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3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notesSlides/notesSlide4.xml" ContentType="application/vnd.openxmlformats-officedocument.presentationml.notesSlide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notesSlides/notesSlide5.xml" ContentType="application/vnd.openxmlformats-officedocument.presentationml.notesSlide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notesSlides/notesSlide6.xml" ContentType="application/vnd.openxmlformats-officedocument.presentationml.notesSlide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notesSlides/notesSlide7.xml" ContentType="application/vnd.openxmlformats-officedocument.presentationml.notesSlide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notesSlides/notesSlide8.xml" ContentType="application/vnd.openxmlformats-officedocument.presentationml.notesSlide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1094" r:id="rId3"/>
    <p:sldId id="1380" r:id="rId4"/>
    <p:sldId id="1379" r:id="rId5"/>
    <p:sldId id="1373" r:id="rId6"/>
    <p:sldId id="1374" r:id="rId7"/>
    <p:sldId id="1375" r:id="rId8"/>
    <p:sldId id="1376" r:id="rId9"/>
    <p:sldId id="1377" r:id="rId10"/>
    <p:sldId id="137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06:51:43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16 17244,'4'-12'1000,"-4"13"-1080,-1 2-96,2 8-264,5 2 1192,5-6-768,2-18-8,20-16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16171,'14'-1'1337,"-7"12"-929,0 6-200,-4 18 568,0 5-168,-3 14-312,-1 7-112,-1 3-168,-6 1-48,-2-8-200,0-4-120,-8-19-344,5-6-1400,-7-23 1727,0-12-295,2-34-144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15059,'42'117'1836,"1"-1"-1091,4-23-169,-41-82-505,1 0 1,1-1-1,0 0 0,0 0 0,1-1 0,11 10 1,-19-18-41,1 1 0,0-1 0,0 1 1,0-1-1,0 1 0,0-1 1,0 0-1,1 0 0,-1 0 0,0 0 1,1-1-1,-1 1 0,0 0 0,1-1 1,-1 0-1,1 1 0,-1-1 0,1 0 1,-1-1-1,1 1 0,-1 0 1,0-1-1,1 1 0,-1-1 0,1 0 1,-1 1-1,0-1 0,0 0 0,1-1 1,-1 1-1,0 0 0,0-1 0,0 1 1,0-1-1,-1 1 0,1-1 1,0 0-1,-1 0 0,1 0 0,-1 0 1,1 0-1,-1 0 0,0 0 0,1-5 1,6-9 163,-2-1 0,0 0 0,-1-1 0,-1 1 0,-1-1 0,0 0 0,-1 0 0,-1-19 0,-1 8-32,-1 1 0,-2-1 0,-1 1 1,-11-39-1,14 63-176,-15-47 37,14 46-151,0 1-1,0-1 1,0 1-1,-1 0 1,0 0-1,1 0 1,-1 0-1,-5-5 1,8 9 104,0 0 0,0 1 0,0-1 0,0 0-1,0 0 1,0 0 0,0 0 0,0 0 0,0 0 0,0 1 0,0-1 0,0 0 0,-1 0 0,1 0 0,0 0 0,0 0 0,0 0 0,0 0 0,0 0 0,0 0 0,0 1 0,0-1 0,0 0 0,0 0 0,-1 0 0,1 0 0,0 0 0,0 0 0,0 0 0,0 0 0,0 0 0,0 0 0,0 0 0,-1 0 0,1 0 0,0 0 0,0 0 0,0 0 0,0 0 0,0 0 0,0 0 0,-1 0 0,1 0 0,0 0 0,0 0 0,0 0 0,0 0 0,0 0-1,0 0 1,0 0 0,-1 0 0,1 0 0,0 0 0,0-1 0,0 1 0,0 0 0,0 0 0,3 11-219,9 7-253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18860,'7'9'1144,"-2"0"-1040,-4 3-224,6 0 1833,2-1-1561,5-5 120,0 0 96</inkml:trace>
  <inkml:trace contextRef="#ctx0" brushRef="#br0" timeOffset="1">92 251 14891,'-9'27'1368,"8"-14"-959,1-1-185,1-11 184,4-5-240,5-19 80,0-3-64,1-5-304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 15387,'2'-1'1761,"-2"4"-1193,-12 12-216,-2 7 1072,-8 12-776,-3 5-168,-7 10-120,-2 2-55,-4 2-177,1-2-24,3-6-32,1-2-72,1-11-336,2-11-265,4-16-271,2-10 696,1-19-168,1-9-120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12747,'20'-6'1736,"3"10"-784,3 6-368,1 10 2009,5 5-1537,5 6-400,2 5-120,4 4-183,-4 0-169,-2-3-336,-4-1-281,-5-10-439,-2-6 744,-6-20-168,-2-6-104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17164,'-34'32'4435,"-6"17"-3368,31-36-1083,0 1 0,1 0 0,0 0 1,1 0-1,1 1 0,-7 24 0,9-22-16,1 1-1,1-1 1,0 1-1,2 0 1,2 33-1,-1-44 35,0 0-1,0 0 1,0 0 0,1 0-1,0 0 1,0-1-1,1 1 1,0 0 0,0-1-1,0 0 1,1 0-1,0 0 1,0 0-1,1-1 1,-1 0 0,1 0-1,9 7 1,-11-10 7,0 0 0,0-1 0,1 1 0,-1-1 0,0 0 1,1 0-1,0 0 0,-1-1 0,1 1 0,-1-1 0,1 1 0,0-1 0,-1-1 1,1 1-1,0 0 0,-1-1 0,1 0 0,4-1 0,32-18-62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17508,'-7'18'445,"2"1"0,0-1 0,1 1 0,1 0 0,-1 31 0,7 100-35,0-79-388,-2-40-99,1-6-302,-1 0 0,-2 0 0,0 0 1,-2 0-1,-8 34 0,4-44-205,7-15 574,0 0 1,0 0-1,0 1 1,-1-1-1,1 0 1,0 0-1,0 0 1,0 0-1,0 0 0,-1 1 1,1-1-1,0 0 1,0 0-1,0 0 1,-1 0-1,1 0 0,0 0 1,0 0-1,-1 0 1,1 0-1,0 0 1,0 0-1,0 0 1,-1 0-1,1 0 0,0 0 1,0 0-1,-1 0 1,1 0-1,0 0 1,0 0-1,-1 0 1,0-1 29,1 0 0,-1 0 0,0-1 1,0 1-1,1 0 0,-1 0 0,1 0 1,-1-1-1,1 1 0,0 0 0,-1-1 1,1 1-1,0 0 0,0-1 0,0 1 1,0 0-1,0-2 0,1-23 300,2 0 0,0 1-1,2 0 1,0 0 0,2 0 0,13-31-1,1 5 227,52-89-1,-63 124-489,0 0 0,1 0 1,1 1-1,0 1 0,1 0 1,22-18-1,-30 28-36,0 1 1,1-1-1,-1 1 0,1 0 1,0 0-1,0 1 1,0-1-1,1 1 0,10-2 1,-12 4-8,0 0 1,-1 0-1,1 0 1,0 0 0,0 1-1,0-1 1,0 1-1,-1 1 1,1-1-1,0 1 1,-1-1 0,0 1-1,1 1 1,5 3-1,-7-5-12,0 1-1,0 0 0,0 0 1,-1 0-1,1 0 0,-1 1 1,0-1-1,1 1 0,-1-1 0,0 1 1,0 0-1,-1 0 0,1 0 1,-1 0-1,1 0 0,-1 0 1,0 0-1,0 0 0,0 1 1,-1-1-1,1 0 0,-1 0 0,0 1 1,1-1-1,-2 1 0,1-1 1,0 0-1,-1 0 0,1 1 1,-1-1-1,-2 6 0,-1 0 13,0 0 0,-1 0 0,0-1-1,0 0 1,-1 0 0,0-1 0,0 1 0,-1-1-1,0-1 1,-9 8 0,-1-1 71,-1 0 0,-36 20 1,47-30-134,1 1 0,-1-1 0,1-1 0,-1 0 0,0 0 0,0 0 0,0-1 1,-1 1-1,1-2 0,0 1 0,0-1 0,-13-1 0,17 0 5,0 0 0,1 0-1,-1-1 1,1 1-1,-1-1 1,1 1 0,-1-1-1,1 0 1,0 0 0,-1 0-1,1 0 1,0 0-1,1 0 1,-1 0 0,0-1-1,1 1 1,-1-1 0,1 1-1,0-1 1,0 0-1,0 1 1,0-1 0,0 0-1,0 0 1,1 0-1,-1 0 1,1 0 0,0-3-1,2-30-399</inkml:trace>
  <inkml:trace contextRef="#ctx0" brushRef="#br0" timeOffset="1">550 0 15211,'12'3'1345,"2"7"-857,3 2-192,3 5 464,3 1-56,-4 10-48,-1 2-104,-9 10-160,-6 6-80,-12 10-88,-11 8-15,-14 8-49,-9-2-48,-6-1-296,-1-5-409,-3-8 513,-2-9-40,1-12-88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39 16484,'14'-30'1872,"-11"21"-752,-13 29-144,9-17-942,-121 220 1097,96-182-1183,-2 0 0,-1-2 0,-42 42 0,71-80 45,-36 32-356,33-30 247,-1-1 0,1 1 0,0-1 0,-1 0 0,1 0 0,-1-1 0,0 1 0,0-1 0,-6 2 0,10-3 78,-1 0-1,1 0 1,-1 0 0,1 0-1,0 0 1,-1 0 0,1 0-1,-1 0 1,1 0 0,0 0-1,-1 0 1,1-1 0,-1 1-1,1 0 1,0 0 0,-1 0-1,1-1 1,0 1 0,-1 0-1,1 0 1,0-1 0,-1 1-1,1 0 1,0-1 0,0 1-1,-1 0 1,1-1 0,0 1-1,0 0 1,0-1 0,-1 1-1,1 0 1,0-1 0,0 1-1,0-1 1,0 1 0,0 0-1,0-1 1,0 1 0,0-1-1,0 1 1,0-1 0,0 1-1,0 0 1,0-1 0,0 1-1,0-1 1,1 1 0,-1 0-1,0-1 1,0 1 0,0 0-1,1-1 1,9-24-1177,-9 23 1053,122-220-5760,-34 70 6698,-89 150-654,1 1-1,-1-1 0,1 1 0,0-1 0,0 1 0,0-1 0,0 1 0,0 0 0,0-1 0,0 1 1,1 0-1,-1 0 0,0 0 0,1 0 0,-1 0 0,3-1 0,-3 2-60,-1 0 0,0 0 0,1 0-1,-1 0 1,0 0 0,1 0 0,-1 1 0,1-1-1,-1 0 1,0 0 0,1 0 0,-1 0 0,0 1 0,1-1-1,-1 0 1,0 0 0,0 1 0,1-1 0,-1 0-1,0 0 1,0 1 0,1-1 0,-1 0 0,0 1-1,6 18 568,18 166 1459,-18-123-1779,26 123 0,-25-167-701,-1-9-466,-6-18 583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8 234 16764,'-8'-9'1480,"10"5"-1056,5-2-184,12-1 576,4-1-128,7-1-576,1-1-424,8-3 288,1 2-72,-4-4-80</inkml:trace>
  <inkml:trace contextRef="#ctx0" brushRef="#br0" timeOffset="1">667 0 16299,'-7'26'1489,"4"0"-1161,-6-3-288,5 3 480,4-3-928,3-5-448,4-9 744,2-3-256,3-6-160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15219,'-13'26'1377,"3"-9"-985,7-1-160,5-9 392,3-4-408,8-8 24,5-2-48,3-6-192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41 15019,'24'-40'2822,"-24"54"-783,-9 14-1566,0-1 0,-2-1 0,-24 44 0,-53 71-122,66-110-344,-36 42-1,49-64-186,1 0 0,-2 0 0,1-1 0,-1 0 0,0-1 0,0 0 0,-1-1 0,-18 8 0,26-13 130,0 1 0,-1-1-1,0 0 1,1-1 0,-1 1 0,0-1-1,1 0 1,-1 1 0,0-2-1,0 1 1,1 0 0,-1-1 0,-3 0-1,-17-7-413</inkml:trace>
  <inkml:trace contextRef="#ctx0" brushRef="#br0" timeOffset="1">0 88 16043,'30'27'1537,"5"5"-1009,4 4-200,9 2 512,2 1-112,5-3-160,-5-3-224,-3-7-576,-4-6-304,-8-6-368,-7-5 712,-9-4-160,-6-3-152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 16051,'1'0'38,"-1"-1"0,1 1 0,-1 0 0,1 0 0,-1-1 0,1 1 0,-1 0 0,1 0 0,-1 0 0,1 0 0,-1 0 0,1 0 0,-1 0 0,1 0 0,-1 0 0,1 0 0,-1 0 0,1 0 0,0 1 0,-1-1 0,1 0 0,-1 0 0,0 0 0,1 1 0,-1-1 0,1 0 0,-1 1 0,1-1 0,-1 0 0,0 1 0,1-1 0,-1 0 0,1 1 0,-1-1 0,0 1 0,0-1 0,1 1 0,-1 2 43,0-1 0,-1 0 1,1 1-1,-1-1 0,1 0 1,-1 0-1,0 0 0,-2 4 1,-25 56 673,-44 108 688,64-147-1263,1 1-1,1 1 1,1-1 0,1 1 0,-1 31-1,4-51-149,1-1 0,0 1 0,1 0-1,-1-1 1,1 1 0,0-1 0,0 1 0,0-1-1,1 1 1,-1-1 0,1 0 0,0 0 0,0 0-1,1 0 1,-1 0 0,1 0 0,0-1 0,0 1-1,0-1 1,1 0 0,-1 0 0,1 0 0,-1 0-1,1 0 1,0-1 0,0 0 0,0 0 0,1 0-1,-1 0 1,0-1 0,7 2 0,26 0 86</inkml:trace>
  <inkml:trace contextRef="#ctx0" brushRef="#br0" timeOffset="1">452 255 15715,'-12'55'1385,"5"-1"-1017,0-1-160,7-3 440,4-5-128,4-11-184,0-4-184,2-7-424,-1-4-224,-5-6 2160,-2-6-1648,-5-4 88,-4-3 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2 262 12507,'-1'-7'290,"1"0"0,0-1 0,1 1 0,-1 0 0,1-1 0,1 1 0,0 0 0,0 0 0,0 0 1,1 0-1,0 1 0,0-1 0,0 1 0,1-1 0,0 1 0,1 0 0,-1 0 0,1 1 0,0 0 1,9-8-1,2-1 65,1 1 0,1 1 0,0 0-1,0 1 1,36-15 0,-42 21-281,-1 0 0,2 1 0,-1 1 0,0-1 0,1 2 0,22-2 0,-32 4-69,-1 0 1,1 0-1,0 0 0,-1 0 0,1 0 0,-1 1 0,1 0 0,-1-1 0,1 1 0,-1 0 1,1 0-1,-1 0 0,0 0 0,1 1 0,-1-1 0,0 1 0,0-1 0,0 1 1,0 0-1,0 0 0,0 0 0,-1 0 0,1 0 0,-1 0 0,1 0 0,-1 1 0,0-1 1,0 0-1,0 1 0,0-1 0,0 1 0,-1-1 0,1 1 0,-1 0 0,0-1 1,1 1-1,-1-1 0,-1 6 0,2 2 24,-1-1 0,-1 1 0,0-1 0,0 1 0,-1 0 0,0-1 0,0 0 0,-1 1 0,-8 16 0,8-22 10,1 0 0,-1 0 0,0 0 0,0-1 1,0 1-1,-1-1 0,1 1 0,-1-1 0,0 0 0,1-1 0,-1 1 0,-1-1 0,1 1 1,0-1-1,-1 0 0,1-1 0,-1 1 0,1-1 0,-1 0 0,0 0 0,1 0 0,-6-1 1,5 1-34,1-1 0,-1 0 0,1 0 0,-1-1 1,1 1-1,-1-1 0,1 0 0,-1 0 1,1 0-1,0-1 0,0 0 0,-1 1 0,1-1 1,0-1-1,1 1 0,-1-1 0,0 1 1,1-1-1,-7-6 0,7 4-91,0 0 0,0 1 0,0-1-1,0 0 1,1 0 0,0-1 0,0 1 0,0-1 0,0 1 0,1-1 0,0 1-1,0-1 1,1 1 0,0-1 0,0-9 0,5-27-260,5-2-128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2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14779,'20'-2'2647,"-13"3"-2504,0 0-1,0 1 0,-1-1 1,1 1-1,-1 1 0,1-1 0,-1 1 1,0 0-1,0 1 0,0-1 1,0 1-1,-1 0 0,0 1 1,1-1-1,-2 1 0,1 0 0,0 0 1,-1 1-1,7 10 0,-4-4-116,-1-1 0,0 1 0,-1 1 0,0-1 0,0 1 0,-2-1 0,1 1 0,-2 0 0,2 19 0,-3-18 25,-1-1-1,-1 0 0,0 1 1,-1-1-1,0 0 0,-1 0 0,0 0 1,-1 0-1,-1-1 0,-9 19 0,10-22-48,-1-1 0,-1 0 0,0 0 0,0-1 0,0 1 0,-1-1 0,0-1 0,0 1 0,0-1 0,-1-1 0,0 1 0,0-1 0,-1-1 0,0 1 0,-12 3 0,-18 1-83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2006 282 10122,'0'-1'58,"1"-1"1,-1 0-1,0 0 0,0 1 0,0-1 0,0 0 1,0 0-1,0 1 0,0-1 0,0 0 1,-1 0-1,1 1 0,-1-1 0,1 0 0,-1 1 1,0-1-1,0 1 0,0-1 0,1 1 0,-2-1 1,1 1-1,0-1 0,0 1 0,0 0 0,0 0 1,-1 0-1,1 0 0,-1 0 0,1 0 1,-1 0-1,1 0 0,-1 0 0,0 1 0,-2-2 1,-8-2 95,0 0 0,0 1 0,-23-3 0,22 4-306,-41-6-1184,1-3-1,0-3 1,-83-32 0,102 32 1391,-167-65 3075,169 69-2750,-1 1-1,-1 2 0,1 1 0,-47-2 0,31 7-420,-1 3-1,0 2 1,1 2 0,0 2-1,-95 28 1,-277 109-1517,396-135 1580,1 1 0,0 1-1,0 1 1,1 1 0,1 2-1,0 0 1,-27 26 0,37-28 30,0-1 0,0 2 0,1-1-1,1 2 1,1-1 0,0 1 0,1 1 0,0 0 0,2 0 0,0 0 0,-7 33-1,10-35-12,1 0-1,0 1 0,1 0 0,1-1 0,0 1 0,1 0 1,3 15-1,-3-24-20,1 1 1,1-1-1,-1 0 1,1 0-1,0 0 1,1 0-1,0 0 1,0-1-1,0 1 1,1-1-1,-1 0 1,2-1-1,-1 1 1,1-1 0,-1 0-1,10 5 1,2 1 13,0-2 1,1 0 0,0-2 0,0 1 0,1-2-1,24 5 1,121 15 141,-136-22-141,433 40 260,-359-36-253,-9-2 107,0-4-1,1-4 1,-1-4 0,-1-4 0,1-5-1,127-36 1,91-55 135,-266 87-457,0-3 1,-1-1-1,-2-2 0,65-50 0,-96 66 52,-1-1 1,1 0 0,-1 0-1,-1-1 1,0-1 0,-1 1-1,0-2 1,7-13 0,-12 21 104,-1 1 0,-1-1-1,1 0 1,-1 0 0,1 1 0,-1-1 0,-1 0 0,1 0 0,-1 0 0,0 0 0,0 0 0,0 0 0,0 0-1,-1 0 1,0 0 0,0 1 0,-1-1 0,1 0 0,-1 0 0,0 1 0,0-1 0,0 1 0,-1 0-1,0 0 1,0 0 0,-5-6 0,-2 0 95,-1 0 0,-1 1 0,0 1 0,0-1-1,0 2 1,-1 0 0,0 0 0,0 1 0,-1 1 0,-26-7-1,-4 2 107,0 2-1,-55-2 0,-41-2-262,106 8 26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15667,'12'10'1281,"-2"5"-1113,7-4-48,7-4 440,12-2-432,3-1-8,8-1 0,3-2-48,5-5-376,-4-5-200,-4-7 424,-6-2-88,-11-5-88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15259,'1'4'117,"1"1"1,-1 0-1,1-1 0,0 0 0,0 1 0,0-1 1,1 0-1,-1 0 0,1 0 0,0 0 1,0 0-1,5 3 0,-1 2 177,5 4-245,0 0 1,0-1-1,1 0 1,1-1-1,0-1 1,20 12-1,97 40-308,-131-62 259,1 0-1,0 1 0,0-1 0,-1 0 1,1 1-1,0-1 0,0 0 1,0 1-1,-1-1 0,1 1 0,0 0 1,-1-1-1,1 1 0,-1-1 0,1 1 1,0 0-1,-1 0 0,1-1 0,-1 1 1,0 0-1,1 0 0,-1-1 1,0 1-1,1 0 0,-1 0 0,0 0 1,0 0-1,0 0 0,0-1 0,0 1 1,0 0-1,0 0 0,0 0 0,0 0 1,0 0-1,0 0 0,0-1 0,-1 1 1,1 0-1,0 0 0,-1 0 1,1-1-1,-1 1 0,1 0 0,-1 0 1,0 0-1,-4 6 37,0 0 0,0-1 0,-1 0 0,-7 6 0,3-2 44,-18 18 165,-46 49 75,63-64-281,1 1 1,0 0 0,1 0 0,-8 17-1,10-12-20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51 162 15395,'-6'31'731,"1"0"0,2 0 0,1 0 0,2 35 0,0-18-381,4 89 62,0 18-345,-3-154-66,-1 0 1,0 0-1,0 0 0,0-1 1,0 1-1,0 0 0,0 0 1,0 0-1,0 0 0,0 0 1,-1 0-1,1 0 0,0 0 1,-1-1-1,1 1 0,0 0 1,-1 0-1,1 0 0,-1 0 1,1-1-1,-1 1 0,0 0 1,1-1-1,-1 1 0,0 0 1,1-1-1,-2 1 0,1-1 1,0-1-1,0 0 1,0 1-1,0-1 1,0 0-1,0 0 1,1 1-1,-1-1 1,0 0-1,0 0 1,1 0-1,-1 0 1,1 0-1,-1 0 1,1 0-1,-1 0 1,1-1-1,-1 1 1,1 0-1,0 0 1,0 0-1,0 0 1,-1-2-1,-5-30-4,0 0 0,-1-65-1,11-71-110,8 36-16,-9 114 100,1 0 0,1 0 0,1 1 0,14-34 0,-16 46 23,0 0 1,0 0-1,1 0 0,0 1 0,0-1 1,0 1-1,0 1 0,1-1 0,0 1 1,0 0-1,0 0 0,0 1 0,1-1 1,-1 1-1,1 1 0,0-1 0,13-1 0,8-2-18,1 1 0,58-1 0,-86 6 26,9-1-1,-1 1 0,1 1-1,12 1 1,-21-1 7,1-1 0,-1 0 0,0 1 0,1-1 0,-1 1 0,0-1 0,1 1 0,-1-1 0,0 1 0,0 0 0,0 0-1,0 0 1,0-1 0,1 3 0,-1-3 4,-1 1-1,0 0 1,1 0-1,-1-1 1,0 1-1,0 0 0,0 0 1,0-1-1,0 1 1,1 0-1,-2 0 1,1 0-1,0-1 1,0 1-1,0 0 1,0 0-1,0 0 0,-1-1 1,1 1-1,0 0 1,-1 0-1,1-1 1,0 1-1,-1 0 1,1-1-1,-2 2 1,-10 13 163,-1-1 1,0-1-1,-28 23 1,11-11 19,-48 41 263,42-38-621,1 2 1,1 2 0,-41 49 0,69-71-63,11-16 14,-2 3 144,14-16-280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14795,'-3'0'105,"0"1"-1,1-1 1,-1 1-1,0 0 0,0 0 1,1 0-1,-1 0 1,1 0-1,-1 1 1,1-1-1,-1 1 1,1-1-1,0 1 1,0 0-1,0 0 0,0 0 1,0 0-1,0 0 1,1 1-1,-1-1 1,1 0-1,-1 1 1,-1 3-1,-3 8 50,0 0 1,2 0-1,-5 16 0,7-23-121,-7 29 103,2 0 0,-4 48 0,9-67-156,2-1 0,0 1 0,1-1-1,0 0 1,2 1 0,0-1 0,7 25 0,-8-38-3,-1 0 0,0 0 0,0 0 0,1 0 0,0 0 0,0-1 0,-1 1 0,2-1 0,-1 1 0,0-1 0,5 5 0,-5-6-7,0 0-1,0 0 1,0 0-1,1 0 1,-1 0 0,0-1-1,0 1 1,1-1-1,-1 1 1,0-1 0,1 0-1,-1 0 1,0 0-1,1 0 1,-1 0 0,0-1-1,5 0 1,2-2-109,0 0-1,-1-1 1,1 0 0,-1 0 0,1-1 0,-2 0 0,1 0-1,10-9 1,54-58-986,-62 62 957,81-94-1310,49-49 571,-140 152 931,1 1 1,-1-1-1,0 1 0,1-1 0,-1 1 0,1-1 0,-1 1 1,1 0-1,-1-1 0,1 1 0,0-1 0,-1 1 0,1 0 1,-1 0-1,1-1 0,0 1 0,-1 0 0,1 0 0,0 0 0,-1 0 1,1 0-1,0-1 0,-1 1 0,2 1 0,-2-1 6,1 1-1,-1-1 0,0 1 0,0 0 1,0-1-1,1 1 0,-1 0 1,0-1-1,0 1 0,0 0 0,0-1 1,0 1-1,0 0 0,0-1 1,0 1-1,0-1 0,-1 1 0,1 1 1,-13 35 808,-114 185 1904,117-206-2537,-1 0 1,-1-1-1,0 0 0,-19 17 0,29-31-221,1 0 1,-1 1 0,1-1-1,-1 0 1,1 0-1,-1 0 1,0-1-1,1 1 1,-1 0-1,0 0 1,-3 0-1,5-1 6,-1 0 0,0 0-1,0 0 1,0 0-1,1 0 1,-1-1 0,0 1-1,0 0 1,0 0-1,1 0 1,-1-1-1,0 1 1,0 0 0,1-1-1,-1 1 1,0-1-1,1 1 1,-1-1-1,0 0 1,-1-2-5,0 1-1,0-1 1,0 0-1,1 0 1,0 0-1,-1 0 1,1 0-1,0 0 1,0 0-1,1 0 1,-1-1 0,1-2-1,-3-37-205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16147,'2'15'1561,"4"2"-1161,7 3-168,5-2 576,14 1-376,9 0-224,11-3-528,4-1-224,1-8 448,-4-4-128,-1-6-120</inkml:trace>
  <inkml:trace contextRef="#ctx0" brushRef="#br0" timeOffset="1">383 24 14755,'1'-2'105,"0"1"0,1-1 0,-1 0-1,0 1 1,1-1 0,-1 1 0,1 0 0,0-1 0,-1 1-1,1 0 1,0 0 0,0 0 0,0 0 0,0 0 0,-1 0-1,1 1 1,0-1 0,1 1 0,-1-1 0,0 1 0,0 0-1,0 0 1,0 0 0,0 0 0,0 0 0,2 1 0,9 0 262,0 1 1,24 6-1,-32-7-294,7 2 21,0 1-1,0 0 0,-1 1 0,0 0 0,0 0 1,13 9-1,-20-10-83,1-1 1,-1 1-1,1 0 1,-1 0-1,0 0 1,0 1-1,-1 0 1,0-1-1,0 1 1,0 0-1,0 0 1,0 1-1,-1-1 1,0 0-1,2 10 1,-3-2-87,0-1 0,0 1 0,-1-1 1,0 1-1,-2-1 0,1 1 0,-1-1 1,-1 0-1,0 0 0,-1 0 0,0 0 1,-7 13-1,-3 3-140,-1-1 1,-2 0-1,-33 43 0,28-43 78,-2-2 0,0 0-1,-28 20 1,-11 3-319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12723,'-8'-1'1045,"-2"0"165,15 6-378,20 8-537,1 0-1,0-2 1,0-1-1,50 12 0,114 11 46,-134-27-306,0-3-1,0-2 0,0-2 1,-1-3-1,1-3 0,0-2 1,96-28-1,-94 17-29,-30 10-118,0 1 1,37-6-1,-62 14 138,0 1 0,1-1 0,-1 1 0,0 0 0,0 0 0,0 1 0,0-1 0,0 1 0,5 1 0,-8-2-13,1 0 0,-1 1 0,1-1 0,-1 0 0,1 1 0,-1-1 0,1 0 0,-1 1 0,1-1 1,-1 1-1,0-1 0,1 1 0,-1-1 0,0 1 0,1 0 0,-1-1 0,0 1 0,0-1 0,1 1 0,-1-1 0,0 1 0,0 0 0,0-1 0,0 1 0,0 0 0,0-1 0,0 1 0,0-1 1,0 1-1,0 0 0,0-1 0,-1 1 0,1 0 0,0-1 0,0 1 0,-1-1 0,1 1 0,0-1 0,0 1 0,-1-1 0,1 1 0,-1-1 0,1 1 0,-1-1 0,1 1 0,0-1 0,-2 1 1,-8 12 61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17212,'-7'4'1536,"3"0"-1088,1-6-152,6 0 552,7 1-136,7-1-231,3 2-121,10-1-152,4 1-136,8-3-384,2 0-408,-3-4 640,-6-3-145,-15-6-39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2 137 16604,'-2'8'1392,"8"-8"-1056,11-1-160,18-9 1080,5-3-952,10-7-720,4 0-256,4-5 584,2-3-128,-10 0-72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16027,'38'-1'1077,"-33"0"-1079,0 0 1,-1 1-1,1 0 1,0 0-1,0 0 1,-1 0 0,1 1-1,0-1 1,-1 1-1,1 0 1,-1 1-1,9 3 1,-12-4 14,1 1 0,-1 0 1,1 0-1,-1 0 0,0 0 0,1 0 0,-1 0 1,0 0-1,0 0 0,-1 0 0,1 0 1,0 0-1,-1 1 0,1-1 0,-1 0 0,0 1 1,0-1-1,0 0 0,0 1 0,0-1 0,0 0 1,-1 0-1,1 1 0,-2 1 0,-1 10 134,-1-1 0,-8 22 0,-21 34 699,-72 115 0,94-167-875,1 2-367,9-12 258,7-12-6,11-21-101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97 17804,'-3'46'938,"0"-21"-958,1 0-1,1-1 1,2 1-1,3 26 1,-1-36-151,-1-1 0,-1 1 1,0-1-1,-1 1 0,-3 22 0,1-28 112,0 0-1,0-1 1,-1 1-1,0-1 1,0 1-1,-1-1 1,0 0-1,-1 0 1,0-1-1,-5 8 1,-1-6 25,11-9 34,0 0-1,0 0 1,0 0-1,-1 0 1,1 0-1,0 0 1,0-1 0,0 1-1,0 0 1,-1 0-1,1 0 1,0 0-1,0 0 1,0 0-1,0 0 1,0-1 0,0 1-1,-1 0 1,1 0-1,0 0 1,0 0-1,0-1 1,0 1 0,0 0-1,0 0 1,0 0-1,0 0 1,0-1-1,0 1 1,0 0-1,0 0 1,0 0 0,0 0-1,0-1 1,0 1-1,0 0 1,0 0-1,4-29 0,36-140 117,-29 135-6,1-1-1,30-58 1,-37 84-84,1 1-1,-1-1 0,1 1 1,1 1-1,0-1 0,0 1 1,0 1-1,1-1 0,0 1 1,14-8-1,-17 11-17,0 0 0,1 1 0,-1-1-1,1 1 1,0 0 0,0 1 0,0-1 0,0 1 0,0 0 0,0 1 0,0 0-1,0 0 1,1 0 0,-1 1 0,0-1 0,0 1 0,0 1 0,9 2-1,-13-3 19,0 0-1,0 0 0,0-1 1,0 1-1,0 1 0,-1-1 0,1 0 1,0 0-1,-1 1 0,1-1 0,0 1 1,-1-1-1,0 1 0,1 0 0,-1-1 1,0 1-1,0 0 0,0 0 0,0 0 1,1 2-1,-2-1 33,1 0 0,-1 0 0,0 0 1,0 0-1,0 0 0,0 0 0,-1 0 0,1 0 0,-1 0 1,0-1-1,1 1 0,-4 5 0,-1 3 136,-1-1 1,0 0-1,0 0 0,-1-1 0,-1 0 0,-11 11 0,0-2 144,0-1-1,-27 17 1,39-29-356,-1 0 0,0 0 0,-1-1 0,1 0 0,-1 0 0,1-1 1,-1 0-1,0-1 0,-14 2 0,22-3-9,0-1-1,0 0 1,0 0 0,0 0 0,0 0 0,-1 0-1,1-1 1,0 1 0,0 0 0,0 0-1,0-1 1,0 1 0,0-1 0,0 1 0,0-1-1,0 1 1,0-1 0,0 1 0,0-1 0,0 0-1,1 0 1,-1 1 0,0-1 0,0 0-1,1 0 1,-1 0 0,1 0 0,-1 0 0,1 0-1,-2-2 1,2 0-3,-1-1-1,0 1 1,1-1-1,0 0 1,0 1-1,0-1 1,0 0 0,1 1-1,0-5 1,11-35-304</inkml:trace>
  <inkml:trace contextRef="#ctx0" brushRef="#br0" timeOffset="1">507 92 16900,'-1'16'1200,"5"-13"-968,7-3-64,9-4 288,3-6-168,7-2-48,3-2-8,0-2-64,0 2-72,-3 1-320,-4-1-264,-10 6 432,-9 4-104,-10 3-40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16267,'-3'19'1473,"6"-9"-1001,7-7-176,8-3 632,5-7-248,6-2-448,2-2-296,1-1-1384,-3-5 1344,-11-7-232,-5-2-176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18052,'-2'-6'2248,"4"6"-1936,1 6 905,1 5-513,0 5-344,2 4-48,0 7-256,-2 3-144,2 5-176,-2 1-88,-1-4-328,0-3-225,-3-5 641,0-8-208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16628,'15'9'1512,"11"-19"-1056,2-6-184,5-9 512,2-2-448,2-3-680,-3 0 656,-8 1-264,-4 6-184,-12 13-96</inkml:trace>
  <inkml:trace contextRef="#ctx0" brushRef="#br0" timeOffset="1">128 333 7218,'-11'6'8500,"17"-13"-5576,18-14-2262,-3 4-192,1 2-1,1 1 0,0 0 1,47-19-1,-69 33-468,0-1 0,0 1-1,-1 0 1,1-1 0,0 1 0,0 0-1,0 0 1,-1 0 0,1-1 0,0 1-1,0 0 1,0 0 0,0 0 0,0 0-1,-1 1 1,1-1 0,0 0 0,0 0-1,0 0 1,-1 1 0,1-1-1,0 0 1,0 1 0,-1-1 0,2 2-1,-1-1-1,-1 0-1,1 0 0,-1 0 1,0 0-1,1 0 1,-1 0-1,0 0 0,0 0 1,0 0-1,0 0 0,0 0 1,0 0-1,0 0 1,0 0-1,0 0 0,0 0 1,-1 1-1,-1 7-19,-1 0-1,-1 0 1,-5 11-1,-81 123 59,50-84 90,21-21-29,18-37-92,1 0-1,0 0 0,-1 1 1,1-1-1,0 0 0,0 0 1,-1 0-1,1 0 0,0 1 1,0-1-1,1 0 0,-1 0 1,0 2-1,1-3-2,-1 1 0,0-1 0,1 1 1,-1-1-1,0 0 0,1 1 0,-1-1 0,0 0 0,1 1 0,-1-1 1,1 0-1,-1 0 0,1 0 0,-1 1 0,1-1 0,-1 0 0,1 0 1,-1 0-1,1 0 0,-1 0 0,1 0 0,-1 0 0,1 0 1,-1 0-1,1 0 0,-1 0 0,1 0 0,-1 0 0,1 0 0,-1 0 1,2-1-1,15-5-87,0-1 0,0 0 0,-1-2 0,0 0 0,15-12 0,-2 3-365,92-66-732,-88 59 941,15-11-231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196 100 16091,'3'3'1649,"-5"12"-977,-4 6-208,-5 15 640,-3 3-152,-8 6-215,-1 6-145,-4-1-304,1-2-120,2-9-272,1-9-240,10-23-664,6-8 2240,7-26-1296,5-12-48,7-20 8</inkml:trace>
  <inkml:trace contextRef="#ctx0" brushRef="#br0" timeOffset="1">101 0 17036,'2'16'1664,"0"10"-1112,6 2-232,9 2 696,4-2-215,11-8-553,6-6-608,3-14 368,0-3-128,-4-8-89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95 11050,'7'-7'1588,"25"-27"2927,-31 33-4370,0-1 1,0 1-1,0-1 1,0 1-1,0-1 1,0 0-1,-1 1 0,1-1 1,0 0-1,-1 0 1,0 1-1,1-1 1,-1 0-1,0 0 0,0 0 1,0 1-1,0-1 1,0 0-1,0 0 1,-1-3-1,0 4-84,0 0-1,0 0 1,0 0 0,0 0 0,0 0 0,0 0-1,0 0 1,0 0 0,0 1 0,0-1-1,-1 0 1,1 1 0,0-1 0,-1 0-1,1 1 1,0 0 0,-1-1 0,1 1-1,-1 0 1,1 0 0,-3 0 0,-31 0 349,14 3-385,0 1 0,0 1 0,1 1 0,0 0 0,0 1 0,-37 20 0,42-18-83,0 0 0,0 0 0,1 2 0,0 0 0,1 0-1,0 1 1,1 1 0,-18 24 0,24-28 29,1 0-1,0-1 1,1 2-1,0-1 1,1 0 0,-1 1-1,-1 10 1,5-17 21,-1 0-1,1 0 1,0-1 0,0 1-1,0 0 1,0 0-1,1 0 1,-1-1 0,1 1-1,-1 0 1,1-1 0,2 6-1,-2-6 3,0-1 0,1 1-1,-1 0 1,0-1 0,1 1-1,-1-1 1,1 0 0,0 0-1,-1 1 1,1-1-1,0 0 1,0 0 0,-1 0-1,1-1 1,0 1 0,0 0-1,0-1 1,0 1 0,4-1-1,4 1-26,-1-1 0,1 0-1,-1-1 1,1 0-1,-1-1 1,1 0 0,-1 0-1,0-1 1,0 0 0,0-1-1,16-8 1,8-7-112,46-35 0,-78 53 143,21-15-35,0-1 1,-1-1-1,-1-1 1,18-21-1,-37 38 106,-4 3-50,-6 8-3,3 3 7,0-1 0,0 1 0,1 0 0,1 0 0,-5 24 0,8-30-45,0-1 1,0 0-1,1 1 1,0-1-1,0 1 1,1-1-1,1 8 1,-1-10-36,-1 0 0,1-1 0,0 1 0,0-1 0,1 0 0,-1 1 0,0-1 0,1 0 0,-1 0 0,1 1 0,0-1 0,0-1 1,0 1-1,0 0 0,4 2 0,-3-2-63,0-1-1,0 0 1,0 0 0,0-1 0,0 1 0,0-1-1,0 1 1,1-1 0,-1 0 0,0 0 0,0-1-1,0 1 1,1-1 0,-1 1 0,0-1 0,0 0-1,0 0 1,0 0 0,0-1 0,0 1 0,-1-1-1,4-2 1,21-12-555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0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13347,'10'15'1048,"2"7"-776,-1 2-96,1 2 288,1 1-112,-6 9-40,-4 0-40,-9 7-111,-5 7-161,-11 3 2072,-5 2-1880,-2-5 152,-1-3 96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14283,'9'-7'455,"0"-1"0,0 1 0,14-8 0,-19 16 133,-5 6-307,-5 7-43,-20 26 3,-43 48-1,10-13-337,-40 73-1119,90-135 666,10-18-89,14-24-62,7-9 643,1 1 0,2 1-1,2 1 1,1 1-1,61-57 1,-83 86 146,-5 4-52,0 0 0,1-1 0,-1 1 0,0 0 0,1 0 0,-1 0 0,0 0 1,1 0-1,0 0 0,-1 1 0,1-1 0,-1 0 0,1 1 0,0-1 0,3 0 0,-5 2-6,0 0-1,1-1 1,-1 1 0,0 0-1,0-1 1,1 1 0,-1 0-1,0 0 1,0-1-1,0 1 1,0 0 0,0 0-1,0-1 1,0 1 0,0 0-1,0 0 1,0-1-1,-1 1 1,1 0 0,0-1-1,0 1 1,-1 0 0,1-1-1,0 1 1,-1 0-1,0 2 75,-6 20 21,1 0 0,1 0-1,1 1 1,1 0 0,1 0 0,2 0 0,0 0 0,1 0 0,1-1 0,2 1 0,7 28 0,-4-26-355,-4-16 170,0 0-1,-1 0 1,0 0-1,1 18 1,-7-17-100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16436,'3'-1'1328,"13"-2"-1008,5-1-128,14-2 392,4-1-296,6-3-704,6-3-200,5 0 496,-1 2-152,-4-1-136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16676,'12'1'1424,"8"-5"-1040,6-3-152,11-5 408,7 1-216,5 0-376,3-2-216,-3 3-584,-6 1 96,-10 3 408,-9 6-200,-18 6-176</inkml:trace>
  <inkml:trace contextRef="#ctx0" brushRef="#br0" timeOffset="0.49">119 168 13619,'0'11'1296,"10"-5"-856,8-2-160,9-2 456,0-2-151,10-3-505,2-4-240,4-7 224,4-2-128,-2-3-104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16251,'1'-1'1233,"-4"12"-953,-4 5-104,-3 10 648,0 4-408,0 7-344,0 5-40,1-1-64,2 1-136,3-8-280,2-5-88,1-16-120,1-9-96,3-20 423,-2-10-183,2-12-8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13675,'2'3'161,"0"0"1,-1 1 0,1-1-1,0 0 1,-1 1-1,0-1 1,0 1-1,0-1 1,0 1 0,0 6-1,5 14 305,-2-13-322,1 0 0,1 0 0,0 0 0,0-1 0,1 0 0,1-1 0,-1 1 0,1-1 0,16 13 0,-13-12-111,1-1 0,0-1 0,0 0 0,1-1 0,-1 0 0,2-1 0,24 9 0,-35-14-11,0 0 0,0 0-1,0-1 1,1 1-1,-1-1 1,0 0-1,1 0 1,-1 0 0,0 0-1,1 0 1,-1-1-1,0 1 1,0-1 0,1 0-1,-1 0 1,0 0-1,0 0 1,0-1-1,0 0 1,0 1 0,4-4-1,-1-1 72,-1 0 0,0 1 0,-1-2 0,1 1 0,-1 0 1,0-1-1,-1 0 0,5-9 0,-1-3 246,0 1 0,8-31 0,-14 43-311,1 0 1,-1 0-1,-1-1 0,1 1 0,-1 0 1,0-1-1,-1 1 0,1 0 0,-1 0 0,-1 0 1,1-1-1,-3-6 0,-18-15-1339,23 25 1022,9-4-114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14195,'3'0'204,"-1"1"1,1-1-1,0 1 0,0-1 1,-1 1-1,1 0 0,0 0 1,-1 0-1,1 0 0,-1 0 0,1 1 1,-1-1-1,0 1 0,4 3 1,14 7 3,-16-10-273,0 0 0,1-1 0,-1 1 0,1-1 0,0 0 1,-1 0-1,1-1 0,0 1 0,0-1 0,6 0 0,-9-1 14,1 1-1,-1-1 1,0 0 0,1 0-1,-1 0 1,0 0-1,0 0 1,0-1 0,0 1-1,0 0 1,0-1-1,0 0 1,0 1 0,-1-1-1,1 0 1,0 0-1,-1 0 1,0 0 0,1 0-1,-1 0 1,1-4-1,3-6-133,0-1-1,-1 0 0,4-20 1,-2 6 145,-5 55 187,0-13-88,7 58 192,-7-65-237,1 0 1,0-1-1,0 1 0,1-1 1,0 0-1,0 1 0,6 6 1,-9-12-28,1-1 1,0 0-1,0 1 1,0-1-1,0 0 1,0 0-1,0 0 1,0 0 0,0 0-1,0 0 1,1 0-1,-1 0 1,0 0-1,1 0 1,-1-1-1,1 1 1,-1-1 0,0 1-1,1-1 1,-1 1-1,1-1 1,0 0-1,-1 0 1,1 0-1,-1 0 1,1 0-1,-1 0 1,3 0 0,-1-2 9,0 1 1,0 0-1,0-1 1,0 0 0,0 1-1,-1-1 1,1 0-1,-1 0 1,0-1 0,1 1-1,-1 0 1,2-5 0,25-35-96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15979,'4'5'1177,"-4"11"-945,-4 6-88,-2 4 736,-1 2-696,3 1-184,0 1-104,5-11-248,8-8-144,14-17-993,2-11 1217,7-12-200,7-5-216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13483,'-16'41'1280,"-6"2"-864,0-1-152,7-7 288,8-9-248,10-24-71,3-14-25,11-15-152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17524,'14'0'1480,"4"2"-1208,7-5-168,7-9 496,8 4-528,5-1-160,2 3-432,-3 4-216,-5 3 568,-6 2-192,-12 3-88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3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14003,'13'15'1432,"6"-9"-1008,11-6-200,10 0 553,10-3-521,6-1-240,3-6 152,-3-3-56,-2-10-160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14579,'4'-2'134,"0"1"-1,0 0 1,0 0-1,0 1 1,0-1-1,0 1 1,0 0-1,0 0 1,0 0-1,0 1 1,0-1 0,7 3-1,1-1 202,-7-2-277,11 2 88,0 0 0,0 1 0,0 1 0,28 10 0,-41-13-139,0 1 0,0-1-1,0 1 1,0 0-1,0 0 1,0 0-1,0 0 1,-1 0-1,1 1 1,-1-1-1,1 1 1,-1 0-1,0-1 1,0 1-1,0 0 1,-1 0-1,1 1 1,-1-1-1,1 0 1,-1 0 0,0 1-1,0-1 1,-1 1-1,1-1 1,-1 1-1,0-1 1,1 1-1,-2 6 1,-2 7-11,0-1 0,-1 1-1,-1 0 1,0-1 0,-1 0 0,-1 0 0,-11 18 0,-71 102-536,73-113 370,8-12 127,-35 47-205,27-45 42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15531,'2'-5'187,"-1"1"0,0-1-1,1 1 1,0 0 0,0-1-1,0 1 1,1 0 0,0 0-1,-1 1 1,1-1 0,1 0-1,-1 1 1,0 0 0,1 0-1,0 0 1,-1 0 0,1 0-1,0 1 1,1 0 0,6-3-1,7-3 219,1 1-1,0 1 0,28-5 0,-28 7-122,0 0 0,27 0-1,-42 4-252,0-1 1,0 1-1,-1 0 0,1 0 0,0 1 0,0-1 1,-1 1-1,1 0 0,0 0 0,-1 0 0,1 0 0,-1 1 1,0 0-1,1-1 0,-1 1 0,0 0 0,0 0 0,0 1 1,5 4-1,-8-6-24,1 1 1,0-1-1,0 1 0,0-1 1,-1 1-1,1 0 1,-1-1-1,1 1 0,-1 0 1,0-1-1,0 1 0,0 0 1,0-1-1,0 1 1,0 0-1,0 0 0,-1 2 1,0 0-3,0 0-1,-1 0 1,1 0 0,-1-1 0,0 1-1,-5 7 1,-3 2-14,-1-1-1,-21 20 1,28-28 11,-61 49-20,45-38 17,1 1 0,1 1 0,0 0 0,-26 34-1,42-48-2,0-1 0,1 0 0,0 1 0,-1-1 0,1 1 0,0 0 0,0-1 0,1 1 0,-1 0 0,1-1 0,-1 1 0,1 0 0,0 3 0,0-5-7,0 0 0,0 0 0,1 1 1,-1-1-1,1 0 0,-1 0 0,1 0 0,-1 0 0,1 0 0,-1 0 0,1 1 0,0-1 0,0-1 0,-1 1 0,1 0 0,0 0 0,0 0 0,0 0 0,0-1 0,0 1 1,0 0-1,1-1 0,-1 1 0,0-1 0,0 1 0,0-1 0,0 1 0,1-1 0,-1 0 0,1 0 0,6 1-165,0 0 0,0 0 0,-1-1 0,1-1 0,0 1 1,0-1-1,9-3 0,55-17-423,-53 15 489,36-12-310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16187,'-5'10'290,"1"1"0,0 0 0,0 1-1,1-1 1,1 0 0,0 1-1,1-1 1,0 1 0,1 13 0,-2-1-82,5 286-6,0-265-232,-3-30 19,1-3 5,0 1-1,-1 0 1,-1-1-1,-2 17 0,3-28 10,0-1 0,0 1 0,0 0 0,0-1 0,0 1 0,0-1 0,0 1 0,0-1 0,-1 1 0,1-1 0,0 1 0,0-1 0,-1 1 0,1-1 0,0 1 0,0-1 0,-1 1 0,1-1 0,0 0 0,-1 1 0,1-1 0,-1 1 0,1-1 0,-1 0 0,1 0 0,0 1 0,-1-1 0,1 0 0,-1 0 0,1 1 0,-1-1 0,1 0 0,-1 0 0,0 0 0,1 0-1,-1 0 1,1 0 0,-1 0 0,1 0 0,-1 0 0,1 0 0,-1 0 0,1 0 0,-2 0 0,1-1 4,0 0 0,-1 0 0,1 0-1,0 0 1,0 0 0,0 0 0,0-1 0,0 1 0,0 0-1,0-1 1,0 1 0,0 0 0,1-1 0,-2-2 0,-3-12-13,1-1 1,1 1-1,0 0 1,2-1-1,-1-26 1,3 5-134,9-51 1,-7 62 59,2 0 0,1 1 0,2 0 0,0 1 0,16-35 0,-20 53 78,-1 0 0,1 0-1,0 1 1,0 0 0,1-1 0,0 1 0,0 1-1,1-1 1,-1 1 0,1 0 0,0 0 0,1 1-1,-1 0 1,1 0 0,0 0 0,0 1 0,0 0-1,0 1 1,0-1 0,1 1 0,-1 1 0,1-1 0,10 0-1,-5 2 14,0-1-1,0 2 0,-1 0 0,1 0 0,-1 1 1,1 1-1,-1 0 0,0 0 0,15 7 0,-27-10-8,1 1 0,-1-1 0,1 0 0,-1 0-1,1 0 1,-1 1 0,0-1 0,1 0 0,-1 1-1,0-1 1,1 0 0,-1 1 0,0-1 0,1 1 0,-1-1-1,0 0 1,0 1 0,1-1 0,-1 1 0,0-1-1,0 1 1,0-1 0,1 1 0,-1-1 0,0 1-1,0-1 1,0 1 0,0 0 0,-10 9 92,-22 4 78,12-8-122,-4 2-29,0-1 0,0-1 0,-28 3-1,52-8-34,0-1 0,-1 0 0,1 0 0,0 0 0,-1 0 0,1 0-1,-1 1 1,1-1 0,0 0 0,-1 0 0,1 0 0,-1 0-1,1 0 1,-1 0 0,1 0 0,0 0 0,-1 0 0,1-1 0,-1 1-1,1 0 1,0 0 0,-1 0 0,1 0 0,0-1 0,-1 1-1,1 0 1,0 0 0,-1-1 0,1 1 0,0 0 0,-1 0 0,1-1-1,0 1 1,0 0 0,-1-1 0,1 1 0,0 0 0,0-1-1,0 0 1,0 0-7,1 0-1,0 0 1,-1-1-1,1 1 0,0 0 1,0 0-1,0 0 1,0 0-1,0 0 1,0 0-1,0 0 1,2-1-1,19-13-219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16155,'17'-2'1241,"-6"9"-985,-4 2-104,2-1 288,2 2-440,5 1-496,6-4 2264,-4-3-1720,-2-1 40,-10 0 40</inkml:trace>
  <inkml:trace contextRef="#ctx0" brushRef="#br0" timeOffset="1">2 158 12835,'-2'10'1200,"12"-4"-744,8-4-168,9-2 616,6-2-536,3-6-152,2 1 49,-3 0-49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4 333 11666,'-1'0'120,"1"1"0,-1 0-1,1 0 1,0-1-1,-1 1 1,1 0-1,0 0 1,0 0-1,0 0 1,-1-1-1,1 1 1,0 0-1,0 0 1,0 0-1,0 0 1,0 0-1,1 0 1,-1 1-1,0-2-35,1 0 0,-1 1 0,1-1 0,-1 0 0,0 0 0,1 0 0,-1 1 0,1-1 0,-1 0 0,0 0 0,1 0 0,-1 0 0,1 0 0,-1 0 0,1 0 0,-1 0 0,1 0 0,-1 0 0,0 0 0,1 0 0,-1 0 0,1 0 0,-1-1 0,1 1 0,-1 0 0,36-19 2482,80-56-525,201-170 0,-304 234-2075,-13 11 32,0 0 1,0 0 0,0 0-1,0 0 1,0 0-1,0 0 1,0 0 0,0 0-1,0 0 1,0 0 0,0 0-1,0 0 1,1 0-1,-1 0 1,0 0 0,0 0-1,0 0 1,0 0 0,0 1-1,0-1 1,0 0-1,0 0 1,0 0 0,0 0-1,0 0 1,0 0 0,0 0-1,0 0 1,0 0-1,0 0 1,0 0 0,0 0-1,0 0 1,1 0 0,-1 0-1,0 0 1,0 0-1,0 0 1,0 0 0,0 0-1,0 0 1,0 0 0,0 0-1,0 0 1,0 0 0,0 0-1,0 0 1,0 0-1,0 0 1,0-1 0,0 1-1,0 0 1,0 0 0,1 0-1,-15 21-144,5-8 142,-10 18-45,2 0 0,2 0 0,0 2-1,-17 62 1,30-89 8,1-1 0,0 1-1,0 0 1,0 0-1,1 1 1,0 9-1,0-14 4,0-1-1,1 0 0,-1 0 1,0 0-1,0 0 0,1 0 0,-1 0 1,1 0-1,-1 0 0,1 0 1,-1 0-1,1 0 0,-1 0 1,1 0-1,0 0 0,0 0 1,-1-1-1,1 1 0,0 0 1,0-1-1,0 1 0,0 0 0,0-1 1,0 1-1,0-1 0,0 1 1,0-1-1,0 0 0,0 1 1,0-1-1,0 0 0,0 0 1,0 0-1,1 0 0,-1 0 0,0 0 1,0 0-1,0 0 0,0 0 1,0-1-1,2 0 0,6-1-84,-1-1-1,0-1 0,0 1 0,0-2 0,13-8 1,16-14-375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16876,'-1'3'395,"0"0"0,-1 0 0,1 0 0,-1 0 0,0 0 0,0-1 0,0 1 0,-3 3 0,3-4-177,-1 1 0,1 1 0,0-1 0,0 0 0,0 0 1,-3 7-1,5-9-227,0 1 1,0-1 0,0 0 0,0 0 0,0 0 0,0 0-1,0 1 1,0-1 0,0 0 0,0 0 0,1 0 0,-1 0-1,0 0 1,1 1 0,-1-1 0,1 0 0,-1 0-1,1 0 1,0 0 0,-1 0 0,1 0 0,0-1 0,0 1-1,-1 0 1,1 0 0,0 0 0,2 0 0,10 8-71,1 0 1,0-1-1,1 0 0,17 6 1,-21-10 72,1 1-1,-1 1 1,1 0-1,-2 0 1,1 1-1,-1 0 1,0 1-1,9 9 1,-17-16 0,-1 1 0,1 0 0,-1 0 0,0 0 0,1 0 0,-1 0 0,0 0 0,0 0 0,0 0 0,-1 0 0,1 1 0,-1-1 0,1 0 0,-1 1 0,0-1 0,1 0 0,-1 1 0,-1 3 0,0-2 8,0-1 0,0 0 0,0 1 0,0-1 0,-1 0 0,1 1 0,-1-1 0,0 0 0,0 0 0,0-1 0,-4 4 0,-2 3 56,-1-2 0,0 1 0,0-1 0,-1 0 0,0-1 0,-16 8 0,21-12-69,0 0-1,0 0 1,-1 0 0,1-1-1,0 0 1,-1 0 0,1 0-1,-1 0 1,1-1 0,-9 0-1,11-1-20,1 1-1,0-1 0,-1 1 0,1-1 0,0 0 1,0 1-1,0-1 0,-1 0 0,1-1 1,0 1-1,0 0 0,0-1 0,1 1 0,-1-1 1,0 1-1,0-1 0,1 0 0,-1 0 1,1 0-1,0 1 0,-1-2 0,1 1 0,0 0 1,0 0-1,0 0 0,-1-4 0,-2-15-267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16283,'24'-2'1297,"6"-1"-985,4-1-168,12 1-56,0 3-264,6-3 328,1 1-216,0-1-168</inkml:trace>
  <inkml:trace contextRef="#ctx0" brushRef="#br0" timeOffset="1">587 140 16524,'6'4'1312,"5"-5"-1000,6-2-136,10-6 80,4 1-392,6-4 216,3 2-96,6 0-160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17324,'1'-3'136,"0"0"0,0 1 0,1-1 0,-1 1 1,1-1-1,-1 1 0,1 0 0,0 0 0,0 0 0,0 0 1,0 0-1,1 0 0,-1 0 0,0 1 0,1-1 1,-1 1-1,1 0 0,0-1 0,-1 1 0,1 0 0,0 1 1,0-1-1,0 0 0,-1 1 0,1 0 0,0 0 1,0-1-1,4 2 0,-5-1-121,1 0 0,0 1 0,-1-1 0,1 1 0,-1 0 0,1-1 1,-1 1-1,1 1 0,-1-1 0,1 0 0,-1 0 0,0 1 0,0 0 0,1-1 0,-1 1 0,0 0 0,-1 0 1,1 0-1,0 0 0,-1 0 0,1 0 0,-1 1 0,1-1 0,-1 0 0,0 1 0,0-1 0,0 1 0,0 0 0,-1-1 1,1 4-1,-1-2-39,0-1 0,0 1 0,0-1-1,0 1 1,-1-1 0,0 1 0,0-1 0,0 0 0,0 1 0,0-1 0,0 0 0,-1 0 0,0 0 0,0 0 0,0 0 0,0 0 0,-5 4 0,-4 5-48,0-2 0,-23 17 0,14-12 74,6-5 1,11-9-6,1 1 0,-1-1 1,1 1-1,0 0 0,-1-1 1,1 1-1,0 0 0,0 0 1,0 1-1,1-1 0,-1 0 1,0 0-1,-1 4 0,3-5-6,0 0 0,0 0 0,0 0 0,0-1 0,1 1 0,-1 0 0,0 0 0,0-1 0,1 1 0,-1 0 0,1 0 0,-1-1 0,0 1 0,1 0 0,-1-1 0,1 1-1,-1-1 1,1 1 0,0-1 0,-1 1 0,1-1 0,0 1 0,-1-1 0,1 0 0,0 1 0,-1-1 0,1 0 0,0 1 0,0-1 0,-1 0 0,1 0 0,0 0 0,1 0 0,32 7-364,-32-7 333,38 4-370,39 6-260,-71-8 566,1 0 0,-1 0 0,1 1 1,-1 0-1,0 1 0,12 7 0,-18-11 92,-1 1 1,0 0-1,0 0 0,1 0 1,-1 0-1,0 0 0,0 0 1,0 0-1,0 0 0,0 0 1,0 1-1,-1-1 0,1 0 1,0 1-1,-1-1 0,1 1 1,0-1-1,-1 0 0,0 1 1,1-1-1,-1 1 0,0 1 1,0-1 9,0 1 0,-1-1 0,1 0 0,-1 0 0,0 0 1,0 0-1,0 0 0,0 1 0,0-2 0,0 1 0,0 0 1,0 0-1,-3 2 0,-3 4 70,-1-1 0,0 0 0,0-1 0,0 1 1,-11 5-1,3-3 206,0-1 0,-26 11 1,38-17-266,1-1 1,-1 0 0,0 0-1,0 0 1,1 0-1,-1 0 1,0-1 0,0 0-1,0 0 1,0 0-1,0 0 1,0 0 0,0-1-1,1 0 1,-1 0-1,0 0 1,0 0 0,-4-2-1,0-6 22,6-2-110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14651,'-10'17'328,"1"1"-1,0 0 1,1 0 0,1 1-1,1 0 1,-6 31 0,-8 118 549,18-125-672,-2-1 0,-2 0 0,-17 60-1,16-87 361,7-15-547,0 0 0,0 0 0,0 0 0,0 0 0,0 0 0,0 1 0,-1-1 0,1 0 0,0 0 0,0 0 0,0 0 0,0 0 0,0 0 0,0 0 0,-1 0 0,1 0 0,0 0 0,0 0 0,0 0 0,0 0 0,0 0 0,0 0 0,0 0 0,-1 0 0,1 0 0,0 0 0,0 0 0,0 0 0,0 0 0,0 0 0,0 0 0,0 0 0,-1-1 0,1 1 0,0 0 0,0 0 0,0 0 0,0 0 0,0 0 0,0 0 0,0 0 0,0 0 0,0 0 0,0-1 0,-1 1 0,1 0 0,0 0 0,0 0 0,0 0 0,0 0 0,0-1 0,0-1 91,-1-1 0,0 0 0,1 1-1,0-1 1,0 0 0,0 0 0,0 1 0,1-7 0,10-45-242,3 0 0,2 0 1,2 2-1,3 0 0,31-58 1,-40 90-286,0-1 0,1 1-1,0 1 1,23-24 0,-30 37 286,0 0 0,0 0-1,0 1 1,1 0 0,0 0-1,0 0 1,0 1 0,0 0-1,1 1 1,-1-1 0,1 1-1,0 1 1,0 0 0,0 0-1,15-2 1,-20 4 119,0 0-1,0 0 1,-1 0 0,1 1-1,0-1 1,0 1 0,0-1-1,-1 1 1,1 0 0,0 0-1,-1 0 1,3 2 0,-3-2 23,-1 0 0,0 0 0,0 0 1,0 0-1,1 0 0,-1 1 0,0-1 0,0 0 1,-1 1-1,1-1 0,0 0 0,0 1 1,-1-1-1,1 1 0,-1-1 0,1 3 0,0-1 41,-1 1 0,0-1 0,0 0 0,-1 0 0,1 0 0,-1 1-1,1-1 1,-1 0 0,0 0 0,0 0 0,-1 0 0,1 0 0,0 0 0,-1-1-1,0 1 1,0 0 0,0-1 0,0 1 0,-4 3 0,-2 2 103,-1-1 1,1 0 0,-2 0-1,1-1 1,-1 0-1,0 0 1,0-1 0,0-1-1,-1 1 1,1-2-1,-1 0 1,0 0 0,0-1-1,-1 0 1,1-1 0,-20 0-1,10-7-244,20 6 87,1-1 0,0 1 0,-1 0 0,1 0 0,0-1 0,-1 1 0,1 0 0,0 0 0,-1-1 0,1 1 0,0 0 0,0-1 0,-1 1 0,1 0 0,0-1 0,0 1 0,0-1 0,0 1 0,0 0 0,-1-1 0,1 1 0,0-1 0,0 1 0,0 0 0,0-1 0,0 1 0,0-1 0,0 1 0,0-1 0,0 1 0,1 0 0,-1-1 0,0 1 0,0-1 0,0 1 0,0 0 0,0-1 0,1 1 0,-1 0 0,0-1 0,0 1 0,1 0 0,-1-1 0,10-10-183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14131,'0'-3'1152,"0"5"-832,3 1-144,5 1 400,7-1-231,6 1-57,6-1-160,6-2-392,3 1-104,1-2 288,-2-3-73,-15 1-79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12907,'26'-3'1056,"9"2"-768,6-2-120,5-3 168,3 2 1713,0-1-1697,-4 4 104,-4 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14947,'8'7'474,"0"-1"-1,0 0 1,0-1 0,1 0-1,0 0 1,0-1 0,18 6-1,3-1 282,36 5 0,-46-11-302,170 24 1439,27 4-1889,-211-29-55,1-1 0,-1 1 1,-1 0-1,1 0 0,0 1 0,6 3 0,-11-5 41,0-1-1,-1 1 1,1-1-1,0 1 1,0 0-1,-1-1 1,1 1 0,0 0-1,-1-1 1,1 1-1,0 0 1,-1 0-1,1 0 1,-1 0-1,1-1 1,-1 1-1,0 0 1,1 0 0,-1 0-1,0 0 1,0 0-1,0 0 1,0 0-1,0 0 1,0 0-1,0 0 1,0 0-1,0 0 1,0 0-1,0 0 1,0 0 0,-1 0-1,1 0 1,0 0-1,-1 0 1,1-1-1,-1 1 1,1 0-1,-1 0 1,0 0-1,1-1 1,-1 1-1,0 0 1,1 0 0,-1-1-1,-1 2 1,-11 9-67,-2-1 0,1 0 0,-1 0 0,0-2 0,-1 0 0,-27 10 0,32-14 13,-127 47-1304,120-45 1274,-3 1-223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20900,'21'-7'-2065,"-15"5"1871,-1 0 0,1 0 0,0 1 0,-1 0 0,1 0 0,0 0-1,11 0 1,-16 1 281,0 1 0,0-1-1,-1 0 1,1 0-1,0 0 1,0 0 0,0 1-1,0-1 1,0 0-1,0 1 1,0-1 0,-1 1-1,1-1 1,0 1-1,0-1 1,-1 1 0,1 0-1,0-1 1,-1 1-1,1 0 1,0 0 0,-1-1-1,1 1 1,-1 0-1,0 0 1,1 0 0,-1 0-1,0 0 1,1 0-1,-1-1 1,0 1 0,0 0-1,0 0 1,0 0 0,0 0-1,0 0 1,0 0-1,0 0 1,0 0 0,0 1-1,-2 7 211,1 0-1,-2 0 1,-4 14-1,1-5-36,3-6-227,0 0 0,1 0-1,1 0 1,0 1-1,0 18 1,2-28-115,-1 1 0,1-1 0,-1 1 0,1-1 0,0 0 0,1 1 1,-1-1-1,0 0 0,1 0 0,0 0 0,-1 0 0,1 0 0,1 0 0,-1 0 1,0 0-1,1-1 0,-1 0 0,1 1 0,0-1 0,0 0 0,-1 0 0,2 0 1,4 2-1,42 12-1508,-37-13 1190,-1 0 0,1 1 0,-1 1 0,0 0 0,12 7 0,-22-11 369,0 1 0,0-1-1,0 1 1,0 0 0,0 0 0,0-1 0,0 1-1,-1 0 1,1 0 0,-1 1 0,1-1 0,-1 0-1,0 0 1,0 1 0,0-1 0,0 1-1,0-1 1,-1 1 0,1-1 0,-1 1 0,1-1-1,-1 1 1,0 0 0,0-1 0,0 1 0,-1-1-1,1 1 1,-1 0 0,1-1 0,-2 3 0,0 1 96,-1 1 1,0-1-1,0 0 0,0 0 1,-1-1-1,0 1 1,0-1-1,-1 0 1,1 0-1,-1 0 0,0 0 1,-1-1-1,1 0 1,-1 0-1,0 0 1,1-1-1,-2 0 1,-9 4-1,11-5-18,0 0 0,0-1 0,-1 1 0,1-1 0,0 0 1,0 0-1,-1-1 0,1 1 0,-1-1 0,1 0 0,0-1 0,-1 0 0,1 1 0,0-2 0,-1 1 0,1 0 0,0-1 1,0 0-1,0-1 0,0 1 0,1-1 0,-1 0 0,0 0 0,-5-5 0,-15-23 112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13947,'35'15'1480,"1"-5"-944,4-5-240,6-8 161,-2-4 23,5-7-104,-6-2-72,-3-2-352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68 13691,'-10'41'928,"-2"-2"-1,-22 55 1,20-62-697,2 1 0,1 0 0,2 1 0,-5 35 0,9-85-2147,2-17 1224,4 15 540,2 0 1,1 0 0,0 0 0,1 0 0,1 1 0,1-1-1,12-22 1,-3 11 212,1 1-1,1 1 0,29-32 0,-39 50 37,0 0 0,1 1-1,-1 0 1,2 0 0,-1 1-1,1 0 1,21-10-1,-26 15-44,-1 0 0,1 0 0,0 0 0,0 1-1,0 0 1,0 0 0,1 0 0,-1 1-1,0 0 1,0 0 0,0 0 0,1 0 0,-1 1-1,0 0 1,0 0 0,0 1 0,0-1-1,0 1 1,0 0 0,7 4 0,-4 0-16,0-1 0,-1 2 0,1-1 0,-1 1 0,0 0 0,-1 0 0,6 9 1,-10-13-27,0 0 0,0 0-1,-1 0 1,1 0 0,-1 0 0,0 1 0,0-1 0,0 1 0,0-1 0,0 5 0,-1-6 14,0 0-1,0 0 1,0-1-1,0 1 1,-1 0-1,1-1 1,-1 1-1,1 0 1,-1-1-1,0 1 1,1-1-1,-1 1 1,0-1-1,0 1 1,0-1-1,0 0 1,0 1-1,-1-1 1,1 0-1,0 0 1,0 0-1,-2 1 1,-7 4 156,1-1 1,-1 0-1,0 0 1,0-1-1,0-1 1,-1 1-1,-18 2 1,13-4-127,0 0-1,0-1 1,0 0 0,-26-4 0,38 3-52,0-1 0,0 1 0,0-1-1,0 0 1,0 0 0,0-1 0,0 1-1,0-1 1,0 0 0,1 0-1,-1 0 1,-5-5 0,-3-17-162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16147,'17'10'1537,"-1"0"-1033,0-4-248,5-3 1656,4 0-1800,8-3-824,1 0 672,3-2-112,2-3-80</inkml:trace>
  <inkml:trace contextRef="#ctx0" brushRef="#br0" timeOffset="1">0 239 16347,'22'2'1257,"11"-5"-993,3-4-144,10-2-120,2-2-1080,4-11 1080,-3-5-144,-8-4-273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16267,'0'19'1617,"-3"7"-1177,-3 7-176,0 6 824,1 4-680,0 1-88,4 3-88,1-5-160,0-8-576,3-8-232,4-10 592,3-6-136,2-15-136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77 16235,'1'1'100,"-1"1"-1,0-1 1,1 1-1,-1-1 1,0 0-1,0 1 1,0-1-1,0 1 1,0-1-1,-1 1 0,1-1 1,0 1-1,-1-1 1,1 0-1,0 1 1,-1-1-1,-1 2 1,-16 26 761,2-1-98,15-26-762,0 0 0,0 0 0,1 0 0,-1 0 1,1 1-1,-1-1 0,1 0 0,0 0 0,0 0 1,0 0-1,0 0 0,0 0 0,0 0 0,1 1 1,-1-1-1,1 0 0,-1 0 0,1 0 0,0 0 1,0 0-1,0 0 0,0-1 0,0 1 0,0 0 1,1 0-1,2 2 0,1 0-69,1 0-1,0 0 1,0-1 0,0 0 0,1 0-1,12 4 1,48 13-550,22 8-134,-80-25 659,1 2 1,-1-1-1,0 1 1,0 1-1,0 0 1,12 10-1,-19-14 109,1 0-1,-1 0 0,0 1 0,0-1 0,0 0 0,0 1 1,-1-1-1,1 1 0,-1 0 0,1-1 0,-1 1 1,0 0-1,0 0 0,0 0 0,0 0 0,-1 0 1,1 0-1,-1 0 0,0 0 0,0 0 0,0 0 1,0 0-1,0 0 0,-1 0 0,1 0 0,-1 0 0,0 0 1,0 0-1,0 0 0,0-1 0,-1 1 0,1 0 1,-1 0-1,1-1 0,-1 1 0,0-1 0,0 0 1,0 0-1,-1 0 0,-4 4 0,-1 0 120,0-1 0,-1-1 0,0 1 0,0-1 0,0-1 0,0 0 1,-1 0-1,1-1 0,-1 0 0,0 0 0,1-1 0,-1 0 0,0-1 0,-11-1 0,15 0-123,0 0 0,-1 0 1,1 0-1,0-1 0,0 0 0,0 0 1,0 0-1,0-1 0,1 0 0,-1 0 1,1 0-1,0-1 0,0 0 0,0 0 0,0 0 1,0-1-1,1 0 0,0 1 0,0-1 1,1-1-1,-1 1 0,-4-11 0,-10-32-100</inkml:trace>
  <inkml:trace contextRef="#ctx0" brushRef="#br0" timeOffset="1">174 11 14019,'28'0'1136,"10"-2"-824,3 1-264,11-2 232,4 0 48,-2 2-55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15755,'28'2'1841,"4"0"-1225,12-8-216,4-1 1176,10 3-960,3 1-79,0-3-489,-2 3-393,-7-1-279,-8 0 528,-20-4-208,-11 0-64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15187,'33'8'1281,"10"-8"-873,4-3-256,11-4-152,0-1-128,4-2 320,-3-4-104,-9-5-280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13187,'92'14'1671,"-64"-11"-1463,-1 0-1,0 2 1,-1 1-1,1 2 1,31 12-1,-53-18-172,-1 1-1,1-1 1,-1 1 0,1 0-1,-1 0 1,0 1-1,0-1 1,0 1-1,-1 0 1,1 0-1,5 9 1,-8-10-9,1 0 0,-1 0-1,0 1 1,0-1 0,0 0 0,0 1 0,-1-1 0,1 1 0,-1-1 0,0 1 0,0-1-1,0 1 1,0-1 0,-1 1 0,1-1 0,-1 1 0,0-1 0,0 1 0,-2 3 0,-3 5 37,-1 1 1,0-1 0,-1 0-1,0 0 1,-1-1 0,0 0-1,-13 12 1,-7 4 642,-46 32 0,1-11-96,47-33-357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 16452,'1'1'67,"0"0"0,0 0 1,0 0-1,0 0 0,0 0 1,0 0-1,0 1 0,-1-1 1,1 0-1,0 0 0,-1 0 1,1 1-1,0-1 0,-1 0 1,0 1-1,1-1 0,-1 1 1,0-1-1,0 0 0,0 1 1,0-1-1,0 1 0,0-1 1,0 2-1,-6 44 324,3-31 18,-15 225 655,1-8-820,17-226-251,0-3 0,0-1 1,-1 0-1,1 0 1,-1 0-1,1 1 1,-1-1-1,0 0 1,0 0-1,0 0 0,0 0 1,-1-1-1,0 1 1,1 0-1,-3 3 1,3-6 4,1 0 0,0 0 1,0 1-1,0-1 1,-1 0-1,1 0 0,0 0 1,0 0-1,-1 0 0,1 1 1,0-1-1,0 0 1,-1 0-1,1 0 0,0 0 1,-1 0-1,1 0 0,0 0 1,0 0-1,-1 0 1,1 0-1,0 0 0,0 0 1,-1 0-1,1 0 1,0 0-1,0 0 0,-1-1 1,1 1-1,0 0 0,0 0 1,-1 0-1,1 0 1,0 0-1,0-1 0,-1 1 1,1 0-1,-6-13-14,2-17 23,4 30-7,-2-31-11,2 0 0,2 1 0,0-1 0,2 0 1,2 1-1,9-33 0,0 18-88,1 1 1,2 0 0,30-52 0,-46 93 95,8-17-29,1 2 0,1 0-1,23-27 1,-31 40 31,1 1 0,-1 0-1,1 0 1,0 0 0,0 1 0,1-1-1,8-3 1,-10 6 9,-1-1-1,0 1 1,1 1 0,-1-1-1,1 0 1,-1 1 0,1 0-1,-1 0 1,1 0 0,-1 0-1,1 0 1,-1 1 0,1 0-1,4 1 1,-3 0-1,-2 0 0,1 0 1,0 0-1,0 1 0,-1-1 1,1 1-1,-1 0 0,0 0 1,0 1-1,0-1 0,0 0 1,-1 1-1,1 0 0,-1-1 0,0 1 1,0 0-1,0 0 0,-1 0 1,1 1-1,-1-1 0,0 0 1,0 1-1,0 4 0,0 0-7,0 0-1,-1 1 1,1-1-1,-2 0 0,1 0 1,-1 1-1,-1-1 1,0 0-1,0 0 1,-4 10-1,2-11 2,-1 0-1,1 0 0,-1 0 1,-1-1-1,1 0 0,-1 0 1,0 0-1,-1-1 0,0 1 1,0-2-1,0 1 1,-1-1-1,1 0 0,-1-1 1,0 0-1,-1 0 0,1 0 1,-1-1-1,0-1 0,0 1 1,-14 1-1,20-4-8,-1 0 0,1 0 0,0 0 0,-1-1 0,1 1 0,-1-1 1,1 0-1,0 0 0,0 0 0,-1 0 0,1 0 0,0-1 0,0 1 0,0-1 0,0 0 0,1 0 0,-1 0 0,0-1 0,1 1 0,0 0 0,-1-1 0,1 0 0,0 1 0,0-1 0,1 0 0,-1 0 0,0 0 0,1 0 0,-2-4 1,-4-32-43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16043,'-40'43'816,"-88"102"-86,114-127-735,2 0-1,0 2 1,1-1-1,2 1 1,-1 1-1,-9 34 0,18-52-2,0 0 0,1 1-1,-1-1 1,1 0 0,0 0-1,0 0 1,0 4 0,0-7-9,0 0 0,0 1 0,0-1 0,1 1 0,-1-1 0,0 1 0,0-1 0,0 0 0,1 1 0,-1-1 0,0 1 0,0-1 0,1 0 1,-1 1-1,0-1 0,1 0 0,-1 1 0,0-1 0,1 0 0,-1 0 0,1 1 0,-1-1 0,0 0 0,1 0 0,-1 0 0,1 0 0,-1 1 0,1-1 0,-1 0 0,1 0 1,-1 0-1,0 0 0,1 0 0,-1 0 0,1 0 0,-1 0 0,1 0 0,-1-1 0,1 1 0,-1 0 0,0 0 0,1 0 0,-1 0 0,1-1 0,-1 1 0,0 0 0,1 0 0,-1-1 1,1 1-1,-1 0 0,0-1 0,0 1 0,1-1 0,3-2-174,1 0 0,-2-1 0,1 1 0,0-1 0,-1 0 1,1 0-1,-1 0 0,0-1 0,-1 1 0,1-1 0,3-9 0,-3 6 34,0-1 0,0 1-1,-1-1 1,0 0 0,0 0 0,0-10-1,-2 18 190,0 0-1,0-1 0,1 1 1,-1 0-1,-1-1 0,1 1 0,0-1 1,0 1-1,0 0 0,-1-1 0,1 1 1,-1 0-1,1-1 0,-1 1 0,1 0 1,-1 0-1,0 0 0,1-1 0,-1 1 1,0 0-1,0 0 0,0 0 0,0 0 1,0 0-1,0 0 0,0 1 1,-1-1-1,1 0 0,0 1 0,0-1 1,0 0-1,-1 1 0,1 0 0,-3-1 1,2 1 48,0 0 1,0 0 0,0 0 0,-1 0 0,1 1-1,0-1 1,0 1 0,0 0 0,0-1-1,0 1 1,0 0 0,0 0 0,0 0 0,0 1-1,0-1 1,1 0 0,-1 1 0,0-1-1,1 1 1,-1-1 0,-1 4 0,-3 3 46,2 1 0,-1-1 0,1 1 0,0 0 0,1 0 0,0 0 0,-2 13 0,3-15-99,1-1 1,0 1-1,0 0 1,1 0-1,0 0 0,0-1 1,1 1-1,0 0 1,0 0-1,0 0 1,3 6-1,-4-13-21,0 0 0,0 0 0,0 0 0,0 0 0,0 1 0,0-1 0,0 0 0,0 0-1,0 0 1,0 0 0,0 0 0,0 0 0,0 0 0,0 1 0,0-1 0,0 0 0,0 0-1,0 0 1,0 0 0,1 0 0,-1 0 0,0 0 0,0 0 0,0 1 0,0-1 0,0 0 0,0 0-1,0 0 1,0 0 0,0 0 0,1 0 0,-1 0 0,0 0 0,0 0 0,0 0 0,0 0-1,0 0 1,0 0 0,0 0 0,1 0 0,-1 0 0,0 0 0,0 0 0,0 0 0,0 0 0,0 0-1,0 0 1,0 0 0,1 0 0,-1 0 0,0 0 0,0 0 0,0 0 0,0 0 0,0 0-1,0 0 1,0 0 0,0-1 0,1 1 0,-1 0 0,0 0 0,0 0 0,0 0 0,0 0 0,0 0-1,0 0 1,4-13 279,1-17 101,-4-11 89,-7-74 1,6 114-476,0 1 0,-1-1 0,1 1 1,0-1-1,0 0 0,0 1 1,0-1-1,0 0 0,0 1 1,1-1-1,-1 0 0,0 1 1,0-1-1,0 1 0,1-1 1,-1 0-1,0 1 0,0-1 1,1 1-1,-1-1 0,1 1 1,-1-1-1,0 1 0,1-1 0,-1 1 1,1-1-1,-1 1 0,2-1 1,-1 1-17,0-1 0,1 1 0,-1 0 1,1 0-1,-1 0 0,0 0 0,1 0 1,-1 0-1,1 0 0,-1 0 1,0 0-1,3 2 0,7 1 91,-1 2 1,18 9-1,-21-10 353,64 32-79,-19-18-206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16756,'22'1'1592,"5"-1"-976,3 0-296,7-3 856,5 2-399,4-1-569,0 0-280,-3-3-697,-3 1 1474,-13 0-833,-8 1-41,-27 0-143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14595,'0'15'1224,"17"-12"-736,13-2-191,21 1 447,7-4-136,20-4-408,5-1-336,3-6 240,-2-4-24,-13-3-216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17220,'5'-5'196,"0"1"1,0 0-1,1 0 1,-1 0-1,1 1 1,0 0 0,0 0-1,0 0 1,1 1-1,-1 0 1,1 0-1,-1 1 1,1-1-1,-1 2 1,1-1 0,0 1-1,0 0 1,10 1-1,3 1-66,-1 1-1,0 1 0,0 0 0,-1 2 1,23 9-1,-33-12-115,-1 0 0,1 1 0,-1 0 0,12 9 0,-18-12-14,0 0 0,0-1 1,0 1-1,0 0 1,0 0-1,0 0 1,0 0-1,0 0 1,0 1-1,0-1 1,0 0-1,-1 0 1,1 0-1,-1 1 0,1-1 1,-1 0-1,1 1 1,-1-1-1,0 0 1,0 1-1,1-1 1,-1 1-1,0-1 1,0 0-1,-1 1 1,1-1-1,0 1 1,0-1-1,-1 0 0,1 1 1,0-1-1,-1 0 1,0 0-1,1 1 1,-1-1-1,-1 2 1,-1 1-7,-1 0 0,0 0 1,-1 0-1,1-1 1,-1 1-1,1-1 1,-1 0-1,0 0 0,-8 2 1,-54 20-57,51-20 46,-24 5-42,29-8-86,0 1-1,1 0 0,-1 0 0,1 1 0,-15 8 0,25-12 133,0 0-1,-1 0 1,1 0-1,0 1 1,0-1-1,0 0 1,0 0-1,0 0 0,0 0 1,0 0-1,0 1 1,0-1-1,0 0 1,0 0-1,0 0 1,0 0-1,0 1 0,0-1 1,0 0-1,0 0 1,0 0-1,0 0 1,0 0-1,0 1 1,0-1-1,1 0 0,-1 0 1,0 0-1,0 0 1,0 0-1,0 0 1,0 0-1,0 1 1,0-1-1,0 0 0,1 0 1,-1 0-1,0 0 1,0 0-1,0 0 1,0 0-1,0 0 1,1 0-1,-1 0 0,0 0 1,0 0-1,0 0 1,0 0-1,0 0 1,1 0-1,-1 0 1,0 0-1,0 0 1,0 0-1,11 4-406,61 6-1280,-34-5 1132,0 1 0,41 14-1,-69-17 579,0 0 0,0 1 0,-1 0-1,0 1 1,0 0 0,0 0 0,0 1-1,-1 0 1,0 1 0,0 0 0,-1 0-1,12 15 1,-17-20 21,0 0 0,-1 1 1,1-1-1,-1 1 0,1-1 0,-1 1 0,0 0 0,0-1 0,0 1 0,0 0 1,0 0-1,-1 0 0,0 0 0,1 0 0,-1-1 0,0 1 0,0 0 0,0 0 1,-1 0-1,1 0 0,-1 0 0,0 0 0,0 0 0,0-1 0,0 1 0,0 0 1,0-1-1,-1 1 0,1-1 0,-1 1 0,0-1 0,1 0 0,-1 1 1,0-1-1,-1 0 0,1-1 0,-5 4 0,-4 3 114,0-1 0,-1 0 0,0-1-1,-1 0 1,1-1 0,-25 6 0,20-6-185,0-2 1,-31 4-1,44-7-75,-1 1 1,1-1-1,-1 0 1,1-1-1,-1 1 0,1-1 1,-1 0-1,1 0 1,-1 0-1,1-1 0,0 1 1,-1-1-1,1 0 0,0 0 1,-5-5-1,7 6 86,1 0 0,0 0 1,0 0-1,0-1 0,0 1 0,0 0 0,0-1 0,0 1 0,0-1 0,0 1 0,1-1 0,-1-2 0,2-21-532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 18372,'4'-10'1376,"-6"11"-1088,-5 7-136,-7 14 504,-5 6-191,-2 12-273,-2 9-152,-4 5-168,-1 6-48,0-2-113,0-3-87,3-9-256,2-4-144,-2-16-208,0-9-712,3-17 1247,2-10-207,6-20-112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15907,'3'0'1049,"4"7"-889,-1 3-96,13 7 360,2 4-176,8 0-184,2 3-120,8-4-1000,2-5 1000,-3-9-136,0-4-33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12531,'1'0'101,"1"0"1,-1-1 0,0 1 0,1 0-1,-1 0 1,0 0 0,1 1 0,-1-1-1,0 0 1,0 0 0,1 1 0,-1-1-1,0 1 1,0-1 0,0 1 0,1-1-1,-1 1 1,1 1 0,-1-1-16,0 0-1,-1 0 1,1 0 0,-1 0 0,1 0 0,-1-1-1,0 1 1,1 0 0,-1 0 0,0 0 0,0 0 0,0 0-1,0 1 1,0-1 0,0 0 0,0 0 0,0 0-1,0 1 1,-2 6 252,-1 0 0,1-1 0,-1 1 0,-8 13 0,11-20-332,-36 63 167,-2-2-1,-3-2 0,-64 72 0,99-127-261,4-9 34,5-9-32,6-11-61,33-91-418,-37 96 385,0-1 0,-1 1-1,3-40 1,-9 39-78,1 20 255,1 0 1,0 0-1,0 0 0,0 0 0,-1 0 0,1 0 0,0 0 0,0 0 1,-1 0-1,1 0 0,0 0 0,0 0 0,0 0 0,-1 0 0,1 0 1,0 0-1,0 0 0,0 0 0,-1 0 0,1 0 0,0 0 1,0 0-1,0 0 0,-1 1 0,1-1 0,0 0 0,0 0 0,0 0 1,0 0-1,-1 0 0,1 1 0,0-1 0,0 0 0,0 0 0,0 0 1,0 0-1,0 1 0,0-1 0,0 0 0,-1 0 0,1 1 0,-2 3-14,0 0-1,0 0 0,0 0 0,0 1 0,-1 8 0,-1 11 12,1-1-1,1 1 0,1 0 0,4 41 0,-2-52 17,1 0 0,1 0 0,0 0 0,1 0 0,0-1 0,1 1 0,0-1 0,1 0 0,0-1 0,9 13 0,-15-24-6,0 0-1,0 0 1,0 0-1,0 0 1,0 0-1,0 0 0,0 0 1,0 0-1,0 0 1,0 0-1,0 0 1,0 0-1,0 0 0,0 0 1,-1 0-1,1 0 1,0 0-1,0 0 0,0 0 1,0 0-1,0 0 1,0 0-1,0 0 1,0 0-1,0 0 0,0 0 1,0 0-1,0 0 1,0 0-1,0 0 1,0 0-1,0 0 0,0 0 1,0 0-1,0 0 1,0 1-1,0-1 0,0 0 1,0 0-1,0 0 1,0 0-1,0 0 1,0 0-1,0 0 0,0 0 1,-8-4 51,-9-8 30,6 3-15,0-1 1,1 0-1,1-1 1,-1 0-1,2-1 1,0 1-1,0-2 1,1 1-1,0-1 1,1 0-1,1 0 1,0-1-1,1 0 1,0 0-1,1 0 1,-1-17-1,3 26-51,1 0-1,1 0 0,-1 1 0,0-1 0,1 0 0,0 0 0,0 1 0,1-1 1,-1 1-1,3-6 0,-3 9-13,0-1 1,0 1 0,0-1-1,0 1 1,0-1 0,1 1 0,-1 0-1,0-1 1,1 1 0,-1 0-1,1 0 1,-1 0 0,1 0-1,-1 0 1,1 0 0,0 0-1,-1 1 1,1-1 0,0 1-1,0-1 1,0 1 0,-1 0-1,1-1 1,0 1 0,0 0-1,0 0 1,0 1 0,3-1 0,4 3-28,-1-1 0,1 1 1,-1 0-1,0 1 0,0 0 1,12 7-1,47 37-339,-42-30 338,26 21-64,0 1-14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17060,'11'-1'1160,"17"1"-968,8-2-112,11 2 136,3 0-272,9 2-416,-3-1 1608,-5 0-1080,-6 2-8,-17 3-48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14787,'12'10'1232,"17"-8"-807,5-2-177,12-2 280,3-3-48,8 0-336,-1-4-216,-1-3 136,-5 4-64,-8-1-168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14587,'8'-13'287,"0"1"-1,1 0 0,1 0 1,0 1-1,0 0 1,1 1-1,1 0 1,0 1-1,0 0 1,0 1-1,1 0 0,1 1 1,-1 1-1,1 0 1,0 0-1,0 2 1,1 0-1,21-3 1,-33 6-234,1 1 1,-1 0-1,1 0 1,-1 0 0,1 0-1,-1 0 1,1 1 0,-1 0-1,0 0 1,1 0-1,-1 0 1,0 0 0,5 3-1,-7-3-41,1 0-1,-1 0 0,0 0 1,0 0-1,1 1 0,-1-1 1,0 0-1,0 1 0,0-1 1,-1 0-1,1 1 0,0-1 1,-1 1-1,1 0 0,0-1 1,-1 1-1,0-1 0,1 1 1,-1 0-1,0-1 0,0 1 1,0 0-1,0-1 0,0 1 1,0 0-1,-1-1 0,1 1 1,0 0-1,-2 1 1,-1 6-4,0-1 0,-1 0 0,0 0 0,0 0 0,-1 0 0,0-1 1,-8 10-1,-48 46 29,49-50-31,-36 31 6,28-28 7,2 2-1,0 0 0,0 1 0,-25 38 1,41-55-18,1 1 1,-1-1 0,1 1 0,0-1 0,0 1-1,0-1 1,0 1 0,1 0 0,-1-1 0,1 1-1,0 0 1,0 0 0,0 3 0,0-4-11,0 0 0,1-1 1,-1 1-1,1-1 0,0 1 1,-1-1-1,1 1 0,0-1 1,0 1-1,0-1 0,0 0 1,0 0-1,0 1 0,0-1 1,0 0-1,1 0 0,1 1 1,2 1-155,0-1 0,0 0 0,0 0 0,1 0 0,-1 0 0,0-1 0,1 0 0,0 0-1,-1-1 1,1 1 0,9-2 0,77-9-734,-37 1 369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20220,'-4'-6'1777,"3"5"-1297,-2-2-232,3 2 776,4 1-688,2-2-1080,1-1-320,0 2 800,2 1-240,-2 1-209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134 112 18012,'17'-19'1100,"-1"0"-291,26-23 1,-38 39-640,0 0-1,0-1 1,0 1 0,1 1-1,-1-1 1,1 1 0,-1 0-1,1 0 1,0 0 0,0 0 0,0 1-1,10-2 1,-14 3-132,1 0 0,0 0 1,0 1-1,-1-1 0,1 0 0,0 1 1,-1-1-1,1 1 0,0 0 0,-1-1 1,1 1-1,-1 0 0,1 0 1,-1 0-1,0 0 0,1 0 0,-1 0 1,0 1-1,0-1 0,0 0 0,1 1 1,-1-1-1,-1 0 0,1 1 0,0-1 1,0 1-1,-1 0 0,1-1 0,0 1 1,-1 0-1,0-1 0,1 1 0,-1 0 1,0-1-1,0 4 0,1 4-20,-1-1-1,0 0 0,-1 1 1,0-1-1,0 1 1,-3 7-1,1-3-22,-2-1 0,1 0-1,-2 0 1,0 0 0,0-1 0,-1 0 0,0 0 0,-1-1-1,0 0 1,-1 0 0,0 0 0,0-2 0,-1 1 0,-19 12 0,36-24-282,0 1 1,1-1-1,-1 1 1,0 1-1,1 0 1,-1 0-1,1 0 1,-1 1-1,1 0 1,14 2-1,-18-1 208,0-1 0,0 1 0,-1 0 0,1 1 0,0-1 0,-1 1 0,1-1 0,-1 1 0,1 0 0,-1 0 0,4 4 0,-5-4 41,0 0 1,0 0-1,0 1 0,-1-1 0,1 0 0,-1 1 0,0-1 0,0 1 1,0-1-1,0 1 0,0-1 0,0 1 0,-1 0 0,1 0 1,-1-1-1,0 1 0,0 0 0,0 3 0,-1-2 78,1 0 1,-2 0-1,1 0 0,0 0 0,-1-1 1,1 1-1,-1-1 0,0 1 0,0-1 1,-1 0-1,1 1 0,-1-1 0,0 0 0,1-1 1,-1 1-1,0 0 0,-1-1 0,1 0 1,-6 3-1,-8 5 419,0-1 1,-28 11-1,23-12 260,-41 11-1,53-17-720,0 0 0,0-1 1,0 0-1,0 0 0,-1-1 0,-15-2 1,24 1-62,-1 1 0,1-1 1,-1 1-1,1-1 1,0 0-1,0 0 1,-1 0-1,1 0 1,0 0-1,0 0 0,0-1 1,0 1-1,0-1 1,1 1-1,-1-1 1,0 0-1,1 1 1,-1-1-1,1 0 0,0 0 1,-2-3-1,0-7-399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19044,'8'3'1464,"4"1"-1176,1-4-128,8 5 433,3-2-353,7-1-376,-1 1-256,0 0-497,0 0 225,-9-2 376,-8 4-216,-17-1-144</inkml:trace>
  <inkml:trace contextRef="#ctx0" brushRef="#br0" timeOffset="1">0 209 16644,'15'3'1656,"12"-3"-1032,6-1-272,8-5 608,5 0-224,-1-1-511,3 1-434,-6 1 257,0 3-152,-5 4-168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16027,'2'-4'287,"0"0"0,0 0-1,-1 0 1,0 0-1,1-1 1,0-7 0,-2 12-255,0-1 1,0 1-1,0-1 1,0 1 0,0-1-1,0 1 1,0-1-1,0 1 1,0-1 0,-1 0-1,1 1 1,0-1-1,0 1 1,0-1 0,-1 1-1,1 0 1,0-1-1,0 1 1,-1-1 0,1 1-1,-1-1 1,1 1-1,-1-1 1,0 1 10,0 0 0,0-1 1,0 1-1,0 0 0,0 0 0,0 0 0,0 0 0,0 0 1,0 0-1,0 1 0,0-1 0,0 0 0,0 0 0,0 1 1,0-1-1,0 0 0,0 1 0,0 0 0,-12 5 235,1 1 0,1 1 1,-1 0-1,1 0 0,-15 16 0,-46 54 142,39-38-227,-41 64 1,62-85-123,1 0 0,1 0-1,1 1 1,1 1 0,1-1 0,-5 24-1,11-38-38,0 0-1,0 0 0,0 1 0,1-1 1,0 0-1,0 0 0,1 0 0,0 0 0,0 0 1,0 0-1,1 0 0,2 8 0,-1-10-2,-1 0-1,0 0 0,1 0 0,0 0 1,0-1-1,0 1 0,0-1 1,1 1-1,-1-1 0,1 0 1,0 0-1,0-1 0,0 1 0,0-1 1,0 0-1,6 2 0,3 0 45,0 0-1,0-1 1,0-1-1,0 0 1,0-1-1,1 0 1,-1-1-1,20-3 1,-23 3 17,-1-2-1,1 1 1,-1-1 0,1-1 0,-1 0 0,0 0 0,0-1 0,0 0-1,0-1 1,-1 0 0,1 0 0,8-7 0,-16 11-72,0 0 1,0 0-1,0 0 1,0 0-1,0 0 0,0 0 1,0 0-1,0 0 1,0-1-1,0 1 1,0 0-1,-1 0 1,1-1-1,0 1 1,-1 0-1,1-1 1,-1 1-1,0-1 0,1 1 1,-1-1-1,0 1 1,0-1-1,0 1 1,0-1-1,0 1 1,0-1-1,-1 1 1,1-1-1,0 1 0,-1 0 1,1-1-1,-1 1 1,1-1-1,-1 1 1,0 0-1,0 0 1,1-1-1,-1 1 1,0 0-1,0 0 1,0 0-1,0 0 0,-1 0 1,1 0-1,-2-1 1,-3-2-17,0 0 0,-1 0-1,1 1 1,-1 0 0,0 0 0,0 1 0,-12-3 0,3 2-263,1 1 1,-1 0-1,1 1 0,-1 1 1,1 0-1,-1 1 1,1 1-1,-1 0 0,1 2 1,0-1-1,-20 8 1,10 2-347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13579,'-9'42'197,"2"1"-1,2 0 1,1 0 0,2 0-1,7 68 1,-4-101-190,0-1-1,0 1 1,1-1-1,0 0 0,1 1 1,4 10-1,-6-18-11,0 0 0,0 0 0,0-1 0,1 1 0,-1-1 0,0 1 0,0-1 0,1 1 0,-1-1 0,1 0 0,0 1 0,-1-1 0,1 0 0,0 0 0,0 0 0,-1 0 0,1-1 0,0 1 0,0 0 0,0-1 0,0 0 0,0 1 0,0-1 0,0 0 0,0 0-1,0 0 1,0 0 0,0 0 0,0 0 0,0-1 0,0 1 0,0-1 0,0 1 0,0-1 0,3-1 0,6-4-54,0 1 1,0-2-1,0 1 0,10-9 0,-14 9 51,0 1-1,0-1 1,1 2 0,-1-1-1,1 1 1,0 1-1,0-1 1,1 1-1,-1 1 1,10-3-1,-17 5 36,0 0 0,0 1 0,1-1 0,-1 0 0,0 0 0,0 1-1,1-1 1,-1 0 0,0 1 0,0 0 0,0-1 0,0 1 0,0-1-1,0 1 1,0 0 0,0 0 0,0 0 0,0 0 0,0 0 0,0-1-1,-1 2 1,1-1 0,0 0 0,-1 0 0,1 0 0,0 0 0,-1 0-1,0 0 1,1 1 0,-1-1 0,0 0 0,1 0 0,-1 1 0,0-1-1,0 0 1,0 3 0,0 5 257,0 1 0,0 0-1,-3 13 1,3-20-207,-1 6 76,0-1-1,-1 1 1,0-1-1,-1 0 1,1 0 0,-2 0-1,1 0 1,-1 0-1,0-1 1,-1 1-1,1-1 1,-2-1-1,1 1 1,-1 0 0,0-1-1,0 0 1,0-1-1,-1 0 1,0 0-1,0 0 1,-1-1-1,1 1 1,-1-2 0,0 1-1,0-1 1,0-1-1,-8 3 1,-3-1 4,1 0 1,-29 3 0,41-7-160,0 1 0,-1-1 0,1-1 0,-1 1 1,1-1-1,-1 0 0,1 0 0,0-1 1,0 0-1,-12-5 0,17 7-74,0-1-1,0 0 1,-1 1-1,1-1 1,0 0 0,0 1-1,0-1 1,1 0-1,-1 0 1,0 0-1,0 0 1,0 0-1,1 0 1,-1 0 0,0 0-1,1 0 1,-1 0-1,1 0 1,-1-1-1,1 1 1,0 0-1,-1 0 1,1 0 0,0-1-1,0 1 1,0 0-1,0 0 1,0-1-1,0 1 1,1-2-1,0 0-145,0-1 0,1 1 0,-1-1 0,1 1 0,0 0 0,0 0 0,0 0-1,6-6 1,8-10-661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16980,'7'4'1568,"3"8"-1184,2 9-152,2 4 584,3 10-400,0 8-40,-4 18-104,-3 3-87,-8 9-65,-7 3-24,-10 7-120,-8 3-128,-16 2-617,-8-4 673,-16-12-56,-2-11-96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9 767 15515,'-1'0'55,"1"0"0,0-1 0,-1 1 0,1 0 0,-1 0 0,1-1 0,-1 1-1,1 0 1,-1 0 0,1-1 0,0 1 0,-1 0 0,1-1 0,0 1 0,-1-1 0,1 1 0,0 0-1,0-1 1,-1 1 0,1-1 0,0 1 0,0-1 0,0 1 0,-1-1 0,1 1 0,0-1 0,0 1-1,0-1 1,0 1 0,0-1 0,0 1 0,0-1 0,0 1 0,0-1 0,0 1 0,0-1 0,1 1-1,-1-1 1,0 1 0,0-1 0,0 1 0,1 0 0,-1-1 0,0 1 0,1-1 0,-1 1 0,1-1-1,17-28 302,-15 24-33,42-55 416,61-65 0,61-45-654,45-51-966,-200 207 751,-3 6-92,-1-1 0,0-1 0,0 0 0,-1 0 0,0 0 1,-1-1-1,-1 0 0,7-16 0,-12 26 245,1 1 1,-1-1 0,0 1-1,0 0 1,0-1 0,0 1-1,0-1 1,0 1 0,0-1-1,0 1 1,0-1-1,0 1 1,0-1 0,0 1-1,0-1 1,0 1 0,0-1-1,0 1 1,-1-1 0,1 1-1,0 0 1,0-1 0,0 1-1,-1-1 1,1 1-1,0 0 1,-1-1 0,1 1-1,0 0 1,-1-1 0,1 1-1,-1 0 1,1 0 0,0-1-1,-1 1 1,1 0 0,-1 0-1,0-1 1,-18 1-107,18 0 108,-27 3 27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9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12523,'-16'11'537,"1"1"1,1 1 0,-21 24-1,28-28-398,0 1 1,1-1-1,0 1 0,1 0 1,0 1-1,0-1 0,-4 18 0,2 3-27,1-1-1,1 1 0,0 36 0,6 93-90,-1-154-23,0-1 1,1 1-1,0-1 1,0 1 0,0-1-1,0 1 1,5 8-1,-6-12 9,1-1-1,0 1 0,0-1 1,1 1-1,-1-1 1,0 0-1,0 1 1,1-1-1,-1 0 0,1 0 1,-1 0-1,1 0 1,0 0-1,-1 0 0,1 0 1,0-1-1,-1 1 1,1-1-1,0 1 0,0-1 1,0 1-1,-1-1 1,1 0-1,0 0 0,0 0 1,2 0-1,8-2 58,0 1 1,0-1-1,0-1 0,0 0 1,17-8-1,59-30 259,-48 21-174,263-137 104,-245 121-238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16436,'12'5'480,"-5"1"-944,1-4 1456,-2-17-1144,4 1-80,7-2-40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11010,'-10'23'410,"1"0"-1,1 0 0,1 1 1,1-1-1,-5 47 1,1 126-823,8-121 511,-75 680-79,37-269-13,30-293-3,12 301 29,3-362-8,-20 368 73,1-252 81,10-173-55,0 82-237,6-148 68,4-9-9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6993,'44'4'1079,"1"-2"0,0-3 0,54-7 0,-65 5-751,547-76 457,-126 12-782,312 3 22,2 67 144,-584 8-81,583 21 170,-678-33-239,102 2 20,-191-1-40,0 0 1,1 0-1,-1 0 1,0 0-1,0 1 1,0-1-1,0 0 1,0 0-1,0 1 1,0-1-1,0 1 1,0-1-1,0 1 1,1 0-1,-2-1 6,1 1-1,-1-1 1,0 0-1,0 1 1,0-1 0,0 0-1,1 0 1,-1 1-1,0-1 1,0 0-1,0 1 1,0-1-1,0 0 1,0 1 0,0-1-1,0 0 1,0 1-1,0-1 1,0 0-1,0 1 1,0-1-1,0 0 1,0 1 0,0-1-1,0 0 1,0 1-1,0-1 1,-1 1-1,0 0-8,1 0 0,-1 0 0,0 0-1,0 0 1,0 0 0,0 0-1,0 0 1,0-1 0,-1 1 0,1 0-1,0-1 1,0 1 0,0-1 0,-1 1-1,1-1 1,0 1 0,-1-1 0,1 0-1,0 0 1,-1 0 0,-1 1-1,1-2-36,2-3-32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11690,'1'-1'109,"0"0"0,-1 0 0,1 0-1,0 0 1,-1 0 0,1 1-1,0-1 1,0 0 0,0 0 0,0 1-1,0-1 1,0 0 0,0 1-1,0-1 1,0 1 0,0 0-1,0-1 1,1 1 0,-1 0 0,0-1-1,0 1 1,0 0 0,0 0-1,2 0 1,36 2 141,-27-1-42,14 0-173,35 1 88,119 20 0,-178-21-122,0-1 0,0 0 0,0 1 1,0 0-1,0-1 0,0 1 0,0 0 0,0 0 0,0 0 0,0 0 0,0 1 0,-1-1 0,1 0 0,0 1 0,-1-1 0,1 1 0,-1 0 0,0-1 1,2 4-1,-2-3 3,0 1 1,0 0 0,-1 0 0,1 0 0,-1-1 0,0 1-1,0 0 1,0 0 0,0 0 0,-1 0 0,1-1 0,-1 1-1,1 0 1,-1 0 0,-1 2 0,-4 10 36,0-1 0,-1 1 0,-1-1 0,0-1 0,-16 22 0,-58 59 123,54-63-105,-258 257 1379,265-268-1278,16-16 67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9 625 11458,'-1'3'216,"-1"3"6,0 0-1,1 0 0,0 0 0,-1 10 1,2-14-188,0-1 0,0 0 0,0 0 1,0 1-1,0-1 0,1 0 1,-1 0-1,0 0 0,1 1 1,-1-1-1,1 0 0,-1 0 1,1 0-1,-1 0 0,1 0 1,0 0-1,-1 0 0,1 0 1,0 0-1,0 0 0,0 0 0,0-1 1,0 1-1,0 0 0,0-1 1,0 1-1,0 0 0,0-1 1,0 1-1,2 0 0,3 0 82,0-1 0,0 1 0,0-1 0,0-1 0,0 1 0,0-1 0,0 0 0,0 0-1,0 0 1,-1-1 0,1 0 0,9-4 0,9-6 304,33-21-1,-3-3-112,-3-1 0,-1-3 0,-1-3 0,48-55 0,-14 3-651,80-120-1,-153 200 248,-2 3-100,1 0-1,17-18 0,-25 29 182,-1 1-1,1-1 0,-1 1 1,1-1-1,-1 1 0,1-1 1,0 1-1,-1-1 0,1 1 1,0 0-1,0-1 0,-1 1 1,1 0-1,0-1 0,0 1 1,-1 0-1,2 0 0,-1 0 7,-1 0 0,1 0-1,-1 1 1,1-1 0,-1 0-1,0 0 1,1 0 0,-1 1-1,1-1 1,-1 0 0,0 1-1,1-1 1,-1 0 0,0 1-1,0-1 1,1 0 0,-1 1-1,0-1 1,0 1 0,1-1-1,-1 0 1,0 1 0,6 33-313,-5-27 278,6 72-416,-3-20 237,3 0-1,23 94 1,-12-105 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 14947,'5'-7'1381,"-4"17"-941,-5 18-36,-6 12-155,3 0 0,-4 51 0,4 83-202,-8 74-835,14-243 731,-10 48-298,10-51 305,1 0 0,-1 0 0,1 0 0,-1-1 0,0 1 0,0 0 0,0 0 0,0 0 0,0-1 0,0 1 0,-1-1 0,1 1 0,0-1 0,-1 1 0,1-1 0,-1 0 0,0 0 0,1 0 0,-1 0 0,0 0 0,-3 1 0,4-1-11,0-1-1,0 0 1,0 0-1,0 0 1,0 0-1,0 0 1,0 0-1,0 0 1,0-1-1,0 1 1,1 0-1,-1 0 1,0-1-1,0 1 1,0-1-1,0 1 1,0-1 0,0 1-1,1-1 1,-1 1-1,0-1 1,-1-1-1,-11-20-318,10 17 307,-16-39-412,0-13-34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13091,'9'-11'239,"1"0"1,0 1-1,0 0 1,2 0 0,-1 2-1,1-1 1,0 2-1,26-13 1,2 2 321,69-19 0,-85 30-408,1 0-1,34-3 1,-53 9-136,1 1-1,-1-1 0,1 1 0,-1 0 1,1 1-1,0 0 0,-1 0 1,1 0-1,-1 1 0,0 0 0,0 0 1,1 0-1,-1 1 0,6 4 1,-9-5-18,0 1 0,0 0 0,0 0 0,0 0 0,-1 0 0,1 1 0,-1-1 1,0 1-1,0-1 0,0 1 0,-1 0 0,1 0 0,-1 0 0,0 0 0,0 0 0,0 0 1,-1 0-1,0 0 0,1 0 0,-1 0 0,-1 0 0,1 0 0,-2 7 0,1-1 0,-1-1 1,-1 1-1,0-1 0,0 0 0,-1 0 0,0 0 0,-1 0 0,1-1 0,-8 9 0,1-5 22,0 0 1,-1-1-1,0 0 0,-1 0 0,0-1 1,-1-1-1,0-1 0,-1 0 0,1 0 1,-2-2-1,1 0 0,-1 0 0,1-2 1,-2 0-1,1 0 0,0-2 1,0 0-1,-33-1 0,46-1-15,0 0 0,0-1-1,0 1 1,0-1 0,0 0 0,0 0 0,0 0-1,-4-2 1,-11-15 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14459,'0'0'37,"1"0"0,-1 0 0,0 0-1,0 0 1,1 0 0,-1-1 0,0 1 0,0 0 0,1 0-1,-1 0 1,0 0 0,0 0 0,1 0 0,-1 0 0,0 0-1,1 0 1,-1 0 0,0 0 0,0 0 0,1 0 0,-1 0-1,0 1 1,0-1 0,1 0 0,-1 0 0,0 0 0,0 0-1,1 0 1,-1 1 0,0-1 0,0 0 0,0 0 0,1 0 0,-1 1-1,0-1 1,0 0 0,0 0 0,0 0 0,0 1 0,1-1-1,-1 0 1,0 0 0,0 1 0,0-1 0,0 0 0,0 1-1,0-1 1,0 0 0,0 0 0,0 1 0,0-1 0,0 0-1,0 0 1,0 1 0,0-1 0,0 0 0,0 1 0,0-1-1,0 0 1,-1 0 0,1 1 0,0-1 0,0 0 0,-14 23 445,10-16-79,-107 158 732,-133 155-1,240-316-1105,-13 16-344,-28 25 1,40-41 315,0 0 0,0 0 0,0 0 0,0 0 0,-1-1 0,0 0 1,0-1-1,0 1 0,0-1 0,0 0 0,-8 1 0,12-2-3,0-1 0,0 0-1,0 0 1,1 0 0,-1 0 0,0-1-1,0 1 1,0-1 0,0 1 0,1-1-1,-1 1 1,0-1 0,0 0 0,1 0 0,-1 0-1,1 0 1,-1 0 0,1 0 0,-1 0-1,1 0 1,-2-2 0,-10-22-97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1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14467,'17'37'1368,"8"4"-767,2 1-201,12 4 544,5-2-152,12-6-184,6-8-216,-2-9-704,6-4 448,-2-4-184,-4-4-88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12899,'13'-28'1873,"-1"-1"0,16-54 1,-48 208 476,3 72-3337,17-188 991,-3 25-177,-1 14-1299,2 1 0,8 91 0,0-114 618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3 358 14843,'0'0'26,"0"0"-1,0 0 0,0 0 1,-1 0-1,1 0 0,0 0 1,0-1-1,0 1 0,0 0 1,0 0-1,-1 0 1,1 0-1,0 0 0,0-1 1,0 1-1,0 0 0,0 0 1,0 0-1,0 0 1,0-1-1,0 1 0,-1 0 1,1 0-1,0 0 0,0 0 1,0-1-1,0 1 1,0 0-1,0 0 0,0 0 1,0-1-1,0 1 0,0 0 1,1 0-1,-1 0 0,0 0 1,0-1-1,0 1 1,0 0-1,0 0 0,0 0 1,0 0-1,0-1 0,0 1 1,1 0-1,-1 0 1,0 0-1,0 0 0,0 0 1,0-1-1,1 1 0,10-12-1,-6 7 101,292-298 736,-268 277-829,-29 26-30,0 0 1,0 0 0,0-1 0,0 1-1,0 0 1,0 0 0,0 0 0,0 0-1,0-1 1,1 1 0,-1 0 0,0 0-1,0 0 1,0 0 0,0 0 0,0 0-1,0-1 1,1 1 0,-1 0 0,0 0-1,0 0 1,0 0 0,0 0 0,0 0-1,1 0 1,-1 0 0,0 0 0,0 0-1,0 0 1,1 0 0,-1 0 0,0-1-1,0 1 1,0 1 0,0-1 0,1 0-1,-1 0 1,0 0 0,0 0 0,0 0-1,0 0 1,1 0 0,-1 0 0,0 0-1,0 0 1,0 0 0,0 0-1,1 0 1,-1 1 0,0-1 0,0 0-1,0 0 1,0 0 0,0 0 0,-4 13 74,-12 16 4,-21 31 49,-5 6 60,-49 106 0,88-164-222,0-1 1,1 1 0,-1 0 0,1 0 0,-1 12-1,3-19 20,0 0 0,0 0 0,0-1 0,0 1 0,0 0 0,0 0 0,0 0 0,0 0 0,1-1 0,-1 1 0,0 0 0,0 0 0,1 0-1,-1-1 1,1 1 0,-1 0 0,1 0 0,-1-1 0,1 1 0,-1 0 0,1-1 0,-1 1 0,2 0 0,0 0 2,-1-1 0,1 0 0,0 0 1,-1 0-1,1 0 0,-1 0 0,1 0 0,0 0 1,-1 0-1,1-1 0,-1 1 0,1 0 0,-1-1 1,1 0-1,-1 1 0,1-1 0,-1 0 1,2-1-1,28-20-117,6-9-22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14363,'10'10'2249,"-4"-4"-2169,0 0 1,-1 1-1,0-1 1,0 1 0,-1 0-1,1 0 1,-2 0-1,1 1 1,-1-1-1,0 1 1,-1 0 0,3 12-1,6 14 67,-9-28-88,1-1-1,0 1 1,0-1-1,0 1 1,1-1-1,6 7 1,10 15 288,-20-25-322,1 0 1,0 0-1,-1 0 1,1 0 0,-1 0-1,0 1 1,0-1-1,0 0 1,0 0-1,0 0 1,0 0 0,-1 1-1,1-1 1,-1 0-1,1 0 1,-1 0 0,0 0-1,0 0 1,0 0-1,0 0 1,0-1-1,-2 4 1,-5 7 151,0-1 0,-13 13 0,15-18-75,-13 16 282,-1-2-1,0-1 0,-2 0 1,-1-2-1,-37 24 1,57-40-351,0 1-1,1-1 1,-1 0 0,0 0 0,0 0-1,0 0 1,0 0 0,-3-1 0,5 0-43,0 0 0,1 0 0,-1 0 1,0 0-1,0 0 0,1 0 0,-1 0 1,0-1-1,1 1 0,-1 0 0,0-1 0,1 1 1,-1-1-1,0 1 0,1 0 0,-1-1 0,1 1 1,-1-1-1,0 0 0,1 1 0,0-1 0,-1 1 1,1-1-1,-1 0 0,1 1 0,0-1 1,-1 0-1,1 1 0,0-1 0,0 0 0,-1 0 1,1 1-1,0-1 0,0 0 0,0 0 0,0 1 1,0-1-1,0-1 0,1-12-213,1 0 1,0 1-1,1-1 0,1 1 0,-1-1 1,2 1-1,11-22 0,-8 14 123,21-47-365,2-2-198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12051,'-10'3'1608,"10"3"-728,6-2-344,11-4 1993,7 0-1689,9-7-432,6 0-328,5-2 120,-1 2-48,-3-1-176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14323,'-6'-12'1392,"16"0"-872,9 1-199,7 1 559,9 0-176,10 1-216,2-1-88,6 3-200,2-2-80,1 1-80,-2-1 8,-1 3-208,2-1-224,-1-3-24,-1 1 304,-13-6-64,-5-3-96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57 14875,'-13'5'590,"6"-3"-523,1 1 0,0 0 1,0 0-1,0 0 0,0 0 1,0 1-1,1 0 0,0 0 1,-7 7-1,11-10-63,1 0 1,-1-1-1,1 1 0,-1-1 0,1 1 1,0 0-1,-1-1 0,1 1 0,0 0 1,-1-1-1,1 1 0,0 0 0,0-1 1,0 1-1,-1 0 0,1 0 0,0-1 1,0 1-1,0 0 0,0 0 0,1-1 1,-1 1-1,0 0 0,0 0 0,0-1 1,0 1-1,1 0 0,-1-1 0,0 1 1,1 0-1,-1-1 0,1 1 0,-1-1 1,1 1-1,-1 0 0,1-1 0,-1 1 1,1-1-1,-1 1 0,1-1 0,-1 0 1,1 1-1,0-1 0,-1 0 0,1 1 1,0-1-1,0 0 0,1 1 1,5 1-6,0 0 1,0 0 0,14 2-1,-20-4-1,57 8-66,-29-6-11,0 2 0,-1 2 0,53 15 0,-79-20 75,1 0 0,0 0-1,0 0 1,0 1-1,-1-1 1,1 0 0,-1 1-1,1 0 1,-1 0-1,0-1 1,1 1-1,-1 1 1,0-1 0,0 0-1,-1 0 1,1 1-1,0-1 1,-1 1 0,1 0-1,-1-1 1,0 1-1,0 0 1,0 0-1,0 0 1,-1 0 0,1-1-1,-1 1 1,0 0-1,1 0 1,-1 0 0,-1 0-1,1 0 1,0 0-1,-1 0 1,1 0 0,-1 0-1,0 0 1,0 0-1,0-1 1,-1 1-1,-1 4 1,-5 6 89,0 0 1,0-1-1,-1 0 0,0 0 1,-1 0-1,-1-2 0,0 1 1,-12 8-1,5-5 217,-1-1-1,0 0 1,-1-2 0,-34 16 0,49-25-235,0 0 1,0-1 0,1 1 0,-1-1 0,0 0 0,0 0 0,0-1 0,0 0-1,0 0 1,-1 0 0,1 0 0,0-1 0,0 1 0,0-1 0,-6-3 0,8 3-84,0-1 1,0 1 0,0-1-1,0 0 1,0-1 0,1 1-1,-1 0 1,1-1-1,0 1 1,-1-1 0,1 0-1,0 1 1,1-1 0,-1 0-1,0 0 1,1 0 0,0-1-1,0 1 1,0 0-1,0 0 1,0-1 0,1 1-1,-1-5 1,0-5-266,1 0-1,0 0 1,1 0-1,1 0 1,0 0 0,1 0-1,0 1 1,1-1-1,0 1 1,1 0 0,8-16-1,-3 9-505,1 1 0,0 0-1,2 1 1,0 0-1,1 1 1,20-18-1,-15 16 1791,2 2 0,0 0 0,24-13 0,-38 25-778,-1 0 1,1 0-1,0 1 0,1 0 0,-1 1 1,0 0-1,1 0 0,-1 0 1,1 1-1,0 0 0,-1 1 0,1-1 1,0 1-1,14 3 0,8 10-254,-26-11 28,0 1 1,0-1-1,0-1 0,1 1 1,5 1-1,15-1-48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4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12187,'0'-1'66,"0"0"0,1 0 0,-1 0 0,1 0 1,-1 0-1,1 0 0,-1 0 0,1 1 0,-1-1 0,1 0 1,0 0-1,-1 1 0,1-1 0,0 0 0,-1 1 1,1-1-1,0 1 0,0-1 0,0 1 0,0-1 1,0 1-1,0 0 0,-1-1 0,1 1 0,0 0 0,0 0 1,0 0-1,0-1 0,0 1 0,0 0 0,0 0 1,0 1-1,2-1 0,0 0 47,0 0 0,1 0 0,-1 0 1,0 1-1,1-1 0,-1 1 0,0 0 0,0 0 0,5 2 1,-4 0-58,-1 1 0,1-1 0,-1 1 0,1-1 1,-1 1-1,0 0 0,-1 0 0,4 7 0,18 22 60,-16-25-102,1-1-1,0 0 1,0 0-1,1-1 1,0 0-1,20 8 1,71 19 8,-72-25-15,-1 1 0,37 17-1,-47-16 3,0 1-1,-1 0 0,0 1 0,-1 1 0,26 26 0,58 84 51,-81-99-45,-9-10-11,1-2 0,1 1 0,0-2 0,1 0 0,0 0 0,0-1 0,24 13 0,-13-11-7,1 0 1,1-2-1,47 12 0,-56-17 0,18 4 6,65 25 1,-90-29 0,0 0 1,0 1-1,-1-1 1,1 2 0,-1-1-1,-1 2 1,1-1-1,-1 1 1,-1 0 0,12 15-1,-18-22-2,16 27 8,2-1 1,1-1-1,1-1 1,1-1-1,33 28 1,-19-28 13,1-1 1,0-1 0,58 23-1,27 14 47,-101-47-47,0 1-1,-1 1 1,28 25-1,-37-28-3,-1 1 0,-1 0 0,0 1 0,0 0 0,-1 1 0,11 27-1,-13-27 0,0-1 0,1 0-1,0-1 1,1 1 0,0-1-1,1-1 1,20 21 0,17 4-6,52 30 0,16 13-12,181 136 58,-238-179-41,2-2 0,1-2 0,88 31 0,-64-36-6,34 13-22,-102-34 9,0 2 0,-1 0 0,0 1-1,0 0 1,15 14 0,12 14 2,-15-12 16,1-1-1,2-2 1,0 0-1,64 33 0,-93-55-16,18 10 34,-18-5-35,-13-2-96,11-3 91,-1 0 0,1 0-1,-1 0 1,1 0 0,0 0 0,-1 0-1,1-1 1,-1 1 0,1 0-1,0-1 1,-1 1 0,1-1 0,0 1-1,0-1 1,-1 0 0,1 0-1,0 1 1,0-1 0,0 0-1,0 0 1,0 0 0,0 0 0,0 0-1,0-1 1,0 1 0,1 0-1,-1 0 1,0-1 0,1 1 0,-1 0-1,0-2 1,-9-23-66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16315,'-6'-2'1025,"3"7"-913,2 6-48,0 8 168,-1 4-104,-1 8-64,0 5 0,3 3-24,0-1-24,0-5-120,0-1-104,3-12-168,-1-10-112,3-14-169,0-11-31,2-15 384,0-3-136,2-6-24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11682,'0'0'20,"0"0"-1,0 0 0,0 0 1,0 0-1,0 0 0,0 0 1,0 0-1,0 0 0,0 1 0,0-1 1,0 0-1,0 0 0,0 0 1,0 0-1,0 0 0,0 0 0,0 0 1,0 0-1,0 0 0,0 0 1,0 0-1,0 0 0,0 0 0,0 0 1,0 1-1,0-1 0,-1 0 1,1 0-1,0 0 0,0 0 0,0 0 1,0 0-1,0 0 0,0 0 1,0 0-1,0 0 0,0 0 0,0 0 1,0 0-1,0 0 0,0 0 1,-1 0-1,1 0 0,0 0 0,0 0 1,0 0-1,0 0 0,0 0 1,0 0-1,0 0 0,0 0 0,0 0 1,0 0-1,0 0 0,0 0 1,-1 0-1,1 0 0,0-1 1,0 1-1,0 0 0,0 0 0,0 0 1,0 0-1,0 0 0,0 0 1,0 0-1,0 0 0,0 0 0,0 0 1,-5 11 450,0 12 98,5-11-458,0 0 0,1 0 0,1 0 0,0 0 0,1 0 0,0 0 0,0-1-1,1 0 1,1 1 0,0-1 0,1-1 0,0 1 0,0-1 0,1 0 0,1-1 0,0 1 0,0-1 0,0-1 0,1 0 0,1 0 0,-1-1 0,12 7 0,-17-12-16,0 0 1,0 0 0,0 0-1,0-1 1,0 1 0,0-1-1,1 0 1,-1 0 0,1-1-1,-1 0 1,0 1 0,1-1-1,-1-1 1,1 1 0,-1-1-1,1 1 1,-1-1 0,0 0-1,0-1 1,1 1 0,-1-1-1,0 0 1,0 0 0,5-4-1,-3 1 56,-1 1 0,0-1-1,-1 0 1,1-1-1,-1 1 1,0-1-1,-1 0 1,1 0-1,-1 0 1,0 0-1,-1 0 1,1-1 0,-1 1-1,0-1 1,0-9-1,1-5-15,-2 0-1,-1 0 1,0 0 0,-2 0-1,0 1 1,-1-1 0,-1 0-1,-1 1 1,-12-30 0,17 49-176,0 0 0,-1 1 0,1-1 0,0 0 0,0 1 1,-1-1-1,1 0 0,0 0 0,0 1 0,0-1 1,0 0-1,0 0 0,0 1 0,0-1 0,0 0 1,0 1-1,1-1 0,-1 0 0,0 0 0,1 0 40,-1 1-1,1 0 1,-1 0-1,0-1 1,1 1-1,-1 0 1,1 0-1,-1 0 1,0-1-1,1 1 1,-1 0-1,1 0 1,-1 0-1,1 0 0,-1 0 1,1 0-1,-1 0 1,0 0-1,1 0 1,-1 0-1,1 1 1,-1-1-1,1 0 1,36 18 538,-20-9-860,25 7 102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11979,'-27'-66'4330,"27"66"-4314,0 0 1,0 0-1,0 0 1,0 0-1,0 0 1,0 0-1,0 0 1,0 0-1,0 0 1,0 0-1,0 0 0,1 0 1,-1 0-1,0 0 1,0 0-1,0 0 1,0 0-1,0 0 1,0 0-1,0 0 1,0 0-1,0 0 1,0 0-1,0 0 1,0 0-1,0 0 1,0 0-1,0 0 1,0 0-1,0 0 0,0 0 1,1 0-1,-1 0 1,0 0-1,0 0 1,0 0-1,0 0 1,0 0-1,0 0 1,0-1-1,0 1 1,5 7-14,26 77-291,-17-51 254,-2 1-1,15 67 1,-22-61 34,-4-30 25,0 1-1,0 0 1,1-1-1,0 1 1,1-1 0,0 0-1,1 0 1,9 18-1,-13-28-41,0 0-1,0 0 1,0 0-1,0 1 1,0-1-1,0 0 1,0 0-1,0 0 1,0 0-1,0 0 0,0 0 1,0 0-1,0 0 1,0 0-1,0 0 1,1 0-1,-1 0 1,0 1-1,0-1 1,0 0-1,0 0 1,0 0-1,0 0 1,0 0-1,0 0 1,0 0-1,0 0 1,0 0-1,0 0 0,1 0 1,-1 0-1,0 0 1,0 0-1,0 0 1,0 0-1,0 0 1,0 0-1,0 0 1,0 0-1,0 0 1,0 0-1,1 0 1,-1 0-1,0 0 1,0 0-1,0 0 1,0 0-1,0 0 0,0 0 1,0 0-1,0 0 1,0 0-1,0 0 1,0-1-1,0 1 1,1 0-1,-1 0 1,0 0-1,0 0 1,0 0-1,2-7-852,-1 2 631,2 0-158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5:3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18 219 12531,'-18'-1'3095,"31"-4"-1500,0 1-1835,46-13 284,107-14 1,-18 4-7,-118 19-113,0 0-1,53-24 0,-43 11-177,53-37-1,-92 58 252,-1 0-1,0 0 0,0 0 1,0 0-1,0 0 1,0 0-1,0 0 0,1 0 1,-1 0-1,0 0 1,0-1-1,0 1 0,0 0 1,0 0-1,0 0 1,1 0-1,-1 0 1,0 0-1,0 0 0,0 0 1,0 0-1,0 0 1,0 0-1,0 0 0,0 0 1,0-1-1,1 1 1,-1 0-1,0 0 0,0 0 1,0 0-1,0 0 1,0 0-1,0 0 0,0-1 1,0 1-1,0 0 1,0 0-1,0 0 0,0 0 1,0 0-1,0 0 1,0-1-1,0 1 1,0 0-1,0 0 0,0 0 1,0 0-1,0 0 1,0 0-1,0-1 0,0 1 1,0 0-1,0 0 1,-1 0-1,1 0 0,0 0 1,0 0-1,0 0 1,0 0-1,0-1 0,0 1 1,0 0-1,0 0 1,-1 0-1,-12 0-61,-16 3 16,-222 40 48,214-38 47,-70 18-1,96-20-80,1 1 0,-1 0-1,1 0 1,0 1 0,0 1 0,0-1 0,1 2 0,0-1 0,0 1 0,-16 16 0,24-22 11,0 0-1,0 1 1,0-1 0,0 0 0,0 1 0,1-1 0,-1 1-1,0-1 1,1 1 0,-1-1 0,1 1 0,-1-1 0,1 1 0,0 0-1,-1-1 1,1 1 0,0 1 0,1-2 9,-1 0 1,0-1 0,1 1-1,-1 0 1,1-1-1,-1 1 1,1 0-1,-1-1 1,1 1-1,-1 0 1,1-1-1,-1 1 1,1-1-1,0 0 1,0 1-1,-1-1 1,1 1-1,0-1 1,-1 0-1,1 1 1,0-1 0,0 0-1,0 0 1,-1 0-1,1 0 1,0 0-1,0 0 1,0 0-1,-1 0 1,1 0-1,0 0 1,0 0-1,1-1 1,10 0-61,-1-2 1,1 1-1,-1-2 0,0 1 1,19-10-1,55-33-213,-63 33 165,111-67-1409,-122 76 335,-22 13 829,-24 9 961,-1-2 0,-65 21 0,90-33-449,0 0-29,-1 0 0,1 0 1,-1-2-1,0 1 0,0-1 0,0-1 0,0 0 0,-23-1 1,-1-11 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1905 10938,'67'-53'273,"2"2"-1,2 3 0,2 3 0,2 4 1,95-38-1,-110 55-185,325-153 297,766-475 1199,-893 518-1000,428-158-1,-465 220-463,-113 39-105,172-77 0,-263 102-32,36-20-48,-48 26 23,-1-2 0,1 1 1,-1 0-1,1-1 1,-1 0-1,0 0 0,6-8 1,-10 12 21,0-1 0,1 1 1,-1-1-1,0 1 0,1-1 1,-1 1-1,0 0 0,0-1 1,0 1-1,1-1 1,-1 1-1,0-1 0,0 1 1,0-1-1,0 1 0,0-1 1,0 1-1,0-1 0,0 0 1,0 1-1,0-1 0,0 1 1,0-1-1,0 1 0,0-1 1,-1 1-1,1-1 1,0 1-1,-1-1 0,0 0-3,1 0 1,-1 1-1,0-1 0,0 1 0,0-1 0,0 1 1,0-1-1,0 1 0,0 0 0,0-1 0,0 1 1,0 0-1,-2 0 0,-34 1-305,9 6 45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6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112 413 9714,'3'-32'715,"2"1"0,1 0 0,1 1-1,17-44 1,-18 59-194,1-1 0,1 2 0,0-1 0,0 1 1,1 1-1,1-1 0,1 1 0,0 1 0,0 0 0,16-12 0,-26 23-435,1-1 0,-1 1 1,0 0-1,1 0 0,-1 0 0,0 0 0,1 1 1,-1-1-1,1 0 0,0 1 0,-1-1 0,1 1 1,-1-1-1,1 1 0,2-1 0,-4 2-55,0-1-1,1 0 1,-1 1 0,0-1-1,1 1 1,-1-1-1,0 0 1,1 1 0,-1-1-1,0 1 1,0-1-1,0 1 1,1-1 0,-1 0-1,0 1 1,0-1-1,0 1 1,0-1 0,0 1-1,0-1 1,0 1-1,0-1 1,0 1 0,0-1-1,0 1 1,0-1-1,0 1 1,0-1 0,-1 1-1,1 0 1,-4 11 166,0 0 0,-9 17 0,-236 411-1237,226-407 641,15-23-28,10-16-439,205-368-3216,-129 222 4063,-50 97 726,-28 52 19,-7 13-294,-10 21 114,3 1-337,1 0 0,1 1 0,2 0 0,1 1 0,2 0 0,-3 40 0,8-54-186,2 0 1,1 1-1,0-1 0,1 0 1,6 22-1,-5-29-5,1 0 0,1-1 0,0 1 0,0-1 0,1 0 0,1 0 0,0-1 0,12 16-1,-14-22-20,-1 1 0,1-1 0,0 0 0,1 0 0,-1-1 0,1 0 0,0 0 0,0 0-1,1 0 1,-1-1 0,13 4 0,-32-20-746,-3 2 402,-141-98-2080,120 81 2682,2-1 0,-36-40 0,70 68-208,0 0-1,0 0 1,0 0-1,0 0 1,0 0-1,0 0 1,1-1-1,-1 1 1,0 0-1,1-1 1,-1 1-1,1 0 1,-1-1-1,1-1 1,0 3-24,0-1 0,0 1 0,0-1 1,0 1-1,0-1 0,0 1 0,1-1 1,-1 1-1,0-1 0,0 1 0,1 0 0,-1-1 1,0 1-1,1 0 0,-1-1 0,0 1 1,1 0-1,-1-1 0,0 1 0,1 0 0,-1 0 1,1-1-1,-1 1 0,1 0 0,-1 0 1,1 0-1,0-1 0,5 0 120,1 0-1,-1 1 1,1-1-1,0 1 1,6 1 0,4 0-76,0-2 50,0 0 0,1-2-1,-1 0 1,0 0-1,0-2 1,-1 0 0,1-1-1,-1-1 1,0 0 0,14-10-1,20-12 144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70 136 16179,'-9'2'354,"0"1"0,1 0 0,-11 6 0,17-8-335,1-1 0,-1 1 0,1 0 0,-1-1 0,1 1 0,0 0 0,0 0 0,-1 0 1,1 0-1,0 0 0,0 0 0,0 1 0,0-1 0,0 0 0,0 0 0,1 1 0,-1-1 0,0 1 0,1-1 0,-1 1 1,1-1-1,-1 0 0,1 1 0,0 0 0,-1-1 0,1 1 0,0 1 0,1-2-14,-1 0 0,1 1 0,-1-1 0,1 0 0,0 0 0,-1 0-1,1 0 1,0 0 0,0-1 0,0 1 0,-1 0 0,1 0 0,0 0 0,0-1 0,0 1-1,0-1 1,1 1 0,-1-1 0,0 1 0,0-1 0,0 1 0,0-1 0,0 0-1,1 0 1,-1 0 0,2 1 0,35-1 65,-34 0-69,71-9-152,-1-3 0,113-34 0,-30 6-122,156-10-1111,6 20-215,-147 16 1334,-127 10 254,-1 2 0,0 2 1,1 2-1,-1 2 0,45 10 1,-11 0-250,-42-10 61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8642,'-4'8'856,"0"4"-560,-2 1-112,3 4 904,2 4-800,1 5-448,1 1 176,4 2 0,-1-2-32</inkml:trace>
  <inkml:trace contextRef="#ctx0" brushRef="#br0" timeOffset="1">3 448 11819,'-2'16'1072,"2"-4"-832,0-3-160,5 1 568,1 2-544,0 3-8,4 7-48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7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13707,'0'5'3905,"3"-8"-4073,6 0 760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16219,'40'-32'936,"1"2"0,2 2-1,1 1 1,1 2-1,60-22 1,-101 45-909,0 1 1,0 0-1,-1 0 0,1 0 1,0 0-1,0 1 1,0 0-1,6 0 1,-9 0-25,-1 0 0,1 0-1,0 0 1,-1 0 0,1 1 0,0-1 0,-1 0 0,1 0 0,0 1 0,-1-1 0,1 0-1,-1 1 1,1-1 0,-1 1 0,1-1 0,-1 0 0,1 1 0,-1-1 0,1 1 0,-1 0-1,1 0 1,-1 0-3,0 0 0,1 0 0,-1 0 0,0 0 0,0 1 0,0-1 0,0 0 0,0 0 0,0 0 0,0 0 0,-1 1 0,1-1 0,0 0 0,-1 0 0,1 0 0,0 0 0,-2 1 0,-2 7 2,0-1-1,-1 1 1,-1-1 0,1-1-1,-1 1 1,-1-1-1,1 0 1,-10 8-1,-10 5 27,-30 19 0,8-5 36,48-34-64,0 0 0,0 0 0,-1 0 0,1 1 0,0-1 0,0 0 1,-1 0-1,1 0 0,0 0 0,0 1 0,0-1 0,0 0 0,-1 0 0,1 1 0,0-1 0,0 0 1,0 0-1,0 1 0,0-1 0,0 0 0,0 0 0,0 1 0,-1-1 0,1 0 0,0 1 1,0-1-1,0 0 0,0 0 0,0 1 0,1-1 0,-1 0 0,0 0 0,0 1 0,0-1 0,0 0 1,0 0-1,0 1 0,0-1 0,0 0 0,1 0 0,-1 1 0,0-1 0,0 0 0,0 0 1,1 0-1,-1 1 0,0-1 0,0 0 0,0 0 0,1 0 0,-1 0 0,0 1 0,0-1 0,1 0 1,-1 0-1,0 0 0,0 0 0,1 0 0,-1 0 0,23 7 2,-16-5-5,-1 0-9,0 0-1,0 0 1,-1 1 0,1 0 0,-1 0-1,0 1 1,0-1 0,0 1-1,0 0 1,-1 1 0,1-1-1,-1 1 1,3 5 0,-2-3-11,0 1 0,-1 0 0,0 0 0,-1 0 0,0 1 0,0-1 0,0 1 0,1 12 0,-2-6 5,-1-1 1,0 1-1,-2 0 1,1 0 0,-2-1-1,0 1 1,0 0-1,-1-1 1,-1 0 0,-11 25-1,12-32 70,-1 0-1,0-1 1,-1 1-1,0-1 1,0 0-1,0-1 0,-1 1 1,1-1-1,-1 0 1,-1-1-1,1 1 1,-1-1-1,1 0 1,-10 3-1,11-5-3,1 0 1,-1 0-1,0 0 0,0-1 0,0 0 1,1 0-1,-1 0 0,0-1 0,0 0 1,-1 0-1,1 0 0,0 0 0,0-1 1,1 0-1,-1 0 0,0 0 0,0-1 1,0 1-1,1-1 0,-1 0 1,0-1-1,-6-4 0,9 6-88,0-1 0,1 1 0,-1-1-1,0 1 1,1-1 0,-1 0 0,1 0 0,0 0-1,0 0 1,0 0 0,0 0 0,0 0 0,0 0 0,0 0-1,0 0 1,1 0 0,-1-1 0,1 1 0,0 0 0,0-4-1,0 2 4,1 0-1,-1 1 0,1-1 0,0 0 0,1 0 0,-1 1 1,0-1-1,1 1 0,0-1 0,0 1 0,4-5 0,19-21-276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12291,'-1'21'1168,"1"5"-704,0 0-168,1 1 456,3 2-96,-1-2-208,0-1-47,-2-2-177,1 0-176,-4-1-8,-2 0-24,0 0-16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13459,'-4'6'1088,"5"-1"-840,2 0-112,1 3 424,4 2-264,-4 5-232,0 1-72,0 4-256,1 0 568,-5-3-336,0-3-24,-2-7-24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28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18 12355,'0'-1'105,"0"1"1,0-1-1,0 0 1,1 1-1,-1-1 1,0 0-1,0 1 1,0-1 0,0 0-1,0 1 1,0-1-1,-1 1 1,1-1-1,0 0 1,0 1-1,0-1 1,0 0 0,-1 1-1,1-1 1,0 1-1,-1-1 1,1 1-1,0-1 1,-1 1-1,0-1 1,0 0-22,1 1 0,-1 0 0,0 0-1,0 0 1,1 0 0,-1 0 0,0 0 0,0 0 0,1 0 0,-1 0 0,0 0-1,0 1 1,1-1 0,-1 0 0,0 0 0,1 1 0,-1-1 0,-1 1 0,-37 27 1198,29-20-954,-23 16 31,2 1 0,1 2 1,1 1-1,1 1 1,2 2-1,0 0 0,3 2 1,0 0-1,-21 47 1,39-70-321,1 0 1,0 0 0,1 0-1,0 1 1,1 0 0,0-1-1,-1 19 1,3-26-34,0 1-1,0 0 1,1 0 0,-1 0-1,1 0 1,0 0 0,0-1-1,0 1 1,0 0 0,1-1-1,-1 1 1,1-1 0,0 1-1,0-1 1,0 0 0,1 0-1,-1 0 1,1 0 0,-1 0-1,1 0 1,0-1 0,0 1-1,7 3 1,-3-3-5,0-1 0,0 0 0,0 0 0,0 0 0,1-1 0,-1 0 0,1 0 0,-1-1 0,0 1 0,1-2 0,-1 1 0,1-1 0,-1-1 0,0 1 0,1-1 0,11-5 0,-2 1 34,1-2 0,-1 0-1,-1-1 1,1-1 0,22-17-1,-30 19 11,0 1 0,-1-1 0,0-1 0,-1 1 0,7-11 0,-12 16-29,0-1 1,0 1-1,0-1 0,0 1 1,-1-1-1,0 0 0,0 0 0,1-4 1,-2 6-14,1 1 0,-1-1 0,0 0 1,-1 0-1,1 0 0,0 1 0,0-1 0,-1 0 1,1 0-1,-1 1 0,1-1 0,-1 0 1,0 1-1,0-1 0,1 1 0,-1-1 0,0 1 1,-2-3-1,1 3-26,1 0 0,-1-1 0,1 1 0,-1 0 0,0 0 1,1 0-1,-1 0 0,0 0 0,0 0 0,0 1 0,0-1 0,0 1 0,0-1 0,0 1 0,0 0 1,0 0-1,0-1 0,-4 2 0,-40 8-787,33-6 576,-68 20-498,53-12 198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2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9450,'-2'0'528,"4"0"-376,-5-1 496,4 1-624,5-1-16,3-2-16,5 1-40,6-3-208,4-3-240,6-2-664,5 0 976,4-3-144,-1-2-136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2:5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8506,'-11'-5'575,"11"1"-409,19-2-329,-1 1 442,-18 0-941,-3 2 435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2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 18316,'0'-3'368,"0"2"-312,-1 1 16,1 1-560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1846 8362,'14'-11'5038,"12"-8"-3563,11-8-1272,-4 2-75,1 2-1,1 2 1,2 1-1,46-19 1,-33 17-160,75-47-1,166-127 17,-253 173 11,1 2 0,0 2 0,1 1 0,61-17 0,-47 17-5,92-44 0,59-64 35,-39 21 83,-33 26-80,91-50 24,2 32 9,-166 75-30,-1-2 0,-1-3 0,70-44-1,-88 41 62,60-59 0,-52 44-80,-26 26 4,0 1 0,1 1 0,1 1 0,0 1-1,45-19 1,34-19 683,-66 33-406,69-27-1,-85 38-162,28-15-1,-11 5 354,-13 9-666,-18 8 69,-1 0 1,0-1-1,1 1 1,-1-2-1,-1 1 1,8-6-1,-4 1-88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88 13683,'6'-10'460,"0"0"0,-1 0 0,0 0 0,0-1 0,-1 0 1,3-14-1,-15 29 304,-3 11-707,0 0 1,1 1 0,1 0-1,-12 28 1,1-3-97,-133 265-773,146-289 477,9-13-62,0-5 355,-1 0 1,1-1 0,0 0 0,0 1 0,-1-1-1,1 0 1,-1 0 0,0 0 0,2-3 0,15-27-213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11923,'7'42'2915,"-4"-12"-2323,51 300 268,-34-196-1285,-18-125 342,0 4-432,-2-13 502,0 0 1,0 0 0,0 0-1,0 0 1,0 1 0,-1-1-1,1 0 1,0 0-1,0 0 1,0 0 0,0 0-1,0 0 1,-1 1 0,1-1-1,0 0 1,0 0 0,0 0-1,0 0 1,-1 0-1,1 0 1,0 0 0,0 0-1,0 0 1,-1 0 0,1 0-1,0 0 1,0 0-1,0 0 1,-1 0 0,1 0-1,0 0 1,0 0 0,0 0-1,0 0 1,-1 0-1,1 0 1,0 0 0,0 0-1,0 0 1,0-1 0,-1 1-1,1 0 1,0 0-1,0 0 1,0 0 0,0 0-1,0 0 1,-1-1 0,1 1-1,0 0 1,0 0 0,0-1-1,-16-10-271,2-1-1,-1-1 1,1 0-1,1-1 1,-18-24-1,0 1 136,-59-75 1676,90 112-1503,-1 0 0,1 0 0,0 0 0,0 0 0,0 0 0,0-1 0,0 1 0,0 0 0,0 0 0,0 0 0,0 0 0,0 0 0,0 0 0,0 0 0,0 0 0,-1 0 0,1-1 0,0 1 0,0 0 0,0 0 0,0 0 0,0 0 0,0 0 0,0 0 0,0 0 0,0-1 0,0 1 0,0 0 0,0 0 0,0 0 0,0 0 0,0 0 0,1 0 0,-1 0 0,0 0 0,0-1 0,0 1 0,0 0 0,0 0 0,0 0 0,0 0 0,0 0 0,0 0 0,0 0 0,0 0 0,0 0 0,1 0 0,-1 0 0,0-1 0,9 1 587,18 4-210,-16-2-126,1-1-199,1 0 0,-1 0-1,0-1 1,1 0 0,-1-2 0,22-3 0,-27 3-91,0 0 1,0-1 0,-1 1 0,1-2 0,-1 1 0,1-1-1,-1 0 1,0 0 0,-1 0 0,1-1 0,-1 0-1,1 0 1,3-6 0,17-26-131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12219,'0'0'81,"0"0"1,1 0 0,-1 0 0,0-1 0,0 1 0,0 0 0,0 0-1,0 0 1,0 0 0,0-1 0,1 1 0,-1 0 0,0 0 0,0 0 0,0 0-1,0 0 1,1 0 0,-1 0 0,0 0 0,0 0 0,0-1 0,0 1-1,1 0 1,-1 0 0,0 0 0,0 0 0,0 0 0,1 0 0,-1 0-1,0 0 1,0 0 0,0 0 0,1 0 0,-1 1 0,0-1 0,0 0-1,0 0 1,0 0 0,1 0 0,-1 0 0,0 0 0,0 0 0,0 0-1,1 1 1,1 10 1342,-5 24-1263,2-28 177,-3 25-172,-2 43-125,6-67-124,0 0-1,1 0 1,-1 0 0,2-1-1,-1 1 1,1 0-1,4 8 1,-6-15 72,1 0 1,-1 0-1,1 0 0,-1 0 1,1 0-1,0 0 0,-1 0 1,1 0-1,0 0 0,0-1 1,0 1-1,0 0 0,0 0 1,0-1-1,0 1 0,0-1 1,1 2-1,8-1-190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4:4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12859,'2'2'1120,"8"-2"-648,6 0-160,12-2 472,7 1-128,5-1-159,1 1-41,2-2-296,2 0-256,-5-1 128,-3 1-32,-11 0-104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9898,'0'9'4705,"-9"11"-3972,4-9-298,-80 254 427,59-204-862,18-44-1,0 0-1,1 1 1,-5 23 0,11-38 5,0 0 1,-1 0 0,1 0 0,-1 0 0,1 0 0,-1-1 0,0 1 0,-4 3 0,4-3-2,0-1 1,0 1-1,0 0 1,0 0-1,0 0 1,1 0 0,-1 0-1,-1 5 1,3-5-464,2-10 115,7-17 15,1 10 148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10186,'7'-20'2177,"-3"6"65,-1 27-1122,10 106-406,33 128 1,-7-47-487,-42-211-387,-1-1-1,0 1 1,-1 0-1,0 0 1,-1 0-1,0 1 1,-1 0-1,0 0 1,-10-11-1,-1 3-312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24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36 114 10114,'-35'-37'4678,"69"34"-4121,3 0-556,-7 1-366,53-11-1,-132 13 207,40 0 247,0 0 0,0 0 0,-18-3 0,24 2-65,1 1-1,0-1 0,-1 0 0,1 0 1,0 0-1,-1 0 0,1 0 1,0 0-1,0-1 0,0 1 0,0-1 1,0 1-1,0-1 0,0 0 1,1 0-1,-1 0 0,1 0 0,-1 0 1,0-2-1,-7-19 107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3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12955,'17'37'2900,"-16"-35"-2839,1 0 0,-1 0-1,1 0 1,-1 0 0,1-1-1,0 1 1,0-1 0,0 1-1,0-1 1,0 1-1,0-1 1,0 0 0,0 0-1,0 0 1,1 0 0,-1-1-1,0 1 1,1 0 0,-1-1-1,5 1 1,-3-1 28,0-1 1,0 1-1,0-1 1,0 1-1,0-1 1,0-1 0,0 1-1,0 0 1,-1-1-1,1 0 1,-1 0-1,4-2 1,-3 1 14,0 0 0,0 0 0,0 0 0,0-1 1,-1 1-1,0-1 0,0 0 0,0 0 0,5-8 1,-7 9-55,0 1 1,0-1-1,0 0 1,0 1-1,0-1 0,-1 0 1,1 0-1,-1 1 1,0-1-1,1 0 1,-1 0-1,-1 0 1,1 1-1,0-1 1,-1 0-1,1 0 1,-2-4-1,1 6-38,0-1-1,0 0 1,0 0 0,0 0-1,0 1 1,0-1 0,-1 1-1,1-1 1,0 1 0,-1-1-1,1 1 1,-1 0 0,0 0 0,1-1-1,-1 1 1,0 0 0,0 1-1,0-1 1,-3-1 0,2 1-2,-1 1-1,1-1 1,-1 1 0,0 0 0,1 0 0,-1 0 0,1 0 0,-1 1 0,1-1 0,-8 3 0,8-2-67,0 0 1,-1 0 0,1 0-1,-1 1 1,1-1-1,0 1 1,0 0 0,0 0-1,0 0 1,0 0-1,1 1 1,-1-1 0,1 1-1,-1-1 1,1 1-1,0 0 1,0 0 0,0 0-1,0 0 1,1 0-1,-1 1 1,1-1-1,-2 6 1,7 21-952,-1-18 705,-2-2-126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0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19 15387,'2'-1'357,"22"-16"974,-15 17-922,-12 13 263,-207 462 243,186-424-957,29-77-692,28-71-329,4 2 0,70-128 0,-100 212 1101,-6 7 0,1 0-1,0 0 0,0 1 0,0-1 0,1 1 0,-1 0 0,1-1 0,0 1 0,0 0 0,0 1 0,4-4 0,-7 6-31,0 0 0,0 0 0,1 0 1,-1 0-1,0 0 0,0 0 0,0 0 1,1-1-1,-1 1 0,0 1 0,0-1 1,0 0-1,1 0 0,-1 0 0,0 0 1,0 0-1,0 0 0,1 0 0,-1 0 1,0 0-1,0 0 0,0 0 0,1 0 1,-1 1-1,0-1 0,0 0 0,0 0 1,0 0-1,0 0 0,1 0 0,-1 1 1,0-1-1,0 0 0,0 0 0,0 0 1,0 1-1,0-1 0,0 0 0,0 0 1,0 0-1,0 1 0,0-1 0,0 0 1,0 0-1,0 0 0,0 1 0,0-1 1,0 0-1,0 0 0,0 0 0,0 1 1,0 15 107,0-13-91,-4 148 930,21 209 0,-17-360-961,0 0 0,0 0 0,0 0 0,0 0 0,0 1 0,0-1 0,0 0 0,0 0 0,0 0 0,0 0 0,0 0 0,0 1 1,0-1-1,0 0 0,0 0 0,0 0 0,0 0 0,0 1 0,0-1 0,-1 0 0,1 0 0,0 0 0,0 0 0,0 0 0,0 0 0,0 1 0,0-1 0,0 0 0,0 0 0,-1 0 0,1 0 0,0 0 0,0 0 0,0 0 0,0 0 0,0 0 0,-1 0 0,1 0 0,0 0 0,0 0 0,0 1 0,0-1 0,0 0 0,-1 0 0,1 0 0,0 0 0,0 0 0,0-1 0,-1 1 0,-10-5-361,-14-14-258,23 17 541,-125-118-893,98 90 2166,28 26-53,9 1-585,15 3-293,-16 0-115,69-5-895,117-22 0,-152 16 430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11827,'3'9'401,"0"-1"-1,0 1 1,-1-1 0,0 1 0,-1 0 0,0 0 0,0-1 0,-1 18 0,-11 71 537,11-95-906,-5 27 318,-2-1 0,-1 0 0,-1 0 0,-2-1 0,-15 30 0,24-50-895,8-10 20,8-10-1,-8 4 181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86 11883,'-9'-4'1664,"4"4"-792,0-3 1817,7 0-1881,9 2-208,7-4-104,4 0-312,1-4-168,3-1-424,1-1-240,-1-1 552,-1 2-112,-10-3-56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17524,'-11'3'1616,"8"-3"-1128,6 0-208,10 0 656,4 0-215,9-1-257,2-1-144,7 2-392,1 0-168,1 0-264,-1 3-177,-6 2-343,-6 0 1120,-9 1-440,-5 3-176,-7-1 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14667,'0'16'1344,"11"-12"-775,8-2-169,8-7 528,5-2-176,7-1-176,1-1-176,0 0-640,-3-1-1008,-5-2 1120,-7-3-224,-7 2-160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3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17220,'1'1'65,"-1"-1"1,1 1-1,0-1 1,-1 1-1,1 0 1,-1 0-1,1-1 1,-1 1-1,0 0 1,1 0-1,-1 0 1,0-1-1,0 1 1,1 0-1,-1 0 1,0 0-1,0 0 1,0-1-1,0 1 1,0 0-1,0 1 1,0 31 38,0-17 148,8 57-62,3-1 0,3-1 1,35 105-1,-49-175-158,0 0 0,0 0 0,1 0 0,-1 0 0,0 0 0,1 0 0,-1 0 1,0 0-1,1 0 0,-1 0 0,1 0 0,0 0 0,-1-1 0,1 1 1,0 0-1,-1 0 0,3 1 0,-3-3-7,1 1 1,-1 0 0,1 0-1,-1-1 1,0 1-1,1 0 1,-1-1-1,0 1 1,1-1 0,-1 1-1,0 0 1,1-1-1,-1 1 1,0-1-1,0 1 1,1-1-1,-1 1 1,0-1 0,0 1-1,0-1 1,0 1-1,0-1 1,0 0-1,6-41 676,-15-302 847,11 335-1627,5 11 26,6 13-14,-12-14 58,19 25-109,81 96-263,-99-121 383,-1 1 1,1 0-1,-1-1 0,1 0 0,0 1 0,0-1 0,-1 0 0,1 0 0,0 0 0,0 0 0,0 0 0,0 0 0,0-1 0,0 1 0,0-1 0,1 1 0,-1-1 0,3 0 0,-3 0 19,-1-1 0,1 1 1,0-1-1,0 0 1,0 0-1,0 0 0,-1 1 1,1-2-1,0 1 0,-1 0 1,1 0-1,-1-1 0,0 1 1,1 0-1,-1-1 0,0 1 1,0-1-1,0 0 1,2-2-1,5-13 139,0 0 0,-1-1 0,-1 1 0,0-1-1,-2-1 1,0 1 0,-1-1 0,0 0 0,-2 0 0,-1-28 0,-8 16-649,8 30 347,2-1-54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15595,'3'2'1581,"-3"8"-791,-6 19-295,3-16-131,-4 18-83,2-5-187,-4 33-1,8-52-101,1 0 0,0 0 0,0 1-1,1-1 1,-1 0 0,2 0 0,-1 0-1,1 0 1,4 11 0,-5-17-1,-1 0 0,1 1 0,-1-1 0,1 0 0,0 0 0,0 0 0,0 1 0,0-1 0,0 0 0,0 0 0,0 0 0,0 0 0,0-1 0,0 1 0,0 0 0,0 0 0,1-1 0,-1 1 0,0-1 0,1 1 0,2 0 0,-2-1-15,0 0 1,0 0-1,0 0 1,1-1 0,-1 1-1,0 0 1,0-1-1,0 0 1,0 1 0,0-1-1,0 0 1,4-2-1,0-2-54,0 1-1,1-1 1,-2 0-1,1 0 1,-1-1-1,10-12 1,14-32-282,-27 45 361,0 0 1,0 0 0,0 0-1,-1 0 1,0 0-1,0 0 1,0 0-1,-1 0 1,1-6-1,-1 11 4,0-1-1,0 1 0,0 0 0,0 0 0,0 0 0,0 0 0,0-1 0,0 1 0,0 0 0,0 0 0,0 0 0,0 0 0,0-1 0,0 1 0,0 0 0,0 0 0,0 0 0,0 0 0,0-1 0,0 1 0,0 0 0,0 0 1,0 0-1,0 0 0,0 0 0,-1-1 0,1 1 0,0 0 0,0 0 0,0 0 0,0 0 0,0 0 0,0 0 0,-1-1 0,1 1 0,0 0 0,0 0 0,0 0 0,0 0 0,-1 0 0,1 0 0,0 0 0,0 0 0,0 0 0,-1 0 1,-4 8 126,-4 14 38,7-16-178,1-1-1,-1 1 1,2 0 0,-1-1-1,1 1 1,-1 0-1,2 0 1,-1 0 0,1-1-1,2 12 1,-2-13-39,1-1 0,-1 1 0,1 0 0,0 0 0,1-1 0,-1 1 1,1-1-1,-1 1 0,1-1 0,0 0 0,0 0 0,0-1 0,1 1 0,-1 0 1,7 2-1,12 6-132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7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15939,'4'-1'1760,"-3"8"-1100,0 14-382,-1-20-144,-1 117 390,2 128-1038,2-229 1813,-2-24-1183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5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13267,'7'0'1488,"-2"0"513,-4 8-1657,0 4-40,-1 7-80,0 4-24,-1 5-88,0 7 8,-2-1 8,1 2-8,-1-5-264,3-1-232,0-8 352,-2-1-80,0-12-72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3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1785 234 10978,'1'-1'40,"0"-1"-1,1 0 1,-1 1-1,0-1 0,0 0 1,0 0-1,-1 0 0,1 0 1,0 0-1,-1 0 1,1 0-1,-1 0 0,0 0 1,0 0-1,1 0 1,-2 0-1,1-1 0,0 1 1,-1-2-1,0 0 1,0 0 1,0 0-1,-1 1 0,0-1 0,0 0 1,0 1-1,0-1 0,0 1 0,-5-4 0,-4-5 56,0 1-1,-1 1 1,0 0-1,-18-10 0,7 7-184,-1 0 0,-1 2-1,0 1 1,0 1-1,0 1 1,-1 2 0,-1 0-1,1 1 1,-32 0-1,-15 2-955,1 3-1,-86 11 0,34 2 1236,-187 47 1,258-46 275,0 2 0,1 3 0,1 2 0,1 2 0,-91 59 0,120-67-420,0 2 1,2 1 0,0 0-1,1 2 1,1 0 0,0 0 0,2 2-1,-23 41 1,23-33-25,1 1 0,2 0 0,1 1 0,1 1 0,1 0 0,-5 48 0,11-49-38,2 0 0,0 0 0,3 0 0,0 0-1,2 0 1,2 0 0,0-1 0,2 0 0,2 0 0,19 43 0,-17-48 1,1-1 0,2-1 0,0 0 1,1-1-1,2-1 0,0 0 0,1-1 1,1-1-1,1-1 0,1-1 0,1-1 1,26 15-1,-15-14 8,0-2 0,1-2 1,0-1-1,1-2 0,0-1 0,1-2 0,0-1 1,66 2-1,-24-7 23,0-4 1,-1-3 0,90-18-1,-76 4 78,-1-3-1,-1-4 0,128-57 1,-113 35 113,-3-5 1,140-97-1,-175 103-12,109-101-1,-147 119-136,-2-1-1,0-1 1,-2-1-1,-2-1 0,32-59 1,-49 82-39,-2-1-1,0 0 1,0 0 0,-1 0-1,0 0 1,-1 0 0,0-1 0,0 1-1,-2-23 1,0 25-2,-1 0 0,-1 1 0,0-1 0,0 1 0,0 0 0,-1-1-1,0 1 1,-1 1 0,0-1 0,0 0 0,-1 1 0,0 0 0,-9-11 0,2 6 12,0 1 0,-1 0 0,0 1 0,-1 0 0,0 1-1,-1 1 1,1 0 0,-32-11 0,-9 2 16,-70-14 0,106 26-44,-39-7 166,25 7-127,1-3-1,0 0 1,-59-25-1,70 21-33,-25-18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15411,'19'15'1209,"18"-11"-929,6-3-120,9-5 280,11-5-136,3 2-16,0 2-56,-10 2-480,-8 1-240,-12 4 416,-8 5-72,-17 7-72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16155,'35'-1'1233,"8"-6"-977,6-2-144,11 1 24,6 0-312,-2 0 296,-6 1-72,-14 2-208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13475,'81'-26'1710,"80"-23"485,-126 41-1830,0 1 0,59-4 0,-84 10-340,-1 1 0,1 0 0,0 1 0,0 0 0,0 0 0,17 6 0,-24-7-27,-1 1 1,1 0-1,-1 1 0,1-1 1,-1 0-1,1 1 1,-1 0-1,0-1 1,0 1-1,0 0 1,0 0-1,0 0 1,0 0-1,-1 0 1,1 1-1,-1-1 1,0 0-1,1 1 1,-1-1-1,0 1 1,0 0-1,0-1 0,-1 1 1,1 0-1,-1-1 1,0 1-1,1 0 1,-1 4-1,-1 1-2,0 0-1,0-1 0,-1 1 1,0 0-1,0-1 0,-1 1 0,0-1 1,0 0-1,-1 0 0,-9 13 1,-5 7 8,-30 30 1,37-45 4,-141 145 831,139-141-721,9-5 34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15 13571,'-1'1'194,"1"1"0,-1 0 0,1 0 0,0-1 0,-1 1 0,1 0 0,0 0 0,0 0 0,0 0 0,0 0-1,1 2 1,-1 4 225,-3 408 3813,-1 8-4054,1-410 19,-3-20-17,-6-23 34,11 27-209,-40-114 221,6-2 1,-23-131-1,55 228-260,0-1 0,1 1 0,2-1 1,0 1-1,1-1 0,1 0 0,7-27 0,-7 38 20,2 1 1,-1 0-1,1 0 0,1 0 1,0 0-1,0 0 0,1 1 0,0 0 1,1 1-1,-1-1 0,2 1 1,-1 0-1,1 1 0,1 0 0,-1 0 1,13-7-1,-16 11 10,1 0 0,0 0 0,0 0 0,0 1 0,0 0 0,0 0 0,0 0 0,0 1 1,1 0-1,-1 0 0,0 1 0,1-1 0,-1 1 0,1 1 0,-1-1 0,0 1 0,1 0 0,-1 1 0,0 0 0,0 0 0,9 4 0,-7-2 0,-1 0 0,-1 1 0,1 0 0,0 0 0,-1 0 0,0 1 0,0 0 0,-1 0 0,0 1 0,0-1-1,0 1 1,-1 0 0,0 0 0,0 1 0,-1-1 0,3 11 0,-3-10 4,-1 0 0,0 0 0,-1 1-1,1-1 1,-2 1 0,1-1 0,-1 1 0,-1-1 0,1 1 0,-2-1 0,1 0 0,-1 1 0,0-1-1,-1 0 1,0 0 0,-5 11 0,5-13 22,-1-1 0,1 1 0,-1-1 0,-1 0 0,1 0 0,-1 0 0,1-1 0,-1 1 0,-1-1 0,1 0 0,-1-1 0,1 1 0,-1-1 0,0 0 0,0-1 0,0 1 0,-1-1-1,1 0 1,-1-1 0,1 1 0,-10-1 0,12 0-34,0-1-1,0 0 1,1 0 0,-1 0-1,0 0 1,0-1-1,1 0 1,-1 0-1,0 0 1,1 0-1,-1 0 1,1-1 0,0 1-1,-1-1 1,-4-4-1,5 4-16,1 0 0,0-1-1,0 1 1,0-1 0,0 1-1,0-1 1,1 0 0,-1 0-1,1 0 1,0 0 0,-1 0-1,1 0 1,1-1 0,-1 1-1,0 0 1,1 0 0,0-7 0,2-36-112,10-5-83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14971,'15'-10'1593,"-1"0"-1129,-8 6-232,-6 5 640,1 9-304,-1 6-112,-1 6-240,-2 3-168,1 5-304,0 2-168,2-5 184,0-2 128,5-14-56,7-5-88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93 14835,'-3'6'1168,"10"-6"-856,6 0-71,16-1 415,8-5-80,12-3-152,4 1-120,5-2-304,-2-3-192,-6 1-344,-5-1-560,-15 3 848,-10 2-209,-21-1-183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13739,'25'0'1528,"14"-2"-1056,6-7-184,6 2 489,5-3-641,-2 0 2184,0 3-1944,-3 0 32,-8 3-48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1 475 14371,'9'-28'2239,"13"-22"-1565,14-24 52,-4-2 0,-3-1 0,23-92 0,-57 195-829,2 0-1,2 1 1,1 42-1,1-45 70,1 21-378,2-1-1,2 0 0,1-1 1,19 59-1,-23-95 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5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15227,'28'-13'1561,"8"0"-1153,7-8-184,6-2 536,1-2-592,-3 3-296,-7 0 160,-4 5-136,-16 5-128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14059,'79'-12'4948,"-71"10"-4717,4 0 25,1 0 0,0 1 0,0 1 0,18 1 0,-29-1-247,0 0 1,-1 0 0,1 0-1,0 0 1,-1 1 0,1-1-1,0 0 1,0 1 0,-1 0 0,1-1-1,-1 1 1,1 0 0,-1 0-1,1 0 1,-1 0 0,1 0-1,-1 0 1,0 0 0,1 1-1,-1-1 1,0 0 0,0 1 0,0-1-1,0 1 1,0-1 0,-1 1-1,1-1 1,0 1 0,-1 0-1,1-1 1,-1 1 0,1 0 0,-1 0-1,0-1 1,0 1 0,0 0-1,0 0 1,0-1 0,0 1-1,-1 3 1,-1 3-5,0 0-1,0-1 1,-1 1-1,0-1 1,0 0-1,-1 0 1,0 0-1,-7 9 0,-6 5 17,-22 22 0,5-7 4,34-36-28,0 0 0,0 1 0,0-1 0,0 0 1,0 0-1,0 0 0,0 1 0,0-1 0,0 0 0,0 0 0,1 0 1,-1 1-1,0-1 0,0 0 0,0 0 0,0 0 0,0 0 1,0 0-1,0 1 0,0-1 0,1 0 0,-1 0 0,0 0 0,0 0 1,0 0-1,0 0 0,1 1 0,-1-1 0,0 0 0,0 0 1,0 0-1,0 0 0,1 0 0,-1 0 0,0 0 0,0 0 0,0 0 1,1 0-1,-1 0 0,0 0 0,0 0 0,0 0 0,0 0 1,1 0-1,-1 0 0,0 0 0,0 0 0,0 0 0,1 0 0,-1 0 1,0-1-1,0 1 0,0 0 0,12-1-66,13-5-421,0-2 1,-1-1-1,25-13 0,-10 5 301,10-4-162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0 16580,'0'13'1432,"-5"9"-1016,-10 6-200,-5 13 1008,-5 0-792,-3 11-264,-3 2-8,4-2-80,-2-2-32,3-6-32,2-8-32,4-10-256,1-4-144,3-11-352,2-5-136,2-8 664,2-6-192,3-11-200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14339,'10'-19'1328,"4"15"-880,3 5-167,6 9 567,4 6-160,5 4-248,4 3-176,1 3-384,2-2-240,-5-2 2072,-1-4-1648,-7-2 96,-3-4 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1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0 16596,'-8'36'1272,"1"6"-1008,1 1-120,6 1 320,0 1-72,6-7-224,1-2-128,0-10-280,2-5-160,-1-8-288,-2-5 384,-5-8 88,2-2-144,-4-5-48</inkml:trace>
  <inkml:trace contextRef="#ctx0" brushRef="#br0" timeOffset="1">1 172 15507,'10'8'1433,"10"-4"-897,4-1-208,9-2 464,6-1-80,4-3-344,-2-2-344,-1-3-624,-4-2 600,-7-5-216,-5-8-96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16251,'1'1'115,"1"0"0,-1-1 0,0 1 0,0 1-1,0-1 1,0 0 0,0 0 0,0 0-1,0 0 1,0 1 0,-1-1 0,1 0-1,0 1 1,-1-1 0,1 0 0,-1 1 0,1-1-1,-1 1 1,0-1 0,0 1 0,0 1-1,1 41 547,-1-29-352,-7 166 620,1-24-780,5-149-142,1-1 0,1 0 0,0 0 0,0 0 0,0 0 0,3 7 0,-4-12-6,1-1 0,-1 1 0,1-1 0,0 0-1,0 1 1,0-1 0,0 0 0,0 1 0,0-1 0,0 0 0,0 0 0,0 0 0,0 0 0,1 0-1,-1 0 1,0 0 0,1 0 0,-1-1 0,1 1 0,-1-1 0,1 1 0,-1-1 0,1 1 0,-1-1-1,1 0 1,0 0 0,-1 1 0,1-1 0,-1 0 0,1-1 0,3 1 0,7-3-81,1 0 1,-1 0-1,1-1 0,-1-1 1,0 0-1,19-11 0,62-47-1391,-83 56 1274,-1 0-1,1-1 1,-2 0-1,1 0 1,-1-1-1,0 0 1,6-11-1,-4-3-275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02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18380,'19'-2'1600,"12"-8"-1088,5-6-224,11-2 593,3-2-209,5-6-320,-2 3-184,-7 1-584,-7 2-432,-9-1 680,-5 1-144,-6 1-121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5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22 14867,'-11'4'2001,"-1"0"-1257,14-1-328,12 1 2264,9-11-2127,14 3-153,12-3-152,5 1-56,6-3-400,5 7-192,-3 0-457,-4 4-127,-12 2-176,-7-1 744,-20-3-272,-9 0-256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13859,'7'7'1504,"10"0"-1016,18-7-200,9-3 689,14-3-569,8-1-368,7-1 168,0 2-8,-3 0-200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7:5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 16371,'51'-1'1416,"-15"1"-1022,60 5 1,-56 0-190,56 16 0,-81-16-215,0 0 0,-1 0 0,0 1 0,0 1 0,0 1 0,24 17 0,-35-23-5,1 1 0,-1-1 0,0 1-1,0 0 1,-1 0 0,1 1 0,-1-1 0,1 0-1,-1 1 1,0-1 0,0 1 0,-1 0 0,1 0 0,-1 0-1,0 0 1,0 0 0,0 0 0,0 0 0,-1 0-1,1 0 1,-1 0 0,0 0 0,-1 0 0,1 1 0,-1-1-1,1 0 1,-1 0 0,-1 0 0,1 0 0,0-1-1,-1 1 1,0 0 0,-4 7 0,-4 3-3,0 1-1,0-1 1,-2-1 0,0 0-1,0-1 1,-20 16 0,-93 61 45,96-70-77,-147 92-515,136-86 469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38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45 17660,'-5'34'153,"1"0"0,2 0 0,1 0 0,2 1 0,8 58 1,26 53-203,-21-96 176,-2 1-1,7 74 0,-19-113 222,-3-14 80,-6-22 151,-8-43-299,3 0 0,4-2 1,2 1-1,2-134 0,7 185-340,0 1-1,1 0 1,0-1 0,1 1 0,1 0 0,9-21 0,-12 34 46,0-1 0,1 1-1,0-1 1,0 1 0,0 0 0,0 0-1,0 0 1,1 0 0,0 0 0,-1 0 0,1 1-1,0-1 1,0 1 0,0 0 0,1 0-1,-1 0 1,0 0 0,1 0 0,-1 1 0,1 0-1,0-1 1,-1 1 0,1 1 0,0-1-1,0 0 1,-1 1 0,1 0 0,0 0 0,0 0-1,0 1 1,0-1 0,-1 1 0,5 1-1,-1-1 3,0 2-1,0-1 1,0 1-1,0 0 1,-1 0-1,1 1 1,-1 0-1,0 0 1,0 0-1,-1 1 1,9 9-1,-11-12 10,-1 0 1,0 1-1,0-1 0,0 1 0,-1 0 1,1 0-1,-1-1 0,1 1 0,-1 0 1,0 0-1,0 0 0,0 1 1,-1-1-1,1 0 0,-1 0 0,0 0 1,1 0-1,-1 1 0,-1-1 1,1 0-1,0 0 0,-1 0 0,0 1 1,0-1-1,0 0 0,0 0 0,0 0 1,-3 4-1,-2 3 6,-1 0-1,-1-1 1,0 0 0,0 0 0,-1-1-1,0 0 1,-13 9 0,-74 43 29,80-51-19,7-4 0,-2 2-27,0 0 0,-1-1 0,0-1 1,0 0-1,0 0 0,-16 3 0,19-9-1,13-6-8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68 14299,'-13'0'1816,"6"0"-959,3-3-377,10 0 1536,11 0-944,10-4-319,7 1-105,9-3-288,6 2-120,3-1-240,-3-1-168,-5 3-528,-5 2-321,-12 1 785,-7 3-184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14731,'1'1'1568,"17"-1"-767,6-4-361,10-5 1248,8-1-848,9-1-696,4-1-344,-1-2 352,2 7-96,-4 3-304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0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8 17028,'0'-5'1848,"0"2"-1120,3 5-368,-2 5 1697,3 4-1265,1 8-536,0 7-152,3 10-336,-1 5-192,1 8-288,1 0-161,1-3-295,-1-2 192,-4-7 456,0-5-144,-4-14-16</inkml:trace>
  <inkml:trace contextRef="#ctx0" brushRef="#br0" timeOffset="1">0 571 15491,'10'0'1577,"16"-2"-873,9-1-296,10-7 952,6-2-608,6-3-424,-3-3-256,-1-5-328,-2-3 288,-10-6-216,-5-1-96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17660,'12'-4'520,"1"0"1,0 0-1,-1 1 1,1 1-1,26-1 1,-33 2-330,0 1-109,57-3 447,-58 3-514,0 0 1,0 0 0,-1 1 0,1 0-1,0 0 1,0 0 0,0 0-1,0 1 1,8 4 0,-12-5-19,0 0-1,0 1 1,1-1 0,-1 0-1,0 1 1,0-1 0,0 0-1,0 1 1,-1-1 0,1 1-1,0 0 1,-1-1-1,1 1 1,-1 0 0,1-1-1,-1 1 1,0 0 0,0 0-1,1-1 1,-1 1 0,0 0-1,-1 0 1,1-1 0,0 1-1,-1 0 1,1-1 0,-1 1-1,1 0 1,-1-1 0,-1 4-1,-2 4-16,-1 0 0,0 1 0,-10 14 0,-75 84-21,3-5 202,86-102-157,0 0 0,0 1-1,0-1 1,0 0 0,1 1 0,-1-1-1,0 1 1,0-1 0,1 1 0,-1-1 0,1 1-1,0-1 1,-1 1 0,1 0 0,0-1-1,0 4 1,0-4-1,0-1 0,1 1 0,-1-1 0,1 1 0,-1-1 0,0 1 0,1-1-1,-1 1 1,1-1 0,-1 1 0,1-1 0,0 1 0,-1-1 0,1 0 0,-1 1 0,1-1 0,0 0-1,-1 0 1,1 0 0,0 1 0,-1-1 0,1 0 0,0 0 0,-1 0 0,1 0 0,1 0 0,6 0-5,0-1 0,0 0 0,0 0 0,16-5 0,20-9-647,0-2-1,-1-2 1,-1-2-1,59-38 1,-48 24 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15235,'17'4'1937,"-11"9"-1265,-18 6-280,-8 5 2264,-7 6-2191,-3 6-137,-3 4-152,-3 5-80,-1 1-120,2-3-80,10-5-184,3-5-120,8-7-361,2-7-111,5-13 568,3-9-144,4-12-96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6:4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16740,'0'-4'1336,"8"10"-816,1 5-200,7 9 616,4 2-256,10 5-256,6 0-191,7 3-506,-3-3 1866,13-1-1489,0-6 56,1-5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1922 144 10234,'-534'-80'2531,"339"56"-1825,103 12-239,-119-1 1,173 14-393,1 1 0,-1 2 0,1 2 0,0 1 0,1 1 0,-40 16 0,37-8-68,1 1-1,0 2 1,1 1-1,2 3 1,0 0-1,1 2 1,1 2-1,-52 56 1,61-56-8,2 1 0,1 0 0,1 2 0,1 0-1,2 1 1,1 1 0,2 1 0,1 0 0,1 1 0,-12 62 0,19-66-29,0 1 0,3 0 1,0 1-1,2-1 0,4 38 0,-2-54 12,1-1-1,0 1 1,1 0-1,1-1 1,0 0-1,1 0 1,0 0 0,1-1-1,1 0 1,0 0-1,1 0 1,18 19-1,-14-19 9,1-1 0,0 0 1,1-1-1,0-1 0,0 0 0,1-1 0,1-1 0,25 10 0,-17-10 10,1-1-1,-1-2 1,1 0-1,0-1 1,35-1-1,3-5 41,0-2-1,0-4 1,0-2-1,67-21 0,384-128 275,-251 73-170,-122 43-84,118-39 25,-185 55 37,97-50 0,-147 64-84,-1-1 1,-1-1-1,0-1 0,-1-2 0,0 0 0,35-39 1,-50 48-34,-1 1 1,1-2-1,-2 1 1,1-1-1,-1 0 1,-1 0 0,0 0-1,5-19 1,-7 21-11,-1 0 1,0-1-1,-1 1 1,0 0 0,0-1-1,-1 1 1,0 0-1,0 0 1,-1 0 0,0 0-1,0 0 1,-7-15-1,3 12-17,-1 0 0,0 0 0,0 0 0,-1 1 0,-1 0 0,0 1 0,0 0-1,0 0 1,-1 1 0,-1 0 0,-11-7 0,-14-6-57,0 2 0,-45-17 0,-182-61-216,247 90 284,0-1 1,-21-13-1,23 11-2,-23-22-1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6 125 16396,'0'0'52,"-1"0"0,1 0 0,0 0 0,0 1 0,-1-1 0,1 0 0,0 0 0,0 0 0,-1 0 0,1 1 0,0-1 0,0 0 0,-1 0 0,1 0 0,0 1 0,0-1 0,0 0 0,-1 0 0,1 1 0,0-1 0,0 0 0,0 0 0,0 1 0,0-1 0,0 0 0,-1 1 0,1-1 0,1 1-31,-1-1 1,0 0-1,1 1 0,-1-1 0,1 0 1,-1 0-1,0 1 0,1-1 1,-1 0-1,1 0 0,-1 0 0,1 0 1,-1 1-1,0-1 0,1 0 1,-1 0-1,1 0 0,-1 0 0,1 0 1,-1 0-1,1 0 0,-1 0 0,1 0 1,-1-1-1,1 1 0,0 0 1,195-35 1741,-94 15-1473,292-41-270,-285 50-1405,176 5 0,-265 7 960,-15-3-92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04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724 6 14195,'1'0'76,"0"-1"1,0 0-1,1 1 1,-1-1-1,0 1 1,0-1-1,0 1 0,1-1 1,-1 1-1,0 0 1,0 0-1,0 0 1,1 0-1,-1 0 0,0 0 1,1 0-1,-1 0 1,0 0-1,0 0 0,3 1 1,-4-1-74,0 1-1,1-1 1,-1 0 0,0 0 0,1 0-1,-1 1 1,0-1 0,1 0 0,-1 0-1,0 1 1,0-1 0,1 0 0,-1 1-1,0-1 1,0 0 0,1 1 0,-1-1-1,0 0 1,0 1 0,0-1 0,0 1-1,0-1 1,1 0 0,-1 1 0,0 0-1,0 0 7,-1 0-1,1 0 0,0 0 1,-1 0-1,1 0 1,-1 0-1,1 0 0,-1 0 1,1 0-1,-1 0 0,1 0 1,-1 0-1,0 0 0,-1 1 1,-24 22-12,-1-1-1,-1-2 1,-60 36 0,36-25-34,-67 44 29,-200 135 542,308-203-502,2-2 4,0 1 0,0-1 0,1 1 0,0 1 0,0-1 0,1 1 0,-7 10 0,14-17-30,-1 0-1,0-1 1,1 1 0,-1 0 0,1 0-1,-1 0 1,1 0 0,-1 1 0,1-1-1,0 0 1,-1 0 0,1 0 0,0 0-1,0 0 1,0 0 0,0 0 0,0 1-1,0-1 1,0 0 0,0 0 0,1 0-1,-1 0 1,0 0 0,1 0 0,-1 0-1,0 0 1,1 0 0,0 0 0,-1 0-1,1 0 1,-1 0 0,1 0 0,0 0-1,0 0 1,0-1 0,-1 1 0,1 0-1,0 0 1,0-1 0,0 1 0,0-1-1,2 2 1,5 1 9,0 0 1,0-1-1,0 1 0,1-2 0,8 2 1,264 19-901,-88-11-779,-103-3 1284,-14-1-132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50 136 16820,'5'-20'1427,"0"0"-253,-7 33 115,-14 73-633,1-12-592,3 2 0,-3 98 0,19-151-69,-4-23 6,0 1-1,0-1 1,0 0-1,0 0 1,1 0-1,-1 0 1,0 0 0,0 0-1,0 0 1,1 1-1,-1-1 1,0 0-1,0 0 1,0 0-1,1 0 1,-1 0 0,0 0-1,0 0 1,1 0-1,-1 0 1,0 0-1,0 0 1,0 0-1,1 0 1,-1 0-1,0-1 1,0 1 0,0 0-1,1 0 1,-1 0-1,0 0 1,0 0-1,0 0 1,1 0-1,-1-1 1,0 1-1,0 0 1,0 0 0,0 0-1,0 0 1,1-1-1,-1 1 1,0 0-1,0 0 1,21-37 58,-15 26-58,89-194 134,-34 66-87,-43 100-43,-10 19-4,2-1 1,18-28-1,-27 48-1,0-1-1,-1 1 1,1 0 0,0 0-1,0 0 1,0 0 0,0 0-1,0 0 1,0 0 0,0 0 0,0 0-1,1 0 1,-1 0 0,0 1-1,0-1 1,1 0 0,-1 1-1,1-1 1,-1 1 0,0 0-1,1-1 1,-1 1 0,1 0-1,-1 0 1,1 0 0,-1 0-1,1 0 1,-1 0 0,0 0 0,1 1-1,-1-1 1,1 0 0,-1 1-1,0-1 1,1 1 0,-1 0-1,0-1 1,1 1 0,-1 0-1,0 0 1,0 0 0,0 0-1,0 0 1,2 1 0,3 5-7,0 1-1,0-1 1,0 1 0,-1 0 0,6 11 0,-8-13 3,0 0 0,0 0 1,0 0-1,-1 1 0,0-1 1,-1 1-1,1-1 0,-1 1 1,0 0-1,0 8 0,-2-11 10,1 1-1,-1-1 1,0 0 0,0 1-1,0-1 1,-1 0-1,1 0 1,-1 0 0,0 0-1,0 0 1,0 0-1,-1-1 1,0 1 0,1-1-1,-1 1 1,-6 4-1,-6 4 60,0 0-1,-1-1 1,0-1-1,-1-1 0,0 0 1,0-1-1,-1-1 1,0-1-1,-25 6 0,42-12-94,-1 1 0,1-1-1,0 0 1,-1 0-1,1 1 1,-1-1 0,1 0-1,-1 0 1,1-1-1,-1 1 1,1 0 0,-1 0-1,1-1 1,0 1 0,-2-1-1,2 1 5,1-1-1,0 1 1,0-1-1,0 1 1,-1 0 0,1-1-1,0 1 1,0 0-1,0-1 1,0 1 0,0-1-1,0 1 1,0 0-1,0-1 1,0 1-1,0-1 1,0 1 0,0-1-1,0 1 1,0 0-1,0-1 1,0 1 0,0-1-1,0 1 1,1 0-1,-1-1 1,0 1-1,0 0 1,1-1 0,-1 1-1,1-1 1,2-3-86,0 0 1,0 0 0,1 1-1,0-1 1,0 1 0,7-5-1,17-10-308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1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47 17188,'-14'2'1640,"16"0"-1136,6-4-176,14-3 672,5-1-167,9 0-297,7-2-152,5-1-232,4 3-48,-5 1-128,-2 2-152,-12 3-424,-6 1-249,-17 5-95,-9 0 656,-13 1-232,-7 1-200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15299,'1'8'1593,"18"-5"-849,6-3-240,7-3 704,2 2-272,4-2-176,-1 0-55,-1 3-457,-5 0-440,-8 4 216,-7 1-72,-7 0-80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 20132,'0'0'37,"-1"0"1,1 1-1,0-1 0,0 0 0,0 0 0,0 0 0,-1 0 1,1 0-1,0 0 0,0 0 0,0 0 0,-1 0 0,1 0 1,0 0-1,0-1 0,0 1 0,-1 0 0,1 0 0,0 0 1,0 0-1,0 0 0,0 0 0,-1 0 0,1 0 0,0-1 1,0 1-1,0 0 0,0 0 0,0 0 0,-1 0 0,1 0 1,0-1-1,0 1 0,0 0 0,0 0 0,0 0 0,0 0 1,0-1-1,0 1 0,0 0 0,0 0 0,0 0 0,0-1 1,0 1-1,0 0 0,0 0 0,0 0 0,0-1 0,0 1 1,0 0-1,0 0 0,0 0 0,0-1 0,0 1 0,0 0 1,0 0-1,0 0 0,0 0 0,1-1 0,-1 1 0,-17 10 661,4 2-671,1 1 1,1-1-1,0 2 1,1 0-1,0 0 1,1 0-1,1 1 1,0 1-1,-11 30 1,19-44-64,-1 1 1,0-1 0,1 0-1,-1 0 1,1 0-1,0 1 1,0-1 0,0 0-1,0 0 1,0 1-1,1-1 1,-1 0 0,0 0-1,1 1 1,0-1 0,0 0-1,1 2 1,-1-2 1,0-1 0,1 1 1,-1-1-1,1 1 0,-1-1 0,1 0 0,0 0 1,-1 0-1,1 0 0,0 0 0,0 0 1,0 0-1,-1-1 0,1 1 0,0-1 0,0 1 1,0-1-1,0 0 0,4 0 0,21 1-232,34-3 1,-44 0 221,1 1 0,-1 1 1,1 0-1,-1 1 0,0 1 1,19 5-1,-34-6 39,1 0 0,0-1 0,0 2 0,0-1 1,-1 0-1,1 1 0,-1-1 0,1 1 0,-1 0 0,0-1 1,1 1-1,-1 0 0,0 1 0,0-1 0,0 0 0,-1 0 0,1 1 1,1 2-1,-2-2 10,-1-1 0,1 0 1,-1 0-1,0 0 0,1 0 0,-1 1 1,0-1-1,0 0 0,0 0 1,-1 1-1,1-1 0,-1 0 0,1 0 1,-1 0-1,0 0 0,1 0 1,-1 0-1,0 0 0,-1 0 1,1 0-1,0 0 0,0 0 0,-1-1 1,1 1-1,-3 2 0,-4 3 109,-1 1 0,0-1 0,0-1 0,0 1 0,-1-2 0,0 1-1,0-1 1,-19 6 0,12-6 103,0 0-1,0-1 1,-1-1-1,-33 2 0,47-4-307,0-1 1,0 0-1,-1-1 0,1 1 0,0-1 0,0 1 0,0-1 0,0 0 1,0-1-1,0 1 0,1-1 0,-7-3 0,8 3 25,0 0-1,0 0 1,0 0 0,0 0-1,0 0 1,1 0 0,-1-1-1,1 1 1,-1-1-1,1 1 1,0-1 0,0 0-1,0 1 1,0-1 0,1 0-1,-1 0 1,1 0 0,0 1-1,0-5 1,0-33-548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14523,'10'-8'1584,"8"3"-855,5 0-249,15-1 1128,5 2-664,7-1-312,3 1-96,3 0-455,-3 1-266,-5-1 209,-7 1-88,-12 1-64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4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17820,'0'3'1936,"3"6"-1344,7-2-224,5-6 1145,8-1-785,7-1-128,8-3-208,4-1-112,4-2-152,1 0-136,-7-2-368,-4-1-496,-7-4 720,-8-3-112,-9-5-120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18212,'2'0'1331,"15"-5"-913,0 0 0,-1-2 0,1 1 0,21-14 1,59-43 410,-56 33-611,47-45-1,-72 60-145,-1-1 0,0-1 0,-1 0 0,-1-1 0,15-27 0,-50 90 27,-24 70-1,39-94-169,0 1 0,2 0 0,0 1 0,2-1 0,0 1 0,1 41 0,3-57-176,0 0-1,0 0 1,1 0 0,0-1-1,1 1 1,-1-1 0,1 1-1,1-1 1,-1 0-1,1 0 1,0 0 0,0-1-1,9 10 1,-13-15-216,-1 2-109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7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14531,'4'9'1384,"14"-8"-807,2-1-169,13-8 928,5-1-584,7-4-264,3 0-56,4 2-280,-3-1-248,-9 2-528,-4 0 544,-15 3-144,-2 2-96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11843,'21'1'2966,"36"-2"-2622,-7-1-324,22 2 137,115-14 0,-165 12-89,40 0-1,-45 3-57,1-1 0,-1-1 0,34-7 0,74-16 474,221-16 0,-196 27-318,300-6-155,-412 18-12,-15 0-7,0 2 0,-1 0-1,1 1 1,-1 1 0,1 1-1,-1 1 1,22 9 0,3 4 4,1-3 1,0-1 0,0-3 0,2-2 0,-1-2 0,1-2 0,0-2 0,73-5 0,-24-12 26,-56 7-7,68-2-1,-28 7 4,-68-2-231,-15 4 210,0 0 0,0 0 0,1 0 1,-1 0-1,0-1 0,0 1 0,0 0 0,1 0 0,-1-1 0,0 1 1,0 0-1,0 0 0,0-1 0,0 1 0,0 0 0,1 0 0,-1-1 1,0 1-1,0 0 0,0 0 0,0-1 0,0 1 0,0 0 0,0-1 0,0 1 1,0 0-1,0 0 0,0-1 0,-1 1 0,1 0 0,0 0 0,0-1 1,0 1-1,0 0 0,0 0 0,0-1 0,-1 1 0,1 0 0,0 0 1,0-1-1,0 1 0,-1 0 0,1 0 0,0 0 0,0 0 0,0-1 1,-1 1-1,1 0 0,0 0 0,-1 0 0,-8-6-88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31 17844,'0'-2'2189,"0"2"-2122,16-8 1039,27-6-197,-34 12-818,1 0-1,-1 1 1,1 0-1,0 0 1,18 2-1,-26-1-88,-1 0-1,1 1 1,-1-1-1,1 0 0,-1 1 1,1-1-1,-1 1 1,0 0-1,1-1 1,-1 1-1,0 0 1,1 0-1,-1 0 0,0 0 1,0 0-1,0 0 1,0 0-1,2 2 1,-3-1-6,1 0 0,0 0 1,-1 0-1,0 0 0,1 0 0,-1 0 1,0 0-1,0 0 0,0 0 1,-1-1-1,1 1 0,0 0 0,-1 0 1,1 0-1,-1 0 0,1 0 1,-1 0-1,0-1 0,-1 3 0,-6 10-18,-1-1 0,0 0 0,0 0 0,-2-1 0,1 0 0,-2-1 0,-14 12 0,82-38-1220,-50 14 1165,1 0 0,-1 0 1,1 0-1,-1 1 1,1 0-1,0 0 0,-1 1 1,9 1-1,-13-1 64,0-1-1,-1 0 0,1 1 1,-1-1-1,1 1 1,-1 0-1,1 0 0,-1-1 1,1 1-1,-1 0 1,1 0-1,-1 0 1,0 0-1,0 1 0,0-1 1,1 0-1,-1 0 1,0 1-1,0-1 0,-1 1 1,1-1-1,0 0 1,0 1-1,-1 0 1,1-1-1,-1 1 0,1-1 1,-1 1-1,0 0 1,0-1-1,0 1 0,0 0 1,0-1-1,0 1 1,0 0-1,0-1 1,-1 3-1,-1 1 54,1 0 0,-1 0 0,0-1 0,-1 1 0,1-1 1,-1 0-1,0 0 0,0 0 0,0 0 0,0 0 0,-1 0 0,0-1 0,0 0 0,0 0 0,0 0 1,0 0-1,0 0 0,-1-1 0,-6 3 0,4-2 54,0 0-1,0-1 1,0 0-1,-1 0 1,1 0 0,-1-1-1,1 0 1,-1 0 0,1-1-1,-1 0 1,0-1-1,-9-1 1,14 2-140,0-1 0,0 0 0,0 0 0,0 0 0,1-1 0,-1 1-1,0 0 1,0-1 0,1 0 0,-1 0 0,1 0 0,0 0 0,-1 0 0,1 0 0,0-1 0,0 1 0,-3-5 0,4 4-6,0 1 0,1-1 0,-1 1 0,0-1 0,1 0 0,-1 1 0,1-1 0,0 0 0,0 1 0,0-1 0,0 0 0,0 1 0,1-1 0,-1 0 0,1 1 0,0-1 0,-1 1 0,1-1 0,1 1 1,-1-1-1,2-2 0,16-23-458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28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0 14859,'-3'18'1817,"-11"9"-1137,-16 17-344,-6 11 1752,-7 8-1640,3 4-96,0 0-344,2-5-384,12-9-456,5-8-104,8-21 664,3-8-248,9-16-160</inkml:trace>
  <inkml:trace contextRef="#ctx0" brushRef="#br0" timeOffset="1">1 108 16812,'9'6'1240,"11"8"-952,1 3-96,11 9 336,3 3-152,7 6-424,0 3-328,-7 5 440,0 0-96,-14-2-128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18676,'-4'11'438,"1"-1"0,0 1 0,0 0-1,1 0 1,-1 22 0,3-32-465,1-1-1,-1 1 0,0 0 1,1 0-1,-1 0 0,1 0 1,-1-1-1,1 1 0,0 0 1,-1 0-1,1-1 0,0 1 1,-1 0-1,1-1 0,0 1 1,0-1-1,-1 1 0,1-1 1,0 0-1,0 1 1,0-1-1,0 0 0,0 1 1,0-1-1,0 0 0,-1 0 1,1 0-1,0 0 0,2 0 1,31-1-787,-28 0 672,36-5-668,-31 3 662,-1 1 0,1 0 1,-1 1-1,1 1 1,0 0-1,-1 0 1,1 1-1,14 2 1,-23-2 159,0 0 0,0-1 0,0 1 0,0 0 0,0 0 0,0 0 1,0 0-1,-1 1 0,1-1 0,-1 0 0,1 1 0,-1-1 0,1 1 0,-1-1 0,0 1 1,1 0-1,-1-1 0,0 1 0,0 0 0,0 0 0,-1 0 0,1 0 0,0 0 0,-1 0 1,1 0-1,-1 0 0,0 0 0,0 0 0,0 0 0,0 0 0,0 0 0,0 0 0,0 1 1,-1-1-1,1 0 0,-1 0 0,-1 3 0,-1 4 127,0 1 0,-1 0 0,-1-1-1,1 0 1,-1 0 0,-8 10 0,0-2 250,-1-1 0,0-1-1,-28 25 1,34-34-279,1 0-1,-1 0 1,0-1-1,0 0 0,0-1 1,-1 0-1,0 0 1,1-1-1,-1 0 1,-17 3-1,24-6-87,-1 0-1,1 1 1,0-1 0,-1-1-1,1 1 1,0 0-1,-1-1 1,1 1 0,0-1-1,0 1 1,0-1 0,-1 0-1,1 0 1,0 0-1,0 0 1,0 0 0,0-1-1,1 1 1,-1-1-1,-3-2 1,3 0 4,-1 1 1,1-1-1,-1 0 0,1 1 0,1-1 1,-1 0-1,0-1 0,1 1 1,0 0-1,-1-5 0,-2-22-47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15667,'10'-16'1993,"1"3"-1241,7-1-392,3 1 1840,6 3-1663,3 1-313,5 7-808,1 2 1968,1 4-1376,4 4-24,5 4 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0 487 17804,'0'-3'1768,"2"3"-1288,9 0-192,8 0 1049,8-1-897,6 0-160,6-2-384,2 1-400,2 1-681,2-1 1009,-8 1-240,-7 0-184</inkml:trace>
  <inkml:trace contextRef="#ctx0" brushRef="#br0" timeOffset="1">654 3 18436,'4'-3'1504,"-2"7"-1192,-4 6-128,-2 10 737,0 6-441,-2 10-304,2 1-176,-1 8-256,1-1-136,1-1-249,2-6-199,1-5-1600,0-6 1960,0-5-369,3-1-223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18172,'0'-1'1528,"16"-1"-1120,2-2-144,8 1 449,4-2-337,6-1-496,3 2-353,-2-2-1631,-3 3 1808,-12 3-328,-6 6-296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0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 16812,'2'1'132,"0"-1"0,0 0 0,0 1 0,0-1 1,0 0-1,0 0 0,0-1 0,0 1 0,0 0 1,0-1-1,-1 1 0,1-1 0,0 1 0,3-2 0,3 0 142,3-1-7,0 1 0,0 1 0,0 0 0,0 0 0,1 1 0,17 3 0,-27-3-258,0 0 0,1 1 0,-1-1 0,0 1 0,0-1-1,0 1 1,0 0 0,0 0 0,0 0 0,0 0 0,0 0 0,0 1 0,-1-1 0,1 1 0,0-1 0,-1 1 0,1-1 0,-1 1 0,0 0 0,1 0 0,-1 0 0,0 0 0,0-1 0,0 2 0,0-1 0,-1 0 0,1 0 0,0 0 0,-1 0 0,0 0 0,1 1 0,-1-1 0,0 0 0,0 0 0,0 1 0,0-1 0,-1 0 0,1 0 0,-1 0 0,0 3 0,-1 3-4,0-1 0,-1 1 0,0 0 0,-1-1 1,1 1-1,-1-1 0,-6 7 0,-37 45 27,36-46-53,23-13-678,0 0-1,-1 1 1,1 1 0,0 0 0,20 6 0,-27-6 593,0 0-1,0 0 0,-1 1 1,1 0-1,-1 0 0,1 0 1,6 6-1,-10-7 112,1-1 0,-1 0 1,0 1-1,0-1 0,0 1 0,0-1 1,0 1-1,0 0 0,0-1 0,-1 1 0,1 0 1,0-1-1,-1 1 0,0 0 0,1 0 1,-1 0-1,0 0 0,0-1 0,0 1 1,0 0-1,0 0 0,0 0 0,-1 0 0,1-1 1,-1 1-1,0 3 0,-3 2 173,0 0 1,-1-1-1,1 0 0,-1 1 0,0-2 0,-1 1 1,0 0-1,0-1 0,0 0 0,0-1 0,-8 5 1,-4 2 648,0-1 0,-39 15 0,49-22-678,0 0 0,0-1 0,-1 0 0,1-1 0,-1 1 0,1-1 1,-15-1-1,22 0-205,-1 0 0,0-1 0,0 1-1,0 0 1,0-1 0,0 0 0,1 1 0,-1-1 0,0 0 0,1 0 0,-1 0 0,0 0 0,1 0 0,-1 0 0,1-1 0,-2-1 0,1 1-63,1 0-1,0 0 1,0 0-1,0 0 1,1 0 0,-1-1-1,0 1 1,1 0 0,-1 0-1,1-1 1,0 1 0,0 0-1,0-1 1,0 1-1,0 0 1,1-1 0,0-1-1,10-38-525,7-8-251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16115,'7'0'1153,"-10"18"-857,-11 0-72,-9 12 432,-3 5-304,-6 9-88,1 6 0,-1 5-16,4 1-16,3-6-128,7-1-120,8-14-312,2-7-192,8-27 440,-1-4-104,1-25-32</inkml:trace>
  <inkml:trace contextRef="#ctx0" brushRef="#br0" timeOffset="1">0 46 15075,'2'-1'1481,"8"8"-897,4 3-224,11 6 872,3 2-440,11 7-360,2 2-136,7 2-528,0-2 1865,-7-6-1513,-3 0 64,-3-9 96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2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17076,'13'-2'1304,"17"-1"-944,3-1-176,11 1 376,9-3-144,11 2-240,0 0-184,-1-1-472,-4 1-224,-16 1 520,-12 3-112,-22 5-160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15491,'15'6'1481,"19"-6"-929,5-3-264,12-7 992,10 1-768,0 0-712,-1 1-200,-9 1 400,-10 2-144,-18 4-200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3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16628,'6'4'182,"-1"-1"1,1 0 0,-1 0 0,1 0 0,0-1 0,0 0 0,0 0 0,1 0 0,-1-1 0,11 1-1,9 3 231,63 17 261,136 51-1,-223-72-673,8 3-15,0 1-1,0-1 0,-1 2 0,11 6 1,-19-11 9,1 0 0,-1 0 1,0 0-1,1 0 0,-1 1 1,0-1-1,0 0 0,0 0 1,0 1-1,0-1 1,0 1-1,0-1 0,0 1 1,-1-1-1,1 1 0,0 0 1,-1-1-1,1 1 0,-1 0 1,0-1-1,0 1 0,1 0 1,-1-1-1,0 1 0,-1 0 1,1 0-1,0-1 1,0 1-1,-1 0 0,1-1 1,-1 1-1,1-1 0,-1 1 1,-1 2-1,-7 8-13,0-1 1,-1 0 0,-1-1-1,1 0 1,-2-1-1,-15 11 1,0 1 16,-190 156-807,189-158 687,12-11-63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6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20796,'6'1'1505,"-5"1"-1273,-2-1 320,7-2-472,2-1-472,2-2-456,3 2 704,2 1-192,0 0-105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7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17716,'-44'43'2819,"25"-21"-2633,1 1 1,1 0-1,1 2 0,-23 47 0,20-28-207,1 1 0,-13 52 0,24-67 9,0-1-1,-4 59 0,10-78 15,1 0 0,0 0 1,0 0-1,1 0 0,1 0 0,0 0 0,0 0 0,0 0 0,2-1 0,-1 1 0,1-1 0,8 15 1,-10-22 14,-1 1 1,1-1 0,-1 0 0,1 1 0,0-1 0,0 0 0,0 0 0,1 0 0,-1-1 0,0 1 0,1 0 0,-1-1 0,1 1 0,-1-1 0,1 0-1,0 0 1,-1 0 0,1 0 0,0-1 0,0 1 0,0-1 0,0 1 0,0-1 0,-1 0 0,1 0 0,0 0 0,0-1 0,0 1 0,0-1 0,0 0-1,-1 1 1,1-1 0,0 0 0,-1-1 0,1 1 0,0 0 0,-1-1 0,0 1 0,1-1 0,3-3 0,0-1 75,0 1 1,0-1-1,0 0 1,-1-1-1,1 0 1,-2 0-1,1 0 1,-1 0-1,0 0 1,0-1-1,-1 0 1,0 0-1,2-8 1,-4 10-37,0 1-1,-1 0 1,1 0-1,-1 0 1,0 0-1,-1 0 1,1 0 0,-1 0-1,0-1 1,0 1-1,0 1 1,-1-1 0,0 0-1,0 0 1,0 0-1,-1 1 1,-3-6-1,3 7-59,0-1-1,0 1 0,0 0 0,-1 0 1,1 0-1,-1 0 0,0 1 0,0 0 0,0-1 1,0 1-1,0 1 0,0-1 0,0 1 1,-1-1-1,1 1 0,-1 1 0,1-1 0,-1 0 1,-7 1-1,5 0-266,-1 1-1,1 0 1,0 0-1,-1 0 1,-13 5 0,19-5 180,0 0 1,0-1 0,0 1 0,0 0-1,0 0 1,0 0 0,0 1-1,0-1 1,1 0 0,-1 1 0,0-1-1,1 1 1,-1-1 0,1 1 0,0 0-1,-1 0 1,1 0 0,0 0-1,0 0 1,0 0 0,0 0 0,1 0-1,-2 3 1,4 6-650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4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13491,'1'1'60,"-1"-1"1,1 1-1,-1 0 0,0 0 1,0-1-1,1 1 1,-1 0-1,0 0 0,0-1 1,0 1-1,0 0 0,0 0 1,0-1-1,0 1 1,0 0-1,0 0 0,0 0 1,0-1-1,-1 2 1,1 1 54,-28 230 1985,-6 82-893,-2 731-107,36-996-1461,3 0-1,12 61 0,-6-78 132,-9-32 221,1-1-1,-1 1 0,0-1 0,1 0 1,-1 1-1,1-1 0,-1 1 0,1-1 0,-1 0 1,0 1-1,1-1 0,-1 0 0,1 0 0,0 1 1,-1-1-1,1 0 0,-1 0 0,1 0 0,-1 0 1,1 0-1,-1 0 0,1 1 0,0-1 0,-1 0 1,1-1-1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46 180 12291,'-6'3'478,"3"-2"-323,1 0 0,-1-1-1,1 1 1,-1 1 0,1-1 0,-1 0 0,1 1 0,0-1 0,0 1 0,0-1 0,0 1-1,0 0 1,0 0 0,0 0 0,1 0 0,-3 4 0,4-6-89,0 0-1,0 1 1,0-1-1,0 0 1,0 1 0,0-1-1,0 1 1,0-1 0,0 0-1,0 1 1,0-1 0,0 0-1,0 1 1,0-1-1,0 0 1,1 1 0,-1-1-1,0 0 1,0 0 0,0 1-1,1-1 1,-1 0 0,0 1-1,0-1 1,1 0-1,-1 0 1,0 0 0,1 1-1,-1-1 1,0 0 0,1 0-1,16 4 778,17-5-238,-33 1-542,24-3 299,-1-2-1,1 0 0,-1-2 0,43-17 1,-31 8-167,-2-1 0,47-32 0,-64 38-167,-1-1 1,-1-1 0,0 0 0,0-1 0,15-21 0,-43 55-87,1 0 0,1 0 0,1 1 0,-14 39 0,13-25 2,1 1 0,-8 58 1,16-78-73,0 31 0,2-42-30,0 0-1,1 0 0,0 0 0,-1 0 0,2 0 1,-1-1-1,0 1 0,1 0 0,0-1 1,4 7-1,-6-10 97,0-1 0,1 0 1,-1 1-1,0-1 0,0 0 1,1 1-1,-1-1 0,0 0 1,0 1-1,1-1 0,-1 0 1,0 0-1,1 1 0,-1-1 1,0 0-1,1 0 0,-1 0 1,1 0-1,-1 1 0,0-1 1,1 0-1,-1 0 0,1 0 1,-1 0-1,1 0 0,-1 0 1,0 0-1,1 0 0,-1 0 1,1 0-1,-1 0 0,0-1 1,1 1-1,-1 0 0,1 0 0,-1 0 1,1-1-3,0 0-1,0 1 1,-1-1 0,1 0 0,0 1-1,-1-1 1,1 0 0,0 0 0,-1 0-1,1 0 1,-1 0 0,1 1-1,-1-1 1,0 0 0,1-1 0,0-14-846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14715,'12'13'1256,"14"-15"-783,4-5-193,17-6 384,3-1-72,9-3-328,1 4-280,-4 1-592,-7 6 608,-12 11-216,-7 3-96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97 418 12307,'-19'5'1792,"14"-2"-500,14-2 358,33-3-84,-30 1-1410,0 0 1,0 0-1,0 1 0,0 1 0,0 0 1,-1 1-1,1 0 0,12 4 1,-23-6-147,0 1 0,1-1-1,-1 1 1,0 0 0,0-1 0,1 1 0,-1 0 0,0 0 0,0 0 0,0 0 0,0 0 0,0 0 0,0 0 0,0 0 0,-1 0 0,1 0 0,0 0 0,-1 1 0,1-1 0,0 0 0,-1 1 0,0-1 0,1 2 0,-1-1-3,0 0 1,0 1 0,0-1-1,-1 0 1,1 0 0,-1 1 0,1-1-1,-1 0 1,0 0 0,0 0-1,0 0 1,-2 4 0,-4 4 7,0-1-1,-1 0 1,0 0 0,-10 8 0,18-17-15,-26 24 27,-1-1 0,-1-2 0,-1-1 0,-1-1 1,-38 18-1,257-114-1322,-132 55 1115,-1 0-51</inkml:trace>
  <inkml:trace contextRef="#ctx0" brushRef="#br0" timeOffset="1">976 1 16604,'-6'7'1352,"-4"9"-1184,-9 12-72,-4 10 376,-4 10-320,-4 2-32,-2 5-56,1-4-24,1-5 0,2-6-24,6-12-272,3-8-144,4-16 344,2-4-48,-2-13-80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15587,'13'22'1257,"4"-4"-881,3 4-176,9 2 304,2 2-64,4-3-280,2 0-312,0-6-2081,-1-7 2041,0-6-328,-2-5-184</inkml:trace>
  <inkml:trace contextRef="#ctx0" brushRef="#br0" timeOffset="1">720 1 13731,'9'7'1208,"-12"13"-768,-8 7-224,-4 11 953,1 5-769,1 4-184,-1 2-64,7-3-120,2-3-88,5-6-160,3-7-120,0-11-64,1-5 280,-4-13-129,-5 1-47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15755,'0'0'1625,"6"1"-1161,9-1-200,5 0 848,8-1-592,2 1-176,9 0-736,0 0 2025,2-2-1521,-3-2 72,2-4 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70 15659,'2'-4'235,"0"0"0,0 0-1,1 0 1,-1 1 0,1-1-1,0 1 1,0 0 0,0 0-1,0 0 1,0 0 0,1 0 0,-1 1-1,1 0 1,0-1 0,0 2-1,0-1 1,6-2 0,-1 1-105,-1 0 0,1 0 0,0 1 1,0 1-1,0 0 0,0 0 1,13 0-1,-21 1-116,1 0 0,-1 0 0,1 0 0,0 1 0,-1-1 0,1 0 0,-1 1 0,1-1 0,-1 1 0,1-1 1,-1 1-1,1 0 0,-1-1 0,0 1 0,1 0 0,-1 0 0,0 0 0,1 0 0,1 2 0,-3-1-7,1-1-1,-1 0 1,1 1 0,-1-1-1,0 0 1,1 1 0,-1-1-1,0 0 1,0 1 0,0-1-1,0 0 1,0 1 0,-1-1-1,1 0 1,0 1 0,0-1-1,-1 0 1,0 2 0,-3 6 6,0-1 0,-1 0-1,0 0 1,0-1 0,-9 10 0,-43 45 14,-128 107 0,177-163-58,6-4 7,-1 0 0,1 0 0,0 0 0,0 0 0,0 0 0,0 0 1,0 0-1,0 1 0,0-1 0,-2 5 0,4-7 17,0 1-1,0-1 0,0 0 1,0 0-1,0 1 1,0-1-1,0 0 0,0 1 1,0-1-1,0 0 1,0 0-1,0 1 0,0-1 1,0 0-1,1 0 0,-1 1 1,0-1-1,0 0 1,0 0-1,0 0 0,0 1 1,0-1-1,1 0 1,-1 0-1,0 0 0,0 1 1,0-1-1,1 0 1,-1 0-1,0 0 0,0 0 1,0 0-1,1 0 1,-1 1-1,0-1 0,0 0 1,1 0-1,-1 0 1,0 0-1,0 0 0,1 0 1,-1 0-1,1 0 0,15 1-146,-8 0 75,27 4-16,0 3 0,-1 1 0,63 25 0,-95-33 145,0 0 0,1 0-1,-1-1 1,0 1 0,0-1 0,1 1 0,-1-1-1,0 0 1,1 0 0,-1 0 0,0 0 0,1 0 0,-1 0-1,0-1 1,0 1 0,1-1 0,-1 1 0,0-1-1,0 0 1,0 0 0,0 0 0,0 0 0,0-1-1,0 1 1,0 0 0,0-1 0,0 1 0,-1-1 0,1 0-1,-1 0 1,1 1 0,-1-1 0,2-3 0,3-6 235,0-1 1,-1 0 0,0 0 0,5-23 0,-6 22-140,-1 4-70,-1 3-122,0 0 0,0-1-1,0 1 1,-1 0 0,0-1-1,0 1 1,-1-1-1,1 0 1,-1 1 0,-2-7-1,-2 10 620,7 8-566,11 2-136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13347,'18'11'1304,"12"-4"-752,5-2-176,8-5 921,4 0-697,7-4-168,-1-3-120,-2-2-440,-5 1-240,-15 1 328,-8 1-136,-14 3-48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3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13499,'0'20'1704,"10"-4"-960,19-5-239,5-2 983,18-8-560,5 2-96,7-4-304,2-6-296,-3-8 825,-4 0-897,-17-8-8,-6 3-32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34 12219,'-20'1'3868,"30"-8"-295,33-8-1715,16 4-1515,-53 10-326,0 1 0,0 0 0,0 0 0,-1 0-1,1 1 1,0 0 0,-1 0 0,8 3 0,-12-4-17,-1 0 1,0 0-1,1 0 1,-1 0-1,0 1 1,1-1-1,-1 0 1,0 0-1,0 0 1,1 1-1,-1-1 1,0 0-1,0 0 1,1 1-1,-1-1 1,0 0-1,0 1 0,0-1 1,0 0-1,1 1 1,-1-1-1,0 0 1,0 1-1,0-1 1,0 0-1,0 1 1,0-1-1,0 0 1,0 1-1,0-1 1,0 0-1,0 1 1,0-1-1,0 0 1,0 1-1,0-1 1,-1 0-1,1 1 1,0-1-1,0 0 1,0 1-1,0-1 1,-1 0-1,1 0 1,0 1-1,0-1 1,0 0-1,-1 0 1,1 1-1,-14 11 18,-84 52 196,-23 18 207,119-81-414,0 1 1,0 0-1,1-1 0,-1 1 0,0 0 1,1 0-1,-1 0 0,1 0 0,0 0 1,-2 4-1,3-5-6,0 0 1,0-1-1,-1 1 0,1 0 1,0-1-1,0 1 1,0 0-1,1-1 0,-1 1 1,0-1-1,0 1 1,0 0-1,0-1 1,1 1-1,-1 0 0,0-1 1,1 1-1,-1-1 1,0 1-1,1-1 0,-1 1 1,1-1-1,-1 1 1,0-1-1,1 1 0,-1-1 1,1 1-1,0-1 1,-1 0-1,1 1 0,-1-1 1,1 0-1,0 0 1,-1 1-1,1-1 0,0 0 1,-1 0-1,1 0 1,-1 0-1,1 0 0,0 0 1,1 0-1,19 4 73,1-2 0,0 0 0,0-2 0,36-3 0,89-19 472,-112 15-410,-32 7-115,26-4 49,-28 4-61,1-1 1,-1 1-1,1 0 1,-1 0 0,1 0-1,-1 1 1,1-1-1,-1 0 1,1 1-1,-1-1 1,0 0-1,1 1 1,-1 0-1,1-1 1,0 2-1,1 3 373,-9-5-562,-9-5 309,4-10-37,8 5-107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70 16131,'-1'2'1553,"4"-1"-1145,17-2-152,9-6 640,8-5-416,4 2-72,7-1-200,-2-1-160,-3 2-344,-5 3-208,-11 4-312,-6 3-56,-19 3 536,-6 1-232,-13 5-65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13283,'5'17'1264,"15"-12"-616,7-3-176,13-2 425,7-4-105,8-3-120,4 0-232,2-5-624,-6-6 392,-14-5-232,-6-2-144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08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15675,'14'1'470,"-1"1"0,1 0-1,-1 1 1,20 7 0,10 2 134,153 24 168,-194-35-774,-1-1-1,1 0 0,0 1 1,0-1-1,0 1 1,-1-1-1,1 1 1,0 0-1,-1 0 1,1 0-1,-1 0 0,1 0 1,-1 0-1,1 0 1,-1 0-1,0 1 1,2 1-1,-2-1 0,-1-1 0,0 0 1,0 1-1,0-1 0,1 1 0,-1-1 0,-1 0 0,1 1 0,0-1 0,0 1 1,0-1-1,-1 0 0,1 1 0,-1-1 0,1 0 0,-1 1 0,0-1 1,1 0-1,-1 0 0,0 0 0,0 1 0,0-1 0,-1 1 0,-54 65-137,-102 96 0,124-130-364,-63 58 100,56-59 159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12179,'9'-14'710,"1"-1"1,0 1 0,1 1-1,1 0 1,0 0 0,1 1 0,0 1-1,1 0 1,0 1 0,21-11-1,-17 11-403,0 1 0,1 1 0,0 0 0,1 2 0,-1 0 0,1 1-1,0 1 1,31-2 0,-47 6-270,-1-1 0,1 2 0,0-1-1,-1 0 1,1 1 0,0-1 0,-1 1 0,1 0-1,5 3 1,-8-4-32,-1 1 1,1-1-1,0 1 0,0 0 0,0-1 0,-1 1 0,1 0 0,0-1 0,0 1 1,-1 0-1,1 0 0,-1 0 0,1 0 0,-1 0 0,1 0 0,-1-1 0,0 1 1,1 0-1,-1 0 0,0 0 0,0 0 0,0 0 0,0 0 0,1 0 1,-2 0-1,1 1 0,0-1 0,0 0 0,0 0 0,0 0 0,-1 0 0,1 0 1,0-1-1,-1 1 0,1 0 0,-1 0 0,1 0 0,-2 1 0,-6 10 5,-1 0-1,0-1 0,-1 0 0,0-1 1,0 0-1,-1-1 0,-17 11 0,15-10-16,-34 23-79,31-23-120,-1 2-1,-20 18 1,37-29 182,-1-1 0,1 0 0,-1 1 0,1-1 1,-1 1-1,1-1 0,0 1 0,-1-1 1,1 1-1,0-1 0,-1 1 0,1 0 1,0-1-1,0 1 0,-1 0 0,1-1 0,0 1 1,0-1-1,0 1 0,0 0 0,0-1 1,0 1-1,0 0 0,0-1 0,0 1 0,0 0 1,0-1-1,0 1 0,1 0 0,-1-1 1,0 1-1,0-1 0,1 1 0,-1 0 1,0-1-1,1 1 0,-1-1 0,1 1 0,-1-1 1,2 1-1,25 16-674,-20-14 587,140 79-1031,-131-72 1130,-2 1 0,1 0 0,-2 1 0,1 1 0,-2 0 1,1 1-1,12 18 0,-24-30 27,0-1 0,0 1 0,0-1 0,0 1 0,0 0 0,0 0 0,0-1 0,-1 1 0,1 0 0,-1 0-1,1 0 1,-1 0 0,0 0 0,0 0 0,0 0 0,0-1 0,0 1 0,0 0 0,0 0 0,0 0 0,-1 0 0,1 0 0,-1 0 0,-1 2 0,0-1 27,1-1 0,-1 0-1,0 0 1,0 0 0,-1-1 0,1 1-1,0 0 1,-1-1 0,1 0 0,0 1-1,-1-1 1,0 0 0,1 0 0,-1 0 0,0-1-1,-3 1 1,-21 4 226,-1-1-1,0-1 1,1-2 0,-1-1-1,0-1 1,0-2-1,1 0 1,-46-13 0,50 6-1134,19 5-408,16 4 428,9 3 204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 15731,'1'0'43,"-1"0"0,0 0 0,0 0 0,1 0 0,-1 0 0,0 0 0,0 0 0,1 1 0,-1-1 0,0 0 0,0 0 0,0 0 0,0 1 0,1-1 0,-1 0 0,0 0 0,0 0 0,0 1 0,0-1 0,0 0 0,1 0 0,-1 1 0,0-1 0,0 0 0,0 0 0,0 1 0,0-1 0,0 0 0,0 0 0,0 1 0,0-1 0,0 0 0,0 0 0,0 1 0,0-1 0,0 0 0,0 0-1,-1 1 1,1-1 0,0 0 0,0 0 0,0 0 0,0 1 0,0-1 0,0 0 0,-1 0 0,1 0 0,0 1 0,0-1 0,-1 0 0,-9 18-4,7-15 180,-148 215 2140,107-161-2271,-86 85 0,122-135-115,5-3-39,-1 0-1,0 0 1,-1 0-1,1-1 1,-1 1 0,1-1-1,-1 0 1,0-1 0,0 1-1,-10 3 1,15-6 1,-1 0-1,1 0 1,-1 0 0,0 0 0,1 0-1,-1 0 1,1 0 0,-1-1 0,0 1-1,1 0 1,-1 0 0,1 0 0,-1-1-1,1 1 1,-1 0 0,0 0 0,1-1-1,-1 1 1,1-1 0,-1 1 0,1 0 0,0-1-1,-1 1 1,1-1 0,-1 1 0,1-1-1,0 1 1,0-1 0,-1 1 0,1-1-1,0 0 1,0 1 0,-1-1 0,1 1-1,0-1 1,0 0 0,0 1 0,0-1-1,0 1 1,0-2 0,0-31-741,1 25 610,0-28-619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15579,'1'12'1225,"2"9"-857,3 4-120,7 5 464,4 5-144,7 4-96,5 0-32,7-3-112,3-3-48,1-5-48,-3-3-128,-4-7-320,-4-3-320,-11-5 432,-3-2-24,-10-3-96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15331,'0'5'269,"-13"149"3697,12-129-3852,1 0 1,2 0 0,0 0-1,7 27 1,-8-49-129,-1 1-67,1 1-1,0 0 0,1-1 0,-1 0 1,1 1-1,0-1 0,0 0 1,0 0-1,5 6 0,-12-28-1054,-4 3 744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10 308 14171,'-10'0'1400,"10"6"-800,6 1-151,12 0 887,8 0-376,10-1-232,6-2-80,9-4-208,4 0-224,-1-4-704,-4-4 2041,-11-5-1481,-10 1 0,-15-2 0</inkml:trace>
  <inkml:trace contextRef="#ctx0" brushRef="#br0" timeOffset="1">649 0 14971,'8'6'1761,"-7"5"-1161,-1 8-344,-4 4 2264,2 8-2208,-1 5-160,3 7-232,2 2-160,-1-1-304,4-4-144,-1-7 2208,2-6-1608,2-5 56,5-4-80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14619,'4'-4'248,"-1"0"-1,1 0 1,1 0 0,-1 0-1,1 1 1,-1 0 0,1 0-1,0 0 1,0 1-1,0-1 1,0 1 0,1 1-1,-1-1 1,1 1 0,-1-1-1,1 2 1,-1-1-1,1 1 1,0-1 0,-1 1-1,1 1 1,-1-1 0,1 1-1,8 2 1,-4 0-167,0-1 1,0 2-1,0-1 1,0 1 0,0 1-1,-1 0 1,0 0-1,0 1 1,0 0-1,-1 0 1,0 1-1,10 11 1,-15-15-79,0 1 0,0-1 0,-1 1 0,0-1 0,0 1 1,0 0-1,0 0 0,0 0 0,-1 0 0,0 1 0,0-1 0,0 0 0,0 0 0,0 9 0,-2-7 4,0 0 0,1-1-1,-2 1 1,1 0 0,-1 0-1,0-1 1,0 1-1,0-1 1,-6 10 0,-5 4 49,-1-1-1,-1-1 1,-1 0 0,-26 23 0,39-37-40,-29 24 111,21-19-58,1 1-1,0 0 0,1 0 1,0 0-1,-16 22 1,25-30-64,0-1 0,-1 1 1,1 0-1,0-1 0,-1 1 1,1 0-1,0-1 1,0 1-1,0 0 0,0 0 1,0-1-1,-1 1 0,1 0 1,0-1-1,1 1 0,-1 0 1,0 0-1,0-1 1,0 1-1,0 0 0,0-1 1,1 1-1,-1 0 0,0-1 1,1 1-1,-1 0 1,0-1-1,1 1 0,-1-1 1,1 1-1,-1-1 0,1 1 1,-1-1-1,1 1 1,-1-1-1,1 1 0,0-1 1,-1 0-1,1 1 0,0-1 1,-1 0-1,1 0 1,0 1-1,-1-1 0,1 0 1,1 0-1,37 5 40,-36-5-37,51 0-1823,91-14 1,-121 11 1509,3-1-430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16484,'4'3'1672,"13"0"-1208,15-12-192,9-5 776,15-6-416,3-2-127,6 2-329,-1 3-192,-5 7-329,-10 1-215,-18 11-336,-11 5 2288,-20 9-1504,-4 2-80,-13 4 24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15011,'22'0'1569,"6"-2"-1065,15-4-192,5 1 648,8 0-352,1 1-120,0 1-592,-7 2-320,-7 1 424,-4 1-144,-16-1-104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2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87 14715,'-1'-1'116,"0"1"0,0 0 1,1-1-1,-1 1 0,0-1 0,1 1 0,-1-1 0,0 1 1,1-1-1,-1 0 0,0 1 0,1-1 0,-1 0 0,1 0 0,0 1 1,-1-1-1,0-1 0,1 2-61,0-1-1,0 1 1,1 0 0,-1-1 0,0 1 0,0-1 0,0 1-1,0 0 1,0-1 0,0 1 0,1-1 0,-1 1-1,0 0 1,0-1 0,0 1 0,1 0 0,-1-1 0,0 1-1,1 0 1,-1-1 0,0 1 0,1 0 0,-1 0-1,1-1 1,32-12 1458,-24 11-1127,20-8 318,-5 1-453,0 1-1,0 1 0,1 1 1,40-4-1,-65 10-249,1 0-1,-1 0 0,1 0 0,0 0 0,-1 0 1,1 0-1,0-1 0,-1 1 0,1 1 0,0-1 1,-1 0-1,1 0 0,0 0 0,-1 0 0,1 0 1,0 1-1,-1-1 0,1 0 0,-1 0 0,1 1 1,0-1-1,-1 1 0,1-1 0,-1 0 0,1 1 1,-1-1-1,0 1 0,1-1 0,-1 1 0,1-1 1,-1 1-1,0 0 0,1-1 0,-1 1 0,0-1 1,0 1-1,1 0 0,-1-1 0,0 1 0,0 0 1,0-1-1,0 1 0,0 0 0,0-1 0,0 1 1,0 0-1,0-1 0,0 1 0,0 0 0,-1-1 1,1 1-1,0 0 0,0-1 0,-1 1 0,1-1 1,0 1-1,-1-1 0,0 2 0,-2 5-2,-1-1 0,0 1-1,-10 10 1,-27 27 24,-56 48 0,11-12 5,81-75-31,2-3-3,1 0 0,0 1 0,-1-1 0,1 1 0,0-1 0,0 1 1,1 0-1,-1 0 0,0-1 0,1 1 0,-2 4 0,3-7 4,0 1 1,0-1-1,0 0 1,0 0-1,0 1 0,0-1 1,0 0-1,0 1 1,0-1-1,0 0 0,0 1 1,1-1-1,-1 0 0,0 0 1,0 1-1,0-1 1,0 0-1,0 0 0,1 1 1,-1-1-1,0 0 1,0 0-1,0 1 0,1-1 1,-1 0-1,0 0 0,0 0 1,1 0-1,-1 1 1,0-1-1,1 0 0,-1 0 1,0 0-1,0 0 1,1 0-1,-1 0 0,0 0 1,1 0-1,-1 0 0,15 0-38,-11 0 23,49-7-123,-38 5 101,0-1 1,0 2 0,1 0 0,-1 1-1,19 2 1,-31-2 29,1 1 1,0 0-1,-1 0 1,1 0-1,-1 1 1,0-1-1,1 1 1,-1-1-1,0 1 0,0 0 1,0 1-1,0-1 1,0 0-1,-1 1 1,1-1-1,-1 1 1,0 0-1,1 0 1,-1 0-1,0 0 0,-1 0 1,1 1-1,-1-1 1,1 1-1,-1-1 1,1 7-1,1 3-25,0 1 0,-1 0 0,-1-1 0,-1 1 0,0 0 0,0 0 0,-1 0 0,-6 23 0,6-31 66,0 1-1,-1-1 0,0 0 0,-1 0 0,1 0 0,-1 0 1,0 0-1,0-1 0,-1 1 0,0-1 0,0 0 0,0 0 1,-1 0-1,1-1 0,-1 0 0,0 0 0,-1 0 0,1 0 1,-1-1-1,-9 5 0,-1-2 233,0-1 0,0-1 0,-27 4-1,37-7-294,-1 0 0,0-1-1,1 0 1,-1 0 0,1-1-1,-1 1 1,0-2 0,1 1-1,0-1 1,-1 1-1,1-2 1,-7-2 0,12 5-22,1-1 0,-1 1 1,0-1-1,0 1 0,0-1 0,1 1 1,-1-1-1,0 0 0,1 1 0,-1-1 1,1 0-1,-1 0 0,0 1 0,1-1 1,0 0-1,-1 0 0,1 0 0,-1 0 1,1 1-1,0-1 0,0 0 0,-1 0 1,1 0-1,0 0 0,0 0 0,0-1 1,4-4-413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27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22 14427,'11'-13'1415,"-9"6"-746,-7 5-6,3 3-580,1-1 0,-1 1 0,0 0 0,1 0-1,-1 0 1,0 0 0,1 0 0,0 0 0,-1 0 0,1 0-1,-1 1 1,1-1 0,0 0 0,0 1 0,0-1 0,-2 4-1,-2 2 123,-13 19 42,0 0-1,3 1 1,0 0 0,-18 48 0,17-31-218,2 2-1,-11 63 1,22-96-26,1 0 0,1 0 1,1 1-1,-1-1 0,2 1 0,0-1 0,1 0 1,3 14-1,-4-23 4,0-1 0,0 1 1,0-1-1,0 0 0,1 1 0,0-1 1,0 0-1,-1 0 0,2 0 0,-1-1 1,0 1-1,1 0 0,-1-1 0,1 1 0,0-1 1,-1 0-1,1 0 0,0 0 0,0 0 1,1-1-1,-1 1 0,0-1 0,1 0 1,-1 0-1,0 0 0,1 0 0,-1-1 0,1 1 1,0-1-1,-1 0 0,1 0 0,-1 0 1,1 0-1,-1-1 0,6-1 0,1 0 29,0-1 0,0-1 0,0 0 0,0 0 0,-1 0 0,0-2 0,0 1-1,0-1 1,-1 0 0,1-1 0,-1 0 0,-1 0 0,0-1 0,0 0 0,0 0-1,7-12 1,-7 9 2,0 0-1,-1 0 1,0-1-1,-1 0 1,0 0-1,-1 0 1,0-1-1,-1 1 1,0-1-1,-1 0 1,-1 0-1,0-24 1,-2 28-80,0 0-1,0 1 1,-1-1 0,-1 1 0,1-1-1,-1 1 1,-1 0 0,0 0-1,0 1 1,0-1 0,-1 1 0,-6-8-1,3 6 0,0 1-1,0 0 1,-1 0 0,0 1-1,-1 0 1,1 0 0,-1 1-1,-17-7 1,-27-7-179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4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16219,'6'7'1313,"-3"-2"-1137,-7 0-216,-9-5 704,-12-5-832,-3 0-104,-7-2 200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15667,'-1'5'1273,"8"-5"-841,8 0-128,13-5 400,9-1-104,8-3-192,2-1-136,5-3-408,-1-1-272,-5 0 584,-7 1-264,-10 1-64,-8 2-88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8:59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37 11666,'65'-37'7873,"-72"49"-6410,-2-3-1427,-321 387-419,325-391-868,5-11 734,6-16 342,-4 15-68,5-23-334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58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3 191 13371,'-1'-3'229,"1"0"0,-1-1 0,1 1 0,-1 0 0,1-1 0,0 1 0,0-1 0,1 1 0,-1-1 0,1 1 0,0 0 0,0-1 1,0 1-1,0 0 0,0 0 0,1 0 0,-1 0 0,1 0 0,4-6 0,2-3 255,1 1 1,1-1-1,13-12 1,-12 14-258,0 0 0,17-10 0,-25 18-205,1-1 1,0 1-1,0 0 0,1 0 0,-1 0 0,0 0 0,1 1 0,-1 0 0,1 0 0,-1 0 0,8 0 0,-10 1-21,-1 0 0,1 1 0,-1-1-1,1 1 1,-1-1 0,0 1-1,1 0 1,-1 0 0,0 0 0,0 0-1,0 0 1,1 0 0,-1 0-1,0 0 1,0 0 0,0 0 0,-1 0-1,1 1 1,0-1 0,0 0-1,-1 1 1,1-1 0,-1 1 0,1-1-1,-1 0 1,1 1 0,-1-1-1,0 1 1,0-1 0,0 1-1,0-1 1,0 3 0,1 8-1,-1 0 0,-3 22 0,2-28-2,-5 30-25,-2-1 0,-2 0 0,-20 50 0,-11 39 28,-38 250 22,78-372-24,1-1 0,0 1 0,-1-1 0,1 1 1,0-1-1,0 1 0,0-1 0,0 1 0,0-1 0,0 1 1,0-1-1,1 1 0,-1-1 0,0 1 0,1-1 0,0 0 1,-1 1-1,1-1 0,0 1 0,-1-1 0,1 0 0,0 0 1,0 0-1,0 1 0,2 0 0,-1-1 31,1 0 0,0 0 0,0 0 0,0-1 0,0 1 0,0-1 0,0 0 0,0 0 0,0 0 0,0 0 0,0 0 0,3-2 0,27-3 391,-27 3-424,1 0 0,0 1 0,-1 0-1,1 1 1,0-1 0,0 1-1,-1 0 1,10 2 0,-7-1 840,-3-3-827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14443,'0'0'66,"0"0"0,0 1 1,0-1-1,0 0 0,0 0 0,0 0 0,0 1 1,1-1-1,-1 0 0,0 0 0,0 1 0,0-1 0,0 0 1,1 0-1,-1 0 0,0 0 0,0 1 0,0-1 1,1 0-1,-1 0 0,0 0 0,0 0 0,1 0 0,-1 0 1,0 1-1,0-1 0,1 0 0,-1 0 0,0 0 1,0 0-1,1 0 0,-1 0 0,0 0 0,0 0 0,1 0 1,-1 0-1,0 0 0,0 0 0,1-1 0,-1 1 0,0 0 1,0 0-1,1 0 0,-1 0 0,0 0 0,0 0 1,0-1-1,1 1 0,-1 0 0,0 0 0,0 0 0,0-1 1,1 1-1,-1 0 0,0 0 0,0 0 0,0-1 1,0 1-1,0 0 0,0 0 0,0-1 0,1 1 0,-1 0 1,0 0-1,0-1 0,0 1 0,0 0 0,0 0 1,0-1-1,10 27 1529,-7-16-1336,16 37 301,3 0-1,39 62 1,-45-84-529,1-1 0,1-1 0,2 0 0,0-1 0,38 31 1,-51-48-212,1 1-1,0-1 1,0-1 0,12 6 0,-17-9 146,-1 1-1,1-1 0,0-1 1,0 1-1,-1 0 0,1-1 1,0 1-1,0-1 0,0 0 1,0 0-1,-1 0 0,1 0 1,0-1-1,0 1 0,0-1 1,0 0-1,-1 0 0,4-1 1,15-16-279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1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32 16147,'38'-32'2670,"-43"51"-1637,-72 102-819,40-64 104,-47 93 0,82-144-277,-1 0 0,1 0 0,0 0-1,0 0 1,1 1 0,-2 8-1,3-13-27,0-1 0,0 1-1,0-1 1,0 1-1,0-1 1,0 1-1,1-1 1,-1 1 0,1-1-1,-1 1 1,1-1-1,-1 0 1,1 1 0,0-1-1,-1 0 1,1 1-1,0-1 1,0 0-1,0 0 1,0 0 0,0 0-1,1 0 1,-1 0-1,0 0 1,0 0-1,0 0 1,1-1 0,-1 1-1,1 0 1,-1-1-1,0 1 1,3 0 0,6 1 39,1-1 1,-1 0-1,1 0 1,-1-1 0,1 0-1,-1-1 1,1 0 0,-1-1-1,16-4 1,-1-1-301,-1-1-1,40-20 1,-56 24 224,0 0 1,0-1-1,9-7 1,-15 11 42,0-1-1,-1 1 1,1-1 0,0 0-1,-1 1 1,1-1 0,-1 0 0,1 0-1,-1 0 1,0 0 0,0 0-1,0 0 1,0-1 0,0 1-1,-1 0 1,1 0 0,0-5 0,-4-7-143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11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15211,'-6'19'1281,"-1"4"-921,0 2-160,-1 8 424,-1 2-112,5 3-120,1 3-136,0-4-344,1-1-304,2-9 352,-2-7-32,2-19-96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1 17356,'-17'21'3221,"-65"85"-2419,40-47-640,21-26-238,-2-2 0,-42 45 0,64-75 8,-1 1 1,1-1 0,-1 0 0,1 1-1,-1-1 1,0 0 0,0 0 0,1 0-1,-5 1 1,6-2 58,-1 0 0,1 0 0,-1 0 0,1 0 0,-1 0 0,1 0 0,0 0 0,-1-1 0,1 1 0,-1 0 0,1 0 0,-1 0 0,1-1 0,0 1 0,-1 0 0,1 0 0,0-1 0,-1 1 0,1 0 0,0-1 0,-1 1 0,1 0 0,0-1 0,0 1 0,-1 0 0,1-1 0,0 1 0,0-1 0,0 1 0,-1-1 1,1 1-1,0 0 0,0-1 0,0 1 0,0-1 0,0 1 0,0-1 0,0 1 0,0-1 0,0 1 0,0-1 0,0 0 0,0-19-313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16964,'0'0'1336,"0"12"-1024,2 1-104,-1 7 464,4 1-224,0 6-168,4 2-32,5 3-88,2-4-48,5 1-40,2 0-72,2-4-304,2-2-296,-4-4 496,-3-5-72,-9-9-64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39:3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 13939,'-3'6'11237,"-4"-11"-12200,-3-7 1295,10 11-520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0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151 108 15307,'0'0'81,"-1"-1"-1,1 1 0,0 0 0,-1-1 1,1 1-1,0-1 0,0 1 1,0 0-1,-1-1 0,1 1 1,0-1-1,0 1 0,0 0 0,0-1 1,0 1-1,0-1 0,0 1 1,0-1-1,0 1 0,0-1 1,0 1-1,0 0 0,0-1 0,0 1 1,0-1-1,0 1 0,0-1 1,1 1-1,-1 0 0,0-1 1,0 1-1,1-1 0,-1 1 0,1-1 1,7-17 881,-3 11-819,1 1 0,0 0 0,0 0 1,1 1-1,-1-1 0,1 1 0,0 1 0,1 0 0,-1 0 1,1 0-1,0 0 0,-1 1 0,1 1 0,1 0 0,-1 0 0,0 0 1,1 1-1,-1 0 0,1 1 0,-1-1 0,1 2 0,10 1 0,-12-2-136,-1 1-1,0 0 0,1 1 0,-1-1 0,0 1 1,0 0-1,0 1 0,0 0 0,-1 0 0,1 0 0,-1 0 1,1 1-1,-1 0 0,0 0 0,-1 0 0,1 1 1,-1-1-1,0 1 0,0 0 0,0 1 0,-1-1 1,1 1-1,-2-1 0,1 1 0,0 0 0,-1 0 1,0 0-1,-1 0 0,3 13 0,-4-6 57,0 0 1,0 1-1,-1-1 0,-1 0 0,0 1 0,-1-1 1,0 0-1,-1-1 0,-1 1 0,0-1 0,-1 0 1,0 0-1,0 0 0,-1-1 0,-12 15 0,11-16 76,-1 0-1,0 0 0,0-1 0,-1 0 1,0-1-1,-1 0 0,1 0 0,-2-1 1,1-1-1,-1 0 0,0 0 0,0-1 1,0-1-1,-1 0 0,-20 3 1,25-6-83,0-1 1,0 0 0,0 0-1,0-1 1,0 0 0,0-1-1,1 1 1,-1-1 0,0-1-1,1 0 1,-1 0 0,1 0 0,-11-8-1,3 2-362,2-2 0,-1 1 0,1-2 0,1 0 0,-16-19 0,27 31 191,1-1 1,0 1-1,0-1 1,-1 1-1,1-1 1,0 1 0,0-1-1,0 1 1,0-1-1,0 0 1,0 1-1,0-1 1,0 1-1,0-1 1,0 1 0,0-1-1,0 1 1,0-1-1,0 1 1,0-1-1,0 1 1,1-1 0,-1 1-1,0-1 1,0 1-1,1-1 1,-1 1-1,0-1 1,1 1-1,-1 0 1,1-1 0,-1 1-1,0-1 1,1 1-1,-1 0 1,1 0-1,-1-1 1,1 1 0,-1 0-1,1 0 1,0-1-1,10-10-594,4-10-422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0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2 149 17708,'-2'0'1712,"9"-1"-1080,3-1-232,16 1 785,7-6-217,12-6-360,3-3-184,7-1-336,1 1-232,-6-4-768,-1 1 816,-8 1-144,-6-1-128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2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18380,'8'-3'1912,"5"0"-1352,11 1-263,7 0 983,17 0-720,5-2-80,7 0-216,3-1-176,2 1-280,-5 0-152,-10 1-400,-9 1-296,-19 2 760,-12 2-217,-13 6-79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0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15171,'0'14'1737,"12"-3"-897,5-9-264,9-2 880,7-4-344,7-3-255,3-3-153,4-3-680,0 0-520,5-4 488,-2 3-168,-4 1-96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10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58 15395,'14'-14'1511,"-8"7"-775,0 1 0,0-1 1,10-15-1,-13 20 490,-2 8-801,-1 7-150,-46 249 388,22-143-586,-24 198 54,60-398-2183,-11 43 1660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1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15923,'-1'1'101,"0"0"-1,0-1 0,0 1 0,0 0 0,-1 0 1,1 0-1,0-1 0,0 1 0,1 0 0,-1 0 0,0 1 1,0-1-1,0 0 0,1 0 0,-1 0 0,1 0 1,-2 2-1,0 1 108,-9 17 128,0 1 0,1 0 0,-8 28 0,15-39-328,0 0 0,0 0-1,1 0 1,1 0 0,0 0-1,0 1 1,2-1 0,-1 0-1,3 13 1,-2-19-5,0-1 1,1 1-1,-1-1 0,1 0 1,0 1-1,0-1 0,1 0 1,-1-1-1,1 1 0,0 0 1,0-1-1,0 1 0,0-1 1,8 5-1,2 1 11,1-1 1,0 0-1,16 6 0,-20-10-4,1 1 0,-1-1-1,-1 2 1,1 0-1,-1 0 1,0 1 0,15 13-1,-20-15-8,-1 0 1,1 0-1,-1 0 0,0 1 0,0 0 0,0-1 1,-1 1-1,1 0 0,-2 0 0,1 0 1,-1 1-1,0-1 0,0 0 0,0 1 0,-1-1 1,0 0-1,-1 1 0,1-1 0,-2 7 1,-1-3 4,0 1 1,0-1 0,-1-1 0,0 1-1,-1-1 1,0 1 0,0-1-1,-1 0 1,0-1 0,0 0 0,-10 10-1,9-11 14,-1 0 0,0 0 0,0-1 0,0 0 0,-1 0-1,0-1 1,0 0 0,0-1 0,-1 0 0,0 0 0,-14 3 0,18-6 4,0 0 1,0 0 0,0-1 0,-1 1 0,1-2 0,0 1-1,-1-1 1,1 0 0,0 0 0,0 0 0,0-1 0,0 0-1,0 0 1,0-1 0,1 1 0,-1-1 0,1-1 0,0 1 0,-7-6-1,7 5-12,1-1 0,0 1 0,0-1-1,0 0 1,1 0 0,0 0 0,0-1 0,0 1-1,0-1 1,1 1 0,0-1 0,0 0-1,1 0 1,0 0 0,0 0 0,0 0 0,0 0-1,1 0 1,0 0 0,1 0 0,-1 0-1,1 0 1,2-7 0,0-1-3,1 1 0,0 0 0,1 0 0,0 1 0,1-1 0,1 1 1,0 0-1,0 1 0,13-15 0,2 4 84,1 0 0,0 2 0,2 1 0,37-23 0,36-28 320,-85 60-326,-1-1 1,0 0 0,-1-1 0,-1-1-1,12-17 1,-17 23-49,-1 0 1,0 0-1,-1-1 0,0 0 0,0 1 0,-1-1 1,2-9-1,-3 14-37,-1 1 0,1-1 0,-1 1-1,0 0 1,0-1 0,0 1 0,0-1 0,-1 1 0,1 0 0,-1-1 0,1 1 0,-1-1-1,0 1 1,0 0 0,0 0 0,0 0 0,0 0 0,0-1 0,-1 1 0,1 1 0,-1-1-1,1 0 1,-1 0 0,0 1 0,0-1 0,0 0 0,-4-1 0,2 1-66,-1 0-1,1 0 1,-1 1 0,0 0-1,0 0 1,0 0 0,1 1 0,-1-1-1,0 1 1,0 1 0,0-1-1,0 0 1,0 1 0,0 0-1,1 0 1,-10 4 0,1 0-36,1 1 1,0 0-1,0 0 0,-22 16 1,-9 15-255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32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0 452 9394,'13'-4'2,"0"1"0,0 0 0,1 1 0,18 0 0,3 0-113,248-33-287,197-18-1796,-78 48 2506,-230 7 1058,-76-5-648,162-26 0,91-41-327,-42 8-402,2 25 132,151 47-55,-104 2-52,-34-22-160,304 12-815,-330 39 807,-171-20 528,148 6 0,211-44 249,-2-37-986,-157 15-62,721-42 495,-696 58 438,333-9 725,-513 33-1078,0 7 0,173 31-1,-103 3-174,-125-25 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17244,'-2'13'1168,"23"2"-1024,4-5-72,7-11 416,8-3-320,7 2-152,3 2-24,3 0-72,-1 2-32,-10-2-120,-7 5-120,-7 5-256,-8-1-104,-12-2 472,-8-1-144,-11-3-1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30 13347,'-14'8'1648,"10"2"-1056,11-5-288,9 0 2089,12-2-1953,7-1-160,11-1-456,7-2-256,5-5-776,7-3 1056,-8-9-184,1-11-169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 17676,'0'0'15,"0"0"-1,0 0 1,0 0 0,0 0 0,0-1 0,0 1 0,0 0 0,0 0-1,0 0 1,1 0 0,-1 0 0,0-1 0,0 1 0,0 0 0,0 0-1,0 0 1,0 0 0,0 0 0,0 0 0,0 0 0,1-1 0,-1 1-1,0 0 1,0 0 0,0 0 0,0 0 0,0 0 0,0 0 0,1 0-1,-1 0 1,0 0 0,0 0 0,0 0 0,0 0 0,0 0 0,1 0-1,-1 0 1,0 0 0,0 0 0,0 0 0,0 0 0,1 0 0,-1 0-1,0 0 1,0 0 0,0 0 0,0 0 0,0 0 0,0 0 0,1 0-1,-1 0 1,0 1 0,0-1 0,0 0 0,17 7 903,15 13 142,-26-16-1073,0 1-1,0-1 1,-1 1 0,1 0-1,-1 1 1,0-1 0,-1 1-1,0 0 1,0 0 0,0 0-1,0 1 1,-1-1 0,4 11-1,-5-9 0,-1 0 1,1 0-1,-1 0 0,-1 1 0,1-1 1,-1 0-1,-1 0 0,0 1 0,0-1 1,0 0-1,-5 15 0,-2-2-6,0-1 0,-1 1 0,-1-1 0,-21 30 0,6-14-297,-42 44-1,48-61 192,-33 26-1,51-45 123,-23 20-151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14579,'0'16'1072,"-5"7"-736,-2 3-104,-3 11 489,-4 7-217,-5 5-144,-2 3-8,-2-1-32,-2-5-24,4-7-88,-1-6-96,2-14-368,3-7-272,3-12 456,0-8-48,1-15-128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14811,'5'-14'1144,"5"14"-784,1 7-79,9 7 623,2 5-192,9 5-344,4 3-40,1 3 0,-2 2-40,0 1-456,1-1-352,-8-5 456,-5-1-72,-8-9-120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17476,'3'-16'1576,"-2"11"-1096,1 6-272,-2 13 832,0 9-359,1 9-377,1 5-88,-2 10-192,1 5-32,-1 0-168,0-2-80,0-10-224,0-6-217,-1-9 2034,-1-8-1417,2-16-32,3 8 24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8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51 16756,'7'-10'1022,"-9"6"-323,1 4-650,0 0 1,-1 0-1,1 0 1,0 1-1,0-1 1,0 1-1,0-1 1,0 1-1,0-1 0,0 1 1,0-1-1,0 1 1,0 0-1,0 0 1,0-1-1,0 2 0,-10 11 47,1 1-1,0-1 0,2 1 0,-1 1 1,2 0-1,-11 28 0,16-39-105,0 1-7,0 0 0,1 0 0,-1 0 0,1 0 0,0 0 1,0 1-1,1-1 0,-1 0 0,2 8 0,-1-11 13,0 0 0,1 0 0,-1 0 0,1 0 0,-1 0 0,1-1 0,0 1 0,0 0-1,0-1 1,0 1 0,0 0 0,0-1 0,0 1 0,0-1 0,1 1 0,-1-1 0,1 0 0,-1 0 0,1 1 0,-1-1 0,1 0-1,0-1 1,0 1 0,-1 0 0,1 0 0,0-1 0,0 1 0,2 0 0,17 2 39,0 0 0,27 0 1,-28-2 11,0 1 1,37 7 0,-54-9-45,0 1 0,-1 0 0,1 0 0,-1 0 0,1 0 0,-1 0 0,1 0 0,-1 1 0,0-1 0,0 1 0,1 0 0,-1-1 0,0 1 0,-1 0 0,1 0 0,0 0 0,-1 1 0,1-1 0,-1 0 0,1 1 0,-1-1 0,0 1 0,0-1 0,0 1 0,0-1 0,-1 1 0,1 0 0,-1 2 0,0 0-1,0-1-1,0 0 1,-1 0-1,1 0 1,-1 1 0,0-1-1,-1 0 1,1 0 0,-1 0-1,1 0 1,-1-1-1,0 1 1,-1 0 0,1-1-1,-1 1 1,1-1-1,-1 0 1,-4 3 0,0 0 33,0 0 0,-1-1 0,0 1 0,0-2 0,-1 1 0,0-1 0,1-1 0,-1 1-1,0-2 1,-18 4 0,21-4-5,0-1-1,0-1 1,0 1-1,0-1 1,-1 0-1,1-1 1,0 1-1,0-1 0,0 0 1,0-1-1,0 0 1,0 0-1,0 0 1,0 0-1,1-1 1,-1 0-1,-8-6 0,12 7-19,0 1-1,1-1 1,-1 0-1,0 0 0,1 0 1,-1 0-1,1 0 1,0 0-1,0 0 0,-1-1 1,2 1-1,-1 0 1,0-1-1,0 1 0,1 0 1,-1-1-1,1 1 1,-1-5-1,2 2-3,-1 0 1,1 0-1,0 0 0,0 0 1,1 1-1,-1-1 1,1 0-1,4-8 0,3-2 3,1 0-1,0 1 1,1 0 0,18-16-1,33-28 58,-45 45-33,-1-1-1,-1-1 0,0 0 0,-1-1 1,-1-1-1,0 0 0,12-21 0,-24 36-24,0 0-1,0 0 1,0 0-1,0 0 1,-1 0-1,1 0 1,-1 0 0,1 0-1,-1 0 1,0 0-1,1 0 1,-1 0-1,0 0 1,0 0-1,-1 0 1,1 0-1,0 0 1,-1-1-1,1 1 1,-1 0-1,0 1 1,1-1 0,-1 0-1,0 0 1,0 0-1,-2-2 1,1 2-42,0 1 0,0 0 0,0 0 0,0 0 0,0 0 0,0 0 1,0 0-1,0 0 0,0 1 0,0-1 0,0 1 0,0 0 0,0-1 0,-1 1 0,1 0 1,0 0-1,0 0 0,0 1 0,0-1 0,-1 1 0,1-1 0,0 1 0,0-1 1,0 1-1,-2 1 0,-8 3 496,-59 20-43,38-17-509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8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17588,'9'8'1592,"4"-12"-984,4-5-272,10-2 785,4-1-305,6-2-336,3 1-88,3-1-392,-3 5-240,-7 5-584,-6 4-209,-12 7 761,-7 3-184,-11 7-200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14595,'7'7'1712,"4"-3"-1095,15-4-233,4 0 824,10-3-512,3-1-192,6 0-664,-3-3-184,0 1 304,-2-3-144,-9-5-144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7 144 18964,'-6'21'1464,"13"-15"-1056,7-6-167,21-3 615,6-6-304,15-3-248,4-4-144,4-1-200,0-2-104,-8 3-288,-4 2-232,-14 1-441,-5 3 2306,-11-4-1433,-4 1-16,-5-2 72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0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22 18876,'1'3'258,"-1"1"0,0 0 0,0-1-1,0 1 1,0 0 0,0-1 0,-1 1 0,0-1 0,1 1 0,-1-1-1,-1 1 1,-1 5 0,-7 25 280,10-32-559,0-1 0,0 1 0,0 0 1,0 0-1,0-1 0,0 1 0,0 0 1,1-1-1,-1 1 0,1 0 0,-1-1 1,1 1-1,0 0 0,0-1 0,-1 1 1,3 2-1,-1-3-15,-1 0 0,1 1-1,0-1 1,-1 0 0,1 0 0,0 0 0,0-1 0,0 1 0,-1 0 0,1-1 0,0 1-1,0-1 1,0 0 0,0 1 0,0-1 0,0 0 0,3-1 0,40-3-260,-33 2 226,-10 2 64,11-3-27,-1 2 0,1 0 0,0 1 0,0 0 0,14 2 0,-24-2 30,0 1 0,0 0 0,0 0 0,0 0 1,0 0-1,-1 0 0,1 0 0,0 1 0,-1-1 0,1 1 1,-1 0-1,0-1 0,0 1 0,1 0 0,-1 1 1,0-1-1,0 0 0,-1 1 0,1-1 0,-1 1 1,1-1-1,-1 1 0,0 0 0,0-1 0,0 1 1,0 0-1,0 0 0,0 3 0,0 7 101,0-1 1,-1 1-1,0-1 0,-1 1 0,0 0 1,-1-1-1,-1 0 0,0 1 0,0-1 0,-1 0 1,-1-1-1,0 1 0,-1-1 0,0 0 1,-9 13-1,9-16 11,0 0 0,-1 0-1,0 0 1,0-1 0,-1 0 0,1 0 0,-2-1-1,-12 8 1,14-11-104,1 0 0,0 0 0,-1-1-1,1 1 1,-1-2 0,0 1 0,0-1-1,0 0 1,0 0 0,0-1 0,0 0 0,1 0-1,-10-1 1,10-1-143,0 1 0,0-1 1,0 0-1,0 0 0,0-1 0,0 0 0,1 0 1,-1 0-1,1-1 0,0 0 0,0 0 0,0 0 0,1 0 1,-7-9-1,2 2-130,1-1-1,1 1 1,0-1 0,0-1 0,-7-21-1,1-7-523</inkml:trace>
  <inkml:trace contextRef="#ctx0" brushRef="#br0" timeOffset="1">97 52 16820,'30'-9'1864,"0"2"-1352,4 0-216,4 1 1008,5-1-847,0 0-497,0 5 80,-2 1-80,-5-5-153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5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17348,'0'0'72,"1"1"0,-1-1 0,1 1 0,0-1 0,-1 0 0,1 1 0,0-1 0,-1 0 0,1 0 1,0 1-1,-1-1 0,1 0 0,0 0 0,-1 0 0,1 0 0,0 0 0,-1 0 0,1 0 0,0 0 0,0 0 0,-1 0 1,1 0-1,0-1 0,-1 1 0,1 0 0,0 0 0,-1-1 0,1 1 0,0-1 0,24-13 347,-17 9 60,25-13 325,-14 6-567,0 2 0,1 0 0,23-7-1,-41 16-231,1 0 0,0 1 0,-1-1 0,1 1 0,0 0-1,0 0 1,-1 0 0,1 0 0,0 0 0,-1 1 0,1-1-1,0 1 1,-1 0 0,1 0 0,-1 0 0,1 0 0,-1 0 0,0 0-1,1 1 1,-1-1 0,3 3 0,3 4-32,0 0 0,0 0 0,13 19 0,6 6-156,-21-26 127,1-2-1,0 1 0,0-1 0,0 0 1,0 0-1,1-1 0,0 0 0,0-1 0,0 1 1,17 3-1,-22-6 29,0-1 0,0 1 1,0-1-1,0 0 0,0 0 0,0 0 1,0 0-1,0-1 0,0 1 0,0-1 0,0 1 1,0-1-1,0 0 0,0-1 0,0 1 1,0 0-1,-1-1 0,1 1 0,0-1 1,-1 0-1,0 0 0,1 0 0,-1 0 0,0 0 1,0-1-1,0 1 0,0-1 0,-1 1 1,1-1-1,-1 0 0,1 1 0,-1-1 1,0 0-1,1-4 0,0 1-319,-1-1 1,0 1-1,0-1 0,0 0 0,-1 1 1,0-1-1,0 0 0,0 1 0,-1-1 1,0 1-1,-1-1 0,-2-8 0,0 3-545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17308,'1'0'313,"1"0"0,0-1 1,-1 1-1,1-1 0,-1 1 0,1-1 1,-1 0-1,1 0 0,-1 1 1,3-3-1,12-6 134,-3 6-446,-1 0-1,1 2 1,-1-1 0,26 1 0,-28 2-135,0-1-1,1-1 1,-1 0-1,0 0 1,0-1-1,0 0 1,0 0-1,16-7 1,-23 7 15,0 0 0,0 0 0,0-1 0,0 1 0,0 0 0,0-1 0,-1 0 0,1 0 0,-1 0 0,0 0 0,0 0 0,3-5 0,-4 1-205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13 151 15395,'-4'7'683,"-5"10"919,11-12-698,9-8 120,42-23 390,135-55 917,-160 71-2623,1 1 0,0 1 0,0 2 0,54-5 0,-83 11 233,1 1 1,-1-1 0,1 0 0,-1 0-1,1 0 1,-1 0 0,1 0-1,-1 0 1,1 0 0,-1 0 0,1 0-1,-1 0 1,1 0 0,-1-1-1,1 1 1,-1 0 0,1 0 0,-1 0-1,0-1 1,1 1 0,-1 0-1,1 0 1,-1-1 0,0 1 0,1 0-1,-1-1 1,0 1 0,1 0-1,-1-1 1,0 1 0,1-1 0,-1 1-1,0-1 1,0 1 0,1 0-1,-1-1 1,0 1 0,0-1 0,0 1-1,0-1 1,0 1 0,0-1-1,0 1 1,0-1 0,0 1 0,0-1-1,0 1 1,0-1 0,0 1 0,0-1-1,0 1 1,-1-1 0,1 0-1,-4-9-626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14187,'10'0'1576,"3"0"-799,2-2-281,7-1 1016,3 1-584,6-4-304,4 0-56,1-1-272,-1 1-264,0 0-504,-2 1-328,-5 0 640,1 5-120,-6-2-120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15835,'29'-3'1873,"-5"2"-1307,59 1 454,-75 0-966,0 1-1,0 0 0,0 1 1,-1-1-1,1 1 1,-1 1-1,1 0 0,7 4 1,-13-6-54,1 0 0,-1 1 0,0-1 0,-1 1-1,1 0 1,0 0 0,0 0 0,-1 0 0,1 0 0,-1 0 0,0 0 0,1 0 0,-1 0 0,0 1-1,0-1 1,-1 1 0,1-1 0,0 0 0,-1 1 0,1-1 0,-1 1 0,0 0 0,0-1 0,0 1 0,0-1-1,-1 1 1,1-1 0,0 1 0,-1-1 0,-1 4 0,-2 7-19,-1-1 0,0 0 0,-1-1 0,-10 17 1,-61 84-43,38-58-148,38-48-320,10-7 154,25-13-105,-7 3 101,-22 9 329,0 1 1,0-1-1,0 1 1,1 1-1,-1-1 0,0 1 1,1 0-1,-1 0 0,1 0 1,-1 1-1,0-1 1,9 4-1,-11-3 41,0 0 1,-1 1-1,1-1 0,-1 1 1,0 0-1,1 0 0,-1 0 1,0 0-1,0 0 0,0 0 0,-1 0 1,1 1-1,0-1 0,-1 1 1,1-1-1,-1 1 0,0-1 1,0 1-1,0 0 0,0 0 1,-1 0-1,1-1 0,-1 1 1,1 0-1,-1 3 0,0 2 42,0 0 0,0 1 1,-1-1-1,0 0 0,0 0 0,-1 0 0,0 0 0,-1-1 0,0 1 0,0 0 0,0-1 0,-1 0 0,0 0 0,0 0 1,-1 0-1,0-1 0,0 0 0,-1 0 0,0 0 0,0 0 0,-9 6 0,-2 0 170,-1 0 0,0-1 0,0-1 0,-1-1 1,-1-1-1,1 0 0,-24 5 0,21-10-323,12-3 49,8-2-4,11-3-83,13 0-101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7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15883,'0'37'1097,"-20"14"-921,-3 6-88,-2 9 192,2 5-208,0 4-152,5-9-136,8-13-256,4-13-145,9-23 417,4-10-136,7-17-136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0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14323,'-17'24'531,"2"2"-1,0 0 1,2 1 0,2 0-1,0 1 1,1 0-1,-7 43 1,12-43-336,2 1 1,0 43-1,3-61-167,1-1 1,0 1-1,0 0 1,1-1-1,0 0 1,1 1-1,1-1 1,-1 0-1,1 0 0,6 9 1,-8-16-3,0-1 0,0 1 0,0-1 0,1 1 0,-1-1 0,1 0-1,-1 0 1,1 0 0,0-1 0,-1 1 0,1 0 0,0-1 0,0 0 0,0 0 0,0 0 0,0 0 0,1 0 0,-1-1 0,0 1 0,0-1 0,0 0 0,1 0 0,-1 0 0,0 0-1,0-1 1,0 1 0,1-1 0,-1 0 0,0 0 0,4-2 0,-4 2 26,1 0-1,-1-1 1,0 1-1,0-1 1,1 0 0,-1 0-1,0 0 1,-1-1-1,1 1 1,0-1-1,-1 1 1,1-1-1,-1 0 1,0 0 0,0 0-1,0 0 1,0 0-1,-1-1 1,1 1-1,-1 0 1,0-1 0,0 1-1,0-1 1,0 0-1,-1 1 1,1-6-1,-1 8-51,0 0-1,0-1 1,-1 1-1,1-1 0,0 1 1,-1 0-1,1-1 1,-1 1-1,1 0 1,-1 0-1,0-1 1,1 1-1,-1 0 0,0 0 1,0 0-1,0 0 1,0 0-1,0 0 1,0 0-1,0 0 1,0 0-1,0 0 0,-1 1 1,1-1-1,0 0 1,0 1-1,-1-1 1,1 1-1,0-1 0,-1 1 1,1 0-1,-1 0 1,1 0-1,0-1 1,-1 1-1,-2 1 1,0-1-126,-1 0 0,0 1 0,0-1 0,1 1 0,-1 0 0,0 1 0,1-1 0,-1 1 0,-7 4 0,7-3 45,0 1-1,0 0 1,1 0 0,-1 0-1,1 0 1,0 1 0,0 0-1,-6 10 1,-6 17-462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0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 13387,'0'0'65,"0"0"0,0-1 0,0 1 0,0 0 0,1-1 0,-1 1 0,0 0 1,0 0-1,1-1 0,-1 1 0,0 0 0,0 0 0,1-1 0,-1 1 0,0 0 0,1 0 0,-1 0 0,0 0 0,1 0 1,-1-1-1,0 1 0,1 0 0,-1 0 0,0 0 0,1 0 0,-1 0 0,0 0 0,1 0 0,-1 0 0,0 0 1,1 0-1,-2 12 1463,-11 19 178,11-30-1649,-52 140 1810,46-118-1723,1 0 0,1 1 0,1 0 0,-1 30 1,5-51-127,0 1 1,0-1 0,0 0 0,1 1 0,-1-1 0,1 1 0,0-1 0,-1 0 0,2 0 0,-1 1 0,0-1 0,1 0 0,-1 0-1,1 0 1,0 0 0,3 4 0,-3-6-9,1 1 0,-1 0-1,0-1 1,1 1 0,-1-1-1,1 0 1,-1 0 0,1 0-1,0 0 1,0 0 0,-1-1-1,1 1 1,0-1 0,0 0 0,0 0-1,-1 0 1,1 0 0,0 0-1,0-1 1,-1 1 0,4-2-1,10-2-117,0-1-1,-1 0 1,0-2-1,0 0 1,0 0-1,-1-1 0,0-1 1,-1-1-1,25-21 1,-35 28-23,0 0 0,0 0 1,0-1-1,-1 1 0,4-7 0,-5 9 108,-1 0 0,1 0 0,-1 0 0,1 0 0,-1 0-1,0 0 1,0 0 0,1 0 0,-1 0 0,0 0 0,0 0 0,0 0 0,0 0-1,0 0 1,0 0 0,0 0 0,-1 0 0,1 0 0,0 0 0,-1 0-1,1 0 1,0 0 0,-1 0 0,1 0 0,-1 0 0,1 1 0,-1-1 0,0 0-1,1 0 1,-3-1 0,-18-9-549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0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15515,'3'3'1713,"7"-3"-1161,7-1-200,6-4 944,6-2-736,4-1-224,2-7-2064,-2 1 1792,-8 0-336,-8-2-168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15083,'0'0'117,"-1"0"-1,1-1 0,0 1 0,-1 0 1,1 0-1,0 0 0,-1 0 1,1 0-1,0 0 0,-1 0 1,1 1-1,0-1 0,-1 0 1,1 0-1,0 0 0,-1 0 1,1 0-1,0 0 0,-1 1 1,1-1-1,0 0 0,0 0 0,-1 0 1,1 1-1,0-1 0,0 0 1,-1 1-1,1-1 0,0 0 1,0 0-1,0 1 0,-1-1 1,1 0-1,0 1 0,0 0 1,12 5 1573,24 2-805,11-4-465,-1-1-1,71-6 1,21-13-3397,-115 9 1628,-36 6 454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1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16996,'4'12'1912,"12"-8"-1264,10-8-296,5-5 873,9 0-601,5-2-192,2-1-440,0 4-408,-5 2 352,-5 0-168,-5 1-72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2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17988,'12'-5'363,"0"1"0,1 0 0,-1 1 0,1 0 0,0 1 0,0 1 1,19 0-1,-14 1-240,0 1 1,-1 1 0,1 0 0,33 10-1,-46-10-131,0-1-1,-1 1 0,1 0 1,0 0-1,-1 1 0,0-1 1,1 1-1,-1 0 0,0 0 1,-1 0-1,8 8 0,-9-8-1,-1-1 0,0 1-1,1-1 1,-1 1 0,0 0 0,0-1-1,-1 1 1,1 0 0,0 0-1,-1-1 1,0 1 0,1 0 0,-1 0-1,0 0 1,-1 0 0,1 0-1,0-1 1,-1 1 0,0 0 0,0 0-1,0-1 1,0 1 0,-1 3 0,-7 11-8,0 0 0,0-1 0,-2 0 0,0 0 0,-17 18 0,-73 67 38,70-71-113,-35 33-511,52-51 507,8-13-66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96 18020,'1'-2'96,"0"0"1,-1 0-1,1 0 1,-1 0-1,1 0 0,-1 0 1,0 0-1,0 0 1,0 0-1,0-1 0,0 1 1,0 0-1,0 0 1,-1 0-1,1 0 0,-1 0 1,0 0-1,0 0 1,1 0-1,-1 1 1,0-1-1,0 0 0,-1 0 1,1 1-1,0-1 1,-1 0-1,1 1 0,-1 0 1,1-1-1,-1 1 1,0 0-1,1 0 1,-1-1-1,0 2 0,0-1 1,0 0-1,-3-1 1,-2-1 21,0 1 1,0 0 0,0 0-1,0 0 1,0 1 0,-1 0-1,1 1 1,-1-1 0,-13 2-1,11 1-128,-1 1-1,1 0 1,0 0 0,0 1-1,0 0 1,0 1-1,1 0 1,0 1-1,0 0 1,0 0 0,1 1-1,0 0 1,0 0-1,1 1 1,0 0-1,0 0 1,0 1 0,1 0-1,1 0 1,0 0-1,-7 17 1,11-24 3,0 0 0,1 1 0,-1-1-1,0 1 1,1-1 0,0 0 0,0 1 0,-1-1 0,1 1 0,1-1 0,-1 1 0,0-1 0,0 1-1,1-1 1,1 4 0,-2-5 3,1 0 0,0 0 0,0 0 0,0 0 0,0 1 0,0-1 0,0-1 0,0 1 0,0 0 0,0 0 0,0 0 0,1 0 0,-1-1 0,0 1 0,0-1 0,1 1-1,-1-1 1,0 1 0,3-1 0,4 1-4,-1-1 0,1 0-1,-1 0 1,0-1 0,1 0-1,-1-1 1,0 1 0,12-5-1,11-7 88,0-1 0,-1-1 0,0-2 0,-1 0 0,-1-2 0,-1-1 0,-1-2 0,26-27 0,-44 43 6,15-20 341,-33 31 55,-7 11-352,-1 9-151,1 2 1,1 0-1,1 1 1,1 1 0,2 0-1,1 1 1,-15 57 0,24-68-363,0 0 1,2 0 0,0 0-1,2 0 1,0 0 0,4 25-1,0 4-454,-4-25 116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4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 14755,'14'-3'8250,"-16"11"-7282,1-2-1340,-26 92 999,16-62-601,2 0 1,-7 50 0,15-83-25,1 0 0,0 0 0,-1 0 0,1 0 0,1 0 1,-1 0-1,0 0 0,1 0 0,0 0 0,0 0 0,-1 0 0,2 0 0,-1 0 1,0-1-1,1 1 0,-1 0 0,1-1 0,0 1 0,-1-1 0,1 0 0,3 3 1,-1-2 4,0-1 1,0 1 0,0-1 0,1 0-1,-1 0 1,1 0 0,0-1 0,-1 1 0,1-1-1,0 0 1,0-1 0,6 1 0,0 0-41,0-1 1,1 0-1,-1-1 0,21-5 1,-28 6-104,-1-1 1,1 0 0,-1 0-1,1 0 1,-1-1-1,0 1 1,0-1 0,0 1-1,0-1 1,0 0-1,0 0 1,0-1-1,-1 1 1,1-1 0,-1 1-1,1-1 1,-1 0-1,0 0 1,2-4 0,-3 6 73,-1-1 0,0 1 0,1-1 0,-1 1 0,0-1 0,0 1 1,0-1-1,0 0 0,0 1 0,0-1 0,-1 1 0,1-1 0,0 1 0,-1-1 1,1 1-1,-1 0 0,0-2 0,-11-12-685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14883,'5'5'1657,"8"0"-1001,13-5-192,3-3 760,9-1-400,3-2-192,3-4-696,-1-3 296,-1-9-88,-5-5-152,-10-2-168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2:2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18364,'1'4'1936,"9"3"-1336,13-4-175,7-3 1039,16-1-768,3-4-64,7 0-456,0-3-200,-3 1-744,-6-3-360,-17 4 856,-7 4-224,-14 3-185</inkml:trace>
  <inkml:trace contextRef="#ctx0" brushRef="#br0" timeOffset="1">62 241 18532,'32'10'1864,"8"-13"-1191,4-1-289,8-3 728,1 0-264,0-6-936,-4 0 400,-10-3-312,-7 2-136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0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19 188 11554,'-15'4'614,"16"-4"-607,-1 0-1,0 0 1,0 0 0,0 0 0,0-1-1,0 1 1,0 0 0,0 0 0,0 0-1,0 0 1,0-1 0,0 1 0,0 0-1,0 0 1,0 0 0,0 0 0,0-1-1,0 1 1,0 0 0,0 0 0,0 0-1,0 0 1,0 0 0,-1-1 0,1 1-1,0 0 1,0 0 0,0 0 0,0 0-1,0 0 1,0 0 0,0-1 0,-1 1-1,1 0 1,0 0 0,0 0 0,0 0-1,0 0 1,0 0 0,-1 0 0,1 0-1,0 0 1,0 0 0,0 0 0,0 0-1,0 0 1,-1 0 0,1 0 0,0 0-1,2-1 5,0 1-1,0 0 1,0-1 0,1 1-1,-1 0 1,0 0-1,0 0 1,0 1-1,1-1 1,-1 1-1,0-1 1,2 2 0,-1-2-5,38 7-53,-1-1 0,1-3 0,-1-1 0,69-6 0,163-34 72,-172 21-36,-69 13 14,599-77 75,-359 60-285,376-21-926,-568 42 1512,-72 2-283,-13 0-38,-14 1-13,-8-1-37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16 16227,'5'-5'1028,"7"-6"2102,-9 11-1773,-4 8-516,-9 28-522,-2 0 0,-2 0 0,-26 49 0,-14 34-212,54-118-106,-1 0 0,1 0 0,-1 0 1,1 0-1,0 0 0,0 0 0,-1 0 0,1 0 0,0 0 0,0 0 0,0 0 0,0 0 0,0 0 0,0 0 0,0 0 0,1 0 0,-1 0 0,0 0 0,1 0 0,-1 0 0,0 0 0,1 0 0,-1-1 0,1 1 0,0 2 0,1-2-1,-1 0 0,1 0 1,-1-1-1,1 1 1,-1 0-1,1 0 0,0-1 1,-1 1-1,1-1 0,0 0 1,-1 1-1,1-1 0,3 0 1,8 0-1,-1-1 0,0 0 1,18-5-1,-24 5 5,20-5-9,-18 3-16,-1 1 1,1 0 0,-1 1 0,1 0-1,0 0 1,0 1 0,0 0 0,10 1-1,-16 0-2,0 0 1,0 0-1,0 0 0,0 0 0,-1 0 0,1 1 0,0-1 0,-1 1 0,1-1 0,0 1 0,-1-1 0,0 1 0,1 0 0,-1 0 0,0 0 0,1 4 0,15 38-253,-13-33 233,-1-3 27,-1-1 0,1 2 0,-1-1 1,-1 0-1,0 0 0,0 1 0,-1-1 1,0 0-1,0 1 0,-2 9 0,0-11 32,0-1 0,0 1-1,0 0 1,-1-1 0,0 0-1,0 0 1,-1 0 0,0 0 0,0-1-1,0 1 1,-1-1 0,-9 9-1,3-5 71,0-1-1,0 0 1,-1 0-1,0-1 1,0-1-1,-1 0 1,1 0-1,-1-1 1,-22 4-1,26-6-24,0-2 0,0 1 0,0-1 0,0-1 0,0 1 0,0-2 1,-1 1-1,1-1 0,0 0 0,0-1 0,0 0 0,1-1 0,-1 0 0,0 0 0,-12-7 0,17 7-115,0 0-1,0 0 1,0 0-1,1 0 1,-1-1 0,1 1-1,0-1 1,0 0-1,0 0 1,0 0-1,1-1 1,-1 1 0,1 0-1,1-1 1,-1 0-1,0 1 1,1-1 0,0 0-1,0 0 1,1 0-1,-1-9 1,1-1-281,2 1 0,-1-1 1,2 1-1,0-1 0,1 1 0,6-16 1,3-4-376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3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18172,'4'-6'1760,"3"5"-1184,2-2-232,11-1 889,4-2-377,6 0-352,2 2-144,6-2-240,3 1-184,-3 2-376,-2-2-264,-7 3-448,-3-1 904,-8-3-193,-1-1-207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3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18396,'1'3'1864,"4"0"-1168,3-3-279,11-5 1039,4 0-496,4-2-384,6-1-144,4 1-400,1 0-256,-4 0-688,-5 0-336,-6 4 984,-3 0-240,-2 3-201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16844,'1'0'337,"0"1"0,-1-1 1,1 1-1,-1-1 1,1 1-1,-1 0 1,1-1-1,-1 1 1,1 0-1,-1-1 0,1 1 1,-1 0-1,0 0 1,1-1-1,-1 1 1,0 1-1,3 28 10,-2-21 199,16 344-1201,-17-349 423,0-3 154,1 0 1,-1 1-1,0-1 0,0 1 0,0-1 1,0 0-1,0 1 0,-1-1 0,1 1 1,0-1-1,-1 1 0,1-1 0,-1 0 1,1 1-1,-1-1 0,0 2 1,-6-2-464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12499,'-3'3'1768,"3"1"-968,9 0-104,2 0 1777,11 2-1329,5 0-96,6-2-151,3 1-137,4-3-176,2 0-136,-5-2-448,-3-2-232,-2-2-504,-5-3-280,-5-3 759,-5 1-191,-6 1-160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5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17412,'-8'13'3032,"19"-12"-960,3 0-1776,-6-1-246,1 2 1,0-1-1,-1 1 1,1 0 0,-1 1-1,1 0 1,-1 0 0,0 1-1,0 0 1,-1 0 0,1 1-1,7 6 1,-11-8-65,0 1 0,-1 0 0,1 0 0,-1 0 0,1 1 0,-1-1 0,-1 1 0,1-1 0,-1 1 0,1 0 0,-1 0 0,-1 0 0,1 0 0,-1 1 0,0-1 0,0 0 0,0 1 0,-1-1 0,0 0 0,-1 11 0,-7 20-64,6-30 69,0 0 0,0 0 0,1 0 0,-1 13 0,2-17-26,1 0 0,-1 0-1,0 0 1,0 0 0,1 0 0,-1 0-1,1-1 1,0 1 0,0 0 0,-1 0-1,1-1 1,0 1 0,1 0 0,-1-1-1,0 1 1,0-1 0,1 1 0,-1-1-1,0 0 1,3 2 0,-1-1-44,-1-1 0,1 1 1,-1 0-1,0 0 0,0 0 0,0 0 1,0 1-1,0-1 0,-1 0 0,1 1 1,-1-1-1,1 1 0,-1 0 1,2 4-1,-3-3 71,0-1-1,1 1 1,-1 0 0,0 0-1,-1-1 1,1 1 0,-1 0 0,0-1-1,0 1 1,0-1 0,-2 5-1,1-2 147,0-1 0,0 0 0,-1 0 0,0 0 0,0 0-1,0 0 1,0-1 0,-1 1 0,0-1 0,0 0-1,0 0 1,-1 0 0,1-1 0,-1 1 0,0-1-1,0 0 1,0-1 0,0 1 0,0-1 0,-10 3 0,10-4-65,-1 0 1,1-1 0,0 1 0,0-1 0,0 0 0,0 0-1,-1-1 1,1 0 0,0 0 0,0 0 0,0 0 0,0-1 0,0 0-1,0 0 1,1 0 0,-1 0 0,1-1 0,-1 0 0,1 0-1,0 0 1,0 0 0,0-1 0,-3-4 0,4 5-215,1 1 1,0-1-1,-1 0 1,1 1 0,0-1-1,1 0 1,-1-1-1,0 1 1,1 0-1,0 0 1,0-1 0,-1-3-1,0-4-487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6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 20700,'-3'3'1705,"3"-2"-1033,1-1 464,2-1-872,2-1-712,0 0-416,1-4 696,3 3-160,-1 0-176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17692,'14'3'1736,"-8"2"-1152,-6 4-264,-5 12 953,3 5-457,-3 9-360,2 5-72,3 6-272,-1 2-80,2 0-184,5-5-200,1-10-400,1-5-240,0-11 735,-2-8-175,-6-8-184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17 17620,'-4'0'116,"1"1"1,-1-1 0,1 1-1,-1 0 1,1 0-1,0 0 1,-1 1-1,1-1 1,0 1 0,0 0-1,0 0 1,0 0-1,0 0 1,0 0 0,1 1-1,-1-1 1,1 1-1,-1 0 1,1 0-1,0-1 1,0 1 0,0 1-1,1-1 1,-3 5-1,1-1-109,1-1-1,-1 1 0,1 0 1,0 0-1,1 0 0,0 0 0,0 0 1,1 0-1,-1 0 0,1 1 0,2 9 1,0-7-25,1 0 1,0 0-1,1 0 1,0 0-1,0 0 1,7 9 0,39 52-67,-37-55 83,-1 1-1,-1 0 0,0 0 1,11 26-1,-21-41 5,-1-1 0,1 1 0,-1 0-1,1 0 1,-1 0 0,1 0 0,-1 0-1,0 0 1,0 0 0,0 0-1,0 1 1,-1-1 0,1 0 0,0 0-1,-1-1 1,1 1 0,-1 0 0,0 0-1,0 0 1,0 0 0,0 0 0,0-1-1,0 1 1,0 0 0,0-1 0,-1 1-1,1-1 1,-1 1 0,1-1 0,-1 0-1,1 0 1,-1 1 0,0-1-1,0 0 1,1-1 0,-4 2 0,-1 1 23,-1-1-1,1 1 1,-1-1 0,0-1 0,0 0 0,0 0 0,0 0 0,0 0 0,-9-2-1,15 1-17,-1 0 0,1 0 0,0 0 0,0 0 0,0 0 0,0 0-1,-1 0 1,1-1 0,0 1 0,0-1 0,0 1 0,0-1 0,0 1-1,0-1 1,0 1 0,0-1 0,0 0 0,0 0 0,0 1 0,0-1-1,1 0 1,-1 0 0,0 0 0,0 0 0,1 0 0,-1 0 0,1 0-1,-1 0 1,1 0 0,-1 0 0,1-1 0,0 1 0,0 0 0,-1 0 0,1 0-1,0 0 1,0-1 0,0 1 0,0 0 0,0 0 0,0 0 0,1-2-1,1-4 20,-1 0 0,2 1-1,-1-1 1,1 1-1,0-1 1,4-6 0,54-80 162,7-14 50,-58 89-82,-1-1 1,0 0-1,11-39 0,-19 53-113,0 1 0,0 0-1,0 0 1,-1 0 0,1 0-1,-1-1 1,0 1 0,-1 0 0,1 0-1,-1 0 1,0-1 0,-1-3-1,1 6-15,0-1 0,-1 1 0,1 0 0,0-1-1,-1 1 1,0 0 0,1 0 0,-1 0 0,0 0-1,0 0 1,0 1 0,-1-1 0,1 0 0,0 1-1,-1 0 1,1-1 0,0 1 0,-1 0 0,-5-1-1,4 1-81,-1 0 0,1 0 0,-1 0-1,1 1 1,-1 0 0,0 0 0,1 0-1,-1 0 1,-6 2 0,9-2 64,1 1 1,-1-1-1,0 1 0,0 0 1,0-1-1,1 1 1,-1 0-1,0 0 0,1 0 1,-1 0-1,1 0 1,-1 0-1,1 1 0,-1-1 1,1 0-1,0 1 1,0-1-1,0 1 0,0 0 1,0-1-1,0 1 0,0 0 1,0-1-1,0 5 1,0 6-122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16396,'3'4'1384,"22"-4"-616,9-1-240,15-5 744,4-1-287,10 0-297,3-2-48,3 2-120,-5-2-40,-17 4-472,-8-1-200,-15 4-384,-4-1-208,-11 2-329,-8 1 809,2-6-240,-4 5-184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11939,'-2'7'11891,"-16"11"-12179,10-9 1117,-2 2-754,-3 2-182,1 1 0,1 1 0,-15 22 0,26-36 93,-1 0 0,1 0 0,-1 0-1,1-1 1,0 1 0,-1 0-1,1 0 1,0 0 0,0 0-1,0 0 1,-1-1 0,1 1 0,0 0-1,0 0 1,0 0 0,1 0-1,-1 0 1,0 0 0,0 0-1,0-1 1,1 1 0,-1 0-1,0 0 1,1 0 0,-1-1 0,1 1-1,-1 0 1,1 0 0,-1-1-1,1 1 1,-1 0 0,1-1-1,0 1 1,-1-1 0,1 1 0,0 0-1,0-1 1,-1 0 0,1 1-1,0-1 1,0 0 0,0 1-1,0-1 1,-1 0 0,1 0-1,0 1 1,0-1 0,1 0 0,8 2-99,-1-1 0,1 0-1,15 0 1,-18-1 36,22 0-169,-16 0 110,0 0 0,-1 0 0,1 1 0,-1 1 0,18 5 0,-29-7 114,1 0 0,-1 1 1,0-1-1,0 0 0,0 1 0,0-1 0,0 1 1,0 0-1,0-1 0,0 1 0,0 0 0,0 0 1,0 0-1,-1 0 0,1-1 0,0 1 0,-1 0 1,1 0-1,0 0 0,-1 1 0,1-1 0,-1 0 0,1 2 1,-1-2 0,0 1 0,0 0 0,0 0 0,0 0 0,0 0 0,-1-1 0,1 1 0,-1 0 0,1 0 0,-1 0 0,0-1 1,0 1-1,-1 2 0,-2 2 19,0 0 1,-1 0 0,0 0-1,0-1 1,0 1 0,-9 5-1,-3 0 201,0 0-1,0-2 0,-1 0 0,-37 13 0,22-13 156,1 0-1,-38 4 1,64-12-357,0 0 1,0 0 0,0-1-1,0 0 1,0 0 0,0-1-1,0 0 1,0 0 0,0 0-1,-8-3 1,11 3 29,0-1 0,1 1 0,-1-1 0,1 0 0,0 0 0,0 0 0,0 0 0,0 0 0,0 0 0,0 0 0,0-1 0,0 1-1,1-1 1,0 1 0,-1-1 0,1 0 0,0 0 0,0 1 0,0-1 0,1 0 0,-1 0 0,1 0 0,-1-4 0,1-26-27,3-5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18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13467,'18'3'1096,"-4"-1"-768,0-2-248,4-6 328,0-7 24,4-6-184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16804,'0'10'1120,"3"9"-944,3-2-112,4 9 320,4 1-184,9 7-96,6 2-48,12 3-352,5-3-168,10-9 392,6-3-56,-1-7-88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14899,'9'9'984,"9"4"-816,8 4-40,17 9 209,4 5-113,9 7-80,2 2 24,2 1 24,-3 4-120,-8-4-336,-6 1-72,-13-5 264,-4-3-24,-6-5-64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14 11779,'0'0'91,"0"0"1,1-1-1,-1 1 1,0 0 0,0 0-1,1 0 1,-1-1-1,0 1 1,0 0 0,1 0-1,-1-1 1,0 1-1,0 0 1,0 0-1,0-1 1,1 1 0,-1 0-1,0-1 1,0 1-1,0 0 1,0-1 0,0 1-1,0 0 1,0 0-1,0-1 1,0 1 0,0 0-1,0-1 1,0 1-1,0 0 1,0-1 0,0 1-1,0 0 1,0-1-1,0 1 1,-1 0 0,1 0-1,0-1 1,0 1-1,0 0 1,-1-1 0,1 1-1,0 0 1,-1-1-19,0 1 1,1 0 0,-1 0-1,0-1 1,0 1 0,0 0-1,1 0 1,-1 0-1,0 0 1,0 0 0,1 0-1,-1 0 1,0 0-1,0 1 1,0-1 0,1 0-1,-1 0 1,0 1-1,-1-1 1,-8 6-2,0 0-1,0 0 1,1 0-1,0 1 1,0 1-1,-9 10 1,-45 53-209,45-47 104,0 0-1,-21 40 1,34-56 37,1 0 0,0 0 1,1 1-1,0-1 0,0 1 1,1 0-1,0 0 0,1 0 1,-1 0-1,2 1 0,-1-1 1,2 11-1,0-16 6,-1-1-1,1 0 1,0 0-1,0 0 1,0 1 0,1-1-1,-1 0 1,1 0-1,-1-1 1,1 1-1,0 0 1,0-1 0,0 1-1,1-1 1,-1 1-1,1-1 1,2 2 0,0-1 18,-1-1 0,1 1 1,-1-1-1,1-1 1,0 1-1,0 0 0,0-1 1,0 0-1,0 0 1,7 0-1,-3-1 55,1 0 1,0-1-1,0 0 0,-1 0 1,1-1-1,0 0 0,-1-1 0,0 0 1,0 0-1,0-1 0,10-6 0,-15 7-3,1 0 0,-1-1 0,0 0 1,0 0-1,0 0 0,-1 0 0,0-1 0,0 1 0,0-1 0,3-6 0,-5 10-66,-1 0 1,1 0 0,-1 0-1,1-1 1,-1 1 0,1 0 0,-1 0-1,0-1 1,1 1 0,-1 0-1,0-1 1,0 1 0,0 0-1,0-1 1,0 1 0,0 0 0,-1-1-1,1 1 1,0 0 0,-1-1-1,1 1 1,-1 0 0,1 0-1,-1 0 1,0-1 0,1 1-1,-1 0 1,0 0 0,0 0 0,0 0-1,0 0 1,0 0 0,0 1-1,0-1 1,0 0 0,0 0-1,0 1 1,0-1 0,0 0 0,-1 1-1,1 0 1,0-1 0,-1 1-1,1 0 1,0-1 0,-3 1-1,-1-1-132,0 1-1,-1-1 0,1 1 1,-1 0-1,1 1 0,-1 0 1,1-1-1,-1 2 0,1-1 0,0 1 1,0-1-1,-1 1 0,1 1 1,1-1-1,-1 1 0,0 0 1,1 0-1,-1 0 0,1 1 1,-4 3-1,7-6 100,1-1 0,0 0 0,-1 0 0,1 0 0,0 1 0,-1-1 1,1 0-1,0 1 0,0-1 0,-1 0 0,1 1 0,0-1 0,0 0 0,0 1 0,-1-1 0,1 1 1,0-1-1,0 0 0,0 1 0,0-1 0,0 1 0,0-1 0,0 1 0,0-1 0,0 0 0,0 1 1,0-1-1,0 1 0,0-1 0,0 0 0,0 1 0,0-1 0,1 1 0,-1-1 0,0 0 0,0 1 1,0-1-1,1 0 0,-1 1 0,0-1 0,0 0 0,1 1 0,-1-1 0,0 0 0,1 1 0,-1-1 1,0 0-1,1 0 0,-1 0 0,0 1 0,1-1 0,-1 0 0,1 0 0,-1 0 0,0 0 0,1 0 1,0 0-1,23-3-678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 13139,'-2'-3'1448,"12"0"-648,13-1-256,14-2 1313,10-1-1041,15 1-240,5 0 0,6 2-200,0 3-200,-7 2-496,-6 3-240,-14 5-272,-14 2-168,-22 1 656,-9 1-272,-22 1-49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12963,'-9'10'1240,"10"-3"-816,25-6 72,14-1 656,25-3-351,7 0-89,11-1-192,1 0-272,-1-2 104,-2 3 0,-13 3-288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2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 17972,'-3'-4'-25,"6"8"-18,15 10-21,46 4 20,-47-14 37,1 0 0,-2 2 0,1 0 0,30 15 0,-43-19 7,-1 1-1,1-1 1,-1 1 0,0-1 0,1 1-1,-1 0 1,-1 1 0,1-1 0,0 0-1,-1 1 1,0-1 0,0 1 0,0 0-1,0 0 1,0-1 0,-1 1 0,0 1-1,0-1 1,0 0 0,0 0 0,-1 0-1,1 0 1,-1 1 0,0-1 0,-1 6-1,0-4 74,0-1-1,0 1 0,-1-1 1,0 1-1,0-1 0,0 0 0,-1 0 1,1 0-1,-1 0 0,-1 0 1,1-1-1,0 1 0,-1-1 0,0 0 1,0 0-1,0 0 0,-1-1 0,1 1 1,-1-1-1,0 0 0,0-1 1,0 1-1,-10 2 0,3 0 130,0-1-1,0-1 1,-1 0-1,1 0 1,-1-2-1,0 1 1,0-2-1,0 0 1,-19-2 0,28 2-249,-1-1 0,1 0 0,-1 0 0,1 0 0,0-1 0,-1 1 0,1-1 0,0 0 0,0 0 0,0-1 0,1 1 0,-1-1 0,1 0 0,-1 0 0,1 0 0,0 0 1,0-1-1,0 1 0,0-1 0,1 0 0,-1 0 0,1 0 0,0 0 0,-1-4 0,-7-30-256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16283,'16'1'1329,"7"2"-921,5 1-176,7 1 360,1 2-128,7-3-224,-2 0-240,-1-4 136,-2-5-112,-8-7-112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2217 216 6809,'-51'0'1244,"-75"-10"0,108 7-889,0 0 0,0-2 0,1 0 0,-1-1 0,1 0 0,1-2 0,-26-14 0,23 10-255,0 1-1,-1 0 1,0 2-1,0 0 1,-1 2-1,0 0 1,0 1 0,-1 1-1,1 2 1,-34-3-1,-141 5 12,106 3 425,-126-14 0,199 10-518,-1 1 0,0 0-1,0 2 1,0 0 0,1 1 0,-1 0-1,0 2 1,1 0 0,0 1 0,0 1-1,0 0 1,1 1 0,0 1 0,0 1-1,-15 11 1,-129 103-123,31-21 66,106-86 45,-1-1 0,0-2 0,-51 22 0,0-10 21,41-15-9,0 2 1,-60 31-1,84-38-21,1 1-1,0 0 1,0 1-1,0 0 1,1 1-1,0-1 1,1 2-1,-1-1 1,2 1-1,-1 0 1,1 0-1,1 1 1,-8 16-1,4-1-6,1 0-1,2 1 0,0 0 1,2 0-1,0 0 0,1 47 1,5-29-8,1-1 0,2 0 0,15 58 0,-4-48 4,2 0 1,29 55 0,-25-57 14,-1-1 4,-7-14-2,35 61 1,-43-86-10,1-1 0,1 1 0,-1-2 0,2 1 1,-1-1-1,1-1 0,1 1 0,0-2 0,18 13 0,10-2 1,0-1-1,74 21 0,-9-3 43,-55-19-25,0-1-1,0-3 1,2-1-1,-1-3 1,79 3-1,-51-11 24,0-2 0,148-27 0,-87 9 18,217-6 0,-233 19-124,-67 3 76,110 4 0,-117 5 0,17 2 9,1-2 1,95-6-1,13-17 4,163-11 20,-285 25-13,0-2 0,88-22 0,97-43 83,-168 49-95,-40 13-16,53-24 0,-72 28 3,0-1-1,-1 0 1,1 0-1,-1-1 1,-1 0-1,0-1 1,0 0-1,11-13 1,83-134 93,-52 75-82,-42 67-14,0 0 1,0-1 0,-1 0 0,-1-1 0,0 0-1,-1 0 1,-1 0 0,0 0 0,-1 0 0,-1-1 0,0 0-1,-2 1 1,1-1 0,-2 0 0,0 0 0,-1 1 0,0-1-1,-6-17 1,-3-3-6,-1 1 1,-2 0-1,-1 1 0,-2 1 0,-2 0 0,-21-30 0,-149-171 317,171 215-350,0 0 1,-1 2-1,-2 0 1,1 1 0,-2 1-1,0 1 1,-1 1-1,0 1 1,-36-12 0,15 9-103,-1 3 1,0 1 0,-1 3 0,-65-4 0,28 5 67,-277-29 178,-210-71 362,456 74-276,70 15-122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15 15155,'5'-15'3888,"-5"26"-2087,-5 27-1400,-23 64-260,2-13-1449,25-75 813,4-22 180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 18012,'-4'-3'4369,"11"0"-3257,10-2-304,6 0-160,6 2-352,4 1-56,4-1-96,0 0-96,2 3-360,-6 0-296,-7 4-696,-9-2-624,-4-1 1496,-16-11-1473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8 15979,'-1'0'83,"0"-1"-1,0 0 0,1 0 0,-1 1 0,0-1 1,0 1-1,0-1 0,0 1 0,0-1 1,0 1-1,0-1 0,0 1 0,0 0 0,0 0 1,0 0-1,0-1 0,0 1 0,0 0 0,0 0 1,0 0-1,-2 1 0,-25 2 161,11 1-97,0 1 0,0 1 0,1 1 0,-1 0 0,2 1 0,-1 1 0,1 0 0,0 1 0,1 1 0,0 0 0,1 1 0,0 0 0,-14 19 0,20-22-141,0 0-1,1 0 1,0 1-1,1 0 1,0 0-1,0 0 1,1 1-1,0 0 1,-3 19-1,6-22 19,0 0 0,1 0 0,0 0 0,0 0 0,1 0 0,0 1 0,0-1 0,1 0 0,0-1 0,0 1 0,1 0 0,0-1-1,0 1 1,8 10 0,-7-11 16,1-1 1,0 0-1,1 0 0,-1-1 0,1 0 0,0 0 0,0 0 0,1 0 0,0-1 0,-1 0 0,1-1 1,1 1-1,-1-2 0,0 1 0,1-1 0,-1 0 0,16 2 0,-17-3 28,0 0 0,0-1 0,-1 0 0,1 0 0,0 0 0,0-1 0,0 0 0,-1 0 0,1 0 0,0-1 0,-1 0 0,1 0 0,-1 0 0,0 0 0,0-1 0,0 0 0,0 0-1,0-1 1,-1 1 0,1-1 0,-1 0 0,0 0 0,0-1 0,6-8 0,-9 11-34,0 0-1,0 0 1,0 0-1,0 0 1,0 0-1,0 0 1,-1 0-1,1 0 1,-1 0-1,1 0 1,-1 0-1,0 0 1,0 0-1,0 0 1,0 0-1,0 0 1,-1-1-1,1 1 1,-1 0-1,1 0 1,-2-2-1,1 1 3,-1 0 0,0 0 0,0 0 0,0 1 0,0-1 0,-1 1 0,1-1 0,-1 1 0,0 0 0,1-1 0,-7-2 0,0 0-20,-1 1 0,1 0 0,-1 0 1,0 1-1,0 0 0,0 0 0,-19-1 0,17 3-130,-1 1-1,1 1 0,0 0 0,-1 0 0,-20 6 0,26-5-70,1 0-1,-1 1 0,1-1 1,-1 1-1,1 1 0,0-1 1,0 1-1,1 0 0,-1 0 1,1 1-1,-7 7 0,10-10 115,0 0 0,1 0 0,0 1-1,-1-1 1,1 0 0,0 1 0,0-1 0,0 1-1,1-1 1,-1 1 0,0 0 0,1-1 0,0 5-1,1 3-507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67 14139,'-5'3'3068,"14"-3"-1633,20-2-129,162-24 1770,125-16-1986,-325 48-4127,-15 4 1934,9-6 397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4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19588,'0'0'135,"0"0"-1,1 1 1,-1-1-1,0 0 1,0 1 0,1-1-1,-1 0 1,0 0-1,0 1 1,0-1-1,0 0 1,1 1-1,-1-1 1,0 1-1,0-1 1,0 0 0,0 1-1,0-1 1,0 0-1,0 1 1,0-1-1,0 0 1,0 1-1,0-1 1,0 1 0,0-1-1,-1 0 1,1 1-1,0-1 1,0 0-1,0 1 1,0-1-1,-1 1 1,-4 30 126,-1 1-306,6-28 27,-1 5-38,0-1 0,0 0-1,1 1 1,1-1 0,2 16 0,-3-21 34,1-1 0,0 1 0,0-1 0,0 1 0,1-1 0,-1 0 0,0 0 0,1 0 0,0 0 0,-1 0 0,1 0 0,0 0 0,0 0 0,0-1 0,0 1 0,0-1 0,0 1 0,1-1 0,-1 0 0,0 0 0,1 0 0,-1 0 0,5 1 0,60 9-549,-46-9 330,0 2 0,22 5-1,-38-7 176,0 0-1,0-1 0,0 2 1,0-1-1,0 0 0,-1 1 1,1 0-1,-1 0 1,0 1-1,0-1 0,0 1 1,0 0-1,3 4 1,-5-6 28,0 1 1,-1-1 0,1 1 0,-1 0 0,0 0 0,0-1-1,0 1 1,0 0 0,0 0 0,-1 0 0,1 0 0,-1 0-1,0 0 1,0 0 0,0 0 0,-1 6 0,0-4 12,-1 0 0,0 0 1,1 1-1,-2-1 0,1 0 0,0-1 1,-1 1-1,-6 8 0,0-3 88,0 0-1,0-1 1,-1 0-1,0 0 1,-1-1-1,0 0 0,-12 6 1,6-5 171,0-2-1,0 1 1,-1-2 0,0-1 0,-23 5-1,34-8-203,-1-1 0,1 0 0,0-1 0,-1 1 0,1-1 0,-1-1 0,1 1 0,0-1 0,-1-1 0,1 1 0,0-1 0,0-1 0,0 1 0,0-1 0,1 0 0,-8-5 0,10 5-138,1 0 0,-1 0 1,1-1-1,0 1 0,0-1 0,0 0 0,1 0 0,-1 0 0,1 0 0,0 0 0,-3-9 0,2 4-3,1 0-1,0 0 1,0-1-1,1 1 0,0-12 1,3-27-379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3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17540,'0'-2'2416,"0"5"-2072,10 2 1305,6 0-745,15 2-504,6-1-104,11 0-200,0-3-208,7-2-704,-4-4-1065,1-1 1617,-5 0-288,-12-2-208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1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11370,'3'-2'7340,"5"0"-3970,25 1-4115,-25 1 1561,130-13-343,-16 1 168,-120 11-652,0 1-1,-1 0 1,1 0-1,0 0 1,0 0-1,0 0 1,0 0-1,0 0 1,0 1-1,0-1 1,0 1-1,-1-1 1,1 1 0,0 0-1,0 0 1,-1 0-1,1 0 1,0 0-1,-1 0 1,1 0-1,1 2 1,-3-3-233,-8 1-3346,7 1 3055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 15035,'-1'3'2255,"6"-2"-779,17 2-188,30-1-678,-52-2-574,67 4 571,-38-1-643,0-2 1,37-2 0,-65 0-19,1 1 0,-1 0 1,0 0-1,0 0 0,0-1 1,1 1-1,-1-1 0,0 1 1,0-1-1,0 1 0,0-1 1,0 0-1,0 1 0,0-1 1,0 0-1,0 0 0,0 0 1,0 0-1,-1 0 0,2-1 1,0-7-273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6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11162,'2'18'2483,"-2"-18"-2393,0 0 0,0 0 0,1 0 0,-1 1 0,0-1 0,0 0 0,0 0-1,0 1 1,0-1 0,1 0 0,-1 0 0,0 0 0,0 1 0,0-1 0,0 0 0,1 0 0,-1 0 0,0 0 0,0 0 0,1 1 0,-1-1 0,0 0 0,0 0 0,0 0 0,1 0 0,-1 0 0,0 0 0,0 0 0,1 0 0,-1 0 0,1 0 0,1-1 121,0 0-1,1-1 0,-1 1 1,0-1-1,0 1 0,1-1 1,-1 0-1,-1 0 1,4-3-1,80-88 961,84-119 1,-163 204-1152,27-39 70,-37 72-82,-11 24-92,2 1 0,3 0 1,2 0-1,2 1 1,0 67-1,8-102 54,1-10 642,1-8-383,0-9-182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30 13267,'1'-1'125,"-1"1"0,1-1 0,-1 1 0,1-1 0,0 0 1,-1 1-1,1-1 0,-1 0 0,0 0 0,1 1 0,-1-1 0,0 0 1,1 0-1,-1 1 0,0-1 0,0 0 0,0 0 0,0 0 0,1 1 0,-1-1 1,0 0-1,-1 0 0,1 0 0,0-1 0,-1 1 6,1 1 1,-1-1-1,1 0 1,-1 1-1,0-1 0,0 1 1,1-1-1,-1 1 0,0-1 1,0 1-1,1-1 0,-1 1 1,0 0-1,0 0 1,0-1-1,0 1 0,0 0 1,-1 0-1,-3-1 100,0 1-1,0 0 1,1 0-1,-1 1 1,0-1-1,0 1 1,-8 2-1,7 0-210,0 0 1,1 0-1,0 0 0,0 0 0,0 1 1,0 0-1,0 0 0,1 0 0,-7 9 1,8-11-34,1 1 0,0 0 0,0 0 0,1 0 0,-1 0 1,0 0-1,1 0 0,0 1 0,0-1 0,0 0 0,0 1 1,0-1-1,1 0 0,0 1 0,-1-1 0,1 1 0,0-1 1,1 6-1,0-7 4,-1-1 0,1 0 0,0 0 0,-1 0 1,1 0-1,0 0 0,0 0 0,0 0 0,0 0 1,0 0-1,0 0 0,0 0 0,0-1 0,0 1 1,0 0-1,0-1 0,0 1 0,0 0 0,1-1 0,-1 0 1,0 1-1,0-1 0,1 0 0,-1 0 0,0 0 1,1 1-1,-1-1 0,0 0 0,1-1 0,0 1 0,6-1-28,0 1 0,0-2 0,13-2 0,4-5-100,0-1 0,0-1-1,-1-1 1,23-16 0,-17 10-236,-30 18 356,1 0-1,-1-1 0,0 1 1,1 0-1,-1-1 0,0 1 0,1 0 1,-1-1-1,1 1 0,-1 0 1,0 0-1,1 0 0,-1-1 0,1 1 1,-1 0-1,1 0 0,-1 0 1,1 0-1,-1 0 0,1 0 1,-1 0-1,1 0 0,-1 0 0,0 0 1,1 0-1,-1 0 0,1 0 1,-1 1-1,1-1 0,-1 0 0,1 0 1,-1 0-1,0 1 0,1-1 1,-1 0-1,1 0 0,-1 1 0,0-1 1,1 0-1,-1 1 0,0-1 1,1 0-1,-1 1 0,0-1 0,0 1 1,0-1-1,1 0 0,-1 1 1,0-1-1,0 1 0,0 30-363,-1-15 320,4 54 173,2-1 0,3 1 0,18 69 0,-26-138-89,0 0-1,0-1 1,1 1 0,-1 0-1,0-1 1,0 1-1,0 0 1,0 0 0,0-1-1,0 1 1,0 0 0,0-1-1,0 1 1,0 0 0,0 0-1,-1-1 1,1 1 0,0 0-1,0-1 1,-1 1 0,1 0-1,0-1 1,-1 1 0,1 0-1,-1-1 1,1 1 0,-1-1-1,1 1 1,-1-1 0,1 1-1,-1-1 1,0 1-1,1-1 1,-1 0 0,0 1-1,1-1 1,-1 0 0,0 0-1,1 1 1,-2-1 0,-3 1 85,0-1 0,0 0 0,0 0 0,-1-1 0,-5 0 0,-6-1 101,-24 0 113,0 1 0,0 3-1,0 1 1,-66 15 0,97-15-605,0 0 0,-20 9 0,30-12 257,0 0 0,0 0 0,0 0 0,0 0 1,0 0-1,0 0 0,0 0 0,0 0 0,0 1 0,0-1 1,0 0-1,0 0 0,0 0 0,0 0 0,0 0 0,0 0 1,0 0-1,0 0 0,0 0 0,0 0 0,0 0 0,0 0 1,0 0-1,0 1 0,0-1 0,0 0 0,0 0 0,0 0 1,0 0-1,0 0 0,0 0 0,0 0 0,0 0 0,0 0 1,0 0-1,0 0 0,0 0 0,0 0 0,0 0 0,0 1 1,0-1-1,-1 0 0,1 0 0,0 0 0,0 0 0,0 0 0,7-1-165,4-3-253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11386,'75'2'3689,"130"-16"-1,-76 3-2488,337-4-129,-462 16-1650,-12 0-201,-21-5 226,3 4 165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39 15123,'27'-38'2238,"-27"38"-2213,1 0-1,-1 0 1,0 0-1,0-1 1,0 1 0,1 0-1,-1 0 1,0 0-1,0 0 1,0 0-1,1 0 1,-1 0 0,0 0-1,0 0 1,0 0-1,1 0 1,-1 0 0,0 0-1,0 0 1,0 0-1,1 0 1,-1 1-1,0-1 1,0 0 0,0 0-1,1 0 1,-1 0-1,0 0 1,0 0-1,0 0 1,0 1 0,0-1-1,1 0 1,-1 0-1,0 0 1,0 0 0,0 1-1,0-1 1,0 0-1,0 0 1,0 0-1,0 1 1,1-1 0,-1 0-1,0 0 1,0 0-1,0 1 1,0-1 0,0 0-1,0 0 1,0 0-1,0 1 1,0-1-1,0 0 1,-1 0 0,1 0-1,0 1 1,0-1-1,0 0 1,0 0 0,0 16 495,-3-2-262,0 1-1,-1-1 1,0 0-1,-12 26 0,-32 50 624,44-83-800,4-6-75,-1-1 1,1 1-1,-1 0 1,1 0-1,-1 0 0,1 0 1,0 0-1,-1 0 1,1 0-1,0 0 0,0-1 1,0 1-1,0 0 1,-1 0-1,1 0 0,1 2 1,-1-2-8,0-1 1,0 0-1,1 1 1,-1-1-1,0 0 1,1 1-1,-1-1 1,0 0-1,1 1 1,-1-1-1,0 0 0,1 0 1,-1 1-1,1-1 1,-1 0-1,1 0 1,-1 0-1,0 0 1,1 0-1,-1 1 1,1-1-1,-1 0 1,1 0-1,0 0 0,5-1-38,0 1-1,0-1 0,-1 0 1,9-3-1,-2 1-36,-1 1-23,0 0-1,0 1 0,0 0 1,0 0-1,0 2 1,21 2-1,-29-3 80,0 1 0,-1 0 0,1-1 1,0 1-1,0 1 0,-1-1 0,1 0 0,-1 0 0,1 1 1,-1 0-1,0-1 0,0 1 0,1 0 0,-1 0 0,0 0 0,-1 1 1,1-1-1,0 0 0,-1 1 0,1-1 0,-1 1 0,0-1 1,0 1-1,0 0 0,0-1 0,0 1 0,0 0 0,-1 0 1,0 0-1,1 0 0,-1 4 0,-1 1 70,1 0 0,-1 0 1,-1-1-1,0 1 0,0 0 0,0-1 1,-1 1-1,0-1 0,0 0 0,-1 0 1,0 0-1,0 0 0,-1-1 0,0 0 1,-9 10-1,8-10 53,0 1 0,-1-2 0,0 1 0,0-1 0,0 0 0,0-1 0,-1 1 0,1-1 0,-1-1 0,0 0 0,0 0 0,-1 0 0,1-1-1,-11 1 1,14-2-129,0-1 0,1 0-1,-1 0 1,0 0-1,0-1 1,1 0-1,-1 0 1,0 0 0,1 0-1,-1-1 1,1 1-1,0-1 1,-1-1 0,1 1-1,0 0 1,0-1-1,0 0 1,-5-5-1,5 3-85,0 0 0,1 0-1,-1 0 1,1 0 0,0 0-1,1 0 1,-1-1 0,1 1-1,0-1 1,1 0 0,0 0-1,-1 0 1,2 1 0,-1-11-1,0-14-363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3:5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14491,'0'4'1680,"6"6"-1119,1 0-185,2 2 1192,9-1-1008,4 1-136,9-5-632,5-6 400,0-17-176,1-8-32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70 15083,'-8'3'1256,"9"-3"-895,2-2-33,19-5 768,9-5-416,8 1-160,4 0 0,4-1-72,3 3-48,-5 4-40,-5 2-151,-10 3-361,-7 4-265,-13 2 1850,-7-2-1401,-16 3 80,-6-1 16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13891,'-10'27'1984,"6"-4"-1055,11-14-297,9-5 2048,8-4-1687,8-2-161,6-3-144,4-1-160,1-1-576,1 0-416,-3 0 1664,-6-1-1200,-9-7 0,-6-4-8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18492,'5'-6'292,"0"0"0,0 1 1,1-1-1,0 1 0,-1 0 0,2 1 0,-1-1 0,0 1 1,1 0-1,7-2 0,-12 5-247,1 0 0,-1 0 0,0 0-1,1 0 1,-1 1 0,1-1 0,-1 1 0,1 0 0,-1 0-1,1 0 1,-1 0 0,1 0 0,-1 1 0,0-1 0,1 1 0,-1-1-1,1 1 1,-1 0 0,0 0 0,1 0 0,-1 0 0,0 0-1,0 1 1,0-1 0,0 1 0,0-1 0,0 1 0,-1 0 0,1 0-1,0 0 1,-1 0 0,1 0 0,-1 0 0,2 3 0,-1 0-40,0 0 0,-1-1 0,0 1 0,1 0 0,-2 0 0,1 0 0,0 0 0,-1 0 0,0 0 0,0 0 0,-1 0 0,1 1 0,-1-2 0,0 1 0,0 0 1,-1 0-1,0 0 0,1 0 0,-2-1 0,1 1 0,-3 4 0,-6 8 17,0 1 1,-1-1-1,-24 26 1,-12 2 24,48-44-48,0-1 0,0 0 0,0 0 0,0 0 0,-1 0 0,1 0 0,0 0 0,0 0 0,0 0 0,0 1 0,0-1 0,0 0 0,0 0 0,0 0 0,0 0 0,0 0 0,0 0 0,0 1 0,0-1 0,0 0 0,0 0 0,0 0 0,0 0 0,0 0 0,0 0-1,0 1 1,0-1 0,0 0 0,0 0 0,0 0 0,0 0 0,1 0 0,-1 0 0,0 0 0,0 0 0,0 1 0,0-1 0,0 0 0,0 0 0,0 0 0,0 0 0,0 0 0,1 0 0,-1 0 0,0 0 0,0 0 0,0 0 0,0 0 0,11 3-50,15-3-61,-23 0 83,5 0-18,5 0-59,0 0-1,0 1 1,24 4 0,-33-4 88,-1 0-1,0 0 1,0 0-1,0 0 1,0 1-1,0-1 1,0 1-1,0 0 1,-1 0-1,1 0 1,0 0-1,-1 0 1,0 0-1,1 1 1,-1-1-1,0 1 1,0 0 0,-1-1-1,1 1 1,2 5-1,-1 2 20,-1 0-1,1 0 0,-2 0 1,1 0-1,-2 0 1,1 0-1,-1 0 1,-1 0-1,0 0 0,0 0 1,-1 0-1,0-1 1,-7 19-1,4-14 64,-1 0-1,-1 0 1,0-1-1,0 0 1,-1 0-1,-1-1 1,0 0-1,-18 17 1,21-23-55,0-1 1,0-1 0,0 1-1,-8 4 1,12-8-87,-1 0 0,1 0 0,0 0 0,0 0 0,-1 0 0,1-1 0,0 1 0,-1-1 0,1 1 0,-1-1 0,1 0 0,0 0 0,-1 0 0,1 0 0,-1-1 0,-4 0 0,7 0 59,-1 1 0,0 0 0,0-1 1,1 1-1,-1-1 0,0 1 0,0-1 0,1 1 0,-1-1 0,1 0 0,-1 1 0,0-1 0,1 0 0,-1 1 0,1-1 0,0 0 0,-1 0 0,1 0 0,0 1 0,-1-1 0,1 0 0,0 0 1,0 0-1,0 0 0,-1 0 0,1 1 0,0-1 0,0 0 0,0 0 0,1 0 0,-1 0 0,0 0 0,0 0 0,1-1 0,2-22-393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4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16716,'0'25'1552,"-1"10"-1040,-2 3-208,-1 6 640,-1 0-416,2-1-384,1-2-224,2-14-632,1-6-184,2-18 624,3-9-232,1-25-200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5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8 14755,'-5'4'144,"0"0"1,0 0-1,1 1 0,-1 0 0,1 0 0,0 0 1,1 0-1,-1 1 0,1-1 0,0 1 1,0 0-1,1 0 0,0 0 0,0 1 0,0-1 1,1 0-1,-1 11 0,1-13-118,1 0-1,0 0 1,0 0-1,0 0 1,0 0-1,0 0 0,1 0 1,0-1-1,0 1 1,0 0-1,0 0 1,1 0-1,-1-1 1,1 1-1,0-1 1,0 1-1,1-1 1,-1 0-1,1 1 1,-1-1-1,1-1 1,0 1-1,0 0 1,0-1-1,0 1 1,1-1-1,-1 0 1,1 0-1,3 1 1,12 3 138,-1-1 1,1-1-1,36 3 0,-39-6-65,-1 0-1,0 1 0,1 1 1,-1 1-1,0 0 0,-1 1 1,17 8-1,-30-13-89,0 1-1,1-1 1,-1 1 0,0 0-1,0 0 1,0 0 0,0 0-1,0 0 1,0 0-1,0 0 1,0 0 0,0 0-1,0 0 1,0 0 0,-1 1-1,1-1 1,-1 0-1,1 1 1,-1-1 0,1 0-1,-1 1 1,0-1 0,1 0-1,-1 1 1,0-1-1,0 1 1,0-1 0,0 0-1,0 1 1,-1-1-1,1 1 1,0-1 0,-1 0-1,1 1 1,-1-1 0,1 0-1,-1 1 1,0-1-1,1 0 1,-2 2 0,-2 3 50,-1 1 1,0-1-1,0 0 1,-1-1-1,-10 9 1,3-3 79,0-2 0,-1 1-1,0-2 1,-1 0 0,0-1 0,-23 9-1,29-13-69,0-1 0,0 1 0,-1-1 0,1-1 0,0 0 0,0 0 0,-1-1 0,1 0-1,-1-1 1,1 0 0,0 0 0,-17-5 0,22 4-52,0 1 0,1-1 0,-1 0 0,0 0 0,1 0 0,0 0 1,-1-1-1,1 0 0,0 1 0,0-1 0,0 0 0,1 0 0,-1-1 0,1 1 0,0 0 0,0-1 0,0 0 0,0 1 0,1-1 0,-1 0 1,0-4-1,1 3-16,0-1-1,0 1 1,1 0 0,0 0 0,0 0 0,0 0 0,0 0 0,1 0 0,0 0 0,0 0 0,1 0 0,-1 0 0,1 0-1,0 1 1,0-1 0,1 1 0,2-5 0,3-2-10,0 1-1,0 1 1,1 0-1,1 0 1,-1 0 0,1 1-1,1 1 1,-1 0-1,1 0 1,1 1-1,12-5 1,17-4 223,81-21 1,-44 16 753,-76 19-907,-1 1 0,0 0 0,0 0 0,0-1 0,0 1 0,0 0 0,0-1 0,0 1 0,0-1-1,0 0 1,-1 1 0,1-1 0,0 0 0,0 1 0,0-1 0,-1 0 0,1 0 0,0 0 0,-1 0 0,2-1-1,-2 1-1,0 0 0,0 0 0,0 0-1,0 0 1,0 0 0,0 0 0,0 0-1,0 0 1,-1 0 0,1 0-1,0 1 1,-1-1 0,1 0 0,-1 0-1,1 0 1,-1 0 0,1 1 0,-1-1-1,0-1 1,-4-3 108,0 0 0,-1 0-1,1 0 1,-11-5 0,7 4-324,0 1 0,0 0 0,0 1 0,-1 0-1,1 0 1,-1 1 0,0 0 0,0 1 0,0 0 0,-1 1 0,1 0 0,0 1 0,-1 0 0,1 0 0,0 1 0,0 0 0,-13 4 0,-26 10-569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6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0 473 18252,'0'0'1656,"5"-3"-1080,7-6-232,14-5 641,7-2-233,13-7-160,4-6-72,13-6-232,3-6-96,5-2-64,3-1-176,3-6 40,-1-6 8,-1 1-16,2 1-16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15307,'0'12'1433,"1"3"-1033,16-8-168,6-7 688,13-4-648,6-1-96,9 1-176,2-2-152,0 2-392,-1 0-128,-8 1 448,-2 1-152,-6-3-73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2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14067,'10'4'384,"0"0"0,0-1-1,0 0 1,0-1 0,0 1 0,0-2 0,14 1-1,25 5-1031,-31-3-163,119 21-5768,-112-22 6275,0-1-1,0-2 1,39-3 0,-30 0 3798,0 1 0,42 2 0,-73 0-3503,0 0 0,0-1-1,0 1 1,0-1 0,-1 0 0,1 0 0,0 0 0,0 0 0,-1 0-1,1-1 1,-1 1 0,1-1 0,-1 0 0,0 0 0,1 0-1,-1 0 1,0 0 0,0 0 0,-1 0 0,1-1 0,2-3 0,13-17-158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59 13283,'1'-2'197,"0"0"1,0 0-1,-1 0 1,1 0-1,0-1 1,-1 1-1,1 0 1,-1 0-1,0-1 1,0 1-1,0 0 1,0-1-1,0 1 1,-1 0-1,1-1 1,-1 1-1,-1-4 1,2 5-117,-1 0 1,0 0-1,0 0 1,-1 0-1,1 0 1,0 0-1,0 0 1,0 0 0,-1 0-1,1 0 1,0 1-1,-1-1 1,1 1-1,-1-1 1,1 1-1,-1-1 1,1 1-1,-1 0 1,1 0 0,-1 0-1,1 0 1,-1 0-1,1 0 1,-1 0-1,1 0 1,-1 1-1,1-1 1,-1 0 0,-1 2-1,-6 1 20,0 0 0,0 1 0,0 0-1,1 0 1,-1 1 0,1 0 0,0 0 0,1 1 0,-1 0-1,1 1 1,-12 14 0,1 1-62,0 1-1,-23 42 1,27-39-39,-16 36 0,26-52-4,0 1-1,1 0 0,0 0 0,1 0 0,0 0 0,0 17 0,2-26 6,-1-1 0,1 1 0,0 0-1,0-1 1,0 1 0,1 0 0,-1-1-1,0 1 1,1 0 0,-1-1 0,1 1-1,-1-1 1,1 1 0,0-1 0,0 1-1,-1-1 1,1 0 0,0 1 0,0-1-1,0 0 1,2 2 0,-2-3 3,1 1 0,-1-1 1,0 1-1,1-1 0,-1 0 0,0 0 0,1 0 1,-1 1-1,1-1 0,-1-1 0,0 1 0,1 0 1,-1 0-1,0 0 0,1-1 0,-1 1 0,0-1 1,1 1-1,1-2 0,5-2 23,1-1-1,-1-1 1,0 1-1,0-1 1,10-12-1,16-19 138,-2-1-1,-2-2 0,-2-2 0,45-86 1,-89 166-51,-13 47 1,10-26-91,-5 10-143,2 1-1,-20 124 1,41-191-202,1-3 268,0 0 0,0 0 0,0 1 0,0-1-1,0 0 1,0 0 0,0 0 0,-1 0 0,1 0 0,0 0-1,0 1 1,0-1 0,0 0 0,0 0 0,0 0 0,0 0-1,0 0 1,0 1 0,0-1 0,0 0 0,0 0-1,0 0 1,0 0 0,0 0 0,0 1 0,0-1 0,0 0-1,0 0 1,0 0 0,0 0 0,0 0 0,0 1 0,0-1-1,0 0 1,0 0 0,1 0 0,-1 0 0,0 0 0,0 1-1,0-1 1,0 0 0,0 0 0,0 0 0,0 0 0,1 0-1,-1 0 1,0 0 0,0 0 0,0 0 0,0 0-1,0 0 1,1 1 0,-1-1 0,0 0 0,0 0 0,0 0-1,0 0 1,0 0 0,1 0 0,-1 0 0,0 0 0,0 0-1,0 0 1,0-1 0,1 1 0,-1 0 0,0 0 0,0 0-1,8-3-447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13827,'17'2'2029,"-17"-2"-1963,1 0 0,-1 1-1,0-1 1,0 0-1,0 0 1,1 0 0,-1 0-1,0 1 1,0-1 0,0 0-1,1 0 1,-1 0-1,0 1 1,0-1 0,0 0-1,0 0 1,0 1 0,1-1-1,-1 0 1,0 0-1,0 1 1,0-1 0,0 0-1,0 0 1,0 1 0,0-1-1,0 0 1,0 0-1,0 1 1,-1 2 221,-1 0 1,1-1-1,0 1 1,-1-1-1,0 1 1,1-1-1,-5 4 1,0 2-327,-40 48 1110,0 0-650,2 2 0,-45 76-1,86-129-405,-16 35 75,18-38-87,0 1-1,1-1 0,-1 0 1,1 0-1,-1 0 1,1 0-1,0 1 0,-1-1 1,1 0-1,0 0 1,1 1-1,-1-1 0,0 0 1,1 0-1,-1 0 0,2 3 1,-1-3-3,0-1 0,0 0 0,0 0 1,0 0-1,0 0 0,0 0 0,1 0 0,-1 0 0,0 0 1,1 0-1,-1-1 0,0 1 0,1-1 0,-1 1 0,1-1 1,-1 1-1,1-1 0,-1 0 0,3 0 0,33 1 1,-31-1-5,11-1-140,1-2-1,-1 1 1,0-2 0,0 0 0,0-1 0,24-11-1,-29 10 31,0 1 0,-1-2 0,0 0 0,0 0 0,0-1 0,-1 0 0,0 0 0,0-2 0,10-12 0,-1-13-235,-17 30 303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1:17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15363,'8'15'1353,"12"-9"-817,8-6-176,10 0 528,4-1-240,5 1-352,2 0-272,0-2 208,-5-4-104,-10-5-184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2857,'12'-24'168,"-2"0"-128,-2-2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13651,'0'-29'5955,"1"44"-5006,4 89-429,2 75-536,-9-58 54,-1 32-711,6-127 80,0-16 353,-3-10 235,0 0 0,0 0 0,0 0 0,0 0 0,0 0 0,0 0 0,0 0 0,0 0 0,0 0 0,0 0 0,0 0 0,0 0 0,0 0 0,0 0 0,0 0 0,0-1 0,0 1 0,0 0 0,1 0 0,-1 0 0,0 0 1,0 0-1,0 0 0,0 0 0,0 0 0,0 0 0,0 0 0,0 0 0,0 0 0,0 0 0,0 0 0,0 0 0,0 0 0,0 0 0,0 0 0,0 0 0,0 0 0,1 1 0,-1-1 0,0 0 0,0 0 0,0 0 0,0 0 1,0 0-1,0 0 0,0 0 0,0 0 0,0 0 0,0 0 0,0 0 0,0 0 0,0 0 0,0 0 0,0 0 0,0 0 0,0 0 0,3-11-315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 12147,'7'-13'1313,"-7"13"-1292,0 0 0,0 0 0,0-1 0,1 1 0,-1 0 0,0 0 0,0 0 0,0 0 1,0 0-1,0 0 0,0 0 0,0 0 0,0 0 0,0 0 0,1 0 0,-1 0 0,0 0 0,0 0 0,0 0 0,0 0 0,0 0 0,0 0 0,0 0 0,0 0 0,0 0 0,1 0 0,-1 0 0,0 0 0,0 1 0,0-1 0,0 0 0,0 0 0,0 0 0,0 0 1,0 0-1,0 0 0,0 0 0,0 0 0,0 0 0,0 0 0,1 0 0,-1 0 0,0 1 0,0-1 0,0 0 0,0 0 0,0 0 0,0 0 0,0 0 0,0 0 0,0 0 0,0 0 0,0 0 0,0 1 0,0-1 0,0 0 0,0 0 0,1 28 1333,-1-19-1426,-24 292 887,6-126-786,17-75 42,2-51 64,0-151 1312,-5-240-1737,3 327 262,0-4-67,0-1 0,0 0 1,2 0-1,1 0 1,8-38-1,-14 76-8,2 0 0,1 0 0,0 0 1,2 25-1,0-7 132,5 136 335,-10-195-304,4 23-63,0 0-1,0 0 0,0 0 1,0 0-1,0 0 0,0 0 1,0 0-1,0 0 0,0 0 1,0 0-1,0 0 0,0 0 1,0 0-1,0 0 1,0 0-1,0 0 0,0 0 1,0-1-1,0 1 0,-1 0 1,1 0-1,0 0 0,0 0 1,0 0-1,0 0 0,0 0 1,0 0-1,0 0 0,0 0 1,0 0-1,0 0 0,0 0 1,0 0-1,0 0 0,-1 0 1,1 0-1,0 0 1,0 0-1,0 1 0,0-1 1,0 0-1,0 0 0,0 0 1,0 0-1,0 0 0,0 0 1,0 0-1,0 0 0,0 0 1,0 0-1,0 0 0,0 0 1,0 0-1,-1 0 0,1 0 1,0 0-1,0 0 0,0 0 1,0 1-1,0-1 1,0 0-1,0 0 0,0 0 1,0 0-1,-3 14-234,2-3 137,0-1-55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0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1488 1 7322,'-1'1'576,"1"0"1,0 1 0,-1-1-1,1 0 1,-1 1 0,1-1-1,-1 0 1,1 0 0,-1 0 0,0 0-1,0 0 1,-1 2 0,-17 16 1283,-23 11-1914,31-24 151,-2-1 0,1 0 0,-1 0 0,1-2 0,-1 1 0,0-2 0,0 1 0,-1-2 0,1 0 0,0 0 0,-1-1 0,1-1 0,-14-3 0,9 4-40,0 0 1,0 0 0,0 2 0,0 0 0,0 1 0,-28 9 0,20-5-90,-48 6 0,-138 1 99,147-6-65,51-6 6,0 0 0,0 0 0,0-1 1,0-1-1,0-1 0,0 0 0,-23-4 1,30 4-10,1 1 1,0 0-1,0 0 0,0 0 1,0 1-1,0 0 1,0 0-1,0 1 1,0 0-1,-9 4 1,-19 4 34,6-6 91,-56 1 1,60-5-44,0 1 0,0 2 0,-38 7-1,48-7 132,1 0 0,-1-2-1,1 0 1,-1 0 0,1-2 0,-28-3-1,14 2 49,25 2-252,0 0-1,1 0 1,-1 0 0,0 0-1,0 0 1,0 0-1,0 1 1,0-1 0,0 1-1,1-1 1,-1 1 0,0 0-1,0-1 1,1 1 0,-1 0-1,0 0 1,1 1-1,-1-1 1,1 0 0,0 0-1,-1 1 1,1-1 0,-2 3-1,-4 4-19,6-11-159,0-1 0,0 1 0,1-1 0,0 1 0,0-1 0,0 1 0,1-7 0,3-13-45,1-3-81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33 14027,'-6'-4'186,"1"1"0,-1-1 0,0 1 0,0 0 1,0 0-1,0 1 0,0-1 0,0 1 0,-1 1 0,1-1 0,-1 1 0,0 0 1,1 1-1,-1 0 0,1 0 0,-1 0 0,0 1 0,1 0 0,-1 0 0,-8 3 1,8-2-173,0 0 1,0 1 0,0 0 0,0 0 0,1 1 0,-1 0 0,1 0 0,0 0 0,0 1 0,0 0 0,1 0-1,0 0 1,0 1 0,0 0 0,1 0 0,-1 0 0,-5 12 0,7-9-13,-1 0 1,1 1 0,1 0-1,0-1 1,-2 18-1,4-22-7,0 1 1,0-1-1,0 1 0,0-1 0,1 1 0,0-1 0,0 1 1,0-1-1,1 0 0,0 0 0,4 9 0,-5-13 3,0 1-1,0-1 0,0 1 1,0-1-1,0 0 1,0 0-1,0 0 1,1 0-1,-1 0 0,1 0 1,-1 0-1,0 0 1,1 0-1,0 0 0,-1-1 1,1 1-1,-1-1 1,1 1-1,0-1 0,-1 0 1,1 0-1,0 1 1,0-1-1,-1 0 1,1 0-1,0-1 0,-1 1 1,1 0-1,0-1 1,-1 1-1,1-1 0,0 1 1,-1-1-1,1 0 1,-1 1-1,1-1 0,-1 0 1,2-2-1,5-2-2,-1 0-1,0-1 1,0 0-1,0 0 0,-1-1 1,6-8-1,6-10 14,-1-1 1,-1 0-1,-2-2 0,-1 0 0,15-42 1,-31 82-2,1-1 1,1 0-1,0 1 1,1-1-1,0 1 1,1-1-1,0 1 1,1-1-1,0 0 1,4 12-1,4 12 61,1-1-1,18 37 1,-22-55-15,-1-3 16,0 0-1,0-1 1,1 0 0,0 0 0,17 20-1,-35-42-390,0 0 294,0 0 1,-11-15-1,6 1-88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13731,'7'68'3509,"-1"207"-1117,-6-275-2387,0 0 0,0 0 0,0 1 0,0-1 0,0 0 0,0 0 0,0 1 0,0-1-1,0 0 1,0 0 0,0 0 0,0 1 0,1-1 0,-1 0 0,0 0 0,0 0 0,0 1 0,0-1 0,0 0 0,1 0-1,-1 0 1,0 1 0,0-1 0,0 0 0,0 0 0,1 0 0,-1 0 0,0 0 0,0 0 0,1 0 0,-1 1 0,0-1-1,0 0 1,0 0 0,1 0 0,-1 0 0,0 0 0,0 0 0,1 0 0,-1 0 0,0 0 0,0 0 0,1 0 0,-1 0 0,0 0-1,0 0 1,0-1 0,1 1 0,-1 0 0,0 0 0,0 0 0,0 0 0,1 0 0,-1 0 0,0-1 0,0 1 0,0 0-1,1 0 1,-1 0 0,0 0 0,0-1 0,13-10 10,-13 11-7,25-22 13,-8 7 35,28-32 1,-41 43-51,-1-1 0,1 0 0,-1-1 0,0 1 0,0 0 0,-1-1 0,1 0 1,-1 1-1,-1-1 0,1 0 0,1-11 0,-3-2-1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22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15275,'0'3'1121,"9"-7"-745,2-5-104,8-1 456,4-3-128,3-3-272,4 1-312,-3-1 120,-3 0 88,-5 3-168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17700,'-1'0'27,"1"0"1,0 0-1,0 0 1,0 0-1,-1 0 1,1 0 0,0 0-1,0 0 1,0 0-1,-1 0 1,1 0-1,0 0 1,0 0-1,0 0 1,-1 0-1,1 0 1,0 0 0,0 0-1,0 1 1,0-1-1,-1 0 1,1 0-1,0 0 1,0 0-1,0 0 1,0 0-1,-1 1 1,1-1 0,0 0-1,0 0 1,0 0-1,0 0 1,0 1-1,0-1 1,0 0-1,0 0 1,0 1-1,-4 12 358,3 24-403,1-27 130,-54 543 2214,110-1087-228,-56 534-2120,0-1 0,0 1-1,0-1 1,0 0 0,0 1 0,1-1-1,-1 1 1,0-1 0,0 1 0,0-1 0,1 1-1,-1-1 1,0 1 0,1-1 0,-1 1-1,0 0 1,1-1 0,-1 1 0,0-1 0,1 1-1,-1 0 1,1-1 0,-1 1 0,1 0-1,-1-1 1,1 1 0,-1 0 0,1 0 0,-1 0-1,1 0 1,-1-1 0,2 1 0,0 0-39,0 0 0,1 0 1,-1 0-1,1 1 1,-1-1-1,0 1 1,1-1-1,2 2 0,45 23-646,-47-23 654,0-1 35,0 1-1,0 0 1,0 0 0,-1 0-1,1 0 1,-1 1 0,1-1-1,-1 1 1,0-1 0,0 1-1,0 0 1,0 0 0,0 0 0,-1 0-1,1 0 1,1 6 0,-3-5 13,1 1 0,0-1 1,-1 0-1,0 1 0,0-1 1,-1 1-1,1-1 0,-1 0 1,0 1-1,0-1 0,0 0 1,-4 8-1,-1 2 19,-1-1 0,0 0 0,-1 0 1,0-1-1,-1 0 0,-14 13 0,17-18-96,0-1-1,0 0 0,-1 0 1,0-1-1,0 0 0,-1-1 1,1 1-1,-1-1 1,0-1-1,0 1 0,-16 3 1,23-6 61,0-1 0,1 0 1,-1 0-1,1 0 0,-1 1 0,0-1 1,1 0-1,-1 0 0,0 0 0,1 0 1,-1 0-1,0 0 0,1 0 1,-1 0-1,0 0 0,1-1 0,-1 1 1,0 0-1,1 0 0,-1-1 0,0 1 1,1 0-1,-1-1 0,1 1 1,-1 0-1,1-1 0,-1 1 0,1-1 1,-1 1-1,1-1 0,-1 1 1,1-1-1,0 1 0,-1-1 0,1 1 1,0-1-1,-1 0 0,1 1 0,0-1 1,0 0-1,0 1 0,0-1 1,-1 0-1,1 1 0,0-1 0,0 0 1,0 1-1,0-1 0,1 0 0,-1 1 1,0-1-1,0 1 0,0-1 1,0 0-1,1 1 0,-1-1 0,0 0 1,1 1-1,-1-1 0,0 1 1,1-1-1,0 0 0,12-16-455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 16604,'0'0'82,"1"-1"0,-1 1 1,1 0-1,-1 0 1,1 0-1,-1-1 1,0 1-1,1 0 0,-1 0 1,1 0-1,-1 0 1,1 0-1,-1 0 1,1 0-1,-1 0 1,1 0-1,-1 0 0,1 0 1,-1 0-1,1 0 1,-1 0-1,0 0 1,1 0-1,-1 1 1,1-1-1,-1 0 0,1 0 1,-1 0-1,0 1 1,1-1-1,-1 0 1,1 1-1,-1-1 0,1 1 1,-2 19 886,1-17-939,-10 52 185,-3-2 0,-26 73-1,29-95-104,-4 9 31,7-22 4,0 1 0,2 1-1,-5 21 1,10-41-135,0 1 0,0 0 0,0-1 0,0 1 0,0 0 0,0-1 0,0 1 0,0 0 0,0-1 0,1 1 0,-1 0 1,0-1-1,0 1 0,1 0 0,-1-1 0,0 1 0,0-1 0,1 1 0,-1 0 0,1-1 0,-1 1 0,1-1 0,-1 1 0,1-1 0,-1 0 0,1 1 0,-1-1 0,2 1 0,0 0 10,0 0 0,0-1 0,0 1-1,0-1 1,0 0 0,0 1 0,0-1 0,1 0-1,2 0 1,7-2 36,1 0 0,17-5 0,-24 6-51,-5 0-5,16-2-308,0-1 0,0-2 0,0 1 0,-1-2-1,29-16 1,-43 22 276,-1 1 0,1-1 1,-1 0-1,0 0 0,0 0 0,1-1 0,-1 1 0,0 0 1,0 0-1,0-1 0,0 1 0,0 0 0,-1-1 0,1 1 1,0-1-1,-1 1 0,1-1 0,0 1 0,-1-1 0,0 0 1,1 1-1,-1-3 0,-9-11-479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16331,'0'7'1121,"7"-1"-921,3 1-64,8-3 272,4-1-72,9-3-416,3-3-304,5-10 384,-2-5-32,-1-7-88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18524,'-1'-1'1432,"8"-1"-1064,6 1-120,7-4 513,4 1-257,8-2-248,5 2-184,6 0-448,1-1-296,-6 4-329,-3 0 745,-15 2-216,-10 3-208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4:1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15379,'-2'11'1241,"11"-1"-817,7-5-152,8-1 576,6-1-320,9-2-408,5-1-304,6-3 304,-4-5-48,-1-4-160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38 196 13891,'-2'-2'204,"-1"0"1,0 0-1,1 0 1,-1 0-1,1 0 1,0 0-1,-1 0 1,1-1-1,0 0 0,0 1 1,1-1-1,-1 0 1,1 0-1,-1 1 1,1-1-1,0 0 1,0-1-1,0 1 0,0 0 1,1 0-1,-1 0 1,1 0-1,0-1 1,0 1-1,0 0 1,0 0-1,1-1 1,-1 1-1,1 0 0,0 0 1,2-6-1,0 1-83,1 0 0,-1-1 0,1 2-1,1-1 1,-1 0 0,1 1 0,1 0 0,-1 0-1,1 1 1,11-11 0,-16 16-121,0 0 1,0 1-1,0-1 0,1 0 0,-1 0 1,0 1-1,0-1 0,0 1 0,0-1 1,1 1-1,-1-1 0,0 1 0,1 0 1,-1-1-1,0 1 0,1 0 0,1 0 1,-3 0-3,1 1-1,0-1 1,0 0 0,-1 0 0,1 1 0,0-1 0,-1 1 0,1-1 0,0 1 0,-1-1 0,1 1 0,-1-1 0,1 1 0,-1 0 0,1-1 0,-1 1 0,1 0 0,-1-1 0,0 1 0,1 0 0,-1 0-1,2 4-9,-1 0 0,0 0 0,0 0-1,-1 0 1,1 0 0,-1 0 0,-1 7-1,-1 11-8,-2 1-1,0-1 1,-15 44-1,-33 63 75,52-130-59,0 0 1,0 0-1,0 0 0,-1 0 1,1 0-1,0 0 1,0 0-1,0 1 0,0-1 1,0 0-1,0 0 1,0 0-1,0 0 0,0 0 1,0 0-1,0 0 0,0 0 1,0 0-1,0 1 1,0-1-1,0 0 0,0 0 1,0 0-1,0 0 0,0 0 1,0 0-1,0 0 1,0 0-1,0 1 0,0-1 1,0 0-1,0 0 1,0 0-1,0 0 0,1 0 1,-1 0-1,0 0 0,0 0 1,0 0-1,0 0 1,0 1-1,0-1 0,0 0 1,0 0-1,0 0 0,0 0 1,1 0-1,-1 0 1,0 0-1,0 0 0,0 0 1,9-2-174,15-10-51,-15 8 65,-3 1 83,1 0 0,-1 1-1,1 0 1,0 0-1,0 1 1,0 0 0,0 0-1,0 0 1,0 1-1,9 1 1,-13-1 60,0 1 0,0-1 0,0 1 0,0 0 0,0 0-1,0 0 1,0 1 0,0-1 0,0 1 0,-1-1 0,1 1 0,0 0 0,-1 0 0,0 0-1,1 0 1,-1 1 0,0-1 0,0 0 0,0 1 0,-1 0 0,1-1 0,-1 1 0,1 0 0,1 6-1,-1-2 73,-1 1 0,0-1-1,0 1 1,0 0 0,-1-1 0,0 1-1,-1 0 1,0-1 0,0 1-1,0-1 1,-1 1 0,0-1-1,-1 0 1,0 0 0,0 1-1,0-2 1,-6 9 0,-7 11 616,-1-1 0,-39 44 0,44-59-1122,12-10 427,0 0 0,-1 0 0,1 0 0,0 0 0,0 0 0,0 0 0,0 0 0,0 0 0,-1 0 0,1 0 1,0 0-1,0 0 0,0 0 0,0 0 0,0 0 0,-1 0 0,1 0 0,0 0 0,0 0 0,0 0 0,0 0 1,0 0-1,0 0 0,-1 0 0,1 0 0,0 0 0,0 0 0,0 0 0,0-1 0,0 1 0,0 0 1,0 0-1,-1 0 0,1 0 0,0 0 0,0 0 0,0-1 0,0 1 0,0 0 0,0 0 0,0 0 0,0 0 1,0-1-1,0-1-98,0 0 0,0 0 1,0-1-1,1 1 0,-1 0 1,0 0-1,1 0 0,0 0 0,1-4 1,6-12-497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15827,'-5'36'1417,"0"-4"-1097,-4-5-408,5-1 320,5-14-1224,5-10 1024,1-19-256,2-11-233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90 13219,'4'-16'608,"-2"10"-388,-1 0 0,0 0 0,0 0 1,0 0-1,0 0 0,-1-1 0,0 1 0,0 0 1,-2-9-1,2 15-193,-1 0 0,1 0-1,0 0 1,0 0 0,0 0 0,0 1 0,0-1 0,0 0 0,0 0 0,-1 0 0,1 0 0,0 0 0,0 0-1,0 0 1,0 0 0,0 0 0,-1 0 0,1 0 0,0 1 0,0-1 0,0 0 0,0 0 0,0 0 0,-1 0-1,1 0 1,0 0 0,0 0 0,0 0 0,0 0 0,-1-1 0,1 1 0,0 0 0,0 0 0,0 0 0,0 0-1,0 0 1,-1 0 0,1 0 0,0 0 0,0 0 0,0 0 0,0 0 0,0-1 0,0 1 0,-1 0 0,1 0-1,0 0 1,0 0 0,0 0 0,0-1 0,0 1 0,0 0 0,0 0 0,0 0 0,0 0 0,0 0 0,0-1-1,0 1 1,0 0 0,0 0 0,0 0 0,0 0 0,0-1 0,0 1 0,0 0 0,0 0 0,0 0 0,0 0 0,0-1-1,-3 12 529,3 5-547,1 1 0,0 0 0,1-1 0,1 1 0,1-1 0,0 0 0,1 0 0,1 0 0,15 29 0,3-1-140,61 80 0,-81-119 135,0 1 0,0 0 0,-1 1 0,1-1 0,-2 0 0,1 1 0,0 0 0,-1-1 1,-1 1-1,1 0 0,-1 0 0,0 0 0,0 1 0,-1-1 0,-1 10 0,0-7 53,-1 0 0,-1 0 0,0-1 0,0 1 0,0-1 0,-2 0 0,1 0 0,-1 0 0,0-1 0,-9 12 0,10-15 31,-1 1 0,1-1 0,-1-1 0,0 1 0,0-1 0,-1 1 0,1-1 0,-12 5 0,15-8-61,0 0 0,0 0-1,0 0 1,0 0 0,0-1 0,0 1-1,0-1 1,-1 0 0,1 1-1,0-1 1,0 0 0,0 0 0,-1-1-1,1 1 1,0 0 0,0-1-1,0 1 1,0-1 0,0 0 0,0 0-1,-1 1 1,2-2 0,-1 1-1,0 0 1,0 0 0,0 0 0,0-1-1,1 1 1,-1-1 0,-2-2-1,1-2-7,0 1-1,0 0 1,0-1-1,1 0 0,0 1 1,0-1-1,0 0 0,1 0 1,0 0-1,0 0 1,1 0-1,-1-1 0,1 1 1,1 0-1,0-10 1,2-4-54,1 0 0,0 0 1,11-27-1,-4 21 5,1 0-1,1 2 1,25-36-1,-21 35 259,-1-1 0,21-47 0,-36 71-200,0 1 0,-1 0 1,1-1-1,0 1 0,-1-1 0,0 1 0,1-1 0,-1 0 0,0 1 1,0-1-1,0 1 0,0-1 0,0 1 0,0-1 0,0 1 1,0-1-1,-1 0 0,1 1 0,-1-1 0,1 1 0,-1 0 0,1-1 1,-1 1-1,0-1 0,0 1 0,0 0 0,0-1 0,-1-1 0,0 2-50,0 0-1,0 0 0,0 1 1,0-1-1,0 0 1,0 1-1,0-1 0,0 1 1,0 0-1,0 0 0,0-1 1,0 1-1,0 1 0,-1-1 1,1 0-1,0 0 0,0 1 1,0-1-1,0 1 1,-3 1-1,2 0-78,0-1 1,0 0-1,1 1 1,-1-1-1,1 1 0,-1 0 1,1 0-1,0 0 1,0 0-1,0 0 0,0 0 1,0 1-1,-2 3 1,3-5 83,0 1 0,0-1 0,1 1 0,-1 0 0,1-1 0,-1 1 0,1 0 0,-1 0 0,1 0 0,0-1 0,0 1 0,0 0 0,0 0 0,0 0 0,0-1 0,0 1 1,1 0-1,-1 0 0,1 0 0,-1-1 0,1 1 0,1 3 0,13 12-349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18004,'7'4'1560,"-5"-1"-1192,1-3-200,4-1 320,4-6-392,8-6-656,2-3 600,2-7-288,2-1-192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17100,'8'-7'239,"0"1"0,0-1-1,1 1 1,0 1 0,0 0 0,0 0 0,1 1 0,0 0 0,0 0 0,0 1 0,0 1 0,0-1 0,0 2 0,1-1 0,-1 2 0,1-1 0,14 2 0,-22 0-236,0 0 0,0 0 0,-1 0 0,1 0 1,0 0-1,-1 1 0,1-1 0,-1 1 0,1-1 0,-1 1 1,0 0-1,1 0 0,-1 0 0,0 1 0,-1-1 1,1 0-1,0 1 0,-1-1 0,1 1 0,-1 0 1,0-1-1,1 1 0,-2 0 0,1 0 0,0 0 1,0 0-1,-1-1 0,1 5 0,0 5-1,-1 1 1,1 0-1,-2-1 1,0 1-1,-3 15 0,-3 2 26,0 0-1,-2 0 1,-21 45-1,-48 78 203,66-132-188,11-18-45,-1 0 1,1 0 0,-1 0 0,1 0 0,0 1-1,0-1 1,-1 6 0,2-9-3,0 1-1,0 0 1,0 0 0,0-1-1,1 1 1,-1 0 0,0-1 0,0 1-1,1 0 1,-1-1 0,0 1-1,1 0 1,-1-1 0,1 1 0,-1-1-1,1 1 1,-1-1 0,1 1-1,-1-1 1,1 1 0,0-1 0,-1 1-1,1-1 1,-1 0 0,1 1-1,0-1 1,-1 0 0,1 0 0,0 1-1,0-1 1,-1 0 0,1 0-1,0 0 1,0 0 0,-1 0 0,1 0-1,0 0 1,1 0 0,14-1-276,1 0 0,0-1 0,0 0 1,-1-2-1,21-6 0,12-2-33,-12 5-52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4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18644,'0'4'1584,"14"-8"-1160,6-4-184,15-5 697,8-2-321,13 0-416,4-3-200,6 3-416,0 0-248,-7 5-305,-8 5-103,-15 5-96,-10 5-56,-25 10 584,-8 0-201,-20 5 137</inkml:trace>
  <inkml:trace contextRef="#ctx0" brushRef="#br0" timeOffset="1">106 244 12947,'-6'15'1224,"6"-5"-800,8-5-88,10-5 880,11-1-343,12-5-209,5-2-40,9-4-296,1-2-304,4-3 224,-1-4-32,-6-1-232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2 451 15627,'0'1'91,"-1"0"-1,1 0 0,0 0 1,0-1-1,0 1 1,0 0-1,0 0 0,0 0 1,0-1-1,0 1 0,0 0 1,0 0-1,1 0 1,-1-1-1,0 1 0,0 0 1,1 0-1,-1-1 1,1 1-1,-1 0 0,1-1-41,-1 0 0,1 0-1,0 0 1,-1 0 0,1 0 0,-1 0-1,1 0 1,-1 0 0,0 0 0,1 0-1,-1-1 1,1 1 0,-1 0 0,1 0-1,-1-1 1,1 1 0,-1 0 0,0-1-1,1 1 1,-1 0 0,0-1 0,1 1-1,-1-1 1,28-36 1229,-23 30-961,220-369 2859,-218 362-3169,-6 11-11,0 0 0,0 1 0,0 0-1,1-1 1,-1 1 0,1 0-1,-1-1 1,1 1 0,0 0 0,3-3-1,-5 5 4,0 1 1,0-1-1,0 0 0,0 0 0,0 0 0,0 0 0,0 0 0,0 0 0,-1 0 0,1 0 0,0 0 0,0 0 1,0 1-1,0-1 0,0 0 0,0 0 0,0 0 0,0 0 0,0 0 0,0 0 0,0 0 0,0 0 0,0 1 1,0-1-1,0 0 0,0 0 0,0 0 0,0 0 0,0 0 0,1 0 0,-1 0 0,0 0 0,0 0 0,0 1 1,0-1-1,0 0 0,0 0 0,0 0 0,0 0 0,0 0 0,0 0 0,0 0 0,0 0 0,1 0 0,-1 0 1,0 0-1,0 0 0,0 0 0,0 0 0,0 0 0,0 0 0,0 0 0,0 0 0,0 0 0,1 0 0,-1 0 1,0 0-1,0 0 0,0 0 0,0 0 0,0 0 0,0 0 0,0 0 0,0 0 0,1 0 0,-1 0 0,0 0 1,0 0-1,-14 164-286,1-26 192,12-112 78,-2 18-114,3 0 0,5 56-1,-4-97 46,-1-1-1,0 0 0,1 1 0,0-1 0,-1 0 0,1 1 0,0-1 0,0 0 0,1 0 0,-1 0 0,0 0 0,1 0 0,1 3 0,-2-5 69,-1 0-1,0 0 1,0 1-1,1-1 1,-1 0-1,0 0 1,0 0-1,1 0 0,-1 0 1,0 0-1,0 0 1,1 0-1,-1 1 1,0-1-1,1 0 1,-1 0-1,0 0 1,0 0-1,1 0 0,-1-1 1,0 1-1,1 0 1,-1 0-1,0 0 1,0 0-1,1 0 1,-1 0-1,0 0 1,0 0-1,1-1 0,-1 1 1,0 0-1,0 0 1,1 0-1,-1-1 1,1 0-13,0-1 0,0 1 1,-1-1-1,1 1 1,0-1-1,-1 1 0,1-1 1,-1 0-1,1 1 0,-1-3 1,4-27-460</inkml:trace>
  <inkml:trace contextRef="#ctx0" brushRef="#br0" timeOffset="1">436 282 15691,'5'16'1297,"-5"8"-953,2 4-136,3 5 392,-1 0-128,0 1-248,-1-1-152,4-9-400,2-8-216,2-19-408,-1-10 728,2-18-160,2-8-201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1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51 14595,'-26'39'3226,"20"-28"-2969,1 1 1,0 0-1,1-1 0,1 1 0,-1 1 1,-1 14-1,5-24-256,0 0 1,-1 0-1,2 0 1,-1 0-1,0 0 1,0 0 0,1 0-1,-1-1 1,1 1-1,0 0 1,0 0-1,0 0 1,1-1-1,-1 1 1,0-1-1,1 1 1,0-1-1,0 1 1,-1-1-1,1 0 1,0 0-1,1 0 1,-1 0-1,0 0 1,1 0 0,-1-1-1,1 1 1,-1-1-1,1 0 1,0 0-1,0 0 1,3 1-1,15 3-19,0-2 0,0 0 1,1-1-1,-1-1 0,30-3 0,4 1-8,-49 1 23,80 5-65,-76-4 55,-1 0 1,0 1 0,0 1 0,0-1 0,0 1 0,0 1 0,8 4 0,-16-7 11,1 0 0,0 0 0,0 0-1,-1 0 1,1 1 0,-1-1 0,1 0 0,-1 1 0,1-1 0,-1 1 0,0-1 0,0 1 0,0 0 0,0 0 0,0-1-1,0 1 1,0 0 0,-1 0 0,1 0 0,-1 0 0,1 0 0,-1 3 0,0-2 14,0 1-1,-1-1 1,1 0 0,-1 1-1,0-1 1,0 0 0,0 1-1,-1-1 1,1 0 0,-1 0-1,1 0 1,-3 3 0,-4 4 58,0-1 1,0 1-1,-1-1 1,0-1-1,0 0 0,-15 10 1,12-11-22,0 0 1,-1-1-1,0 0 1,0-1-1,-1 0 1,1-2-1,-1 1 1,0-1-1,0-1 1,0-1-1,-16 1 0,22-2-92,0 0 0,1-1 0,-1 0 0,0 0 0,1-1 0,-1 0 0,0 0-1,1-1 1,0 1 0,0-2 0,0 1 0,0-1 0,0 0 0,1 0-1,0-1 1,0 0 0,0 0 0,0-1 0,1 1 0,0-1 0,-7-10 0,10 12 1,0 1 1,0-1 0,0 0 0,1 0 0,-1 0 0,1 0 0,0 0 0,0 0-1,0 0 1,1 0 0,-1 0 0,1 0 0,0 0 0,1-8 0,1 6 19,-1 1-1,1-1 1,0 0 0,0 1 0,1-1 0,-1 1 0,1 0 0,0 0 0,6-6 0,6-7 86,2 2 1,0 0-1,0 1 1,26-16-1,-30 21 22,21-14 154,-7 5 299,-1-1 0,40-38 1,-64 57-478,-1-1 1,1 0 0,-1 0 0,1 0-1,-1 0 1,1 0 0,-1 0 0,0 0 0,0 0-1,0 0 1,0-1 0,-1 1 0,1 0 0,0-1-1,-1 1 1,0-1 0,1-2 0,-2 3-23,1 1 0,-1-1 1,0 1-1,1-1 0,-1 1 0,0 0 1,0-1-1,0 1 0,0 0 1,0 0-1,0-1 0,0 1 1,0 0-1,0 0 0,-1 0 0,1 0 1,-1 1-1,1-1 0,0 0 1,-1 1-1,1-1 0,-1 0 0,1 1 1,-1 0-1,0-1 0,-1 1 1,-9-3-50,-1 1 1,1 1-1,-1 0 1,1 0-1,-1 1 1,1 1-1,-1 0 1,-22 6 0,26-6-59,1 2 0,-1-1 1,1 1-1,0 1 1,0 0-1,0 0 0,1 0 1,0 1-1,-1 0 1,2 0-1,-1 1 0,0 0 1,-8 10-1,-4 13-311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11883,'6'9'5417,"13"23"-4203,1 0-1008,6 13-41,6 10-115,2-1-1,72 88 0,-92-130-1316,-19-21-952,-3 1 1555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11506,'16'28'2353,"28"33"0,-25-37-2006,1-2 1,1-1 0,31 25-1,-39-35-317,30 22 117,-40-31-176,0 0 0,0-1 0,0 1 0,0-1 0,0 1 0,0-1 0,0 0 0,1 0 0,-1-1 0,0 1 0,1 0 0,3-1 0,-6 0 7,-1 0 1,0 0-1,1-1 0,-1 1 0,1 0 0,-1 0 0,1-1 0,-1 1 0,1 0 0,-1-1 0,0 1 0,1 0 0,-1-1 0,0 1 1,1 0-1,-1-1 0,0 1 0,0-1 0,1 1 0,-1-1 0,0 1 0,0-1 0,0 1 0,1-1 0,-1 1 0,0-1 0,0 1 0,0-1 1,0 1-1,0-1 0,0 1 0,0-1 0,0 1 0,0-1 0,-1 1 0,1-1 0,0 1 0,0-1 0,0 0 0,-8-20-286,0 6-10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13699,'9'8'1288,"-2"7"-952,5 6-144,3 8 616,3 4-447,0 3-81,4 0-96,-2-1-40,0-3-48,-1-6-96,-5-8-200,-1-3-112,0-7-193,-3-6-63,-3-7-1184,-1 0 1400,1-8-272,-1 0-176</inkml:trace>
  <inkml:trace contextRef="#ctx0" brushRef="#br0" timeOffset="1">250 167 10466,'-9'-29'4527,"13"45"-3575,-1 1-810,2 1 1,0-1 0,1 0 0,1 0-1,0 0 1,2-1 0,0-1-1,0 1 1,13 14 0,-21-29-157,0 1 0,0-1 0,0 0 1,0 0-1,0 0 0,0 0 0,0 0 0,1 0 1,-1-1-1,0 1 0,0 0 0,1-1 0,-1 1 1,1-1-1,-1 1 0,0-1 0,1 1 0,-1-1 1,1 0-1,-1 0 0,1 0 0,2 0 0,-2-1-3,-1 1-1,0-1 0,0 0 0,0 0 0,1 0 1,-1 0-1,0 0 0,0 0 0,0 0 1,-1 0-1,1 0 0,0 0 0,0-1 1,-1 1-1,1 0 0,0-1 0,-1 1 1,1 0-1,-1-1 0,0 1 0,1-1 0,-1 1 1,0-1-1,0-2 0,1-8-63,-1-1 0,-2-23-1,-3-1-113</inkml:trace>
  <inkml:trace contextRef="#ctx0" brushRef="#br0" timeOffset="2">347 94 11522,'6'17'1065,"0"8"-729,2-2-144,2-1 656,2-1-456,2-7-168,1-3-56,2-5-128,1-5-96,0-3-184,-1-6-240,-3 1 408,0-1-88,-4 1-40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11202,'1'-10'1281,"5"5"-777,-1 5-208,8 8 808,3 5-352,6 9-344,-1 0-88,5 3-208,0-2-48,-2-3-104,2-4-32,-9-12-40,-1-7-56,-8-11-160,-2-5 552,-3-8-288,0-3-56,-3 1 96</inkml:trace>
  <inkml:trace contextRef="#ctx0" brushRef="#br0" timeOffset="1">271 19 10842,'6'13'953,"0"-6"-689,-3-2-104,1-5 632,3 0-344,0 0-168,-1 0-24,3 2-24,-1 7 16,1 2 0,1 5-8,0 4-32,-1-3-80,-5-1-48,3 1-8,0-8-16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1774 12651,'0'0'34,"0"0"1,0 0 0,0 0-1,1 0 1,-1-1-1,0 1 1,0 0 0,0 0-1,0 0 1,1 0 0,-1 0-1,0 0 1,0 0 0,0 0-1,1 0 1,-1 0-1,0 0 1,0 0 0,1 0-1,-1 0 1,0 0 0,0 0-1,0 0 1,1 0-1,-1 0 1,0 0 0,0 0-1,0 0 1,1 0 0,-1 0-1,0 0 1,0 0-1,0 0 1,0 1 0,1-1-1,-1 0 1,0 0 0,0 0-1,0 0 1,0 0 0,0 1-1,1-1 1,-1 0-1,0 0 1,0 0 0,0 0-1,0 1 1,0-1 0,0 0-1,0 0 1,0 0-1,0 1 1,0-1 0,0 0-1,0 0 1,0 1 0,0-1-1,0 0 1,0 0-1,0 0 1,0 1 0,13-19 737,17-39 173,-2-1 1,32-101-1,-45 119-739,53-152 208,106-278-815,88-93-746,-249 540 1102,13-23 3,39-94 0,-65 140 31,0 0 1,0-1-1,1 1 1,-1 0-1,0-1 0,0 1 1,0 0-1,0-1 0,0 1 1,1-1-1,-1 1 1,0 0-1,0-1 0,0 1 1,0 0-1,0-1 1,0 1-1,0-1 0,0 1 1,0 0-1,0-1 1,-1 1-1,1-1 0,0 1 1,0 0-1,0-1 0,0 1 1,-1 0-1,1-1 1,0 1-1,0 0 0,-1-1 1,1 1-1,0 0 1,-1-1-1,-14 2-200,14-1 224,-14 2-130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33 15115,'-2'-3'148,"0"0"0,1 0-1,-1 0 1,0 1 0,-1-1 0,1 1-1,0 0 1,-1 0 0,1 0 0,-4-2-1,5 3-109,-1 1 0,1-1 0,-1 1 0,1-1 0,0 1 0,-1 0 0,1 0 0,-1 0 0,1 0 0,-1 0 0,1 0 0,0 0 0,-1 1 0,1-1 0,-1 0 0,1 1 0,0-1 0,-1 1 0,1 0 0,0-1 0,-1 1 0,1 0 0,0 0 0,0-1 0,-2 3 0,-7 6 101,1 0 1,-1 0 0,2 1-1,-1 1 1,1 0 0,1 0-1,-10 19 1,-1 8-183,-15 41 1,29-69-15,1 1 0,0 0-1,0-1 1,1 1 0,-2 17 0,4-26 27,0 0 0,0 1 0,0-1 0,0 0 1,0 0-1,1 1 0,-1-1 0,1 0 0,-1 0 1,1 0-1,0 0 0,0 0 0,0 0 0,0 0 1,0 0-1,0 0 0,1 0 0,-1 0 0,1-1 1,-1 1-1,1 0 0,0-1 0,-1 1 0,1-1 1,0 0-1,0 0 0,0 0 0,0 0 0,0 0 0,0 0 1,0 0-1,5 0 0,7 1-149,0 0-1,0-1 1,28-2-1,-28 0 130,0 0 0,0 2 0,26 3-1,-37-3 59,0 0 0,-1 0 1,1 0-1,-1 0 0,1 1 0,-1-1 0,1 1 0,-1-1 0,0 1 0,0 0 0,0 0 1,0 0-1,0 0 0,0 0 0,-1 1 0,1-1 0,-1 0 0,1 1 0,-1-1 0,0 1 1,0 0-1,0-1 0,0 1 0,-1 0 0,1-1 0,-1 1 0,0 0 0,1 0 0,-2 4 1,2 5 54,-2 0 1,0 0 0,0 0 0,-1 0 0,-5 16 0,3-11 15,-2 0 1,-1-1-1,0 1 0,-1-2 0,0 1 1,-1-1-1,-1 0 0,-1-1 0,0 0 1,-1-1-1,0 0 0,-1-1 0,-24 18 1,33-27-60,1-1 0,-1 0 0,0 0 1,0-1-1,0 1 0,-8 1 1,10-3-6,1 1 1,0-1-1,0 0 1,0 0-1,-1 0 1,1 0-1,0 0 1,0 0-1,0 0 1,-1-1-1,1 1 1,0 0-1,0-1 1,0 1-1,0-1 1,0 1-1,0-1 1,0 1-1,0-1 1,0 0-1,0 0 1,0 1-1,0-1 1,0 0-1,0 0 1,0 0-1,1 0 1,-1 0-1,0 0 1,0-1-1,0-2-8,0 1 0,0 0 1,1-1-1,-1 1 0,1 0 0,0-7 0,0-26 66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15627,'-5'17'1401,"3"10"-1145,2 15-104,4 4 456,7 11-328,7 3-56,5 0-56,4 0-80,3-5-40,1-6-16,-1-11-8,-2-2-16,-8-9-120,-4-2-152,-14-7-320,-4-5 504,-17-6-104,-3-4-56</inkml:trace>
  <inkml:trace contextRef="#ctx0" brushRef="#br0" timeOffset="1">0 477 15443,'0'-13'1481,"13"1"-929,4-1-240,10-1 696,4-3-320,6-3-608,3 0-344,-8-6 296,-5-3-112,-11-1-152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14083,'1'0'53,"-1"0"-1,1 0 1,0 0 0,-1 0 0,1 0-1,0 0 1,-1 1 0,1-1 0,-1 0-1,1 0 1,0 1 0,-1-1 0,1 0-1,-1 1 1,1-1 0,-1 0 0,1 1-1,-1-1 1,1 1 0,-1-1 0,1 1-1,-1-1 1,0 1 0,1-1 0,-1 1-1,0 0 1,1-1 0,-1 1 0,0-1-1,0 1 1,0 0 0,0-1 0,1 1-1,-1 0 1,0 0 0,6 34 380,-5-22-26,29 146 528,60 192 0,-90-350-936,2 5 37,0-1 1,0 1-1,0-1 1,1 0 0,4 7-1,-7-11-17,1-1 0,-1 1 0,1-1-1,-1 1 1,1-1 0,-1 1 0,1-1-1,0 1 1,-1-1 0,1 0 0,0 1 0,-1-1-1,1 0 1,0 1 0,-1-1 0,1 0 0,0 0-1,0 0 1,-1 0 0,1 0 0,0 0 0,0 0-1,-1 0 1,1 0 0,0 0 0,0 0 0,-1 0-1,1 0 1,0-1 0,0 1 0,-1 0 0,1-1-1,0 1 1,-1 0 0,1-1 0,0 1 0,-1-1-1,1 1 1,-1-1 0,1 1 0,-1-1 0,1 0-1,-1 1 1,1-1 0,-1 1 0,1-2 0,78-97 1907,-6 6-2900,-59 71 375,-10 9 200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4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 15035,'6'7'504,"-1"1"-1,0-1 0,0 1 1,-1 0-1,7 17 0,1 0-33,121 221 441,-87-163-1088,-40-70-112,-6-13 277,0 0-1,0 0 1,0 0 0,0 0 0,0 0 0,0 0-1,0 1 1,0-1 0,0 0 0,0 0 0,0 0 0,0 0-1,0 0 1,0 0 0,0 0 0,0 0 0,0 0-1,0 0 1,0 0 0,0 0 0,0 1 0,0-1 0,0 0-1,0 0 1,0 0 0,-1 0 0,1 0 0,0 0-1,0 0 1,0 0 0,0 0 0,0 0 0,0 0 0,0 0-1,0 0 1,0 0 0,0 0 0,0 0 0,0 0-1,0 0 1,0 0 0,-1 0 0,1 0 0,0 0 0,0 0-1,0 0 1,0 0 0,0 0 0,0 0 0,0 0-1,0 0 1,0 0 0,0 0 0,0 0 0,0 0 0,-1 0-1,1 0 1,0 0 0,0 0 0,0 0 0,0 0-1,0 0 1,0 0 0,0 0 0,0 0 0,-18-17-1016,-101-142-3063,31 38 4348,79 111 320,9 15 655,14 17 124,-5-13-1169,1-1 1,0 0 0,1-1-1,-1 0 1,1-1-1,18 8 1,73 24 474,-85-33-483,-1-1 0,1 0 0,0-1 1,-1-1-1,1-1 0,1 0 0,-1-1 0,28-4 0,-42 3-122,0 1 0,0-1 0,0 0-1,0-1 1,-1 1 0,1 0 0,0-1-1,-1 0 1,1 1 0,-1-1 0,0 0 0,1 0-1,-1 0 1,0-1 0,0 1 0,-1 0-1,1-1 1,0 1 0,-1-1 0,1 0-1,-1 1 1,0-1 0,0 0 0,0 0 0,0 0-1,-1 0 1,1 0 0,-1 0 0,0-4-1,1-7 158,-1 0-1,-1 0 0,0 0 1,-1 1-1,-4-16 1,1 8-79,-1 1 1,-1 0 0,0 1-1,-2-1 1,0 2 0,-13-20-1,14 26-1597,-1-1-1,-18-18 1,29 34 664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4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1317 1 12051,'-6'52'914,"-3"-1"1,-18 64-1,14-65-586,1-5 116,-3-2 0,-1 0 0,-41 75-1,-87 109 214,-17-26-155,2-1-74,75-80-311,43-57-97,-2-2 0,-100 106 0,28-63 38,61-57 36,1 2 0,3 3 0,-44 58 0,80-95-24,14-15-75,0 1 0,0-1 1,-1 0-1,1 0 0,0 0 0,0 0 0,0 0 1,0 0-1,0 0 0,0 0 0,-1 0 1,1 0-1,0 0 0,0 1 0,0-1 1,0 0-1,-1 0 0,1 0 0,0 0 0,0 0 1,0 0-1,0 0 0,0 0 0,-1 0 1,1 0-1,0 0 0,0-1 0,0 1 0,0 0 1,0 0-1,-1 0 0,1 0 0,0 0 1,0 0-1,0 0 0,0 0 0,0 0 1,0 0-1,-1-1 0,1 1 0,0 0 0,0 0 1,0 0-1,0 0 0,0 0 0,0 0 1,0-1-1,0-31-840,0 30 799,8-46-409,-2 21 149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5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41 15579,'-15'-39'5111,"14"39"-5057,1-1 0,-1 1 0,1 0 1,-1 0-1,1 0 0,-1 0 0,1-1 0,-1 1 1,1 0-1,-1 0 0,1 0 0,-1 0 0,1 0 1,-1 0-1,1 0 0,-1 0 0,1 0 1,0 1-1,-1-1 0,1 0 0,-1 0 0,1 0 1,-1 1-1,1-1 0,-1 0 0,1 0 0,0 1 1,-1-1-1,1 0 0,-1 1 0,1-1 0,0 0 1,-1 1-1,1-1 0,-1 1 0,-15 16 73,15-15-47,-31 36-459,2 2 0,-50 85 0,75-117 266,1 0-1,1 0 0,-1 0 0,1 0 0,-3 16 1,6-22 84,-1 0 0,1 0 0,0 0 1,0-1-1,0 1 0,0 0 0,0 0 0,0 0 1,0 0-1,1 0 0,-1 0 0,1-1 0,0 1 1,-1 0-1,1 0 0,0-1 0,0 1 0,0 0 1,0-1-1,0 1 0,0-1 0,1 0 0,-1 1 1,0-1-1,1 0 0,-1 0 0,1 1 0,-1-1 1,1 0-1,0-1 0,-1 1 0,1 0 0,2 0 1,10 3-146,0 0 1,29 2 0,-33-5 150,0 0-1,0 1 1,0 0-1,0 0 1,0 1-1,0 0 1,-1 1-1,15 7 1,-22-9 25,0-1 0,0 1 0,0 0 0,0-1 0,0 1 0,0 0 0,0 0 0,-1 0 0,1 0 0,-1 0 0,0 1 0,1-1 0,-1 0 0,0 1 0,0-1 0,0 1 0,-1-1 0,2 6 0,-2-4 14,0 0 0,-1 0 1,1 0-1,-1 0 0,1 0 1,-1 0-1,0 0 0,-1 0 0,1-1 1,-1 1-1,-2 4 0,-2 2 68,0-1 0,0 0 0,-1 0 0,-1-1 0,1 0 0,-1 0 0,-17 12 0,15-13-23,1-1 0,-1 0-1,0 0 1,-1-1 0,1-1-1,-1 1 1,0-2 0,-1 0-1,1 0 1,0-1 0,-15 2-1,24-4-94,1 0-1,-1 0 0,1 0 0,0 0 1,-1 0-1,1 0 0,-1 0 0,1-1 0,-1 1 1,1 0-1,0-1 0,-1 1 0,1-1 0,0 0 1,-1 1-1,1-1 0,0 0 0,0 0 0,0 0 1,0 1-1,0-1 0,0-1 0,0 1 1,0 0-1,0 0 0,0 0 0,0 0 0,1-1 1,-1 1-1,0 0 0,1 0 0,-1-1 0,1 1 1,0-1-1,-1 1 0,1 0 0,0-1 0,0-2 1,0-2-65,1 0 0,-1 0 1,2 0-1,-1 0 1,1 0-1,0 0 0,0 0 1,3-6-1,23-41-397,10-7-168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5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1 14779,'0'28'1721,"-3"10"-1129,-10 13-264,1 7 1104,1 6-920,1 3-48,4-2-128,3-8-168,3-14-312,5-7-88,0-14-216,1-12-176,-4-18-272,-2-6-1073,-6-16 1481,-6-3-224,-1-9-72</inkml:trace>
  <inkml:trace contextRef="#ctx0" brushRef="#br0" timeOffset="1">0 231 14987,'0'0'1376,"6"2"-1007,7 2-65,7-2 568,16-2-336,5-6-80,11-4-376,2-3-368,0-9 384,-4-1-64,-12 1-168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6 16283,'0'0'48,"0"-1"-1,1 1 1,-1 0-1,0-1 1,0 1-1,0 0 1,1 0-1,-1-1 1,0 1-1,0 0 1,1 0-1,-1-1 1,0 1-1,0 0 1,1 0-1,-1-1 1,0 1-1,1 0 1,-1 0-1,0 0 1,1 0-1,-1 0 1,0 0-1,1 0 1,-1-1-1,0 1 1,1 0-1,-1 0 0,1 0 1,-1 0-1,0 1 1,1-1-1,-1 0 1,0 0-1,1 0 1,3 14 887,-6 28 80,2-38-827,-11 112 887,-47 209 0,47-286-1051,5-19-6,0 0-1,2 1 1,-3 28-1,7-48-15,0-1-1,0 1 1,0 0-1,0 0 1,0 0-1,0 0 0,0 0 1,1 0-1,-1 0 1,0 0-1,1 0 1,-1 0-1,1 0 1,-1-1-1,1 1 0,0 0 1,-1 0-1,1-1 1,-1 1-1,1 0 1,0-1-1,0 1 0,0 0 1,-1-1-1,1 1 1,0-1-1,0 0 1,0 1-1,0-1 0,0 0 1,0 1-1,0-1 1,0 0-1,0 0 1,-1 0-1,1 0 0,0 0 1,0 0-1,0 0 1,0 0-1,0 0 1,0 0-1,1-1 0,6 0 13,0-1 0,0 1 0,14-6 0,-20 6-15,15-6 111,0-1 0,0 0 0,-1-1 0,0-1 0,-1 0 1,22-20-1,-17 9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301 1 17668,'4'3'1608,"-13"14"-1120,-5 7-224,-9 16 664,-1 3-215,-8 12-289,1 4-120,-5 5-296,1-2-48,7-12-56,2-7-48,10-14-24,3-5-24,3-15-352,4-9-313,5-16 665,2-9-104,8-10-40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57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15371,'1'0'76,"0"0"1,0 0-1,0 0 0,0 0 0,-1 0 0,1 1 1,0-1-1,0 0 0,0 0 0,0 1 0,-1-1 0,1 0 1,0 1-1,0-1 0,-1 1 0,1-1 0,0 1 0,-1-1 1,1 1-1,0-1 0,-1 1 0,1 0 0,-1 0 1,1-1-1,-1 1 0,1 0 0,-1-1 0,1 1 0,-1 0 1,0 0-1,0 0 0,1 0 0,-1-1 0,0 1 0,0 0 1,0 1-1,6 43 1206,-5-30-664,12 59 145,35 110 0,-29-117-2824,-18-64 1670,-1-2 325,1-1-1,-1 1 1,0-1-1,0 1 1,1 0-1,-1-1 1,0 1-1,0 0 1,0-1-1,1 1 1,-1 0-1,0-1 1,0 1-1,0 0 1,0-1 0,0 1-1,0 0 1,-1-1-1,1 1 1,0 0-1,0-1 1,0 1-1,-1-1 1,1 1-1,-1 1 1,-4-2-638</inkml:trace>
  <inkml:trace contextRef="#ctx0" brushRef="#br0" timeOffset="1">1 291 17092,'3'-1'1344,"8"1"-1032,9 3-120,10 0 584,8-3-360,6-5-272,2-2-56,0-17-32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7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13771,'-1'2'214,"0"-1"0,0 1 0,0-1 0,0 0 0,0 1 0,0-1 0,-1 0 0,1 0 0,0 0 1,-1 0-1,1 0 0,-3 1 0,-4 3 513,-1 4-359,0 1 1,0 0-1,1 0 1,0 1-1,1 0 1,0 0-1,-9 22 0,2 1-98,-14 55-1,24-64-251,3-15-460,3-16-850,2-13 1013,2-7-113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7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0 13123,'-5'11'4646,"-17"28"-2866,-5 11-1479,1-6-112,11-20-168,1 1 1,1 0-1,-16 48 0,28-61-356,6-9 864,-4-4-494,0 1 0,1-1 0,-1 1 0,0-1 0,0 1 0,0-1 0,0 0-1,0 0 1,0 0 0,0 1 0,0-1 0,-1 0 0,1 0 0,1-2 0,6-12 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13091,'0'1'34,"0"-1"1,0 0 0,0 0-1,0 0 1,0 0 0,0 0-1,0 0 1,0 0-1,0 0 1,0 0 0,0 0-1,0 1 1,0-1 0,0 0-1,0 0 1,0 0 0,0 0-1,0 0 1,0 0-1,0 0 1,0 0 0,1 0-1,-1 0 1,0 0 0,0 0-1,0 0 1,0 0 0,0 0-1,0 0 1,0 0-1,0 1 1,0-1 0,0 0-1,0 0 1,1 0 0,-1 0-1,0 0 1,0 0 0,0 0-1,0 0 1,0 0-1,0 0 1,0 0 0,0 0-1,0-1 1,0 1 0,0 0-1,1 0 1,-1 0-1,0 0 1,0 0 0,0 0-1,0 0 1,0 0 0,0 0-1,0 0 1,0 0 0,0 0-1,0 0 1,0 0-1,0 0 1,0 0 0,0 0-1,0-1 1,1 1 0,-3 12 1211,-7 15 7,-10 20-394,-69 173-134,82-195-1122,9-21-171,7-12-93,7-14-795,20-31 0,-18 25 950,6-10-187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8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29 10666,'28'-19'1978,"-28"19"-1899,0 1 1,1-1-1,-1 0 0,0 1 0,0-1 1,0 1-1,0-1 0,0 1 1,1-1-1,-1 1 0,0-1 0,0 1 1,0-1-1,0 1 0,0-1 1,-1 0-1,1 1 0,0-1 0,0 1 1,0-1-1,0 1 0,0-1 1,-1 1-1,1-1 0,0 0 0,0 1 1,-1-1-1,1 1 0,-1-1 1,-7 21 735,0-6-541,-64 132 1066,57-112-1235,1 2 0,-11 42-1,24-62-61,1-17-47,1 0 0,-1 0 1,0 0-1,0 0 0,1 0 0,-1 0 1,0 0-1,1 0 0,-1 0 0,0 0 1,1 0-1,-1 0 0,0 0 1,0 0-1,1 0 0,-1 0 0,0-1 1,0 1-1,1 0 0,-1 0 0,0 0 1,0 0-1,1-1 0,-1 1 1,0 0-1,0 0 0,0-1 0,0 1 1,1-1-1,20-26-394,-20 26 380,13-20-207,95-129-3201,-86 122 2669,1 1-1,1 1 0,31-25 1,-22 28 1059,-32 24 1108,-5 5-741,-6 6 106,1-3-232,-59 70 1754,61-70-2195,0-1 0,1 1 0,-1 0 0,2 1 0,-1-1 0,2 1 0,-5 16 0,7-26-102,1 1 0,0 0 1,0-1-1,0 1 1,0-1-1,0 1 0,-1 0 1,1-1-1,0 1 0,0 0 1,0-1-1,1 1 0,-1-1 1,0 1-1,0 0 1,0-1-1,0 1 0,1-1 1,-1 1-1,0-1 0,0 1 1,1 0-1,0 0 0,-1-1-9,1 0-1,-1 0 0,1 0 0,-1 0 0,1 0 0,-1 1 0,1-1 0,0-1 0,-1 1 0,1 0 0,-1 0 0,1 0 0,-1 0 0,1 0 0,-1 0 0,1-1 0,0 1 1,-1 0-1,1 0 0,0-1 0,30-22-393,-27 19 426,24-19-119,0-2-52</inkml:trace>
  <inkml:trace contextRef="#ctx0" brushRef="#br0" timeOffset="1">490 0 14003,'-13'13'1216,"-1"6"-864,0 1-144,-5 4 384,3 2-143,3-3-161,5 0-176,8-10-400,8-6-128,8-10-729,4-7 929,7-9-160,2-4-184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5:29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12267,'0'0'27,"0"0"0,0 0 1,0 0-1,0 0 0,0 0 1,0 0-1,0 0 0,0 0 0,0 0 1,0 0-1,0 0 0,0 0 1,0 0-1,0 0 0,0 0 1,0 0-1,0 1 0,0-1 1,0 0-1,0 0 0,0 0 1,0 0-1,0 0 0,0 0 0,0 0 1,0 0-1,0 0 0,0 0 1,0 0-1,0 0 0,0 0 1,0 0-1,0 0 0,0 0 1,0 0-1,0 0 0,1 0 1,-1 0-1,0 0 0,0 0 0,0 0 1,0 0-1,0 0 0,0 0 1,0 0-1,0 0 0,0 0 1,0 0-1,0 0 0,0 0 1,0 0-1,0 0 0,0 0 1,0 0-1,0 0 0,-5 8 837,-12 15-106,10-13-279,-6 7-51,4-6-266,0 1 0,1 0 1,1 0-1,0 0 0,-10 25 0,17-37-167,0-1 1,0 1-1,1 0 0,-1 0 0,0 0 0,0 0 0,0 0 0,1 0 1,-1-1-1,0 1 0,0 0 0,0 0 0,1 0 0,-1 0 0,0 0 0,0 0 1,1 0-1,-1 0 0,0 0 0,0 0 0,0 0 0,1 0 0,-1 0 1,0 0-1,0 0 0,1 0 0,-1 0 0,0 0 0,0 0 0,0 1 0,1-1 1,-1 0-1,0 0 0,0 0 0,0 0 0,0 0 0,1 1 0,-1-1 0,0 0 1,0 0-1,0 0 0,0 0 0,0 1 0,1-1 0,-1 0 0,0 0 1,0 0-1,0 1 0,0-1 0,0 0 0,0 0 0,0 1 0,0-1 0,0 0 1,0 0-1,0 0 0,0 1 0,0-1 0,0 0 0,0 0 0,0 1 0,0-1 1,0 0-1,0 0 0,0 0 0,-1 1 0,1-1 0,0 0 0,19-11-485,38-34-1435,-28 21 428,2 1 0,35-19-1,-66 41 1483,1 1-1,0-1 0,-1 1 1,1-1-1,0 1 0,0-1 1,0 1-1,0 0 0,-1-1 1,1 1-1,0 0 0,0 0 1,0-1-1,0 1 0,0 0 1,0 0-1,0 0 0,0 0 0,0 0 1,1 1-1,-2-1 35,0 1 1,0 0-1,0 0 0,0-1 0,0 1 0,0 0 1,0-1-1,0 1 0,0 0 0,0-1 0,0 1 1,-1 0-1,1-1 0,0 1 0,0 0 0,-1-1 1,1 1-1,-1-1 0,1 1 0,-1 0 0,-29 40 1468,27-38-1323,-76 102 5240,76-100-4704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5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 13083,'-3'-5'912,"4"1"-792,-1 2-88,3 2 232,3 5-224,5-1-224,1 0-48,1-1 160,1 0-72,5-1-40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7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 7882,'-1'-2'904,"-1"2"-592,-1 0 320,2 2-656,-2 1-1800,9-2-1361,-3-1 2609,0 0 952,-1 0-328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38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1975 14 8810,'-44'-9'5719,"33"7"-5661,-1 1 0,1 0 1,-22 1-1,-87 10-17,98-8 27,-36-4 0,37 1-34,0 0 1,-22 3-1,-90 3 30,98-5 197,19 1-290,1 1 0,-1 0 0,-16 5 0,-37 5-83,-116 13 53,71-8 42,104-16 56,0-1 0,0 0-1,0 0 1,0-1 0,0 0-1,0 0 1,1-1 0,-1-1-1,-13-5 1,6 4-38,-1 1 0,0 0-1,0 1 1,0 1 0,0 1 0,0 0 0,-36 6 0,-253 37 180,253-40 301,43-3-363,1 0 0,0 1-1,0 0 1,0 0 0,-1 1 0,-12 4 0,13-2-131,1-2 1,-1 1 0,-1-1 0,1-1 0,0 0 0,0 0-1,0-1 1,-13-1 0,-11-3-536,-36-10 0,61 12 395,-1 0-34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45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12195,'26'0'432,"0"-1"1,-1 0-1,1-2 1,25-6 0,13-2-47,580-55 1049,22-3-1261,164-63 406,-828 131-618,-1 1 0,0 0 0,1-1-1,-1 1 1,1 0 0,-1 0 0,0 0 0,1 0 0,-1 1 0,0-1 0,1 0 0,-1 0-1,0 1 1,1-1 0,-1 1 0,0-1 0,0 1 0,1 0 0,-1-1 0,0 1 0,0 0-1,0 0 1,0 0 0,0 0 0,0 0 0,0 0 0,1 1 0,11 10-793,-8-8 495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49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12 670 11963,'-8'9'879,"5"-5"635,6-5-104,17-12-591,172-79 321,92-47-761,-174 78-336,-2-6-1,-4-4 1,110-96 0,-199 155-43,-11 9-2,1-1 0,0 0 0,-1 0 0,0 0 0,0-1 0,0 1 1,-1-1-1,1 0 0,2-6 0,-6 11 1,1 0 0,-1 0 0,0-1 0,0 1 0,0 0-1,0 0 1,1 0 0,-1-1 0,0 1 0,0 0 0,0 0 0,0 0 0,0-1 0,0 1 0,0 0 0,0 0 0,0-1 0,0 1 0,0 0-1,0 0 1,0-1 0,0 1 0,0 0 0,0 0 0,0-1 0,0 1 0,0 0 0,0 0 0,0-1 0,0 1 0,0 0 0,0 0 0,-1-1 0,1 1-1,0 0 1,0 0 0,0 0 0,0 0 0,-1-1 0,1 1 0,0 0 0,0 0 0,0 0 0,-1 0 0,1-1 0,0 1 0,0 0 0,-1 0-1,1 0 1,0 0 0,0 0 0,0 0 0,-1 0 0,1 0 0,0 0 0,0 0 0,-1 0 0,1 0 0,0 0 0,0 0 0,-1 0 0,1 0-1,-1 0 1,-18 6-72,18-5 64,-102 52-283,72-35 1017,-49 20 0,51-32-549,8-6 69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0.26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339 118 12475,'3'0'151,"1"0"0,-1 0 1,1 0-1,-1-1 0,0 0 0,1 1 1,-1-1-1,0 0 0,0-1 1,0 1-1,0 0 0,0-1 1,4-2-1,39-32 1697,-25 19-656,-13 11-661,-4 4-183,-1 0 0,1-1 0,-1 1 0,0-1 0,0 0 0,0 0 0,-1 0 0,1 0 0,-1 0-1,4-6 1,-6 8-280,-1 1 1,1-1-1,0 1 0,-1-1 0,1 1 0,-1 0 0,1-1 0,-1 1 0,1-1 0,-1 1 0,1 0 0,-1-1 0,1 1 0,-1 0 0,1 0 0,-1-1 1,0 1-1,1 0 0,-1 0 0,1 0 0,-1 0 0,0 0 0,1 0 0,-2 0 0,2 0-19,-7-1 106,0 1 1,-1 0-1,1 0 0,0 1 0,0 0 0,0 0 0,-11 4 0,-50 18 113,66-22-262,-27 11-57,1 1 0,0 2-1,-43 28 1,59-34-70,0 0 0,1 1 1,0 0-1,1 0 0,0 1 1,0 1-1,1-1 0,1 2 1,-14 24-1,21-36 81,1 1 0,-1 0 0,0 0 0,0 0 0,1-1 0,-1 1 0,1 0 0,-1 0 0,1 0 0,0 0 0,0 0 0,0 0 0,0 0 0,0 0 0,0 0 0,0 0 0,1 0 0,-1 0 0,1 0 0,0 0 0,-1 0 0,1-1 0,0 1 0,0 0 0,0 0 0,0-1 0,0 1 0,1-1 0,-1 1 0,0-1 0,1 1 0,-1-1 0,1 0 0,0 0 0,-1 0 0,1 0 0,2 2 0,8 1-126,-1 1 0,0-2 0,1 1 1,-1-2-1,15 3 0,-6-2-6,-11-1 111,6 1-26,-1 0 0,0 1 0,0 0 1,17 9-1,-28-12 73,0 1 1,0 0 0,-1-1-1,1 1 1,0 0-1,-1 1 1,0-1 0,0 0-1,1 1 1,-1-1 0,2 4-1,-4-4 9,1 0 1,0 0-1,0 0 0,-1 0 0,1 0 0,-1 0 0,1 0 0,-1 0 0,0 0 1,0 0-1,0 1 0,0-1 0,-1 0 0,1 0 0,0 0 0,-1 0 0,1 0 1,-3 3-1,0 2 28,0-1 0,0-1 0,-1 1 0,0 0 0,-1-1 0,1 0 0,-1 0 0,0 0 0,0-1 0,0 1 0,-8 3 0,-5 4 156,-1-1 0,-24 11 0,28-16-16,-1 0-1,1-1 1,-26 6-1,37-10-165,-1 0 1,0 0-1,0-1 0,0 0 1,1 1-1,-1-2 0,0 1 1,0 0-1,0-1 0,0 0 0,1 0 1,-1-1-1,0 1 0,1-1 1,0 0-1,-7-3 0,10 3-50,-1 1 0,1 0 0,0 0 0,0-1 0,-1 1 0,1-1-1,0 1 1,0-1 0,0 0 0,1 1 0,-1-1 0,0 0 0,1 1 0,-1-1-1,1 0 1,-1 0 0,1 0 0,0 1 0,0-1 0,0 0 0,0 0-1,0 0 1,0 0 0,0 1 0,1-1 0,0-2 0,0-1-18,1 1-1,-1-1 1,1 1 0,1 0 0,-1-1-1,0 1 1,1 0 0,0 0-1,4-3 1,22-21-517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0.6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245 8 17564,'14'-7'1330,"-13"7"-1303,-1 0 0,0 0 0,0 0 0,0 0 0,0 0 0,1 0 0,-1 0 0,0 0 0,0 0 0,0 0 1,1 0-1,-1 0 0,0 0 0,0 0 0,0 0 0,0 1 0,1-1 0,-1 0 0,0 0 0,0 0 0,0 0 0,0 0 0,0 0 0,0 1 1,1-1-1,-1 0 0,0 0 0,0 0 0,0 0 0,0 0 0,0 1 0,0-1 0,0 0 0,0 0 0,0 0 0,0 1 0,0-1 0,0 0 0,0 0 1,-7 28 1347,6-24-1284,-15 46 658,1 0 1,-13 98-1,25-125-930,1 0 1,2 1 0,0-1-1,1 0 1,2 0-1,0 0 1,1 0 0,14 42-1,-12-52-914,-16-36-3463,-15-16 2948,-45-49-1,-38-27 6366,106 114-4593,1 0 1,0-1-1,0 1 1,-1 0 0,1-1-1,0 1 1,0-1-1,1 1 1,-1-1-1,0 1 1,-1-3-1,2 3-116,0 1-1,0 0 1,1 0 0,-1-1-1,0 1 1,0 0-1,0-1 1,0 1-1,0 0 1,0 0-1,0-1 1,1 1-1,-1 0 1,0 0-1,0-1 1,0 1-1,0 0 1,1 0-1,-1 0 1,0-1-1,0 1 1,1 0-1,-1 0 1,0 0-1,0 0 1,1-1-1,-1 1 1,0 0-1,1 0 1,-1 0-1,0 0 1,0 0-1,1 0 1,-1 0-1,0 0 1,1 0-1,-1 0 1,7 0 267,0 1 0,0-1 0,0 1 0,7 2 0,-9-2-376,40 9-93,0-2 0,88 2 0,-93-14-13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1.42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176 73 13971,'9'-19'1811,"-7"15"-1467,0-1-1,0 1 1,1 0 0,-1 0-1,1 0 1,0 0-1,0 0 1,0 0-1,1 1 1,-1 0-1,1 0 1,5-4-1,-9 7-320,0 0-1,0 0 1,0 0 0,1 0-1,-1 0 1,0-1-1,0 1 1,0 0-1,0 0 1,0 0-1,1 0 1,-1 0 0,0 0-1,0 0 1,0 0-1,0 0 1,1 0-1,-1 0 1,0 0-1,0 0 1,0 1 0,0-1-1,0 0 1,1 0-1,-1 0 1,0 0-1,0 0 1,0 0-1,0 0 1,0 0 0,0 0-1,1 1 1,-1-1-1,0 0 1,0 0-1,0 0 1,0 0-1,0 0 1,0 0 0,0 1-1,0-1 1,0 0-1,0 0 1,0 0-1,2 13 404,-5 14-78,-10 10-175,-1-1 1,-29 55 0,13-32-127,3-3-11,-4 8 18,-27 79 0,54-133-51,1 1 1,0 0-1,1 1 1,-1 14-1,2-24-2,1 1 0,0-1 0,0 1 0,0-1 0,1 0 0,-1 1 1,0-1-1,1 0 0,0 1 0,-1-1 0,1 0 0,0 0 0,0 1 0,0-1 0,1 0 0,-1 0 0,0 0 0,1 0 0,-1-1 0,1 1 0,0 0 0,-1-1 0,1 1 0,0-1 0,0 1 0,4 1 0,1 0 1,1-1-1,-1 0 1,1-1-1,0 1 1,0-1-1,0-1 1,0 0-1,-1 0 1,16-2-1,75-18-111,-87 18 67,228-74-1782,-201 62 1470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2.94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 16075,'9'11'1633,"4"-1"-1089,13-3-144,7 0 664,17 1-384,3-4-32,13-1-111,1 0-129,1-5-408,-1 1-352,-17-2-521,-11-1 737,-26 4-168,-10 4-152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03.38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35 16996,'29'4'1672,"17"-2"-1008,1-5-264,10-3 584,5 0-215,-3-1-641,-2 0-480,-18 1 440,-9 3-192,-20 0-225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4.7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57 14883,'10'-6'378,"0"-1"-1,0 1 1,0 1-1,1 0 1,0 0-1,-1 1 1,2 1-1,-1 0 0,15-3 1,-5 3-239,0 1 0,0 1 0,0 1 0,27 2 0,-46-1-139,1-1-1,0 1 0,0-1 0,0 1 0,0 0 0,0 0 0,-1 0 1,1 0-1,0 1 0,-1-1 0,1 1 0,2 1 0,-5-2 1,1-1 0,-1 0-1,0 1 1,1-1 0,-1 1 0,0-1 0,1 1-1,-1-1 1,0 1 0,0 0 0,1-1-1,-1 1 1,0-1 0,0 1 0,0-1-1,0 1 1,0 0 0,0-1 0,0 1 0,0-1-1,0 1 1,0 0 0,0 0 0,-1 0 1,1 1 0,-1-1 0,0 0 0,1 0 0,-1 1 0,0-1 0,0 0 0,0 0 0,0 0 0,0 0 0,-1 0 0,1 0 0,-2 1 0,-15 8 34,-1 0 0,-37 14 0,33-15 15,-34 18 0,56-26-49,-1 0-1,0 0 1,1 0-1,-1 1 1,0-1-1,1 0 1,0 1-1,-1-1 1,1 1-1,0-1 1,-2 3-1,3-3-1,0-1 0,0 1 0,0-1 0,0 1 0,0-1 0,0 1 0,0-1 0,0 1 0,0-1 0,0 1 0,0-1 1,0 1-1,0 0 0,0-1 0,1 1 0,-1-1 0,0 1 0,0-1 0,0 0 0,1 1 0,-1-1 0,0 1 0,1-1 0,-1 1 0,0-1 0,1 0 0,-1 1 0,1-1 0,-1 0 0,1 1 0,-1-1 0,1 0 0,-1 0 0,1 1 0,-1-1 0,1 0 0,-1 0 0,1 0 0,-1 0 0,1 0 0,0 1 1,18 3-80,-1 0 1,1-1 0,0-1 0,25 0 0,-29-2 14,0 1-1,0 0 0,0 0 1,-1 2-1,1 0 1,-1 0-1,1 2 1,18 7-1,-30-10 61,-1-1 1,0 0-1,0 1 1,0-1-1,0 1 0,0 0 1,0 0-1,0 0 1,0 0-1,-1 0 1,1 0-1,-1 0 0,0 0 1,1 1-1,-1-1 1,0 0-1,0 1 0,-1-1 1,1 1-1,0-1 1,-1 1-1,0-1 1,1 1-1,-1 0 0,0-1 1,0 1-1,-1-1 1,1 1-1,0 0 1,-1-1-1,0 1 0,1-1 1,-1 1-1,-2 2 1,0 3 58,-1-1 0,1 0 0,-2 0 0,1 0 0,-1 0 0,0-1 0,0 0 0,-1 0 0,-12 11 0,1-7 167,0 1 0,0-2 0,0 0 0,-1-2 0,-1 0-1,1 0 1,-1-2 0,0 0 0,-1-1 0,1-2 0,0 1 0,-1-2 0,-35-2 0,36-3-1290,18 4 1005,1 0 0,-1 0 0,1-1-1,-1 1 1,1-1 0,-1 1 0,1 0 0,-1-1-1,1 1 1,0-1 0,-1 1 0,1-1 0,0 1 0,-1-1-1,1 1 1,0-1 0,-1 0 0,1 1 0,0-1-1,0 1 1,0-1 0,0 0 0,0 1 0,-1-1-1,1 1 1,0-1 0,0 0 0,1 0 0,0-10-547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5.14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0 16396,'5'10'1536,"0"3"-1200,-5 9-144,0 8 648,0 6-440,-2 2-136,1 2-272,-1 2-152,1-11-400,1-2-144,0-12 528,0-5-128,0-11-120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5.68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148 7 14427,'-1'-1'61,"-1"1"-1,1-1 1,0 0-1,0 1 1,0-1 0,-1 0-1,1 1 1,0 0-1,0-1 1,-1 1 0,1 0-1,-1-1 1,1 1-1,0 0 1,-1 0-1,1 0 1,0 0 0,-1 1-1,1-1 1,0 0-1,-1 0 1,1 1 0,0-1-1,-1 1 1,1-1-1,0 1 1,0 0-1,0-1 1,-2 2 0,-37 24 630,33-20-581,0 1 1,0-1-1,0 1 1,1 0 0,1 1-1,-1-1 1,1 1-1,-5 11 1,9-17-105,0 0-1,0 0 1,0 0 0,0 0-1,1 0 1,-1 0 0,1 0-1,-1 0 1,1 0 0,0 1-1,0-1 1,0 0 0,0 0-1,0 0 1,1 1 0,-1-1 0,1 0-1,-1 0 1,1 0 0,0 0-1,0 0 1,0 0 0,0 0-1,0 0 1,0 0 0,0-1-1,1 1 1,-1 0 0,1-1-1,-1 1 1,1-1 0,0 1-1,0-1 1,-1 0 0,1 0-1,0 0 1,0 0 0,0 0-1,0 0 1,4 1 0,15 4 3,0 0-1,1-2 1,-1 0 0,1-2 0,0 0-1,32-2 1,-30 0-2,0 0 0,-1 2 0,1 1 0,-1 0 0,29 9 0,-49-11-7,-1-1 1,1 1-1,-1 0 0,0 0 1,1 1-1,-1-1 1,0 0-1,0 1 1,0-1-1,0 1 1,0 0-1,0-1 1,-1 1-1,1 0 1,-1 0-1,1 0 1,-1 0-1,0 1 1,1-1-1,0 3 0,-2-2 6,1 0-1,0 1 1,-1-1-1,0 0 0,0 1 1,0-1-1,0 1 1,-1-1-1,1 0 0,-1 1 1,0-1-1,0 0 0,-1 4 1,-3 4 47,0-1-1,0 1 1,-2-1 0,1-1-1,-1 1 1,0-1 0,-13 12-1,12-14 23,0-1-1,0 0 0,0 0 1,-1-1-1,0 0 0,0 0 1,0-1-1,-1 0 0,1-1 1,-1 0-1,0-1 0,-14 2 0,20-3-48,0-1 0,0 1 0,0-1-1,0 0 1,0-1 0,0 1-1,0-1 1,0 0 0,0 1 0,0-2-1,0 1 1,1 0 0,-1-1-1,0 0 1,1 0 0,-1 0 0,1 0-1,0 0 1,0-1 0,0 0-1,0 1 1,0-1 0,0 0 0,1 0-1,-1-1 1,1 1 0,0-1-1,0 1 1,0-1 0,1 1 0,-1-1-1,1 0 1,-2-6 0,2 2-16,0 0-1,1 0 1,0 0 0,0 0 0,0 0 0,1 0 0,0 0-1,1 0 1,0 0 0,0 1 0,0-1 0,1 1 0,0-1-1,1 1 1,0 0 0,0 0 0,10-12 0,2-2-9,1 1 1,1 1 0,1 0-1,23-17 1,12-1 23,-41 29 93,0 0 0,-1-1-1,0 0 1,20-20 0,-32 28-103,1 1 0,-1 0 0,0-1 1,1 1-1,-1 0 0,0-1 0,1 1 1,-1-1-1,0 1 0,0-1 0,1 1 1,-1-1-1,0 1 0,0 0 0,0-1 1,0 1-1,0-1 0,0 1 0,1-1 1,-1 1-1,0-1 0,-1 1 0,1-1 1,0 1-1,0-1 0,0 1 0,0-1 1,0 1-1,-1-2 0,1 2 6,-1-1 1,0 0-1,0 1 0,1-1 0,-1 0 1,0 1-1,0-1 0,0 1 0,0 0 1,0-1-1,0 1 0,0 0 0,-2-1 1,-33-1 269,22 2-471,1 1 0,0 0-1,0 1 1,0 1-1,0 0 1,0 1 0,0 0-1,1 1 1,0 0-1,0 1 1,0 0-1,1 1 1,-18 14 0,16-7-251,10-1-116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6.7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62 13891,'0'-3'290,"1"1"1,0 0-1,-1-1 1,1 1-1,0 0 0,0 0 1,1 0-1,-1 0 1,0-1-1,1 2 0,-1-1 1,1 0-1,-1 0 1,1 0-1,0 1 0,0-1 1,0 1-1,0 0 1,0-1-1,0 1 1,0 0-1,0 0 0,1 0 1,-1 0-1,0 1 1,1-1-1,-1 1 0,5-1 1,13-1 73,-1 1 0,1 1 0,0 1 0,0 1 0,32 6 0,33 3-236,-76-10-93,59-1-295,-63 0 148,0 0-1,0-1 0,0 0 1,0 0-1,0 0 0,0-1 1,0 0-1,-1 0 0,1 0 1,7-5-1,-3-2-120,-7 1-98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8.15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58 15307,'10'-7'495,"0"0"-1,1 1 1,0 1-1,0 0 1,0 0-1,1 1 1,-1 0-1,1 1 1,0 1-1,12-2 1,14 1 376,70 1 0,-104 2-845,59 5 225,-59-5-245,-1 1 0,1 0 1,-1-1-1,0 1 0,1 0 0,-1 1 0,0-1 0,0 0 0,0 1 1,0 0-1,0 0 0,0 0 0,0 0 0,4 5 0,-7-7-6,0 1 0,1-1 0,-1 1 1,0-1-1,0 1 0,1-1 0,-1 1 0,0-1 0,0 1 0,0-1 0,0 1 0,0-1 0,0 1 0,0-1 0,0 1 1,0 0-1,0-1 0,0 1 0,0-1 0,0 1 0,0-1 0,0 1 0,0-1 0,-1 1 0,1-1 0,-1 2 0,-13 11 5,-25 5 12,37-17-14,-105 29 32,107-30-38,0 0 0,0 0 0,0 0 0,-1 0 0,1 0 1,0 0-1,0 0 0,0 0 0,0 0 0,-1 0 1,1 0-1,0 0 0,0 0 0,0 1 0,0-1 0,-1 0 1,1 0-1,0 0 0,0 0 0,0 0 0,0 1 1,0-1-1,0 0 0,0 0 0,0 0 0,0 0 0,-1 1 1,1-1-1,0 0 0,0 0 0,0 0 0,0 1 1,0-1-1,0 0 0,0 0 0,0 0 0,0 0 0,0 1 1,0-1-1,0 0 0,1 0 0,-1 0 0,0 0 1,0 1-1,0-1 0,0 0 0,0 0 0,0 0 0,0 0 1,0 1-1,0-1 0,1 0 0,-1 0 0,0 0 1,0 0-1,0 0 0,0 0 0,1 1 0,8 6-92,7 1-39,11 7-188,0 0 0,34 28 0,-55-38 266,0 0-1,-1-1 1,1 2-1,-2-1 1,1 1-1,0-1 1,-1 1-1,0 0 1,0 1-1,-1-1 1,0 1-1,0 0 1,0-1-1,-1 1 1,0 1-1,1 6 1,-3-9 60,0-1 1,-1 1 0,1 0-1,-1-1 1,0 1-1,0 0 1,0-1 0,-1 1-1,1-1 1,-1 0 0,0 0-1,0 1 1,-1-1-1,0 0 1,1-1 0,-1 1-1,0 0 1,-1-1 0,1 0-1,0 0 1,-1 0-1,-6 4 1,-6 4 151,-1-2 0,0 1 0,0-2 0,-21 7 1,17-7 91,0-2 0,-34 7 0,46-12-262,1 1-1,-1-2 1,0 1-1,1-1 1,-1 0-1,0-1 1,1 0 0,-1-1-1,-10-2 1,17 3-54,1 1 0,-1-1 0,1 0 0,0 0 0,-1 0 0,1 0 0,0 0 0,-1 0 0,1 0 0,0 0 0,0 0 0,0 0 0,0-1 0,0 1 0,0-1 0,0 1 0,1 0 0,-1-1 0,0 1 1,1-1-1,-1 0 0,1 1 0,-1-1 0,1 1 0,0-1 0,0-2 0,0-2-61,0 0 0,1 0 0,-1 1 0,1-1 0,4-11 0,6-17-519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8.5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150 1 14531,'7'11'1424,"9"11"-807,2-2-209,5 8 704,3 2-376,0 8-152,-2 0-48,-8 13-176,-6 3-120,-11 12-136,-8 4-32,-12 2-40,-7 1 0,-10-4-136,-4-6-216,-8-13 296,-10-10-56,-6-18-24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9.09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203 15 14539,'5'-4'507,"10"-6"1238,-13 11-863,-6 9-142,-16 26-369,-120 246 773,127-251-1108,2 0 0,2 1 0,1 1 0,1-1 0,2 1 0,1 0 0,0 47 0,5-65-51,0 0 1,0 0-1,2 0 0,-1-1 0,2 1 0,0-1 0,1 0 0,0 0 0,8 13 0,-8-19 6,0 0-1,0-1 0,1 0 0,0 0 1,0 0-1,1 0 0,0-1 0,0 0 1,0-1-1,1 0 0,0 0 0,0 0 1,0-1-1,0 0 0,1-1 0,9 3 1,14 2-32,35 3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6:59.81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 6 15315,'-2'4'393,"0"0"-1,1 0 1,0 0-1,-1 0 0,2 1 1,-1-1-1,0 0 1,1 1-1,0-1 1,0 1-1,0-1 1,1 0-1,1 7 0,-2-9-325,1 0-1,0 1 1,-1-1 0,1 0-1,0 0 1,0 0-1,0 0 1,1 0-1,-1 0 1,0 0-1,1 0 1,-1 0 0,1-1-1,0 1 1,-1-1-1,1 1 1,0-1-1,0 1 1,0-1-1,0 0 1,0 0-1,0 0 1,1 0 0,-1-1-1,0 1 1,4 0-1,-3 0-54,-1-1-1,0 0 1,0 0-1,0-1 0,0 1 1,0 0-1,0-1 1,0 1-1,0-1 1,0 0-1,0 1 1,-1-1-1,1 0 1,0 0-1,0-1 0,-1 1 1,1 0-1,2-3 1,-1 1 15,-1 1 1,1-1 0,-1 0-1,0 0 1,0 0-1,0-1 1,-1 1-1,1 0 1,-1-1 0,2-4-1,-2 6-3,-1-1 0,1 0 0,-1 1 0,0-1-1,0 1 1,0-1 0,0 0 0,0 1 0,0-1 0,0 1-1,-1-1 1,0 1 0,1-1 0,-2-2 0,1 3-8,0 1 0,0 0-1,0-1 1,0 1 0,0 0 0,0-1 0,0 1 0,-1 0-1,1 0 1,0 0 0,-1 0 0,1 0 0,-1 1 0,1-1 0,-1 0-1,1 1 1,-1-1 0,1 1 0,-1-1 0,0 1 0,1 0-1,-1-1 1,-2 1 0,2 0-21,0 0 0,0 1 1,0-1-1,0 0 0,0 1 0,0-1 0,0 1 0,0 0 0,0 0 0,1 0 1,-1 0-1,0 0 0,0 0 0,1 0 0,-1 0 0,1 0 0,-1 1 0,1-1 1,0 1-1,-1-1 0,1 1 0,0 0 0,0-1 0,0 1 0,0 0 1,1 0-1,-2 3 0,1-4-42,1 0-1,-1 0 1,1 1 0,0-1 0,0 0 0,-1 0-1,1 0 1,0 1 0,0-1 0,0 0 0,0 0-1,0 1 1,1-1 0,-1 0 0,0 0 0,1 0-1,-1 1 1,0-1 0,1 0 0,-1 0 0,1 0-1,0 0 1,-1 0 0,1 0 0,0 0 0,0 0-1,-1 0 1,1 0 0,0-1 0,0 1 0,0 0-1,0 0 1,0-1 0,0 1 0,1-1 0,-1 1 0,0-1-1,0 1 1,0-1 0,0 0 0,1 1 0,1-1-1,14 0-337,1-2-109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08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20 884 11995,'-19'21'918,"18"-11"-540,2-10-354,-1 1 1,1-1-1,-1 1 1,1-1 0,-1 0-1,1 1 1,-1-1-1,1 0 1,0 1-1,-1-1 1,1 0-1,0 0 1,-1 0-1,1 0 1,0 0-1,-1 0 1,1 0 0,0 0-1,0 0 1,5 0 113,0-1 1,-1 0 0,1 0 0,-1-1 0,1 0 0,-1 0 0,0 0 0,0 0 0,0-1-1,6-3 1,50-39 871,-49 35-793,292-259 2756,-134 113-2236,201-155-1493,-351 294 429,-12 11 246,0-1 0,0 0 0,-1 0 1,0 0-1,-1-1 0,7-10 0,3-10-304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06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0 174 15691,'1'-6'190,"-1"0"0,1 0-1,-1 0 1,2 1 0,-1-1 0,1 0-1,0 1 1,0-1 0,0 1-1,1 0 1,0-1 0,0 1-1,0 0 1,0 1 0,1-1 0,0 1-1,0-1 1,0 1 0,1 0-1,0 1 1,-1-1 0,7-3-1,2-1 78,0 1-1,0 0 1,1 1-1,0 0 1,0 1-1,1 1 1,24-5-1,-32 8-215,1 0 1,-1 0-1,1 1 1,-1 0-1,1 0 0,-1 1 1,1 0-1,7 2 0,-13-3-43,-1 1-1,1-1 0,0 1 0,0 0 1,-1 0-1,1 0 0,0 0 0,-1 0 0,1 0 1,-1 1-1,0-1 0,1 0 0,-1 1 1,0-1-1,0 1 0,0-1 0,0 1 0,0 0 1,0-1-1,0 1 0,-1 0 0,1 0 1,0 0-1,-1-1 0,0 1 0,1 0 0,-1 0 1,0 0-1,0 0 0,0 0 0,0 0 0,0 0 1,-1 0-1,1-1 0,-1 1 0,0 4 1,-2 3 7,-1 0 0,1-1 0,-1 1 0,-1 0 0,0-1 0,0 0 0,-1 0 0,1-1 1,-12 12-1,-9 6 54,-32 26 1,40-38-32,-35 20-1,36-23-54,16-10 7,0 0 1,1 0 0,-1 1 0,1-1 0,-1 0-1,1 1 1,-1-1 0,0 0 0,1 1 0,-1-1-1,1 1 1,0-1 0,-1 1 0,1-1 0,-1 1-1,1-1 1,0 1 0,-1 0 0,1-1 0,0 1-1,0-1 1,-1 2 0,1-1 1,1-1 1,-1 0-1,0 1 0,1-1 1,-1 1-1,0-1 1,1 1-1,-1-1 0,0 0 1,1 1-1,-1-1 1,1 0-1,-1 1 0,1-1 1,-1 0-1,1 0 1,-1 0-1,1 1 0,-1-1 1,1 0-1,0 0 0,39 6-228,-32-5 185,15 1-90,-1 1 1,0 1 0,0 1-1,41 15 1,-59-19 118,1 1 0,0 1 0,-1-1 0,0 1 1,1-1-1,-1 1 0,0 0 0,0 1 0,-1-1 0,1 1 0,-1 0 0,1 0 0,-1 0 0,0 0 1,-1 0-1,1 1 0,-1-1 0,0 1 0,0 0 0,0-1 0,-1 1 0,0 0 0,0 0 1,0 0-1,0 0 0,-1 0 0,0 10 0,-1-2 70,-2 0 0,1 0 0,-2-1 0,1 1 0,-2 0 0,0-1 0,0 0 0,-1 0 0,-1-1 0,0 0 0,-15 19 0,3-7 235,0-2 0,-2 0 1,0-1-1,-32 22 0,43-35-222,-1 0-1,0 0 0,0-1 1,-1 0-1,1-1 1,-19 5-1,30-10-87,-1 0-1,1 0 1,0 1 0,0-1-1,0 0 1,-1 0 0,1 0-1,0 0 1,0 0 0,0 0-1,-1 0 1,1 0 0,0 0-1,0 0 1,0 0 0,-1 0-1,1 0 1,0 0 0,0-1-1,0 1 1,0 0 0,-1 0-1,1 0 1,0 0 0,0 0-1,0 0 1,0 0 0,-1-1-1,1 1 1,0 0 0,0 0-1,0 0 1,0 0 0,0 0-1,0-1 1,-1 1 0,1 0-1,0 0 1,0 0 0,0-1-1,0 1 1,0 0 0,0 0-1,0 0 1,0-1 0,0 1-1,0 0 1,0 0 0,0 0-1,0-1 1,0 1 0,0 0-1,0 0 1,0 0 0,0-1-1,0 1 1,0 0 0,1 0-1,-1 0 1,0-1 0,5-10-222,11-4-147,7-4-145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46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60 1 16131,'9'25'1497,"-11"10"-937,-6-1-208,-5 5 920,1 4-664,1 0-216,2-2 1,2-8-193,1-4-192,5-9-489,2-5-199,5-14-648,1-7 1032,1-11-208,0-12-216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0.82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169 0 16708,'-3'2'156,"-1"0"1,1 0 0,0 1 0,-1-1 0,1 1 0,0-1 0,1 1 0,-1 0 0,0 0-1,1 1 1,0-1 0,-4 6 0,0 1 85,-11 14-76,2 2-1,1 1 0,1-1 0,1 2 1,1 0-1,2 0 0,1 1 1,1 0-1,1 1 0,2-1 0,1 1 1,1 0-1,3 46 0,1-65-124,-1 1-1,2-1 1,-1 0-1,2 1 1,-1-1-1,2 0 1,-1-1-1,13 21 1,-14-27-14,-1-1 0,1 1-1,0 0 1,0-1 0,0 0 0,0 0 0,1 0 0,-1 0 0,1 0 0,0-1 0,0 0 0,0 1 0,0-1-1,0-1 1,0 1 0,1-1 0,-1 0 0,1 0 0,-1 0 0,1 0 0,-1-1 0,1 1 0,-1-1 0,1-1 0,5 0-1,1-1 65,0-1 0,0-1 0,0 1-1,0-2 1,-1 0 0,1 0 0,-1-1-1,-1 0 1,1 0 0,12-13 0,-16 14-23,0 0-1,0-1 1,-1 1 0,0-1 0,-1 0 0,1-1 0,-1 1 0,0-1 0,0 0 0,-1 0 0,0 0-1,0 0 1,-1-1 0,0 1 0,0-1 0,0-11 0,-2 14-73,-1 0 1,1 1-1,-1-1 0,-1 0 1,1 0-1,-1 0 1,1 1-1,-1-1 0,-1 1 1,1-1-1,-1 1 0,1 0 1,-1 0-1,-1 0 1,1 1-1,0-1 0,-1 1 1,0-1-1,0 1 0,0 0 1,0 1-1,0-1 1,0 1-1,-1-1 0,1 1 1,-1 1-1,-6-3 0,7 3-130,-1-1 0,0 1-1,0 0 1,0 0-1,0 0 1,0 0 0,1 1-1,-1 0 1,0 0-1,0 1 1,0-1 0,0 1-1,0 0 1,0 0-1,0 1 1,1-1 0,-1 1-1,1 0 1,-1 0-1,1 1 1,0-1 0,-1 1-1,1 0 1,1 0-1,-1 0 1,0 1 0,-3 4-1,0 6-611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5.56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 78 18364,'-4'2'1136,"11"-2"-1024,14-2 0,17-5 128,16-1-88,15-2-40,5-2-16,7 1 32,-1-1-40,-10 4-256,-8 2-264,-23 3 648,-14 3-272,-17 6-16,-8 2-56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5.95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 8194,'7'21'8153,"13"-1"-6960,9-8-729,8-11-184,8 1 720,6-2-616,2-2-120,0-4-568,-2-5 496,-7-3-192,-7-2-136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6.78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227 48 11707,'-1'-2'115,"-1"-1"0,0 1 1,0 0-1,0 0 1,0 0-1,0 0 1,0 0-1,-1 0 1,1 1-1,-1-1 1,1 1-1,-1-1 1,1 1-1,-1 0 1,0 0-1,0 0 1,-5 0-1,4 1 11,-1-1 1,1 2-1,0-1 0,-1 0 0,1 1 0,-1 0 1,1 0-1,0 0 0,0 1 0,-8 3 0,3 0 23,0 0 0,0 1 0,0 0 0,1 1 0,0-1 0,0 2 0,1-1-1,0 1 1,-8 11 0,10-11-49,0 1 0,0 0 0,1 0 0,0 1 0,1-1-1,0 1 1,-2 11 0,4-17-62,1-1-1,-1 1 0,1 0 1,0 0-1,0 0 0,1 0 1,-1 0-1,1-1 0,2 8 1,-3-9-14,1 0 0,0 0 0,0-1-1,1 1 1,-1 0 0,0 0 0,0 0 0,1-1 0,-1 1 0,1-1 0,0 1 0,-1-1 0,1 0 0,0 1 0,0-1-1,0 0 1,0 0 0,2 1 0,2-1 37,1 1 1,-1-1-1,0-1 0,0 1 0,1-1 0,-1 0 1,0 0-1,1-1 0,-1 1 0,0-1 0,0-1 1,0 1-1,9-4 0,0-1 91,0-1 1,0 0-1,-1-1 1,15-10-1,-17 10 40,-1 0 0,0-1 0,0-1 0,-1 0 0,0 0 0,-1-1 0,0 0 0,-1-1 0,0 1 0,-1-2 0,0 1 0,7-21-1,-13 31-148,0 0 0,0 0 0,-1 0 0,0-1 0,1 1-1,-1 0 1,0 0 0,0-1 0,0 1 0,0 0-1,0 0 1,-1 0 0,1-1 0,-1 1 0,1 0 0,-3-4-1,3 5-11,-1 0 0,0-1 0,0 1 0,0 0 0,-1 0 0,1 0 0,0 0 0,0 0 0,0 1-1,-1-1 1,1 0 0,0 0 0,-1 1 0,1-1 0,-1 1 0,1-1 0,-1 1 0,-2-1 0,-1 1-18,1 0 1,-1 0-1,0 1 1,1-1-1,-1 1 1,0 0-1,1 0 1,-1 0-1,1 1 1,0-1-1,-1 1 1,1 0-1,0 1 1,-5 3-1,2-1-112,1 1 0,-1 0 0,1 0 0,1 1-1,-9 11 1,13-16 100,-1 1 0,0-1 0,1 1-1,-1-1 1,1 1 0,0 0-1,0 0 1,0 0 0,0 0 0,1 0-1,-1 0 1,1 0 0,0 0 0,-1 0-1,2 0 1,-1 0 0,0 0 0,0 0-1,2 3 1,5 8-161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7.20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 15803,'-14'58'1457,"2"-3"-1169,5-15-264,4-3 776,9-17-992,7-4-240,5-17 592,3-8-296,1-15-96,1-11-88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7.57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124 14 17340,'-5'3'212,"0"0"0,0 0 1,0 1-1,1 0 0,-1-1 1,1 2-1,0-1 0,0 0 1,-3 6-1,0 0 9,0 1 0,1-1 0,-7 15 0,12-22-178,-1 1 1,1 0-1,-1-1 1,1 1-1,0 0 1,1-1-1,-1 1 0,1 0 1,-1 0-1,1 0 1,0 0-1,1-1 1,0 8-1,0-8-36,0-1 0,1 1 0,-1 0-1,1-1 1,-1 1 0,1-1 0,0 0 0,0 1 0,0-1 0,0 0 0,0 0 0,0 0 0,0 0-1,1-1 1,-1 1 0,1-1 0,0 1 0,3 0 0,19 8-10,0-2 0,51 11 0,-53-14 8,-1 0 0,0 1 0,0 2 0,29 12 0,-48-18-4,1 0 1,-1 1 0,1-1-1,-1 0 1,0 1 0,0 0-1,0 0 1,0 0-1,0 0 1,-1 0 0,5 7-1,-6-8 1,0 0-1,0 1 1,-1-1-1,1 1 1,0-1-1,-1 1 1,0-1-1,1 1 1,-1 0-1,0-1 1,0 1-1,-1-1 1,1 1-1,0-1 1,-1 1-1,0-1 1,1 1-1,-1-1 1,-3 5-1,0 1 0,-1 0 1,0 0-1,-1-1 0,0 0 1,0 0-1,-1-1 0,0 1 0,-11 7 1,-1-1 18,-1 0 1,-25 12 0,35-20 1,1-1 0,-1 0 0,0-1 0,0 0 1,0 0-1,0-1 0,0 0 0,-1-1 1,1 0-1,-1-1 0,-13-1 0,19 0-11,1 0 0,-1 0-1,1 0 1,-1-1-1,1 1 1,-1-1 0,1 0-1,0-1 1,0 1 0,0 0-1,1-1 1,-1 0-1,0 0 1,1 0 0,0-1-1,0 1 1,0-1 0,0 0-1,0 1 1,1-1-1,0 0 1,0-1 0,0 1-1,0 0 1,0-1-1,1 1 1,-2-8 0,2 1-4,-1 1 0,1 0 0,1-1 0,0 1 0,0 0 1,1-1-1,0 1 0,1 0 0,0 0 0,1 0 0,0 0 0,1 0 1,0 0-1,0 1 0,6-10 0,-3 7-10,1 1-1,0 0 1,1 0-1,0 0 1,1 1-1,0 0 1,0 1-1,1 0 1,1 1-1,20-12 1,67-25 104,-66 31-22,-31 13-70,0 0 0,0 0 0,0 0-1,0 0 1,0-1 0,0 1 0,-1 0 0,1-1 0,0 1 0,-1-1 0,1 0 0,-1 1 0,1-1 0,-1 0 0,0 0 0,1-2 0,-1 2-6,-1 1 1,0 0 0,0 0-1,0-1 1,0 1 0,0 0-1,0-1 1,0 1 0,0 0-1,-1-1 1,1 1-1,0 0 1,-1 0 0,1-1-1,-1 1 1,1 0 0,-1 0-1,0 0 1,0 0 0,1 0-1,-1 0 1,0 0 0,0 0-1,0 0 1,0 0 0,0 0-1,0 1 1,0-1-1,-2-1 1,-4-2-119,-1-1-1,0 1 1,-1 1 0,1-1-1,-1 1 1,1 1-1,-1 0 1,0 0 0,0 0-1,0 1 1,0 1-1,0-1 1,0 2 0,0-1-1,0 1 1,-14 3-1,5 4-272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8.25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17 20900,'7'0'1593,"-5"1"-1305,1-1-152,4-1 352,3-2-496,6 0-864,2 0 864,5 0-272,3-1-136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8.71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66 76 17772,'13'-10'658,"0"0"0,0 1 0,0 1 0,27-12 0,-31 16-500,0 1 0,0 0 0,0 1-1,0 0 1,0 0 0,0 1-1,1 0 1,-1 0 0,13 2 0,-20-1-143,1 0 0,-1 1 0,0-1 0,1 0 0,-1 1 1,0 0-1,0-1 0,0 1 0,1 0 0,-1 0 1,0 0-1,0 0 0,0 1 0,0-1 0,-1 1 1,1-1-1,0 1 0,-1-1 0,1 1 0,-1 0 1,1 0-1,-1 0 0,0 0 0,0 0 0,0 0 0,0 0 1,0 0-1,0 0 0,0 1 0,-1-1 0,1 0 1,-1 1-1,0-1 0,0 0 0,1 1 0,-2-1 1,1 0-1,0 0 0,0 1 0,-1 2 0,-2 5-8,0 0-1,0 0 0,-1 0 0,0 0 1,-1-1-1,0 1 0,-1-1 0,-11 14 1,-61 65 10,74-84-13,-87 78 34,23-21-51,57-47-44,11-14 54,0 0 1,0 0 0,0 1 0,0-1 0,0 0 0,0 0-1,1 0 1,-1 1 0,0-1 0,0 0 0,0 0-1,0 0 1,0 1 0,0-1 0,0 0 0,0 0 0,0 0-1,1 0 1,-1 1 0,0-1 0,0 0 0,0 0-1,0 0 1,1 0 0,-1 0 0,0 0 0,0 0 0,0 1-1,0-1 1,1 0 0,-1 0 0,0 0 0,0 0-1,0 0 1,1 0 0,-1 0 0,0 0 0,0 0 0,1 0-1,29-4-205,-20 2 138,111-12-664,-109 13 629,1 1 0,0 0 0,0 1 0,0 0 0,-1 1 0,1 1 0,17 5 1,-28-7 87,-1-1-1,1 1 1,0 0 0,0 0 0,0 0 0,-1 0 0,1 0 0,-1 0 0,1 1 0,-1-1 0,1 0 0,-1 1 0,0-1 0,1 1 0,0 2 0,-1-2 11,-1-1-1,1 0 1,-1 1 0,0-1 0,1 0 0,-1 1-1,0-1 1,0 1 0,0-1 0,0 0-1,-1 1 1,1-1 0,0 0 0,0 1-1,-1-1 1,1 0 0,-1 2 0,-2 2 24,0 0 1,0 0-1,-1-1 1,1 1-1,-1-1 1,0 0-1,0 0 1,0-1-1,-6 5 1,-25 16 334,-2-2 0,0-2 0,-1-1 0,-1-2 0,-49 14 1,81-30-1299,7-4 444,7-6 158,9-2-71,2 0-163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9.1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47 1 16860,'5'7'1952,"0"9"-1264,-12 11-296,-2 8 1249,0 8-913,-1 5-184,2 4-472,1-1-288,2-8 1456,4-7-1208,4-26 40,5-13 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19.52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293 25 15323,'1'-1'204,"-1"0"0,1 0 0,0 0 0,-1 0-1,1 0 1,-1-1 0,1 1 0,-1 0 0,0 0-1,0-1 1,1 1 0,-1 0 0,0 0 0,0-1-1,0-1 1,-1 3-168,1 0 1,0-1-1,0 1 0,-1 0 0,1-1 0,0 1 0,-1 0 1,1 0-1,0-1 0,-1 1 0,1 0 0,0 0 0,-1 0 1,1 0-1,-1 0 0,1 0 0,0-1 0,-1 1 0,1 0 1,-1 0-1,1 0 0,0 0 0,-1 0 0,1 0 0,-1 0 1,1 1-1,0-1 0,-1 0 0,1 0 0,-1 0 0,-5 2 29,1 1-1,-1-1 1,1 1-1,0 0 0,-1 0 1,-4 5-1,-8 7 327,1 1-1,0 1 0,-27 37 1,17-17-124,-24 47-1,37-58-171,2 0-1,-17 50 1,25-65-71,1 0 0,1 0 0,0 0-1,0 1 1,1-1 0,1 0 0,0 1 0,0-1 0,4 23 0,-3-31-17,0 1 0,1 0 0,-1 0-1,1-1 1,-1 1 0,1-1 0,0 1 0,1-1-1,-1 0 1,0 0 0,1 0 0,0 0 0,0 0-1,0-1 1,0 1 0,5 2 0,-3-2-2,1 0 0,0-1 0,0 1 0,0-1 0,0-1 0,0 1 0,1-1 0,-1 0 0,9 0 0,1-1 2,-1-1-1,1 0 1,-1-1 0,1-1-1,-1 0 1,0-1-1,21-9 1,-24 8 7,0 0-1,20-14 1,-29 17-10,1-1-1,0 0 1,-1 0-1,0 0 1,1 0-1,-1-1 1,-1 1 0,1-1-1,0 0 1,-1 0-1,3-6 1,-4 9-5,-1 0 0,1-1 0,-1 1 0,0-1 0,1 1 0,-1 0 0,0-1 0,0 1 0,0-1 0,0 1 0,0-1 0,0 1 0,-1-1 0,1 1 0,0-1 0,-1 1 0,1 0 0,-1-1 0,0 1 0,1 0 0,-1-1 0,0 1 0,0 0 0,0 0 0,1 0 0,-1 0 0,0 0 0,-1 0 0,1 0 0,0 0 0,0 0 0,0 0 0,-1 0 0,1 1 0,0-1 0,-1 0 0,-1 0 0,-4-1-43,-1-1-1,1 1 0,0 1 0,0-1 1,-1 1-1,-8 0 0,3 0 127,1 1-1,-1 0 1,1 1 0,0 1-1,-1 0 1,1 0-1,0 1 1,0 1 0,1 0-1,-20 9 1,3 4-5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1.5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51 16660,'-13'1'1960,"6"2"-1320,10 2-272,11-1 2113,15-7-1985,14-1-152,10-5-80,6 1-72,7-3-208,-5 0-128,-6 2-392,-11 1-328,-19 8 1952,-14 0-1192,-15 10-96,-10 6-32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1.94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 13 14323,'-1'9'1600,"17"-1"-679,12-5-321,19-4 1008,7-2-496,9-3-240,1 0-47,-1-1-553,-4 0-472,-18 4 216,-10 3-64,-19 4-176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8.64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8 189 14939,'-8'11'1200,"19"-10"-711,9-7-121,17-7 560,12-1-224,19-6-208,7 0 0,14-4-64,-2 1-48,-1 1-320,-6 2-104,-12 7-232,-11 3-192,-21 4-312,-6 3-136,-17 2 600,-12 1-224,2-6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9.22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7 125 17644,'0'0'48,"-1"0"1,1-1-1,-1 1 1,1 0-1,0-1 1,-1 1-1,1 0 1,0-1-1,-1 1 1,1 0-1,0-1 1,-1 1-1,1-1 1,0 1-1,0-1 1,0 1-1,-1-1 1,1 1-1,0-1 1,0 1-1,0-1 1,0 1-1,0-1 0,0 1 1,0-1-1,0 1 1,0-1-1,0 1 1,0-1-1,1 0 1,9-18 436,-4 13-320,0 0-1,0 0 1,9-7 0,1 2 161,0 0 0,22-10 0,-32 18-299,0 0 1,0 1 0,0 0-1,1 0 1,-1 0-1,1 1 1,-1 0 0,1 0-1,-1 0 1,8 1 0,-13 0-30,1 1 1,0-1-1,-1 0 1,1 1 0,-1-1-1,1 1 1,-1-1-1,1 1 1,-1 0 0,1 0-1,-1-1 1,0 1-1,1 0 1,-1 0 0,0 1-1,0-1 1,0 0-1,1 0 1,-1 0 0,-1 1-1,1-1 1,0 1-1,0-1 1,0 1 0,-1-1-1,1 1 1,-1-1-1,1 1 1,-1-1-1,0 1 1,1-1 0,-1 1-1,0 0 1,0-1-1,0 1 1,0 0 0,-1-1-1,1 1 1,-1 1-1,0 7-17,-1 0-1,-1 0 0,0-1 1,-7 18-1,-4 1 49,-1-1-1,-1 0 1,-1-2 0,-2 0-1,0 0 1,-2-2 0,-23 21-1,37-40 27,13-15-95,13-16-99,-3 41 97,-11-9 99,-3-5-40,1-1-1,-1 1 1,1 0 0,-1-1 0,0 1 0,1-1-1,-1 0 1,0 0 0,0 0 0,1 0-1,-1 0 1,0-1 0,0 1 0,0-1-1,2-1 1,6-4-60,-3 4-195,1 0 0,-1 1-1,14-4 1,-15 5 44,-1 0 0,0 0 0,1-1 0,-1 0 0,0 0 0,0 0 0,0 0 1,0-1-1,7-5 0,3-8-361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9.7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130 0 17300,'-23'45'3291,"21"-38"-3297,-1 0-1,2 0 1,-1 0-1,1 0 1,0 0 0,0 0-1,1 0 1,0 0-1,1 12 1,0-16-35,-1 0 0,1 0 0,0 0 0,0 0 0,1-1 0,-1 1-1,0 0 1,1 0 0,0-1 0,0 1 0,0-1 0,0 0 0,0 1 0,0-1 0,0 0 0,1 0 0,-1 0 0,1-1 0,-1 1 0,1 0-1,0-1 1,0 0 0,0 0 0,3 1 0,11 4-182,-8-4 118,0 1 0,1 1 0,-1 0 0,16 9 1,-22-11 108,0 1 1,0 0-1,0-1 0,-1 1 1,1 0-1,-1 0 1,1 0-1,-1 1 1,0-1-1,0 1 1,-1-1-1,1 1 1,-1-1-1,0 1 1,2 7-1,-2-5 48,0 1 0,0-1 0,-1 0 0,0 0 0,0 0 0,-1 1 0,1-1 0,-1 0 0,-1 0 0,1 0 0,-1 0 0,0 0 0,0-1-1,-1 1 1,0 0 0,0-1 0,0 0 0,-1 0 0,1 0 0,-1 0 0,-7 6 0,7-7-55,0-1-1,0 0 0,0 0 1,0 0-1,0-1 1,0 1-1,-1-1 1,1 0-1,-1 0 0,0-1 1,1 1-1,-1-1 1,0 0-1,0-1 0,0 1 1,0-1-1,0 0 1,0 0-1,0 0 1,0-1-1,1 0 0,-1 0 1,0 0-1,0 0 1,0-1-1,1 0 0,-7-3 1,5 1-124,0 0 1,0-1 0,0 1-1,1-1 1,0 0-1,0-1 1,0 0 0,1 1-1,-1-1 1,1-1-1,1 1 1,-1-1-1,1 1 1,-4-14 0,-5-25-457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0.16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4 15899,'10'-3'1321,"-1"3"-993,1 0-112,4 0 176,2 0 352,7 0-552,2 0 0,4 0-144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1.11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47 18636,'9'-2'1304,"10"4"-1072,-1 6-136,5-10 432,10 0-416,10 1-400,5-1-240,3-1-336,1 0-24,-12-5 544,-9-6-200,-18-5-136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51.5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39 15531,'8'10'1249,"14"-12"-913,6-3-136,12-1 160,6 0-376,1 1 168,-7-3 80,-7-9-200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2.83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167 128 15667,'2'-6'399,"0"-1"0,0 0 0,-1 1 0,0-1 0,0 0 0,0 0-1,-1 0 1,0 0 0,-2-11 0,2 16-299,-1-1 0,1 1 0,-1 0 1,0-1-1,0 1 0,0 0 0,0-1 0,0 1 0,0 0 0,-1 0 0,1 0 0,-1 0 1,0 0-1,1 0 0,-1 1 0,0-1 0,0 1 0,0-1 0,0 1 0,0-1 0,-1 1 1,1 0-1,0 0 0,0 0 0,-1 1 0,1-1 0,-1 0 0,1 1 0,-5-1 1,2 1-109,-1 0 0,1 1 0,0-1 0,-1 1 1,1 0-1,0 1 0,0-1 0,0 1 0,0 0 1,0 0-1,0 1 0,1-1 0,-1 1 0,1 0 1,0 1-1,-1-1 0,2 1 0,-7 6 0,7-8-10,1 1 0,0-1 0,0 1 0,0-1-1,0 1 1,1 0 0,-1-1 0,1 1-1,0 0 1,-1 0 0,1 0 0,1 0 0,-1 0-1,0 0 1,1 1 0,-1-1 0,1 0-1,0 0 1,0 0 0,0 1 0,1-1 0,-1 0-1,1 0 1,0 0 0,0 0 0,0 0-1,0 0 1,0 0 0,1 0 0,-1 0-1,1-1 1,2 4 0,8 7-27,1-1 0,1 0-1,0 0 1,0-1 0,21 11 0,-22-15 18,1 1 0,-2 1 1,0 0-1,0 1 0,0 0 0,-1 1 0,-1 0 1,11 15-1,-19-21 18,1-1 1,-1 0-1,-1 0 0,1 1 1,-1-1-1,1 1 0,-2 0 1,1-1-1,0 1 0,-1 0 1,0-1-1,0 1 0,0 0 1,0 0-1,-1-1 1,0 1-1,0 0 0,0-1 1,-1 1-1,1-1 0,-1 0 1,0 1-1,0-1 0,-1 0 1,1 0-1,-1 0 0,-6 6 1,5-5 11,-1 0 0,0 0 0,0 0-1,0-1 1,-1 1 0,1-1 0,-1 0 0,0-1 0,0 0 0,-1 0 0,1 0 0,-1-1 0,1 1 0,-1-2 0,0 1-1,0-1 1,0 0 0,-9 0 0,13-1 7,1 0 0,-1 0-1,0 0 1,0-1 0,1 1 0,-1-1 0,0 0-1,1 0 1,-1 0 0,1 0 0,-1 0-1,1 0 1,-1-1 0,1 0 0,0 1-1,0-1 1,0 0 0,0 0 0,0 0 0,0 0-1,0 0 1,0 0 0,1-1 0,0 1-1,-1 0 1,1-1 0,0 1 0,-1-4-1,1 1 3,0-1-1,0 1 0,1 0 0,-1 0 0,1 0 0,0-1 1,1 1-1,-1 0 0,1 0 0,0 0 0,1 0 0,-1-1 1,1 2-1,3-7 0,1-3 1,2 1 1,0 1-1,0 0 0,1 0 1,1 0-1,0 1 0,0 0 0,1 1 1,16-11-1,11-5-13,68-35 0,-68 40 48,-30 17-23,0-1 1,-1 0-1,1 0 1,10-11-1,-17 15-19,0 1-1,0-1 0,0 0 0,0 0 1,0 0-1,0 0 0,-1 0 0,1 0 1,0 0-1,-1 0 0,1 0 0,0 0 1,-1 0-1,0 0 0,1-1 0,-1 1 1,0 0-1,1 0 0,-1 0 0,0-1 0,0 1 1,0 0-1,0 0 0,0-1 0,0 1 1,-1 0-1,1 0 0,0-1 0,-1 1 1,1 0-1,0 0 0,-1 0 0,0 0 1,1 0-1,-1 0 0,0 0 0,1 0 1,-1 0-1,0 0 0,0 0 0,0 0 1,0 0-1,0 0 0,-2 0 0,-4-4-75,-1 1-1,0 0 0,0 0 1,-1 1-1,1 0 1,-1 1-1,0 0 0,1 0 1,-1 1-1,0 0 0,0 1 1,0 0-1,0 0 0,-10 2 1,5-1-183,0 1 1,1 1 0,-1 1 0,1 0-1,-1 0 1,1 1 0,0 1 0,-17 11-1,-4 7-371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23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89 13979,'16'6'1840,"12"-2"-1047,25-5-225,10-8 808,16-4-536,9-2-40,3 0-24,0 0-175,-11 0-465,-8 5-216,-22 6-344,-10 3-289,-20 2 545,-10 8-80,-14-5-152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62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0 15355,'5'35'1705,"-1"1"-1169,-1 1-232,-2 3 816,2 4-584,-1-1-40,-2-7-408,0-3-304,0-10-472,0-6-8,1-8 472,2-3-128,3-9-192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3.99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142 18 16115,'0'-1'64,"0"1"-1,1 0 0,-1 0 0,0-1 0,1 1 1,-1 0-1,0-1 0,0 1 0,1 0 1,-1-1-1,0 1 0,0-1 0,0 1 0,1 0 1,-1-1-1,0 1 0,0-1 0,0 1 0,0-1 1,0 1-1,0 0 0,0-1 0,0 1 0,0-1 1,0 1-1,0-1 0,0 1 0,0 0 0,0-1 1,0 1-1,-1-1 0,1 1 0,0-1 0,0 1 1,0 0-1,-1-1 0,1 1 0,0 0 1,0-1-1,-1 1 0,0-1 0,0 1 8,0 0 0,0 0 0,0 0 0,0 0 0,0 0 0,0 0 0,0 0 0,0 0 0,0 1 0,0-1 0,0 0 0,0 1 0,0-1 0,0 1 0,0-1 0,0 1 0,-2 0 0,-4 6 138,-1-1 0,1 1 1,0 0-1,0 0 0,1 0 0,0 1 0,0 0 0,-8 17 0,4-6-164,1 1 0,-12 40 0,17-48-53,1 0 1,1 0 0,0 0-1,1 0 1,0 0 0,0 0-1,2 0 1,2 21 0,-2-29 6,0 1 0,0-1 0,0 0 1,1 1-1,0-1 0,0 0 0,0 0 0,0 0 0,1 0 1,-1-1-1,1 1 0,0 0 0,0-1 0,0 0 1,1 0-1,-1 0 0,1 0 0,-1-1 0,1 1 0,0-1 1,0 0-1,0 0 0,1 0 0,-1-1 0,0 1 0,6 0 1,-3-1 13,-1 0 1,1-1 0,-1 0-1,1 0 1,-1 0 0,0-1-1,1 0 1,-1 0 0,0-1-1,1 0 1,-1 0-1,0 0 1,0-1 0,0 0-1,-1 0 1,1 0 0,-1-1-1,0 0 1,0 0 0,8-8-1,-7 6 35,1-1-1,-2 0 1,1 0-1,-1 0 1,0-1-1,0 1 1,-1-1-1,0 0 1,0-1-1,-1 1 1,0-1-1,-1 1 1,0-1-1,2-12 1,-4 14-22,0-1 1,0 1-1,0 0 1,-1 0-1,0-1 1,-1 1-1,0 0 1,0 0-1,0 0 1,-1 1-1,0-1 1,0 1-1,-7-11 1,7 13-129,0 1-1,0-1 1,0 1-1,0-1 1,-1 1-1,0 0 1,0 1-1,1-1 1,-2 0-1,1 1 1,0 0-1,0 0 1,-1 0-1,1 1 1,-1-1-1,1 1 1,-1 0-1,0 1 1,1-1-1,-1 1 1,-6 0-1,10 0 61,0 0 0,0 0 0,1 0 0,-1 0 0,0 0 0,0 0 0,1 0 0,-1 0 0,0 0-1,1 0 1,-1 0 0,0 1 0,0-1 0,1 0 0,-1 1 0,0-1 0,1 0 0,-1 1 0,1-1-1,-2 2 1,5-2-538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2.28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0 17956,'18'0'1288,"12"6"-968,4 1-152,16 5 384,6 0-216,10 3-128,4 3-200,3 1-576,-2-2 2097,-15-8-1489,-8-3 56,-16-9 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3.10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1 13787,'-14'10'1112,"2"10"-736,1 7-112,4 10 560,2 5-335,5 7-217,3-1-88,7-3-40,4-9 24,22-28-104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4.48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2 796 13179,'-1'5'1192,"1"-4"-704,1-2-160,12-18 520,9-5-111,22-14-137,12-6-48,19-12-152,8-10-104,11-14-296,8-8-144,0 1-448,-8 1-880,-19 9 1199,-9 3-215,-22 13-192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5.57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68 42 19268,'1'-1'142,"12"-34"1513,-8 30-1069,-7 24 94,-9 27-301,6-25-424,0 1-1,1-1 1,-2 42 0,6-62 30,1 0 1,-1 0 0,0 0-1,0 1 1,0-1 0,1 0-1,-1 0 1,1 0 0,-1 0-1,1 0 1,-1 1 0,1-1-1,0 0 1,-1 0 0,1 0 0,0-1-1,0 1 1,0 0 0,-1 0-1,1 0 1,0-1 0,0 1-1,0 0 1,1-1 0,-1 1-1,0-1 1,0 1 0,0-1-1,0 1 1,0-1 0,1 0-1,1 0 1,5 1-55,0 0 0,0-1 0,0-1 0,10 0 0,7-1-77,-22 2 141,0 0 0,0 0 1,0 1-1,0-1 0,0 1 1,0 0-1,0 0 0,0 0 1,0 0-1,-1 0 0,1 0 1,0 1-1,-1 0 0,1-1 1,-1 1-1,0 0 0,1 0 1,-1 0-1,3 5 0,-4-5 9,0 0-1,0 0 0,0 1 0,0-1 1,0 1-1,-1-1 0,1 1 0,-1-1 1,0 1-1,0-1 0,0 1 1,0-1-1,0 1 0,-1-1 0,1 1 1,-1-1-1,1 1 0,-1-1 1,0 1-1,0-1 0,0 0 0,0 0 1,-3 4-1,0 0 12,0-1 1,0 1-1,0-1 1,-1 0-1,0-1 1,0 1-1,0-1 1,-1 0-1,0 0 0,1-1 1,-1 1-1,0-1 1,-1-1-1,-7 4 1,11-5-57,0 0 0,-1 0 1,1 0-1,-1-1 0,1 1 0,-1-1 1,1 0-1,0 0 0,-1 0 1,1 0-1,-1-1 0,1 1 0,-1-1 1,1 0-1,0 0 0,0 0 1,-1-1-1,1 1 0,0-1 0,0 1 1,0-1-1,0 0 0,1 0 1,-1 0-1,0-1 0,1 1 1,0-1-1,-1 1 0,-2-6 0,-9-23-164,2-9-90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5.971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55 14963,'14'3'1545,"5"0"-849,3-3-248,9 0 584,3-2-240,3-5-504,-1 0-416,-4-6 272,-5-3-144,-7 1-232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4.58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73 18652,'12'-2'1319,"1"0"0,20 0 0,-21 2-1189,0-1 0,22-4-1,-23 2-79,1 0-1,-1-1 1,0 0-1,-1-1 1,1 0-1,-1 0 1,11-8-1,-20 12-41,-1 1-1,0 0 0,1 0 0,-1-1 1,1 1-1,-1 0 0,1-1 1,-1 1-1,0-1 0,1 1 0,-1 0 1,0-1-1,1 1 0,-1-1 1,0 1-1,1-1 0,-1 1 0,0-1 1,0 1-1,0-1 0,0 1 1,1-1-1,-1 1 0,0-1 0,0 1 1,0-1-1,0 0 0,-1 0 2,1 1 0,-1-1 0,1 1-1,-1 0 1,0-1 0,1 1 0,-1 0 0,1-1 0,-1 1-1,0 0 1,1 0 0,-1-1 0,0 1 0,1 0 0,-1 0-1,0 0 1,1 0 0,-2 0 0,-2 0 1,-1 0 0,0 0 1,1 0-1,-1 1 0,-8 2 1,8-1-133,1 0 1,-1 0-1,1 0 0,0 1 1,0 0-1,-1 0 0,2 0 1,-1 0-1,-3 5 1,6-7-158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5.17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52 17668,'5'-3'288,"1"0"1,0 1 0,0-1-1,0 1 1,0 1 0,0-1-1,0 1 1,8 0-1,0-1 59,77-12 987,138-4 0,-222 18-1318,0 0 0,1 1 0,-1-1 0,0 2 0,0-1 0,7 3 0,-13-4-16,-1 0 0,0 0 1,1 0-1,-1 0 0,0 0 1,0 0-1,1 0 0,-1 0 1,0 1-1,0-1 0,1 0 0,-1 0 1,0 0-1,0 1 0,0-1 1,1 0-1,-1 0 0,0 0 0,0 1 1,0-1-1,0 0 0,0 0 1,1 1-1,-1-1 0,0 0 0,0 0 1,0 1-1,0-1 0,0 0 1,0 1-1,0-1 0,0 0 1,0 0-1,0 1 0,0-1 0,0 0 1,0 1-1,0-1 0,0 0 1,0 0-1,-1 1 0,1-1 0,0 0 1,0 0-1,0 1 0,0-1 1,-3 2-1,1 0 0,-1 0 0,1 0 0,-1 0 0,1-1 0,-1 1 0,0-1 0,-4 2 0,-153 57 8,63-25-20,87-31 6,6-3 1,1 0 0,0 0 0,0 0-1,0 0 1,0 1 0,0 0 0,0-1 0,0 1 0,1 0-1,-1 0 1,1 1 0,-3 1 0,5-3 1,-1-1 0,1 0 1,0 1-1,0-1 0,-1 0 0,1 1 1,0-1-1,0 1 0,0-1 0,0 0 1,0 1-1,0-1 0,0 1 0,0-1 0,0 0 1,0 1-1,0-1 0,0 1 0,0-1 1,0 0-1,0 1 0,0-1 0,0 1 1,0-1-1,0 0 0,0 1 0,1-1 0,-1 1 1,0-1-1,0 0 0,1 1 0,-1-1 1,0 0-1,0 0 0,1 1 0,-1-1 1,0 0-1,1 0 0,-1 1 0,0-1 1,1 0-1,-1 0 0,1 0 0,-1 1 0,1-1 1,22 7-172,-19-6 134,33 7-240,-9-2 9,32 11 0,-53-15 227,0 0 1,-1 1 0,0 0-1,1 1 1,-1-1 0,0 1-1,-1 0 1,1 1 0,-1-1 0,6 7-1,-9-8 44,0 0-1,0 0 0,0 0 0,0 0 1,-1 1-1,1-1 0,-1 0 0,0 1 0,0-1 1,0 1-1,-1-1 0,1 1 0,-1 0 1,0-1-1,0 1 0,0-1 0,0 1 1,-1 0-1,1-1 0,-1 1 0,0-1 1,0 1-1,0-1 0,-1 0 0,1 1 1,-1-1-1,0 0 0,-2 4 0,-5 4 92,1 1 0,-1-1-1,-1-1 1,0 0-1,-20 17 1,8-11 78,-1 0 1,-1-1-1,0-1 0,-1-2 0,-32 13 1,56-25-196,1 1 0,-1-1 0,0 1 1,0-1-1,0 0 0,1 0 0,-1 1 1,0-1-1,0 0 0,0 0 0,0 0 1,0 0-1,1 0 0,-1 0 0,0 0 1,0 0-1,0-1 0,0 1 0,0 0 1,0 0-1,-1-1 0,2 0 36,0 1-1,0-1 1,-1 0-1,1 1 1,0-1-1,0 0 1,0 1-1,0-1 1,0 0-1,0 1 1,0-1-1,0 1 1,0-1-1,0 0 1,0 1 0,0-1-1,0 0 1,1 1-1,-1-1 1,0 1-1,0-1 1,1 0-1,25-42 502,-21 37-739,20-29 110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5.58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252 0 16347,'-6'0'184,"-1"0"0,1 0 0,-1 1 0,1 0 0,0 0 0,-1 0 0,1 1 0,0 0 0,0 0 0,0 0 0,-8 5 0,-3 2 203,1 1 0,-25 18 0,32-21-256,0 1-1,1 0 0,-1 1 1,2-1-1,-1 1 0,1 1 1,1 0-1,-1 0 1,-7 18-1,12-23-108,0-1-1,1 0 1,-1 1 0,1 0 0,0-1-1,1 1 1,-1 0 0,1 0 0,0-1-1,0 1 1,0 0 0,1 0 0,-1-1-1,1 1 1,0 0 0,1-1 0,-1 1-1,1-1 1,0 0 0,0 1 0,0-1 0,1 0-1,0 0 1,-1 0 0,1-1 0,5 6-1,-1-2-15,0-1-1,1 0 1,-1 0-1,1-1 1,0 0-1,1-1 1,-1 1-1,1-1 1,0-1-1,0 0 1,0 0-1,0-1 0,0 0 1,0-1-1,1 1 1,-1-2-1,1 1 1,16-3-1,-25 2 10,1 0-1,0 0 1,-1 0-1,1-1 1,-1 1-1,1-1 1,0 1-1,-1-1 0,1 1 1,-1-1-1,1 0 1,-1 0-1,0 0 1,1 0-1,-1 0 1,0 0-1,1 0 1,-1 0-1,0 0 0,0-1 1,0 1-1,0 0 1,0-1-1,-1 1 1,1-1-1,0 1 1,-1-1-1,1 1 1,-1-1-1,1 0 0,-1 1 1,1-3-1,-2 1 16,1 1 0,-1-1-1,0 0 1,0 1-1,0-1 1,0 1-1,0-1 1,0 1 0,-1 0-1,1-1 1,-1 1-1,1 0 1,-1 0-1,0 0 1,0 0-1,0 0 1,0 1 0,-4-4-1,-4 0-87,0 0-1,0 0 1,0 1-1,-1 0 1,1 1 0,-1 0-1,0 1 1,0 0-1,0 0 1,0 1-1,0 1 1,0 0 0,0 0-1,0 1 1,-13 3-1,22-3-255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6.73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0 151 16532,'68'-9'3030,"912"-126"-597,-914 129-2765,-114 5-3022,26 4 2793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7.119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0 337 16227,'165'-189'4493,"-58"62"-2848,-88 107-1429,-19 20-214,0 0 1,0 0 0,0 0-1,0 0 1,0 1 0,0-1-1,0 0 1,0 0 0,0 0-1,0 0 1,0 0 0,0 0-1,1 1 1,-1-1 0,0 0-1,0 0 1,0 0 0,0 0-1,0 0 1,0 0 0,0 0-1,0 0 1,0 1 0,0-1-1,1 0 1,-1 0 0,0 0-1,0 0 1,0 0 0,0 0-1,0 0 1,0 0 0,1 0-1,-1 0 1,0 0 0,0 0-1,0 0 1,0 0-1,0 0 1,0 0 0,1 0-1,-1 0 1,0 0 0,0 0-1,0 0 1,0 0 0,0 0-1,1 0 1,-1 0 0,0 0-1,0 0 1,0-1 0,0 1-1,0 0 1,0 0 0,0 0-1,0 0 1,1 0 0,-1 0-1,0 0 1,0 0 0,0-1-1,-3 13 31,-32 78 2,21-55-17,0 1 0,-14 64 0,27-96-25,0 0-1,1 1 1,-1-1-1,1 0 1,0 1-1,0-1 1,0 0-1,1 1 1,0 4-1,0-8-31,0 0 0,-1 0 0,1 0-1,0 0 1,0 0 0,-1 0 0,1 0 0,0 0-1,0 0 1,0 0 0,0 0 0,1 0 0,-1-1 0,0 1-1,0 0 1,0-1 0,0 1 0,1-1 0,-1 1-1,0-1 1,1 0 0,-1 0 0,0 1 0,1-1-1,-1 0 1,0 0 0,1 0 0,-1 0 0,0-1 0,1 1-1,-1 0 1,3-1 0,5-1-77,0-1 0,0 0 0,0 0 0,14-7 0,16-10-234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27.5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57 12 17868,'-2'-3'1661,"-2"7"-1104,-5 10-187,2 2-156,0 0-1,1 0 0,1 1 0,0 0 0,1 0 0,1 0 0,1 0 1,0 1-1,2-1 0,0 0 0,4 33 0,-4-46-204,1 0-1,1 0 1,-1 0 0,0 0-1,1 0 1,0 0-1,0 0 1,0-1-1,0 1 1,1-1 0,0 0-1,-1 0 1,1 0-1,0 0 1,0 0 0,1 0-1,-1-1 1,0 0-1,1 1 1,0-1-1,-1-1 1,1 1 0,0 0-1,0-1 1,0 0-1,0 0 1,0 0 0,0 0-1,1-1 1,-1 0-1,0 0 1,0 0-1,0 0 1,0 0 0,0-1-1,1 0 1,-1 0-1,0 0 1,0 0 0,0-1-1,-1 0 1,1 1-1,0-1 1,-1-1-1,5-2 1,-1 0 37,-1 0 1,0 0-1,0-1 0,-1 0 1,0 0-1,0 0 1,0-1-1,0 1 0,-1-1 1,0 0-1,-1 0 0,0-1 1,0 1-1,0-1 1,-1 0-1,0 1 0,-1-1 1,0 0-1,1-13 0,-2 14-57,-1 0 0,1 0 0,-1 0 0,0 0 0,-1 0 0,0 0-1,0 1 1,-1-1 0,1 1 0,-1-1 0,-1 1 0,1 0-1,-1 0 1,0 0 0,0 1 0,-1 0 0,0-1 0,0 1-1,0 1 1,-1-1 0,1 1 0,-11-6 0,4 4-973,0 1 0,0 0 1,0 1-1,-23-5 0,32 8-37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0.2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20 495 11979,'-7'10'1840,"1"0"-976,-1-1 2137,17-18-2049,9-8-88,20-7-176,12-5-88,18-13-263,7-4-89,13-9-208,7-1-88,-3 3-361,-6 5-223,-19 8 768,-15 3-288,-26 3-80,-11 1-56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1.4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58 53 16444,'-14'37'3866,"6"-21"-3800,2 0 0,0 1 1,1-1-1,1 1 0,-2 17 0,6-32-78,0 0-1,0 0 1,0 0 0,0 0 0,0 0-1,1 0 1,-1 0 0,1 0-1,-1 0 1,1 0 0,0 0-1,0-1 1,-1 1 0,1 0-1,1-1 1,-1 1 0,0 0 0,0-1-1,1 0 1,-1 1 0,0-1-1,1 0 1,0 1 0,2 0-1,3 2-34,1 0 0,0-1 0,0 0 0,13 3-1,14 6-15,-31-11 64,-1 1 0,0 0 0,0 0 0,1 0 0,-2 0 0,1 0 0,0 1 0,0-1 0,-1 1 0,1 0 0,-1-1 0,0 1 0,0 0 0,0 1 0,0-1 0,0 0 0,-1 0 0,0 1 0,1-1 0,-1 1 0,-1-1 0,1 1 0,0 0 0,-1-1 0,0 1 0,0 5 0,0-3 22,-1-1 1,0 0 0,-1 0 0,1 0 0,-1 0 0,0 0 0,0 0 0,-1 0 0,1-1 0,-1 1 0,0-1 0,0 0 0,-1 0 0,1 0 0,-1 0 0,0 0 0,0-1 0,-5 4 0,6-5 3,0 0 1,0 0-1,0 0 1,0-1 0,-1 1-1,1-1 1,-1 1-1,1-1 1,-1-1-1,1 1 1,-1 0 0,0-1-1,-3 1 1,5-2-60,0 1-1,0 0 1,0-1 0,0 1 0,0-1 0,0 0 0,1 0-1,-1 1 1,0-1 0,0 0 0,1-1 0,-1 1-1,1 0 1,-1 0 0,1-1 0,-1 1 0,1-1 0,0 1-1,0-1 1,0 1 0,0-1 0,0 0 0,0 0 0,0 0-1,0 1 1,0-3 0,-4-13-397,0 1 0,1-1 1,1 0-1,-1-25 0,1-72-2432,4 87 1978,-2-8 134,-1 23 613,2 1 1,-1-1-1,2 0 0,0 0 1,0 1-1,1-1 1,0 0-1,7-18 0,-8 29 186,-1-1 0,1 1-1,0 0 1,0 0-1,0 0 1,0 0 0,0 0-1,1 0 1,-1 0-1,0 0 1,0 1 0,0-1-1,1 0 1,-1 1-1,1-1 1,-1 1 0,0-1-1,1 1 1,-1 0-1,1-1 1,-1 1 0,1 0-1,1 0 1,40 5 1868,-26-2-1549,4-1-162,0 0-1,-1-1 0,1-2 1,-1 0-1,1-1 0,30-7 1,-11-3-31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39.37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28 670 10690,'-27'17'4680,"27"-11"-2134,5-8-2477,0 0-1,0 0 1,-1 0 0,1-1-1,-1 1 1,0-1 0,6-5-1,2-1 18,228-167 476,54-38-992,-288 211 416,344-213-1685,-316 200 1407,51-17 0,-78 32 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2.310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60 16452,'0'5'1408,"12"-2"-848,8-3-216,16-4 688,5-3-336,12-2-184,3-1-47,4-1-257,-1-1-152,-7 4-360,-11 2-209,-16 7-375,-11 5 2225,-16 10-1521,-5 3-9,-10 3 121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7:42.72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41 12987,'16'1'1744,"8"-2"-776,6-2-384,5-3 1929,5-1-1529,3 0-608,-3 0-400,-1 1 200,-3 3-80,-12 2-216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26.7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11 344 15395,'-10'15'1612,"9"-14"-1030,2-3-130,17-25 378,172-303 205,-200 354-953,1 0 0,1 1 1,1 0-1,1 1 1,1 0-1,2-1 0,0 1 1,2 37-1,1-59-128,1 1-1,-1-1 1,1 1-1,0-1 0,0 0 1,1 5-1,-1-8 22,-1-1 0,0 1-1,0 0 1,1-1 0,-1 1-1,0-1 1,1 1 0,-1 0-1,1-1 1,-1 1 0,1-1-1,-1 1 1,1-1 0,-1 1-1,1-1 1,-1 0 0,1 1-1,0-1 1,-1 0 0,1 1-1,-1-1 1,1 0 0,0 0-1,-1 1 1,1-1 0,0 0-1,0 0 1,-1 0 0,1 0-1,0 0 1,-1 0 0,1 0-1,0 0 1,-1 0 0,1-1-1,0 1 1,-1 0 0,1 0-1,0-1 1,-1 1 0,1 0-1,0-1 1,-1 1 0,1 0-1,-1-1 1,1 0 0,4-3-66,0 0 0,0-1 1,-1 0-1,0 1 0,5-8 1,8-12-325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27.19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58 3 15371,'0'0'37,"-1"0"0,1 0 0,0 0 0,0-1 0,0 1 0,-1 0 0,1 0 0,0 0 0,0 0 0,0-1 0,-1 1 0,1 0 0,0 0-1,0 0 1,-1 0 0,1 0 0,0 0 0,0 0 0,-1 0 0,1 0 0,0-1 0,0 1 0,-1 0 0,1 0 0,0 1 0,0-1 0,-1 0 0,1 0 0,0 0 0,0 0-1,-1 0 1,1 0 0,0 0 0,0 0 0,-1 1 0,-9 8 462,-5 16 75,15-22-576,-1 1 0,0-1-1,1 1 1,0 0-1,0-1 1,0 1 0,0-1-1,0 1 1,1 0-1,0-1 1,-1 1 0,2-1-1,-1 0 1,0 1-1,0-1 1,1 0-1,0 0 1,0 1 0,0-2-1,0 1 1,0 0-1,0 0 1,1-1 0,-1 1-1,1-1 1,0 1-1,0-1 1,0 0-1,0 0 1,4 1 0,10 5-90,0-1 0,0 0 0,1-2 0,30 7 0,-21-6 138,-20-5-34,0 1 0,0 1 0,0-1 0,0 1-1,-1 0 1,1 0 0,-1 1 0,0 0 0,0 0 0,0 1-1,0-1 1,6 8 0,-10-8-3,1-1-1,-1 1 0,1 0 1,-1 0-1,0 0 1,-1 0-1,1 0 1,-1 1-1,0-1 1,0 0-1,0 1 1,0-1-1,-1 1 1,0-1-1,0 0 1,0 1-1,0-1 1,-1 1-1,0-1 0,0 0 1,-2 7-1,1-4 6,-1-1 0,0 1 0,0-1 0,0 0-1,-1 0 1,1 0 0,-2 0 0,1 0 0,-1-1 0,1 0-1,-1 0 1,-1 0 0,1-1 0,-1 0 0,0 0-1,0 0 1,0-1 0,0 1 0,0-2 0,-1 1-1,0-1 1,1 0 0,-1 0 0,0 0 0,0-1-1,0 0 1,0-1 0,0 0 0,-9 0 0,9-1-7,1 1 0,-1-1 0,1 0 0,-1 0 0,1-1 1,-1 0-1,1 0 0,0 0 0,0-1 0,0 0 0,0 0 0,1-1 1,-1 1-1,1-1 0,0-1 0,0 1 0,0-1 0,1 1 0,-1-1 1,1-1-1,0 1 0,1-1 0,-1 1 0,1-1 0,0 0 0,1 0 1,-1 0-1,1-1 0,0 1 0,1 0 0,-1-8 0,1 8-18,0-1 0,1 1 1,0-1-1,1 1 0,-1 0 0,1-1 0,1 1 0,-1 0 0,1 0 1,0-1-1,0 1 0,1 1 0,0-1 0,0 0 0,0 1 0,1-1 0,-1 1 1,1 0-1,1 0 0,-1 1 0,1-1 0,9-6 0,6-3 86,1 0 0,1 2 0,0 1 0,35-13-1,-48 20 9,-7 3-47,0 1-1,-1-1 1,1 0-1,0 1 1,-1-1 0,1 0-1,-1 0 1,1 0 0,-1-1-1,0 1 1,1 0 0,-1 0-1,0-1 1,0 1 0,0-1-1,0 1 1,1-3-1,-2 3-18,0 0 1,0 0-1,0 0 0,0 0 0,0 0 0,0 0 0,-1 0 0,1 0 0,0 0 0,-1 0 0,1 0 0,0 0 0,-1 0 1,1 0-1,-1 0 0,0 0 0,1 1 0,-1-1 0,0 0 0,0 0 0,1 1 0,-1-1 0,0 0 0,0 1 0,0-1 0,0 1 1,0-1-1,0 1 0,0-1 0,-1 1 0,-6-5-87,-1 2 1,1-1-1,-1 1 0,0 0 1,0 1-1,0 0 1,-1 1-1,1-1 0,-19 2 1,-4 2-206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4.78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0 134 15235,'5'-7'196,"0"0"-1,0 0 1,0 0-1,1 0 1,0 1-1,0 0 1,1 1-1,0-1 1,0 1-1,0 1 1,1-1-1,-1 1 1,15-5-1,9-2-26,0 1 0,42-7 1,-49 12-150,-17 3-13,-3 1-6,-1 0 0,1 1 0,-1-1 1,1 1-1,-1 0 0,7 0 1,-10 0 2,1 0 0,0 0 1,0 1-1,-1-1 0,1 0 1,0 1-1,-1-1 0,1 1 1,0-1-1,-1 1 0,1-1 1,0 1-1,-1-1 0,1 1 1,-1-1-1,1 1 0,-1 0 1,1-1-1,-1 1 0,0 0 1,1 0-1,-1-1 0,0 1 1,0 0-1,1 0 0,-1-1 1,0 1-1,0 0 0,0 0 1,0 0-1,0-1 0,0 3 1,-2 211 1243,5 75-485,-3-289-780,0 0 1,0 0 0,0 0-1,0 0 1,0 0 0,1 1-1,-1-1 1,0 0 0,0 0-1,0 0 1,0 0 0,-1 0-1,1 0 1,0 1 0,0-1-1,0 0 1,0 0 0,0 0-1,0 0 1,0 0 0,0 0 0,0 1-1,0-1 1,0 0 0,0 0-1,0 0 1,0 0 0,-1 0-1,1 0 1,0 0 0,0 0-1,0 1 1,0-1 0,0 0-1,0 0 1,0 0 0,-1 0-1,1 0 1,0 0 0,0 0-1,0 0 1,0 0 0,0 0-1,-1 0 1,1 0 0,0 0-1,0 0 1,0 0 0,0 0-1,0 0 1,0 0 0,-1 0-1,1 0 1,0 0 0,0 0-1,0 0 1,0 0 0,0-1-1,0 1 1,-1 0 0,1 0-1,0 0 1,0 0 0,0 0-1,0 0 1,0 0 0,-8-6-153,-2-7-118,-5-5-69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5.18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73 15131,'2'0'1433,"6"0"-1089,3 0-104,8 0 880,4-4-672,4 0-176,6-5-576,3 1 2112,-3-5-1616,-2-2 136,-6-5-15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35.54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0 49 15979,'18'-10'1228,"0"1"0,37-13 0,-48 20-1107,1 0 0,0 1 1,0 0-1,0 0 0,0 0 1,0 1-1,0 1 1,-1-1-1,1 1 0,12 3 1,-13-2-101,-1 0 0,1 0 0,-1 0 1,0 1-1,1 0 0,-1 0 0,-1 1 1,1-1-1,0 1 0,-1 0 0,0 1 0,0 0 1,0-1-1,-1 2 0,7 7 0,-8-7-1,0-1-1,-1 1 1,0-1-1,1 1 1,-2 0-1,1 0 1,-1 0-1,0 0 1,0 0-1,0 0 1,-1 0 0,0 0-1,0 0 1,-1 0-1,1 1 1,-2-1-1,-1 8 1,-3 4 115,0-1 0,-1 0 1,-1 0-1,-1 0 0,-11 15 1,-58 75 917,71-98-945,6-8-95,-1 0 0,1 1 0,0-1-1,0 0 1,0 1 0,0-1-1,1 0 1,-1 1 0,0 0-1,1-1 1,-1 1 0,1-1 0,-1 1-1,1 0 1,0-1 0,-1 1-1,1 0 1,0-1 0,0 1 0,1 2-1,0-3-19,-1 0-1,1 0 1,0 0 0,0 0-1,0 0 1,0 0-1,0 0 1,0 0-1,1-1 1,-1 1 0,0 0-1,0-1 1,1 1-1,-1-1 1,0 1 0,0-1-1,1 0 1,-1 1-1,1-1 1,-1 0-1,0 0 1,1 0 0,-1 0-1,3 0 1,28-1-509,0-1 0,-1-1-1,32-9 1,-14 3 106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09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81 74 15267,'-3'-1'273,"1"1"0,-1-1-1,0-1 1,0 1 0,1 0 0,-1-1-1,0 1 1,-3-3 0,6 3-229,0 1 0,-1-1 0,1 1 0,-1-1 1,1 1-1,0-1 0,0 1 0,-1-1 0,1 1 0,0-1 0,0 0 1,0 1-1,-1-1 0,1 1 0,0-1 0,0 0 0,0 1 0,0-1 0,0 0 1,0 1-1,0-1 0,1 1 0,-1-1 0,0 0 0,0 1 0,0-1 1,0 1-1,1-1 0,-1 1 0,0-1 0,1 1 0,-1-1 0,0 1 1,1-1-1,-1 1 0,1-1 0,-1 1 0,1 0 0,-1-1 0,1 1 0,-1 0 1,1-1-1,-1 1 0,1 0 0,-1-1 0,2 1 0,5-5 71,2 0-1,-1 1 1,1 0 0,-1 0-1,1 1 1,0 0-1,0 1 1,1 0 0,-1 0-1,0 1 1,1 0-1,-1 1 1,0-1 0,14 3-1,-21-1-114,0-1 0,0 1 0,-1-1 0,1 1 0,-1-1 0,1 1 0,0 0 1,-1 0-1,0 0 0,1 0 0,-1 0 0,1 0 0,-1 1 0,0-1 0,0 0 0,0 1 0,0-1 0,0 1 0,0-1 0,0 1 0,0-1 0,-1 1 0,1-1 0,0 1 0,-1 0 0,0 0 0,1-1 0,-1 1 0,0 0 0,0-1 0,0 1 0,0 0 0,0 3 0,-1 2-4,-1 1 0,1-1-1,-1 1 1,-1-1 0,0 0-1,-4 9 1,-90 149 209,66-118 88,-47 99 1,75-140-269,1 0 0,-1 0 1,2 0-1,-1 0 0,1 0 0,0 1 0,0-1 0,0 7 1,1-10-31,1-1 1,-1 1 0,0-1-1,1 0 1,0 1 0,-1-1 0,1 0-1,0 1 1,0-1 0,0 0 0,1 0-1,-1 0 1,0 0 0,1 0 0,-1 0-1,1 0 1,0-1 0,0 1-1,0 0 1,-1-1 0,1 0 0,1 1-1,2 0 1,2 2-213,1-1-1,1 0 1,-1-1-1,0 0 1,1 0 0,-1-1-1,1 0 1,-1 0-1,1-1 1,15-1-1,-12 0-79,0-1 0,1 0 1,-1-1-1,0-1 0,-1 0 0,22-9 0,-6-4-559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467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 0 12251,'1'13'1336,"-1"5"-712,1 2-256,-1 5 712,0 4-376,2 1-215,-1-1-273,-1-5 1848,0-2-1824,2-11 32,-2-9 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3.85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49 1 15715,'-7'10'217,"1"1"0,0 0 0,0 0 0,2 1 0,-1 0 0,1 0 0,1 0 0,0 0 0,-1 21 0,3-25-219,1-1 1,1 1-1,-1 0 0,1-1 1,1 1-1,0-1 1,0 1-1,0-1 0,1 0 1,0 0-1,0 0 0,0 0 1,1 0-1,1-1 0,-1 1 1,10 9-1,4 2 41,27 21 0,-31-28 46,0 0-1,-1 1 1,0 1-1,16 20 0,-26-28-60,0 0 0,0 1 0,0-1 0,-1 1 0,0-1 0,0 1-1,0 0 1,0 0 0,-1 0 0,0 0 0,0 0 0,-1 0-1,0 0 1,0 0 0,0 0 0,-1 0 0,-2 8 0,2-6 0,-2-1 0,1 0 0,-1 0 1,-1 0-1,1 0 0,-1 0 0,0-1 0,0 1 1,-1-1-1,0 0 0,0-1 0,-8 7 1,11-10-5,0 0 0,-1 0 0,1 0 0,-1 0 0,1 0 0,-1-1 0,0 0 0,1 1 0,-1-1 0,0 0 0,0 0 0,0 0 0,0-1 0,0 1 0,0-1 0,0 0 0,0 0 0,0 0 0,0 0 0,0 0 0,0 0 0,0-1 0,0 0 1,0 1-1,0-1 0,1 0 0,-1-1 0,0 1 0,0 0 0,1-1 0,-1 0 0,1 1 0,-5-5 0,3 2 10,0-2-1,-1 1 1,2 0 0,-1-1 0,1 0 0,-1 0-1,2 0 1,-1 0 0,1 0 0,0 0 0,0-1-1,0 1 1,0-9 0,-1-6 45,2 0 0,1-41-1,2 39-45,1 0-1,1 1 1,1 0-1,2 0 0,0 1 1,1-1-1,0 1 1,2 1-1,1 0 1,0 0-1,2 1 0,0 1 1,1 0-1,1 1 1,24-23-1,-38 40-26,-1 0 1,0 0-1,0-1 0,0 1 1,1 0-1,-1 0 0,0 0 1,0 0-1,0 0 0,1 0 1,-1-1-1,0 1 0,0 0 1,0 0-1,0 0 0,1 0 1,-1-1-1,0 1 0,0 0 0,0 0 1,0 0-1,0-1 0,0 1 1,0 0-1,0 0 0,1-1 1,-1 1-1,0 0 0,0 0 1,0 0-1,0-1 0,0 1 1,0 0-1,0 0 0,-1-1 1,1 1-1,0 0 0,0 0 0,0-1 1,0 1-1,0 0 0,0 0 1,0 0-1,0-1 0,0 1 1,-1 0-1,1 0 0,0 0 1,0 0-1,0-1 0,0 1 1,-1 0-1,1 0 0,0 0 1,0 0-1,-1 0 0,-20-2-633,-27 7-784,33-1 994,5 2-143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48:44.23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45 1 16996,'0'0'50,"0"0"0,0 0 0,1 0-1,-1-1 1,0 1 0,1 0 0,-1 0 0,0 0 0,1 0 0,-1 0 0,0 0 0,1 0 0,-1 0 0,0 0 0,1 0 0,-1 0 0,0 1 0,1-1 0,-1 0 0,0 0 0,1 0 0,-1 0 0,0 0 0,1 1 0,-1-1 0,0 0 0,0 0 0,1 0 0,-1 1-1,0-1 1,0 0 0,1 0 0,-1 1 0,0-1 0,0 0 0,0 1 0,0-1 0,0 0 0,1 1 0,-1-1 0,0 0 0,0 1 0,0-1 0,0 0 0,0 1 0,0-1 0,0 0 0,0 1 0,0-1 0,0 0 0,0 1 0,-3 25 833,2-15-546,1 6-496,1-1 1,1 0-1,0 0 1,1 0-1,0 0 1,8 19-1,43 92-991,-4-12 797,-42-89 337,0 0-1,7 46 1,-14-62 20,0 0-1,0 0 1,-1 0-1,0 0 1,-1 0 0,0 0-1,0 0 1,-1 0 0,-1 0-1,-5 15 1,7-23-1,0 0 1,0 0-1,0 0 1,0-1-1,0 1 0,0 0 1,-1 0-1,1-1 1,0 1-1,-1 0 0,0-1 1,1 0-1,-1 1 1,0-1-1,0 0 1,0 0-1,0 0 0,0 0 1,0 0-1,0-1 1,-3 2-1,4-2-2,-1 0 1,0-1-1,1 1 1,-1 0-1,1-1 1,-1 1-1,0-1 1,1 0-1,-1 1 1,1-1-1,-1 0 0,1 0 1,0 0-1,-1 0 1,1 0-1,0 0 1,0 0-1,0 0 1,-1-1-1,1 1 0,0 0 1,1-1-1,-1 1 1,0-1-1,0 1 1,1-1-1,-1 1 1,1-1-1,-1-2 1,-4-12-18,1 0 1,1 0 0,0-1 0,1 1-1,0-22 1,9-85-64,-2 77 205,3 1 0,2 0 0,2 0 0,1 1 0,3 1 1,22-45-1,-37 86-32,1-1 1,-1 0-1,0 0 1,0 0-1,0 0 1,0 0 0,0 0-1,0-5 1,-1 7-71,0 0 0,0 0 0,-1 0 1,1 0-1,0 0 0,-1 1 0,1-1 1,-1 0-1,1 0 0,-1 0 0,1 1 1,-1-1-1,0 0 0,1 1 0,-1-1 1,0 1-1,0-1 0,1 0 0,-1 1 1,0 0-1,0-1 0,0 1 0,0-1 1,1 1-1,-1 0 0,0 0 0,0 0 1,0-1-1,0 1 0,0 0 0,-1 0 1,-10-1 64,0-1 1,0 2-1,0 0 1,0 0-1,0 1 1,0 0 0,0 1-1,0 1 1,0 0-1,0 0 1,1 1-1,0 1 1,-12 6-1,-1 3-35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1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19492,'0'32'1216,"2"-15"-1624,-2-8-176,3-6 1929,1-3-1722,-4-16-95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2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 14907,'-1'-2'1834,"-2"10"-1261,-6 20-151,-4 61 120,-1 118 0,5-44-570,6-153-317,0-12-49,-4-14 127,-1-16 75,0-17-54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2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12851,'1'0'65,"0"0"0,-1 0-1,1 0 1,0 1 0,0-1 0,0 0 0,-1 1 0,1-1 0,0 0 0,0 1 0,-1-1 0,1 1 0,0-1-1,-1 1 1,1-1 0,0 1 0,-1 0 0,1-1 0,-1 1 0,1 0 0,-1-1 0,0 1 0,1 0-1,-1 0 1,1-1 0,-1 1 0,0 1 0,10 28 253,-8-25-106,-1-2-143,61 193 2651,-50-165-2544,2 1 0,1-2 0,2 0 0,19 28 0,-32-52-148,1-1 0,-1 0 0,1 0 0,0 0 0,0 0 0,1 0 0,-1-1 0,1 0 0,0-1-1,10 6 1,-14-8-1,1-1 0,-1 1 0,0 0-1,1-1 1,-1 1 0,1-1 0,-1 0-1,1 0 1,-1 0 0,1 0-1,-1 0 1,1-1 0,-1 1 0,0-1-1,1 0 1,-1 1 0,0-1-1,1 0 1,-1 0 0,0-1 0,0 1-1,0 0 1,0-1 0,0 1-1,0-1 1,0 0 0,0 1 0,-1-1-1,1 0 1,-1 0 0,1 0 0,-1 0-1,2-4 1,3-6 127,1-1 0,-2 0 0,0 0 0,0 0 0,2-18 0,11-74 692,-16 90-725,4-26-218,-3-1-1,-1 1 1,-2-1 0,-7-53-1,7 93-23,0-8-331,5 6 70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3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38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0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604 64 18700,'-1'-4'97,"0"0"1,0 0-1,0 0 1,-1 0-1,1 1 1,-1-1-1,0 0 0,0 1 1,-1-1-1,1 1 1,-1 0-1,-2-3 0,3 4-86,-1 1-1,1-1 1,0 1-1,0 0 0,-1 0 1,1 0-1,-1 0 0,1 0 1,-1 0-1,1 1 1,-1-1-1,1 1 0,-1 0 1,0-1-1,1 1 0,-1 0 1,0 1-1,1-1 1,-1 0-1,-2 2 0,-11 2 39,1 1-1,-1 1 0,1 0 0,1 1 1,-28 17-1,9-2 106,-38 34 0,33-22 43,2 1 1,2 1-1,1 2 0,-43 65 1,71-95-181,0 0 1,1 0 0,0 1-1,0-1 1,1 1 0,-5 18-1,8-24-34,-1-1-1,1 1 0,0-1 0,0 1 0,0-1 1,0 1-1,0 0 0,0-1 0,1 1 1,-1-1-1,1 1 0,0-1 0,0 1 1,0-1-1,0 1 0,0-1 0,0 0 0,1 0 1,-1 0-1,1 1 0,-1-1 0,1-1 1,0 1-1,0 0 0,0 0 0,0-1 1,0 1-1,0-1 0,3 2 0,8 2-177,0 0 0,1-1-1,-1 0 1,1-1-1,0 0 1,22 0 0,-20-1-30,0 0 0,0 1 0,0 0 0,21 8 0,-34-9 220,1-1 0,-1 1-1,0 0 1,0 0 0,0 1 0,0-1 0,0 0 0,0 1 0,0 0 0,-1 0 0,1 0 0,-1 0-1,0 0 1,0 0 0,0 1 0,0-1 0,-1 1 0,1-1 0,-1 1 0,0 0 0,0-1 0,0 1 0,-1 0-1,1 0 1,-1-1 0,0 1 0,0 0 0,0 0 0,-1 0 0,0 4 0,-1 5 127,-1-1 1,0 0 0,-1 0-1,0-1 1,-1 1-1,0-1 1,-1 0 0,-9 14-1,6-12 86,-1-1 0,-1 0 0,0 0 0,0-1 0,-1-1 0,-1 0-1,0 0 1,-18 10 0,24-16-228,0 0-1,-1 0 1,0-1-1,1 0 1,-2 0 0,1-1-1,0 0 1,0 0-1,-1-1 1,1 0-1,0-1 1,-1 1-1,1-2 1,-1 1 0,1-1-1,-1 0 1,-9-4-1,16 5-94,1-1 0,-1 0 0,0 1 0,1-1 0,-1 0 0,0 0 0,1 0 0,-1 0 0,1-1 0,0 1 0,-1 0 1,1 0-1,0-1 0,0 1 0,0-1 0,-1 0 0,2 1 0,-2-3 0,1 3 50,1-1 0,0 1 0,0 0 0,-1-1 0,1 1 0,0-1 0,0 1 0,1 0 0,-1-1 0,0 1 0,0 0 0,1-1 0,-1 1 0,1 0 0,-1 0 0,1-1 0,-1 1 0,1 0 0,0 0 0,-1 0 0,1 0 0,0-1 0,0 1 0,0 0 0,0 1 0,2-3 0,25-15-940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0 12251,'1'1'70,"0"-1"1,0 1 0,0-1 0,-1 1 0,1 0-1,0-1 1,-1 1 0,1 0 0,0 0 0,-1-1-1,1 1 1,-1 0 0,1 0 0,-1 0 0,0 0-1,1 0 1,-1 0 0,0 0 0,0 0 0,1 0-1,-1 0 1,0-1 0,0 1 0,0 0-1,0 0 1,-1 2 0,-7 29 331,6-25-115,-27 99 1427,-24 165 0,46-209-1799,2-1 0,4 90 0,3-132-868,-2-18 380,0-3 9,-2-30-483,-7-6 299</inkml:trace>
  <inkml:trace contextRef="#ctx0" brushRef="#br0" timeOffset="1">4 317 16388,'-4'-13'1296,"14"10"-984,9 3-136,12 6 560,5 0-160,9 1-360,0 0-144,7-4-568,-3-3 328,-3-5 128,-9-2-88,-6-4-56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2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0 17108,'-16'23'3287,"2"16"-2746,-54 145 345,-69 178-324,117-295-545,2 1 0,4 0 0,-9 107-1,22-167-17,0 1-1,1 1 1,0-1-1,2 15 0,-2-22 1,0 0 0,0 0 0,1 0-1,-1 0 1,1 0 0,0-1 0,0 1 0,0 0-1,-1 0 1,2 0 0,-1-1 0,0 1 0,0 0-1,0-1 1,1 1 0,-1-1 0,1 0 0,-1 1-1,1-1 1,0 0 0,-1 0 0,4 1-1,0 0 1,0-1-1,1 0 1,-1-1-1,0 1 0,1-1 1,-1 0-1,1 0 0,-1-1 1,0 1-1,1-1 0,-1 0 1,0-1-1,6-1 1,12-6-11,33-17 1,-48 22 4,117-70-848,-69 39 291,-28 20 344,-6 7-84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2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31 16524,'0'0'45,"0"-1"1,1 1 0,-1 0-1,0 0 1,1 0 0,-1 0 0,0 0-1,1 0 1,-1 0 0,0 0-1,1 0 1,-1 0 0,1 0 0,-1 0-1,0 0 1,1 0 0,-1 0-1,0 0 1,1 0 0,-1 0 0,0 0-1,1 0 1,-1 0 0,0 1-1,1-1 1,-1 0 0,0 0 0,1 0-1,-1 1 1,0-1 0,0 0-1,1 0 1,-1 1 0,0-1 0,0 0-1,0 1 1,1-1 0,-1 0-1,0 1 1,0-1 0,0 1 0,-5 18 907,-26 31-308,25-42-409,-17 28 53,-252 400 982,264-418-1409,7-15-100,4-9-488,4-10 208,1 0 0,0 0 0,1 0 0,10-16 0,37-63-1203,-41 76 1389,105-162-1754,-89 142 2100,3 2 0,49-49 1,-75 81 141,1-1 1,0 1 0,0 0 0,0 1 0,1 0-1,0 0 1,-1 0 0,14-4 0,-19 7-115,0 1 0,0 0 0,0 0 0,0 0 0,0 0 0,0 0 0,0 0 0,0 0 0,0 0 0,0 0 0,0 0 0,0 0 0,0 1 0,0-1 0,0 0 0,0 1 0,-1-1 0,1 0 0,0 1 1,0 0-1,0-1 0,0 1 0,-1-1 0,1 1 0,0 0 0,-1-1 0,1 1 0,0 0 0,-1 0 0,1 0 0,-1 0 0,1-1 0,-1 1 0,0 0 0,1 0 0,-1 0 0,1 2 0,-1 1 84,1 1 0,0 0 0,-1 0 0,0-1 0,0 1 0,0 5 0,-21 152 1711,-4 94-799,29-144-1857,-5-112 787,1 0 0,0 0 0,0-1 0,0 1 0,0 0 0,0 0 0,0 0 0,0 0 0,-1 0 0,1 0 0,0 0 0,0 0 0,0 0 0,0 0 0,0 0 0,0 0 0,-1-1 0,1 1 0,0 0 0,0 0 0,0 0 0,0 0 0,0 0 0,-1 0 0,1 0 0,0 1 0,0-1 0,0 0 0,0 0 0,0 0 0,-1 0 0,1 0 0,0 0 0,0 0 0,0 0 0,0 0 0,0 0 0,0 0 0,0 0 0,-1 0 0,1 1 0,0-1 0,0 0 0,0 0 0,0 0 0,0 0 0,0 0 0,0 0 0,0 1 0,0-1 0,0 0 0,0 0 0,-10-14-85,-23-48-923,-42-72-2337,17 49 4676,51 76-946,6 8-222,-1-1-1,0-1 0,1 1 1,-1 0-1,1 0 0,0 0 1,0-1-1,-2-4 1,3 7-96,0-1 0,0 1 1,0 0-1,0-1 0,0 1 1,0 0-1,1 0 1,-1-1-1,0 1 0,0 0 1,0 0-1,0-1 0,0 1 1,1 0-1,-1 0 0,0 0 1,0-1-1,0 1 1,1 0-1,-1 0 0,0 0 1,0 0-1,1 0 0,-1-1 1,0 1-1,0 0 1,1 0-1,-1 0 0,0 0 1,1 0-1,-1 0 0,0 0 1,0 0-1,1 0 1,-1 0-1,0 0 0,1 0 1,-1 0-1,0 0 0,0 0 1,1 0-1,-1 0 0,0 1 1,1-1-1,20 3 968,-14-2-756,35 5-135,1-2-1,0-2 1,48-4-1,-61 0-471,1-2 1,0-1 0,-1-2-1,0 0 1,33-14-1,3-10-230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17092,'5'16'1720,"9"-1"-1264,12-10-192,4-2 888,8-4-1104,5-6-320,2-6-464,-1 0 728,-9-2-296,-7 3-144</inkml:trace>
  <inkml:trace contextRef="#ctx0" brushRef="#br0" timeOffset="1">50 216 15667,'-14'28'1689,"20"-12"-857,11-7-320,12-9 1168,6-3-615,10-7-505,2-3-320,-1-6-368,-4-7 272,-11 2-224,-4-2-88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4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89 14563,'0'0'6,"7"-17"1150,0 0 0,7-35 0,-15 52-1122,1 0 0,0 0 0,0 0 0,0 0 0,0 0 0,0 1 0,0-1 0,0 0 0,0 0 0,-1 0 0,1 0 0,0 0 0,0 0 0,0 0 0,0 0 0,0 0 0,0 0 0,0 0 0,-1 0 0,1 0 0,0 0 0,0 0 0,0 0 0,0 0-1,0 0 1,0 0 0,0 0 0,0-1 0,-1 1 0,1 0 0,0 0 0,0 0 0,0 0 0,0 0 0,0 0 0,0 0 0,0 0 0,0 0 0,0 0 0,0 0 0,-1-1 0,1 1 0,0 0 0,0 0 0,0 0 0,0 0 0,0 0 0,0 0 0,0 0 0,0 0 0,0-1 0,0 1 0,0 0 0,0 0 0,0 0 0,0 0 0,-10 8 296,0 1 0,1 1 1,0 0-1,-13 19 1,-31 52-68,44-66-167,-15 26-48,2 1 0,1 1 0,-19 61 0,29-70-42,1 2 0,3-1 1,0 1-1,3 0 0,-1 37 0,5-58-74,1 0 1,0 0-1,1 0 0,1-1 0,0 1 0,8 22 1,-9-33 18,0 1 0,0 0 0,1-1 0,-1 0 1,1 0-1,0 1 0,1-2 0,-1 1 0,0 0 1,6 3-1,-6-5 30,-1 0-1,1 0 1,0-1 0,0 1 0,1-1 0,-1 0-1,0 0 1,0 0 0,0 0 0,1-1 0,-1 1-1,0-1 1,1 0 0,-1 0 0,0 0 0,7-1-1,-2-1-41,-1 0-1,0-1 0,12-5 1,-18 8 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5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15 18236,'28'-6'1918,"-18"4"-1551,-1 0 1,0 0 0,1 1-1,-1 0 1,17 1-1,-24 0-341,0 0 0,0 1-1,0-1 1,0 1 0,0-1-1,0 1 1,0 0 0,-1 0-1,1 0 1,0 0 0,-1 0-1,1 0 1,-1 0 0,1 1-1,-1-1 1,1 0 0,-1 1-1,0-1 1,0 1 0,1 0-1,-1-1 1,-1 1-1,1 0 1,0 0 0,0-1-1,-1 1 1,1 0 0,-1 0-1,1 0 1,-1 0 0,0 0-1,0 0 1,0 3 0,0 3-11,0 1-1,-1-1 1,-1 1 0,1-1 0,-1 0 0,-1 1 0,0-1 0,0 0 0,0-1 0,-1 1-1,-8 11 1,-8 12 10,-32 36-1,43-56-10,-42 45 23,30-34-84,-23 31 0,43-52 39,1-1 0,0 0 0,-1 1 0,1-1 0,0 1 0,-1-1 1,1 0-1,0 1 0,-1-1 0,1 1 0,0-1 0,0 1 0,0-1 0,0 0 0,-1 1 1,1-1-1,0 1 0,0-1 0,0 1 0,0-1 0,0 1 0,0-1 0,0 1 1,0-1-1,0 1 0,0-1 0,1 1 0,-1-1 0,0 1 0,0-1 0,0 1 1,1 0-1,0-1-20,0 1 0,0-1 1,0 1-1,0-1 0,0 0 1,0 1-1,0-1 0,0 0 0,0 0 1,0 0-1,1 0 0,-1 0 1,2 0-1,42-9-751,-43 9 744,33-10-636,1 1-1,0 2 1,0 2 0,51-1-1,-82 6 613,-1 0 0,1 0 0,-1 1 0,0 0 0,1 0 0,-1 0 0,0 0 0,0 1 0,0 0 0,0 0 0,0 0 0,5 3 0,-7-3 68,0 0 0,-1 0-1,1 0 1,0 0-1,0 0 1,-1 0-1,0 0 1,1 1-1,-1-1 1,0 0 0,0 1-1,0-1 1,0 1-1,0-1 1,-1 1-1,1 0 1,-1-1-1,0 1 1,0 0-1,0-1 1,0 4 0,-2 4 135,0 0 0,0 0 0,-1-1 0,0 1 0,-1-1 0,0 0 0,-1 0 0,1 0 0,-2 0 0,1-1 0,-1 0 0,-8 8 0,-8 8 579,-1 0 0,-36 28-1,34-33-31,0-1-1,-46 26 0,62-39-607,0-1 0,0 0 0,0 0 0,-1-1 1,1 0-1,-1-1 0,0 0 0,1 0 0,-1-1 0,0 0 0,0-1 1,-14-1-1,22 1-139,-1-1 0,0 1 0,1-1 0,-1 0 0,0 0 0,1 0 0,-1 0 0,1 0 0,0-1 0,-1 1 0,1-1 0,0 1 0,0-1 0,0 0 0,0 0 0,0 0 0,0 0 0,1 0 0,-1 0 0,1 0 0,-1-1-1,1 1 1,0-1 0,0 1 0,0-1 0,-1-4 0,1 2-11,0-1-1,1 1 0,0-1 0,0 0 0,0 1 0,1-1 0,-1 1 0,1-1 0,1 1 0,-1-1 0,1 1 0,3-7 1,22-35-528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0:45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17260,'32'-10'1896,"-6"3"-1104,-5 4-264,2 3 1313,1 0-697,2 5-432,2-2-72,-3 1-272,4-1-72,-2-2-264,0-1-232,-2-1-952,-4-1 1024,-6 1-112,-4-2-160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1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3 683 15875,'0'0'52,"-1"0"0,1 0 0,0-1 0,0 1 0,-1 0-1,1-1 1,0 1 0,0 0 0,0-1 0,0 1 0,-1 0 0,1-1-1,0 1 1,0 0 0,0-1 0,0 1 0,0-1 0,0 1 0,0 0-1,0-1 1,0 1 0,0 0 0,0-1 0,0 1 0,0 0-1,0-1 1,1 1 0,-1-1 0,0 1 0,0 0 0,0-1 0,0 1-1,1 0 1,-1 0 0,0-1 0,0 1 0,1 0 0,-1-1 0,0 1-1,1 0 1,-1 0 0,0 0 0,0-1 0,1 1 0,-1 0-1,0 0 1,1 0 0,0 0 0,20-13 621,-18 11-329,205-98 3302,30-17-2977,295-212-595,-386 233-8,-132 85 6,-21 13 19,-22 16-146,25-16 127,-16 14-1246,17-11 260,13-9 235,6-3 134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6 508 17124,'-5'9'1550,"8"-5"-850,-2-5-658,1 1 1,-1 0-1,1-1 1,0 1-1,-1-1 0,1 1 1,-1-1-1,0 0 1,1 0-1,-1 1 1,2-3-1,47-38 777,-2-2 0,60-72 0,-57 60-594,174-194 311,-215 241-468,-7 16-3,-9 24 42,-29 89 64,12-45-307,3 0-1,-16 130 0,36-205 158,0 38 608,5-25-419,-4-14-210,-1 1 0,0-1 0,1 0-1,-1 0 1,0 1 0,1-1 0,-1 0 0,1 0-1,-1 0 1,0 0 0,1 0 0,-1 0 0,1 0-1,-1 0 1,1 0 0,-1 0 0,0 0 0,1 0-1,-1 0 1,1 0 0,-1 0 0,0 0 0,1 0-1,-1 0 1,1 0 0,-1-1 0,0 1 0,1 0-1,-1 0 1,0-1 0,1 1 0,15-13 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1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17596,'-16'53'1744,"-3"0"-1304,3-10-472,6-3 376,10-18-864,8-12 704,15-25-256,8-20-256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1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13 16820,'-6'3'195,"1"0"-1,-1 1 1,1-1 0,0 1 0,0 0 0,0 0 0,1 1 0,-1-1 0,-6 10 0,-30 50 503,39-62-626,-6 12 121,0 1 0,1 0 0,0 0-1,-6 24 1,11-35-168,2 1-1,-1-1 0,0 1 0,1 0 1,0-1-1,0 1 0,0 0 0,1-1 1,0 6-1,0-7-19,0-1-1,0 1 1,0 0 0,1-1 0,-1 1 0,0-1-1,1 0 1,0 1 0,-1-1 0,1 0-1,0 0 1,0 0 0,0 0 0,1 0 0,-1-1-1,3 3 1,9 3 4,0-1 1,1 0-1,-1-1 0,1-1 0,0 0 1,17 2-1,-16-4-8,0 2 1,0 0-1,0 1 1,30 13-1,-44-17-1,1 0 0,-1 1-1,0-1 1,0 1 0,1-1-1,-1 1 1,0 0 0,0 0-1,0 0 1,-1 0 0,1 0 0,0 0-1,-1 1 1,0-1 0,1 1-1,-1-1 1,0 1 0,0-1 0,0 4-1,0-3 3,-1 0-1,0 1 1,0-1-1,0 1 1,-1-1-1,1 1 1,-1-1-1,0 0 1,0 1-1,0-1 0,0 0 1,0 0-1,-3 4 1,-3 5 30,-1-1 1,-1 1 0,0-1-1,0-1 1,-1 0-1,-13 10 1,11-10 80,-1 0-1,-1-1 1,0 0 0,-28 12 0,38-19-71,-1 1 0,0-2 0,0 1 0,0 0 1,0-1-1,-1 0 0,1 0 0,0-1 0,-1 1 1,1-1-1,0 0 0,-1-1 0,1 1 0,0-1 1,0 0-1,0 0 0,-1-1 0,-6-3 0,9 4-21,1 0-1,0-1 0,0 0 0,0 1 1,0-1-1,0 0 0,0 0 0,0 0 1,1 0-1,-1 0 0,1 0 0,-1 0 1,1-1-1,0 1 0,0-1 0,0 1 0,0-1 1,0-2-1,0 0 0,1 0 0,-1 0 1,1 0-1,0 0 0,1 0 0,-1 0 0,1 0 1,2-9-1,2-1-8,1 0 1,0 0-1,1 1 0,17-27 1,-1 12-34,0 0 0,3 1 0,0 2 0,30-24 0,48-49 56,-97 92 1,-1-1-1,0 1 1,0-2 0,0 1-1,-1-1 1,-1 0-1,7-15 1,-10 22-27,0-1 1,-1 1-1,1 0 1,-1-1-1,1 1 1,-1-1-1,0 1 0,0-1 1,0 1-1,0-1 1,0 1-1,-1-1 1,1 1-1,-1 0 0,0-1 1,1 1-1,-1 0 1,0-1-1,-1 1 1,1 0-1,0 0 0,0 0 1,-1 0-1,1 0 1,-1 0-1,0 0 1,0 1-1,0-1 0,1 0 1,-1 1-1,-1 0 1,1-1-1,0 1 1,0 0-1,-4-1 0,-4-2-148,1 1 0,0 1 0,-1 0 0,1 0 0,-1 1 0,1 0 0,-1 1-1,0 0 1,1 0 0,-1 1 0,0 0 0,1 1 0,-1 0 0,1 1 0,0 0 0,0 0-1,0 1 1,-13 7 0,4 1-424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2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1 15323,'13'0'230,"0"1"0,0 0-1,0 1 1,0 0 0,-1 1 0,1 0-1,-1 1 1,1 1 0,-1 0 0,0 1-1,-1 0 1,0 0 0,0 2-1,0-1 1,-1 1 0,0 1 0,10 10-1,-9-7-124,-1 1 0,-1 0 0,0 1 0,0 0 0,-1 1 0,-1-1 0,-1 1 0,0 1 0,-1-1-1,0 1 1,-1 0 0,-1 0 0,1 22 0,-2-5-72,-2 0 0,-2 0 0,-1 0 0,-1 0 0,-2 0 0,-12 39 0,2-23-27,-2 0 0,-1-2 0,-35 60 0,24-58-261,-2-1 1,-1-2 0,-3-1-1,-82 79 1,66-80 26,10-22-66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2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21501,'1'0'75,"-1"0"0,1-1 0,0 1 0,0 0 1,0 1-1,0-1 0,0 0 0,0 0 0,0 0 1,0 1-1,0-1 0,0 0 0,0 1 0,0-1 1,-1 0-1,1 1 0,0 0 0,0-1 0,0 1 1,-1-1-1,1 1 0,0 0 0,-1-1 0,1 1 1,-1 0-1,1 0 0,0 0 0,-1 0 0,0-1 1,1 1-1,-1 0 0,1 1 0,0 0-29,0 0 1,0 0-1,1 0 0,-1 0 1,1 0-1,0 0 0,-1 0 1,1 0-1,2 1 0,-2-2-38,1 0-1,-1 0 0,0 0 0,1 0 1,-1 0-1,1-1 0,-1 1 1,1-1-1,-1 1 0,1-1 0,2 0 1,-4 0-4,-1 0 0,1 0 0,-1 0 0,1 0 0,-1 0 1,1-1-1,-1 1 0,1 0 0,-1 0 0,1 0 0,-1-1 0,1 1 1,-1 0-1,1 0 0,-1-1 0,1 1 0,-1 0 0,0-1 0,1 1 1,-1-1-1,1 0 0,-1 0 4,0 1 1,0-1-1,1 0 0,-1 0 1,0 0-1,0 1 1,0-1-1,-1 0 1,1 0-1,0 0 0,0 1 1,0-1-1,0 0 1,-1 0-1,1 1 0,0-1 1,-1 0-1,1 0 1,-1 0-1,-1-1 4,0 1-1,0-1 1,0 1 0,0 0-1,0 0 1,0-1-1,0 2 1,0-1 0,0 0-1,-1 0 1,1 1 0,0-1-1,0 1 1,-1-1 0,1 1-1,0 0 1,-1 0-1,1 0 1,0 0 0,-1 1-1,1-1 1,0 1 0,0-1-1,-1 1 1,1 0 0,0 0-1,0 0 1,0 0-1,0 0 1,0 0 0,0 1-1,-3 2 1,5-4-8,0 1 0,-1-1-1,1 1 1,0-1 0,0 1 0,0-1 0,0 1-1,0-1 1,0 1 0,0 0 0,0-1 0,0 1-1,0-1 1,0 1 0,0-1 0,1 1 0,-1-1-1,0 1 1,0-1 0,0 1 0,1-1 0,-1 0-1,0 1 1,1-1 0,-1 1 0,0-1 0,1 0-1,-1 1 1,0-1 0,1 0 0,-1 1-1,1-1 1,-1 0 0,1 0 0,-1 1 0,1-1-1,-1 0 1,1 0 0,14 7 13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3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17444,'10'4'472,"-1"-1"0,1 0 0,-1-1 0,1 0 0,12 1 0,13 2 307,-30-4-680,10 1 142,0 1-1,-1 1 0,1 0 1,-1 1-1,0 0 0,-1 2 0,1-1 1,16 12-1,-28-16-226,0-1 0,0 1 0,0-1 0,-1 1-1,1 0 1,-1 0 0,0-1 0,1 1 0,-1 0 0,0 0 0,0 1 0,0-1 0,0 0 0,0 0 0,-1 0-1,1 1 1,-1-1 0,1 4 0,-1-2-3,-1 0 0,1 0-1,-1-1 1,1 1 0,-1 0 0,-1 0 0,1-1-1,0 1 1,-1-1 0,-2 6 0,-6 5 6,0 0 0,-1 0 1,0-1-1,-14 12 1,21-21-8,-45 41 61,-67 47-1,110-87-100,-19 15-103,24-19 111,0 0 1,0 0-1,0 0 1,0 0-1,1 0 1,-1 0-1,0 0 1,1 0-1,-1 0 1,1 1-1,-1-1 1,1 0-1,-1 0 1,1 1-1,0-1 1,0 0-1,-1 1 1,1 1-1,1-2 3,-1 0-1,0 0 0,1 0 0,-1 0 0,1 0 0,-1-1 1,1 1-1,-1 0 0,1 0 0,-1 0 0,1-1 1,0 1-1,0 0 0,-1-1 0,1 1 0,0-1 0,0 1 1,0-1-1,0 1 0,-1-1 0,3 1 0,22 6-214,-17-5 142,42 10-309,40 10 83,-79-19 285,1 1 0,-1 1 0,0 0 0,-1 1 0,13 7 0,-21-11 31,0-1 1,-1 0-1,1 0 0,-1 0 0,1 1 0,-1-1 1,1 1-1,-1-1 0,0 1 0,0 0 0,0-1 0,0 1 1,0 0-1,0 0 0,0 0 0,-1-1 0,1 1 1,-1 0-1,1 0 0,-1 0 0,0 3 0,0-2 16,-1 0-1,1 1 0,-1-1 0,0 0 1,0-1-1,0 1 0,-1 0 0,1 0 1,-1 0-1,1-1 0,-1 1 0,-3 3 1,-6 6 101,-1-1 1,0 0-1,-1-1 1,-15 11-1,23-18-75,-20 14 333,-1 0 0,-1-2 0,-1 0 1,0-2-1,0-1 0,-49 13 0,75-25-388,0 1-1,0-1 1,0 1 0,0-1-1,0 0 1,-1 0-1,1 0 1,0 0-1,0 0 1,0 0 0,0-1-1,0 1 1,-2-1-1,3 0-41,1 1 1,-1 0-1,1-1 0,-1 1 0,1 0 0,0-1 0,-1 1 0,1-1 1,-1 1-1,1-1 0,0 1 0,0-1 0,-1 1 0,1-1 1,0 1-1,0-1 0,0 1 0,0-1 0,-1 1 0,1-1 0,0 1 1,0-1-1,0 1 0,0-1 0,0 0 0,0 1 0,0-1 1,1 1-1,-1-2 0,2-2-156,-1 0 0,1 0 1,0 0-1,0 0 0,1 1 1,-1-1-1,1 1 0,0-1 1,0 1-1,4-4 0,16-11-691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18548,'-1'15'1576,"-2"20"-1096,-1 5-168,-2 12 337,-1 5-105,1 3-32,2-1-160,-1-8-504,1-6-192,4-17-352,3-12-257,4-23 673,4-19-240,2-22-80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4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 17732,'-9'25'741,"-2"0"0,-13 24 1,-14 31 110,30-60-753,1 0-1,1 1 0,1 0 0,1 0 0,1 1 0,1-1 1,0 31-1,3-44-77,-1 1 1,2-1 0,-1 0-1,1 0 1,1 0 0,-1 0-1,1 0 1,1 0-1,6 11 1,-7-14-16,1 0 0,1 0 0,-1 0 0,0 0 1,1-1-1,0 1 0,0-1 0,1 0 0,-1-1 0,1 0 0,0 0 0,0 0 0,10 4 0,-8-5 6,-1 0 0,1 0 0,0-1 0,0 0-1,0 0 1,0-1 0,0 0 0,0 0 0,0-1-1,12-2 1,-14 1 32,-1 1 0,1-1-1,0 0 1,-1 0 0,1-1 0,-1 0-1,0 0 1,1 0 0,-2-1-1,1 1 1,0-1 0,-1 0-1,0-1 1,6-6 0,-9 10-11,1-1-1,-1 0 1,0 0 0,0 0-1,0 0 1,0 0 0,0 0-1,0 0 1,0 0 0,-1 0-1,1-1 1,-1 1 0,0 0-1,1 0 1,-1-1 0,0 1-1,0 0 1,0 0 0,-1-1 0,1 1-1,-1 0 1,1 0 0,-1 0-1,0 0 1,1-1 0,-1 1-1,0 0 1,-1 0 0,1 0-1,0 1 1,0-1 0,-1 0-1,1 0 1,-1 1 0,0-1-1,1 1 1,-1-1 0,0 1-1,-3-2 1,-3-2 35,1 1 0,-1-1 0,-1 2-1,1-1 1,0 1 0,-1 0 0,0 1 0,-16-3 0,11 4-410,1 1 0,-1 0 0,0 1 0,1 0 0,-1 1 0,1 0 0,0 1 0,-18 6 0,16 0-211,9 0-211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4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14547,'0'2'2073,"4"2"-1225,9 6-296,11-1 2400,19 2-1999,8 1-145,13-4-272,4 2-136,6-4-208,2 0-144,-10-6-376,-10 0-352,-23 0-504,-16 1 904,-23 5-249,-11 0-159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25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14899,'-20'11'1408,"19"1"-735,4-4-193,25-1 720,10-1-104,12-3-200,4-3-207,11-3-713,1-3-2169,-12 1 2113,-6-1-280,-14 0-400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2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3 461 11658,'-3'5'13264,"5"-4"-14871,4-6 2386,196-281-29,-90 117-807,-104 162-91,-9 17 86,-8 22-12,-10 24-389,-62 192 712,39-77-6398,34-137 4062,4-19 973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14067,'-8'19'1344,"-1"5"-1032,-2 9-152,2 3 513,0 3-689,4-2-153,2-6-1111,4-8 1184,6-14-280,5-11-144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3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94 16307,'3'-9'427,"0"-1"59,1 1 0,-1-1 0,2 1 0,7-12 0,-11 19-362,0 0 1,0 0 0,1 0 0,-1 1 0,1-1-1,-1 1 1,1-1 0,0 1 0,-1-1 0,1 1-1,0 0 1,0 0 0,0 0 0,0 0-1,0 0 1,0 1 0,0-1 0,0 1 0,1-1-1,-1 1 1,0 0 0,0-1 0,0 1-1,1 0 1,-1 1 0,4-1 0,61 17 449,-60-15-620,0 1 0,0 0 1,0 0-1,-1 0 0,1 1 0,-1 0 1,8 6-1,-13-8 24,1-1-1,-1 1 1,1 0 0,-1 0 0,0 0 0,0 0-1,0 0 1,0 0 0,0 0 0,0 0 0,-1 0-1,1 0 1,-1 1 0,1-1 0,-1 0 0,0 0-1,0 1 1,0-1 0,0 0 0,0 0 0,-1 1-1,1-1 1,-1 0 0,1 0 0,-1 0 0,0 1-1,-1 2 1,-4 6-74,0 1-1,0-1 1,-14 17-1,15-21 61,-23 28-160,-45 44 1,-18 22 116,89-100 77,1 1-1,0-1 1,0 0-1,1 1 0,-1-1 1,0 1-1,0-1 1,1 1-1,-1-1 1,0 1-1,1-1 1,0 1-1,-1-1 1,1 1-1,0 3 0,0-5-2,0 1-1,0 0 1,1-1-1,-1 1 1,0 0 0,1-1-1,-1 1 1,1 0-1,-1-1 1,0 1-1,1-1 1,-1 1-1,1-1 1,0 1-1,-1-1 1,1 1-1,-1-1 1,1 1-1,0-1 1,-1 0-1,1 1 1,0-1-1,1 0 1,4 2-87,1-1 1,-1 0-1,1-1 1,-1 1-1,12-2 1,-17 1 71,108-13-280,-45 5 136,-21 2-14</inkml:trace>
  <inkml:trace contextRef="#ctx0" brushRef="#br0" timeOffset="1">572 237 19620,'-3'7'1665,"6"-1"-1233,3-3-176,0 1 520,2-1-576,2-3-984,3-1 904,2-12-312,-1-6-160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3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21565,'11'-1'469,"0"-1"0,1 0 0,-1 0 0,19-7 0,20-4 202,-38 11-545,40-5 117,-48 7-245,0 0-1,1 0 0,-1 0 1,0 0-1,0 1 1,0 0-1,1 0 0,-1 0 1,5 2-1,-8-2-4,0 0 0,0-1 0,0 1 0,0 0 0,0 0 0,0 0 0,0 0 0,0 0 0,0 0 1,0 0-1,0 0 0,-1 0 0,1 0 0,0 0 0,-1 0 0,1 1 0,-1-1 0,0 0 0,1 1 0,-1-1 0,0 0 0,0 0 0,0 1 0,0-1 0,0 0 0,0 1 0,0-1 0,0 0 0,0 1 1,-1-1-1,1 0 0,0 1 0,-1-1 0,1 0 0,-1 0 0,0 2 0,-3 5-17,-1 1 1,0-1-1,-11 15 0,11-17 19,-8 12 48,8-12-86,0 0 0,0 1 0,1-1 0,0 1 0,-5 10 0,8-14-6,1-1 1,-1 0 0,1 1 0,-1-1-1,1 1 1,0-1 0,0 1 0,0-1 0,0 0-1,0 1 1,1-1 0,-1 1 0,1-1-1,-1 1 1,1-1 0,0 0 0,0 0-1,0 1 1,0-1 0,0 0 0,1 0 0,1 2-1,40 42-1029,-30-34 810,0 1 0,10 15 0,-20-24 248,0 0 1,0 0-1,-1 0 1,0 1-1,0-1 1,0 1-1,0 0 1,-1-1-1,1 1 1,-1 0-1,0 9 1,-1-11 45,0 0 0,0 0 1,0-1-1,-1 1 0,1 0 0,-1 0 1,0-1-1,0 1 0,0 0 0,0-1 1,-1 1-1,1-1 0,0 1 1,-4 2-1,1 0 73,0-1 0,0 0 1,-1 0-1,0 0 0,1 0 0,-9 4 1,-2-1 224,1 0 0,-1-1 0,0-1 1,-20 5-1,19-6-106,-1-1 0,0 0 0,0-2 0,-23 0 1,39-1-251,1 0 1,-1 0-1,1 0 1,-1 1 0,1-1-1,-1 0 1,1 0-1,-1 0 1,1-1-1,-1 1 1,1 0 0,0 0-1,-1 0 1,1 0-1,-1 0 1,1-1 0,-1 1-1,1 0 1,0 0-1,-1 0 1,1-1-1,-1 1 1,1 0 0,0-1-1,-1 1 1,1 0-1,0-1 1,0 1 0,-1-1-1,1 1 1,0 0-1,0-1 1,0 1-1,-1-1 1,1 0 0,0 0 4,1 1 0,-1-1 0,0 0 0,1 1 0,-1-1 0,1 1 0,-1-1 0,1 0 0,-1 1 0,1-1 0,-1 1 0,1-1 0,-1 1 0,1-1 0,0 1 0,-1 0 0,1-1 0,0 1 0,0 0 0,-1 0 1,1-1-1,1 1 0,20-4-360,7 2-125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4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12 452 14707,'4'17'1528,"-5"8"-943,-5-1-257,0-1 624,3-3-544,6-10-456,7-6-288,12-11 280,4-7-208,12-11-168</inkml:trace>
  <inkml:trace contextRef="#ctx0" brushRef="#br0" timeOffset="1">449 0 16075,'-26'40'1902,"-31"64"-1,50-90-1693,1 1 0,0 0-1,1 0 1,1 0 0,0 1 0,2-1 0,-1 1 0,1 19 0,2-30-200,0 0-1,0 0 1,1 0 0,0 0 0,0-1 0,0 1 0,0 0 0,1-1-1,0 1 1,-1-1 0,2 1 0,-1-1 0,1 0 0,-1 0 0,1 0-1,0 0 1,0 0 0,1-1 0,-1 1 0,1-1 0,0 0 0,0 0 0,0-1-1,0 1 1,0-1 0,1 0 0,-1 0 0,1 0 0,-1 0 0,1-1-1,0 0 1,-1 0 0,1 0 0,0-1 0,0 1 0,0-1 0,0 0 0,6-2-1,-10 2 1,-1 1-1,1-1 0,0 0 0,-1 0 0,1 0 0,-1-1 0,1 1 0,-1 0 1,1 0-1,-1 0 0,1 0 0,-1 0 0,1-1 0,-1 1 0,1 0 0,-1 0 1,1-1-1,-1 1 0,1 0 0,-1-1 0,1 1 0,-1-1 0,0 1 1,1 0-1,-1-1 0,0 1 0,1-1 0,-1 1 0,0-1 0,0 1 0,1-1 1,-1 1-1,0-1 0,0 1 0,0-1 0,0 0 0,0 0 0,0 0 10,0 0-1,-1 1 0,1-1 1,-1 0-1,1 0 0,-1 0 0,0 1 1,1-1-1,-1 0 0,0 0 1,1 1-1,-1-1 0,0 1 0,0-1 1,1 1-1,-1-1 0,0 1 1,0-1-1,0 1 0,0 0 1,-1-1-1,-9-2 44,1 1 1,-1 0 0,-20-1-1,26 2 8,1 1 0,-1 0 0,1 0 0,0 1 0,-1-1 0,1 1 0,0 0 0,0 0 1,0 1-1,0-1 0,-1 1 0,-4 3 0,1 3 12,6 0 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4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21309,'10'-4'1624,"19"-3"-1224,9-2-176,17 4 480,7-4-208,11 0-264,3 1-208,-3 5-512,-6 2-312,-12 2-544,-12 3 1032,-21 3-256,-9 5-289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5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14459,'2'5'1776,"12"2"-983,21-5-129,6-2 1072,14 0-720,5-3-175,4-1-553,4-3 1464,-5 5-1360,-7-2 8,-15-3-200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8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28 17284,'10'-20'3184,"-10"13"-1249,-10 11-824,-2 5-911,0 1 0,1 1 0,0 0 0,1 1 0,1 0 0,-16 24 0,-38 83-158,14 0 55,44-102-92,0 0 0,1 1 0,1-1 0,1 1 0,-1 21 0,3-34-7,0 0 1,0 0-1,1 0 1,0 0-1,0 0 1,0 0 0,0 0-1,4 8 1,-4-12-9,0 1 0,0 0 0,1 0-1,-1 0 1,1-1 0,-1 1 0,1-1 0,-1 1 0,1-1 0,0 1 0,-1-1 0,1 0 0,0 0 0,0 0 0,0 0 0,0 0 0,0-1 0,0 1 0,1 0 0,-1-1 0,0 0 0,4 1 0,1-1-135,1-1 1,-1 1 0,0-1-1,1-1 1,-1 1 0,0-1-1,0-1 1,0 1 0,0-1 0,0 0-1,9-6 1,1-2-156,-1 0 0,0-1 0,17-16 0,13-21-201,-3-1-133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16243,'-18'45'1561,"-4"3"-953,2 0-272,4 2 568,5-2-96,6-5-408,7-1-360,11-12-1456,7-3 1328,14-9-296,2-4-104</inkml:trace>
  <inkml:trace contextRef="#ctx0" brushRef="#br0" timeOffset="1">319 350 17348,'-18'20'1384,"3"7"-1080,-3-1-120,6 4-48,2 2-448,11-7 416,8-6-72,6-9-248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 16996,'10'-1'470,"9"-1"598,1 1 0,20 1 0,-35 0-939,-1 0-1,0 1 1,1-1 0,-1 1-1,0 0 1,1 1 0,-1-1-1,0 1 1,0-1 0,0 1 0,0 0-1,-1 1 1,1-1 0,0 1-1,3 3 1,-5-4-117,-1 0 0,1-1 0,-1 1 0,0 0 0,0 0 0,0 0 0,0 0 0,0 0 0,-1 0 0,1 1 0,0-1 1,-1 0-1,0 0 0,1 0 0,-1 1 0,0 2 0,-1-1-7,1 1 1,-1 0-1,0-1 1,-1 1-1,1-1 1,-1 0-1,-2 7 1,-5 3 25,0 0 1,0 0-1,-15 16 1,-53 48 444,76-77-478,1-1 1,0 0 0,0 0 0,0 0 0,0 0-1,0 0 1,0 0 0,-1 0 0,1 0 0,0 1-1,0-1 1,0 0 0,0 0 0,0 0-1,0 0 1,0 0 0,0 0 0,0 1 0,0-1-1,0 0 1,-1 0 0,1 0 0,0 0 0,0 1-1,0-1 1,0 0 0,0 0 0,0 0-1,0 0 1,0 0 0,1 1 0,-1-1 0,0 0-1,0 0 1,0 0 0,0 0 0,0 1-1,0-1 1,0 0 0,0 0 0,0 0 0,0 0-1,0 0 1,0 0 0,1 1 0,-1-1 0,0 0-1,0 0 1,0 0 0,0 0 0,0 0-1,1 0 1,-1 0 0,0 0 0,0 0 0,0 0-1,0 0 1,0 0 0,1 0 0,-1 0-1,0 0 1,0 0 0,0 0 0,0 0 0,1 0-1,-1 0 1,0 0 0,12 1-146,-11-1 126,2 0-28,106 5-1561,-99-4 1431,1 1 1,-1 0-1,0 0 1,-1 1-1,1 0 1,0 1-1,-1 0 1,14 9-1,-21-12 153,-1 0 0,1 0 0,0 0 0,-1 0 0,1 1 0,-1-1 0,1 1 0,-1-1 0,0 1 0,0 0 0,0-1 0,0 1-1,0 0 1,0 0 0,0 0 0,0 0 0,-1 0 0,1 0 0,-1 0 0,1 3 0,-1-1 33,-1-1 0,1 0-1,-1 0 1,1 0-1,-1-1 1,0 1 0,0 0-1,-1 0 1,1 0 0,0-1-1,-1 1 1,-3 3 0,-2 3 127,-1 0 0,0-1 1,-1 0-1,1 0 0,-2-1 1,-11 7-1,-67 36 1196,78-45-1138,0-1-1,0 0 1,-1 0-1,1-1 1,-1-1-1,0 0 1,-13 1-1,22-2-206,1-1 1,0 0-1,0 0 1,-1 0-1,1 0 0,0 0 1,-1 0-1,1-1 1,0 1-1,0 0 1,-1-1-1,1 1 0,0-1 1,0 1-1,0-1 1,-1 1-1,1-1 0,0 0 1,0 0-1,0 0 1,-1-1-1,1 1-22,1-1 0,-1 1-1,1 0 1,0 0 0,-1-1-1,1 1 1,0 0 0,0 0 0,0-1-1,0 1 1,0 0 0,0-1-1,0 1 1,1 0 0,-1 0-1,0-1 1,1 1 0,0-1 0,3-7-119,0 0 1,1 1-1,0 0 0,11-15 1,20-17-326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39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19900,'18'-5'900,"6"-1"-350,0 0-1,0 2 0,0 1 0,1 0 1,-1 2-1,32 2 0,-54-1-549,0 1 0,0-1 0,-1 0 0,1 1-1,0 0 1,0-1 0,0 1 0,-1 0 0,1 0 0,0 0 0,-1 0-1,1 0 1,-1 0 0,1 1 0,-1-1 0,1 0 0,-1 1-1,0-1 1,0 1 0,0-1 0,0 1 0,0 0 0,0 0 0,0-1-1,0 1 1,-1 0 0,1 0 0,-1 0 0,1 0 0,-1 0-1,0-1 1,0 1 0,0 0 0,0 0 0,0 4 0,-1 4-10,-1 0 1,0 0 0,0-1 0,-1 1-1,-7 17 1,-10 14 59,-2-1 0,-53 72-1,-8 14 314,82-125-355,0 0-1,1 0 1,-1 1-1,0-1 1,1 0-1,-1 1 1,1-1-1,-1 0 1,1 1 0,0-1-1,-1 0 1,1 1-1,0-1 1,0 1-1,0-1 1,0 1-1,1-1 1,-1 3 0,1-3-2,0 1 0,0-1 0,0 0 0,0 0 0,0 0 0,0 0 0,0 0 0,0 0 0,0 0 0,1 0 0,-1-1 0,0 1 0,1 0 0,-1-1 1,0 1-1,1-1 0,-1 1 0,4-1 0,8 3-123,0-1 1,0 0-1,0-1 1,27-2 0,57-9-476,-67 6 636,16-5-227,-4-8-86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66 115 12915,'58'-107'4117,"-58"107"-4035,0-1 0,1 1-1,-1 0 1,0-1 0,0 1 0,0 0 0,0-1 0,0 1 0,1 0 0,-1-1 0,0 1 0,0 0 0,1-1 0,-1 1 0,0 0 0,1 0 0,-1-1-1,0 1 1,0 0 0,1 0 0,-1-1 0,0 1 0,1 0 0,-1 0 0,1 0 0,-1 0 0,0 0 0,1 0 0,0-1 0,4 11 992,-2 18-331,-15 156 753,4-98-1381,-11 123 6,-14 307-994,33-523 330,-1-1-1,0 0 0,-1 1 1,0-1-1,-5-11 1,2 3 325,-18-51-449,-5-12-205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2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15379,'-1'4'1593,"11"3"-1041,14 2-112,8-2 736,27-3-408,12-1-32,22-2-111,6-1-73,12-2-136,2-1-112,3 3-104,-6 1-120,-18 6-336,-13 3-296,-17 3 464,-11-4-56,-16-5-88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3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17476,'6'7'1552,"20"-1"-952,10-2-184,25-4 464,12-3-95,16-6-97,6-2-104,1-2-320,0-1-176,-12 4-520,-10 2-376,-27 8 648,-14 5-144,-20 8-120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43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16836,'19'24'1760,"19"-15"-992,11-9-296,14-2 696,7-5-287,8-6-225,-2-4-272,-6-2-136,-6-4-136,-12 0-160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8 154 18004,'1'-1'202,"0"0"0,0 0 0,-1 0 0,1 0 0,0 0 0,-1 0 0,1 0 0,0 0 0,-1-1 0,1 1 0,-1 0 0,1-2 0,2-4 171,2 0-84,0 0 0,0 0 0,1 1 0,0 0 0,1 0 0,-1 1 0,1 0 0,0 0 0,1 0 0,9-4 0,6-2-82,-1 1-1,32-8 0,-32 12-138,0 0 0,35-3-1,-51 8-64,0 0 1,0 1-1,0 0 0,-1 0 0,1 0 0,0 1 0,0 0 0,0 0 0,-1 0 0,1 1 0,0 0 0,-1 0 0,0 0 0,1 1 0,5 4 0,-9-6-3,-1 0-1,1 1 0,-1-1 1,1 1-1,-1 0 0,0-1 1,0 1-1,0 0 0,0 0 1,0-1-1,0 1 0,0 0 1,-1 0-1,1 0 1,-1 0-1,1 0 0,-1 0 1,0 0-1,0 3 0,0-1 1,0 0 0,-1 1 0,0-1 1,0 0-1,0 0 0,-1 0 0,1 0 0,-4 7 0,-3 2 12,-1 0 1,0 0-1,-1-1 0,-11 11 1,-7 5 118,-2-2 0,0 0 0,-2-3 0,-1 0 0,-55 27 1,88-50-132,-1 0 0,1 1 0,-1-1 0,1 0 0,0 0 0,-1 0 1,1 0-1,0 0 0,0 1 0,-1-1 0,1 0 0,0 0 1,-1 1-1,1-1 0,0 0 0,0 0 0,0 1 0,-1-1 1,1 0-1,0 1 0,0-1 0,0 0 0,0 1 0,-1-1 0,1 0 1,0 1-1,0-1 0,0 0 0,0 1 0,0-1 0,0 1 1,0-1-1,0 1 0,11 8-69,29 4-172,-33-11 172,52 14-385,-25-7 88,0 1 0,-1 2 0,34 17 0,-63-27 331,-1 0-1,1 0 0,-1 0 0,0 0 0,1 0 1,-1 1-1,-1-1 0,1 1 0,0 0 0,-1 0 1,1 0-1,-1 0 0,0 1 0,0-1 0,0 1 1,0-1-1,-1 1 0,3 6 0,-4-6 34,0 1 0,0-1 0,0 0-1,0 0 1,-1 0 0,1 0 0,-1 1-1,0-1 1,-1 0 0,1 0 0,-1 0 0,1-1-1,-1 1 1,0 0 0,-1-1 0,1 1-1,-5 5 1,-6 6 148,-1 1 0,0-2 0,-2 0 0,1-1-1,-1 0 1,-1-1 0,-21 10 0,27-15-42,-1-1 0,0-1 0,-1 0 0,0 0 0,1-1-1,-1-1 1,-1 0 0,1-1 0,0-1 0,-1 0 0,-26-1 0,35-1-191,-1-1 0,1 1-1,-1-1 1,1 0 0,0 0 0,0-1 0,0 0-1,0 0 1,0 0 0,0 0 0,-6-6 0,10 7 18,-1 1 1,1 0-1,-1 0 1,1-1-1,0 1 1,0-1-1,0 1 1,0-1 0,0 0-1,0 1 1,0-1-1,0 0 1,0 0-1,1 0 1,-1 1-1,1-1 1,0 0 0,-1 0-1,1 0 1,0 0-1,0 0 1,0 0-1,0 0 1,1 0-1,-1 1 1,0-1 0,1 0-1,-1 0 1,1 0-1,0 0 1,0 1-1,-1-1 1,1 0-1,0 1 1,1-1 0,-1 1-1,2-3 1,15-10-709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14083,'0'0'135,"0"0"-1,1 0 1,-1 0-1,1 0 1,-1 0 0,1 0-1,-1 0 1,0 0 0,1 0-1,-1 0 1,1 0-1,-1 1 1,0-1 0,1 0-1,-1 0 1,0 0-1,1 1 1,-1-1 0,0 0-1,1 1 1,-1-1-1,0 0 1,1 1 0,-1-1-1,0 0 1,0 1 0,0-1-1,1 0 1,-1 1-1,0-1 1,0 1 0,0-1-1,0 0 1,0 1-1,0-1 1,0 1 0,1-1-1,-1 0 1,0 1-1,-1-1 1,1 1 0,0-1-1,0 1 1,0-1 0,0 1-1,-5 29 533,3-19-115,-18 113 736,-5 207 0,25-326-1335,0 21-10,0-25 5,0 0 1,0-1 0,0 1-1,0 0 1,0 0 0,0 0 0,0-1-1,1 1 1,-1 0 0,0 0-1,0-1 1,1 1 0,-1 0 0,0-1-1,1 1 1,-1 0 0,1-1 0,-1 1-1,1 0 1,-1-1 0,1 1-1,0 0 1,-1-1 24,0 0 0,0 0 1,0 0-1,0 0 0,-1 0 0,1 0 0,0-1 0,0 1 0,0 0 0,0 0 0,0 0 0,0 0 1,-1 0-1,1 0 0,0 0 0,0-1 0,0 1 0,0 0 0,0 0 0,0 0 0,0 0 1,0 0-1,0-1 0,0 1 0,0 0 0,0 0 0,0 0 0,0 0 0,0 0 0,0-1 0,0 1 1,0 0-1,0 0 0,0 0 0,0 0 0,0 0 0,0-1 0,0 1 0,0 0 0,0 0 1,0 0-1,0 0 0,0 0 0,0-1 0,0 1 0,1 0 0,-1 0 0,0 0 0,0 0 1,0 0-1,0 0 0,0 0 0,0-1 0,1 1 0,-1 0 0,0 0 0,0 0 0,0 0 0,0 0 1,-8-3-495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4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14 15739,'-5'-2'195,"-1"0"1,1 0-1,-1 0 0,1 0 0,-1 1 0,0 0 0,0 0 0,0 0 0,0 1 0,0 0 0,1 0 0,-1 1 0,0 0 1,0 0-1,-8 2 0,1 0 24,1 1 1,0 1 0,0 0 0,0 0-1,-21 14 1,18-7-160,0-1 0,1 2-1,0 0 1,1 0 0,1 2 0,0-1 0,1 1-1,1 1 1,0 0 0,1 1 0,1-1 0,0 2-1,1-1 1,1 1 0,1 0 0,1 0 0,0 1-1,-1 29 1,5-38-48,0 0-1,1 0 1,0-1-1,1 1 1,0 0-1,6 15 1,-6-19-5,0-1 0,1 1 1,0-1-1,0 1 0,1-1 0,-1 0 1,1 0-1,0-1 0,1 1 0,-1-1 0,1 0 1,5 4-1,-1-3 8,1 0 0,0 0 1,0-1-1,0 0 0,1-1 1,-1 0-1,1-1 0,0 0 0,0-1 1,0 0-1,0 0 0,12-2 0,-2 0 108,0-2-1,-1 0 1,1-1-1,-1 0 1,29-12-1,-34 10 112,-1 0-1,0-1 1,18-12-1,-29 17-144,0 1 0,0-2 0,0 1 0,0 0 0,-1-1 0,1 1-1,-1-1 1,1 0 0,-1 0 0,0 0 0,0 0 0,0 0 0,0 0 0,-1 0-1,1-1 1,-1 1 0,0-1 0,0 1 0,1-7 0,-3 7-15,1 0 1,-1 0 0,0 0-1,0 0 1,0 0-1,0 0 1,0 0 0,-1 0-1,1 1 1,-1-1 0,0 0-1,0 1 1,0 0-1,0-1 1,0 1 0,-1 0-1,1 0 1,0 0-1,-1 0 1,0 1 0,1-1-1,-1 1 1,-3-2 0,-5-2 36,0 1 1,0-1 0,-1 2 0,-21-5 0,20 6-182,0 1 1,0 0 0,0 1 0,-21 2 0,30-2-60,0 1-1,0 0 1,0-1 0,0 1 0,0 0-1,0 1 1,0-1 0,0 1-1,1 0 1,-1 0 0,1 0 0,-1 0-1,1 0 1,0 1 0,0 0-1,0 0 1,0 0 0,-4 4 0,7-6 45,-1 1 1,0-1-1,1 0 1,-1 0-1,1 0 1,0 0-1,-1 1 1,1-1-1,0 0 1,0 0-1,0 1 1,0-1-1,0 0 1,0 1-1,0-1 1,0 0-1,0 0 1,0 1-1,1-1 1,-1 0-1,1 2 1,1-1 7,-1 0 0,0 0 1,1 0-1,-1 0 0,1-1 1,-1 1-1,1 0 1,0-1-1,0 0 0,0 1 1,3 1-1,28 11-769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20364,'-10'14'1817,"-1"9"-1201,1 0-288,0 3 800,-2 0-368,6-6-352,6 0-176,11-12-664,3-9-616,10-15 848,6-8-144,5-21-136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50 18764,'17'-9'717,"0"1"-1,0 1 1,1 0 0,37-8 0,-50 14-648,1 0 0,0 0 0,-1 1 1,1-1-1,0 1 0,0 1 1,0-1-1,-1 1 0,1 0 0,0 0 1,-1 0-1,1 1 0,-1 0 0,0 0 1,1 0-1,-1 1 0,0 0 1,0 0-1,0 0 0,6 6 0,-8-4-58,1-1-1,-1 1 0,1 0 0,-1 0 0,-1 0 0,1 1 0,-1-1 0,0 0 0,0 1 1,-1 0-1,1-1 0,-1 1 0,-1 0 0,1 0 0,-1 0 0,0-1 0,0 1 1,0 0-1,-1 0 0,-2 8 0,-1 4 22,-1 0 0,-1-1 0,0 0 1,-1 0-1,-13 21 0,-1-4 136,-1-1 0,-2-2 0,-1 0 0,-1-2 0,-2-1 0,0-1 0,-2-1 0,-66 43 0,94-69-159,1 1-1,-1 0 0,1 0 1,-1 0-1,1 0 1,-1 0-1,1 1 0,0-1 1,0 0-1,0 0 1,-1 1-1,1-1 1,1 1-1,-1-1 0,-1 3 1,2-4-9,0 1 0,0-1 0,0 1 1,0-1-1,0 0 0,0 1 0,0-1 0,0 1 1,1-1-1,-1 0 0,0 1 0,0-1 1,0 0-1,1 1 0,-1-1 0,0 0 0,0 1 1,1-1-1,-1 0 0,0 0 0,0 1 0,1-1 1,-1 0-1,1 1 0,17 5-28,48 5-548,0-3 1,0-2-1,96-5 0,-108-4 196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5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16620,'-1'3'2056,"2"2"-1232,11 7-312,9-1 1721,21 5-1145,8 0-216,13 0-392,3-2-64,3-1-120,0-3-200,-5-3-416,-7 0-360,-19 0-656,-11 2 1064,-17 0-216,-7 2-232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6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14867,'12'13'1681,"17"-3"-793,9-6-344,17-3 840,5-1-352,7 0-512,1 0-520,0 0 209,-5 5-113,-9 1-305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6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 17644,'-16'-2'2949,"27"4"-756,30 4-953,172 13-577,64 8-1023,-275-27 342,1 0-1,-1 0 1,1 1 0,-1-1-1,0 1 1,1-1-1,-1 1 1,0 0 0,0 0-1,1 0 1,-1 0-1,0 0 1,0 1 0,0-1-1,0 1 1,-1-1-1,4 3 1,-5-2 6,0 0-1,1 0 1,-1-1-1,0 1 1,0 0-1,0 0 1,0 0 0,0-1-1,0 1 1,0 0-1,-1 0 1,1 0-1,0-1 1,-1 1 0,0 0-1,1 0 1,-1-1-1,0 1 1,0-1-1,0 1 1,0-1 0,0 1-1,-2 1 1,-124 179 98,-66 103 464,169-250-496,17-25-85,0-1 1,1 1-1,0 1 0,0-1 0,1 1 0,-3 12 1,9-20-608,3-7 324,5-7 119,-7 5 120,-1 0 1,0-1-1,-1 1 1,1 0-1,-1-9 1,0 14 59,0-31-298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7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17660,'0'11'1600,"12"-3"-904,8-6-232,11 0 737,12-1-329,15 1-264,6-2-216,9-3-600,0-1-496,-1-4 600,-3-3-184,-10-6-128</inkml:trace>
  <inkml:trace contextRef="#ctx0" brushRef="#br0" timeOffset="1">865 230 21309,'-8'30'1480,"-3"-1"-1264,1-1-112,6 4-56,1-1-512,7-5 496,6-4-96,2-11-192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7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19988,'13'-6'222,"-1"0"0,1 1 0,0 1 0,1 0 0,-1 0 0,1 2 0,-1 0 0,1 0 0,25 1 0,-16 2-120,0 0 0,0 2 1,0 1-1,0 1 0,23 8 0,-40-11-84,1 0 1,-1 1-1,0 0 1,0 0-1,0 0 1,0 1-1,-1 0 1,1 0-1,6 7 1,-10-9-9,0 1 1,0-1-1,0 1 0,0 0 1,0 0-1,-1 0 1,0 0-1,1 0 0,-1 0 1,0 0-1,0 1 0,-1-1 1,1 0-1,-1 1 1,1-1-1,-1 0 0,0 1 1,0-1-1,-1 1 1,1-1-1,-2 4 0,-1 6 48,-2-1-1,1 1 1,-2-1-1,1 0 0,-2 0 1,0 0-1,-9 11 1,-64 75 486,73-91-497,-171 174 1106,153-157-1007,23-23-141,1 0 0,-1 1 1,1-1-1,0 1 0,-1 0 0,1-1 0,0 1 1,0 0-1,0 0 0,0-1 0,0 1 0,-1 4 0,3-6-6,-1 1-1,0 0 0,0 0 0,0-1 0,1 1 0,-1 0 0,0-1 0,1 1 0,-1 0 0,1-1 0,-1 1 0,1 0 0,-1-1 1,1 1-1,-1-1 0,1 1 0,0-1 0,-1 1 0,1-1 0,-1 0 0,1 1 0,0-1 0,0 0 0,-1 1 0,1-1 0,0 0 1,0 0-1,-1 0 0,1 0 0,0 0 0,0 0 0,-1 0 0,1 0 0,1 0 0,96 8-2118,171-8-1,-230-2 1390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14203,'-52'8'3135,"46"-6"-1805,8 1-364,11 4-5,62 15-130,0-4 0,92 12-1,-59-12-863,-45-8-403,33 7-816,-39-2-3682,-79-23 3769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14779,'6'25'1424,"32"-12"-727,11-3-169,27-5 592,7-4-272,13-1-296,3-3-232,-1-4-712,-8-6 568,-21 3-280,-11-7-208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1:59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14979,'38'-1'2504,"72"6"0,35 17-1052,-141-21-1432,10 1 21,-1 1 1,0 1-1,21 8 1,-31-11-45,0 1 1,0-1-1,-1 0 1,1 1-1,-1 0 1,1 0-1,-1 0 1,1 0-1,-1 0 1,0 0-1,0 0 1,0 1-1,0-1 1,-1 1-1,1-1 1,-1 1-1,1 0 1,-1 0-1,0 0 1,0 0-1,0 0 1,0 4-1,-1 1-9,0 1-1,-1-1 0,0 0 1,0 0-1,-1 0 1,0 0-1,-1 0 0,1-1 1,-2 1-1,1-1 0,-1 1 1,-7 10-1,-9 11-31,-36 41 0,2-8-251,-3-2 0,-3-3 0,-90 68 0,129-112 76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73 20580,'1'-1'120,"1"-1"0,-1 0 0,-1 0 0,1 0 0,0 0 0,0 0 0,-1-1 0,0 1 0,1 0 0,-1 0 0,0 0 0,0 0 0,0-1 0,0 1 0,0 0 0,0 0 0,-1 0 0,-1-4 0,1 4-52,0 0 1,0 1-1,0-1 0,0 1 1,-1-1-1,1 1 1,0-1-1,-1 1 0,0 0 1,1 0-1,-1 0 0,0 0 1,1 0-1,-1 0 1,0 0-1,-3-1 0,-3 0-9,1 1 0,-1-1-1,0 1 1,0 1-1,0-1 1,0 1-1,0 1 1,0 0-1,-8 1 1,2 1-43,0 1-1,1 1 1,0 0 0,0 1 0,-22 12 0,29-14-19,-1 0 1,1 1 0,0-1 0,0 1 0,1 1 0,-1-1 0,1 1 0,0-1 0,1 2 0,-1-1 0,1 0 0,-4 10 0,7-14-7,0 1-1,1-1 1,-1 1 0,0-1 0,1 1-1,0-1 1,0 1 0,-1 0-1,1-1 1,1 1 0,-1 0-1,0-1 1,1 1 0,-1 0 0,1-1-1,0 1 1,2 2 0,-1 0-21,1-1 1,-1 0 0,1 0 0,0 0-1,1 0 1,-1-1 0,1 1-1,6 4 1,7 3-128,0-1 0,0 0 1,31 11-1,-42-18 109,54 20-324,32 15-207,-79-32 450,-1 1 0,0 0-1,0 0 1,18 17 0,-28-23 123,0 0 0,-1 1 0,1-1 1,-1 0-1,0 1 0,1-1 0,-1 1 0,0 0 1,0-1-1,0 1 0,0 0 0,0 0 0,0 0 1,-1 0-1,1-1 0,0 1 0,-1 0 0,0 0 1,1 0-1,-1 0 0,0 0 0,0 0 0,0 1 1,0-1-1,-1 0 0,1 0 0,0 0 0,-1-1 1,0 1-1,1 0 0,-1 0 0,0 0 0,0 0 1,0 0-1,0-1 0,0 1 0,0 0 0,-2 1 1,-3 3 67,-1 0 1,1 0 0,-1-1 0,0 0-1,0 0 1,-1-1 0,-11 6 0,-21 7 284,0-2 0,-1-1 1,0-2-1,-1-2 0,-1-2 1,-58 4-1,100-12-374,-1 1 0,0-1 0,0 0 1,1 0-1,-1 0 0,0-1 0,0 1 0,1 0 1,-1 0-1,0-1 0,1 0 0,-1 1 0,-2-2 0,3 1-9,1 1-1,0 0 0,0-1 0,0 1 0,-1 0 0,1-1 0,0 1 0,0-1 0,0 1 0,0 0 0,0-1 0,0 1 0,0-1 0,0 1 0,0 0 0,0-1 0,0 1 0,0-1 0,0 1 0,0-1 0,0 1 0,0 0 0,0-1 0,0 1 0,1-1 0,-1 1 0,0 0 0,0-1 0,1 1 0,-1 0 0,0-1 0,0 1 0,1-1 0,4-4-261,0 0 1,0 0-1,0 1 0,12-8 0,14-11-252,3-11-182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 18564,'0'0'28,"0"0"-1,0 0 1,1 1-1,-1-1 1,0 0 0,0 0-1,0 0 1,0 0 0,0 0-1,0 0 1,0 0-1,0 0 1,0 0 0,0 0-1,0 0 1,1 0 0,-1 0-1,0 0 1,0 0-1,0 0 1,0 0 0,0 0-1,0 0 1,0 0 0,0 0-1,0 0 1,0 0-1,1 0 1,-1 0 0,0 0-1,0-1 1,0 1 0,0 0-1,0 0 1,0 0-1,0 0 1,0 0 0,0 0-1,0 0 1,0 0 0,0 0-1,0 0 1,0 0-1,0 0 1,0 0 0,0-1-1,0 1 1,0 0 0,0 0-1,0 0 1,1 0-1,-1 0 1,0 0 0,0 0-1,-1 0 1,1 0 0,0 0-1,0 0 1,0-1-1,0 1 1,0 0 0,0 0-1,0 0 1,0 0 0,1 10 485,-3 17-4,-6 39-215,4 0 0,4 87 0,30 129 298,-25-263-636,-4-16 15,0-1 0,0 1 0,0 0 0,-1 0 0,1-1 1,-1 1-1,0 0 0,0 0 0,0 0 0,0 4 0,-1-8-51,0 1 0,0-1 0,1 1 0,-1 0 0,0-1 1,0 1-1,1-1 0,-1 0 0,0 1 0,1-1 0,-1 0 0,1 1 0,-1-1 0,1 0 0,-1 0 0,-103-160-4873,-24-8 6229,127 168-1175,0 0 0,0 0 0,0 0 0,1 0 0,-1 0 0,0 0 0,1 0 0,-1 0 0,1 0 0,-1 0 0,1-1 0,-1 1 0,1 0-1,0 0 1,0-1 0,0 1 0,0 0 0,0 0 0,0-3 0,0 4-30,1-1 0,-1 0 0,1 1 0,0-1 0,-1 0 0,1 1 0,0-1 0,0 1 0,-1-1 0,1 1 0,0-1 0,0 1 0,0 0 0,-1-1 0,1 1 0,0 0 0,0 0 0,0-1 0,0 1 0,0 0 0,0 0 0,0 0 0,-1 0 0,1 0 0,0 0 0,1 1 0,66 4 1093,-47-3-1375,1 0 1,-1-1-1,1-1 0,0-1 1,-1-1-1,29-6 0,-16-4-140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14835,'2'-2'504,"13"-9"1622,-15 11-2068,1 0 0,-1-1 1,0 1-1,0 0 0,1 0 0,-1 0 1,0 0-1,0 0 0,1 0 0,-1 0 1,0 0-1,0-1 0,1 1 0,-1 0 0,0 0 1,0 0-1,1 0 0,-1 0 0,0 0 1,0 1-1,1-1 0,-1 0 0,0 0 1,0 0-1,1 0 0,-1 0 0,0 0 1,0 0-1,1 0 0,-1 1 0,0-1 1,0 0-1,0 0 0,1 0 0,-1 1 0,0-1 1,0 0-1,0 0 0,0 0 0,1 1 1,-1-1-1,0 0 0,0 0 0,0 1 1,0-1-1,0 0 0,0 0 0,0 1 1,0-1-1,0 0 0,0 0 0,0 1 1,0-1-1,0 0 0,0 0 0,0 1 0,0-1 1,0 0-1,0 1 0,0-1 0,0 0 1,-1 1-1,-1 13 343,0 0 0,-1 0 0,-1-1 0,-10 24 0,2-4-174,-30 80 238,18-53-144,3 2 0,-17 77-1,37-132-284,0 0 0,0 1-1,0-1 1,1 1 0,0-1-1,0 1 1,1-1 0,1 9-1,-1-14-19,0 1 0,0-1 0,0 1 0,1-1 0,-1 1 0,0-1-1,1 0 1,0 1 0,-1-1 0,1 0 0,0 0 0,0 0 0,0 0-1,0-1 1,1 1 0,-1-1 0,0 1 0,1-1 0,-1 0 0,1 1-1,-1-1 1,1-1 0,0 1 0,2 0 0,11 2 36,0-1 0,-1 0 0,1-2 0,0 0 0,0 0 0,25-5 0,95-26-125,-112 25-62,58-21-2358,-70 21 2024,-6-8-175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19852,'11'-11'876,"29"-25"482,-38 34-1265,0 0 0,0 1 1,1-1-1,-1 1 0,1 0 0,-1 0 1,1-1-1,-1 2 0,1-1 1,-1 0-1,1 0 0,0 1 0,0 0 1,-1-1-1,5 1 0,-6 1-51,0-1 0,0 0-1,-1 0 1,1 1-1,0-1 1,0 0 0,-1 1-1,1-1 1,0 0-1,-1 1 1,1-1 0,-1 1-1,1-1 1,0 1-1,-1-1 1,1 1 0,-1 0-1,1-1 1,-1 1-1,0 0 1,1-1 0,-1 1-1,0 0 1,1 0-1,1 25 484,-4-11-432,-1-2 0,-5 17 1,6-22-53,-69 242-542,70-246 434,0 0-1,0 0 1,0 0 0,1-1 0,0 1 0,0 0 0,0 8-1,0-12 58,0 0-1,0 0 0,0 0 1,0 1-1,1-1 0,-1 0 0,0 0 1,0 0-1,0 0 0,0 0 0,0 1 1,0-1-1,0 0 0,0 0 0,1 0 1,-1 0-1,0 0 0,0 0 1,0 0-1,0 1 0,0-1 0,1 0 1,-1 0-1,0 0 0,0 0 0,0 0 1,0 0-1,1 0 0,-1 0 1,0 0-1,0 0 0,0 0 0,0 0 1,1 0-1,-1 0 0,0 0 0,0 0 1,0 0-1,0 0 0,1 0 0,-1 0 1,0 0-1,0 0 0,0 0 1,0-1-1,0 1 0,1 0 0,-1 0 1,0 0-1,0 0 0,15-18-545,-5 0 58,-1-1 0,-1 1 0,12-39 1,10-64-1145,-29 113 1531,15-76-1126,-14 117 1624,2 1 0,14 56 1,-15-79-257,1 0 0,1 0 0,-1 0 0,13 19 0,-13-24-35,-1-1 0,1 0-1,1-1 1,-1 1-1,1-1 1,-1 0-1,1 0 1,0 0 0,1 0-1,6 3 1,-8-5 3,0 0-1,1-1 1,-1 1 0,0-1 0,1 0-1,-1 0 1,1 0 0,0-1 0,-1 1 0,1-1-1,-1 0 1,1-1 0,0 1 0,-1-1-1,7-2 1,-4 1 44,-1 0 0,0-1 0,1 0 0,-1-1 0,-1 1 0,1-1 0,0-1 0,-1 1 0,7-7 0,1-4 148,-1 1 0,-1-2 0,0 1 0,-1-2 0,-1 1 0,11-29 1,-8 17 32,-3-1 0,8-32 1,-14 45-222,0 0 1,-1 0 0,-1 0 0,-1 0 0,-1-25 0,1 39-94,-1 0 1,1 1-1,0-1 1,0 0-1,-1 1 1,1-1-1,-1 0 1,1 1-1,-1-1 1,0 1-1,0-1 1,0 1-1,0-1 1,0 1-1,-1-2 1,2 3-37,-1 0 1,0-1-1,1 1 1,-1 0 0,1 0-1,-1-1 1,1 1 0,-1 0-1,0 0 1,1 0-1,-1 0 1,0 0 0,1 0-1,-1 0 1,1 0 0,-1 0-1,0 0 1,1 0-1,-1 1 1,1-1 0,-1 0-1,0 0 1,1 0 0,-1 1-1,1-1 1,-2 1-1,-1 2-87,-1 0-1,1 0 0,-1 1 1,1-1-1,0 1 1,0-1-1,1 1 0,-4 6 1,-7 13-243,13-23 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 18316,'1'0'105,"0"-1"0,0 1 0,0-1 0,-1 1 0,1 0 0,0-1 1,0 1-1,0 0 0,0 0 0,0-1 0,0 1 0,0 0 0,0 0 0,0 0 0,0 0 0,0 0 0,0 1 0,0-1 1,0 0-1,1 1 0,-2 0-27,1 0 0,-1 0 0,0 0 0,0 0 0,0 0 0,0 0 0,0 0 0,0 1 0,0-1 0,0 0 0,0 0 0,0 0 0,-1 0 0,1 0 0,0 0 0,-1 0 0,1 0 0,-1 0 0,-1 2 0,-8 16 523,0-1 0,-2 0-1,-27 33 1,11-15-318,-32 43 101,-74 103 109,105-138-525,1 2 0,-24 56-1,48-94-139,1-1 0,0 1 0,1 0 0,0-1 0,-3 14 0,6-21 147,-1 1-1,0-1 1,0 0 0,0 0-1,0 0 1,1 0-1,-1 0 1,0 0 0,0 0-1,0 0 1,0 0-1,1 0 1,-1 0 0,0 0-1,0 0 1,0 0-1,0 0 1,1 0-1,-1 0 1,0 0 0,0 0-1,0 0 1,0-1-1,1 1 1,-1 0 0,0 0-1,0 0 1,0 0-1,0 0 1,0 0 0,0 0-1,1-1 1,-1 1-1,0 0 1,0 0 0,0 0-1,0 0 1,0 0-1,0-1 1,0 1-1,0 0 1,0 0 0,0 0-1,0 0 1,0-1-1,0 1 1,0 0 0,9-14-148,2-22-247,2-8-144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37 14667,'1'-2'187,"-1"0"0,0 1 1,0-1-1,1 0 0,-1 1 0,0-1 0,-1 0 0,1 1 0,0-1 0,0 0 1,-1 1-1,1-1 0,-1 0 0,1 1 0,-2-3 0,1 3-57,0 0 0,0 0 0,-1 1 0,1-1 0,0 0 0,0 1 0,-1-1 0,1 1 0,0-1 0,-1 1 0,1 0 0,0-1 0,-1 1 0,1 0 0,-1 0 0,1 0 0,0 0 0,-1 0 0,1 1 0,-2-1 0,-10 2 246,0 1 1,0 0-1,0 0 0,1 2 0,-1-1 1,1 1-1,0 1 0,1 1 0,-18 11 1,16-8-215,0 0 1,0 1-1,1 0 1,1 1-1,0 0 0,0 1 1,-10 16-1,18-24-139,0 1-1,0-1 0,1 0 0,-1 1 0,1 0 1,1-1-1,-1 1 0,0 10 0,1-14-19,1 0 1,0 0-1,0 0 0,0 0 0,1-1 0,-1 1 1,0 0-1,1 0 0,-1 0 0,1 0 0,0-1 1,-1 1-1,1 0 0,0-1 0,0 1 0,0 0 1,0-1-1,0 1 0,1-1 0,-1 0 0,0 1 0,1-1 1,-1 0-1,1 0 0,-1 0 0,1 0 0,0 0 1,-1 0-1,1 0 0,2 0 0,2 1 7,1-1-1,-1 0 1,0 0-1,0-1 1,1 0-1,-1 0 0,0 0 1,1-1-1,-1 0 1,0 0-1,0 0 1,0-1-1,0 0 1,10-5-1,-4 2 8,-1-1 1,0-1-1,0 1 0,-1-2 0,1 1 1,11-14-1,-15 15-3,-2 0 0,1-1 0,-1 0 0,0 0 0,0-1 0,4-10 1,-8 15-19,1 0-1,-1 0 1,0 0 0,0 0 0,0 0 0,-1 0 0,1 0 0,-1 0 0,0-1 0,0 1 0,0 0 0,0 0 0,0 0 0,-1 0 0,1-1 0,-1 1 0,0 0-1,0 0 1,0 0 0,-3-4 0,4 5-16,-1 1-1,0 0 1,0-1-1,0 1 1,0 0-1,0 0 1,-1 0-1,1 0 0,0 0 1,0 0-1,-1 0 1,1 0-1,0 1 1,-1-1-1,1 1 1,-1-1-1,1 1 1,-1-1-1,1 1 1,-1 0-1,-2-1 1,1 1-64,-1 1-1,1-1 1,0 1 0,0-1 0,0 1 0,-1 0 0,1 0 0,0 1 0,-5 2 0,0 1-220,0 0 0,0 0 1,1 1-1,0 0 0,1 1 1,-11 11-1,12-10 146,0-1-1,0 1 1,1 0-1,0 0 0,0 1 1,1-1-1,-4 17 1,3 18-580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190 112 17140,'-6'14'584,"0"-1"-1,-1 0 1,-1 0 0,0-1 0,-1 0 0,0 0 0,-1-1 0,0 0 0,-1-1 0,0 0 0,-23 15-1,34-25-585,-1 0 0,1 0 0,0 0 0,0 0-1,0 0 1,0 1 0,-1-1 0,1 0-1,0 0 1,0 0 0,0 0 0,-1 0-1,1 0 1,0 0 0,0 0 0,0 1-1,0-1 1,0 0 0,0 0 0,-1 0-1,1 0 1,0 1 0,0-1 0,0 0-1,0 0 1,0 0 0,0 1 0,0-1-1,0 0 1,0 0 0,0 0 0,0 0-1,0 1 1,0-1 0,0 0 0,0 0-1,0 0 1,0 1 0,8 0-72,14-4-18,-15 0 80,-1-1 1,0 0-1,0 0 0,0-1 1,-1 0-1,1 1 0,-1-2 1,0 1-1,4-7 0,2-3 36,-1 0-1,12-24 0,-18 28 16,1 1-1,-2-1 0,1 0 1,-1 0-1,-1 0 0,2-16 0,-4 24-25,0 0-1,0 0 1,0 1-1,0-1 0,-1 0 1,1 0-1,-1 0 1,1 0-1,-1 0 0,0 1 1,0-1-1,-1 0 1,-1-2-1,2 3-3,0 1-1,-1-1 1,1 1 0,-1 0-1,1 0 1,-1 0 0,1 0-1,-1 0 1,0 0 0,0 0 0,1 0-1,-1 1 1,0-1 0,0 1-1,0-1 1,0 1 0,0 0-1,0 0 1,1 0 0,-1 0-1,0 0 1,-3 0 0,-4 2-79,0 0 0,-1 1-1,1 0 1,0 0 0,0 1 0,1 0 0,-1 1-1,1 0 1,0 0 0,0 1 0,1 0 0,-1 0-1,1 1 1,1-1 0,-1 2 0,1-1 0,1 1-1,-7 10 1,3 7-174,12-8-77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15667,'-7'0'1729,"14"1"-801,10 2-256,13 0 1336,13 0-535,15 0-449,7 0-152,10 0-240,-3-1-120,-8 0-528,-5-1-416,-15-1-848,-12 0 1080,-28 0-200,-17 0-216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18868,'23'19'1832,"24"-15"-1143,10-4-257,13-2 632,5 0-168,-1-7-672,-2-3-704,-6 1 544,-6-3-168,-21 2-224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20364,'0'-1'117,"0"-1"-1,0 0 1,0 0-1,0 0 1,0 0-1,1 0 1,-1 1-1,1-1 1,0 0-1,-1 0 1,1 1-1,0-1 1,0 0-1,0 1 1,0-1-1,0 1 1,0-1-1,1 1 1,-1 0-1,0-1 1,1 1-1,-1 0 1,1 0-1,-1 0 1,1 0-1,0 0 1,2 0-1,6-4 183,0 1 0,0 0 0,16-3 0,-24 7-212,3-2 8,104-21 911,-98 21-956,0 0 1,0 2-1,0-1 1,1 1-1,-1 1 1,0 0-1,19 5 1,-28-6-46,0 1 0,0 0 1,0 0-1,0 0 0,0 0 1,0 0-1,0 0 0,0 0 1,0 1-1,-1-1 0,1 1 1,0-1-1,-1 1 0,0 0 1,2 1-1,-2-1-3,0-1-1,-1 1 1,1-1 0,-1 1-1,0-1 1,1 1 0,-1 0 0,0-1-1,0 1 1,0 0 0,0-1-1,0 1 1,0-1 0,0 1-1,-1 0 1,1-1 0,-1 1-1,1-1 1,-1 1 0,1-1-1,-1 1 1,-1 2 0,-11 14-2,0-1 0,-2 0 0,0 0 1,-28 23-1,16-15-5,-6 5 0,22-21-1,0 1 0,0 0 0,1 1 0,0 0 0,1 1 0,-8 12 0,16-22-13,0-1-1,0 0 1,0 0 0,1 1-1,-1-1 1,0 1 0,1-1-1,-1 0 1,1 1 0,0-1-1,0 1 1,-1-1 0,1 1-1,0-1 1,0 1 0,0-1-1,0 1 1,1-1 0,-1 1-1,1 2 1,0-3-23,0 0 1,-1 0-1,1 0 0,0-1 1,0 1-1,0 0 1,0-1-1,0 1 0,0-1 1,0 1-1,0-1 1,0 1-1,0-1 0,1 0 1,-1 1-1,0-1 1,0 0-1,0 0 0,0 0 1,2 0-1,5-1-100,0 1-1,1-1 1,-1-1-1,0 0 0,-1 0 1,10-4-1,16-7-277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19772,'-13'44'1745,"6"-5"-1273,-3-3-208,7 1 664,3-3-336,8-7-784,2-5-568,7-9 648,4-6-192,6-13-112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19164,'0'-1'37,"0"0"0,0 1 0,0-1 0,-1 0-1,1 0 1,0 1 0,0-1 0,-1 0 0,1 1 0,0-1 0,-1 0-1,1 1 1,-1-1 0,1 0 0,-1 1 0,1-1 0,-1 1 0,1-1-1,-1 1 1,0-1 0,1 1 0,-1 0 0,0-1 0,1 1 0,-1 0 0,0-1-1,1 1 1,-1 0 0,0 0 0,0 0 0,1 0 0,-1-1 0,0 1-1,0 0 1,0 0 0,1 1 0,-1-1 0,0 0 0,0 0 0,1 0-1,-1 0 1,0 1 0,1-1 0,-1 0 0,0 1 0,0-1 0,1 0-1,-1 1 1,1-1 0,-2 1 0,-3 3 76,-1-1 0,1 1 1,-1 0-1,-8 9 0,-7 9 126,1 1-1,-20 30 1,34-46-231,1 1 1,1 0-1,-1 0 0,1 0 1,1 1-1,-1 0 0,2-1 1,-1 1-1,1 0 0,0 0 1,0 15-1,2-20-3,1 0 0,-1 0 0,1 0 1,0 0-1,1 0 0,-1 0 0,1 0 0,0 0 0,-1-1 0,2 1 0,-1-1 0,0 1 0,1-1 1,-1 0-1,1 0 0,0 0 0,0 0 0,0-1 0,1 1 0,-1-1 0,6 3 0,8 5 14,0-2 0,1 0 0,24 7 0,-21-8-7,9 3-9,-19-7-39,0 1 1,0-1-1,-1 2 0,0-1 0,1 1 0,-2 1 0,17 12 0,-25-18 26,1 1-1,-2 0 1,1 0-1,0 0 1,0 0-1,0 0 1,0 0-1,-1 0 1,1 1-1,0-1 1,-1 0-1,1 0 1,-1 1-1,1-1 1,-1 0-1,0 0 1,0 1 0,1-1-1,-1 0 1,0 1-1,0-1 1,0 0-1,0 1 1,-1-1-1,1 0 1,0 1-1,0-1 1,-1 0-1,1 0 1,-1 1-1,1-1 1,-1 0-1,0 0 1,1 0-1,-1 0 1,0 1-1,0-1 1,0 0 0,0-1-1,0 1 1,0 0-1,0 0 1,-2 1-1,-4 3-4,0-1 0,0 0 0,0 0 0,0 0 0,-1-1-1,-8 3 1,-1-1 115,-1-1 0,1-1 1,-1 0-1,-31 0 0,40-2-13,-1-2 0,1 1 1,-1-1-1,1-1 0,0 0 0,-1 0 1,1-1-1,0 0 0,0 0 0,-13-9 1,19 11-55,0-1 1,1 1-1,-1-1 0,1 0 1,-1 0-1,1 0 1,0-1-1,0 1 1,0-1-1,0 1 0,0-1 1,1 1-1,-1-1 1,1 0-1,0 0 1,0 0-1,0 0 1,0 0-1,0 0 0,0-4 1,1 4-14,0-1 0,0 1 1,1-1-1,0 1 0,0-1 0,0 1 1,0-1-1,0 1 0,0 0 0,1 0 1,0 0-1,0 0 0,0 0 0,0 0 1,0 0-1,0 0 0,4-3 1,9-8 5,1 1 0,0 1 0,0 0 0,27-14 0,77-30 7,-80 38-18,0-1 0,40-26 0,-73 40-27,1-1 0,-1 1 0,-1-1 1,1-1-1,-1 1 0,9-13 0,-14 17-15,0 1 0,0 0 0,0-1 0,0 1 0,0 0 1,-1-1-1,1 1 0,0-1 0,-1 1 0,1-1 0,-1 0 0,0 1 0,1-1 0,-1 1 0,0-1 0,0 0 0,0 1 0,0-1 0,0 0 0,-1 1 0,1-1 0,0 1 0,-1-1 0,1 0 0,-1 1 0,1-1 0,-1 1 0,0 0 0,0-1 0,0 1 1,0-1-1,0 1 0,0 0 0,0 0 0,0 0 0,0-1 0,-1 1 0,1 0 0,0 1 0,-1-1 0,1 0 0,-3-1 0,-2 0-156,1 0 1,-1 0-1,1 0 1,-1 1-1,0 0 1,0 0-1,0 0 1,1 1-1,-1 0 1,0 0-1,-10 2 1,7-1-28,1 1 1,0 0-1,-1 0 1,1 1-1,0 0 1,0 1-1,-10 6 1,-4 6-422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20140,'-1'7'211,"0"-1"0,0 1-1,-1 0 1,0 0 0,0-1 0,-1 1-1,0-1 1,0 0 0,-5 8-1,-13 28 259,19-35-461,-1 0 0,1 0 0,1 0 0,-1 1 0,1-1 0,1 0 0,-1 1 0,1-1 0,0 1 1,2 10-1,0-13-39,-1 1 1,1-1-1,0 1 0,1-1 1,-1 0-1,1 0 1,0 0-1,0-1 1,1 1-1,-1-1 0,1 1 1,0-1-1,0 0 1,7 4-1,16 12-219,2-2-1,46 23 1,-38-22-159,34 24-1,-66-40 347,0 1 0,-1 0-1,1 0 1,-1 0-1,0 0 1,0 1-1,0-1 1,0 1 0,-1 0-1,5 10 1,-7-12 56,0 0 0,0 0 0,0 0 1,-1 0-1,1 0 0,-1 0 0,0 0 1,0 0-1,0 1 0,0-1 0,0 0 0,-1 0 1,1 0-1,-1 0 0,0 0 0,0 0 0,0 0 1,0 0-1,-1 0 0,1 0 0,-4 4 1,0 0 85,0-1 0,0 0 0,-1 0 1,0 0-1,0-1 0,-1 0 0,1 0 1,-1 0-1,0-1 0,0 0 1,-1-1-1,1 0 0,-1 0 0,-12 3 1,16-4-20,0-1 1,-1-1 0,1 1-1,0-1 1,-1 1 0,1-1 0,0-1-1,-1 1 1,1 0 0,0-1 0,0 0-1,-1 0 1,1-1 0,0 1-1,0-1 1,0 1 0,0-1 0,1-1-1,-1 1 1,0 0 0,1-1-1,0 0 1,-1 0 0,1 0 0,0 0-1,1 0 1,-1-1 0,-4-6 0,3 2-34,1-1 1,-1 0 0,1 0 0,1 0 0,0 0-1,0 0 1,1 0 0,0 0 0,1-1 0,0 1 0,0-1-1,1 1 1,0 0 0,1 0 0,-1 0 0,2 0-1,0 0 1,4-11 0,0 2-47,2 0 0,0 1 0,0 0 0,2 0 0,0 1 0,1 0 0,23-24 0,16-5 60,-33 31 126,-1-2 0,24-26 0,-40 40-139,1 1 0,-1-1 0,1 0 0,-1-1 0,0 1-1,1 0 1,-1 0 0,-1-1 0,1 1 0,0 0 0,0-1 0,-1 1-1,1 0 1,-1-1 0,0-3 0,0 4-22,-1 0 1,1 0-1,-1 1 0,1-1 0,-1 0 1,0 0-1,0 1 0,0-1 1,0 1-1,0-1 0,0 1 1,0-1-1,0 1 0,-1 0 0,1 0 1,0-1-1,-1 1 0,1 0 1,-1 0-1,1 0 0,-4-1 1,-5-2-190,-1 0 1,1 0 0,-1 1 0,0 1 0,-1 0 0,1 0 0,0 1 0,0 0 0,-1 1 0,1 1 0,0-1 0,-1 2-1,1 0 1,-18 5 0,-11 7-417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16916,'0'0'55,"0"1"1,0-1 0,0 0 0,0 1 0,0-1 0,0 1-1,0-1 1,0 1 0,0-1 0,0 1 0,1-1-1,-1 1 1,0-1 0,0 0 0,0 1 0,1-1 0,-1 1-1,0-1 1,0 0 0,1 1 0,-1-1 0,0 0 0,1 1-1,-1-1 1,1 0 0,-1 0 0,0 1 0,1-1-1,-1 0 1,1 0 0,-1 0 0,1 1 0,-1-1 0,0 0-1,1 0 1,0 0 0,23 2 343,-17-2-172,235-17 3017,-167 9-2795,283-31 834,184-16-751,-1 29-1809,-528 26 1188,16 2-234,-36 2-118,-8 0-127,-36-4-703,34-3 921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 18916,'-4'0'725,"-13"1"583,17-1-1284,-1 0-1,1 0 1,-1 0 0,1 0 0,0 0 0,-1 0 0,1 0-1,-1 0 1,1 0 0,0 1 0,-1-1 0,1 0 0,0 0-1,-1 0 1,1 1 0,0-1 0,-1 0 0,1 0 0,0 1-1,0-1 1,-1 0 0,1 0 0,0 1 0,0-1 0,-1 0-1,1 1 1,0-1 0,0 1 0,0-1 0,0 0 0,0 1-1,0 0 43,1 0-1,0 0 0,0-1 1,0 1-1,0-1 0,-1 1 1,1-1-1,0 1 0,0-1 1,0 1-1,0-1 0,0 0 1,1 1-1,-1-1 0,0 0 1,0 0-1,0 0 0,0 0 1,0 0-1,0 0 0,1 0 1,2 0 90,55 1 124,1-3-1,0-2 1,74-16-1,-124 19-249,135-26 157,-143 27-187,-1-1-1,1 1 1,-1 0 0,0 0 0,1 0-1,-1 0 1,1 0 0,-1 0 0,1 0-1,-1 0 1,0 1 0,1-1 0,-1 0-1,2 2 1,-3-2 0,1 0-1,-1 0 1,0 1 0,0-1-1,0 0 1,1 1 0,-1-1-1,0 1 1,0-1 0,0 0-1,0 1 1,1-1 0,-1 0 0,0 1-1,0-1 1,0 1 0,0-1-1,0 0 1,0 1 0,0-1-1,0 1 1,0-1 0,0 1-1,-1-1 1,1 0 0,0 1-1,0-1 1,0 0 0,0 1-1,-1 0 1,-2 4-4,-1 1-1,0 0 0,0-1 1,-7 7-1,5-5 2,-38 43 112,-72 111-1,101-136-212,1 0 0,1 1 1,1 1-1,1 0 0,2 0 0,0 1 0,-4 32 0,11-38-1541,2-38 190,0-7 701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19316,'-6'-7'1761,"9"2"-1217,4 4-200,7-1 864,5 1-328,11 0-400,7-2-200,16-2-544,8 0-360,3-3-1304,2 3 1656,1 0-264,-4 1-241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36 19732,'4'-4'174,"1"0"0,-1 1-1,1-1 1,0 1 0,0 1-1,0-1 1,0 1 0,0 0 0,1 0-1,-1 0 1,1 1 0,-1-1-1,1 1 1,8 0 0,-10 1-121,0 1 1,-1-1-1,1 1 0,0 0 0,-1 0 1,1 0-1,-1 0 0,1 0 1,-1 1-1,0 0 0,1 0 0,-1 0 1,0 0-1,0 0 0,0 1 1,-1-1-1,1 1 0,0 0 1,-1-1-1,0 1 0,0 0 0,0 1 1,2 2-1,0 2-9,-1-1 0,0 0 0,0 1-1,-1-1 1,0 1 0,0 0 0,0 0 0,-1 0 0,-1 0-1,1 10 1,-2-5 32,0 1-1,-1-1 0,-1 0 1,0 0-1,-7 20 0,-3-2 130,-1-2-1,-2 0 0,-1 0 0,-23 29 0,-2-2 598,-81 81 0,196-114-1092,-63-20 68,0 0 1,0-1 0,1 0 0,-1-1-1,0 0 1,1 0 0,-1-1 0,1-1-1,-1 0 1,18-4 0,4-7-330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20740,'-4'4'2009,"-5"8"-1513,3 11-272,-2 10 1824,1 10-1775,-3 3-241,1 8-321,0 2-135,2 0-344,6-6-360,1-13-1857,8-8 2361,10-12-360,2-3-248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19 20860,'-3'-2'163,"-1"0"0,1 0-1,0 0 1,-1 0 0,1 1-1,-1-1 1,0 1 0,1 0-1,-1 0 1,0 0 0,0 1-1,0-1 1,-6 1 0,-6 0 272,-31 2 0,31 1-385,0 1 0,1 0 0,-1 0 0,1 2 1,0 0-1,1 1 0,-1 0 0,1 1 0,1 1 0,-1 0 1,1 1-1,-13 12 0,16-12-108,0 0 0,0 0 1,1 1-1,0 0 0,1 1 0,0 0 0,1 0 0,0 1 1,1 0-1,0 0 0,1 0 0,1 1 0,-5 26 0,8-34-10,0-1 0,1 1-1,0-1 1,0 1-1,1-1 1,0 1-1,0-1 1,0 1 0,0-1-1,1 0 1,0 0-1,0 0 1,0 0-1,1 0 1,-1 0 0,1 0-1,6 6 1,-1-2-72,1-2 0,0 1 0,0-1 1,0 0-1,1-1 0,0 0 0,14 6 1,-8-4 58,0 0 0,-1 1 0,0 1 1,-1 0-1,0 1 0,16 15 0,-26-21 93,1 0 0,-1 0 0,0 0 0,-1 1 0,0-1 0,1 1 0,-2 0 0,1 0 0,-1 0 0,1 0 0,-2 0 0,1 1 0,-1-1 0,0 0 0,0 1 0,-1-1 0,0 1 0,0-1 0,0 1 0,-2 8 0,-1-4 81,-1 0-1,1 0 1,-2 0-1,1 0 1,-2-1-1,1 0 1,-1 0 0,-1 0-1,0-1 1,0 1-1,-1-2 1,-9 9-1,9-9 15,0-1-1,0 0 1,-1-1 0,0 0-1,0 0 1,-1-1-1,1 0 1,-1-1 0,0 0-1,-1 0 1,1-1-1,0-1 1,-14 3-1,21-5-131,-1 0 0,0 0 0,0 0 0,1 0 0,-1-1 0,0 1 1,1-1-1,-1 0 0,1 0 0,-1 0 0,1-1 0,-1 1 0,1-1 0,0 0 0,-1 0 0,1 0 0,0 0 0,1 0 0,-1-1 0,0 1 0,1-1 0,-1 0 0,1 0 0,-3-4 0,1 0-40,1 0 1,0 0 0,0 0 0,1 0-1,0-1 1,0 1 0,0-1-1,1 1 1,1-1 0,-1 0-1,1-8 1,6-36-329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 19964,'0'0'42,"1"0"-1,-1 0 0,0 0 0,1-1 1,-1 1-1,0 0 0,1 0 1,-1 0-1,1 0 0,-1 0 0,0 0 1,1 0-1,-1 0 0,1 0 1,-1 0-1,0 0 0,1 0 0,-1 0 1,0 1-1,1-1 0,-1 0 1,1 0-1,-1 0 0,0 0 0,1 1 1,-1-1-1,0 0 0,1 0 1,-1 1-1,0-1 0,0 0 0,1 0 1,-1 1-1,0-1 0,0 0 1,0 1-1,1-1 0,-1 1 0,0-1 1,0 0-1,0 1 0,0-1 1,0 0-1,0 1 0,0-1 1,1 1-1,-1 0 0,-1 26 271,0-21-131,-17 331 2306,19-287-2683,2 0-1,3-1 1,1 1 0,26 86 0,-32-133 92,4 16-448,-5-18 517,0-1 0,0 0-1,0 0 1,0 1 0,1-1 0,-1 0-1,0 0 1,0 0 0,0 1 0,0-1 0,0 0-1,0 0 1,0 1 0,0-1 0,0 0-1,0 0 1,0 1 0,0-1 0,-1 0-1,1 0 1,0 1 0,0-1 0,0 0 0,0 0-1,0 1 1,0-1 0,-1 0 0,1 0-1,0 0 1,0 0 0,0 1 0,0-1-1,-1 0 1,1 0 0,0 0 0,0 0 0,0 1-1,-1-1 1,1 0 0,0 0 0,0 0-1,-1 0 1,1 0 0,0 0 0,0 0 0,-1 0-1,1 0 1,0 0 0,0 0 0,-1 0-1,1 0 1,0 0 0,0 0 0,-1 0-1,1 0 1,0 0 0,0 0 0,-1 0 0,1-1-1,0 1 1,0 0 0,0 0 0,-1 0-1,1-1 1,-14-7-881,1-1-1,1-1 1,-1 0 0,-12-15-1,-6-3-198,-50-40-153,-19-17 5088,99 85-3697,1-1 0,-1 1 0,1-1 0,-1 1-1,1 0 1,-1-1 0,1 1 0,-1-1 0,1 0-1,0 1 1,-1-1 0,1 1 0,0-1 0,-1 1-1,1-1 1,0 0 0,0 1 0,0-1 0,-1 0-1,1 1 1,0-1 0,0 0 0,1 0-46,-1 1 1,0-1 0,0 1-1,1-1 1,-1 1-1,1-1 1,-1 1-1,0 0 1,1-1 0,-1 1-1,1-1 1,-1 1-1,1 0 1,-1 0-1,1-1 1,-1 1 0,1 0-1,-1 0 1,1 0-1,0-1 1,40-3 1057,-29 3-953,26-4-951,-1-2-1,0-1 1,57-21-1,-27 3 123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20364,'1'3'136,"-1"1"0,1 0 0,-1 0-1,1-1 1,-1 1 0,0 0-1,-1 0 1,1 0 0,-1-1 0,1 1-1,-3 5 1,0 6 61,-118 625 1735,116-620-1876,0 1 56,-3 30 0,8-46-93,-1-1 0,1 1 0,0 0 1,1-1-1,-1 1 0,1-1 0,-1 1 1,1-1-1,1 1 0,-1-1 0,1 1 1,3 6-1,-3-9-8,0 1 0,0-1 0,1 0 0,-1 0 0,1 0 0,-1 0-1,1 0 1,0-1 0,0 1 0,-1-1 0,1 1 0,0-1 0,0 0 0,1 0 0,-1-1 0,0 1 0,0-1 0,4 1 0,10 0 10,-1-1 0,23-2 0,-21 1-51,13-1-259,-1-1-1,1-1 0,-1-2 1,0-1-1,0-2 0,-1-1 0,0-1 1,42-23-1,-28 6-223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20812,'-12'22'1853,"-47"76"-749,-86 197 0,72-110-1477,73-178-633,5-13 392,14-34-1702,21-62 1,-12 27 851,17-42-1100,32-77 956,-64 170 2395,-13 24-741,0 0 1,0-1-1,0 1 0,0 0 1,0 0-1,1-1 0,-1 1 0,0 0 1,0 0-1,0 0 0,0-1 0,1 1 1,-1 0-1,0 0 0,0 0 0,0 0 1,1 0-1,-1-1 0,0 1 0,0 0 1,0 0-1,1 0 0,-1 0 0,0 0 1,0 0-1,1 0 0,-1 0 1,0 0-1,0 0 0,1 0 0,-1 0 1,0 0-1,0 0 0,1 0 0,-1 0 1,0 0-1,0 0 0,1 0 0,3 11 851,-1 12 275,-2 88 1463,7 134-63,-4-209-2872,1 0 0,2 0 0,1 0 0,22 56 0,-14-58-1903,-16-34 2155,0 0-1,0 0 0,0 1 1,0-1-1,0 0 0,1 0 1,-1 0-1,0 1 0,-1-1 1,1 0-1,0 0 0,0 0 1,0 0-1,0 1 0,0-1 1,0 0-1,0 0 0,0 0 0,0 1 1,0-1-1,0 0 0,0 0 1,-1 0-1,1 0 0,0 0 1,0 1-1,0-1 0,0 0 1,0 0-1,-1 0 0,1 0 1,0 0-1,0 0 0,0 0 1,0 0-1,-1 0 0,1 0 1,0 1-1,0-1 0,0 0 1,0 0-1,-1 0 0,1 0 1,0 0-1,0 0 0,0 0 1,-1 0-1,1-1 0,0 1 1,0 0-1,0 0 0,0 0 1,-1 0-1,1 0 0,0 0 0,0 0 1,0 0-1,0 0 0,-1 0 1,1-1-1,0 1 0,-13-4-1196,3-2 999,0 0-1,1-1 1,-1 0 0,1-1 0,1 0 0,-1 0-1,-6-10 1,1 2 1323,2-1 1,0-1-1,-10-20 0,19 33-477,1-1 0,-1 1 1,1-1-1,0 0 0,0 0 0,1 0 1,-2-11-1,3 15-508,0 0 0,0 1 1,0-1-1,1 0 0,-1 0 0,0 0 1,1 0-1,-1 1 0,1-1 0,0 0 1,0 0-1,0 1 0,0-1 0,0 1 1,0-1-1,0 1 0,0-1 0,0 1 1,1-1-1,-1 1 0,0 0 0,1 0 1,0 0-1,-1 0 0,1 0 1,-1 0-1,1 0 0,0 1 0,3-2 1,108-32-1659,-55 11 1138,6-5-132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19652,'2'13'1441,"-4"19"-929,-8 8-160,-5 11 568,-2 8-296,-4 7-232,0 6-80,-3 2-240,-2-6-88,5-20-392,-1-6-120,5-15-128,-3-11-168,0-16-465,-3-10-1719,0-16 2400,0-8-321,-1-18-71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 17388,'-2'-1'94,"0"0"-1,0 1 1,1-1 0,-1 1 0,0-1 0,0 1 0,0 0 0,0 0 0,0 0-1,1 0 1,-1 0 0,0 0 0,0 1 0,0-1 0,0 1 0,1-1-1,-5 2 1,3 0-8,0 0 0,-1 0-1,1 1 1,0-1 0,0 1 0,0-1-1,0 1 1,-2 4 0,-3 3 20,1 0 1,1 1-1,0 0 1,-6 15 0,5-8-93,0 0 0,2 1 1,-5 24-1,8-37-14,1-1-1,1 1 1,-1 0-1,1 0 1,0-1 0,0 1-1,1 0 1,0-1-1,0 1 1,0 0 0,1-1-1,-1 1 1,1-1-1,1 0 1,2 6-1,-4-9 19,0-1-1,0 0 1,0 0-1,0 0 0,0 1 1,0-1-1,0 0 1,0 0-1,1-1 1,-1 1-1,0 0 0,1 0 1,-1-1-1,0 1 1,1 0-1,-1-1 0,1 1 1,-1-1-1,1 0 1,2 1-1,-1-2 31,-1 1 0,1 0 0,-1-1-1,1 1 1,-1-1 0,1 0 0,-1 0 0,0 0 0,1 0-1,-1 0 1,4-3 0,0-1 109,0 0-1,0 0 1,-1-1-1,0 1 1,0-1 0,0 0-1,5-9 1,-5 4 142,1 0 0,-2 0 1,1 0-1,4-23 0,-8 30-244,0 0-1,0 0 1,-1 0 0,1 0-1,-1 0 1,0-1 0,0 1 0,-1 0-1,1 0 1,-1 0 0,0 0-1,0 0 1,0 0 0,0 0-1,-1 1 1,0-1 0,-3-6-1,4 9-85,0 0 0,0 0-1,1 1 1,-1-1 0,0 0-1,0 0 1,0 1 0,0-1-1,-1 0 1,1 1 0,0-1 0,0 1-1,0-1 1,0 1 0,0 0-1,-1 0 1,1-1 0,0 1-1,0 0 1,-1 0 0,1 0-1,0 0 1,0 0 0,0 1-1,-1-1 1,1 0 0,0 0-1,0 1 1,0-1 0,0 1-1,-1-1 1,1 1 0,0 0 0,0-1-1,0 1 1,0 0 0,0-1-1,0 2 1,-4 2-212,1 0-1,0 0 1,0 1-1,0-1 1,1 1-1,0 0 1,-3 5 0,0 2-159,1 0 1,1 1 0,0 0 0,0 0-1,1 0 1,1 0 0,0 0-1,1 1 1,1 20 0,3 29-839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100 117 16844,'-31'51'1948,"15"-27"-962,-17 35-1,30-51-882,0 0 1,0 0-1,0 0 1,1 1 0,0-1-1,1 0 1,0 1 0,-1 16-1,2-22-103,0-1 0,1 0 1,-1 1-1,0-1 0,1 0 0,-1 1 0,1-1 0,0 0 0,-1 0 0,1 1 0,0-1 0,1 0 0,-1 0 0,0 0 0,3 3 0,-3-4 4,1 0-1,-1 0 1,0 0-1,1-1 1,-1 1-1,0 0 0,1-1 1,-1 1-1,1-1 1,-1 1-1,1-1 0,-1 0 1,1 0-1,-1 0 1,1 0-1,0 0 0,-1 0 1,3 0-1,1-1 25,1-1-1,0 0 0,-1 0 0,0 0 1,1-1-1,-1 1 0,0-1 1,0 0-1,0-1 0,-1 1 0,5-6 1,3-2 119,-1-2 1,-1 1 0,0-2 0,0 1-1,-2-1 1,1-1 0,-2 0 0,0 0-1,8-27 1,-13 35-88,0-1 1,-1 0-1,1 1 0,-2-1 0,1 0 1,-1 0-1,0 0 0,-1 0 1,-3-15-1,3 18-80,-1 0 0,0 1 1,0-1-1,0 0 0,-1 1 0,1-1 1,-1 1-1,0 0 0,-1 0 0,1 0 1,-1 0-1,1 0 0,-1 1 0,0 0 1,-1 0-1,-4-4 0,2 4-77,0 0-1,1 0 1,-1 0-1,0 1 1,0-1-1,-1 2 1,1-1-1,0 1 1,-1 0 0,1 1-1,0 0 1,-10 1-1,-10 3-375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16692,'15'7'1776,"11"-2"-928,10 0-256,16-2 585,5 1-145,12-4-152,-1 0-88,-3-1-632,-5-4-472,-11 1-824,-8 1 936,-20 3-192,-20 4-200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16580,'11'10'1584,"15"-7"-824,8-3-272,17-1 512,2-3-263,11-4-569,4 1-384,0-4 496,0 1-240,-12 0-360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18660,'14'-38'3797,"-11"35"-1373,-7 27-1357,-11 38-748,5-23-377,1 1-1,-5 62 1,14-100 47,-1 1 0,1-1 0,0 1 0,0-1 1,1 0-1,-1 1 0,0-1 0,1 1 0,0-1 0,-1 0 0,1 1 0,0-1 0,0 0 0,0 0 0,1 0 0,-1 0 0,0 0 0,1 0 0,-1 0 0,1 0 1,0-1-1,3 4 0,-1-3-49,-1 0 1,1-1-1,-1 0 1,1 0 0,0 0-1,-1 0 1,1 0-1,0-1 1,0 1-1,0-1 1,-1 0 0,1 0-1,0 0 1,4-2-1,9-1-612,1-1-1,-1 0 1,0-1-1,22-11 1,-28 11-133,0 0 1,0-1-1,-1-1 1,0 1 0,0-2-1,0 1 1,10-12-1,-19 17 595,0 1-1,0-1 0,0 1 0,0 0 1,0-1-1,0 0 0,0 1 0,-1-1 1,1 1-1,-1-1 0,1-2 0,-1 4 246,0-1 0,0 1 0,0-1-1,0 1 1,0-1 0,0 0 0,0 1-1,0-1 1,0 1 0,-1-1 0,1 1-1,0-1 1,0 1 0,-1-1 0,1 1-1,0 0 1,-1-1 0,1 1 0,0-1-1,-1 1 1,1 0 0,-1-1 0,1 1-1,0 0 1,-1-1 0,1 1 0,-1 0-1,1-1 1,-1 1 0,1 0 0,-1 0-1,1 0 1,-1 0 0,0 0 0,1 0-1,-1 0 1,1-1 0,-1 1 0,0 1-1,0-1 61,0 0-1,0 0 0,0 0 1,0 0-1,0 1 1,0-1-1,0 0 0,0 1 1,0-1-1,1 1 0,-1-1 1,0 1-1,0-1 1,0 1-1,1 0 0,-1-1 1,0 1-1,1 0 0,-1 0 1,0-1-1,1 1 1,-1 0-1,1 0 0,-1 0 1,1 1-1,-12 28 1727,11-24-1665,-8 26-53,2 0 0,1 0 0,2 0 1,1 1-1,2 0 0,3 43 0,3-47-200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16452,'-18'43'1432,"-1"3"-1024,2 1-192,4-3 416,2-4-256,8-11-728,1-7 2104,11-12-1688,-2-9 49,9-8-9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19484,'-1'-1'90,"1"1"-1,-1 0 0,1-1 1,-1 1-1,1-1 1,0 1-1,-1-1 1,1 1-1,0-1 1,0 1-1,-1-1 0,1 1 1,0-1-1,0 0 1,0 1-1,-1-1 1,1 1-1,0-1 0,0 0 1,0 1-1,0-1 1,0 1-1,0-1 1,1 0-1,-1 1 0,0-1 1,0 1-1,0-1 1,0 1-1,1-2 1,0 1 54,0-1 1,1 1-1,-1-1 0,0 1 1,1-1-1,-1 1 1,1 0-1,-1 0 1,4-2-1,2-1 83,0 0-1,1 1 0,13-4 1,-17 5-216,1 1 0,-1 0 0,1 1 1,-1-1-1,1 1 0,0 0 1,-1 0-1,1 0 0,-1 1 0,1 0 1,0 0-1,-1 0 0,7 2 1,-9-2-14,-1 0 1,1 0 0,0 0 0,-1 0 0,0 1-1,1-1 1,-1 0 0,0 1 0,1-1 0,-1 1-1,0-1 1,0 1 0,0-1 0,0 1 0,0 0-1,-1 0 1,1-1 0,-1 1 0,1 0 0,-1 0-1,1 0 1,-1 0 0,0-1 0,0 1 0,0 0-1,0 0 1,0 0 0,0 0 0,-1 0 0,1 0-1,-1-1 1,1 1 0,-1 0 0,0 0-1,0 1 1,-2 4 12,0 0 0,-1-1 0,1 0 0,-1 1 0,0-2 0,0 1 1,-1 0-1,0-1 0,-9 8 0,4-4-4,-2 0 1,1-1 0,-26 13 0,36-17-690,8 2 309,13 5-40,-17-10 279,25 12-490,-9-5 322,0 2-1,21 14 1,-36-22 279,0 0 1,-1 1 0,1 0-1,-1 0 1,0 0-1,0 0 1,0 1-1,0-1 1,0 1 0,-1 0-1,0-1 1,0 1-1,0 0 1,0 0-1,0 1 1,1 5 0,-3-5 69,0-1 0,0 1 0,-1 0 1,1 0-1,-1-1 0,0 1 1,0 0-1,-1-1 0,1 1 1,-1-1-1,0 1 0,0-1 0,-5 6 1,-3 6 494,-25 29 1,29-38-302,-1 1 0,1-1 1,-2-1-1,1 1 0,-1-1 1,-9 5-1,16-10-226,-1 0 0,0 0 0,1 0 0,-1 0 0,0-1 0,0 1-1,1-1 1,-1 1 0,0-1 0,0 0 0,0 1 0,0-1 0,1 0 0,-1 0 0,0-1 0,0 1 0,0 0 0,0-1-1,0 1 1,1-1 0,-1 1 0,0-1 0,0 0 0,1 0 0,-1 0 0,1 0 0,-1 0 0,0 0 0,1 0 0,0 0-1,-1-1 1,1 1 0,0 0 0,0-1 0,0 1 0,0-1 0,0 0 0,-1-1 0,-2-4-392,1 1 1,0 0-1,1-1 1,-1 1-1,1-1 1,1 0-1,-1 0 1,1 0 0,0 1-1,1-1 1,-1 0-1,1 0 1,1 0-1,-1 0 1,1 0-1,3-8 1,5-6-891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16956,'9'-6'242,"0"0"1,0 1 0,0 0 0,1 0 0,-1 1-1,1 1 1,0-1 0,1 1 0,-1 1 0,0 0-1,1 1 1,-1 0 0,1 0 0,0 1 0,-1 0-1,1 1 1,14 3 0,-22-3-206,-1-1 1,1 1 0,-1 0-1,1 0 1,0 0-1,-1 1 1,0-1-1,1 1 1,-1-1 0,0 1-1,0 0 1,0 0-1,0 0 1,0 0-1,0 0 1,-1 0 0,1 0-1,2 5 1,-3-3-3,1 0 1,-1 0-1,0 0 1,0 0-1,-1 0 0,1 1 1,-1-1-1,0 0 1,0 0-1,0 1 1,-1 4-1,-2 4 43,-1 1 1,0 0-1,0-1 0,-2 1 0,1-1 1,-11 15-1,-19 26 283,-2-1 0,-57 62 0,92-113-351,-5 5 24,1 0 1,0 1-1,-7 12 1,12-19-35,1-1 0,0 1 0,0 0 1,-1-1-1,1 1 0,0-1 0,0 1 0,0-1 1,0 1-1,0 0 0,0-1 0,0 1 0,0-1 0,0 1 1,0 0-1,0-1 0,0 1 0,0-1 0,1 1 1,-1-1-1,0 1 0,0 0 0,1-1 0,-1 1 1,0-1-1,1 1 0,-1-1 0,0 0 0,1 1 0,-1-1 1,1 1-1,-1-1 0,1 0 0,-1 1 0,1-1 1,-1 0-1,1 1 0,-1-1 0,1 0 0,-1 0 1,1 0-1,0 1 0,-1-1 0,1 0 0,-1 0 0,1 0 1,0 0-1,0 0 0,35 1-24,-30-1 2,19-1-273,0 0 0,0-2 0,0 0 1,0-2-1,-1-1 0,35-13 0,-21 1-67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15851,'0'1'46,"0"-1"0,0 0 1,0 0-1,0 0 0,0 0 0,0 0 0,0 0 0,0 0 0,0 0 0,0 1 0,0-1 0,0 0 0,0 0 0,0 0 0,0 0 0,0 0 0,0 0 0,0 0 0,0 0 0,0 1 0,0-1 0,0 0 0,0 0 0,-1 0 0,1 0 0,0 0 0,0 0 0,0 0 0,0 0 1,0 0-1,0 0 0,0 1 0,0-1 0,0 0 0,0 0 0,0 0 0,-1 0 0,1 0 0,0 0 0,0 0 0,0 0 0,0 0 0,0 0 0,0 0 0,0 0 0,0 0 0,0 0 0,-1 0 0,10 8 608,5-1-341,1 0 0,0-1-1,0-1 1,24 5-1,67 7 246,-80-13-378,330 21 1223,4-28-1045,112 4-3977,-452 0 2979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18748,'-3'-2'4155,"16"-1"-2429,17 1-1546,2 2-208,23 0 18,80 9-1,-134-9 8,0 0 0,-1 0 1,1 1-1,0-1 0,-1 0 0,1 0 1,-1 1-1,1-1 0,-1 1 0,1-1 1,-1 0-1,1 1 0,-1-1 0,1 1 1,-1-1-1,1 1 0,-1-1 0,0 1 1,1 0-1,-1-1 0,0 1 0,0-1 0,1 1 1,-1 0-1,0-1 0,0 1 0,0 0 1,0-1-1,0 1 0,0 0 0,0-1 1,0 2-1,-4 25-14,3-21 18,-110 483-22,98-442-818,11-45-604,-1-7 1020,-2-9 213,0-13-314,-2-8-89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18332,'8'1'1464,"5"-2"-1024,0-2-184,13-1 665,2-2-321,10 0-272,2 1-304,10-1-576,2 2-249,-4-1 641,0 2-144,-13 2-160</inkml:trace>
  <inkml:trace contextRef="#ctx0" brushRef="#br0" timeOffset="1">571 135 14083,'7'43'1224,"-4"7"-840,-2 1-160,-1 8 353,2-1-81,-2-7-440,0-5 2104,-4-19-1912,-4-4 96,3-19 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16980,'10'-5'358,"0"0"-1,0 2 1,0-1 0,0 1 0,1 0 0,-1 1 0,1 1 0,0-1 0,-1 2 0,1 0 0,19 1 0,-22 0-330,0 0 1,-1 0-1,1 1 1,-1 0 0,0 0-1,0 1 1,0 0-1,0 0 1,0 0-1,0 1 1,-1 0-1,0 1 1,1-1-1,-2 1 1,1 0 0,-1 1-1,7 7 1,-9-8-24,-1 0 0,0 0 0,1 0 0,-2 0 1,1 0-1,-1 1 0,1-1 0,-1 0 0,-1 1 0,1-1 1,-1 1-1,0-1 0,0 1 0,-1-1 0,0 1 0,0-1 1,0 0-1,0 1 0,-4 6 0,-3 9 65,-1 0 0,0-1 0,-17 25-1,-38 48 339,54-80-300,-2 0 1,1-1-1,-1-1 1,-23 18-1,23-23-116,10-8-95,2 1 89,1 0 0,0 0 0,0 1 0,-1-1 0,1 0 0,0 1 0,0-1 0,0 1 0,0-1 0,0 1 0,0-1-1,0 1 1,0 0 0,0-1 0,0 1 0,0 0 0,0 0 0,0 0 0,1 0 0,8 0-53,0 1 1,0 0-1,-1 0 0,1 1 1,-1 1-1,1 0 0,8 4 1,-6-3 59,0 0 0,0-1 0,0 0 0,18 1 0,-27-3 22,1-1-1,-1 0 0,0-1 0,1 1 1,-1-1-1,1 1 0,-1-1 0,0 0 1,0 0-1,1-1 0,-1 1 1,0-1-1,0 1 0,0-1 0,0 0 1,-1 0-1,1 0 0,-1-1 0,1 1 1,2-4-1,1-2-7,-1 0 1,0 0-1,0-1 0,-1 0 1,0 1-1,-1-2 0,0 1 1,-1 0-1,4-19 1,-4 10 60,0 0-1,-1 0 1,-1 1 0,-4-29 0,4 42-44,-1-1 0,0 0-1,-1 1 1,1-1 0,-1 1-1,0-1 1,-4-6 0,-2 0-59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18004,'10'0'1608,"-2"4"-1272,15-4-136,6 0 1193,12-1-1329,14-3-64,9-3-432,7-2-257,-7-1 601,1 1-144,-15 6-144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16900,'10'4'1392,"17"-7"-1008,8-4-144,13-5 360,11 1-464,11-3 1096,8-1-935,2 0-49,-3-1-40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23 15883,'4'-7'1185,"6"-9"-64,-10 16-1056,0 0-1,0 1 1,0-1-1,0 0 1,0 0-1,0 0 1,0 0-1,0 0 1,0 0-1,0 0 1,0 0-1,0 0 1,0 1-1,0-1 1,1 0-1,-1 0 0,0 0 1,0 0-1,0 0 1,0 0-1,0 0 1,0 0-1,0 0 1,0 0-1,1 0 1,-1 0-1,0 0 1,0 0-1,0 0 1,0 0-1,0 0 1,0 0-1,0 0 0,1 0 1,-1 0-1,0 0 1,0 0-1,0 0 1,0 0-1,0 0 1,0 0-1,0 0 1,1 0-1,-1 0 1,0-1-1,-9 54 436,-1-1-1,-22 58 0,13-44-428,-3 10-20,-20 80 120,42-156-167,-1 1-1,1 0 1,0 0-1,-1-1 1,1 1-1,0 0 1,0 0-1,0 0 1,0-1-1,0 1 1,-1 0-1,2 0 1,-1 0-1,0 0 1,0-1-1,0 1 1,0 0-1,0 0 1,1 0-1,-1-1 1,0 1-1,1 0 1,-1 0-1,0-1 1,1 1-1,-1 0 1,1-1-1,-1 1 1,1 0-1,0-1 1,-1 1-1,1-1 1,0 1-1,-1-1 1,1 1-1,0-1 1,1 1-1,1-1 21,0 0 0,0 0-1,0 0 1,0 0 0,0-1-1,0 1 1,0-1-1,0 0 1,5-1 0,-4 0 54,21-6-227,-1-2 0,28-14 0,-46 21-12,-1 0 0,1 0 0,-1-1 1,0 0-1,0 0 0,0 0 0,-1-1 1,1 1-1,-1-1 0,0 0 0,0-1 0,-1 1 1,0 0-1,5-11 0,-3-6-466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14067,'0'19'1520,"-3"10"-848,0 1-247,-1 9 919,-2-1-528,2 5-248,1 2-168,0-8-592,3-4-344,0-9 456,4-7-136,4-11-104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61 17100,'0'-1'105,"3"-27"1120,-4 15-718,0 13-498,1-1 0,0 1 0,0 0 0,0 0 0,0 0 0,-1 0 0,1-1 0,0 1 0,0 0 0,0 0 0,-1 0 0,1 0 0,0 0 0,0 0 0,-1 0 0,1 0 0,0 0 0,0 0 0,0 0 0,-1 0 0,1 0 0,0 0-1,0 0 1,-1 0 0,1 0 0,0 0 0,0 0 0,0 0 0,-1 0 0,1 0 0,0 0 0,0 0 0,-1 0 0,1 0 0,0 1 0,0-1 0,0 0 0,0 0 0,-1 0 0,1 0 0,0 1 0,0-1 0,-6 6 140,1 1 0,-1 0 0,1 0 1,1 0-1,0 0 0,0 1 0,0-1 0,-4 16 0,-2 1-70,-50 126-191,53-129 53,1 1-1,1 0 0,1 0 0,-3 45 1,7-64 61,0 0 0,0-1 1,0 1-1,0 0 1,0-1-1,0 1 0,1 0 1,0-1-1,-1 1 1,1 0-1,0-1 0,0 1 1,0-1-1,1 0 1,-1 1-1,1-1 0,-1 0 1,1 0-1,0 0 1,-1 0-1,1 0 0,0 0 1,3 1-1,-2-2 19,0 0-1,0 0 1,0 0-1,0-1 1,0 1-1,0-1 1,0 0-1,1 0 1,-1 0-1,0 0 1,0-1 0,0 1-1,0-1 1,0 0-1,0 0 1,0 0-1,0 0 1,0 0-1,4-3 1,8-5 114,-2 0 1,1 0-1,-1-1 1,-1-1-1,0 0 1,0-1-1,-1 0 1,15-21-1,-7 6 222,-1-2-1,-1-1 1,15-36 0,-23 43-67,0 0 1,6-28-1,-13 44-262,-1-1 0,1 0 0,-1 1 0,-1-1 0,0 0 1,0 1-1,0-1 0,-1 0 0,0 1 0,-4-15 0,5 21-54,0 0 0,-1 1 0,1-1 0,0 0 1,-1 0-1,1 1 0,0-1 0,-1 0 0,1 0 0,-1 1 0,1-1 0,-1 1 1,1-1-1,-1 0 0,0 1 0,1-1 0,-1 1 0,0-1 0,1 1 0,-1 0 1,0-1-1,0 1 0,1 0 0,-1-1 0,-1 1 0,0 0-26,1 0-1,0 0 1,0 1-1,-1-1 1,1 0 0,0 1-1,0-1 1,0 1-1,0-1 1,0 1-1,0 0 1,-1-1-1,1 1 1,1 0-1,-2 1 1,-2 2-75,0 0 1,1 0-1,-1 0 1,1 0-1,0 1 1,1-1-1,-4 7 0,-2 22-441,4 2-155</inkml:trace>
  <inkml:trace contextRef="#ctx0" brushRef="#br0" timeOffset="1">564 2 16083,'-14'52'1905,"-6"5"-1193,-5 6-312,1 2 904,2-5-487,2-7-169,6-11-464,4-11-160,9-19-296,2-10-256,8-13-377,-1-12-143,2-11 672,-1-9-184,-5-15 48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14547,'-3'0'103,"1"1"-1,-1-1 1,1 0 0,0 1 0,-1-1-1,1 1 1,0 0 0,0 0-1,-1 0 1,1 0 0,0 0-1,0 1 1,0-1 0,-3 4-1,1-1 37,0 0 0,0 0 0,0 1 0,1 0 0,-6 10 0,3-3 56,1 0 1,0 1-1,1 0 1,-5 22-1,7-24-125,1-1 0,0 1-1,1 0 1,0-1 0,0 1-1,1 0 1,4 14 0,-4-22-52,0 1 0,0-1 0,0 0 0,0 0 0,1-1 0,-1 1 0,1 0-1,0 0 1,-1-1 0,2 1 0,-1-1 0,3 4 0,-3-5 5,0 0-1,0 0 0,0 0 1,0 0-1,1 0 0,-1 0 1,0 0-1,0-1 0,1 1 1,-1-1-1,0 1 0,1-1 1,-1 0-1,0 0 0,1 0 0,-1 0 1,0-1-1,5 0 0,-1-1 75,0 0 0,0-1 0,0 0-1,-1 1 1,0-2 0,1 1-1,-1-1 1,0 1 0,-1-1 0,1-1-1,-1 1 1,1-1 0,-1 1-1,-1-1 1,6-8 0,-5 6 65,0 0 1,0 0 0,-1-1-1,0 1 1,0-1 0,0 1-1,-1-1 1,0 0 0,-1 0 0,0 0-1,0-12 1,-1 18-152,0-1 0,0 1-1,0 0 1,0 0 0,0 0 0,-1 0 0,1-1 0,-1 1-1,1 0 1,-1 0 0,0 0 0,0 0 0,0 0 0,0 0-1,0 1 1,-1-1 0,1 0 0,-1 0 0,1 1 0,-1-1-1,1 1 1,-1-1 0,0 1 0,1 0 0,-1 0 0,0 0 0,0 0-1,0 0 1,0 0 0,0 0 0,0 1 0,-1-1 0,1 1-1,0-1 1,0 1 0,0 0 0,0 0 0,-1 0 0,1 0-1,0 0 1,0 1 0,0-1 0,0 1 0,-1-1 0,1 1-1,-2 1 1,-3 1-125,0 0 0,1 1 0,0 0 0,-1 0 0,1 1 0,1 0-1,-1 0 1,1 0 0,-1 1 0,2 0 0,-8 10 0,0 2-360,1 1 1,-15 35-1,19-38 340,1-1 0,1 1 0,1 0 0,0 0 0,1 1-1,1-1 1,0 1 0,1-1 0,2 24 0,9 16-205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98 15875,'-8'15'648,"-18"48"453,24-58-986,0 1 0,1 0 1,-1 0-1,1 0 0,1 0 0,-1 0 1,1 0-1,1 10 0,-1-15-87,0 0 0,0 0 0,0 0 0,1 0-1,-1 0 1,0 0 0,1 0 0,-1 0 0,1 0 0,-1 0-1,1 0 1,0 0 0,-1-1 0,1 1 0,0 0 0,-1 0-1,1-1 1,0 1 0,0 0 0,0-1 0,0 1 0,0-1-1,0 1 1,0-1 0,0 1 0,0-1 0,0 0 0,0 1-1,0-1 1,0 0 0,0 0 0,0 0 0,0 0 0,0 0-1,0 0 1,0 0 0,0 0 0,0 0 0,0-1 0,0 1-1,0 0 1,2-1 0,3-1 52,-1 0 1,1 0-1,-1-1 0,0 0 1,0 0-1,8-6 0,-2 0 126,-1 0 0,-1-1-1,0 0 1,0-1 0,-1 0-1,10-16 1,-15 21-84,0 1 0,0 0 0,-1-1 1,1 1-1,-1-1 0,-1 0 0,1 1 0,-1-1 0,0 0 0,0 0 0,-1 0 0,1 0 0,-2 0 0,1 0 1,0 0-1,-4-12 0,4 16-119,-1 0 1,0 0-1,0 0 1,0 0 0,0 0-1,0 0 1,0 0-1,0 0 1,-1 0-1,1 1 1,-1-1 0,1 1-1,-1-1 1,0 1-1,0-1 1,1 1-1,-1 0 1,0 0-1,0 0 1,-3-1 0,1 1-14,1 0 0,0 1 1,-1-1-1,1 1 1,0 0-1,-1 0 1,1 1-1,-1-1 1,1 1-1,0-1 0,-1 1 1,-3 2-1,-3 1-11,0 1-1,0 0 0,1 0 0,-1 1 0,1 0 0,1 1 1,-13 10-1,0 7-213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19572,'9'-6'1833,"2"0"-1449,12 3-192,4-1 1240,12 1-1104,5 0-256,6-1-384,5-2-248,1 2-432,-9-2-177,-11 2 833,-7 4-264,-21 3-256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11819,'9'14'1528,"9"-2"-488,8-4-272,16-4 1985,2 1-1649,9-5-200,5-2-64,0-5-568,0-4-544,-4-4 384,-5 2-192,-13 1-248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 15443,'1'-41'3792,"-1"41"-3763,0 0 1,0 0-1,0 0 1,0 0-1,0 0 1,0 0-1,0 0 1,0 0-1,0 0 1,0 0-1,0 0 1,0 0-1,0-1 1,0 1-1,0 0 1,0 0-1,0 0 1,0 0-1,0 0 1,0 0-1,0 0 1,0 0-1,0 0 1,-1 0-1,1 0 1,0 0-1,0 0 1,0 0-1,0 0 1,0 0-1,0 0 0,0-1 1,0 1-1,0 0 1,0 0-1,0 0 1,0 0-1,0 0 1,-1 0-1,1 0 1,0 0-1,0 0 1,0 0-1,0 0 1,0 0-1,0 0 1,0 0-1,0 0 1,0 0-1,0 1 1,0-1-1,0 0 1,0 0-1,-1 0 1,1 0-1,0 0 1,0 0-1,0 0 1,0 0-1,0 0 1,0 0-1,0 0 1,0 0-1,0 0 1,0 0-1,-7 7 769,-8 12-151,-25 44-292,3 2 0,-40 92 0,62-118-421,1 0 0,2 0-1,2 1 1,1 0-1,-6 78 1,14-107 12,1 0-1,1-1 1,-1 1-1,2 0 1,0 0-1,0-1 1,6 19-1,-7-27 36,1 1-1,-1-1 0,0 0 0,1 1 1,-1-1-1,1 0 0,-1 0 0,1 0 0,0 0 1,0 0-1,0 0 0,0-1 0,0 1 0,1-1 1,2 2-1,-2-2 2,0 0 1,0 0 0,0-1-1,0 0 1,0 1 0,-1-1-1,1 0 1,0 0 0,0-1-1,0 1 1,0 0 0,0-1-1,0 0 1,0 0 0,-1 0-1,1 0 1,3-2 0,4-2 16,-1-1 0,0 0 1,0-1-1,0 0 0,-1 0 1,0-1-1,0 0 0,-1 0 1,9-14-1,-5 6 173,-1 1 1,-1-2-1,0 1 0,12-36 1,-19 46-105,-1 0 0,1 0 1,-1 0-1,0-1 0,-1 1 1,1 0-1,-1-1 1,0 1-1,-1-1 0,-1-7 1,1 12-108,1 0 1,-1 0-1,0-1 1,0 1 0,0 0-1,0 0 1,0 0-1,0 1 1,-1-1-1,1 0 1,-1 0 0,1 1-1,-1-1 1,1 1-1,-1-1 1,0 1 0,0 0-1,0-1 1,0 1-1,0 0 1,0 0-1,0 1 1,0-1 0,-1 0-1,1 1 1,0-1-1,0 1 1,0 0-1,-1 0 1,1-1 0,-5 2-1,-2 0-263,1 0 0,-1 1 0,0 0 0,1 0 1,-1 1-1,1 0 0,0 1 0,0 0 0,-9 5 0,-12 10-697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13643,'-8'11'434,"1"1"0,-1 0 0,2 0 0,0 0 0,0 1 0,-5 20 0,2-10 481,-11 30-771,3 1 0,2 0 1,-16 108-1,30-152-153,1 0-1,0 1 0,0-1 0,1 0 1,0 0-1,1 0 0,5 17 1,-7-24 10,1-1 0,0 0 0,-1 0 0,1 0 0,0-1 0,0 1 1,1 0-1,-1 0 0,0 0 0,0-1 0,1 1 0,-1-1 0,1 1 0,0-1 0,-1 0 1,1 1-1,0-1 0,0 0 0,0 0 0,0 0 0,0 0 0,0-1 0,0 1 0,0-1 1,0 1-1,0-1 0,0 1 0,0-1 0,0 0 0,0 0 0,1 0 0,-1 0 0,0-1 1,0 1-1,0-1 0,0 1 0,0-1 0,0 0 0,0 1 0,0-1 0,3-2 1,5-2 61,-1-1 0,0 0 0,0 0 0,0 0 0,-1-1 0,0-1 0,-1 1 0,12-16 0,-3 2 268,-1-1 1,16-33-1,-20 32 80,0 0 0,11-41 0,-18 50-220,-1 0 0,0 0-1,-2 0 1,1 0 0,-2 0 0,0-20 0,-1 30-194,1 0 0,-1 1 0,1-1 0,-1 1 0,0-1 0,0 1 0,-1-1 0,1 1 0,-1-1 1,0 1-1,1 0 0,-2 0 0,1 0 0,-4-4 0,5 6-106,-1-1 1,0 1 0,0 0-1,0 0 1,0-1-1,-1 2 1,1-1 0,0 0-1,0 0 1,0 1-1,-1-1 1,1 1-1,0-1 1,-1 1 0,1 0-1,-1 0 1,1 0-1,0 1 1,-1-1 0,1 0-1,0 1 1,0 0-1,-3 0 1,0 1-9,1 0-1,-1 0 1,1 0 0,0 0 0,0 1-1,0-1 1,0 1 0,0 0 0,1 0-1,-1 1 1,1-1 0,-3 5 0,-18 22-934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2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15987,'-28'55'1321,"-4"3"-993,1 1-152,7 0 416,3-6-160,6-10-320,7-6-152,3-12-264,4-8-56,2-17-240,2-9-104,1-12 400,-1-8-105,2-13 73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 16724,'-1'-1'71,"0"0"1,0 0 0,-1 0-1,1 1 1,0-1 0,-1 0-1,1 1 1,0-1 0,-1 1-1,1-1 1,-1 1 0,1 0-1,0 0 1,-1 0 0,1-1 0,-1 1-1,1 0 1,-1 1 0,1-1-1,-1 0 1,-1 1 0,0 0-1,0 0 0,0 1 0,0-1 0,0 1 0,1 0 0,-1 0 0,1 0 0,-1 0 0,-3 3 0,-2 6 161,-1 0 1,1 0 0,-11 21 0,7-10-192,1 0 0,1 1 0,1 1 0,1 0 0,1 0 1,1 0-1,-4 33 0,10-54-47,0-1 1,0 0-1,0 0 1,0 1-1,0-1 0,1 0 1,-1 0-1,1 1 0,-1-1 1,1 0-1,1 3 1,-1-4 4,-1-1 1,1 1-1,0 0 0,-1-1 1,1 1-1,0-1 1,-1 1-1,1-1 1,0 1-1,0-1 1,0 0-1,-1 1 1,1-1-1,0 0 1,0 1-1,0-1 1,0 0-1,-1 0 1,1 0-1,0 0 1,0 0-1,0 0 1,0 0-1,0 0 1,0 0-1,-1-1 1,1 1-1,0 0 1,0 0-1,0-1 1,0 1-1,-1-1 1,1 1-1,1-1 1,5-3 20,-1 0 1,1-1-1,-1 0 0,0 0 1,-1 0-1,1 0 1,-1-1-1,0 0 0,5-8 1,38-63 440,-35 53-123,15-39 0,-25 56-269,0-1 0,-1 0 0,0 1 0,-1-1 0,0 0 1,0 0-1,0 0 0,-1 0 0,-2-14 0,2 20-68,0 0 0,0 0 0,-1 1 0,1-1 0,-1 0 0,0 1 0,1-1 0,-1 0 0,0 1 0,0-1 0,0 1 0,0-1 0,0 1 0,0 0 0,-2-3 0,2 4-20,0-1 1,0 1-1,0-1 0,0 1 0,0 0 0,0-1 1,0 1-1,-1 0 0,1 0 0,0 0 1,0-1-1,0 1 0,0 0 0,0 0 1,0 1-1,0-1 0,0 0 0,0 0 0,-2 1 1,-1 1-116,0 0-1,0 0 1,-1 0 0,1 1 0,1-1 0,-1 1 0,0 0-1,1 0 1,-1 1 0,-3 4 0,-5 8-360,1 0 1,0 0-1,2 1 1,0 1-1,0-1 0,-10 36 1,1 11-592</inkml:trace>
  <inkml:trace contextRef="#ctx0" brushRef="#br0" timeOffset="1">372 519 14859,'-17'19'528,"2"0"-1,-17 27 1,27-38-435,0 1 0,1 0 0,0 0 0,0 0 0,1 0 0,0 1 1,1 0-1,-2 13 0,3-21-80,1-1 0,0 1-1,0 0 1,0-1 0,0 1 0,0 0 0,0 0 0,0-1 0,1 1 0,-1 0 0,1-1 0,-1 1 0,1-1-1,-1 1 1,1-1 0,0 1 0,0-1 0,0 1 0,2 2 0,-2-3 11,1-1 1,-1 1-1,0 0 1,1 0-1,-1-1 1,1 1-1,-1-1 1,0 0-1,1 1 1,0-1-1,-1 0 1,1 0-1,-1 0 1,1 0-1,-1 0 1,1 0-1,2 0 1,3-2 106,-1 0 1,1 0 0,0 0-1,-1-1 1,1 0 0,-1-1-1,12-7 1,-8 3 106,0 0 1,0-1-1,-1 0 1,0 0-1,9-15 0,-15 21-186,0-1-1,-1 0 1,0 1-1,0-1 0,0 0 1,0-1-1,0 1 1,-1 0-1,0 0 1,0-1-1,0 1 0,0 0 1,-1-1-1,0 1 1,0-1-1,0 1 0,0-1 1,-2-7-1,1 10-88,0 0 0,0 0-1,0 0 1,-1 0 0,1 1 0,0-1-1,-1 0 1,0 0 0,1 1 0,-1-1-1,0 1 1,0 0 0,1-1-1,-1 1 1,0 0 0,0 0 0,0 0-1,-1 0 1,1 1 0,0-1 0,0 0-1,0 1 1,-1 0 0,1-1 0,0 1-1,0 0 1,-1 0 0,-3 1-1,-3-1-59,-1 1 0,1 1 0,0-1 0,0 2 0,-17 5 0,-12 11-347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14539,'-4'0'186,"1"1"-1,0 0 1,-1-1-1,1 1 1,0 1-1,0-1 1,0 0-1,0 1 0,0 0 1,0 0-1,0 0 1,0 0-1,1 0 1,-1 0-1,1 1 1,-5 4-1,-1 3 46,1 0 0,0 0-1,-8 15 1,1 5-183,1 1 0,2 1 0,0 0 0,3 0 0,0 0 0,-5 64 0,9-26-166,2 0 0,11 86 0,7-29-229,-12-109 236,0 0-1,1-1 1,1 0-1,16 32 1,-21-46 90,0-1 1,1 1-1,-1-1 1,1 1-1,0-1 0,0 0 1,0 0-1,0 0 0,0 0 1,0-1-1,1 1 1,4 2-1,-6-3 17,1-1 0,-1 1 0,1-1-1,-1 0 1,1 0 0,-1 0 0,1 0 0,-1 0 0,1 0-1,0 0 1,-1 0 0,1-1 0,-1 1 0,1 0 0,-1-1 0,1 0-1,-1 1 1,0-1 0,1 0 0,-1 1 0,0-1 0,1 0 0,-1 0-1,0 0 1,0 0 0,2-2 0,4-6 15,0 1-1,0-1 1,-1 0-1,0 0 1,0-1 0,6-16-1,22-67 125,-33 88-127,23-71 164,15-94 0,-31 123-103,-3 0 0,-1-1 0,-4-60 1,-1 91-50,-1-1 1,0 1 0,-1 0 0,-2 1-1,1-1 1,-8-16 0,10 28-18,-1 0 1,0 0-1,1 0 0,-2 1 1,1-1-1,0 1 1,-1 0-1,0 0 0,-8-7 1,9 9-11,0 1 0,0-1 1,0 0-1,0 1 0,0 0 1,-1 0-1,1 0 0,0 0 0,-1 0 1,1 1-1,-1-1 0,1 1 1,-1 0-1,1 0 0,-1 0 1,-6 2-1,2 0-56,0 1-1,0 0 1,0 0-1,1 1 1,-1 0 0,1 0-1,0 1 1,0-1 0,0 2-1,1-1 1,-1 1 0,1 0-1,1 0 1,-1 1 0,1-1-1,0 1 1,1 1 0,0-1-1,-6 14 1,8-5-218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53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16420,'-2'0'81,"0"0"1,0 0 0,0 0 0,0 0 0,1 0 0,-1 1 0,0-1 0,0 1 0,1-1 0,-1 1 0,0-1-1,1 1 1,-1 0 0,0 0 0,1 0 0,-1 0 0,1 0 0,0 0 0,-1 1 0,1-1 0,0 0 0,0 1 0,0-1-1,0 1 1,0-1 0,0 1 0,-1 2 0,-2 5 42,0 0 0,1 0-1,-4 18 1,0 4-52,2 0-1,2 0 1,0 1 0,3 43-1,2-50-167,1 0-1,0 0 1,2 0-1,1-1 1,1 0-1,11 24 1,-15-39 15,1-1 0,0 0 0,1-1 0,-1 1 0,2-1-1,-1 0 1,1 0 0,10 9 0,-13-14 47,0 0 0,-1 0-1,1 0 1,0 0 0,1 0-1,-1-1 1,0 0-1,0 1 1,1-1 0,-1 0-1,0-1 1,1 1 0,-1-1-1,1 1 1,-1-1-1,1 0 1,-1 0 0,1-1-1,-1 1 1,1-1 0,-1 0-1,1 1 1,-1-1-1,0-1 1,4-1 0,1-1 11,-1-1 1,1 0 0,-1 0-1,0 0 1,-1-1 0,1 0-1,-1-1 1,0 0 0,-1 0-1,1 0 1,-1 0 0,7-15-1,3-9 165,20-63 0,-25 65 7,-2-1-1,8-60 1,-14 74-100,-1-1 1,-1 1-1,0 0 1,-1 0-1,-1-1 1,0 1-1,-7-20 1,8 32-52,0-1 0,-1 1 1,0 0-1,0 0 1,0-1-1,0 1 1,-1 1-1,0-1 1,-5-6-1,6 8-11,1 1-1,-1 0 0,1 0 0,-1 0 1,0 0-1,1 0 0,-1 0 0,0 1 1,0-1-1,0 1 0,1-1 1,-1 1-1,0 0 0,0-1 0,0 1 1,0 0-1,0 0 0,1 0 1,-1 1-1,0-1 0,0 0 0,0 1 1,0-1-1,0 1 0,-2 1 0,-2 1-128,-1 0 0,1 1-1,0-1 1,0 2-1,0-1 1,0 1 0,1 0-1,0 0 1,-5 6-1,-6 9-37,-16 26-1,31-44 161,-34 58-422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19964,'0'17'376,"0"-3"-1352,-6-11 1160,9-2-992,4-2 400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16307,'7'-9'732,"11"-18"1302,-24 448-545,8-338-1353,-2 281-99,-1-173-18,1-188-23,0 0 1,0-1-1,0 1 0,1 0 1,-1 0-1,1-1 1,-1 1-1,2 3 0,-2-6 4,0 0-1,1 0 1,-1 0-1,0 0 1,0 1-1,0-1 1,0 0-1,0 0 1,0 0-1,0 0 1,0 0-1,0 0 0,1 0 1,-1 0-1,0 0 1,0 0-1,0 0 1,0 0-1,0 1 1,0-1-1,1 0 1,-1 0-1,0 0 1,0 0-1,0 0 1,0 0-1,0 0 1,1 0-1,-1 0 1,0 0-1,0-1 1,0 1-1,0 0 1,0 0-1,0 0 0,1 0 1,-1 0-1,0 0 1,0 0-1,0 0 1,0 0-1,0 0 1,0 0-1,0 0 1,0-1-1,1 1 1,-1 0-1,8-15-17,-5 2-495,0 1 0,-1-2 0,0 1 0,-1 0 0,0 0 0,-1 0 0,-1-1 0,-3-17 0,1 0-66,3 2-60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29 188 14187,'-2'0'99,"1"-1"0,-1 1 0,0-1 0,0 0 0,1 0 0,-1 0 0,1 0 0,-1 0 0,1 0 0,-1-1 0,1 1 1,0 0-1,-1-1 0,1 1 0,0-1 0,0 1 0,0-1 0,-1-1 0,2 1-65,0 1-1,0 0 1,-1 0 0,1-1-1,0 1 1,0 0 0,0 0 0,0-1-1,0 1 1,1 0 0,-1 0 0,0 0-1,0-1 1,1 1 0,-1 0 0,1 0-1,-1 0 1,1 0 0,0 0 0,-1 0-1,1 0 1,0 0 0,0 0 0,0 0-1,-1 0 1,1 0 0,0 0-1,0 1 1,2-2 0,6-4 34,1 0-1,0 1 1,0 1 0,0-1-1,0 1 1,1 1 0,0 0-1,-1 0 1,1 1 0,17-1-1,16 1-93,58 5 0,-69-1 53,1099-1-446,-707-20 407,1249-41 432,-1653 60-427,1040-11-365,-1006 12-296,-50 1 259,-6-1 157,-7 2 2,-10-2-34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15515,'4'7'1273,"3"9"-905,-4-2-176,0 5 496,-2 5-144,-1 5-232,0 2-120,-1-1-88,-3 3-40,-1-4-48,1-2-32,-2-2-232,2-5-208,0-5 1192,-2-2-744,5-1-24,1-5 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14459,'-3'27'1336,"0"3"-824,2-3-215,-1 2 527,4 0-144,0-1-232,3-2-152,-1-6-240,0-3-64,1-5-176,0-4-136,-2-5-272,-3-1-88,0 2-769,-3-3 1137,-4 4-208,0-2-136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4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14 16668,'10'-14'3681,"-12"15"-2007,-8 7-751,-122 136-10,-55 56-1019,179-191-67,-1 0 0,-1-1 1,1 0-1,-14 8 0,22-15 142,1-1 1,-1 1-1,1-1 1,-1 0-1,0 1 1,1-1-1,-1 1 1,1-1-1,-1 0 1,0 0-1,1 1 1,-1-1-1,0 0 1,1 0-1,-1 0 1,0 0-1,0 0 1,1 0-1,-1 0 1,0 0-1,1 0 1,-1 0-1,0 0 1,1 0-1,-1 0 1,0-1-1,1 1 1,-1 0-1,0-1 1,1 1-1,-1 0 1,0-1-1,0-1-9,0 0 0,0 0 0,1 0 0,-1 0 0,1 0 0,-1 0 0,1 0 0,0 0 0,0 0 0,0 0 0,0-4 0,4-32-430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18324,'3'15'1680,"5"9"-1080,2 5-216,6 8 633,0-1-193,8 4-184,6 3-160,5-4-232,2 1-128,-1-7-240,-2-3-224,-5-7-456,0 3-328,-12-9 848,-3-1-200,-7-1-177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4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15891,'-12'21'1368,"-1"0"0,-1-1 0,-24 26 0,24-30-1266,0 0 0,2 1 1,0 0-1,1 1 0,-11 22 1,20-35-80,0 0 0,1 0 0,-1 0 0,1 0 0,0 0 0,0 0 0,1 1 0,0-1 0,0 0 0,0 0 0,0 0 0,1 1 1,1 6-1,-1-9-13,0 0-1,0-1 1,0 0 0,1 1 0,-1-1 0,1 0 0,-1 0 0,1 1 0,0-1 0,-1 0 0,1-1-1,0 1 1,1 0 0,-1-1 0,0 1 0,0-1 0,1 1 0,-1-1 0,0 0 0,1 0 0,0 0-1,-1 0 1,1-1 0,-1 1 0,1-1 0,0 0 0,2 1 0,3-1-173,0 0-1,0 0 1,0-1 0,0 0 0,0 0 0,0-1 0,0 0-1,12-5 1,-15 5 23,0-1 0,0 1 1,0-1-1,0 0 0,-1 0 0,1 0 0,-1-1 0,0 0 0,0 1 0,0-1 0,-1-1 0,1 1 0,3-7 0,3-9-565</inkml:trace>
  <inkml:trace contextRef="#ctx0" brushRef="#br0" timeOffset="1">9 153 13587,'-9'0'1584,"15"6"-712,5-3-303,15-1 1295,4 0-832,10-2-272,8 0-152,3-2-720,1-2 865,-9 3-681,-4 1-24,-12-2-96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4:3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15531,'0'3'51,"1"-1"-1,-1 0 0,1 1 0,-1-1 0,1 1 1,0-1-1,0 0 0,0 0 0,0 0 0,1 1 1,-1-1-1,0 0 0,1-1 0,0 1 0,-1 0 1,1 0-1,0-1 0,3 3 0,-1-2-44,0 0-1,1 0 1,-1-1-1,0 1 1,0-1 0,1-1-1,-1 1 1,0 0-1,9-1 1,85-1-91,-47-1-34,75 8 0,-56 7-14,0 2 0,108 41-1,8 2-13,-6-16 134,2-8 0,241 14 0,377-33 255,189-71-372,-5-60-830,-776 84 648,136-16-1296,-284 45 1340,-17 5-77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52 12203,'-1'1'145,"0"0"1,0 0-1,0-1 1,0 1 0,0 0-1,1-1 1,-1 1 0,-1-1-1,1 1 1,0-1-1,0 0 1,0 1 0,0-1-1,0 0 1,0 0-1,0 0 1,0 1 0,0-1-1,-1-1 1,1 1-1,0 0 1,0 0 0,0 0-1,0 0 1,0-1 0,-2 0 1590,13 4 30,8 3-1440,1-1 0,0-1 0,-1-1 0,34 1 0,78-5 60,-122 0-343,256-28 290,-101 7-301,-153 20-78,-10 2 22,1 0-1,0-1 1,0 1 0,0 0 0,0 0 0,0 0 0,0-1 0,0 1 0,0 0 0,0 0 0,-1 0 0,1 1 0,0-1 0,0 0 0,0 0 0,0 0 0,0 1 0,0-1-1,0 1 1,-1-1 0,1 0 0,0 1 0,1 0 0,-2 0-445,-5-20-1706,2 7 1676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3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31 16532,'13'-30'3123,"-18"65"-304,-39 124-2558,-7 27-224,40-138-18,-8 91 0,18-129-18,1 1 0,0-1 0,0 0-1,1 0 1,0 0 0,4 13 0,-4-19 6,1-1 1,-1 0-1,0 0 1,1 0-1,-1 0 0,1 0 1,0 0-1,0 0 1,0-1-1,1 1 1,-1 0-1,1-1 1,-1 0-1,1 0 1,0 0-1,0 0 1,0 0-1,0 0 1,0-1-1,0 1 1,0-1-1,4 1 1,3 0-6,0-1 0,0 1 1,0-2-1,1 0 0,-1 0 1,0 0-1,0-2 0,0 1 1,0-1-1,16-5 0,-11 1-322,1 1-1,-1-2 1,0 0-1,-1-1 0,25-17 1,-19 8-74,-11 1-114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17796,'-1'10'1520,"6"0"-1000,4-1-160,7-2 496,2 0-135,8-2-233,6-1-48,8-1-544,3-2-408,5-7 472,3-1-136,2-7-64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20212,'5'11'2113,"-2"-2"919,-3-8-2519,2-1-433,-1-4-353,1-3-919,2 0-1472,-4-5 2240,1 3-393,4-3-295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3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16764,'1'1'75,"0"0"0,1 0 1,-1 0-1,0 1 0,0-1 1,0 0-1,0 0 0,0 1 1,0-1-1,0 1 0,-1-1 1,1 0-1,0 1 0,-1 0 1,1-1-1,-1 1 0,0-1 1,1 1-1,-1-1 0,0 1 1,0 0-1,0-1 1,0 1-1,-1 1 0,-6 44 550,6-44-532,-18 70 1050,-31 76-1,-39 67 165,66-161-1426,21-51-88,1 0 0,-1 0-1,0-1 1,0 1 0,-5 6-1,6-10 188,1 0-1,0 0 1,0 1-1,0-1 1,0 0-1,0 0 1,-1 0-1,1 0 1,0 0 0,0 0-1,0 0 1,0 1-1,-1-1 1,1 0-1,0 0 1,0 0-1,0 0 1,-1 0-1,1 0 1,0 0-1,0 0 1,0 0-1,-1 0 1,1 0 0,0 0-1,0 0 1,0 0-1,-1 0 1,1 0-1,0-1 1,0 1-1,0 0 1,-1 0-1,1 0 1,0 0-1,0 0 1,0 0-1,0 0 1,-1-1-1,1 1 1,-5-18-443,1-14-193</inkml:trace>
  <inkml:trace contextRef="#ctx0" brushRef="#br0" timeOffset="1">0 209 16091,'0'-4'1945,"0"3"-1297,5 4-224,3 1 1096,2 3-551,5 7-209,3 4-272,4 0-128,5 5-112,2 3 8,-1 1-80,2-2-144,5 3-328,2-2-224,-4-4-296,-1-1 632,-2-2-160,0-5-160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17980,'1'3'270,"-1"-1"0,0 0 0,0 0 0,0 1-1,0-1 1,0 0 0,0 0 0,-1 0 0,0 4 0,-23 106 2274,15-59-2464,2 0 1,3 1 0,3 54-1,1-103-78,0-1 1,0 1-1,1-1 0,0 1 0,0-1 1,0 1-1,1-1 0,0 0 1,-1 0-1,1 0 0,1 0 0,-1 0 1,4 4-1,-5-6-42,1 0 0,0-1 0,0 1 0,0-1 0,0 1 0,0-1 0,1 0-1,-1 1 1,0-1 0,1 0 0,-1-1 0,0 1 0,1 0 0,-1-1 0,1 1 0,-1-1 0,1 0 0,0 0 0,-1 0 0,1 0 0,-1 0 0,1-1 0,-1 1 0,5-2-1,2-1-190,-1 0-1,1-1 0,-1 0 0,0 0 0,0-1 1,0 0-1,0 0 0,-1-1 0,0 0 0,0 0 0,7-9 1,2-9-447</inkml:trace>
  <inkml:trace contextRef="#ctx0" brushRef="#br0" timeOffset="1">0 197 17892,'5'3'1888,"10"-2"-1048,7-1-351,8-4 887,4-2-304,8-3-712,4 1-504,-7-2 312,-8 3-168,-14-2-248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5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19332,'-7'-5'1296,"7"-3"-1136,1 1-104,14 7 345,12 2-129,12-2-232,6 1-64,14-1-64,3-3-32,1 0-144,-4-5-161,-5-2-399,-5 0-128,-15 1 656,-2 5-160,-22 4-88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16940,'4'6'1632,"12"-3"-1248,4-6-160,4-4 536,9-5-296,6-1-176,9-4-544,3-3-400,5 2 552,-2-3-112,-4 1-120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2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16091,'-9'28'1129,"-1"9"-921,0 4-96,3 15 312,0 3-104,3 8-144,1 1-48,1 1-56,2-2-16,0-7-32,-1-5-152,0-15-432,1-9 1296,-3-22-760,-3-13 32,-8-21-48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14139,'0'8'1328,"6"-12"-688,5-9-223,10-11 655,6-2-304,13-6-144,6 0-136,8 4-136,2 5-88,4 10-264,-2 2-120,-1 5-304,-3 1-152,-3-3-224,-4 1 600,-13-3-176,-4 0-120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 11899,'0'-15'858,"0"6"-264,-1 0-1,1 0 1,-1 0-1,-1 0 1,1 0-1,-2 1 1,-3-11-1,6 19-546,-1 0-1,1 0 1,0 0 0,-1 1-1,1-1 1,0 0 0,-1 0-1,1 0 1,0 1 0,-1-1 0,1 0-1,0 0 1,-1 1 0,1-1-1,0 0 1,0 1 0,-1-1-1,1 0 1,0 1 0,0-1-1,0 0 1,-1 1 0,1-1-1,0 0 1,0 1 0,0-1-1,0 1 1,0 0 0,-6 21 130,1 1 1,2 0 0,0 1-1,1 39 1,1-34-142,-1 8-33,2 1-1,1-1 1,11 66 0,-11-97-9,1 0 1,0 0-1,0-1 1,0 1-1,4 7 1,-5-11 3,0-1 0,0 0 1,-1 0-1,1 1 1,0-1-1,0 0 1,0 0-1,1 0 0,-1 0 1,0 0-1,0 0 1,1-1-1,-1 1 0,0 0 1,1-1-1,-1 1 1,0-1-1,1 1 0,-1-1 1,1 1-1,-1-1 1,1 0-1,-1 0 1,1 0-1,-1 0 0,1 0 1,2-1-1,1 0 7,-1-1 0,1 1 0,-1-1 0,1 0 0,-1-1 0,0 1 0,0-1 0,0 0 0,0 0 0,-1 0 0,6-6 0,4-5 56,17-27 0,-6 5 133,-2-1 0,-2-1 1,-1-1-1,16-49 1,-35 86-187,6-14 193,-6 24-19,-2 7-185,-1 11 16,-2 10-18,2 0-1,2 0 1,5 70 0,-3-103 2,-1-1 0,1 1 0,0 0 0,-1 0 0,1 0 0,1 0 0,-1 0 0,0-1 0,1 1 0,1 2 0,-2-4 5,-1-1 1,1 1 0,0-1 0,0 1 0,-1-1 0,1 1 0,0-1 0,0 1 0,0-1 0,-1 0-1,1 1 1,0-1 0,0 0 0,0 0 0,0 0 0,0 0 0,0 1 0,-1-1 0,1 0-1,0-1 1,0 1 0,0 0 0,0 0 0,0 0 0,0 0 0,0-1 0,-1 1 0,1-1 0,0 1-1,0 0 1,0-1 0,-1 1 0,1-1 0,1-1 0,19-15 95,-17 12-60,1 1 1,-1 0-1,1 1 1,0-1 0,10-5-1,-13 9-30,-1-1-1,1 1 1,-1-1 0,1 1-1,-1 0 1,1-1 0,-1 1-1,1 0 1,-1 0 0,1 0-1,-1 0 1,0 1 0,1-1-1,-1 0 1,1 1 0,-1-1-1,1 1 1,-1-1-1,0 1 1,1-1 0,-1 1-1,0 0 1,1 0 0,-1 0-1,0 0 1,0 0 0,0 0-1,0 0 1,1 2 0,6 8-46,0 1 0,-1 0 0,-1 0 0,0 1 0,0 0 0,-1 0 0,6 25 0,-6-18-145,2 0-1,10 22 1,-17-41 170,1 0-1,-1-1 1,0 1-1,1 0 1,-1 0-1,0-1 1,1 1 0,-1 0-1,1-1 1,-1 1-1,1 0 1,0-1-1,-1 1 1,1-1-1,0 1 1,-1-1-1,1 0 1,0 1 0,-1-1-1,1 1 1,0-1-1,0 0 1,1 1-1,-1-2 5,-1 1 0,1 0-1,0 0 1,0-1 0,0 1-1,-1-1 1,1 1 0,0 0 0,-1-1-1,1 1 1,0-1 0,-1 0-1,1 1 1,-1-1 0,1 0-1,-1 1 1,1-1 0,0-1-1,3-5-22,-1 0 0,1-1-1,2-12 1,-5 19 26,16-59 6,-8 27 114,25-61 0,-34 93-112,1 0-1,-1 1 1,0-1-1,0 0 0,1 1 1,-1-1-1,0 1 1,1-1-1,-1 0 1,1 1-1,-1-1 0,1 1 1,-1-1-1,1 1 1,-1-1-1,1 1 0,-1 0 1,1-1-1,0 1 1,-1 0-1,1-1 0,0 1 1,0 0-2,-1 0 1,1 0-1,-1 1 1,1-1-1,-1 0 1,1 0-1,-1 1 1,1-1-1,-1 0 1,1 1 0,-1-1-1,0 1 1,1-1-1,-1 1 1,0-1-1,1 0 1,-1 1-1,0-1 1,0 1-1,0-1 1,1 2-1,8 32-25,-3 14-754,0 64 0,-6-128 562,1-5-79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17244,'-12'5'203,"0"-1"0,1 2 0,0 0 0,0 0 0,0 1 1,1 0-1,0 1 0,-9 9 0,18-17-216,0 1 1,0 0-1,1 0 1,-1-1-1,1 1 0,-1 0 1,0 0-1,1 0 0,0 0 1,-1 0-1,1 0 0,-1-1 1,1 1-1,0 0 0,0 0 1,0 0-1,0 0 0,-1 0 1,1 0-1,0 0 1,1 0-1,-1 0 0,0 0 1,0 0-1,1 2 0,0-2-13,0 1 0,0-1 0,0 1 0,0-1 0,0 1 0,1-1 0,-1 0 0,0 0 0,1 0-1,-1 0 1,1 0 0,-1 0 0,3 1 0,5 2-91,1-1-1,0 1 1,17 2-1,-27-6 118,40 6-323,-20-3 88,-1 0 1,26 8 0,-41-10 218,0 0 1,-1 0-1,1 1 1,0 0-1,-1-1 1,1 1 0,-1 1-1,0-1 1,0 0-1,0 1 1,0 0-1,0-1 1,0 1-1,-1 1 1,1-1-1,-1 0 1,3 5 0,-4-5 88,0 0 0,0 0 0,-1 0 1,1 0-1,-1 0 0,1 0 0,-1 0 1,0 0-1,0 0 0,0 0 0,-1 1 0,1-1 1,-1 0-1,0 0 0,0 0 0,0 0 1,0 0-1,0-1 0,0 1 0,-1 0 1,0 0-1,1-1 0,-1 1 0,0-1 1,-5 5-1,3-3 69,0 0-1,0-1 1,-1 1 0,1-1-1,-1 0 1,0 0-1,0 0 1,0-1 0,-1 1-1,1-1 1,0-1 0,-1 1-1,-6 0 1,0 0 9,-1-2-1,1 1 1,-21-3-1,29 1-224,0 0 0,0 1 0,0-1 1,1-1-1,-1 1 0,0-1 0,-3-1 0,5 2-5,1 0 0,0 0 0,0 0 1,-1 0-1,1 0 0,0 0 0,0 0 0,0 0 0,0-1 1,0 1-1,1 0 0,-1-1 0,0 1 0,0 0 0,1-1 1,-1 1-1,1-1 0,-1-1 0,1 2 52,0 0-1,0 0 1,0 1 0,0-1-1,0 0 1,0 0 0,0 1-1,0-1 1,1 0-1,-1 0 1,0 1 0,0-1-1,1 0 1,-1 1 0,0-1-1,1 0 1,-1 1 0,1-1-1,-1 0 1,1 1 0,-1-1-1,1 1 1,-1-1-1,1 1 1,0-1 0,-1 1-1,1-1 1,0 1 0,-1 0-1,1-1 1,0 1 0,-1 0-1,1 0 1,1-1 0,18-6-664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40 14131,'0'-1'114,"0"0"0,1-1 0,-1 1 0,0 0 0,1-1 0,-1 1 0,0-1 0,0 1 0,0 0 1,0-1-1,0 1 0,-1-1 0,1 1 0,0 0 0,-1-1 0,1 1 0,-1 0 0,1 0 0,-1-1 0,1 1 0,-1 0 0,0 0 0,0 0 0,0 0 0,0-1 0,0 1 0,-1-1 0,1 2-22,-1-1-1,1 1 0,-1-1 0,1 1 0,-1 0 1,1 0-1,-1-1 0,0 1 0,1 0 1,-1 0-1,1 0 0,-1 1 0,1-1 1,-1 0-1,1 1 0,-1-1 0,1 1 0,-1-1 1,1 1-1,-1-1 0,1 1 0,0 0 1,-1 0-1,1 0 0,-2 1 0,-3 3 0,0 1 0,0 0 0,1 0 0,-1 0 0,1 0 0,1 1 0,-1 0 0,1 0 0,0 0 0,-4 13 0,4-10-87,0 0 0,2 1 0,-1-1 1,1 0-1,0 1 0,1 0 0,1 19 0,0-28-9,0 0 1,0 0-1,0 1 1,1-1-1,-1 0 1,0 0-1,1 0 1,0 0-1,0 0 1,0 0-1,-1 0 1,2 0-1,-1 0 1,0 0-1,0-1 1,1 1-1,-1 0 1,3 2-1,-2-4 1,-1 1 0,1-1 0,-1 1 0,1-1 0,0 1 0,-1-1 0,1 0 0,0 0 0,-1 0 0,1 0 0,-1 0 0,1 0 0,0 0 0,-1 0 0,1-1 0,0 1-1,-1-1 1,1 1 0,-1-1 0,1 0 0,-1 1 0,0-1 0,1 0 0,-1 0 0,3-2 0,19-16-20,0 0 1,-1-2-1,23-27 1,27-25 50,-69 70-27,1 0-1,-1 0 0,1 1 1,-1-1-1,9-3 0,-11 6-1,0-1-1,0 1 0,0 0 1,1-1-1,-1 1 1,0 0-1,0 0 1,0 0-1,1 0 0,-1 0 1,0 0-1,0 0 1,0 0-1,1 0 1,-1 1-1,0-1 1,0 0-1,0 1 0,0-1 1,0 1-1,1 0 1,-1-1-1,0 1 1,0 0-1,0-1 0,-1 1 1,3 2-1,0 1-7,0-1 0,-1 2 0,1-1-1,-1 0 1,0 0 0,0 1 0,0-1-1,1 8 1,8 44-118,-4-20-29,-5-24 49,9 32-407,-10-41 469,0-1-1,0 0 1,0 0-1,0 0 1,0 0 0,0 0-1,1 0 1,-1 0-1,0 0 1,1 0-1,0-1 1,-1 1 0,1-1-1,0 1 1,3 1-1,-4-2 85,0-1 1,0 0-1,0 0 0,1 1 0,-1-1 0,0 0 0,0 0 0,0 0 0,0 0 0,1 0 1,-1 0-1,0-1 0,0 1 0,0 0 0,0 0 0,0-1 0,1 1 0,-1-1 0,0 1 1,0-1-1,0 0 0,0 1 0,-1-1 0,1 0 0,0 1 0,0-1 0,0 0 0,0 0 1,0-1-1,23-35-191,-21 31 184,24-44-78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14867,'-5'25'721,"-8"35"757,-5 80 0,18-136-1365,-1-1 1,1 0-1,0 0 1,1 1-1,-1-1 1,0 0-1,1 1 1,0-1-1,0 0 1,0 0-1,2 5 1,-2-7-86,0 1 1,0-1 0,0 0-1,0 0 1,0 0 0,1-1-1,-1 1 1,0 0 0,1 0 0,-1-1-1,0 1 1,1 0 0,-1-1-1,1 0 1,-1 1 0,1-1-1,-1 0 1,1 0 0,-1 1 0,1-1-1,0 0 1,-1-1 0,1 1-1,-1 0 1,1 0 0,1-1-1,43-13 26,-37 10-69,0 1 0,1 0 0,-1 0 0,1 1 0,12-1 0,-20 3 0,1 0 0,-1 0 0,0 0 0,1 1 0,-1-1 1,1 1-1,-1-1 0,0 1 0,1 0 0,-1 0 0,0 0 0,0 0 1,1 0-1,-1 1 0,0-1 0,0 1 0,-1-1 0,1 1 1,0 0-1,0-1 0,-1 1 0,1 0 0,-1 0 0,0 0 0,2 4 1,2 4-41,-1 0 1,0 0 0,-1 1 0,0-1-1,-1 1 1,0-1 0,-1 1 0,1 19 0,-3 7-82,-7 45 0,0-5 142,8-77 0,0 0 0,0 0-1,0 0 1,0 0 0,0 0-1,0 0 1,0 0 0,1 0-1,-1 0 1,0 0 0,0-1 0,0 1-1,0 0 1,0 0 0,0 0-1,1 0 1,-1 0 0,0 0 0,0 0-1,0 0 1,0 0 0,0 0-1,0 0 1,1 0 0,-1 0-1,0 0 1,0 0 0,0 0 0,0 1-1,0-1 1,0 0 0,1 0-1,-1 0 1,0 0 0,0 0-1,0 0 1,0 0 0,0 0 0,0 0-1,0 0 1,0 0 0,0 1-1,1-1 1,-1 0 0,0 0-1,0 0 1,0 0 0,0 0 0,0 0-1,0 0 1,0 1 0,0-1-1,0 0 1,8-12 78,-8 12-61,7-13-43,1 2 0,0-1 0,1 1 0,0 0 0,1 1 1,0 0-1,0 0 0,1 1 0,1 1 0,-1 0 0,22-11 0,-31 19-76,0-1-1,0 0 1,0 0-1,-1 0 0,1 0 1,0 0-1,0 0 1,0 0-1,-1 0 1,1-1-1,-1 1 1,1-1-1,-1 1 1,0-1-1,1 0 1,-1 1-1,0-1 0,0 0 1,0 0-1,0 0 1,-1 0-1,2-3 1,-3-10-544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18244,'30'9'1768,"5"-5"-1360,5-9-192,3-7 865,13 6-1025,-3-8-616,-2-3 496,-6-6-177,-6-3-87</inkml:trace>
  <inkml:trace contextRef="#ctx0" brushRef="#br0" timeOffset="1">1014 189 17436,'21'3'1800,"13"3"-1160,7-2-272,10 1 993,4-5-481,3 0-512,-2-2-312,-6 2-880,-8-1 2008,-9 4-1216,-9 2-24,-14 2-32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18084,'23'7'1824,"14"-4"-1256,3-4-240,12-4 713,5-2-289,6 0-488,0 3-376,-5 1-1905,-3 1 1729,-12 2-216,-1 0-224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139 152 13603,'13'326'2836,"-5"-186"-3004,-3-31-645,-5-109 808,0 0 1,0 1-1,0-1 0,0 0 1,0 0-1,0 0 1,0 0-1,0 0 0,0 0 1,0 1-1,0-1 0,0 0 1,0 0-1,0 0 0,0 0 1,0 0-1,0 0 0,0 1 1,0-1-1,0 0 1,0 0-1,0 0 0,0 0 1,0 0-1,0 0 0,0 1 1,0-1-1,0 0 0,0 0 1,0 0-1,0 0 1,0 0-1,-1 0 0,1 0 1,0 0-1,0 1 0,0-1 1,0 0-1,0 0 0,0 0 1,0 0-1,-1 0 1,1 0-1,0 0 0,0 0 1,0 0-1,0 0 0,0 0 1,0 0-1,-1 0 0,1 0 1,0 0-1,0 0 1,0 0-1,0 0 0,-5-5-356,-3-10-169,1 0 0,0-1 0,1 1 1,-4-22-1,-1 3 241,-5-14 109,-13-37 1198,-28-140 0,55 212-637,0 1 1,1-1 0,0 1-1,1-1 1,1 1-1,0-1 1,3-14-1,-3 21-219,1 0 0,0 0 0,1 0 0,-1 1 0,1-1 0,0 1 0,1-1 0,-1 1 0,1 0 0,0 1 0,0-1 0,1 1-1,-1-1 1,1 1 0,0 1 0,7-6 0,-3 5-65,-1-1 1,1 1-1,0 0 0,0 1 0,1 0 1,-1 1-1,1-1 0,-1 2 0,1 0 1,-1 0-1,1 0 0,10 2 0,-8 0-68,0 0 1,1 1-1,-1 1 0,0 0 0,0 1 1,-1 0-1,1 1 0,-1 0 0,12 7 0,-14-7-43,0 1-1,-1 0 1,0 1-1,0 0 1,-1 0-1,0 0 1,0 1-1,0 0 1,-1 0-1,9 18 1,-11-19 8,-1 1 0,0-1 1,-1 1-1,0 0 0,0-1 1,0 1-1,-1 0 0,-1 0 1,1 0-1,-1 0 0,0 0 0,-1 0 1,0 0-1,0 0 0,-3 8 1,-1-2 23,0 0 1,-1 0-1,-1-1 0,0 0 1,0 0-1,-1-1 1,-1 0-1,0 0 0,-1-1 1,0-1-1,-1 1 1,-14 10-1,17-15-61,-1 0 0,1-1 0,-1 0 0,1-1 0,-1 0 0,-1 0 0,1-1 0,-15 4 0,17-6-102,1-1 0,-1 1 0,0-1 0,1 0 0,-1 0 0,1-1 1,-1 0-1,0 0 0,1 0 0,0-1 0,-1 0 0,1 0 0,-9-5 0,14 6 56,0 1-1,1 0 1,-1 0-1,0-1 0,1 1 1,-1-1-1,0 1 1,1-1-1,-1 1 0,1-1 1,-1 1-1,1-1 1,-1 1-1,1-1 0,-1 1 1,1-1-1,-1 0 1,1 1-1,0-1 0,0 0 1,-1 0-1,1 1 1,0-2-1,0 2 39,0-1 0,1 1 0,-1 0 0,0-1 1,1 1-1,-1 0 0,0-1 0,1 1 0,-1 0 0,1 0 0,-1-1 0,1 1 0,-1 0 1,0 0-1,1 0 0,-1 0 0,1 0 0,-1 0 0,1 0 0,-1 0 0,1 0 0,-1 0 1,1 0-1,-1 0 0,1 0 0,-1 0 0,1 0 0,-1 0 0,1 0 0,-1 0 0,0 1 0,1-1 1,-1 0-1,1 1 0,17 6-680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44 108 16163,'2'34'1154,"-4"36"-1,1 19 556,2-82-1431,1-11-141,2-12-57,-4-3-101,0 0-1,-1 0 1,0 0 0,-2 1 0,0-1 0,-1 0 0,-11-30-1,14 47-7,0 0 0,0 1 0,0-1-1,1 1 1,-1-1 0,-1 1 0,1-1-1,0 1 1,0-1 0,0 1 0,-1 0-1,-1-2 1,3 3 21,-1 0 0,1 0 0,0 0 0,0 0 1,0 0-1,0 0 0,-1 0 0,1 0 0,0 0 0,0 0 0,0 0 0,0 0 0,-1 0 0,1 0 0,0 0 0,0 0 0,0 0 1,0 0-1,-1 0 0,1 0 0,0 0 0,0 0 0,0 0 0,0 0 0,-1 0 0,1 0 0,0 0 0,0 0 0,0 0 0,0 1 0,0-1 1,0 0-1,-1 0 0,1 0 0,0 0 0,0 0 0,0 1 0,0-1 0,0 0 0,0 16-249,0-13 248,1 1 1,-1 0-1,1 0 1,0 0-1,0-1 1,1 1 0,-1-1-1,1 1 1,0-1-1,0 1 1,0-1-1,0 0 1,1 0 0,-1 0-1,4 3 1,-3-4 42,0 0 1,0-1 0,0 1-1,0-1 1,0 0-1,0 0 1,0 0 0,1 0-1,-1-1 1,0 1-1,0-1 1,1 0 0,-1 0-1,0 0 1,1 0-1,-1-1 1,0 1 0,6-2-1,46-12 391,84-31 0,-133 43-418,-1 0-1,1-1 0,0 1 0,-1-1 0,0 0 0,8-6 1,-12 9-5,0-1 0,0 0 1,0 0-1,0 0 1,0 0-1,0 0 1,-1 0-1,1-1 1,0 1-1,-1 0 1,1 0-1,-1 0 1,1-1-1,-1 1 1,0 0-1,1 0 1,-1-1-1,0 1 0,0 0 1,0-1-1,0 1 1,0 0-1,0-1 1,0 1-1,-1 0 1,1 0-1,0-1 1,-1 1-1,1 0 1,-1 0-1,-1-3 0,0 1 8,0-1-1,0 1 0,-1 0 0,0-1 0,0 1 0,1 1 0,-2-1 0,1 0 0,0 1 1,-1-1-1,1 1 0,-1 0 0,1 0 0,-1 1 0,0-1 0,0 1 0,0-1 0,-7 0 0,8 1-5,1 1-1,-1 0 0,0-1 0,0 1 0,1 0 0,-1 0 0,0 1 0,1-1 0,-1 1 0,0-1 0,0 1 1,1 0-1,-1 0 0,1 0 0,-1 0 0,1 0 0,-1 1 0,1-1 0,0 1 0,0-1 0,0 1 1,0 0-1,0 0 0,0 0 0,0 0 0,0 0 0,1 1 0,-3 4 0,1-2-6,1 0-1,0 1 1,1 0 0,-1-1-1,1 1 1,0 0 0,0-1-1,1 1 1,-1 0 0,1 0-1,1 0 1,0 8-1,0-11 5,0 0 0,-1 0 0,1 0 0,0-1 0,0 1-1,1 0 1,-1-1 0,1 1 0,-1-1 0,1 1 0,0-1-1,-1 0 1,1 0 0,1 0 0,-1 0 0,0 0 0,0 0-1,1 0 1,-1-1 0,1 1 0,-1-1 0,1 0 0,0 0-1,-1 0 1,1 0 0,4 1 0,4-1 16,0 0 1,1 0-1,-1-1 0,0 0 1,1-1-1,-1 0 0,18-4 1,78-28 109,-74 21-80,-25 9-28,41-15 60,-45 16-74,-1 1 0,0-1 1,0 0-1,0 0 0,0 0 0,0 0 0,0-1 0,-1 1 0,1-1 0,-1 1 0,3-6 0,-17 19 32,-8 10-78,17-16 37,0-1 1,1 1-1,0 0 1,0 0-1,0 0 0,1 0 1,-2 10-1,2-14 5,1 0 0,0 0 0,0 0 0,0 0 0,0 0 1,0 0-1,0 0 0,0 0 0,0 0 0,0 0 0,0 0 0,0-1 0,1 1 0,-1 0 0,0 0 0,1 0 0,-1 0 0,1 0 1,-1-1-1,1 1 0,-1 0 0,1 0 0,-1-1 0,1 1 0,0 0 0,0-1 0,-1 1 0,1 0 0,0-1 0,0 1 0,-1-1 0,1 0 1,0 1-1,0-1 0,0 0 0,0 1 0,0-1 0,0 0 0,0 0 0,0 0 0,0 0 0,-1 0 0,1 0 0,0 0 0,0 0 0,0 0 1,0 0-1,0 0 0,0-1 0,0 1 0,0 0 0,1-1 0,10-4 21,1 0 1,-1-1-1,0 0 1,0-1-1,14-11 0,-12 9-7,13-13 7,-23 18-48,0 0-1,0 1 1,0-1-1,1 1 1,-1 0 0,1 0-1,0 1 1,0-1-1,9-2 1,-13 5 15,-1-1 0,0 1 0,1 0 0,-1 0 0,1 0 1,-1 0-1,1 0 0,-1 0 0,0 0 0,1 0 0,-1 0 0,1 1 1,-1-1-1,1 0 0,-1 0 0,0 0 0,1 0 0,-1 1 1,1-1-1,-1 0 0,0 0 0,1 1 0,-1-1 0,0 0 0,1 0 1,-1 1-1,0-1 0,0 0 0,1 1 0,-1 0 0,2 15-355,-10 18-529,7-33 814,-8 21-789,6-17 638,1-1 0,0 1-1,0 0 1,1 0 0,-2 5-1,3-5-277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16708,'-15'17'1352,"4"4"-1176,4 1-328,9-6 2648,3-4-2096,16-6-71,3-6 15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15155,'-47'28'1549,"36"-23"-1299,1 1 1,0 0-1,0 0 1,0 1-1,-9 9 1,16-13-233,0 0 1,1 0 0,0 0-1,0 0 1,0 1-1,0-1 1,0 1 0,1-1-1,0 1 1,-1-1-1,1 1 1,0 0 0,1-1-1,-1 1 1,1 0-1,0 0 1,0 0 0,0-1-1,0 1 1,1 5-1,0-6-39,0 0 0,0 1 0,0-1-1,1 0 1,-1 0 0,1 0 0,0-1-1,0 1 1,0 0 0,0-1-1,0 1 1,0-1 0,1 0 0,-1 1-1,1-1 1,5 3 0,5 2-79,-1 0-1,20 8 1,-30-15 91,25 11-145,36 17-321,-57-25 432,0 0-1,-1 0 1,1 1 0,-1 0 0,1 1 0,-1-1 0,7 9 0,-11-12 56,0 0 1,0 1-1,0-1 0,0 1 1,-1-1-1,1 1 1,0 0-1,-1-1 1,1 1-1,-1 0 0,1-1 1,-1 1-1,0 0 1,1 0-1,-1-1 1,0 1-1,0 0 0,-1 0 1,1-1-1,0 1 1,0 0-1,-2 2 1,1-1 44,-1 0 0,1 0 0,-1 0 0,0 1 0,0-2 0,-1 1 0,1 0 1,-1 0-1,1-1 0,-5 3 0,-3 3 228,-1-1 0,0 0 0,-1-1 1,-23 10-1,24-12-49,1-1 1,-1-1 0,1 1-1,-1-2 1,0 0 0,-19 0-1,24-1-111,0 0 1,1-1-1,-1 0 0,0 0 0,1 0 0,-1-1 0,1 1 0,0-2 0,-1 1 1,1 0-1,0-1 0,0 0 0,1 0 0,-8-6 0,-6-11 233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 15963,'13'-10'1793,"-4"10"-1241,-9 14-256,3 9 1272,-5 13-936,-4 4-199,-8 6-257,1 4-104,0 6-128,-4-2-80,1-12-305,-2-8-151,-1-15-344,2-7 2336,2-15-1552,3-12-32,-1-16 88</inkml:trace>
  <inkml:trace contextRef="#ctx0" brushRef="#br0" timeOffset="1">0 101 12675,'6'-13'1536,"1"8"-880,6 12-104,3 3 1433,10 4-1033,4 2-120,8 4-208,1-3-48,7 2-80,-3-2-239,-1-3-778,-4-2 1730,-6-1-1169,-4 1 0,-9-7 24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60 147 13795,'0'0'30,"0"0"0,0 0 0,0-1 0,0 1 1,0 0-1,0 0 0,0 0 0,0 0 0,0 0 0,0 0 0,0 0 0,0 0 0,0 0 1,0-1-1,-1 1 0,1 0 0,0 0 0,0 0 0,0 0 0,0 0 0,0 0 0,0 0 1,0 0-1,0 0 0,0 0 0,-1 0 0,1 0 0,0 0 0,0 0 0,0 0 0,0 0 1,0 0-1,0 0 0,0 0 0,-1 0 0,1 0 0,0 0 0,0 0 0,0 0 0,0 0 1,0 0-1,0 0 0,0 0 0,0 0 0,-1 0 0,1 0 0,0 0 0,0 0 0,0 0 1,0 1-1,0-1 0,0 0 0,0 0 0,0 0 0,0 0 0,0 0 0,0 0 0,0 0 1,0 0-1,-6 8 925,7 54 1692,0-44-1999,-3 30-1,-45 306 1967,46-342-2593,0 1 1,1-1-1,2 21 0,-2-33-21,0 1 1,0 0-1,0 0 0,0-1 0,0 1 0,0 0 0,1 0 0,-1-1 0,0 1 1,1 0-1,-1-1 0,0 1 0,1 0 0,-1-1 0,1 1 0,-1 0 0,1-1 1,0 2-1,0-2-1,-1 0 1,0 0 0,1 0-1,-1 0 1,1 0 0,-1 0-1,1 0 1,-1 0 0,0 0-1,1 0 1,-1 0 0,1 0-1,-1-1 1,0 1 0,1 0-1,-1 0 1,0 0 0,1 0-1,-1-1 1,0 1 0,1 0-1,-1 0 1,0-1 0,1 1-1,16-23-9,-8 3 16,-1-1-1,0 0 0,-2-1 1,-1 1-1,4-31 0,5-111 23,-12 127-3,-2 0 0,-1-1 0,-2 1 0,-1 0 0,-9-36 0,12 70-25,0-1 0,1 1 1,-1 0-1,0 0 0,0 0 1,0 0-1,0 0 0,-1 0 1,1 0-1,-1 0 0,-1-2 0,3 4 1,-1-1-1,1 1 0,-1 0 0,1-1 0,-1 1 0,1 0 1,-1 0-1,1-1 0,-1 1 0,1 0 0,-1 0 0,0 0 1,1 0-1,-1 0 0,1 0 0,-1 0 0,0 0 0,1 0 0,-1 0 1,1 0-1,-1 0 0,0 0 0,1 0 0,-1 1 0,1-1 1,-1 0-1,0 1 0,-1 0-2,0 1 0,0 0-1,0 0 1,0 0 0,0 1 0,0-1 0,1 0-1,-1 1 1,1-1 0,0 1 0,0-1 0,0 1 0,0 0-1,0 0 1,0 2 0,-3 15-23,0-1 0,2 1 0,1-1 0,0 1-1,3 30 1,-2-48 24,0 0-1,0 0 0,1 1 1,-1-1-1,0 0 1,1 0-1,0 0 0,-1 0 1,1 0-1,0 0 0,0 0 1,0 0-1,0 0 1,0-1-1,1 1 0,-1 0 1,1 0-1,-1-1 0,1 1 1,-1-1-1,1 0 1,0 1-1,0-1 0,-1 0 1,1 0-1,0 0 0,0 0 1,0 0-1,0-1 0,1 1 1,-1-1-1,0 1 1,0-1-1,0 0 0,0 0 1,0 0-1,1 0 0,-1 0 1,0 0-1,0 0 1,0-1-1,0 1 0,0-1 1,0 0-1,0 0 0,0 1 1,0-1-1,0-1 1,3 0-1,5-5 13,1 0 1,-1-1-1,0 0 1,0-1-1,-1 0 0,12-15 1,1-4 21,20-32-1,40-80 67,-65 120-113,-17 20 12,0-1 0,1 1 0,-1 0 0,0 0 0,1 0 0,-1 0 0,0-1 0,0 1 0,1 0 0,-1 0 0,0 0 0,1 0 0,-1 0 0,1 0 0,-1 0 0,0 0 0,1 0 0,-1 0 0,0 0 0,1 0 0,-1 0 0,0 0 0,1 0 0,-1 0 0,0 1 0,1-1 0,-1 0 0,0 0 0,0 0 0,1 0 0,-1 1 0,0-1 0,1 1 0,1 2-10,-1 0 1,1 1-1,-1-1 0,0 1 0,0 0 1,0-1-1,0 1 0,-1 0 1,1 0-1,-1 3 0,5 326-190,-4-95 234,-1-225-32,0-1-11,1 0 0,0-1 0,0 1 0,1-1 0,4 15 0,-6-25-5,1 0 0,-1 0 0,0 0 0,0 0-1,0-1 1,1 1 0,-1 0 0,0 0 0,1 0 0,-1-1-1,1 1 1,-1 0 0,1 0 0,-1-1 0,1 1 0,-1 0-1,1-1 1,0 1 0,-1-1 0,1 1 0,0-1 0,-1 1-1,1-1 1,0 1 0,0-1 0,1 0 0,-2 0-27,1 0-1,0-1 1,0 1 0,0-1-1,0 1 1,-1-1 0,1 1-1,0-1 1,0 0 0,-1 0-1,1 1 1,0-1 0,-1 0 0,1 0-1,-1 1 1,1-1 0,-1 0-1,1-2 1,3-5-123,-1 0 0,-1-1 0,1 1 0,1-12-1,0-28-186,-3-8-114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13211,'11'-1'236,"-1"0"0,0-1 1,1 0-1,-1 0 0,0-1 1,0-1-1,0 0 0,-1 0 1,1 0-1,15-12 0,-10 6 41,-1-1 0,0 0-1,-1-1 1,0 0 0,17-22-1,-26 29-158,-1-1 0,1 1-1,-1-1 1,0 0-1,3-9 1,-6 14-97,1 1-1,-1-1 1,1 0-1,-1 0 1,0 0 0,1 1-1,-1-1 1,0 0-1,0 0 1,0 0 0,0 0-1,0 0 1,0 1-1,0-1 1,0 0 0,0 0-1,0 0 1,0 0-1,-1 0 1,1 1 0,0-1-1,-1 0 1,1 0-1,0 0 1,-1 1 0,1-1-1,-1 0 1,1 0-1,-1 1 1,1-1 0,-1 1-1,0-1 1,1 0-1,-1 1 1,0-1 0,0 1-1,1-1 1,-1 1-1,0 0 1,0-1 0,0 1-1,1 0 1,-1 0-1,0-1 1,0 1 0,0 0-1,0 0 1,-1 0-1,-2 0 34,0 1 0,-1 0 0,1 0-1,0 0 1,1 0 0,-1 0 0,0 1-1,0 0 1,0 0 0,1 0 0,-1 0-1,1 0 1,0 1 0,-4 3 0,-1 1 12,0 1 1,0 0-1,1 1 1,-8 10-1,6-5-31,1-1 0,1 1 0,-7 18-1,12-27-29,0 0 0,0 1 0,0-1 0,1 1 0,0 0-1,0-1 1,1 1 0,0 0 0,0-1 0,0 1 0,2 11 0,-1-15 2,0 0 0,0 0 0,0 0 0,0 0 1,0-1-1,0 1 0,0 0 0,1-1 0,-1 1 0,1-1 1,-1 1-1,1-1 0,0 0 0,-1 0 0,1 0 0,0 0 1,0 0-1,0 0 0,0 0 0,0 0 0,0-1 0,0 1 1,0-1-1,0 1 0,4-1 0,0 1 22,0-1-1,1 0 0,-1 0 1,0-1-1,0 0 0,1 0 1,7-2-1,34-14 108,-28 9-59,0 1 0,0 1 0,42-7 1,-56 12-79,0 1 0,0 0 1,0 0-1,0 0 1,0 1-1,-1 0 0,1 0 1,0 0-1,0 1 0,-1 0 1,1 0-1,-1 0 1,0 1-1,0 0 0,1 0 1,-2 0-1,1 0 0,0 1 1,4 5-1,16 21-33,-20-23 19,0-1 0,0 0-1,0 0 1,1 0 0,11 8 0,-16-13 14,-1-1 0,1 1-1,0-1 1,0 0 0,0 1 0,0-1 0,0 0-1,0 0 1,0 0 0,0 0 0,0 0 0,0 0-1,0 0 1,0 0 0,0 0 0,0 0 0,0-1 0,0 1-1,0 0 1,0-1 0,0 1 0,0 0 0,-1-1-1,1 1 1,0-1 0,0 0 0,0 1 0,-1-1 0,1 0-1,0 1 1,-1-1 0,1 0 0,0-1 0,21-32-22,-18 26 10,13-22-57,34-56-600,-51 84 639,1 1 0,0 0 1,0 0-1,0 0 0,0 0 1,0-1-1,0 1 0,0 1 1,0-1-1,0 0 0,0 0 1,1 0-1,-1 0 0,0 1 1,1-1-1,-1 1 0,2-1 1,-2 1 6,0 0 0,0 0 0,-1 0 0,1 0 0,0 0 0,0 1 0,-1-1 0,1 0 0,0 1 0,0-1 0,-1 1 0,1-1 0,0 0 0,-1 1 0,1 0 0,-1-1 0,1 1 0,-1-1 0,1 1 0,-1 0 0,1-1 0,0 2 0,2 6-122,1 0 1,-1 0-1,-1 0 1,3 14-1,-1-7 120,-4-14 25,0 0-1,1 0 1,-1 1 0,0-1 0,1 0-1,-1 0 1,1 0 0,-1 0-1,1 0 1,-1 0 0,1 0 0,0 0-1,0-1 1,-1 1 0,1 0-1,0 0 1,0-1 0,0 1 0,0 0-1,0-1 1,0 1 0,0-1 0,0 1-1,0-1 1,0 1 0,0-1-1,0 0 1,0 1 0,2-1 0,1 0-2,1-1 0,-1 0 0,0 0 1,0 0-1,1 0 0,5-3 0,-7 2-1,0 1-1,-1 0 0,1 0 1,0 0-1,0 0 0,-1 0 1,1 1-1,0-1 0,0 1 0,0 0 1,0 0-1,0 0 0,0 0 1,0 1-1,0-1 0,4 2 1,-3 1-10,0 0 0,0 0 1,0 0-1,-1 1 1,1 0-1,-1 0 1,0 0-1,0 0 0,0 0 1,-1 0-1,4 9 1,20 56-84,-26-67 95,13 36 289,-2 0 0,-2 1-1,-1 1 1,4 62 0,-12-98-237,0 0 0,0 0 0,0 0 0,-1 0-1,1 0 1,-1 0 0,0 0 0,0 0 0,-1 0 0,1-1 0,-1 1 0,0 0 0,0-1 0,0 0 0,-3 5-1,3-6-38,0-1 0,-1 1 0,1-1 0,0 1 0,0-1 0,-1 0 0,1 1 0,-1-1 0,1-1 0,-1 1 0,0 0 0,1-1 0,-1 1 0,0-1 0,1 0 0,-1 0 0,0 0 0,0 0 0,1 0 0,-1-1 0,0 1 0,-4-2 0,-4-1 11,1 0 0,0-1-1,0 0 1,0 0 0,0-1 0,-15-11 0,21 14-14,0-1 0,0 0 0,0-1-1,1 1 1,-1-1 0,1 0 0,0 1 0,0-1 0,0-1 0,0 1-1,1 0 1,0-1 0,0 1 0,0-1 0,0 0 0,-1-8-1,3 9-5,0 1 0,0-1-1,1 1 1,0-1-1,-1 1 1,1 0 0,0-1-1,1 1 1,-1 0-1,0 0 1,1 0 0,0 0-1,0 0 1,0 0-1,0 0 1,0 0-1,0 1 1,1-1 0,5-3-1,7-6-2,0 0-1,24-12 1,-28 17 5,50-30 8,139-92-2,-171 108 5,-1-2 0,-1-1 0,-2-1 0,36-43 0,-54 59 5,0-1 1,-1 0-1,0 0 1,5-13 0,-10 19-11,0 1 1,0 0 0,0 0 0,0 0-1,-1-1 1,1 1 0,-1 0 0,0-5-1,0 6-4,0 1 0,-1-1 0,1 1-1,0 0 1,-1-1 0,1 1 0,-1 0-1,1-1 1,-1 1 0,0 0 0,0 0-1,1 0 1,-1 0 0,0-1-1,0 1 1,0 0 0,0 0 0,0 1-1,-3-3 1,2 2 3,0 1-1,0-1 0,0 0 1,0 1-1,-1-1 0,1 1 1,0 0-1,0 0 0,0-1 1,-1 2-1,1-1 0,0 0 1,0 0-1,0 1 1,-1-1-1,1 1 0,0 0 1,0-1-1,0 1 0,0 0 1,0 0-1,0 1 0,0-1 1,1 0-1,-4 3 0,-3 3 19,0-1-1,1 2 1,0-1-1,-8 11 1,7-8-6,1 1 0,0 1 1,1-1-1,0 1 0,1 0 1,-5 14-1,8-18-34,0 0-1,0 0 1,1 0-1,0 0 1,0 0-1,1 0 1,0 0-1,0 1 1,1-1 0,0 0-1,2 8 1,-2-12-8,1-1 0,-1 1 1,1-1-1,0 1 0,0-1 1,0 0-1,0 0 1,1 0-1,-1 0 0,1 0 1,-1-1-1,1 1 0,0-1 1,0 1-1,0-1 0,1 0 1,-1-1-1,1 1 0,-1 0 1,1-1-1,-1 0 1,5 1-1,25 3-108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17132,'11'18'1656,"13"-6"-1040,4-4-232,12-6 640,4 1-167,8-8-305,4 1-128,0-3-456,-3-3-304,-15-3-592,-6 0 87,-19 2 561,-7-2-224,-17 7-136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17420,'28'14'1584,"14"-8"-1144,7-2-176,11-4 464,7-3-376,5-7-824,4-1 328,-3-2 8,-1 1-176,-8 4-104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15403,'15'396'3671,"-2"-222"-2377,-2 31-35,-10-191-1199,-1-14-59,1 0 0,-1 0 0,0 0 0,0 0-1,0 0 1,0 0 0,0 0 0,0 0 0,0 0 0,0 0 0,0 0 0,0 0-1,0 0 1,0 0 0,0 0 0,0 0 0,0 0 0,0 0 0,0 0-1,0 0 1,0 0 0,0 0 0,0 0 0,1 0 0,-1 0 0,0 0-1,0 0 1,0 0 0,0 0 0,0 0 0,0 0 0,0 0 0,0 0 0,0 0-1,0 0 1,0 0 0,0 0 0,0 0 0,0 0 0,0 0 0,0 0-1,0 0 1,0 0 0,0 0 0,0 1 0,0-1 0,0 0 0,0 0 0,0 0-1,0 0 1,0 0 0,0 0 0,4-23 39,1-25-41,29-241-14,-19 197 7,30-101 1,-43 186 8,5-17-5,1 0 1,19-40-1,-23 57 5,0 1-1,0-1 1,1 1-1,-1 0 1,12-10-1,-14 14 3,1-1-1,0 1 0,1 0 1,-1 0-1,0 0 1,0 0-1,1 1 0,-1-1 1,1 1-1,0 0 0,-1 0 1,8-1-1,-8 2-2,0 0 1,1 0-1,-1 1 0,0-1 1,1 1-1,-1-1 0,0 1 1,0 0-1,1 0 1,-1 0-1,0 1 0,0-1 1,0 1-1,-1 0 0,1 0 1,0 0-1,-1 0 0,1 0 1,-1 0-1,1 1 1,-1-1-1,0 1 0,0 0 1,0 0-1,-1 0 0,1-1 1,-1 1-1,1 1 0,0 4 1,2 2 9,-2 0 1,1-1 0,-1 1-1,-1 0 1,0 1 0,0-1-1,-1 0 1,-2 19 0,0-15 39,-2 0 0,1-1 1,-2 0-1,0 0 0,0 0 1,-1-1-1,-1 0 0,0 0 1,-13 17-1,16-24-32,0-1-1,0 0 1,0 0 0,-1 0-1,1 0 1,-1-1 0,0 1-1,0-1 1,0 0 0,0-1-1,-7 3 1,8-4-44,1 0-1,-1-1 1,0 1 0,0-1-1,0 0 1,0 0 0,1 0-1,-1 0 1,0-1 0,0 1-1,0-1 1,1 0-1,-1 0 1,0-1 0,1 1-1,-1-1 1,1 0 0,-5-3-1,6 4-32,0 0-1,0 0 1,0 0-1,1 0 1,-1-1-1,0 1 1,1-1-1,-1 1 1,1-1-1,0 0 1,-1 1 0,1-1-1,0 0 1,0 0-1,0 0 1,0 0-1,1 0 1,-1 0-1,0 0 1,1 0-1,-1 0 1,1-5-1,3-11-367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9 287 18252,'-7'5'2040,"6"5"-1408,2-3-319,4 0 1447,3 2-1008,4-1-312,-1-1-528,6 2-352,-2-6 376,0-5-72,0-6-32</inkml:trace>
  <inkml:trace contextRef="#ctx0" brushRef="#br0" timeOffset="1">650 1 15851,'2'5'1785,"-7"4"-1201,-9 8-272,-2 9 968,-5 8-568,-4 5-151,-3 6-281,-2 0-112,1 0-104,3-2-96,0-10-400,2-10-337,0-12 665,2-8-120,1-9-112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3:1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15811,'19'3'1745,"11"19"-1049,0 2-256,12 11 1000,2 2-415,6 4-433,2-2-104,-3-7-256,4 2-184,-4-12-512,-2-1-376,-11-7 704,-5-4-153,-2-10-55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15547,'5'10'1625,"7"-10"-1161,6-18-192,5 3 912,5-7-664,4 4-128,7-1-128,1 3-48,2 8-96,2 3-24,2 10-168,-1 2-152,-1 3-456,-1-2-168,-4 0 648,-2-6-136,-7-12-176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16412,'23'4'558,"0"-1"1,1-1 0,-1-1 0,0-1 0,1-1 0,24-5 0,-10 3-259,41 0 0,-73 3-308,0 0 0,1 1 0,-1 0 0,0 0 0,0 0-1,0 1 1,0 0 0,0 0 0,0 1 0,0-1 0,-1 1-1,1 1 1,-1-1 0,0 1 0,0 0 0,0 0 0,0 0-1,-1 1 1,0-1 0,0 1 0,0 0 0,0 0 0,-1 1-1,0-1 1,0 1 0,0 0 0,-1 0 0,0-1 0,0 2-1,0-1 1,1 10 0,-1 0-26,-1 0 0,-1 0 0,0 0 0,-1-1-1,0 1 1,-1 0 0,-1-1 0,-1 1 0,0-1 0,-1 0 0,0 0 0,-13 24-1,5-16 221,-1 0 1,0-1-1,-2-1 0,-1 0 0,0-1 0,-36 31 0,41-40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15131,'1'41'1899,"3"0"0,10 45 1,25 88-1583,-38-170-262,1 7-27,-1-7-18,-1 0 1,1 0-1,0 0 1,0 0-1,0 0 1,1 0 0,-1-1-1,1 1 1,0 0-1,0-1 1,0 1-1,1-1 1,-1 0 0,5 5-1,-6-7-4,0-1 0,-1 0 0,1 0 0,0 1 0,-1-1 0,1 0 0,0 0 0,-1 0 0,1 0 0,0 0-1,0 0 1,-1 0 0,1 0 0,0 0 0,-1 0 0,1 0 0,0-1 0,-1 1 0,1 0 0,0 0 0,-1-1 0,1 1 0,0 0 0,-1-1 0,1 1-1,-1-1 1,1 1 0,-1-1 0,1 1 0,-1-1 0,1 1 0,-1-1 0,1 1 0,-1-1 0,1-1 0,12-25 145,-12 26-144,23-66 272,8-20 54,-32 86-330,0 1-1,0-1 0,1 0 0,-1 1 0,0-1 0,0 0 0,1 1 0,-1-1 0,0 0 0,1 1 1,-1-1-1,1 1 0,-1-1 0,1 1 0,-1-1 0,1 1 0,-1-1 0,1 1 0,0 0 0,-1-1 0,1 1 1,-1 0-1,1-1 0,1 1 0,-1 0-2,-1 0 1,1 1-1,0-1 1,-1 1 0,1-1-1,-1 0 1,1 1-1,0-1 1,-1 1-1,1 0 1,-1-1-1,1 1 1,-1-1-1,0 1 1,1 0-1,-1-1 1,0 1-1,1 0 1,-1 0 0,14 48-27,-11-37 26,8 18-39,-11-30 38,1 0 0,-1 1 0,0-1 1,0 1-1,1-1 0,-1 1 0,0-1 0,1 0 1,-1 1-1,0-1 0,1 0 0,-1 1 0,0-1 1,1 0-1,-1 1 0,1-1 0,-1 0 0,1 0 1,-1 0-1,1 0 0,-1 1 0,1-1 0,-1 0 1,1 0-1,-1 0 0,1 0 0,-1 0 1,1 0-1,-1 0 0,1 0 0,-1 0 0,1 0 1,-1 0-1,1-1 0,-1 1 0,0 0 0,1 0 1,-1 0-1,1-1 0,-1 1 0,1 0 0,-1 0 1,0-1-1,1 1 0,-1 0 0,0-1 0,1 1 1,-1-1-1,0 1 0,1 0 0,-1-1 0,0 1 1,0-1-1,1 0 0,7-11 0,0-1 0,-1-1 0,0 1 0,5-19 0,-5 15 2,0 1 0,16-28 1,-23 43-3,1 1 1,-1-1 0,0 1-1,1-1 1,-1 0 0,0 1-1,1-1 1,-1 1 0,1-1 0,-1 1-1,1-1 1,-1 1 0,1 0-1,-1-1 1,1 1 0,-1 0-1,1-1 1,-1 1 0,1 0-1,0 0 1,-1-1 0,1 1-1,0 0 1,1 0 0,-2 0-1,1 1 0,-1-1 0,1 0 0,0 1 0,-1-1 0,1 1 0,-1 0 0,1-1 1,-1 1-1,0-1 0,1 1 0,-1 0 0,0-1 0,1 1 0,-1 0 0,0-1 0,0 1 1,1 0-1,-1 0 0,6 50-44,-5-36 30,2 20-41,-1-17-109,-1 0 0,2 0-1,7 27 1,-9-44 116,-1 0 0,0 0-1,0 0 1,1 0 0,-1 0 0,1 0 0,-1 0 0,1-1 0,-1 1-1,1 0 1,-1 0 0,1 0 0,0-1 0,-1 1 0,1 0-1,0-1 1,0 1 0,1 0 0,-1-1 23,-1 0 0,1 0 0,-1 0 0,1 0 0,-1 0 0,1 0 0,-1 0 0,1 0-1,-1 0 1,1-1 0,-1 1 0,1 0 0,-1 0 0,1-1 0,-1 1 0,0 0 0,1 0 0,-1-1 0,1 1 0,-1-1 0,0 1 0,1 0 0,-1-1 0,1 0 0,1-3-63,1 0 0,-1 0 1,0 0-1,0-1 0,0 1 1,1-7-1,7-29-415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0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15811,'-8'0'343,"1"1"0,0 1 0,0 0 0,0 0 0,0 0 0,-11 5 0,16-5-312,0-1 1,0 1-1,0 0 0,0-1 1,0 1-1,1 0 0,-1 0 0,0 0 1,1 1-1,0-1 0,-1 0 1,1 0-1,0 1 0,0-1 1,0 1-1,0-1 0,1 1 1,-1-1-1,1 1 0,0-1 0,-1 1 1,1 2-1,0 2-33,0 0 1,1 0-1,0 0 1,0 0-1,0 0 1,1 0-1,0 0 1,0 0-1,0-1 0,1 1 1,6 10-1,-7-15 5,-1 0 1,1 0-1,-1 0 0,1 0 0,0 0 1,-1 0-1,1 0 0,0 0 0,1-1 0,-1 1 1,0-1-1,0 1 0,1-1 0,-1 0 1,0 0-1,1 0 0,-1 0 0,1-1 0,0 1 1,-1-1-1,1 1 0,0-1 0,-1 0 1,1 0-1,-1 0 0,1 0 0,0-1 0,-1 1 1,1-1-1,-1 1 0,1-1 0,-1 0 1,5-2-1,2-2 36,0 0 0,0 0 0,-1-1 0,0 0 0,0-1-1,-1 0 1,12-12 0,-3-1 160,25-39 0,-41 58-195,0 1 0,0 0 0,0-1-1,0 1 1,1 0 0,-1-1 0,0 1-1,0 0 1,0-1 0,0 1 0,1 0 0,-1-1-1,0 1 1,0 0 0,1-1 0,-1 1-1,0 0 1,1 0 0,-1-1 0,0 1 0,1 0-1,-1 0 1,0 0 0,1 0 0,-1-1 0,0 1-1,1 0 1,-1 0 0,1 0 0,-1 0-1,0 0 1,1 0 0,-1 0 0,3 14 44,-8 31-32,4-39-2,-3 19-6,2-14-44,0 1-1,1-1 1,0 0-1,0 1 1,1-1 0,3 17-1,-3-28 26,0 0-1,0 0 0,0 1 1,0-1-1,0 0 0,0 0 1,0 0-1,0 0 0,1 1 1,-1-1-1,0 0 0,0 0 1,0 0-1,0 0 0,0 0 1,1 0-1,-1 1 1,0-1-1,0 0 0,0 0 1,1 0-1,-1 0 0,0 0 1,0 0-1,0 0 0,1 0 1,-1 0-1,0 0 0,0 0 1,0 0-1,1 0 0,-1 0 1,0 0-1,0 0 0,0 0 1,1 0-1,-1 0 1,0 0-1,0 0 0,0-1 1,0 1-1,1 0 0,-1 0 1,0 0-1,0 0 0,0 0 1,0 0-1,1-1 0,-1 1 1,0 0-1,0 0 0,0 0 1,0 0-1,0-1 0,0 1 1,0 0-1,10-13-364,3-9 135,11-31 0,-23 50 220,23-51-340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16412,'-11'29'1504,"-11"11"-968,-2 5-272,1 9 632,-1 1-176,3-2-360,4 2-160,3-10-336,5-2-136,6-16-264,3-7-96,3-20-304,3-7-304,-6-13 824,-3-10-177,-4-12-31</inkml:trace>
  <inkml:trace contextRef="#ctx0" brushRef="#br0" timeOffset="1">0 58 16139,'17'5'1857,"3"7"-1249,13 5-208,6 5 824,10 3-480,1 3-263,6 2-585,0-2-505,-2 5 537,-4-3-144,-4-4-168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3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141 594 11282,'-38'18'1827,"28"-14"-1029,0 0 1,1 1-1,-1 0 1,-15 12-1,15-9-112,8-7-566,-1 1-1,1 0 1,0-1-1,0 1 1,0 0 0,0 0-1,0 0 1,0 0-1,0 1 1,1-1-1,-1 0 1,1 1-1,0-1 1,-2 4-1,3-5-116,0-1 0,1 0 0,-1 1 0,0-1 0,0 0 0,0 1 0,0-1 0,0 0 0,0 0 0,0 1 0,0-1 0,1 0 0,-1 1 0,0-1 0,0 0 0,0 0 0,1 0 0,-1 1 0,0-1 0,0 0 1,1 0-1,-1 0 0,0 1 0,1-1 0,-1 0 0,0 0 0,0 0 0,1 0 0,-1 0 0,0 0 0,1 0 0,-1 0 0,0 1 0,1-1 0,-1 0 0,0 0 0,1-1 0,-1 1 0,0 0 0,0 0 0,1 0 0,-1 0 0,0 0 0,1 0 0,-1 0 0,0 0 0,1-1 0,-1 1 0,0 0 0,1 0 0,20-7 126,391-180 1302,230-58-802,-503 204-504,164-26-1,144 2 13,-409 59-112,0-1 0,56-18 1,-93 25-25,1 0 0,-1-1 0,0 1 0,1-1 0,-1 0 0,0 1 0,0-1 0,0 0 0,1 0 0,-1 1 0,0-1 0,0 0 0,1-2 1,-2 3-1,0 0 0,0-1 0,1 1 1,-1 0-1,0-1 0,0 1 1,0-1-1,0 1 0,0 0 1,0-1-1,0 1 0,0 0 1,0-1-1,0 1 0,0-1 1,0 1-1,0 0 0,0-1 1,-1 1-1,1 0 0,0-1 1,0 1-1,0 0 0,0-1 1,-1 1-1,1 0 0,0-1 1,0 1-1,-1-1 0,-1 0-5,0-1-1,0 1 1,0-1-1,0 1 1,-1 0-1,1 0 0,0 0 1,-1 0-1,1 0 1,-1 1-1,-3-2 1,-26-2-1240,-34 0 1,61 4 757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13547,'-3'10'243,"0"0"1,1 0 0,0 0-1,1 1 1,0-1-1,1 11 1,-1 4-43,0 15 84,2 0 0,2 0 0,2 0 1,1 0-1,12 40 0,71 192 585,-52-167-675,5 17-39,85 239 22,-123-351-169,-3-5-16,1 0 0,0 0-1,0 0 1,1 0 0,-1 0 0,1 0 0,4 4 0,-7-9 25,0 0 0,1 1 0,-1-1 1,0 0-1,0 0 0,0 0 1,1 0-1,-1 0 0,0 0 0,0 0 1,1 0-1,-1 0 0,0 0 1,0 0-1,1 0 0,-1 0 0,0 0 1,0 0-1,0 0 0,1 0 0,-1-1 1,0 1-1,0 0 0,0 0 1,1 0-1,-1 0 0,0 0 0,0-1 1,0 1-1,1 0 0,-1 0 1,0 0-1,0 0 0,0-1 0,0 1 1,0 0-1,0 0 0,0 0 1,1-1-1,-1 1 0,0 0 0,0 0 1,0 0-1,0-1 0,0 1 0,0 0 1,0 0-1,0-1 0,0 1 1,0 0-1,0 0 0,0-1 0,0 1 1,-1 0-1,3-20 133,-2-26 21,-4-9 45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3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12227,'2'-2'152,"-1"0"1,0 1-1,1-1 1,-1 1-1,1 0 1,0-1 0,-1 1-1,1 0 1,0 0-1,0 0 1,3-1-1,2-2 221,20-9 431,0 1 1,55-15-1,-31 11-455,780-207 1208,-59 20-1587,-553 130 24,174-52-116,-392 125 121,64-14-51,-61 13 44,1 0 0,0 1 0,0 0 0,0 0 0,-1 0 0,1 1 0,0 0 0,0-1 1,-1 2-1,1-1 0,4 2 0,-6-1 6,-1-1 0,0 1 0,0 0 1,0 0-1,0 0 0,-1 0 1,1 0-1,0 0 0,-1 0 1,0 1-1,1-1 0,-1 0 0,0 1 1,0-1-1,0 1 0,-1 0 1,1-1-1,0 1 0,-1 0 1,0 2-1,2 11 48,-2 0 0,-1 21 1,0-17 16,1 43 98,2 0 1,3-1-1,3 0 0,3 0 0,2 0 0,3-2 0,2 0 0,3 0 1,3-2-1,2-1 0,57 90 0,-68-120-116,-1 0 0,-1 1 1,-2 1-1,0 0 0,8 41 0,7 17-2387,-38-114 1248,-2 0 448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5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12915,'9'41'1100,"-6"-26"-1080,0 0-1,2 1 0,-1-2 1,12 26-1,11 5 68,43 57 1,-7-13 56,271 364 375,37-28-38,215 262-286,67 128-56,-71-19 152,-400-534-232,218 248 132,43 27 12,-18 17-118,152 191-31,-38 11-6,-237-267-60,-209-332 245,130 300 0,-213-432-212,16 36 16,35 61 1,-51-104-33,2 0 0,0-1 0,1 0-1,1-1 1,1 0 0,0-1 0,25 18 0,-39-32-5,123 97 131,-107-83-120,-2 1 0,0 0 0,-1 1-1,0 0 1,12 23 0,-24-36-133,0 1 0,-1-1-1,1 0 1,-1 1 0,0-1 0,1 8-1,1 5-349,-2-16 194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5:5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14355,'7'21'263,"0"0"0,1-1-1,1 0 1,1 0 0,15 23 0,-15-30-217,0 0 0,0-1 0,1 0 1,1-1-1,0 0 0,1-1 0,-1-1 0,16 9 0,1-1 153,2-2 0,0 0 0,39 11-1,-48-19 89,0-1 0,0-1 0,0-1 0,1-1 0,41 0 0,-59-4-197,-1 1-1,1 0 0,-1-1 1,1 0-1,-1 0 1,0-1-1,0 1 1,0-1-1,1 0 1,-2 0-1,1 0 1,0 0-1,0-1 1,-1 1-1,1-1 1,3-4-1,-2 1 28,-1 0-1,1 0 1,-1 0-1,-1 0 0,1-1 1,-1 1-1,0-1 1,-1 0-1,3-8 1,0-10 152,-1 0 0,-1-1 0,-1 1 0,-2-43 1,-5 13-534,-2-1 0,-16-63 0,8 47-545,9 37 410,5 12-109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15675,'5'-25'939,"0"0"-1,2 1 1,10-25-1,-17 48-895,0 1 0,0-1 0,0 0 0,0 1-1,0-1 1,1 1 0,-1-1 0,0 0 0,0 1-1,1-1 1,-1 1 0,0-1 0,1 1-1,-1-1 1,1 1 0,-1-1 0,1 1 0,-1-1-1,1 1 1,-1 0 0,1-1 0,-1 1 0,1 0-1,-1-1 1,1 1 0,-1 0 0,1 0-1,1-1 1,-2 2-7,1 0 0,0-1 1,-1 1-1,1 0 0,-1 0 0,1-1 0,-1 1 0,1 0 0,-1 0 0,1 0 0,-1 0 1,0-1-1,0 1 0,1 0 0,-1 0 0,0 1 0,6 44 322,-4 17-212,-10 109 0,-26 62-67,30-214-237,-10 34 1,7-42-330,6-12 480,1 0 0,0 0 1,0 0-1,0 0 0,0 0 1,-1 0-1,1 0 0,0 0 1,0 0-1,0 0 1,-1 0-1,1 0 0,0 0 1,0 0-1,0 0 0,0 0 1,-1 0-1,1 0 1,0 0-1,0 0 0,0 0 1,0 0-1,-1 0 0,1 0 1,0-1-1,0 1 0,0 0 1,0 0-1,-1 0 1,1 0-1,0 0 0,0 0 1,0-1-1,0 1 0,0 0 1,-7-22 473,-3-57-448,5 27-128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14819,'0'-1'94,"1"0"-1,-1 1 1,1-1-1,0 0 1,0 0-1,-1 1 1,1-1-1,0 0 1,0 1-1,0-1 1,0 1-1,0-1 1,0 1-1,0-1 1,0 1-1,0 0 1,0-1-1,0 1 1,0 0-1,0 0 1,2 0-1,-1 0 22,0 0 1,0 1-1,1-1 1,-1 1-1,0 0 0,0-1 1,0 1-1,0 0 1,0 0-1,2 2 0,6 5 107,-1 0 0,0 0 0,10 13 0,-8-10-219,87 98 251,-59-63-368,1-2-1,73 60 1,-106-98-14,-3-3 7,0 1-1,0-1 0,1 0 0,-1-1 0,0 1 0,1-1 1,0 0-1,0 0 0,6 2 0,-11-4 116,0 0 0,0 0 0,0 0 0,0 0 1,1 0-1,-1 0 0,0 1 0,0-1 0,0 0 0,0 0 0,0 0 0,0 0 0,0 0 0,1 0 0,-1 0 1,0 0-1,0 0 0,0 0 0,0 0 0,0 0 0,0 0 0,0 0 0,1 0 0,-1 0 0,0 0 0,0 0 1,0 0-1,0-1 0,0 1 0,0 0 0,0 0 0,1 0 0,-1 0 0,0 0 0,0 0 0,0 0 0,0 0 1,0 0-1,0 0 0,0 0 0,0-1 0,0 1 0,0 0 0,0 0 0,0 0 0,0 0 0,0 0 0,1 0 1,-1 0-1,0-1 0,-9-9-410</inkml:trace>
  <inkml:trace contextRef="#ctx0" brushRef="#br0" timeOffset="1">81 233 13611,'-14'-3'1840,"11"3"-1008,3 1-415,5 5 2127,4 0-1664,5 0-408,2-2-192,6 0-280,1-1-112,5-1-256,4-2-168,4-6-304,5-1 744,-2-5-160,-3-1-120,-2-4-104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13899,'1'0'98,"1"-1"0,-1 1 0,0-1-1,1 1 1,-1 0 0,0-1 0,0 1 0,1 0 0,-1 0 0,0 0 0,1 0 0,-1 0-1,0 1 1,1-1 0,-1 0 0,0 0 0,1 1 0,-1-1 0,0 1 0,0-1-1,2 2 1,0 0 10,-1 0 0,1 1-1,-1-1 1,0 0 0,0 1-1,0-1 1,0 1 0,0-1-1,1 4 1,3 8 126,0 0-1,-1 1 1,4 15 0,-7-22-49,17 86 788,-15-68-717,1-1-1,1 1 1,1-1 0,16 36-1,-21-57-237,-1-1-1,1 1 0,0-1 0,1 0 0,-1 1 0,0-1 0,1 0 0,0 0 1,0-1-1,0 1 0,0 0 0,0-1 0,6 3 0,-7-4-45,0 0-1,0-1 1,1 1 0,-1-1-1,0 0 1,0 0 0,0 0-1,0 0 1,1 0 0,-1 0-1,0-1 1,0 1 0,0-1-1,0 1 1,0-1 0,0 0-1,0 0 1,0 0 0,0 0-1,0 0 1,0 0 0,-1-1-1,1 1 1,0-1 0,-1 1-1,3-4 1,-1 2-38,0 0 0,-1-1 1,0 1-1,0-1 0,0 0 0,0 1 1,0-1-1,-1 0 0,0 0 0,0 0 1,0 0-1,0 0 0,0 0 0,-1 0 0,0-9 1,-1-16-270</inkml:trace>
  <inkml:trace contextRef="#ctx0" brushRef="#br0" timeOffset="1">13 247 17732,'0'4'1904,"9"-4"-1320,-1-10-216,4-1 905,8-11-537,-1 1-208,5-5-592,3 0-440,-4 3 480,0 3-112,-3 3-144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17764,'4'10'1480,"8"-4"-944,5-5-168,11-5 649,7-3-177,6-3-216,2-9-96,2-4-120,-1 6-64,-4-2-272,-4 5-144,-10 4-480,-3 0-360,-12 3 184,-3 3 456,-8-1-889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18916,'19'10'1728,"4"-6"-1063,4-5-241,4-11 688,5-3-216,-1-4-248,3-1-176,-5-4-384,-1 2-232,-6 3-704,-2 7-256,-8 6 832,-5 1-200,-4-5-240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1 619 12563,'0'0'28,"0"0"1,0 0 0,0 0 0,0 0-1,0 0 1,0 0 0,0 0 0,0 0-1,0 0 1,0 0 0,0 0-1,0 0 1,0 0 0,0 0 0,0 1-1,1-1 1,-1 0 0,0 0 0,0 0-1,0 0 1,0 0 0,0 0 0,0 0-1,0 0 1,0 0 0,0 0-1,0 0 1,1 0 0,-1 0 0,0 0-1,0 0 1,0 0 0,0 0 0,0 0-1,0 0 1,0 0 0,0 0 0,0 0-1,0-1 1,0 1 0,0 0-1,1 0 1,-1 0 0,0 0 0,0 0-1,0 0 1,0 0 0,0 0 0,0 0-1,0 0 1,0 0 0,0 0 0,0 0-1,0 0 1,0-1 0,0 1-1,0 0 1,0 0 0,0 0 0,0 0-1,0 0 1,0 0 0,4-10 750,2-11 204,13-75 1286,10-77 17,-27 146-1966,6-113 1220,-8 116-1069,-1 0 0,-1 0-1,-9-41 1,8 51-31,7 24-275,3 8-199,9 24-15,-2 2 0,9 49-1,-8-31 26,8 39 16,-14-55-46,2-1 0,2 0 1,21 46-1,-32-86-110,1-1 0,0 1 0,0-1-1,0 0 1,6 6 0,-8-9 92,-1-1 1,1 1-1,0 0 1,-1-1-1,1 1 1,0-1-1,-1 0 1,1 1-1,0-1 0,0 0 1,0 1-1,-1-1 1,1 0-1,0 0 1,0 1-1,1-1 0,-2 0 17,1-1-1,-1 1 1,1 0-1,-1-1 0,1 1 1,-1 0-1,1-1 1,-1 1-1,0 0 0,1-1 1,-1 1-1,0-1 1,1 1-1,-1 0 0,0-1 1,1 1-1,-1-1 1,0 1-1,0-1 0,0 0 1,0 1-1,1-1 1,-1 1-1,0-1 0,0 1 1,0-1-1,0 1 1,0-2-1,1-10-592,-1 1-175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15763,'16'8'1601,"1"-11"-777,5-3-240,5-6 688,1-3-143,4-5-169,2 0-136,2-2-296,-1 2-256,-2 3-584,-2 1-400,-5 3 1768,-3-1-1144,-9 4-40,-7 3-24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14091,'0'1'69,"0"-1"0,0 0-1,0 1 1,0-1 0,0 1 0,0-1-1,1 0 1,-1 1 0,0-1 0,0 1-1,0-1 1,0 0 0,1 1 0,-1-1-1,0 0 1,0 1 0,1-1 0,-1 0-1,0 0 1,0 1 0,1-1 0,-1 0 0,0 0-1,1 1 1,-1-1 0,0 0 0,1 0-1,-1 0 1,1 0 0,-1 1 0,0-1-1,1 0 1,-1 0 0,1 0 0,-1 0-1,0 0 1,1 0 0,-1 0 0,1 0-1,-1 0 1,0 0 0,1-1 0,-1 1-1,1 0 1,-1 0 0,0 0 0,1 0 0,-1 0-1,0-1 1,1 1 0,0-1 0,25-17 2303,-10 7-1101,-12 9-1132,0 0 0,1 0-1,-1 0 1,1 1 0,-1 0 0,1 0 0,0 0 0,-1 0 0,1 1-1,0-1 1,8 2 0,-10-1-112,0 1 0,0 0 0,-1 0 0,1 0 0,-1 0-1,1 0 1,-1 0 0,1 0 0,-1 1 0,0 0 0,0-1 0,0 1 0,0 0 0,0 0-1,0 0 1,0 0 0,0 0 0,-1 0 0,1 1 0,-1-1 0,2 5 0,2 5-4,-1 1-1,0 0 1,-1 0 0,0 1 0,-1-1 0,-1 0-1,0 1 1,-1-1 0,-2 19 0,-1-2 12,-1-1 1,-2 0 0,-11 35-1,10-43-7,-2-1 0,-16 31 0,5-14 253,78-47 307,55-8-688,-45 8-1836,74-20 0,-118 23 1221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16468,'1'23'4837,"-5"72"-4420,3-65-347,-2 31-86,-18 111-1,12-147-580,9-24 578,0 0 1,0-1-1,-1 1 1,1 0-1,0 0 0,-1-1 1,1 1-1,-1 0 1,1-1-1,-1 1 1,1-1-1,-1 1 0,0-1 1,1 1-1,-1-1 1,0 1-1,1-1 0,-1 0 1,0 1-1,1-1 1,-1 0-1,0 1 0,0-1 1,1 0-1,-1 0 1,0 0-1,0 0 0,0 0 1,1 0-1,-3 0 1,-8-6-380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16716,'19'11'1352,"1"5"-968,3 1-128,7 0 512,3 3-200,0-1-136,1-2-40,0-4-183,-3-3-25,-1-3-128,-2-4-224,-3-1-489,-2-2-191,-5 1 672,-1 3-160,-4 2-112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16484,'2'1'193,"0"0"1,1 0 0,-1 0 0,0 1 0,0-1-1,0 1 1,0 0 0,0 0 0,0-1 0,0 1 0,0 0-1,2 4 1,18 33 801,-11-20-773,81 151 184,-46-80-978,-42-84-184,-4-7-439,-8-12 48,-7-3 521,-3-1-181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17412,'-6'0'2336,"12"0"-2008,8 0 929,6 1-273,6-1-448,1-4-184,6-2-224,2 0-120,2-7-208,-5-1-208,-5-6-584,-4-4-329,-3-8 969,-2 3-240,-2-1-216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14915,'1'-3'429,"1"0"-1,0 1 1,0-1-1,0 0 0,0 1 1,0-1-1,0 1 1,4-3-1,-5 4-360,0 1-1,-1-1 0,1 1 0,0 0 1,0 0-1,0-1 0,0 1 0,0 0 1,0 0-1,0 0 0,0 0 0,-1 0 1,1 0-1,0 0 0,0 1 0,0-1 1,0 0-1,0 0 0,0 1 0,0-1 1,-1 0-1,1 1 0,0-1 0,0 1 1,0-1-1,-1 1 0,1 0 0,0-1 1,-1 1-1,1 0 0,-1-1 0,1 1 1,0 0-1,-1 0 0,1 1 1,4 4 66,0 1 1,-1 1-1,0-1 1,0 0-1,-1 1 1,0 0 0,2 9-1,12 63 170,-16-73-270,18 140 339,-15-95-197,2-1 1,3 0-1,18 59 0,-25-104-138,0 0-1,1 0 1,0 0 0,0-1-1,0 1 1,1-1 0,0 1-1,0-1 1,0 0 0,0-1-1,1 1 1,5 3 0,-8-6-14,1 0 0,0-1 1,-1 1-1,1-1 1,0 0-1,0 0 1,0 0-1,0 0 0,0-1 1,0 1-1,0-1 1,0 0-1,0 0 1,0 0-1,0 0 0,0 0 1,0-1-1,0 1 1,0-1-1,0 0 1,0 0-1,0 0 0,0 0 1,-1 0-1,1-1 1,0 1-1,2-3 1,13-10 52,0-1 1,-2-1-1,0-1 1,0 0 0,24-36-1,-34 44-176,-2 5-46,-1 0 0,0 0-1,-1 0 1,1 0 0,-1-1 0,0 1-1,0-1 1,0 0 0,0 1-1,-1-1 1,0 0 0,0 0-1,0 0 1,-1 0 0,1 0-1,-1 0 1,-1 1 0,1-1 0,0 0-1,-1 0 1,0 0 0,0 0-1,-4-9 1,-8-9-613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17692,'1'6'1792,"9"-5"-976,4-1-256,12-9 1049,9-3-345,6-6-384,4 0-152,6-4-263,2 2-209,-4-1-488,-3 1-417,-10 5 545,-5 8-112,-11-7-168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10986,'-7'-5'6123,"9"18"-2724,10 21-1978,-12-34-1420,0 0 1,0 1 0,0-1-1,0 0 1,0 0-1,0 1 1,0-1 0,0 0-1,1 1 1,-1-1-1,0 0 1,0 0 0,0 1-1,1-1 1,-1 0 0,0 0-1,0 1 1,0-1-1,1 0 1,-1 0 0,0 0-1,1 0 1,-1 1-1,0-1 1,0 0 0,1 0-1,-1 0 1,0 0 0,1 0-1,-1 0 1,0 0-1,1 0 1,-1 0 0,0 0-1,1 0 1,-1 0-1,0 0 1,0 0 0,1 0-1,-1 0 1,1 0 0,2-15 207,-5-24 461,1 36-594,0-2 88,0 0-1,0 0 0,0 0 0,-1 0 0,0 1 0,0-1 0,0 1 0,-5-7 0,7 11-155,0 0 0,0 0 0,0-1 0,0 1 0,0 0 0,0 0-1,0 0 1,-1 0 0,1 0 0,0 0 0,0 0 0,0 0 0,0-1 0,0 1 0,-1 0 0,1 0 0,0 0 0,0 0 0,0 0 0,0 0 0,-1 0 0,1 0 0,0 0-1,0 0 1,0 0 0,0 0 0,-1 0 0,1 0 0,0 0 0,0 0 0,0 0 0,0 0 0,0 0 0,-1 0 0,1 1 0,0-1 0,0 0 0,0 0 0,0 0 0,0 0-1,-1 0 1,1 0 0,0 0 0,0 0 0,0 1 0,-5 9 46,1 14-198,3-18 85,0 2-36,1 0 0,0 1 0,1-1 0,1 9 0,2-40 109,-5 3 209,-1 14-112,1 14-207,0 4-54,1-1-1,0 0 1,1 1 0,0-1-1,1 0 1,0 0 0,5 13-1,-7-24 150,0 0-1,0 0 0,0 0 1,0 0-1,0 0 0,0 0 1,0-1-1,0 1 0,0 0 0,0 0 1,0 0-1,0 0 0,0 0 1,0 0-1,0-1 0,0 1 1,0 0-1,0 0 0,0 0 1,0 0-1,1 0 0,-1 0 1,0 0-1,0 0 0,0-1 1,0 1-1,0 0 0,0 0 0,0 0 1,0 0-1,0 0 0,1 0 1,-1 0-1,0 0 0,0 0 1,0 0-1,0 0 0,0 0 1,0 0-1,0 0 0,1 0 1,-1 0-1,0 0 0,0 0 1,0 0-1,0 0 0,0 0 0,0 0 1,1 0-1,-1 0 0,0 0 1,0 0-1,0 0 0,0 0 1,0 0-1,0 0 0,0 0 1,1 0-1,-1 0 0,0 0 1,0 0-1,0 1 0,0-1 1,0 0-1,0 0 0,0 0 0,0 0 1,0 0-1,3-10 16,0-86 212,-3 80-176,0 106-1037,-4-100-1011,2-15 1135,5 14 299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15747,'-1'0'117,"1"0"-1,-1 1 0,1-1 1,-1 0-1,1 1 0,0-1 1,-1 1-1,1-1 0,-1 1 1,1-1-1,0 0 0,-1 1 1,1 0-1,0-1 0,0 1 1,-1-1-1,1 1 0,0-1 1,0 1-1,0-1 1,0 1-1,0 0 0,0-1 1,0 1-1,0-1 0,0 1 1,0 0-1,0-1 0,0 1 1,0-1-1,0 1 0,0-1 1,0 1-1,1-1 0,-1 2 1,1 0-13,-1 0 0,0 0 0,1 0 0,0 0 0,-1 0 0,1 0 0,0 0 0,0 0 0,2 2 0,-2-3-64,0-1-1,-1 1 0,1-1 0,0 0 1,0 1-1,0-1 0,0 0 0,0 0 1,0 1-1,0-1 0,0 0 0,0 0 1,0 0-1,0 0 0,0 0 0,0-1 1,0 1-1,0 0 0,-1 0 0,1-1 1,0 1-1,0 0 0,0-1 0,0 1 1,0-1-1,0 1 0,-1-1 0,1 1 1,0-1-1,0 0 0,-1 1 0,1-1 1,-1 0-1,1 0 0,0 1 0,0-3 0,0 2 187,9 36 117,-5-18-345,-4-11-4,0-1-1,0 0 0,1 0 1,0 0-1,0 0 1,1 0-1,4 8 0,-7-13 11,1 0-1,-1 1 0,0-1 1,0 0-1,0 0 0,0 0 1,0 0-1,0 0 0,0 0 1,0 1-1,0-1 0,1 0 1,-1 0-1,0 0 0,0 0 1,0 0-1,0 0 0,0 0 1,1 0-1,-1 0 0,0 0 1,0 0-1,0 0 0,0 1 1,0-1-1,1 0 0,-1 0 1,0 0-1,0 0 0,0 0 1,0 0-1,0-1 0,1 1 1,-1 0-1,0 0 0,0 0 1,0 0-1,0 0 0,0 0 1,1 0-1,-1 0 0,0 0 1,0 0-1,0 0 0,3-9 241,-2-14 344,-1 21-515,-5-32 1645,6 41-2293,0-1-1,1-1 1,-1 1 0,2 0-1,-1 0 1,0-1 0,5 7 0,-11-17-102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13283,'-2'5'287,"0"1"0,1 0 1,0 0-1,0 0 0,1 0 1,-1-1-1,1 1 0,1 0 0,-1 0 1,2 6-1,3 12 133,8 26 1,-3-13-449,-5-19 30,-1 1-9,1 0 1,1 0 0,15 33 0,-21-52 11,0 1 0,0-1 0,0 1 0,0-1 0,0 0 0,0 1-1,0-1 1,0 0 0,1 1 0,-1-1 0,0 0 0,0 1 0,1-1 0,-1 0 0,0 1 0,0-1 0,1 0 0,-1 0 0,0 1-1,1-1 1,-1 0 0,0 0 0,1 0 0,-1 0 0,0 1 0,1-1 0,-1 0 0,0 0 0,1 0 0,-1 0 0,0 0-1,1 0 1,-1 0 0,1 0 0,0 0 0,4-14 237,-2-24 143,-10-84 848,0 18 159,25 300-1593,-3-52-94,-20-195 833,-2 0-1,-25-92 1,21 117-405,2 15-135,9 11-2,-1 0 1,1 0-1,0 0 0,0 0 1,-1 0-1,1 0 0,0 0 1,0 0-1,-1 0 1,1 0-1,0 0 0,0 0 1,0 0-1,-1 0 0,1 0 1,0 0-1,0 0 0,-1 0 1,1 1-1,0-1 0,0 0 1,-1 0-1,1 0 0,0 0 1,0 0-1,0 1 0,-1-1 1,1 0-1,0 0 0,0 0 1,0 0-1,0 1 0,0-1 1,-1 0-1,1 0 0,0 1 1,0-1-1,0 0 0,0 0 1,0 1-1,0-1 0,0 0 1,-4 14-159,1 1 1,1-1 0,0 0 0,1 1 0,1-1-1,1 20 1,-1 2-107,1 9-57,0-27 180,0-1 1,-2 1 0,0-1 0,-5 28-1,6-45 145,0 0-1,0 0 0,0 1 0,0-1 1,0 0-1,0 0 0,0 0 0,0 1 1,0-1-1,0 0 0,0 0 0,0 0 0,0 0 1,-1 1-1,1-1 0,0 0 0,0 0 1,0 0-1,0 0 0,0 0 0,0 1 1,0-1-1,-1 0 0,1 0 0,0 0 1,0 0-1,0 0 0,0 0 0,0 0 0,-1 0 1,1 0-1,0 1 0,0-1 0,0 0 1,0 0-1,-1 0 0,1 0 0,0 0 1,0 0-1,0 0 0,-1 0 0,1 0 0,0 0 1,0 0-1,0 0 0,0 0 0,-1-1 1,1 1-1,0 0 0,0 0 0,0 0 1,0 0-1,-1 0 0,1 0 0,-7-11-1,-38-108 83,30 74-51,-1 1 1,-36-66-1,51 109-39,0-1-1,0 1 0,0 0 0,0-1 0,0 1 0,0 0 0,0-1 0,0 1 0,0 0 0,-1 0 0,-1-1 0,3 2 1,0 0 0,0 0 1,-1 0-1,1 0 0,0 0 0,0 0 1,-1 0-1,1 0 0,0 0 0,-1 0 1,1 0-1,0 0 0,0 0 0,-1 0 1,1 0-1,0 0 0,0 0 0,-1 1 1,1-1-1,0 0 0,0 0 0,0 0 1,-1 0-1,1 1 0,0-1 1,0 0-1,0 0 0,0 0 0,-1 1 1,1-1-1,0 0 0,0 0 0,0 1 1,0-1-1,0 0 0,0 0 0,0 1 1,-2 4-70,1-1-1,1 1 1,-1 0 0,1-1 0,0 1 0,0 6 0,21 196-1148,-16-170 1234,-1-70 385,-22-279 966,19 297-1202,3 18-28,5 19-93,5 33-358,8 71 0,-15-76 9,3-1-1,17 53 0,-14-67 104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13019,'-21'3'4187,"37"-4"-232,59-13-2337,-36 5-1458,0 3 0,41-3 1,-76 9-381,0 0 0,0 0 0,0 1 1,0-1-1,0 1 0,-1 0 1,1 0-1,4 2 0,-7-3 145,-1 0-1,1 0 1,0 1-1,-1-1 1,1 1-1,-1-1 1,1 0-1,-1 1 1,1-1 0,-1 1-1,1 0 1,-1-1-1,1 1 1,-1-1-1,0 1 1,1 0-1,-1-1 1,0 1 0,0-1-1,1 2 1,-1-1 12,0 1 0,0-1 1,0 0-1,-1 0 0,1 0 1,0 0-1,-1 0 0,1 1 0,0-1 1,-1 0-1,1 0 0,-1 0 1,0 0-1,1 0 0,-1 0 1,-1 1-1,-14 14-901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1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16355,'21'7'1881,"1"-5"-1241,2-4-264,5-3 792,1-6-335,0 1-161,-1 0-328,-1 0-216,-2 3-624,0 3-393,-8-3 729,-5 0-120,-7-3-136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21 272 15539,'-18'-49'3474,"16"42"-1573,11 34-1138,170 613-166,-240-854-500,13 55-17,44 142-68,-8-21-7,3-1-1,1 0 0,2-1 1,-1-42-1,7 74-4,1 0 1,0 1-1,1-1 1,0 0-1,0 1 1,0 0-1,1-1 0,0 1 1,0 0-1,1 0 1,0 1-1,0-1 1,1 1-1,0 0 1,0 0-1,0 0 1,1 1-1,0 0 1,0 0-1,7-5 0,10-5 2,1 2 0,1 0-1,0 1 1,32-10-1,-55 21-1,22-8-5,51-12-1,-68 20 3,-1-1 0,1 2 0,-1-1 0,0 1 0,1 0 0,-1 0 0,1 0 0,-1 1 0,0 0 0,1 1 0,-1-1 0,0 1 0,0 0 0,7 4 0,-11-5 5,0 1 0,1-1 0,-1 1 0,0 0 0,0 0-1,-1 0 1,1 0 0,0 0 0,0 0 0,-1 0 0,0 1 0,1-1 0,-1 1-1,0-1 1,0 1 0,1 4 0,-1-2 7,0 1 0,0 0 0,-1-1 0,0 1 1,0 0-1,-1-1 0,-1 11 0,-1-3 40,-1 0 0,0 0-1,-1-1 1,0 1 0,-1-1 0,-9 15 0,3-11 83,0 0 0,-1 0 0,-1-1 0,0 0 1,-1-2-1,-26 19 0,31-24-56,-1-1 0,-1-1 0,1 0 0,-1 0 0,-1-1 0,1 0 0,-1-1 0,1-1 0,-1 0 1,0-1-1,-15 1 0,1-5 34,27 2-230,-1 0 1,1 0 0,-1 0-1,0-1 1,1 1 0,-1 0-1,1 0 1,-1 0 0,0-1-1,1 1 1,-1 0 0,1-1-1,-1 1 1,1 0 0,-1-1-1,1 1 1,-1-1 0,1 1-1,0-1 1,-1 1 0,1-1-1,-1 1 1,1-1-1,0 1 1,0-1 0,-1 1-1,1-1 1,0 0 0,0 1-1,0-1 1,0 1 0,-1-1-1,1 0 1,0 1 0,0-1-1,0 0 1,1 0 0,4-1-1704,-1 3 680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2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15403,'3'4'352,"0"1"1,0 0-1,-1-1 0,0 1 0,1 0 0,-1 0 0,-1 1 0,1-1 0,-1 0 0,1 9 1,7 20 188,72 198 247,-34-96-515,-46-128-453,-7-16-254,-9-15-546,-18-50-1499,-37-122 0,53 143 2011,-37-103 1547,76 179 621,40 43-33,129 107 0,-172-159-1481,-4 0 12,2-1 0,0-1-1,0-1 1,1-1 0,1 0-1,19 8 1,-35-18-158,0 0 1,0 0-1,0 0 0,0 0 1,0 0-1,0-1 0,0 0 0,0 1 1,0-1-1,0 0 0,0 0 1,0-1-1,0 1 0,0-1 1,0 1-1,0-1 0,0 0 1,0 0-1,-1 0 0,1-1 1,0 1-1,-1 0 0,1-1 1,-1 0-1,1 0 0,-1 0 1,0 0-1,1 0 0,1-4 1,2-2 75,-1 0 0,-1-1 1,0 1-1,0-1 0,-1 0 1,0-1-1,0 1 1,-1 0-1,0-1 0,-1 1 1,1-12-1,-1-4 153,-2 1 0,0 0 0,-6-32 0,2 30-39,-1 0 0,-1 0 0,-16-38 0,16 49-182,-1-1-1,0 1 0,-1 0 0,-1 1 1,0 0-1,-19-20 0,25 29-2693,11 14 94,-3-4 1863,2 0-127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13683,'-6'0'464,"-19"0"324,24 0-755,0 0 0,1 0 0,-1 0 0,0 0 0,0-1 0,1 1 0,-1 0-1,0 0 1,0 0 0,1-1 0,-1 1 0,0 0 0,0-1 0,1 1 0,-1-1 0,1 1 0,-1-1 0,0 1 0,1-1 0,-1 1 0,1-1 0,-1 1 0,1-1 0,-1 0-1,1 0 1,0 0-15,0 1 0,0-1-1,1 1 1,-1-1 0,0 1 0,1-1-1,-1 1 1,0 0 0,1-1-1,-1 1 1,0-1 0,1 1-1,-1 0 1,1 0 0,-1-1-1,1 1 1,-1 0 0,1 0-1,-1-1 1,1 1 0,-1 0 0,1 0-1,-1 0 1,1 0 0,0 0-1,-1 0 1,1 0 0,-1 0-1,1 0 1,-1 0 0,1 0-1,-1 0 1,2 0 0,20 2 42,1 3-78,-1 1 0,1 1 1,-1 1-1,35 18 0,30 11-120,-36-22 81,1-1-1,0-3 1,76 6 0,162-4 251,-139-10-24,987-33 377,-1042 21-535,142-8 226,-231 17-221,24 0 57,-30 0-71,0 0 0,1 1-1,-1-1 1,0 0-1,0 0 1,1 0-1,-1 1 1,0-1 0,0 1-1,0-1 1,1 1-1,-1-1 1,0 1-1,0 0 1,0-1 0,0 1-1,1 1 1,-2-1-5,0-1-1,0 0 1,0 1 0,0-1 0,0 0 0,0 1 0,0-1-1,0 0 1,0 1 0,0-1 0,0 0 0,0 1 0,0-1-1,0 0 1,0 1 0,0-1 0,0 0 0,-1 0 0,1 1-1,0-1 1,0 0 0,0 1 0,-1-1 0,1 0 0,0 0-1,0 1 1,-1-1 0,1 0 0,0 0 0,-1 0 0,1 1-1,0-1 1,-1 0 0,1 0 0,0 0 0,0 0 0,-1 0-1,1 0 1,-1 0 0,1 0 0,0 0 0,-1 0 0,1 0-1,0 0 1,-1 0 0,1 0 0,-1 0 0,-20 0-17,-9-4-6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17988,'-7'2'1744,"3"-1"-1216,-1 3 1897,11-2-2233,4 1-232,-3 0-776,2 1 616,2-1 56,1 1-136,-3 0-89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18828,'-3'17'1960,"1"-5"-1407,1-10-305,1 1 1472,0-6-1616,0-7-712,0 2-440,0-6 808,4 1-233,-1-5-119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16756,'0'0'32,"0"0"0,0 0 0,0 0 0,0-1 0,0 1 1,1 0-1,-1 0 0,0 0 0,0 0 0,0 0 0,0 0 0,0 0 1,0 0-1,0 0 0,0 0 0,0 0 0,0 0 0,0 0 0,1 0 1,-1 0-1,0 0 0,0 0 0,0 0 0,0 0 0,0 0 1,0 0-1,0 0 0,0 0 0,0 0 0,1 0 0,-1 0 0,0 0 1,0 0-1,0 0 0,0 0 0,0 0 0,0 0 0,0 0 1,0 0-1,0 0 0,1 0 0,-1 0 0,0 0 0,0 0 0,0 0 1,0 0-1,0 0 0,0 0 0,0 1 0,0-1 0,0 0 1,0 0-1,0 0 0,0 0 0,0 0 0,0 0 0,0 0 0,0 0 1,0 0-1,0 1 0,0-1 0,0 0 0,0 0 0,0 0 1,0 0-1,0 0 0,0 0 0,0 0 0,0 0 0,10 14 1015,8 17-256,123 240-221,-107-193-440,38 128 0,-65-184-26,-4-15 91,-5-12 7,-7-19 69,-29-92 259,-23-128 0,61 243-530,-5-20 4,2-1 0,-2-37 0,5 53-11,0 0 0,1 0 0,-1 0 0,1 0 0,1 1 0,-1-1 0,1 0 0,0 1 0,0-1 0,1 1-1,-1-1 1,1 1 0,0 0 0,1 0 0,3-5 0,8-3-64,0 0 0,0 0 0,1 1 1,0 1-1,1 1 0,29-13 0,-44 22 66,0 0 1,0 0-1,0 0 0,0 0 1,0 0-1,0 1 0,1-1 1,-1 1-1,0 0 1,0-1-1,0 1 0,1 0 1,-1 0-1,0 1 0,0-1 1,0 0-1,0 1 1,1-1-1,-1 1 0,0 0 1,0 0-1,0-1 0,0 1 1,0 1-1,0-1 0,-1 0 1,1 0-1,0 1 1,0-1-1,-1 1 0,3 2 1,0 2 8,-1 0 1,1 1-1,-1-1 1,-1 0-1,1 1 0,-1 0 1,-1-1-1,3 15 1,-3-19 12,-1 0 0,0 1 0,1-1 0,-1 1 0,0-1 0,0 1 0,-1-1 0,1 0 0,0 1 0,-1-1 0,1 1 0,-1-1 0,0 0 0,0 0 0,0 1 0,0-1 0,0 0 0,0 0 0,-1 0 0,1 0 0,-1 0 0,0 0 0,1-1 0,-1 1 0,0 0 0,0-1 0,0 1 0,0-1 0,0 0 0,0 0 0,0 0 0,-3 1 0,-7 2-156,1-1-1,-1 0 1,0-1 0,0-1 0,-15 1 0,6 0-1085,11 0 323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15139,'3'-3'2209,"1"3"-1257,-2-1-472,2-1 2057,6-1-1545,3-1-256,7-2-408,1-1-128,7-1-168,0-4-56,4 2-248,-4 0-136,-3 6-504,-5 1-233,-9 6 849,-1 5-224,-10 7-176</inkml:trace>
  <inkml:trace contextRef="#ctx0" brushRef="#br0" timeOffset="1">41 194 16964,'0'6'1400,"6"-2"-1024,2-1-96,10-1 520,3-2-176,6-2-232,5-2-111,5-2-305,0-1-297,1-4 337,-1 1-96,-3-3-64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15955,'2'0'314,"0"1"-1,1-1 0,-1 1 0,0 0 0,1 0 0,-1 0 0,0 0 1,0 0-1,0 1 0,0-1 0,0 1 0,0-1 0,0 1 0,0 0 1,-1 0-1,1-1 0,-1 1 0,3 4 0,26 45-428,-22-35 428,7 16-256,-11-22-46,1 0-1,0-1 1,0 1-1,8 8 1,-12-15-19,1-1 0,0 0 1,0 0-1,0 0 0,0-1 0,0 1 0,1 0 0,-1-1 1,0 1-1,1-1 0,-1 0 0,1 0 0,0 0 0,-1 0 1,1-1-1,0 1 0,0 0 0,-1-1 0,1 0 1,4 0-1,39-8-156,-38 6 105,1 0 0,0 0-1,11 0 1,-17 2 46,1 0-1,-1 0 1,0 1 0,1-1 0,-1 1 0,0 0 0,0 0-1,0 0 1,0 0 0,0 0 0,0 1 0,5 3 0,-1 1-14,0 0 0,0 1 0,-1-1 1,0 1-1,0 1 0,-1-1 0,1 1 0,-2 0 1,1 1-1,-1-1 0,-1 1 0,6 17 1,-7-20 68,-1 0 1,1 0 0,-1 0-1,0 1 1,0-1 0,-1 0-1,0 0 1,0 1 0,-1-1-1,1 0 1,-1 1 0,-1-1-1,1 0 1,-1 0 0,0 0-1,0 0 1,-1-1 0,0 1-1,0-1 1,-4 6 0,4-8-1,-1 1 0,0-1 0,0 0 0,0 0 0,0-1 0,0 1 1,-1-1-1,1 0 0,-1 0 0,1 0 0,-1-1 0,0 0 0,1 0 1,-1 0-1,0 0 0,0-1 0,0 0 0,0 0 0,-9-1 0,0-1-224,0 0-1,1-1 0,-1 0 1,1-1-1,-25-11 0,22 6-47,1 1 0,0-2 0,1 0-1,0-1 1,1 0 0,0-1 0,-13-15 0,-9-18-424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15411,'14'-8'1593,"9"0"-937,3 0-208,10-4 664,1-1-152,7-2-248,2-2-71,-1-1-489,-5 1-240,-4 1-705,-6-1 201,-6 7 384,-4 2-184,-4 3-112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17140,'4'2'1600,"4"-4"-912,4-2-208,5-6 857,2 0-241,8-4-352,-1-2-104,10 0-176,-1 0-80,1 2-456,-3 1-336,-4 2-504,0-2 760,-6 1-144,-2 0-184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16235,'3'10'5771,"11"31"-5055,-4-11-440,29 106 50,23 59-540,-48-172-597,-6-17 171,-8-6 621,0 0 1,0-1-1,1 1 0,-1 0 1,0 0-1,0 0 1,1-1-1,-1 1 1,0 0-1,0 0 0,0-1 1,1 1-1,-1 0 1,0 0-1,0-1 1,0 1-1,0 0 0,0-1 1,0 1-1,0 0 1,1 0-1,-1-1 1,0 1-1,0 0 1,0-1-1,0 1 0,0 0 1,-1-1-1,1 1 1,0 0-1,0-1 1,-1-10-419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15267,'7'4'1841,"9"1"-897,-1-5-320,8-8 1184,6-2-503,4-7-393,6-3-96,-2-4-400,3-1-192,-3 4-520,-4 1-416,-5 7 608,-8 6-152,-9 8-88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19036,'53'-29'2178,"-35"18"-1504,1 0-1,36-13 0,-50 22-626,1 0 0,-1 1 0,0 0 0,1 0 0,-1 0 0,1 0 0,-1 1 0,0 0 0,1 0-1,-1 1 1,1 0 0,-1 0 0,1 0 0,-1 0 0,10 5 0,-12-5-47,-1 0 1,1 1-1,-1 0 0,1-1 1,-1 1-1,0 0 0,0 0 0,1 0 1,-1 0-1,-1 1 0,1-1 1,0 1-1,-1-1 0,1 1 0,1 4 1,-1-2-7,-1-1 1,1 1-1,-2 0 1,1 0-1,0 0 1,-1 0-1,0 0 1,0 8-1,-2 1-6,-1-1 0,0 0 0,0 0 0,-1 0 0,-1 0 0,-6 12 0,6-15 9,-30 53 4,33-59 9,-1 0 1,0 0-1,0 0 0,0 0 0,0-1 0,-1 1 0,0-1 0,1 0 0,-1 0 1,0-1-1,-9 5 0,10-8 22,6-5-20,5-3-12,-4 5-25,0 1 0,1 1 1,-1-1-1,1 1 0,0-1 1,0 2-1,0-1 0,0 0 1,0 1-1,0 0 0,0 0 1,0 0-1,1 1 0,-1 0 0,0 0 1,0 0-1,1 1 0,-1-1 1,0 1-1,0 1 0,0-1 1,9 4-1,-8-2-19,0 0 0,0 0-1,0 0 1,-1 0 0,1 1 0,-1 0 0,0 0 0,0 1-1,0 0 1,-1-1 0,0 1 0,0 1 0,0-1 0,0 1-1,-1-1 1,0 1 0,4 11 0,-5-12 95,-1 0 1,1 1 0,-1-1-1,0 1 1,0-1 0,-1 1-1,0-1 1,0 1 0,0-1-1,-1 1 1,0-1 0,0 1-1,0-1 1,0 0 0,-1 1-1,0-1 1,0 0 0,-1 0-1,1 0 1,-1-1 0,0 1-1,0 0 1,-1-1 0,1 0-1,-1 0 1,0 0 0,0 0-1,0-1 1,-1 1 0,1-1-1,-1 0 1,0-1 0,0 1-1,0-1 1,0 0 0,0 0-1,-9 2 1,-4 0 77,1 0 0,-1-1 0,0-1 0,0-1 0,0 0-1,0-1 1,0-1 0,-23-5 0,38 5-314,0 1-1,0-1 1,0-1-1,0 1 0,0 0 1,1-1-1,-1 1 1,0-1-1,1 0 1,-1 0-1,-3-4 0,-1 0-5,-3-2-374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15451,'0'3'118,"0"-1"0,1 0 0,-1 0 0,0 0 0,0 0 0,0 1 0,0-1 0,0 0 0,-1 0 0,1 0 0,0 1 0,-1-1 0,0 0 0,0 0 0,-1 4-1,-1 2 134,-54 185 2075,-49 134-954,105-324-1475,0 0-1,0 0 1,-1-1 0,1 1-1,-1 0 1,0-1 0,1 1-1,-1-1 1,-1 0-1,-1 3 1,3-5 34,0 1 0,0-1 0,1 0 0,-1 1 0,0-1 0,0 0 0,0 0 0,0 0 1,0 0-1,0 1 0,0-1 0,1 0 0,-1-1 0,0 1 0,0 0 0,0 0 0,0 0 0,0 0 0,0-1 0,0 1 0,1 0 0,-1-1 0,0 1 0,0-1 0,0 1 0,1-1 0,-1 1 1,0-1-1,1 0 0,-1 1 0,0-1 0,1 0 0,-1 1 0,1-1 0,-1 0 0,1 0 0,-1 0 0,1-1 0,-13-20-608,-1-6-232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6:3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13899,'10'3'1528,"3"6"-1008,7 5-79,5 5 727,11-1-320,5 2-72,6-1-56,4 3-96,3-7-112,1 0-79,-2-4-177,-5 2-168,-6 1-728,-5 4 640,-5 6-112,-5-1-65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14355,'7'21'263,"0"0"0,1-1-1,1 0 1,1 0 0,15 23 0,-15-30-217,0 0 0,0-1 0,1 0 1,1-1-1,0 0 0,1-1 0,-1-1 0,16 9 0,1-1 153,2-2 0,0 0 0,39 11-1,-48-19 89,0-1 0,0-1 0,0-1 0,1-1 0,41 0 0,-59-4-197,-1 1-1,1 0 0,-1-1 1,1 0-1,-1 0 1,0-1-1,0 1 1,0-1-1,1 0 1,-2 0-1,1 0 1,0 0-1,0-1 1,-1 1-1,1-1 1,3-4-1,-2 1 28,-1 0-1,1 0 1,-1 0-1,-1 0 0,1-1 1,-1 1-1,0-1 1,-1 0-1,3-8 1,0-10 152,-1 0 0,-1-1 0,-1 1 0,-2-43 1,-5 13-534,-2-1 0,-16-63 0,8 47-545,9 37 410,5 12-109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15675,'5'-25'939,"0"0"-1,2 1 1,10-25-1,-17 48-895,0 1 0,0-1 0,0 0 0,0 1-1,0-1 1,1 1 0,-1-1 0,0 0 0,0 1-1,1-1 1,-1 1 0,0-1 0,1 1-1,-1-1 1,1 1 0,-1-1 0,1 1 0,-1-1-1,1 1 1,-1 0 0,1-1 0,-1 1 0,1 0-1,-1-1 1,1 1 0,-1 0 0,1 0-1,1-1 1,-2 2-7,1 0 0,0-1 1,-1 1-1,1 0 0,-1 0 0,1-1 0,-1 1 0,1 0 0,-1 0 0,1 0 0,-1 0 1,0-1-1,0 1 0,1 0 0,-1 0 0,0 1 0,6 44 322,-4 17-212,-10 109 0,-26 62-67,30-214-237,-10 34 1,7-42-330,6-12 480,1 0 0,0 0 1,0 0-1,0 0 0,0 0 1,-1 0-1,1 0 0,0 0 1,0 0-1,0 0 1,-1 0-1,1 0 0,0 0 1,0 0-1,0 0 0,0 0 1,-1 0-1,1 0 1,0 0-1,0 0 0,0 0 1,0 0-1,-1 0 0,1 0 1,0-1-1,0 1 0,0 0 1,0 0-1,-1 0 1,1 0-1,0 0 0,0 0 1,0-1-1,0 1 0,0 0 1,-7-22 473,-3-57-448,5 27-128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14819,'0'-1'94,"1"0"-1,-1 1 1,1-1-1,0 0 1,0 0-1,-1 1 1,1-1-1,0 0 1,0 1-1,0-1 1,0 1-1,0-1 1,0 1-1,0-1 1,0 1-1,0 0 1,0-1-1,0 1 1,0 0-1,0 0 1,2 0-1,-1 0 22,0 0 1,0 1-1,1-1 1,-1 1-1,0 0 0,0-1 1,0 1-1,0 0 1,0 0-1,2 2 0,6 5 107,-1 0 0,0 0 0,10 13 0,-8-10-219,87 98 251,-59-63-368,1-2-1,73 60 1,-106-98-14,-3-3 7,0 1-1,0-1 0,1 0 0,-1-1 0,0 1 0,1-1 1,0 0-1,0 0 0,6 2 0,-11-4 116,0 0 0,0 0 0,0 0 0,0 0 1,1 0-1,-1 0 0,0 1 0,0-1 0,0 0 0,0 0 0,0 0 0,0 0 0,0 0 0,1 0 0,-1 0 1,0 0-1,0 0 0,0 0 0,0 0 0,0 0 0,0 0 0,0 0 0,1 0 0,-1 0 0,0 0 0,0 0 1,0 0-1,0-1 0,0 1 0,0 0 0,0 0 0,1 0 0,-1 0 0,0 0 0,0 0 0,0 0 0,0 0 1,0 0-1,0 0 0,0 0 0,0-1 0,0 1 0,0 0 0,0 0 0,0 0 0,0 0 0,0 0 0,1 0 1,-1 0-1,0-1 0,-9-9-410</inkml:trace>
  <inkml:trace contextRef="#ctx0" brushRef="#br0" timeOffset="1">81 233 13611,'-14'-3'1840,"11"3"-1008,3 1-415,5 5 2127,4 0-1664,5 0-408,2-2-192,6 0-280,1-1-112,5-1-256,4-2-168,4-6-304,5-1 744,-2-5-160,-3-1-120,-2-4-104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13899,'1'0'98,"1"-1"0,-1 1 0,0-1-1,1 1 1,-1 0 0,0-1 0,0 1 0,1 0 0,-1 0 0,0 0 0,1 0 0,-1 0-1,0 1 1,1-1 0,-1 0 0,0 0 0,1 1 0,-1-1 0,0 1 0,0-1-1,2 2 1,0 0 10,-1 0 0,1 1-1,-1-1 1,0 0 0,0 1-1,0-1 1,0 1 0,0-1-1,1 4 1,3 8 126,0 0-1,-1 1 1,4 15 0,-7-22-49,17 86 788,-15-68-717,1-1-1,1 1 1,1-1 0,16 36-1,-21-57-237,-1-1-1,1 1 0,0-1 0,1 0 0,-1 1 0,0-1 0,1 0 0,0 0 1,0-1-1,0 1 0,0 0 0,0-1 0,6 3 0,-7-4-45,0 0-1,0-1 1,1 1 0,-1-1-1,0 0 1,0 0 0,0 0-1,0 0 1,1 0 0,-1 0-1,0-1 1,0 1 0,0-1-1,0 1 1,0-1 0,0 0-1,0 0 1,0 0 0,0 0-1,0 0 1,0 0 0,-1-1-1,1 1 1,0-1 0,-1 1-1,3-4 1,-1 2-38,0 0 0,-1-1 1,0 1-1,0-1 0,0 0 0,0 1 1,0-1-1,-1 0 0,0 0 0,0 0 1,0 0-1,0 0 0,0 0 0,-1 0 0,0-9 1,-1-16-270</inkml:trace>
  <inkml:trace contextRef="#ctx0" brushRef="#br0" timeOffset="1">13 247 17732,'0'4'1904,"9"-4"-1320,-1-10-216,4-1 905,8-11-537,-1 1-208,5-5-592,3 0-440,-4 3 480,0 3-112,-3 3-144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17764,'4'10'1480,"8"-4"-944,5-5-168,11-5 649,7-3-177,6-3-216,2-9-96,2-4-120,-1 6-64,-4-2-272,-4 5-144,-10 4-480,-3 0-360,-12 3 184,-3 3 456,-8-1-889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18916,'19'10'1728,"4"-6"-1063,4-5-241,4-11 688,5-3-216,-1-4-248,3-1-176,-5-4-384,-1 2-232,-6 3-704,-2 7-256,-8 6 832,-5 1-200,-4-5-240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1 619 12563,'0'0'28,"0"0"1,0 0 0,0 0 0,0 0-1,0 0 1,0 0 0,0 0 0,0 0-1,0 0 1,0 0 0,0 0-1,0 0 1,0 0 0,0 0 0,0 1-1,1-1 1,-1 0 0,0 0 0,0 0-1,0 0 1,0 0 0,0 0 0,0 0-1,0 0 1,0 0 0,0 0-1,0 0 1,1 0 0,-1 0 0,0 0-1,0 0 1,0 0 0,0 0 0,0 0-1,0 0 1,0 0 0,0 0 0,0 0-1,0-1 1,0 1 0,0 0-1,1 0 1,-1 0 0,0 0 0,0 0-1,0 0 1,0 0 0,0 0 0,0 0-1,0 0 1,0 0 0,0 0 0,0 0-1,0 0 1,0-1 0,0 1-1,0 0 1,0 0 0,0 0 0,0 0-1,0 0 1,0 0 0,4-10 750,2-11 204,13-75 1286,10-77 17,-27 146-1966,6-113 1220,-8 116-1069,-1 0 0,-1 0-1,-9-41 1,8 51-31,7 24-275,3 8-199,9 24-15,-2 2 0,9 49-1,-8-31 26,8 39 16,-14-55-46,2-1 0,2 0 1,21 46-1,-32-86-110,1-1 0,0 1 0,0-1-1,0 0 1,6 6 0,-8-9 92,-1-1 1,1 1-1,0 0 1,-1-1-1,1 1 1,0-1-1,-1 0 1,1 1-1,0-1 0,0 0 1,0 1-1,-1-1 1,1 0-1,0 0 1,0 1-1,1-1 0,-2 0 17,1-1-1,-1 1 1,1 0-1,-1-1 0,1 1 1,-1 0-1,1-1 1,-1 1-1,0 0 0,1-1 1,-1 1-1,0-1 1,1 1-1,-1 0 0,0-1 1,1 1-1,-1-1 1,0 1-1,0-1 0,0 0 1,0 1-1,1-1 1,-1 1-1,0-1 0,0 1 1,0-1-1,0 1 1,0-2-1,1-10-592,-1 1-175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15763,'16'8'1601,"1"-11"-777,5-3-240,5-6 688,1-3-143,4-5-169,2 0-136,2-2-296,-1 2-256,-2 3-584,-2 1-400,-5 3 1768,-3-1-1144,-9 4-40,-7 3-24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14091,'0'1'69,"0"-1"0,0 0-1,0 1 1,0-1 0,0 1 0,0-1-1,1 0 1,-1 1 0,0-1 0,0 1-1,0-1 1,0 0 0,1 1 0,-1-1-1,0 0 1,0 1 0,1-1 0,-1 0-1,0 0 1,0 1 0,1-1 0,-1 0 0,0 0-1,1 1 1,-1-1 0,0 0 0,1 0-1,-1 0 1,1 0 0,-1 1 0,0-1-1,1 0 1,-1 0 0,1 0 0,-1 0-1,0 0 1,1 0 0,-1 0 0,1 0-1,-1 0 1,0 0 0,1-1 0,-1 1-1,1 0 1,-1 0 0,0 0 0,1 0 0,-1 0-1,0-1 1,1 1 0,0-1 0,25-17 2303,-10 7-1101,-12 9-1132,0 0 0,1 0-1,-1 0 1,1 1 0,-1 0 0,1 0 0,0 0 0,-1 0 0,1 1-1,0-1 1,8 2 0,-10-1-112,0 1 0,0 0 0,-1 0 0,1 0 0,-1 0-1,1 0 1,-1 0 0,1 0 0,-1 1 0,0 0 0,0-1 0,0 1 0,0 0 0,0 0-1,0 0 1,0 0 0,0 0 0,-1 0 0,1 1 0,-1-1 0,2 5 0,2 5-4,-1 1-1,0 0 1,-1 0 0,0 1 0,-1-1 0,-1 0-1,0 1 1,-1-1 0,-2 19 0,-1-2 12,-1-1 1,-2 0 0,-11 35-1,10-43-7,-2-1 0,-16 31 0,5-14 253,78-47 307,55-8-688,-45 8-1836,74-20 0,-118 23 1221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16468,'1'23'4837,"-5"72"-4420,3-65-347,-2 31-86,-18 111-1,12-147-580,9-24 578,0 0 1,0-1-1,-1 1 1,1 0-1,0 0 0,-1-1 1,1 1-1,-1 0 1,1-1-1,-1 1 1,1-1-1,-1 1 0,0-1 1,1 1-1,-1-1 1,0 1-1,1-1 0,-1 0 1,0 1-1,1-1 1,-1 0-1,0 1 0,0-1 1,1 0-1,-1 0 1,0 0-1,0 0 0,0 0 1,1 0-1,-3 0 1,-8-6-380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16716,'19'11'1352,"1"5"-968,3 1-128,7 0 512,3 3-200,0-1-136,1-2-40,0-4-183,-3-3-25,-1-3-128,-2-4-224,-3-1-489,-2-2-191,-5 1 672,-1 3-160,-4 2-112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16484,'2'1'193,"0"0"1,1 0 0,-1 0 0,0 1 0,0-1-1,0 1 1,0 0 0,0 0 0,0-1 0,0 1 0,0 0-1,2 4 1,18 33 801,-11-20-773,81 151 184,-46-80-978,-42-84-184,-4-7-439,-8-12 48,-7-3 521,-3-1-181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17412,'-6'0'2336,"12"0"-2008,8 0 929,6 1-273,6-1-448,1-4-184,6-2-224,2 0-120,2-7-208,-5-1-208,-5-6-584,-4-4-329,-3-8 969,-2 3-240,-2-1-216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14915,'1'-3'429,"1"0"-1,0 1 1,0-1-1,0 0 0,0 1 1,0-1-1,0 1 1,4-3-1,-5 4-360,0 1-1,-1-1 0,1 1 0,0 0 1,0 0-1,0-1 0,0 1 0,0 0 1,0 0-1,0 0 0,0 0 0,-1 0 1,1 0-1,0 0 0,0 1 0,0-1 1,0 0-1,0 0 0,0 1 0,0-1 1,-1 0-1,1 1 0,0-1 0,0 1 1,0-1-1,-1 1 0,1 0 0,0-1 1,-1 1-1,1 0 0,-1-1 0,1 1 1,0 0-1,-1 0 0,1 1 1,4 4 66,0 1 1,-1 1-1,0-1 1,0 0-1,-1 1 1,0 0 0,2 9-1,12 63 170,-16-73-270,18 140 339,-15-95-197,2-1 1,3 0-1,18 59 0,-25-104-138,0 0-1,1 0 1,0 0 0,0-1-1,0 1 1,1-1 0,0 1-1,0-1 1,0 0 0,0-1-1,1 1 1,5 3 0,-8-6-14,1 0 0,0-1 1,-1 1-1,1-1 1,0 0-1,0 0 1,0 0-1,0 0 0,0-1 1,0 1-1,0-1 1,0 0-1,0 0 1,0 0-1,0 0 0,0 0 1,0-1-1,0 1 1,0-1-1,0 0 1,0 0-1,0 0 0,0 0 1,-1 0-1,1-1 1,0 1-1,2-3 1,13-10 52,0-1 1,-2-1-1,0-1 1,0 0 0,24-36-1,-34 44-176,-2 5-46,-1 0 0,0 0-1,-1 0 1,1 0 0,-1-1 0,0 1-1,0-1 1,0 0 0,0 1-1,-1-1 1,0 0 0,0 0-1,0 0 1,-1 0 0,1 0-1,-1 0 1,-1 1 0,1-1 0,0 0-1,-1 0 1,0 0 0,0 0-1,-4-9 1,-8-9-613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17692,'1'6'1792,"9"-5"-976,4-1-256,12-9 1049,9-3-345,6-6-384,4 0-152,6-4-263,2 2-209,-4-1-488,-3 1-417,-10 5 545,-5 8-112,-11-7-168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10986,'-7'-5'6123,"9"18"-2724,10 21-1978,-12-34-1420,0 0 1,0 1 0,0-1-1,0 0 1,0 0-1,0 1 1,0-1 0,0 0-1,1 1 1,-1-1-1,0 0 1,0 0 0,0 1-1,1-1 1,-1 0 0,0 0-1,0 1 1,0-1-1,1 0 1,-1 0 0,0 0-1,1 0 1,-1 1-1,0-1 1,0 0 0,1 0-1,-1 0 1,0 0 0,1 0-1,-1 0 1,0 0-1,1 0 1,-1 0 0,0 0-1,1 0 1,-1 0-1,0 0 1,0 0 0,1 0-1,-1 0 1,1 0 0,2-15 207,-5-24 461,1 36-594,0-2 88,0 0-1,0 0 0,0 0 0,-1 0 0,0 1 0,0-1 0,0 1 0,-5-7 0,7 11-155,0 0 0,0 0 0,0-1 0,0 1 0,0 0 0,0 0-1,0 0 1,-1 0 0,1 0 0,0 0 0,0 0 0,0 0 0,0-1 0,0 1 0,-1 0 0,1 0 0,0 0 0,0 0 0,0 0 0,0 0 0,-1 0 0,1 0 0,0 0-1,0 0 1,0 0 0,0 0 0,-1 0 0,1 0 0,0 0 0,0 0 0,0 0 0,0 0 0,0 0 0,-1 0 0,1 1 0,0-1 0,0 0 0,0 0 0,0 0 0,0 0-1,-1 0 1,1 0 0,0 0 0,0 0 0,0 1 0,-5 9 46,1 14-198,3-18 85,0 2-36,1 0 0,0 1 0,1-1 0,1 9 0,2-40 109,-5 3 209,-1 14-112,1 14-207,0 4-54,1-1-1,0 0 1,1 1 0,0-1-1,1 0 1,0 0 0,5 13-1,-7-24 150,0 0-1,0 0 0,0 0 1,0 0-1,0 0 0,0 0 1,0-1-1,0 1 0,0 0 0,0 0 1,0 0-1,0 0 0,0 0 1,0 0-1,0-1 0,0 1 1,0 0-1,0 0 0,0 0 1,0 0-1,1 0 0,-1 0 1,0 0-1,0 0 0,0-1 1,0 1-1,0 0 0,0 0 0,0 0 1,0 0-1,0 0 0,1 0 1,-1 0-1,0 0 0,0 0 1,0 0-1,0 0 0,0 0 1,0 0-1,0 0 0,1 0 1,-1 0-1,0 0 0,0 0 1,0 0-1,0 0 0,0 0 0,0 0 1,1 0-1,-1 0 0,0 0 1,0 0-1,0 0 0,0 0 1,0 0-1,0 0 0,0 0 1,1 0-1,-1 0 0,0 0 1,0 0-1,0 1 0,0-1 1,0 0-1,0 0 0,0 0 0,0 0 1,0 0-1,3-10 16,0-86 212,-3 80-176,0 106-1037,-4-100-1011,2-15 1135,5 14 299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15747,'-1'0'117,"1"0"-1,-1 1 0,1-1 1,-1 0-1,1 1 0,0-1 1,-1 1-1,1-1 0,-1 1 1,1-1-1,0 0 0,-1 1 1,1 0-1,0-1 0,0 1 1,-1-1-1,1 1 0,0-1 1,0 1-1,0-1 1,0 1-1,0 0 0,0-1 1,0 1-1,0-1 0,0 1 1,0 0-1,0-1 0,0 1 1,0-1-1,0 1 0,0-1 1,0 1-1,1-1 0,-1 2 1,1 0-13,-1 0 0,0 0 0,1 0 0,0 0 0,-1 0 0,1 0 0,0 0 0,0 0 0,2 2 0,-2-3-64,0-1-1,-1 1 0,1-1 0,0 0 1,0 1-1,0-1 0,0 0 0,0 0 1,0 1-1,0-1 0,0 0 0,0 0 1,0 0-1,0 0 0,0 0 0,0-1 1,0 1-1,0 0 0,-1 0 0,1-1 1,0 1-1,0 0 0,0-1 0,0 1 1,0-1-1,0 1 0,-1-1 0,1 1 1,0-1-1,0 0 0,-1 1 0,1-1 1,-1 0-1,1 0 0,0 1 0,0-3 0,0 2 187,9 36 117,-5-18-345,-4-11-4,0-1-1,0 0 0,1 0 1,0 0-1,0 0 1,1 0-1,4 8 0,-7-13 11,1 0-1,-1 1 0,0-1 1,0 0-1,0 0 0,0 0 1,0 0-1,0 0 0,0 0 1,0 1-1,0-1 0,1 0 1,-1 0-1,0 0 0,0 0 1,0 0-1,0 0 0,0 0 1,1 0-1,-1 0 0,0 0 1,0 0-1,0 0 0,0 1 1,0-1-1,1 0 0,-1 0 1,0 0-1,0 0 0,0 0 1,0 0-1,0-1 0,1 1 1,-1 0-1,0 0 0,0 0 1,0 0-1,0 0 0,0 0 1,1 0-1,-1 0 0,0 0 1,0 0-1,0 0 0,3-9 241,-2-14 344,-1 21-515,-5-32 1645,6 41-2293,0-1-1,1-1 1,-1 1 0,2 0-1,-1 0 1,0-1 0,5 7 0,-11-17-102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13283,'-2'5'287,"0"1"0,1 0 1,0 0-1,0 0 0,1 0 1,-1-1-1,1 1 0,1 0 0,-1 0 1,2 6-1,3 12 133,8 26 1,-3-13-449,-5-19 30,-1 1-9,1 0 1,1 0 0,15 33 0,-21-52 11,0 1 0,0-1 0,0 1 0,0-1 0,0 0 0,0 1-1,0-1 1,0 0 0,1 1 0,-1-1 0,0 0 0,0 1 0,1-1 0,-1 0 0,0 1 0,0-1 0,1 0 0,-1 0 0,0 1-1,1-1 1,-1 0 0,0 0 0,1 0 0,-1 0 0,0 1 0,1-1 0,-1 0 0,0 0 0,1 0 0,-1 0 0,0 0-1,1 0 1,-1 0 0,1 0 0,0 0 0,4-14 237,-2-24 143,-10-84 848,0 18 159,25 300-1593,-3-52-94,-20-195 833,-2 0-1,-25-92 1,21 117-405,2 15-135,9 11-2,-1 0 1,1 0-1,0 0 0,0 0 1,-1 0-1,1 0 0,0 0 1,0 0-1,-1 0 1,1 0-1,0 0 0,0 0 1,0 0-1,-1 0 0,1 0 1,0 0-1,0 0 0,-1 0 1,1 1-1,0-1 0,0 0 1,-1 0-1,1 0 0,0 0 1,0 0-1,0 1 0,-1-1 1,1 0-1,0 0 0,0 0 1,0 0-1,0 1 0,0-1 1,-1 0-1,1 0 0,0 1 1,0-1-1,0 0 0,0 0 1,0 1-1,0-1 0,0 0 1,-4 14-159,1 1 1,1-1 0,0 0 0,1 1 0,1-1-1,1 20 1,-1 2-107,1 9-57,0-27 180,0-1 1,-2 1 0,0-1 0,-5 28-1,6-45 145,0 0-1,0 0 0,0 1 0,0-1 1,0 0-1,0 0 0,0 0 0,0 1 1,0-1-1,0 0 0,0 0 0,0 0 0,0 0 1,-1 1-1,1-1 0,0 0 0,0 0 1,0 0-1,0 0 0,0 0 0,0 1 1,0-1-1,-1 0 0,1 0 0,0 0 1,0 0-1,0 0 0,0 0 0,0 0 0,-1 0 1,1 0-1,0 1 0,0-1 0,0 0 1,0 0-1,-1 0 0,1 0 0,0 0 1,0 0-1,0 0 0,-1 0 0,1 0 0,0 0 1,0 0-1,0 0 0,0 0 0,-1-1 1,1 1-1,0 0 0,0 0 0,0 0 1,0 0-1,-1 0 0,1 0 0,-7-11-1,-38-108 83,30 74-51,-1 1 1,-36-66-1,51 109-39,0-1-1,0 1 0,0 0 0,0-1 0,0 1 0,0 0 0,0-1 0,0 1 0,0 0 0,-1 0 0,-1-1 0,3 2 1,0 0 0,0 0 1,-1 0-1,1 0 0,0 0 0,0 0 1,-1 0-1,1 0 0,0 0 0,-1 0 1,1 0-1,0 0 0,0 0 0,-1 0 1,1 0-1,0 0 0,0 0 0,-1 1 1,1-1-1,0 0 0,0 0 0,0 0 1,-1 0-1,1 1 0,0-1 1,0 0-1,0 0 0,0 0 0,-1 1 1,1-1-1,0 0 0,0 0 0,0 1 1,0-1-1,0 0 0,0 0 0,0 1 1,-2 4-70,1-1-1,1 1 1,-1 0 0,1-1 0,0 1 0,0 6 0,21 196-1148,-16-170 1234,-1-70 385,-22-279 966,19 297-1202,3 18-28,5 19-93,5 33-358,8 71 0,-15-76 9,3-1-1,17 53 0,-14-67 104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13019,'-21'3'4187,"37"-4"-232,59-13-2337,-36 5-1458,0 3 0,41-3 1,-76 9-381,0 0 0,0 0 0,0 1 1,0-1-1,0 1 0,-1 0 1,1 0-1,4 2 0,-7-3 145,-1 0-1,1 0 1,0 1-1,-1-1 1,1 1-1,-1-1 1,1 0-1,-1 1 1,1-1 0,-1 1-1,1 0 1,-1-1-1,1 1 1,-1-1-1,0 1 1,1 0-1,-1-1 1,0 1 0,0-1-1,1 2 1,-1-1 12,0 1 0,0-1 1,0 0-1,-1 0 0,1 0 1,0 0-1,-1 0 0,1 1 0,0-1 1,-1 0-1,1 0 0,-1 0 1,0 0-1,1 0 0,-1 0 1,-1 1-1,-14 14-901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16355,'21'7'1881,"1"-5"-1241,2-4-264,5-3 792,1-6-335,0 1-161,-1 0-328,-1 0-216,-2 3-624,0 3-393,-8-3 729,-5 0-120,-7-3-136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21 272 15539,'-18'-49'3474,"16"42"-1573,11 34-1138,170 613-166,-240-854-500,13 55-17,44 142-68,-8-21-7,3-1-1,1 0 0,2-1 1,-1-42-1,7 74-4,1 0 1,0 1-1,1-1 1,0 0-1,0 1 1,0 0-1,1-1 0,0 1 1,0 0-1,1 0 1,0 1-1,0-1 1,1 1-1,0 0 1,0 0-1,0 0 1,1 1-1,0 0 1,0 0-1,7-5 0,10-5 2,1 2 0,1 0-1,0 1 1,32-10-1,-55 21-1,22-8-5,51-12-1,-68 20 3,-1-1 0,1 2 0,-1-1 0,0 1 0,1 0 0,-1 0 0,1 0 0,-1 1 0,0 0 0,1 1 0,-1-1 0,0 1 0,0 0 0,7 4 0,-11-5 5,0 1 0,1-1 0,-1 1 0,0 0 0,0 0-1,-1 0 1,1 0 0,0 0 0,0 0 0,-1 0 0,0 1 0,1-1 0,-1 1-1,0-1 1,0 1 0,1 4 0,-1-2 7,0 1 0,0 0 0,-1-1 0,0 1 1,0 0-1,-1-1 0,-1 11 0,-1-3 40,-1 0 0,0 0-1,-1-1 1,0 1 0,-1-1 0,-9 15 0,3-11 83,0 0 0,-1 0 0,-1-1 0,0 0 1,-1-2-1,-26 19 0,31-24-56,-1-1 0,-1-1 0,1 0 0,-1 0 0,-1-1 0,1 0 0,-1-1 0,1-1 0,-1 0 1,0-1-1,-15 1 0,1-5 34,27 2-230,-1 0 1,1 0 0,-1 0-1,0-1 1,1 1 0,-1 0-1,1 0 1,-1 0 0,0-1-1,1 1 1,-1 0 0,1-1-1,-1 1 1,1 0 0,-1-1-1,1 1 1,-1-1 0,1 1-1,0-1 1,-1 1 0,1-1-1,-1 1 1,1-1-1,0 1 1,0-1 0,-1 1-1,1-1 1,0 0 0,0 1-1,0-1 1,0 1 0,-1-1-1,1 0 1,0 1 0,0-1-1,0 0 1,1 0 0,4-1-1704,-1 3 680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15403,'3'4'352,"0"1"1,0 0-1,-1-1 0,0 1 0,1 0 0,-1 0 0,-1 1 0,1-1 0,-1 0 0,1 9 1,7 20 188,72 198 247,-34-96-515,-46-128-453,-7-16-254,-9-15-546,-18-50-1499,-37-122 0,53 143 2011,-37-103 1547,76 179 621,40 43-33,129 107 0,-172-159-1481,-4 0 12,2-1 0,0-1-1,0-1 1,1-1 0,1 0-1,19 8 1,-35-18-158,0 0 1,0 0-1,0 0 0,0 0 1,0 0-1,0-1 0,0 0 0,0 1 1,0-1-1,0 0 0,0 0 1,0-1-1,0 1 0,0-1 1,0 1-1,0-1 0,0 0 1,0 0-1,-1 0 0,1-1 1,0 1-1,-1 0 0,1-1 1,-1 0-1,1 0 0,-1 0 1,0 0-1,1 0 0,1-4 1,2-2 75,-1 0 0,-1-1 1,0 1-1,0-1 0,-1 0 1,0-1-1,0 1 1,-1 0-1,0-1 0,-1 1 1,1-12-1,-1-4 153,-2 1 0,0 0 0,-6-32 0,2 30-39,-1 0 0,-1 0 0,-16-38 0,16 49-182,-1-1-1,0 1 0,-1 0 0,-1 1 1,0 0-1,-19-20 0,25 29-2693,11 14 94,-3-4 1863,2 0-127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17988,'-7'2'1744,"3"-1"-1216,-1 3 1897,11-2-2233,4 1-232,-3 0-776,2 1 616,2-1 56,1 1-136,-3 0-89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18828,'-3'17'1960,"1"-5"-1407,1-10-305,1 1 1472,0-6-1616,0-7-712,0 2-440,0-6 808,4 1-233,-1-5-119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16756,'0'0'32,"0"0"0,0 0 0,0 0 0,0-1 0,0 1 1,1 0-1,-1 0 0,0 0 0,0 0 0,0 0 0,0 0 0,0 0 1,0 0-1,0 0 0,0 0 0,0 0 0,0 0 0,0 0 0,1 0 1,-1 0-1,0 0 0,0 0 0,0 0 0,0 0 0,0 0 1,0 0-1,0 0 0,0 0 0,0 0 0,1 0 0,-1 0 0,0 0 1,0 0-1,0 0 0,0 0 0,0 0 0,0 0 0,0 0 1,0 0-1,0 0 0,1 0 0,-1 0 0,0 0 0,0 0 0,0 0 1,0 0-1,0 0 0,0 0 0,0 1 0,0-1 0,0 0 1,0 0-1,0 0 0,0 0 0,0 0 0,0 0 0,0 0 0,0 0 1,0 0-1,0 1 0,0-1 0,0 0 0,0 0 0,0 0 1,0 0-1,0 0 0,0 0 0,0 0 0,0 0 0,10 14 1015,8 17-256,123 240-221,-107-193-440,38 128 0,-65-184-26,-4-15 91,-5-12 7,-7-19 69,-29-92 259,-23-128 0,61 243-530,-5-20 4,2-1 0,-2-37 0,5 53-11,0 0 0,1 0 0,-1 0 0,1 0 0,1 1 0,-1-1 0,1 0 0,0 1 0,0-1 0,1 1-1,-1-1 1,1 1 0,0 0 0,1 0 0,3-5 0,8-3-64,0 0 0,0 0 0,1 1 1,0 1-1,1 1 0,29-13 0,-44 22 66,0 0 1,0 0-1,0 0 0,0 0 1,0 0-1,0 1 0,1-1 1,-1 1-1,0 0 1,0-1-1,0 1 0,1 0 1,-1 0-1,0 1 0,0-1 1,0 0-1,0 1 1,1-1-1,-1 1 0,0 0 1,0 0-1,0-1 0,0 1 1,0 1-1,0-1 0,-1 0 1,1 0-1,0 1 1,0-1-1,-1 1 0,3 2 1,0 2 8,-1 0 1,1 1-1,-1-1 1,-1 0-1,1 1 0,-1 0 1,-1-1-1,3 15 1,-3-19 12,-1 0 0,0 1 0,1-1 0,-1 1 0,0-1 0,0 1 0,-1-1 0,1 0 0,0 1 0,-1-1 0,1 1 0,-1-1 0,0 0 0,0 0 0,0 1 0,0-1 0,0 0 0,0 0 0,-1 0 0,1 0 0,-1 0 0,0 0 0,1-1 0,-1 1 0,0 0 0,0-1 0,0 1 0,0-1 0,0 0 0,0 0 0,0 0 0,-3 1 0,-7 2-156,1-1-1,-1 0 1,0-1 0,0-1 0,-15 1 0,6 0-1085,11 0 323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15139,'3'-3'2209,"1"3"-1257,-2-1-472,2-1 2057,6-1-1545,3-1-256,7-2-408,1-1-128,7-1-168,0-4-56,4 2-248,-4 0-136,-3 6-504,-5 1-233,-9 6 849,-1 5-224,-10 7-176</inkml:trace>
  <inkml:trace contextRef="#ctx0" brushRef="#br0" timeOffset="1">41 194 16964,'0'6'1400,"6"-2"-1024,2-1-96,10-1 520,3-2-176,6-2-232,5-2-111,5-2-305,0-1-297,1-4 337,-1 1-96,-3-3-64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15955,'2'0'314,"0"1"-1,1-1 0,-1 1 0,0 0 0,1 0 0,-1 0 0,0 0 1,0 0-1,0 1 0,0-1 0,0 1 0,0-1 0,0 1 0,0 0 1,-1 0-1,1-1 0,-1 1 0,3 4 0,26 45-428,-22-35 428,7 16-256,-11-22-46,1 0-1,0-1 1,0 1-1,8 8 1,-12-15-19,1-1 0,0 0 1,0 0-1,0 0 0,0-1 0,0 1 0,1 0 0,-1-1 1,0 1-1,1-1 0,-1 0 0,1 0 0,0 0 0,-1 0 1,1-1-1,0 1 0,0 0 0,-1-1 0,1 0 1,4 0-1,39-8-156,-38 6 105,1 0 0,0 0-1,11 0 1,-17 2 46,1 0-1,-1 0 1,0 1 0,1-1 0,-1 1 0,0 0 0,0 0-1,0 0 1,0 0 0,0 0 0,0 1 0,5 3 0,-1 1-14,0 0 0,0 1 0,-1-1 1,0 1-1,0 1 0,-1-1 0,1 1 0,-2 0 1,1 1-1,-1-1 0,-1 1 0,6 17 1,-7-20 68,-1 0 1,1 0 0,-1 0-1,0 1 1,0-1 0,-1 0-1,0 0 1,0 1 0,-1-1-1,1 0 1,-1 1 0,-1-1-1,1 0 1,-1 0 0,0 0-1,0 0 1,-1-1 0,0 1-1,0-1 1,-4 6 0,4-8-1,-1 1 0,0-1 0,0 0 0,0 0 0,0-1 0,0 1 1,-1-1-1,1 0 0,-1 0 0,1 0 0,-1-1 0,0 0 0,1 0 1,-1 0-1,0 0 0,0-1 0,0 0 0,0 0 0,-9-1 0,0-1-224,0 0-1,1-1 0,-1 0 1,1-1-1,-25-11 0,22 6-47,1 1 0,0-2 0,1 0-1,0-1 1,1 0 0,0-1 0,-13-15 0,-9-18-424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15411,'14'-8'1593,"9"0"-937,3 0-208,10-4 664,1-1-152,7-2-248,2-2-71,-1-1-489,-5 1-240,-4 1-705,-6-1 201,-6 7 384,-4 2-184,-4 3-112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17140,'4'2'1600,"4"-4"-912,4-2-208,5-6 857,2 0-241,8-4-352,-1-2-104,10 0-176,-1 0-80,1 2-456,-3 1-336,-4 2-504,0-2 760,-6 1-144,-2 0-184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16235,'3'10'5771,"11"31"-5055,-4-11-440,29 106 50,23 59-540,-48-172-597,-6-17 171,-8-6 621,0 0 1,0-1-1,1 1 0,-1 0 1,0 0-1,0 0 1,1-1-1,-1 1 1,0 0-1,0 0 0,0-1 1,1 1-1,-1 0 1,0 0-1,0-1 1,0 1-1,0 0 0,0-1 1,0 1-1,0 0 1,1 0-1,-1-1 1,0 1-1,0 0 1,0-1-1,0 1 0,0 0 1,-1-1-1,1 1 1,0 0-1,0-1 1,-1-10-419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15267,'7'4'1841,"9"1"-897,-1-5-320,8-8 1184,6-2-503,4-7-393,6-3-96,-2-4-400,3-1-192,-3 4-520,-4 1-416,-5 7 608,-8 6-152,-9 8-88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19036,'53'-29'2178,"-35"18"-1504,1 0-1,36-13 0,-50 22-626,1 0 0,-1 1 0,0 0 0,1 0 0,-1 0 0,1 0 0,-1 1 0,0 0 0,1 0-1,-1 1 1,1 0 0,-1 0 0,1 0 0,-1 0 0,10 5 0,-12-5-47,-1 0 1,1 1-1,-1 0 0,1-1 1,-1 1-1,0 0 0,0 0 0,1 0 1,-1 0-1,-1 1 0,1-1 1,0 1-1,-1-1 0,1 1 0,1 4 1,-1-2-7,-1-1 1,1 1-1,-2 0 1,1 0-1,0 0 1,-1 0-1,0 0 1,0 8-1,-2 1-6,-1-1 0,0 0 0,0 0 0,-1 0 0,-1 0 0,-6 12 0,6-15 9,-30 53 4,33-59 9,-1 0 1,0 0-1,0 0 0,0 0 0,0-1 0,-1 1 0,0-1 0,1 0 0,-1 0 1,0-1-1,-9 5 0,10-8 22,6-5-20,5-3-12,-4 5-25,0 1 0,1 1 1,-1-1-1,1 1 0,0-1 1,0 2-1,0-1 0,0 0 1,0 1-1,0 0 0,0 0 1,0 0-1,1 1 0,-1 0 0,0 0 1,0 0-1,1 1 0,-1-1 1,0 1-1,0 1 0,0-1 1,9 4-1,-8-2-19,0 0 0,0 0-1,0 0 1,-1 0 0,1 1 0,-1 0 0,0 0 0,0 1-1,0 0 1,-1-1 0,0 1 0,0 1 0,0-1 0,0 1-1,-1-1 1,0 1 0,4 11 0,-5-12 95,-1 0 1,1 1 0,-1-1-1,0 1 1,0-1 0,-1 1-1,0-1 1,0 1 0,0-1-1,-1 1 1,0-1 0,0 1-1,0-1 1,0 0 0,-1 1-1,0-1 1,0 0 0,-1 0-1,1 0 1,-1-1 0,0 1-1,0 0 1,-1-1 0,1 0-1,-1 0 1,0 0 0,0 0-1,0-1 1,-1 1 0,1-1-1,-1 0 1,0-1 0,0 1-1,0-1 1,0 0 0,0 0-1,-9 2 1,-4 0 77,1 0 0,-1-1 0,0-1 0,0-1 0,0 0-1,0-1 1,0-1 0,-23-5 0,38 5-314,0 1-1,0-1 1,0-1-1,0 1 0,0 0 1,1-1-1,-1 1 1,0-1-1,1 0 1,-1 0-1,-3-4 0,-1 0-5,-3-2-374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15451,'0'3'118,"0"-1"0,1 0 0,-1 0 0,0 0 0,0 0 0,0 1 0,0-1 0,0 0 0,-1 0 0,1 0 0,0 1 0,-1-1 0,0 0 0,0 0 0,-1 4-1,-1 2 134,-54 185 2075,-49 134-954,105-324-1475,0 0-1,0 0 1,-1-1 0,1 1-1,-1 0 1,0-1 0,1 1-1,-1-1 1,-1 0-1,-1 3 1,3-5 34,0 1 0,0-1 0,1 0 0,-1 1 0,0-1 0,0 0 0,0 0 0,0 0 1,0 0-1,0 1 0,0-1 0,1 0 0,-1-1 0,0 1 0,0 0 0,0 0 0,0 0 0,0 0 0,0-1 0,0 1 0,1 0 0,-1-1 0,0 1 0,0-1 0,0 1 0,1-1 0,-1 1 1,0-1-1,1 0 0,-1 1 0,0-1 0,1 0 0,-1 1 0,1-1 0,-1 0 0,1 0 0,-1 0 0,1-1 0,-13-20-608,-1-6-232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13899,'10'3'1528,"3"6"-1008,7 5-79,5 5 727,11-1-320,5 2-72,6-1-56,4 3-96,3-7-112,1 0-79,-2-4-177,-5 2-168,-6 1-728,-5 4 640,-5 6-112,-5-1-65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1:5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 14755,'3'-9'978,"-1"5"-608,0 0-1,0 0 0,-1 0 1,0 0-1,0-1 0,0 1 1,0 0-1,0-8 0,-9 27 1625,-1 16-1559,1 0 0,2 1 0,-4 54 0,7-57-333,-2 33-136,2 1 0,3-1 0,3 0 0,3 1 0,14 68 0,4-43-906,-23-85 668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3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38 514 12667,'-31'13'4040,"25"-12"-235,21-8-2191,565-252-308,-463 182-1268,-1 1-7,-92 65-18,-21 10-13,1 0 0,0-1 1,-1 0-1,0 1 0,1-1 0,-1 0 1,0-1-1,0 1 0,0 0 0,0-1 1,4-4-1,-5 4-4,1-2 14,1 1-1,-1 0 1,-1-1-1,1 0 1,2-5-1,-5 10-41,0 1 0,-1-1 0,1 1 0,0-1 0,0 1 0,-1-1 0,1 1 0,0-1 0,0 1 0,-1-1 0,1 0 0,-1 1 0,1-1 0,0 1 0,-1-1 0,1 0 0,-1 1 0,1-1 0,-1 0 0,1 0 0,-1 0 0,1 1 0,-1-1 0,1 0 0,-1 0 0,0 0 0,1 0 0,-2 0 0,-17-5-1013,-15-18 31,33 23 1026,-15-14-483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18 108 12819,'58'-97'6474,"-58"96"-6411,1 1 0,-1-1 0,0 0-1,1 1 1,-1-1 0,0 1 0,1-1-1,-1 1 1,1-1 0,-1 1-1,0-1 1,1 1 0,-1 0 0,1-1-1,0 1 1,-1 0 0,1-1-1,-1 1 1,1 0 0,-1 0 0,1-1-1,0 1 1,-1 0 0,2 0-1,-1 0-18,-1 1-1,0-1 1,1 1-1,-1-1 1,1 1-1,-1 0 1,0-1-1,1 1 1,-1-1-1,0 1 1,0 0-1,0-1 1,1 1-1,-1 0 1,0-1-1,0 1 0,0 0 1,0 0-1,-2 41 404,2-40-436,-34 268 226,-8 80-148,41-281-1905,-8-85-15,3 3 1203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15235,'0'-11'1569,"12"-1"-841,2 1-272,2-1 736,2 1-216,8 2-280,1 3-95,6 4-241,2 0-120,2 4-200,2-1-40,2 2-264,-1-3-200,1-3-433,0-3 729,-1-5-168,-1-9-96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16652,'0'-1'108,"0"1"1,1-1-1,-1 0 1,1 0-1,-1 1 1,1-1-1,-1 0 1,1 1-1,-1-1 1,1 0-1,0 1 1,-1-1-1,1 1 1,0-1-1,1 0 1,-2 1-72,1 0 0,-1 0 0,0 0 0,0 0 0,1 0 0,-1 1 0,0-1 0,1 0 0,-1 0 0,0 0 0,0 0 0,1 0 0,-1 1 0,0-1 0,0 0 0,1 0 0,-1 1 0,0-1 0,0 0 0,0 0 0,0 1 0,1-1 0,-1 0 0,0 0 0,0 1 0,0-1 0,0 0 0,0 1 0,0-1 0,6 35 999,-5-26-858,8 89-56,-4-1 0,-5 1 0,-12 102-1,12-195-328,-1 0 0,1 0 0,-1 0 0,-1 0-1,1 0 1,-1 0 0,1-1 0,-4 6 0,4-8-196,-2-4-125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20 15875,'4'-4'733,"9"-8"335,-11 9-304,-9 5 451,-4 5-1090,1-1 0,0 1 0,0 1 0,0 0 1,1 1-1,1-1 0,-13 17 0,1 2-125,-26 46 0,23-34 61,3 1 0,1 0 0,3 1 0,1 1 0,1 1 0,3 0 1,-11 84-1,22-118-150,-1-1 0,1 1 1,0-1-1,1 0 0,0 1 1,4 14-1,-4-21 47,0 1 0,-1-1 0,2 0 0,-1 1 0,0-1 0,0 0-1,1 0 1,-1 0 0,1 0 0,-1 0 0,1 0 0,0 0 0,0-1 0,0 1 0,0-1 0,0 1-1,0-1 1,0 0 0,1 1 0,-1-1 0,0-1 0,1 1 0,-1 0 0,1 0 0,4 0-1,17 1-310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4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16932,'0'-1'42,"1"1"1,-1 0-1,1-1 1,-1 1 0,1 0-1,-1 0 1,1-1 0,0 1-1,-1 0 1,1 0-1,-1 0 1,1 0 0,0 0-1,-1 0 1,1 0 0,-1 0-1,1 0 1,0 0-1,-1 0 1,1 0 0,-1 0-1,1 1 1,0-1 0,-1 0-1,1 0 1,-1 1-1,1-1 1,-1 0 0,1 1-1,-1-1 1,1 0 0,-1 1-1,0-1 1,1 1-1,-1-1 1,1 1 0,-1-1-1,0 1 1,1-1-1,-1 1 1,0-1 0,0 1-1,0-1 1,1 1 0,-1 0-1,0-1 1,0 1-1,0 0 1,1 5 97,-1 0 0,0 0-1,0 0 1,-1 7 0,0-5 35,-29 196 253,16-122-359,-6 100 0,22-156-595,-2-26 511,0 0-1,0-1 1,0 1 0,0 0 0,1 0-1,-1 0 1,0 0 0,0 0 0,0 0-1,0 0 1,0 0 0,0 0 0,0 0 0,0 0-1,0 0 1,0 0 0,0 0 0,0 0-1,0 0 1,0 0 0,0 0 0,0 0-1,0 0 1,0 0 0,0 0 0,1 0 0,-1 0-1,0 0 1,0 0 0,0 0 0,0 0-1,0 0 1,0 0 0,0 0 0,0 0-1,0 0 1,0 0 0,0 0 0,0 0 0,0 0-1,0 0 1,0 0 0,0 0 0,1 0-1,-1 0 1,0 0 0,0 0 0,0 0-1,0 0 1,0 0 0,0 0 0,0 0 0,0 0-1,0 0 1,0 0 0,0 0 0,0 1-1,0-1 1,0 0 0,0 0 0,0 0 0,0 0-1,0 0 1,3-14-1026,1-16-379,-2 1 0,-1-1-1,-1 1 1,-7-50 0,0 40 2529,-14-49 1,19 81-410,1 5-439,1 0 1,-1 0-1,0 1 0,1-1 1,-1 0-1,1-1 0,0 1 0,0 0 1,0 0-1,0 0 0,0 0 1,0-3-1,2 5-74,-1-1 0,1 1-1,-1 0 1,1 0 0,-1-1 0,1 1-1,-1 0 1,1 1 0,-1-1 0,1 0-1,-1 0 1,1 1 0,-1-1 0,3 2 0,4-1 216,9 1-396,-1-1 1,0-1 0,1-1-1,-1 0 1,0-1 0,0-1-1,0 0 1,0-1-1,-1-1 1,30-13 0,-9 0-146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14075,'13'8'1536,"0"8"-1008,1 3-183,3 2 671,2 12-384,0 5-48,-5 10-160,-6 7-96,-10 9-136,-11 4-72,-19 8-136,-5 2-152,-20 4-352,-5 0 456,-13-16-72,-2-5-56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4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17556,'2'0'169,"-1"0"0,1 0-1,-1 0 1,0 0 0,1 0 0,-1 0 0,1 0 0,-1-1 0,1 1 0,-1 0 0,0-1 0,1 1 0,-1-1-1,2 0 1,17-5 184,52-4 491,106 1 1,2 1-3401,-183 13-1949,-12 3 3843,-4 1-367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4:4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14907,'-6'7'1745,"6"-3"-1057,11-1-112,12-2 720,12 1-192,3-4-103,11-2-201,3-2-96,1 1-208,0-1-152,-9 1-504,-7 1-304,-8 3 408,-4 5-96,-13 3-64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57 12419,'1'-1'171,"2"-2"512,0 0-1,0 0 1,0 0 0,-1 0 0,1-1 0,3-6 0,-6 10-582,0-1 1,0 1-1,1-1 1,-1 0-1,0 1 1,0-1-1,0 0 0,0 1 1,0-1-1,0 1 1,0-1-1,0 0 1,0 1-1,0-1 1,0 1-1,-1-1 1,1 0-1,0 1 1,0-1-1,-1 1 1,1-2-1,-1 1 1,0 0 1,0 0-1,0 1 0,-1-1 0,1 0 1,0 0-1,0 1 0,0-1 0,-1 0 1,1 1-1,0-1 0,0 1 1,-3-1-1,-3 0-68,1 0 0,-1 1 0,1 0 0,-1 0 0,0 1 0,1-1 0,-1 1 0,1 1 0,0-1 0,-1 1 0,1 0 0,0 1 0,0-1 0,0 1 0,-5 4 0,-6 3-47,1 1 0,0 1 0,-25 24 0,27-21 6,0 0-1,2 1 1,0 0 0,1 1-1,1 0 1,0 1 0,1 0-1,1 0 1,-9 30 0,13-32-20,0 0 0,0 0 1,2 0-1,0 0 0,1 0 1,0 1-1,2-1 0,0 0 1,0 1-1,2-1 0,0 0 1,6 18-1,-8-30 11,1 0-1,0 0 1,-1 0 0,1 0 0,0 0 0,1-1 0,-1 1-1,1-1 1,-1 0 0,1 1 0,0-1 0,0 0-1,1-1 1,-1 1 0,1-1 0,-1 1 0,1-1-1,0 0 1,-1 0 0,1-1 0,5 2 0,-3-2 8,0 0-1,0 0 1,0-1 0,1 0 0,-1 0 0,0 0 0,0-1 0,0 0 0,0 0 0,1-1 0,-2 0 0,1 0 0,11-5-1,-1-1 95,1-1 0,-1 0 0,-1-1 0,0-1 0,0-1 0,-1 0 0,-1-1-1,0 0 1,13-18 0,-24 29-46,-1-1 1,1 1-1,-1 0 0,0-1 0,0 1 0,0 0 0,0-1 0,0 0 1,-1 1-1,1-1 0,-1 1 0,1-1 0,-1-4 0,0 6-16,-1-1-1,1 1 0,0 0 1,-1-1-1,1 1 0,-1 0 0,1 0 1,-1-1-1,0 1 0,1 0 1,-1 0-1,0 0 0,0 0 0,0 0 1,0 0-1,0 0 0,0 0 1,0 0-1,0 0 0,-1 1 0,1-1 1,0 0-1,0 1 0,-1-1 1,1 1-1,-2-1 0,-9-2-136,0 1 0,0 0 0,0 1-1,0 0 1,-1 1 0,1 0 0,0 1 0,-1 0 0,1 1-1,0 0 1,0 1 0,0 1 0,1 0 0,-17 8-1,14-3-244,5 0-116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14435,'10'0'1776,"10"-5"-1111,6-6-233,5 1 776,7-3-424,3-1-72,6 2-200,-1 2-144,-1 6-272,-2-1-176,-6 5-552,-3 3-192,-8 6 640,-6-5-120,-8-2-96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18788,'0'0'84,"-1"0"-1,1 0 1,-1 0-1,0 0 1,1 0 0,-1 1-1,1-1 1,-1 0-1,1 0 1,-1 1 0,1-1-1,-1 0 1,1 1 0,-1-1-1,1 1 1,0-1-1,-1 0 1,1 1 0,-1-1-1,1 1 1,0-1-1,0 1 1,-1-1 0,1 1-1,0 0 1,0-1-1,-1 1 1,1 0 0,0 0-9,1 0 0,-1 0 1,0 0-1,1 0 1,-1 0-1,1 0 0,-1 0 1,1 0-1,-1 0 1,1-1-1,0 1 1,-1 0-1,1 0 0,0-1 1,0 2-1,4 1-75,-1 0-1,1 1 1,-1-2 0,1 1-1,7 3 1,6-1-256,-1-1-1,1-1 1,21 2 0,-19-3 107,-1 1 1,25 7-1,-41-10 146,-1 1-1,1 0 1,-1 0 0,0 0-1,1 0 1,-1 1 0,0-1-1,0 0 1,0 1 0,0 0-1,0-1 1,0 1 0,-1 0-1,1 0 1,0 0 0,-1 0 0,0 0-1,1 1 1,-1-1 0,0 0-1,0 1 1,0-1 0,0 0-1,-1 1 1,1-1 0,-1 1-1,0-1 1,1 1 0,-1 0 0,0-1-1,0 1 1,-1-1 0,1 1-1,-1 3 1,-3 9 86,0 0 0,-1 0 0,0-1 0,-12 22 0,14-29-26,-55 101 860,48-92-677,-1 0 0,0-1 0,-1 0 1,-20 19-1,30-33-232,0 1 1,0 0-1,0 0 0,0-1 1,0 0-1,0 1 1,0-1-1,0 0 1,-1 0-1,1 0 0,0 0 1,-1 0-1,1-1 1,-1 1-1,1-1 0,-1 1 1,1-1-1,-1 0 1,1 0-1,-5-1 1,4 0-89,1 0 0,-1 0 0,1 0 1,0-1-1,-1 1 0,1-1 1,0 1-1,0-1 0,0 0 0,0 0 1,1 0-1,-1 0 0,0 0 0,1 0 1,0 0-1,-1-1 0,1 1 0,0 0 1,-1-4-1,-4-10-295,1 0 0,0-1-1,1 1 1,1-1 0,-1-21 0,2-9-436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14187,'10'-13'1912,"8"6"-919,3 3-385,3-2 1544,7 5-823,3 1-377,3 1-184,2 2-576,0 0-296,1-3-888,0 0 936,3-2-224,-3-8-120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18556,'-8'5'303,"0"1"-1,0-1 1,1 1-1,0 0 1,0 1-1,1 0 1,-1 0 0,1 0-1,-7 12 1,5-7-6,-22 29-180,2 1-1,2 1 1,1 2-1,-18 48 1,31-62-125,1 1 1,1 0 0,2 0 0,1 0 0,2 1 0,1 0 0,1 41 0,3-64-100,1 0-1,0 0 1,0 0 0,1 0 0,0-1 0,1 1 0,0 0-1,1-1 1,5 9 0,-6-12-30,0 0 0,1-1-1,0 0 1,0 0 0,1 0 0,0 0 0,-1-1-1,1 0 1,1 0 0,-1 0 0,1 0-1,-1-1 1,1 0 0,12 4 0,23 4-411,1-3-159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 15539,'0'-1'62,"0"1"0,0 0 0,0 0 0,0-1-1,0 1 1,0 0 0,0 0 0,0 0 0,0-1 0,0 1-1,0 0 1,0 0 0,0-1 0,0 1 0,-1 0-1,1 0 1,0 0 0,0 0 0,0-1 0,0 1 0,-1 0-1,1 0 1,0 0 0,0 0 0,0 0 0,-1-1-1,1 1 1,0 0 0,0 0 0,0 0 0,-1 0 0,1 0-1,0 0 1,0 0 0,-1 0 0,1 0 0,0 0-1,0 0 1,-1 0 0,1 0 0,0 0 0,-16 5 1504,-11 11 323,18-7-1638,1 0-1,0 1 0,1 0 0,0 0 1,0 1-1,1-1 0,-7 19 0,6-11-54,0 1 0,1 0 0,-5 36 0,12-61-28,0 1 0,1-1-1,0 0 1,0 0 0,0 1-1,1-1 1,6-9 0,-8 18-167,0-1-1,0 1 1,0 0 0,-1-1-1,1 1 1,-1 0 0,1-1-1,-1 1 1,0 4 0,0-5-2,1 11-91,1 0 0,0 1-1,1-1 1,8 21-1,-9-29 58,0 0 0,1 0 0,0 0 0,0 0 0,0 0 0,0-1 0,1 0 0,0 1 0,0-1 0,0-1 0,0 1 0,1-1 0,8 6 0,-10-8 31,-1 1-1,1 0 0,0-1 1,-1 1-1,1 0 1,-1 0-1,0 1 0,0-1 1,0 0-1,0 1 1,0 0-1,0-1 0,-1 1 1,2 3-1,-2-4 7,-1 0-1,1 0 1,-1 0-1,0 0 1,1 0-1,-1 0 1,0 0-1,-1 0 1,1 1-1,0-1 1,0 0-1,-1 0 1,0 0-1,1 0 1,-1 0-1,0 0 1,0-1-1,0 1 1,0 0-1,0 0 1,0 0-1,-2 1 1,-3 4 22,0-1 0,0 1 1,-1-2-1,0 1 1,0-1-1,0 0 0,-1 0 1,1-1-1,-1 0 1,-16 5-1,13-5 29,0-1-1,0-1 1,-1 1 0,1-2-1,-1 0 1,0 0-1,-19-2 1,28 1-127,0-1 0,1 1 0,-1-1 0,1 1 0,-1-1 0,1 0 0,-1 0 0,1 0 0,-1 0 0,1-1 0,0 1 0,0-1 0,0 1 0,-1-1 0,1 0 0,1 0 0,-1 1 0,0-2 0,0 1 0,1 0 0,-1 0 0,1 0 0,0-1 0,0 1 0,0-1 0,0 1 0,0-1 0,0 1 0,1-1 0,-1 1 0,1-1-1,0 0 1,-1-4 0,1-8-534,1 0 0,0 0-1,1-1 1,6-22-1,-7 32 646,9-42-1083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15755,'13'3'1857,"5"3"-977,5-2-344,7-1 1032,3 0-447,7 0-305,-1-2-360,1 1-624,2-1-368,-6 1-640,-5-1 935,-2-1-247,0 0-136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19348,'0'16'1664,"10"-16"-1183,7-1-233,11-11 592,2-1-320,6-3-584,2-1-344,0 2-696,-1-1 896,-9 3-249,-3 0-151</inkml:trace>
  <inkml:trace contextRef="#ctx0" brushRef="#br0" timeOffset="1">645 0 16612,'-1'9'630,"0"-1"0,-1 1 0,0-1 0,0 1 0,-1-1 0,0 0 0,-6 10 0,-3 12-180,-7 19-84,2-7-277,1 1 0,3 1 0,-12 62 0,24-101-88,1 1 1,-1-1 0,1 1 0,0-1-1,1 0 1,-1 1 0,3 7-1,-3-11-1,1 0 0,-1-1 0,1 1 0,0 0 0,0-1 0,0 1 0,0-1 0,0 0 0,0 1 0,0-1 0,0 0 0,1 1 0,-1-1-1,1 0 1,-1 0 0,0 0 0,1 0 0,0-1 0,-1 1 0,1 0 0,-1-1 0,1 1 0,0-1 0,0 1 0,2-1 0,4 1-73,-1-1 1,0 0 0,0-1 0,0 0 0,0 0 0,0 0 0,0-1 0,-1 0 0,1 0 0,0-1 0,-1 0-1,7-4 1,-4 2-159,0 0 0,0-1-1,0-1 1,-1 1-1,0-1 1,0-1-1,8-10 1,0-6-225,-6-2-155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32 127 15731,'-20'-6'1753,"10"-1"-969,8-1-288,11 2 832,4-3-95,11-1-281,3-1-216,8-1-312,3 1-168,1-1-464,-2 2-360,-2 0 528,-1 3-136,-5 0-104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9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16275,'17'17'2033,"3"0"-1305,1 2-296,1 0 1409,-2 2-961,-3 6-208,-4 8-368,-6 3-72,-7 14-128,-7 2-32,-7 4-16,-5 0-40,-5 3-304,-5-3-288,-5-7 512,-5-3-80,-3-8-96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15347,'-3'15'1073,"5"-5"-921,-2 5-56,10-20-96,4-5 200,0-11-96,-11-6-120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17564,'2'3'148,"1"-1"0,-1 1 0,0 0-1,-1 0 1,1 0 0,-1 0 0,1 0 0,-1 0 0,0 1 0,0-1 0,0 0 0,0 1 0,0 3 0,-1 49 411,-1-30-147,1-9-313,-1 21-33,2 0 0,1 0 0,2 0 0,11 45 0,-14-79-68,0 0 0,0-1 0,0 1 0,1-1 0,-1 0 0,1 1 0,0-1 0,0 0 0,0 0 0,0 0 0,1 0 0,-1 0 0,1-1 0,-1 1 0,1-1 0,6 4 0,-7-5 3,1 0 0,0 0 0,0-1 0,0 1 0,0-1 0,0 1-1,0-1 1,0 0 0,0 0 0,0 0 0,0-1 0,0 1 0,0-1 0,0 0-1,-1 1 1,1-1 0,0-1 0,0 1 0,-1 0 0,1-1 0,4-2-1,8-7 13,0 0 0,-1 0 0,-1-1 0,0-1 0,0 0 0,10-16 0,58-91 249,-81 120-259,0 0 1,0 0-1,0 0 1,0 0-1,0 0 1,0 1-1,0-1 1,0 0 0,0 0-1,0 0 1,1 0-1,-1 0 1,0 0-1,0 0 1,0 1-1,0-1 1,0 0 0,0 0-1,0 0 1,0 0-1,1 0 1,-1 0-1,0 0 1,0 0-1,0 0 1,0 0-1,0 0 1,0 0 0,1 0-1,-1 0 1,0 0-1,0 0 1,0 0-1,0 0 1,0 0-1,1 0 1,-1 0 0,0 0-1,0 0 1,0 0-1,0 0 1,0 0-1,0 0 1,1 0-1,-1 0 1,0 0 0,0 0-1,-1 15 35,-6 15 28,2-9-43,1 0 0,1 0 1,1 1-1,0 30 0,2-51-20,0 1-1,0-1 1,0 1-1,0-1 1,0 0-1,1 1 1,-1-1-1,1 1 1,-1-1-1,1 0 1,-1 1-1,1-1 1,0 0-1,0 1 1,-1-1-1,1 0 1,0 0-1,0 0 1,0 0-1,1 0 1,-1 0-1,0 0 1,0 0-1,0 0 1,3 1 0,-1-2 3,0 1 1,0-1 0,0 1 0,0-1-1,-1 0 1,1 0 0,0-1 0,0 1-1,0 0 1,0-1 0,0 0 0,3-1-1,8-3 20,-2-1 0,1 0 0,-1-1 0,17-12 0,13-14 25,58-60 1,-100 92-53,0 1 0,0 0 0,0 0 0,0 0 0,0 0 0,0 0 0,0-1 0,0 1 0,0 0 0,0 0 1,0 0-1,1 0 0,-1 0 0,0 0 0,0 0 0,0 0 0,0-1 0,0 1 0,0 0 0,0 0 0,1 0 0,-1 0 0,0 0 0,0 0 1,0 0-1,0 0 0,0 0 0,1 0 0,-1 0 0,0 0 0,0 0 0,0 0 0,0 0 0,0 0 0,1 0 0,-1 0 0,0 0 0,0 0 1,0 0-1,0 0 0,0 0 0,1 0 0,-1 0 0,0 1 0,0-1 0,0 0 0,0 0 0,0 0 0,1 0 0,-1 11-8,-8 28 52,3-19-5,5-16-28,-1 0 0,1-1 0,-1 1 0,1 0 1,1 0-1,-1 0 0,0 0 0,1-1 0,0 1 0,1 6 0,-1-9-43,0 1 0,0-1 0,0 1 0,0-1 0,0 1 0,0-1 0,0 0 0,1 0 0,-1 0 0,0 0 0,1 0 0,-1 0 0,0 0 0,1 0-1,-1 0 1,1-1 0,0 1 0,-1 0 0,1-1 0,0 0 0,-1 1 0,1-1 0,0 0 0,-1 0 0,4 0 0,11 0-319,0-1 0,-1-1 0,25-5 0,-2-1-78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19300,'-1'1'85,"-71"40"2116,65-36-2016,0 0 1,0 0-1,1 0 1,0 1 0,0 0-1,0 1 1,-7 9-1,12-15-170,0 1 0,0-1-1,1 0 1,-1 1 0,0-1 0,0 0-1,1 1 1,-1-1 0,1 1 0,-1-1-1,1 1 1,0-1 0,-1 1 0,1-1-1,0 1 1,0 0 0,0-1 0,0 1-1,1-1 1,-1 1 0,0-1 0,1 1-1,-1-1 1,1 1 0,-1-1-1,1 1 1,-1-1 0,1 1 0,0-1-1,0 0 1,0 0 0,0 1 0,0-1-1,0 0 1,0 0 0,0 0 0,1 0-1,-1 0 1,3 1 0,1 1-41,0-1 1,0 0-1,0 0 0,1 0 1,-1-1-1,1 0 1,-1 0-1,1 0 0,-1-1 1,7 0-1,-5 0 1,0-1 1,0 0-1,0 0 0,0-1 0,0 1 0,0-2 0,0 1 0,-1-1 0,1 0 0,-1 0 0,0-1 0,0 0 0,0 0 1,0 0-1,-1-1 0,0 0 0,0 0 0,0 0 0,0-1 0,-1 1 0,0-1 0,0 0 0,0-1 0,-1 1 1,0 0-1,0-1 0,1-7 0,-4 14 26,0 0 0,0 0 0,0 0-1,0 0 1,0 0 0,-1 0 0,1 0 0,0 0 0,0 0 0,0 0 0,0 0 0,0 0 0,0 0-1,-1 0 1,1 0 0,0 0 0,0 0 0,0 0 0,0 0 0,0 0 0,0 0 0,0 0 0,-1 0-1,1 0 1,0 0 0,0 0 0,0 0 0,0-1 0,0 1 0,0 0 0,0 0 0,0 0 0,0 0-1,0 0 1,0 0 0,0 0 0,0-1 0,-1 1 0,1 0 0,-8 11 22,5-3-42,0-1 0,0 1 0,0-1 0,1 1 0,0 0 0,1 0 0,0 0 0,0 0 0,1 12 0,0-17-50,0 0 0,0-1 1,0 1-1,1-1 0,-1 1 0,1 0 0,0-1 0,0 1 0,0-1 0,0 0 0,0 1 0,0-1 0,1 0 0,-1 0 0,1 0 0,-1 0 0,1 0 0,0 0 0,0 0 0,0 0 0,0-1 0,0 1 1,0-1-1,0 1 0,1-1 0,-1 0 0,1 0 0,-1 0 0,1 0 0,-1 0 0,1-1 0,3 1 0,2 0-47,1-1 1,-1 0-1,1-1 1,-1 1-1,1-2 1,-1 1-1,13-5 1,32-14-520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17124,'-27'53'1792,"-3"2"-1144,0-4-264,5-3 648,4-5-71,5-18-457,6-5-304,7-9-648,3-10-384,-7 3-257,1-11 785,-4-6-240,-1-3-232</inkml:trace>
  <inkml:trace contextRef="#ctx0" brushRef="#br0" timeOffset="1">0 50 15947,'21'23'1457,"1"-1"-993,7-2-208,6-6 536,5-1-152,3-6-608,4-2-328,-1-5 1920,1-2-1576,-10-4 40,-4-2 17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18028,'-13'41'2000,"6"-1"-1408,3-5-240,4-2 801,4-6-713,5-3-528,5-8 192,3 0-104,-4-6-232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12867,'1'19'2394,"-2"0"0,-3 20 1,2-27-2051,1 1 0,0-1 1,1 1-1,0-1 0,1 1 0,4 21 0,-4-32-315,0 0 0,0 0-1,0 0 1,0 0 0,0 0-1,1 0 1,-1-1 0,1 1 0,-1-1-1,1 1 1,0-1 0,-1 0-1,1 1 1,0-1 0,0 0-1,0 0 1,0 0 0,0 0-1,0-1 1,0 1 0,0 0-1,0-1 1,0 0 0,1 1-1,-1-1 1,0 0 0,0 0-1,4-1 1,6 1 22,0-1 0,0-1 0,21-5-1,60-27 122,-67 23-154,1 1 1,28-7-1,-53 17-20,0-1 0,1 1 0,-1-1 0,0 1-1,1 0 1,-1 0 0,0 0 0,1 0 0,-1 0 0,0 1 0,1-1 0,-1 1-1,0-1 1,4 2 0,-5-1 0,1 0 0,-1 0 1,0 1-1,0-1 0,1 0 0,-1 1 0,0-1 0,0 0 0,0 1 0,-1 0 1,1-1-1,0 1 0,-1-1 0,1 1 0,-1 0 0,1-1 0,-1 1 0,0 0 1,1 3-1,-2 36-9,0-36 21,1 1 0,-1 0 0,1 0 0,0 0 0,1 0 0,-1 0 0,1 0 1,0 0-1,1-1 0,2 8 0,-4-12-5,1 0-1,0-1 1,0 1 0,-1 0 0,1-1 0,0 1-1,0 0 1,0-1 0,0 1 0,0-1 0,0 1 0,0-1-1,0 0 1,0 1 0,0-1 0,0 0 0,0 0-1,0 0 1,0 0 0,1 0 0,-1 0 0,0 0 0,0 0-1,0 0 1,0 0 0,0-1 0,0 1 0,1-1-1,30-12 62,19-22-79,-41 27-54,0 0-1,0 1 1,1 0-1,18-8 0,-28 15 50,1-1-1,0 0 1,-1 1-1,1-1 1,0 1-1,0 0 1,-1-1-1,1 1 1,0 0-1,0 0 1,-1 0 0,1 0-1,0 1 1,0-1-1,-1 0 1,1 1-1,0-1 1,-1 1-1,1 0 1,2 1-1,0 0 21,-1 1 0,-1 0 0,1-1 0,0 1 0,-1 0 0,1 1 0,1 2 0,-3-3-28,0-1 0,0 0 0,1 0 0,-1 0 0,1 0 0,-1 0 0,1 0 0,0 0 0,-1-1 0,1 1 1,0 0-1,0-1 0,0 0 0,0 1 0,1-1 0,-1 0 0,0 0 0,0 0 0,1-1 0,-1 1 0,1 0 0,-1-1 0,4 1 0,2-2-151,0 0-1,-1-1 1,1 0-1,-1 0 0,13-6 1,-6 3-2,21-8-216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57 15899,'-7'1'368,"0"1"0,1-1-1,-1 1 1,1 1-1,0-1 1,-1 1 0,1 0-1,-7 5 1,-3 3 804,-24 20-1,35-27-1011,1 0 1,-1 1-1,1 0 0,0 0 0,0 1 0,0-1 0,1 1 0,0-1 1,-4 10-1,7-13-133,-1-1 0,1 1 0,-1 0 0,1-1 0,0 1 0,0 0 0,0-1 0,0 1 0,0 0 0,0-1 0,0 1-1,0 0 1,1-1 0,-1 1 0,1-1 0,-1 1 0,1 1 0,1-1-15,-1-1-1,0 0 0,0 1 0,1-1 0,-1 0 1,1 1-1,-1-1 0,1 0 0,0 0 1,-1 0-1,1 0 0,0-1 0,0 1 1,-1 0-1,1-1 0,0 1 0,0-1 1,3 0-1,3 1-58,0 0 0,0-1 0,1-1 0,-1 1 0,0-2 0,0 1 0,1-1-1,-1 0 1,-1 0 0,1-1 0,0 0 0,-1-1 0,1 0 0,-1 0 0,7-5 0,-2 1-191,-1-1 0,-1 1 0,1-2 0,-2 1 1,1-2-1,-1 1 0,-1-1 0,10-16 0,-25 42 76,0 0 0,1 0 0,-4 20 0,7-28 277,2 0-1,-1 1 1,1 0 0,0-1 0,0 1 0,1 0 0,0-1 0,0 1 0,1 0 0,0-1 0,3 12 0,-3-17-87,-1-1 0,1 1 0,0 0 0,0-1 0,0 0 0,0 1 0,0-1 0,0 1 0,0-1 0,0 0 0,1 0 0,-1 0 0,0 1 0,1-1 0,-1-1 0,1 1 0,-1 0 0,1 0 0,0 0 0,1 0 1,1-1-7,-1 1 1,0-1 0,0 0 0,1 0 0,-1 0 0,0 0 0,0 0-1,1-1 1,-1 1 0,4-3 0,2 0-16,1-1-1,-1 0 1,0 0 0,-1-1-1,1 0 1,11-10-1,-2-3-29,0 0-1,-1-2 0,0 0 1,-2-1-1,-1 0 0,0-2 1,16-37-1,-24 48 188,-2 1-1,8-25 1,-17 40-26,-1 0-1,1 0 1,-1-1-1,1 1 1,-1-1 0,-7 2-1,-10 7-265,13-5 49,8-5 73,0 0 0,0-1 0,-1 1 0,1-1 0,0 0 0,-1 1 1,1-1-1,-4 1 0,6-1 9,0 1 0,0-1 1,0 0-1,0 0 0,1 1 1,-1-1-1,0 0 0,0 0 1,1 1-1,-1-1 0,1 0 1,-1 0-1,2 2 0,0 5 18,-1 0 0,-1 0 0,0 0 0,0 0 0,0 0-1,-1 0 1,-3 11 0,0 26 260,8-11 268,-1-45 710,-3 11-1320,0-1 0,1 1 0,-1 0 0,0-1 1,1 1-1,-1-1 0,0 1 0,0 0 0,0-1 0,1 1 0,-1-1 1,0 1-1,0 0 0,0-1 0,0 1 0,0-1 0,0 1 1,0-1-1,0 1 0,0-1 0,0 1 0,0-1 0,0 1 0,0-1 1,0 1-1,0 0 0,0-1 0,0 1 0,-1-1 0,1 1 0,0-1 1,0 1-1,0 0 0,-1-1 0,1 1 0,0 0 0,-1-1 0,1 1 1,0 0-1,-1-1 0,1 1 0,0 0 0,-1 0 0,1-1 0,-1 1 1,1 0-1,-1 0 0,1 0 0,0-1 0,-1 1 0,1 0 0,-1 0 1,1 0-1,-1 0 0,1 0 0,-1 0 0,1 0 0,-1 0 0,-10-1-380,-2-2-100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18084,'11'-18'2767,"-18"33"-352,-1 19-2008,0 0 0,-4 67 0,8-62-337,-10 139 45,6-65-399,7-78-987,1-35 1248,0 0 0,0 0 0,0 0 0,0 0 0,0 0 0,0 0 0,0 0 1,0 0-1,0 0 0,1 0 0,-1 0 0,0 0 0,0 0 0,0 0 0,0 0 0,0 0 0,0 0 0,0 0 0,0 0 1,0 0-1,0 0 0,1 0 0,-1 0 0,0 0 0,0 0 0,0 0 0,0 0 0,0 0 0,0 0 0,0 0 0,0 0 0,0 1 1,0-1-1,0 0 0,0 0 0,0 0 0,0 0 0,0 0 0,1 0 0,-1 0 0,0 0 0,0 0 0,0 0 0,0 0 0,0 1 1,0-1-1,0 0 0,0 0 0,0 0 0,0 0 0,0 0 0,0 0 0,0 0 0,0 0 0,0 0 0,0 0 0,0 1 1,-1-1-1,1 0 0,5-8-260,-4 6 107,11-15-471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16396,'1'1'110,"-1"0"1,1 0 0,0 0 0,0 0 0,0 0 0,0 0 0,0-1 0,0 1 0,0 0 0,0-1 0,0 1 0,0-1 0,0 1 0,0-1 0,0 0 0,1 1-1,-1-1 1,0 0 0,0 0 0,0 0 0,1 0 0,-1 0 0,0 0 0,0 0 0,0 0 0,1 0 0,-1-1 0,0 1 0,0 0 0,0-1 0,0 1 0,0-1 0,0 1-1,2-2 1,6-3 160,-1 0 0,0 0 0,10-9 0,-14 11-94,10-7-69,-1-1 1,0-1-1,-1 0 0,-1-1 0,0 0 0,0 0 0,-1-1 1,13-25-1,-19 20-75,-4 19-32,0 0 0,0 0 0,0 0 1,0-1-1,0 1 0,0 0 0,0 0 0,0 0 1,0-1-1,-1 1 0,1 0 0,0 0 1,0 0-1,0 0 0,0-1 0,0 1 0,-1 0 1,1 0-1,0 0 0,0 0 0,0 0 0,-1 0 1,1 0-1,0 0 0,0-1 0,0 1 0,-1 0 1,1 0-1,0 0 0,0 0 0,0 0 0,-1 0 1,1 0-1,0 0 0,0 0 0,0 0 0,-1 0 1,1 0-1,0 1 0,-3 0 6,0 0 0,1 0-1,-1 1 1,1-1 0,0 1 0,-1-1 0,1 1-1,0 0 1,0 0 0,-2 3 0,-8 10 33,0 1 0,1 0 0,0 0-1,-11 26 1,16-30-10,1 0 0,1 0 0,0 1-1,0-1 1,2 1 0,-1-1 0,0 24-1,3-33-34,0 0 1,0 0-1,0 0 0,1 0 0,-1 0 0,1 1 1,0-1-1,-1 0 0,2 0 0,-1 0 0,0-1 0,0 1 1,1 0-1,0 0 0,-1-1 0,1 1 0,0-1 0,0 1 1,1-1-1,-1 0 0,0 0 0,1 0 0,-1 0 1,1 0-1,0-1 0,0 1 0,0-1 0,-1 0 0,1 0 1,0 0-1,0 0 0,1 0 0,-1-1 0,0 1 0,0-1 1,0 0-1,0 0 0,5 0 0,-1 0-116,-1-1-1,1 0 0,-1 1 0,0-2 1,0 1-1,0-1 0,0 0 1,0 0-1,0-1 0,0 0 0,0 0 1,-1 0-1,0-1 0,0 1 1,0-1-1,0-1 0,0 1 0,4-6 1,11-24-401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16259,'-55'44'2435,"44"-37"-2133,-1 1 0,1 1 0,1 0 0,0 1 0,0 0 0,1 0 1,0 1-1,-9 15 0,18-25-333,-1 0 0,0 0 0,1 1 1,-1-1-1,1 0 0,-1 1 0,1-1 1,0 0-1,0 1 0,-1-1 0,1 1 0,0-1 1,0 0-1,0 1 0,1-1 0,-1 1 1,0-1-1,0 0 0,1 1 0,-1-1 1,1 0-1,-1 1 0,1-1 0,0 0 1,-1 0-1,1 1 0,0-1 0,0 0 1,0 0-1,0 0 0,0 0 0,0 0 1,0 0-1,0-1 0,0 1 0,1 0 1,-1 0-1,0-1 0,0 1 0,1-1 1,1 1-1,8 3-354,-1-1 1,1 0 0,0-1-1,14 1 1,-13-1 65,-2-1 31,-1 1-1,1 1 1,-1-1 0,15 8-1,-22-10 285,-1 1-1,1-1 0,-1 1 0,1 0 1,-1-1-1,1 1 0,-1 0 0,0 0 1,0 0-1,1 0 0,-1 0 0,0 0 1,0 1-1,0-1 0,0 0 0,0 1 1,0-1-1,-1 0 0,1 1 1,0-1-1,-1 1 0,1-1 0,-1 1 1,1-1-1,-1 1 0,0 0 0,0-1 1,0 1-1,0-1 0,0 1 0,0 0 1,0-1-1,0 1 0,-1-1 0,1 1 1,0-1-1,-2 3 0,0-1 51,0 0-1,0 0 1,0 0-1,-1 0 1,1 0-1,-1-1 1,0 1-1,0-1 1,0 1-1,0-1 1,-1 0-1,1-1 1,0 1-1,-1 0 1,-6 1 0,-6 3 312,-35 5 1,31-7 19,1-1 0,0 0 0,-1-2 0,0-1 0,1 0 0,-27-4 0,-10-13 76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19868,'12'-11'1585,"4"3"-1641,-1-5-24,-4 4 768,-2 5-304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67 12955,'4'-3'402,"-1"1"0,1-1 0,0 0 1,-1-1-1,0 1 0,1 0 0,-1-1 0,3-5 1,-6 9-291,1-1 0,-1 0 0,1 0 0,-1 0 0,0 1 0,1-1 1,-1 0-1,0 0 0,0 0 0,0 0 0,0 0 0,0 0 0,0 1 0,0-1 1,0 0-1,0 0 0,0 0 0,0 0 0,-1-1 0,1 1-10,-1 0-1,0 0 1,0 0-1,0 0 0,0 0 1,1 1-1,-1-1 1,0 0-1,0 0 1,-1 1-1,1-1 0,0 1 1,0-1-1,0 1 1,0 0-1,0-1 1,0 1-1,-1 0 0,0 0 1,-8-2 39,1 2 1,-1-1-1,1 1 1,-1 1-1,0 0 1,1 0-1,-1 1 1,1 0-1,0 0 1,0 1-1,0 1 1,0-1-1,0 2 1,-8 4-1,4-1-161,1 0 0,0 0 0,1 1 0,0 1 1,0-1-1,1 2 0,0 0 0,-13 19 0,18-22-56,0 1 0,1-1 0,0 1 0,0 0 0,1 0 0,-3 13 0,5-20 35,0 1 1,1 0 0,0-1-1,-1 1 1,1 0 0,0-1-1,0 1 1,0 0 0,1-1-1,-1 1 1,1 0 0,-1-1-1,1 1 1,0-1 0,0 1-1,0-1 1,0 1 0,0-1-1,1 0 1,-1 0 0,1 1-1,-1-1 1,1 0 0,0 0-1,0-1 1,0 1 0,4 3-1,0-2-65,1 0 1,0 0-1,0-1 0,0 1 0,0-1 0,0-1 1,13 2-1,56-1-338,-21-1 281,-41 0 144,0 0 1,0 2 0,-1-1 0,1 2 0,13 4 0,-24-6 19,1-1 0,-1 1 1,0 0-1,0-1 0,0 1 1,0 1-1,0-1 1,0 0-1,0 1 0,-1-1 1,3 4-1,-4-4 6,0 0 0,0-1 0,0 1 1,-1 0-1,1 0 0,0 0 0,-1 0 0,1 0 1,-1 0-1,0 0 0,0 0 0,0 0 0,0 0 0,0 0 1,0 0-1,0 0 0,-1 0 0,1 0 0,-1 0 1,1 0-1,-2 2 0,-2 4 43,0-2 1,0 1-1,0 0 1,-1-1-1,0 0 1,0 0-1,-1 0 1,1 0-1,-14 8 1,-63 40 463,71-48-438,-4 4-201,0-2 0,-1 1 1,0-2-1,0 0 0,-28 7 1,35-14-55,9 0 172,0 0 1,0 0 0,0 0 0,0 0-1,-1 0 1,1 0 0,0 0 0,0 0-1,0-1 1,0 1 0,0 0 0,0 0-1,-1 0 1,1 0 0,0 0 0,0 0-1,0-1 1,0 1 0,0 0 0,0 0-1,0 0 1,0 0 0,0 0-1,0-1 1,0 1 0,0 0 0,0 0-1,-1 0 1,1 0 0,0-1 0,0 1-1,1 0 1,-1 0 0,0 0 0,0 0-1,0-1 1,0 1 0,0 0 0,0 0-1,0 0 1,0 0 0,0-1 0,0 1-1,0 0 1,0 0 0,0 0 0,1 0-1,-1 0 1,8-14-342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16868,'-24'42'921,"3"2"1,1 0 0,-21 72 0,31-81-706,2 1 1,1 0-1,2 0 0,2 0 0,0 48 1,10-12-175,-10-115-581,2 1 0,1-1 0,3 0 0,10-55 0,-13 97 509,0-1 1,1 1-1,-1-1 0,1 1 1,-1-1-1,1 1 0,-1-1 0,1 1 1,0 0-1,0-1 0,0 1 1,0 0-1,2-2 0,-3 2 23,0 1 0,1 0-1,-1 0 1,1 0 0,-1 0 0,1 0-1,-1-1 1,1 1 0,-1 0 0,1 0-1,-1 0 1,0 0 0,1 0 0,-1 0-1,1 1 1,-1-1 0,1 0 0,-1 0-1,1 0 1,-1 0 0,0 1 0,1-1-1,-1 0 1,1 0 0,-1 0 0,0 1-1,1-1 1,-1 0 0,1 1 0,3 4-5,0 0-1,0 0 1,0 0 0,-1 1 0,3 6 0,1 0 33,-2-4 41,1 0 0,0-1 0,0 1 0,0-1 1,1 0-1,0-1 0,0 1 0,1-2 0,0 1 1,0-1-1,0 0 0,1 0 0,0-1 0,-1-1 1,1 1-1,1-1 0,-1-1 0,0 0 0,1 0 1,-1-1-1,1 0 0,0 0 0,-1-1 0,1-1 1,-1 1-1,1-2 0,-1 1 0,1-1 0,-1-1 0,0 0 1,0 0-1,11-6 0,-10 5 26,-1-1 0,0 0 0,-1 0 0,12-10 0,-17 13-68,0 0 1,-1-1-1,1 0 0,-1 1 1,0-1-1,1 0 1,-1 0-1,0 0 1,-1-1-1,1 1 1,-1 0-1,1-1 1,-1 1-1,0-1 0,1-3 1,-2 6-20,0 0-1,0 0 1,0 1 0,0-1-1,0 0 1,0 1 0,0-1-1,0 0 1,0 0 0,0 1 0,0-1-1,-1 0 1,1 1 0,0-1-1,0 0 1,-1 1 0,1-1-1,0 0 1,-1 1 0,1-1-1,-1 1 1,1-1 0,-1 1 0,1-1-1,-1 1 1,1-1 0,-1 1-1,0-1 1,1 1 0,-1 0-1,1-1 1,-1 1 0,0 0-1,1 0 1,-1-1 0,0 1 0,0 0-1,1 0 1,-1 0 0,0 0-1,1 0 1,-1 0 0,0 0-1,0 0 1,1 0 0,-2 1-1,-1-1-8,-1 1-1,1-1 0,-1 1 1,1 0-1,-1 1 1,1-1-1,0 1 0,-6 3 1,2 0-5,0 0 1,1 1-1,0 0 1,0 1-1,0-1 1,1 1 0,0 0-1,0 0 1,1 1-1,0-1 1,0 1-1,0 0 1,1 0 0,1 1-1,-1-1 1,1 0-1,1 1 1,-1 10 0,2-16 13,0-1 0,0 1 1,0 0-1,1 0 0,-1-1 1,1 1-1,0 0 0,0-1 1,0 1-1,0-1 0,0 1 1,0-1-1,1 1 0,-1-1 1,1 0-1,0 1 0,0-1 1,-1 0-1,1 0 0,1-1 1,-1 1-1,0 0 0,0-1 1,1 1-1,-1-1 1,1 0-1,-1 0 0,1 0 1,-1 0-1,1 0 0,0 0 1,0-1-1,5 1 0,1 0 7,1 0-1,0-1 0,-1 0 1,1 0-1,0-1 0,0 0 1,-1-1-1,15-4 1,-12 1-10,0 0 0,0-1 0,-1 0 0,0 0 1,0-1-1,-1-1 0,0 0 0,0 0 1,-1-1-1,0 0 0,0-1 0,-1 0 0,-1 0 1,1-1-1,-2 0 0,1 0 0,-2 0 1,1-1-1,-2 0 0,6-21 0,-9 20-30,-4 14 16,-6 21 15,7-13 20,0 0 1,1 0 0,0 0-1,1 1 1,-1-1 0,2 0-1,-1 1 1,3 10-1,-2-18-3,0 1 0,0 0-1,0-1 1,0 1-1,0-1 1,1 1-1,-1-1 1,1 1 0,-1-1-1,1 0 1,0 0-1,0 0 1,0 0-1,0 0 1,0 0 0,1-1-1,-1 1 1,0-1-1,1 1 1,0-1-1,-1 0 1,1 0-1,-1 0 1,1 0 0,0-1-1,0 1 1,-1-1-1,1 0 1,0 1-1,0-1 1,4-1 0,3 0 23,1 0 0,-1-1 0,0 0 0,0 0 0,0-1 0,0-1 0,0 0 0,0 0 0,15-10 0,-3 0 0,-1 0 1,34-32 0,-18 5-612,-44 51 465,1-1-1,0 1 1,1 0-1,0 1 1,0-1-1,1 1 1,1 0 0,-1 0-1,2 0 1,-2 14-1,4-22 84,0-1 0,0 1 0,0 0 0,0-1 0,1 1 0,-1 0 0,1-1 0,-1 1 0,2 2 0,-1-4 28,-1 0-1,1 0 1,-1 0 0,0 0 0,1 0-1,0-1 1,-1 1 0,1 0-1,-1 0 1,1-1 0,0 1-1,0 0 1,-1-1 0,1 1-1,0-1 1,0 1 0,0-1-1,0 1 1,0-1 0,-1 0 0,1 1-1,0-1 1,0 0 0,0 0-1,0 1 1,0-1 0,0 0-1,2 0 1,14-6-127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14675,'0'3'108,"1"0"1,0-1-1,0 1 0,0-1 1,1 1-1,-1-1 0,1 0 0,-1 1 1,1-1-1,0 0 0,0 0 1,0 0-1,0 0 0,0 0 1,0-1-1,0 1 0,1-1 0,3 2 1,-1-1 7,-1-1 0,0 0 1,0 0-1,1 0 0,-1-1 1,1 1-1,-1-1 0,1 0 0,-1 0 1,8-2-1,-1-1 17,0 1 0,0-2 0,0 0 0,-1 0 0,0 0-1,1-2 1,-2 1 0,16-12 0,-22 15-94,-1 0-1,1 0 0,0 0 1,-1 0-1,1-1 1,-1 1-1,0-1 1,0 0-1,0 0 1,0 0-1,-1 0 1,1 0-1,-1 0 0,1 0 1,-1 0-1,0-1 1,0-2-1,-1 5-30,0 1 0,0-1 0,0 1-1,0 0 1,0-1 0,0 1 0,0 0-1,0-1 1,0 1 0,0-1 0,0 1 0,0 0-1,-1-1 1,1 1 0,0 0 0,0-1-1,0 1 1,-1 0 0,1 0 0,0-1 0,0 1-1,-1 0 1,1 0 0,0-1 0,-1 1-1,1 0 1,0 0 0,-1 0 0,1-1 0,0 1-1,-1 0 1,1 0 0,0 0 0,-1 0-1,1 0 1,0 0 0,-1 0 0,-17 6 133,-14 17-19,26-16-126,-1 0 0,1 0-1,1 1 1,-1 0 0,1 0-1,0 0 1,1 0 0,0 1 0,1 0-1,-1 0 1,2 0 0,-3 11 0,4-17-14,1 1 1,-1 0 0,1-1 0,0 1 0,0-1-1,0 1 1,0-1 0,0 1 0,1-1 0,0 1-1,0-1 1,0 1 0,0-1 0,0 0 0,1 1-1,-1-1 1,1 0 0,0 0 0,0 0 0,0 0-1,1 0 1,-1-1 0,1 1 0,-1-1 0,1 0-1,0 1 1,0-1 0,0 0 0,0-1 0,0 1-1,0 0 1,0-1 0,1 0 0,5 2 0,22 3-74,1-1 0,-1-1 1,1-2-1,38-2 0,-66 0 139,-2 0 34,0 0 0,0 1 0,0-2-1,0 1 1,0 0 0,0 0 0,-1-1 0,1 1-1,0-1 1,0 1 0,0-1 0,-1 0 0,1 0-1,0 0 1,-1 0 0,1 0 0,-1 0 0,1 0-1,-1 0 1,1-1 0,-1 1 0,2-3 0,-2 1 74,0 0 0,1 0 0,-1 0 0,-1 0 0,1-1 0,0 1 0,-1 0 0,1-1 0,-1 1 0,0 0 0,-1-1 0,0-4 0,-1-6-95,-1 0-1,-1 0 0,0 1 0,-1-1 0,0 1 1,-11-18-1,-12-31-2213,28 61 2110,0 1-1,0-1 1,-1 1-1,1-1 1,0 1-1,0 0 1,0-1-1,0 1 1,-1-1-1,1 1 1,0-1-1,0 1 1,0-1-1,0 1 1,0-1-1,0 1 1,0-1-1,1 1 1,-1-1-1,0 1 1,0-1-1,0 1 1,0-1-1,1 1 1,-1-1-1,0 1 1,0 0-1,1-1 1,-1 1-1,0-1 1,1 1-1,-1 0 1,0-1-1,1 1 1,-1 0-1,0-1 1,2 1-1,0-1-46,0 1 0,0 0 0,0 0-1,0-1 1,0 1 0,0 0 0,0 1 0,0-1-1,3 1 1,28 7-726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 15179,'-9'-3'237,"0"0"-1,-1 1 0,1 0 1,-1 1-1,0 0 0,0 0 1,1 1-1,-1 0 1,0 1-1,0 0 0,-15 4 1,19-3-114,-1 1 1,0-1-1,1 1 1,-1 0 0,1 1-1,0 0 1,0 0-1,0 0 1,1 0-1,-1 1 1,1 0-1,0 0 1,0 1 0,1-1-1,0 1 1,-5 9-1,7-12-61,0 1-1,0 0 1,0-1-1,1 1 1,0 0-1,0 0 1,0 0-1,0 0 1,0 0-1,1 0 0,0 0 1,-1 0-1,2 0 1,-1 0-1,0 0 1,1 0-1,0 0 1,1 5-1,0-7-37,-1 1-1,1 0 1,-1-1-1,1 0 1,0 1 0,0-1-1,0 0 1,0 0-1,0 0 1,0 0-1,1 0 1,-1 0-1,1-1 1,-1 1 0,1-1-1,0 0 1,0 0-1,-1 0 1,1 0-1,0 0 1,0 0-1,0-1 1,0 0 0,0 1-1,4-1 1,1 0-5,0-1 1,0 1 0,0-2 0,1 1-1,-1-1 1,-1 0 0,1 0 0,0-1-1,0 0 1,-1-1 0,0 0-1,0 0 1,0 0 0,0-1 0,10-9-1,-10 7-7,0 0 0,0 0 0,-1 0 0,0-1 1,0 0-1,-1 0 0,0-1 0,0 0 0,-1 0 0,0 0 0,-1 0 0,4-17 0,-7 17-34,-5 10 8,-6 10 32,6-2 14,1-1 0,0 1 0,0 0 0,1 0 0,0 1 0,-2 16 0,3-19 11,1 0 0,1-1 1,-1 1-1,1 0 0,0-1 0,1 1 0,-1 0 1,1-1-1,1 1 0,3 11 0,-4-16-19,1 1 0,-1-1 0,0 1-1,1-1 1,0 1 0,0-1 0,0 0-1,0 0 1,0 0 0,0 0 0,0 0-1,1-1 1,-1 1 0,1-1 0,-1 1-1,1-1 1,-1 0 0,1 0 0,0 0-1,0 0 1,0-1 0,-1 1 0,1-1-1,0 0 1,0 1 0,0-1 0,0-1-1,0 1 1,0 0 0,-1-1 0,1 1 0,0-1-1,5-2 1,0 1-8,0-1 0,0-1-1,0 0 1,-1 0 0,1 0 0,-1-1 0,0 0-1,0 0 1,-1-1 0,8-7 0,-11 9-80,1 0-1,0 0 1,-1 0 0,0-1 0,0 0 0,0 1-1,-1-1 1,1 0 0,-1 0 0,0 0-1,-1-1 1,2-6 0,-6 16-64,0 0 0,0 1 0,0-1 0,0 1 0,-3 8 0,5-8 140,-1-1 1,1 1-1,0 0 1,0-1-1,1 1 1,-1 0-1,1 0 1,0-1-1,0 1 1,1 0-1,1 8 1,-1-11 4,0 1 0,-1-1 0,1 0 0,0 0 0,1 0 1,-1 0-1,0 0 0,1 0 0,-1 0 0,1-1 0,-1 1 1,1 0-1,0-1 0,0 0 0,0 1 0,-1-1 0,1 0 1,1 0-1,-1 0 0,0 0 0,0 0 0,0 0 0,0-1 1,1 1-1,3 0 0,4 0-8,-1-1-1,0 0 1,1 0 0,-1-1-1,0-1 1,0 1 0,1-1 0,-1-1-1,-1 0 1,1 0 0,0 0-1,-1-1 1,16-10 0,-15 8-68,0 0 0,-1-1 0,1 0 0,-1 0-1,-1-1 1,0 0 0,0 0 0,0-1 0,-1 0 0,0 0 0,8-17 0,-13 23 33,0 1 0,-1-1 0,1 1-1,0-1 1,-1 0 0,0 0 0,0 1-1,1-1 1,-2 0 0,1 1 0,0-4 0,-1 5 24,1 1 0,0-1 0,0 1 1,0-1-1,-1 1 0,1-1 0,0 0 1,0 1-1,-1-1 0,1 1 0,-1-1 1,1 1-1,0-1 0,-1 1 0,1 0 1,-1-1-1,1 1 0,-1-1 0,1 1 1,-1 0-1,1 0 0,-1-1 0,0 1 0,1 0 1,-1 0-1,1 0 0,-1-1 0,0 1 1,1 0-1,-1 0 0,1 0 0,-1 0 1,0 0-1,1 0 0,-1 0 0,0 0 1,1 1-1,-1-1 0,1 0 0,-1 0 1,1 0-1,-1 1 0,0-1 0,1 0 1,-1 1-1,1-1 0,-1 0 0,1 1 1,-1-1-1,1 1 0,-4 2 29,0 0-1,1 0 1,0 0 0,-1 0-1,1 1 1,1-1 0,-1 1 0,0 0-1,1 0 1,0 0 0,0 0-1,0 0 1,0 0 0,1 1-1,0-1 1,0 1 0,-1 7-1,1-7-63,0 0 0,1 0 0,0 1 0,0-1-1,0 0 1,0 0 0,1 0 0,0 1 0,0-1-1,0 0 1,1 0 0,0 0 0,0-1 0,0 1 0,4 6-1,-2-7 5,0 1-1,0-1 1,1 0-1,-1 0 0,1 0 1,0 0-1,0-1 0,1 0 1,7 4-1,23 7-224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17804,'-26'179'2572,"0"10"-766,22-129-1053,8 101-1,-1-129-659,2 1 0,1-1 0,1 1 0,20 50 0,-55-160-1505,3-2-1,-21-109 1,46 184 1447,-2-3 74,1 0-1,1 0 1,-1 1-1,2-11 1,-1 15-67,0 1 0,0 0 0,0 0-1,0 0 1,1 0 0,-1 0 0,0 0 0,1 0 0,-1 0-1,1 0 1,-1 0 0,1 0 0,0 0 0,-1 0 0,1 0 0,0 0-1,-1 0 1,1 0 0,0 1 0,0-1 0,0 0 0,0 1 0,0-1-1,0 1 1,0-1 0,0 1 0,0-1 0,0 1 0,0 0-1,0-1 1,1 1 0,1 0 0,12 0 336,1 0 0,-1 1 0,18 4 0,20 2-200,-23-5-656,1-2 1,59-6 0,-78 4 295,-1 0 0,1-1 1,-1 0-1,1-1 0,-1 0 0,0-1 0,0 0 1,-1-1-1,0 0 0,16-13 0,9-15-514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0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13683,'-4'4'412,"0"1"0,0 0 0,0 1 1,1-1-1,0 1 0,0-1 0,0 1 0,1 0 0,-3 8 1,-1 2 589,-13 34-317,1 0-1,3 1 1,2 1 0,2 1 0,-4 59 0,14-106-676,1 0 0,0 0 0,0 1 0,1-1 0,0 0 0,2 10 0,-2-15-7,-1 0 0,0 0 0,1 0 0,-1 0 0,1 0 0,-1 0 0,1 0 0,0 0 0,-1 0 0,1 0 0,0 0 0,0 0-1,-1 0 1,1-1 0,0 1 0,0 0 0,0-1 0,0 1 0,0-1 0,0 1 0,0-1 0,0 1 0,0-1 0,1 0 0,-1 1 0,0-1 0,0 0 0,0 0 0,0 0 0,0 0 0,1 0-1,-1 0 1,0 0 0,0 0 0,0 0 0,0-1 0,0 1 0,1 0 0,-1-1 0,0 1 0,2-2 0,5-2 10,-1 0 0,1-1 1,-1 0-1,0 0 0,0 0 1,12-13-1,38-48 25,-35 39-19,171-230-847,-191 254 963,8-13 455,-10 15-587,0 1-1,1 0 1,-1 0-1,0-1 1,0 1 0,0 0-1,1-1 1,-1 1-1,0-1 1,0 1 0,0 0-1,0-1 1,0 1-1,0 0 1,0-1 0,0 1-1,0-1 1,0 1-1,0 0 1,0-1 0,0 1-1,0-1 1,0 1-1,0 0 1,0-1 0,0 1-1,-1 0 1,1-1 0,0 1-1,0 0 1,0-1-1,-1 0 1,-7 0-90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15939,'-1'50'1969,"2"-2"-1233,11-7-304,5-1 856,7-4-992,2-6 721,1-5-721,2-4-72,11-9-224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55 16916,'0'-3'140,"-1"0"1,0 0 0,0 1 0,0-1 0,0 0 0,0 1-1,0-1 1,-1 1 0,1-1 0,-1 1 0,0 0-1,0 0 1,0 0 0,0 0 0,0 0 0,0 0 0,0 0-1,0 1 1,-1-1 0,1 1 0,-1-1 0,0 1 0,1 0-1,-1 0 1,0 0 0,1 1 0,-1-1 0,0 1 0,0-1-1,0 1 1,1 0 0,-1 0 0,0 0 0,-4 1-1,-1 1-43,0 0-1,1 0 0,-1 0 0,1 1 1,0 0-1,0 1 0,0-1 1,0 1-1,1 1 0,-1-1 0,-8 10 1,3-3-53,2 1 1,0 0 0,0 1-1,-13 23 1,18-27-33,1-1 0,0 1 0,0 0 0,1 0 0,0 0 0,1 0 0,0 0-1,0 0 1,0 13 0,2-20-8,0 0 0,0 0 0,1 1 0,-1-1 0,0 0 0,1 0 0,-1 0 0,1 1-1,0-1 1,-1 0 0,1 0 0,0 0 0,0 0 0,0 0 0,1-1 0,-1 1 0,0 0-1,1 0 1,-1-1 0,1 1 0,2 1 0,-1-2 1,0 1 0,0 0 0,1-1 0,-1 0 0,1 0 0,-1 0 0,1 0 0,-1 0 0,1-1 0,0 1 0,6-1 0,3-1 5,1-1 0,-1 0 0,0-1 0,0 0 0,-1 0 0,16-8 0,-2-2 9,1-1 0,-2-2 1,0 0-1,-1-2 0,-1-1 0,38-39 0,-45 46-44,-16 12 24,0 0 1,0 0 0,0 0 0,1 0 0,-1 0 0,0 0-1,0 0 1,0 0 0,0 0 0,1 0 0,-1 0-1,0 0 1,0 0 0,0 0 0,1 0 0,-1 0 0,0 0-1,0 0 1,0 1 0,0-1 0,0 0 0,1 0 0,-1 0-1,0 0 1,0 0 0,0 0 0,0 1 0,0-1-1,0 0 1,1 0 0,-1 0 0,0 0 0,0 1 0,0-1-1,0 0 1,0 0 0,0 0 0,0 0 0,0 1 0,0-1-1,0 0 1,0 0 0,0 0 0,0 1 0,-6 32 47,3-20-3,3-13-43,-1 5 28,0 0 1,0-1 0,0 1 0,1 0-1,0 0 1,0 9 0,0-13-19,1 0-1,-1 0 1,1 1 0,-1-1 0,1 0 0,0 0 0,-1 0 0,1 1 0,0-1 0,0 0-1,0 0 1,0 0 0,0 0 0,0 0 0,0-1 0,0 1 0,0 0 0,0 0-1,0-1 1,1 1 0,-1-1 0,0 1 0,0-1 0,1 1 0,-1-1 0,0 0 0,1 0-1,-1 0 1,2 1 0,14-1 0,-1-1 1,1 0-1,-1-2 0,0 1 1,1-2-1,27-9 0,5-1-176,-25 8 41,-12 2-22,0 1-1,1 0 1,-1 1 0,1 0-1,-1 1 1,22 1-1,-32 1 128,-1-1-1,0 0 0,1 1 1,-1-1-1,0 1 0,1 0 1,-1-1-1,0 1 0,0 0 1,0 0-1,0 0 0,1 0 1,-1 0-1,0 0 0,-1 0 1,1 0-1,0 0 0,0 1 1,0-1-1,-1 0 0,1 0 1,0 1-1,-1-1 0,0 0 1,1 1-1,-1-1 0,0 1 1,1-1-1,-1 1 0,0-1 1,0 0-1,0 1 0,-1 1 1,1-2 26,0 1 1,0-1-1,0 1 1,0-1 0,0 1-1,1-1 1,-1 1-1,0-1 1,1 1-1,-1-1 1,1 1 0,0-1-1,-1 1 1,1-1-1,0 0 1,0 0 0,0 1-1,-1-1 1,2 0-1,-1 0 1,0 0 0,0 0-1,0 0 1,0 0-1,1 0 1,-1 0 0,2 0-1,2 0 19,-1 0 0,1 0 0,-1-1 0,1 0 0,-1 0 0,1 0-1,0-1 1,-1 1 0,7-3 0,44-14-10,-34 9-45,14-5-87,-21 7-64,1 1-1,0 0 0,-1 1 1,1 1-1,16-2 1,-29 5 167,-1 0 1,1 0 0,-1 0-1,1 0 1,-1 0 0,1 0 0,-1 0-1,1 1 1,-1-1 0,0 0 0,1 1-1,-1-1 1,0 1 0,1 0-1,-1-1 1,0 1 0,1 0 0,-1 0-1,0 0 1,0 0 0,0 0-1,0 0 1,0 0 0,0 0 0,0 0-1,0 2 1,1 1 112,-1 0 0,1 0 0,-1 1 0,0-1 0,-1 0 0,1 9 0,2 10 736,-5-29-665,-2-2-222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 14595,'0'-1'58,"0"1"0,0-1-1,0 1 1,-1-1 0,1 1 0,0-1-1,0 0 1,0 1 0,-1-1 0,1 1-1,0-1 1,0 1 0,-1 0-1,1-1 1,-1 1 0,1-1 0,0 1-1,-1 0 1,1-1 0,-1 1 0,1 0-1,-1-1 1,1 1 0,-1 0 0,1 0-1,-1-1 1,1 1 0,-1 0 0,1 0-1,-1 0 1,1 0 0,-1 0 0,1 0-1,-1 0 1,0 0 0,1 0-1,-1 0 1,1 0 0,-1 0 0,1 0-1,-1 0 1,1 0 0,-1 1 0,1-1-1,-1 0 1,1 0 0,-1 1 0,1-1-1,-1 0 1,1 1 0,-1-1 0,1 0-1,-1 1 1,1 0 0,-4 4 281,0 0 0,0 0 0,1 0 0,-4 7 0,3-5 78,-6 11 331,-33 62 1293,39-73-1878,1 0-1,1 1 1,-1-1-1,1 1 1,1-1-1,-1 1 1,1 0-1,0 15 0,1-22-146,0 0-1,0 0 1,1 0-1,-1 0 1,0 0-1,1 0 1,-1 0-1,1 0 1,-1 0-1,1-1 1,-1 1-1,1 0 1,-1 0-1,1 0 1,0 0-1,0-1 0,-1 1 1,1 0-1,0-1 1,0 1-1,0-1 1,0 1-1,0-1 1,0 1-1,0-1 1,0 0-1,0 1 1,0-1-1,0 0 1,0 0-1,0 0 1,0 1-1,0-1 0,1-1 1,4 1 5,0 0 1,-1 0-1,1-1 0,0 0 1,5-2-1,9-4-16,0-1 1,33-18-1,-38 18-82,0 0 0,1 1 0,0 0 0,0 2 1,28-7-1,-43 11 66,0 1 0,1 0 0,-1 0 0,0-1 0,1 1 0,-1 0 0,0 0 0,1 1 0,-1-1 0,0 0 0,0 0 0,1 0 0,-1 1 0,0-1 0,0 1 0,1-1 0,-1 1 0,0-1 0,0 1 0,0 0 0,0 0 0,0-1 0,0 1 0,0 0-1,0 0 1,0 0 0,0 0 0,0 2 0,1 0-19,-1 1-1,1 0 1,-1 0-1,0 0 0,-1 1 1,1-1-1,-1 7 0,0-10 33,1 0 0,-1 0 0,0 1-1,0-1 1,1 0 0,-1 0 0,1 0-1,-1 0 1,1-1 0,-1 1-1,1 0 1,0 0 0,-1 0 0,1 0-1,0-1 1,0 1 0,-1 0 0,1 0-1,0-1 1,0 1 0,0-1-1,0 1 1,0-1 0,0 1 0,0-1-1,0 0 1,0 1 0,0-1 0,0 0-1,0 0 1,0 0 0,1 0 0,-1 0-1,0 0 1,0 0 0,0 0-1,1-1 1,8 1 14,-1-2 1,0 1-1,12-5 0,-17 5-17,80-26-144,-60 17-74,-1 2 1,2 1 0,-1 1-1,0 1 1,41-3 0,-64 8 200,1 0-1,0 0 1,0 0 0,0 0-1,-1 0 1,1 0 0,0 1 0,0-1-1,0 1 1,-1-1 0,1 1-1,0 0 1,-1-1 0,1 1 0,-1 0-1,1 0 1,-1 0 0,1 0-1,-1 1 1,0-1 0,1 0 0,-1 1-1,0-1 1,0 0 0,0 1-1,0 0 1,0-1 0,0 1 0,-1-1-1,1 1 1,0 0 0,-1 0-1,1-1 1,-1 1 0,0 0 0,0 0-1,1 0 1,-1-1 0,0 1-1,-1 3 1,0 3 113,0 1-1,0-1 1,-1 0-1,0 1 1,-1-1-1,0 0 1,-5 10-1,8-18-107,0 0-1,0 0 0,0-1 0,0 1 1,0 0-1,0 0 0,0 0 0,1 0 0,-1 0 1,0 0-1,0 0 0,0 0 0,0 0 0,0 0 1,0 0-1,1 0 0,-1 0 0,0 0 0,0 0 1,0 0-1,0 0 0,0 0 0,1 0 0,-1 0 1,0 0-1,0 0 0,0 0 0,0 0 0,0 0 1,1 0-1,-1 0 0,0 0 0,0 0 1,0 0-1,0 0 0,0 0 0,0 0 0,0 0 1,1 1-1,-1-1 0,0 0 0,0 0 0,0 0 1,0 0-1,0 0 0,0 0 0,0 1 0,0-1 1,0 0-1,0 0 0,0 0 0,0 0 0,0 0 1,0 0-1,0 1 0,0-1 0,0 0 0,0 0 1,0 0-1,0 0 0,0 0 0,0 1 1,0-1-1,0 0 0,15-7-26,-11 5-85,12-7-188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51 15507,'7'3'304,"-1"-1"-1,1 1 1,0-1-1,0-1 0,0 0 1,0 0-1,0 0 1,10 0-1,-14-1-295,-1 0 1,1 0-1,-1 0 0,1-1 0,-1 1 0,0 0 0,1-1 0,-1 0 1,1 1-1,-1-1 0,0 0 0,0 0 0,1 0 0,-1-1 1,0 1-1,0 0 0,0-1 0,0 1 0,-1-1 0,1 0 1,0 0-1,-1 0 0,1 1 0,-1-1 0,0-1 0,1 1 0,0-3 1,-2 4-18,1 0 0,-1 1 0,0-1 0,0 0 0,0 0 0,0 0 0,0 0 0,0 0 0,0 0 0,0 0 0,0 0 0,0 0 0,0 1 0,-1-1 0,1 0 0,0 0 0,-1 0 0,1 0 0,-1 1 0,1-1 0,-1 0 0,1 0 0,-1 1 0,1-1 0,-1 0 0,0 1 0,1-1 0,-1 1 0,0-1 0,0 1 0,1-1 0,-1 1 0,0-1 0,0 1 0,0 0 0,0-1 0,-1 1 0,-2-1-15,1 0 1,-1 0-1,0 1 0,0-1 0,1 1 0,-1 0 0,0 0 0,-5 1 0,-1 2 32,0-1-1,0 2 0,0-1 0,1 1 0,-1 1 0,1 0 0,0 0 0,1 1 0,-1 0 0,-13 12 1,17-13 43,0 0 0,-1 1 0,2-1 1,-1 1-1,1 0 0,0 0 1,0 0-1,0 1 0,1-1 1,0 1-1,1 0 0,-1 0 0,1 0 1,1 0-1,-2 15 0,3-20-30,0 0 0,0 0 0,0 0-1,0 0 1,1 0 0,-1 1 0,1-1 0,0 0-1,0 0 1,-1 0 0,1-1 0,0 1-1,1 0 1,-1 0 0,0 0 0,1-1 0,-1 1-1,0-1 1,1 1 0,0-1 0,-1 1-1,1-1 1,0 0 0,0 0 0,0 0 0,0 0-1,0 0 1,3 1 0,4 1 26,1-1 0,-1 0 0,1 0 0,0-1 0,10 0 0,12-1-26,0-1 0,0-2 1,-1-1-1,34-8 1,119-41-60,-126 35 81,-50 15 37,0 0 1,1 1-1,0 0 1,10 0-1,-19 2-62,0 0-1,1 0 0,-1 0 0,0 0 1,0 0-1,1 0 0,-1 0 1,0 1-1,1-1 0,-1 0 1,0 0-1,1 0 0,-1 0 0,0 1 1,0-1-1,1 0 0,-1 0 1,0 0-1,0 1 0,0-1 0,1 0 1,-1 0-1,0 1 0,0-1 1,0 0-1,0 1 0,0-1 0,1 0 1,-1 1-1,0-1 0,0 0 1,0 1-1,0-1 0,0 0 0,0 1 1,0-1-1,0 0 0,0 0 1,0 1-1,0-1 0,-1 0 1,1 1-1,0-1 0,0 0 0,0 1 1,0-1-1,0 0 0,-1 0 1,1 1-1,0-1 0,0 0 0,-1 1 1,-9 16 483,10-16-440,-9 11 352,6-8-261,0 0 0,-1 0 0,1 1 1,1 0-1,-1 0 0,1-1 0,0 1 0,0 1 0,0-1 0,-1 8 0,3-12-136,0 0-1,0 0 0,0-1 1,0 1-1,0 0 1,0-1-1,1 1 0,-1 0 1,0 0-1,0-1 1,1 1-1,-1 0 0,0-1 1,1 1-1,-1 0 1,1-1-1,-1 1 1,0-1-1,1 1 0,0-1 1,-1 1-1,1-1 1,-1 1-1,2 0 0,0 0-29,0 0 0,0 0-1,1-1 1,-1 1-1,0-1 1,0 1 0,0-1-1,4 1 1,4-1-259,-1-1 1,1 0 0,9-2 0,14-4-861,-19 4-143,0 0 0,27-2 0,-40 5 1220,-1 0 1,1 0-1,-1 0 1,0-1-1,1 1 1,-1 0-1,1 0 1,-1 0-1,0 0 1,1 0 0,-1 0-1,1 0 1,-1 1-1,0-1 1,1 0-1,-1 0 1,0 0-1,1 0 1,-1 0-1,1 1 1,-1-1 0,0 0-1,1 0 1,-1 0-1,0 1 1,0-1-1,1 0 1,-1 1-1,0-1 1,1 0 0,-1 1-1,0-1 1,0 0-1,0 1 1,0-1-1,1 0 1,-1 1-1,0-1 1,0 1-1,0-1 1,0 0 0,0 1-1,0-1 1,0 1-1,0-1 1,0 0-1,0 1 1,0 0-1,-10 16-1105,-4-3 632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16548,'-4'-3'1368,"5"0"-936,7 0-144,10 1 472,8-1-112,11-2-200,5 1-120,7-2-112,4 2-23,-3-2-145,1 3-80,-8 3-201,-3-1-191,-7 1-376,-5 1-144,-13-1 656,-2 0-208,-6 3-96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13995,'-15'11'1496,"18"-2"-744,9-5-231,11-7 1183,10-1-712,12-5-288,6 1-48,10-3-175,4 3-169,-2-1-456,-2 2-345,-8 1-431,-2 2 760,-13-2-184,-8 2-160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17116,'0'0'63,"0"1"0,0-1 0,0 1 0,0-1 0,0 1 0,0 0 0,0-1 1,0 1-1,0-1 0,0 1 0,0 0 0,1-1 0,-1 1 0,0-1 0,0 1 1,1-1-1,-1 1 0,0-1 0,1 1 0,-1-1 0,0 1 0,1-1 0,-1 0 0,1 1 1,-1-1-1,1 1 0,-1-1 0,1 0 0,-1 0 0,1 1 0,-1-1 0,1 0 0,-1 0 1,2 1-1,26 2 424,-14-2 97,59 7 8,94 14-3,-137-16-573,0 1-1,-1 1 1,40 17-1,-61-22-31,-1 1-1,0 0 0,0 0 1,0 0-1,-1 1 0,0 0 1,12 11-1,-16-13 7,0 0 0,0 0-1,0-1 1,0 2 0,0-1-1,-1 0 1,1 0 0,-1 0 0,0 1-1,0-1 1,0 0 0,0 1-1,-1-1 1,1 1 0,-1-1-1,0 1 1,0 0 0,0-1-1,-1 1 1,0 4 0,-1-1-6,-1 1 0,0-1 0,0 0-1,-1 0 1,0 0 0,0 0 0,-1-1 0,1 0 0,-1 0 0,-10 9 0,-8 7-27,-34 22 0,45-34 29,-28 19-749,-1-1 0,-1-2 1,-80 37 0,95-53 211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14995,'12'0'1671,"-11"7"-881,-17 16-167,9-15-138,-225 313 1568,107-144-2503,116-166 165,7-10 225,8-21 91,-2 10-130,13-36-83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16700,'-3'16'1312,"-10"21"-896,0 4-152,3 12 408,6 8-200,4 2-40,6 0 0,11-7-208,4-5-87,2-13-170,-1-8-127,-6-7-312,-5-6-176,-11-7-272,-10-6 648,-14-4-168,-5-4-96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12579,'3'-1'260,"0"-1"-1,-1 1 1,1 0 0,0 0 0,-1 0 0,1 1 0,0-1 0,0 1 0,0-1 0,0 1-1,4 0 1,35 5 1346,-34-4-958,28 5 366,151 21 58,-139-22-2069,92-4 1,-131-1 286,1-2-1,0 1 1,0-1 0,0-1-1,-1 0 1,1 0 0,14-7 0,10-13 1620,-33 22-827,0 1 1,-1-1-1,1 0 0,0 0 1,0 1-1,-1-1 0,1 1 1,0-1-1,0 0 0,0 1 1,0 0-1,0-1 0,0 1 1,0-1-1,0 1 0,0 0 1,0 0-1,0 0 0,0 0 1,0 0-1,0 0 0,0 0 1,0 0-1,0 0 0,0 0 1,0 0-1,0 0 0,0 1 1,0-1-1,0 1 0,0-1 1,-1 0-1,1 1 0,0-1 1,0 1-1,0 0 0,0-1 1,-1 1-1,1 0 0,0-1 0,-1 1 1,1 0-1,0 0 0,-1 0 1,1 0-1,-1 0 0,1-1 1,-1 1-1,0 0 0,1 2 1,1 3 139,0 0 1,-1 0 0,0 0 0,0 0 0,0 0-1,-1 12 1,-3 4-67,-1 0-1,0-1 1,-2 0 0,-1 0 0,0 0-1,-17 32 1,13-29-4,0 1 1,2 1 0,-10 39-1,19-64-147,-1 0 0,1 1 0,0-1-1,-1 0 1,1 1 0,0-1 0,0 0 0,0 1 0,0-1 0,0 0-1,0 1 1,0-1 0,1 0 0,-1 1 0,0-1 0,1 0-1,-1 1 1,1-1 0,-1 0 0,1 0 0,0 1 0,-1-1-1,1 0 1,0 0 0,0 0 0,0 0 0,0 0 0,0 0 0,0 0-1,0-1 1,0 1 0,0 0 0,2 0 0,1 0-4,-1 0 1,1-1 0,0 1-1,0-1 1,-1 0 0,1 0-1,0 0 1,0-1 0,-1 1-1,8-3 1,-1 0-140,0 0 0,0-1 0,-1 1 1,1-2-1,14-9 0,-20 12 83,0-1 0,-1 1 1,1-1-1,-1 0 0,0-1 1,0 1-1,0 0 0,0-1 1,0 0-1,-1 1 0,0-1 1,1 0-1,-1 0 0,-1-1 0,2-4 1,-2-13-306</inkml:trace>
  <inkml:trace contextRef="#ctx0" brushRef="#br0" timeOffset="1">518 186 14003,'-4'1'1648,"4"2"-1040,8-3-111,6 0 1071,11-4-720,4 2-120,12-2-248,5-2-216,10-1-704,4-2 2073,3 1-1537,0-6 0,0-8-40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17580,'0'2'1392,"0"2"-1064,4-1-160,13 1 520,7 0-304,8 1-160,2-2-208,5-1-392,-2 1-232,-5-3 2073,-8 0-1473,-11 0-8</inkml:trace>
  <inkml:trace contextRef="#ctx0" brushRef="#br0" timeOffset="1">1 308 15483,'37'10'1489,"12"-11"-969,4-2-232,9-7 432,2-3-280,-2-7-88,-3-1-48,-11-10-248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3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14075,'-19'21'1024,"-2"14"-816,1 8-104,1 8 496,3 2-416,5 5-88,4-1-16,3-5-47,2-5-33,4-13-153,0-8-55,4-19-176,-3-8 72,6-23 184,1-15-104,1-18-48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12683,'2'7'309,"0"1"0,-1-1 0,0 0 0,-1 0 0,1 1 1,-1-1-1,-2 12 0,1 5 492,2 6-268,1 0 1,1 0-1,11 44 1,-9-54-367,1 0 0,1-1 1,0-1-1,2 1 0,0-1 0,13 19 0,-20-34-118,0 1-1,1-1 1,-1-1-1,1 1 1,0 0-1,0 0 0,0-1 1,0 0-1,0 0 1,0 0-1,1 0 1,4 2-1,-6-3-9,1 0 0,-1-1 0,0 0 1,0 1-1,0-1 0,0 0 0,0 0 0,0 0 1,1-1-1,-1 1 0,0 0 0,0-1 0,0 1 0,0-1 1,0 0-1,0 0 0,0 0 0,0 0 0,0 0 0,-1 0 1,1 0-1,0-1 0,2-2 0,4-4 126,-1 0 1,0-1-1,0 0 0,-1 0 1,0-1-1,-1 1 1,5-12-1,25-76 801,-25 66-772,-1 0 1,-2-1-1,-1 0 1,-1-1-1,0-43 1,-5 75-212,0-1-69,0-1 0,0 1 0,0 0 0,0 0 0,0 0 0,-1 0 0,1 0 0,-1 0 0,1 0 0,-1 0 0,0 0 0,0 0 0,0 0 0,0 0 0,0 0 0,0 0 0,-3-2 0,6 8-521,8 3 193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13723,'-2'-2'1896,"8"-3"-1039,7 0-369,8 1 2160,7 0-1728,5 2-391,7 2-145,5 2-384,3 3-192,-7 4-425,-3 0-239,-15-1 664,-13-2-168,-15 0-136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13315,'7'13'1824,"11"-3"-1048,12-12-287,8-3 1143,11-4-920,3-2-120,7-2-616,2 0-360,-6-4 344,-1-4-176,-7 3-176</inkml:trace>
  <inkml:trace contextRef="#ctx0" brushRef="#br0" timeOffset="1">568 1 15227,'16'0'559,"1"1"0,-1 1 0,0 0 0,0 2 0,23 6-1,-33-8-493,0 0-1,-1 0 1,1 1-1,-1-1 0,1 1 1,-1 1-1,0-1 0,0 1 1,0-1-1,0 1 0,-1 1 1,0-1-1,0 1 0,0 0 1,0 0-1,-1 0 1,5 9-1,-6-9-43,-1 1-1,0-1 1,0 1 0,-1 0 0,0 0-1,0-1 1,0 1 0,0 0 0,-1 0-1,0-1 1,0 1 0,-1-1 0,0 1-1,-4 9 1,-4 8 118,-26 41-1,33-60-127,-16 29-90,-3-1 1,0-1-1,-2-1 1,-50 49 0,52-62-40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14771,'1'0'138,"0"0"0,-1-1 0,1 1 0,0 0 0,0 0 0,0 0-1,0-1 1,0 1 0,0 0 0,0 0 0,0 0 0,0 1 0,0-1 0,0 0 0,0 0 0,0 0-1,0 1 1,0-1 0,0 1 0,0-1 0,0 0 0,0 1 0,-1 0 0,1-1 0,0 1 0,0-1-1,-1 1 1,1 0 0,0 0 0,-1-1 0,1 1 0,0 0 0,-1 0 0,1 1 0,17 36 1418,-15-30-1496,5 16 187,-1 0 0,5 30-1,-8-35-180,0 1 1,1-1-1,1 0 0,14 31 0,-18-48-54,-1 1 0,1-1 0,-1 0 0,1 0 0,0 0 1,0 0-1,0 0 0,0-1 0,0 1 0,0 0 0,0-1 0,0 0 0,1 1 1,-1-1-1,1 0 0,-1 0 0,1 0 0,-1-1 0,1 1 0,-1-1 1,1 1-1,0-1 0,-1 0 0,1 0 0,0 0 0,2 0 0,-2-1-28,1 1-1,-1-1 0,0 0 1,0 0-1,-1 0 0,1 0 1,0-1-1,0 1 0,0-1 1,-1 1-1,1-1 0,-1 0 1,1 0-1,-1 0 0,0 0 0,0-1 1,0 1-1,0-1 0,0 1 1,0-1-1,-1 1 0,3-6 1,-4 5 71,1 0 0,-1 1-1,0-1 1,1 0 0,-1 0 0,-1 1 0,1-1 0,0 0 0,-1 1 0,1-1 0,-1 0 0,0 1-1,0-1 1,0 1 0,0-1 0,0 1 0,-2-3 0,-8-14-51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15779,'10'2'1761,"4"-5"-945,0-8-344,6 0 832,0-4-159,5-1-633,-1-3-608,8-6 184,-1-1-80,-4 0-216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15499,'36'-27'598,"-1"-1"0,-2-2 1,37-40-1,79-108-72,-128 151-455,24-28 83,50-85-1,-88 124-79,-7 16-72,0 0 0,0 0 0,0 0 0,0 0-1,-1 0 1,1 0 0,0 0 0,0 0-1,0-1 1,0 1 0,0 0 0,0 0 0,0 0-1,0 0 1,0 0 0,0 0 0,0 0 0,0 0-1,0 0 1,-1 0 0,1 0 0,0 0 0,0 0-1,0 0 1,0 0 0,0 0 0,0 0-1,0 0 1,0 0 0,0 0 0,-1 0 0,1 0-1,0 0 1,0 0 0,0 0 0,0 0 0,0 0-1,0 0 1,0 0 0,0 0 0,0 0 0,-1 0-1,1 0 1,0 0 0,0 0 0,0 0-1,0 0 1,0 0 0,0 0 0,0 0 0,0 0-1,0 0 1,0 1 0,0-1 0,0 0 0,0 0-1,0 0 1,-1 0 0,1 0 0,0 0 0,0 0-1,0 0 1,-20 24 115,7 1-99,1 1 0,1 0 1,1 0-1,1 1 0,1 0 0,2 1 0,-5 39 1,0 199-778,11-264 748,0-2 13,0 10 235,0 1 0,0-1 0,-1 1-1,-1-1 1,-2 11 0,-2-7-124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13715,'9'-2'1728,"9"1"-1088,9-2-287,6-1 1295,9 1-1168,4-2-264,4 2-576,2 2 880,-9 1-568,-9 3-72,-14 4-80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3 379 13171,'0'0'69,"1"1"0,-1-1 0,0 1 0,0-1 0,1 0 0,-1 1 0,0-1 0,1 0 0,-1 1 1,0-1-1,1 0 0,-1 1 0,1-1 0,-1 0 0,1 0 0,-1 0 0,0 1 0,1-1 0,-1 0 0,1 0 0,-1 0 0,1 0 1,-1 0-1,1 0 0,-1 0 0,1 0 0,-1 0 0,1 0 0,-1 0 0,1 0 0,-1 0 0,1 0 0,-1 0 0,0-1 0,2 1 1,26-7 957,-14 4-288,-8 2-532,0 0 1,0 0-1,0 1 1,0 0-1,0 0 1,1 1-1,-1 0 1,0 0-1,0 0 1,9 4-1,-12-4-166,0 0 0,-1 1 0,1-1 0,-1 1 0,1 0 0,-1 0 0,0 0 0,1 0 0,-1 0 0,0 0 0,0 1 0,-1-1 0,1 1 0,0 0 0,-1-1 0,0 1 0,0 0 0,1 0 0,-1 0 0,-1-1 0,1 1 0,0 0 0,-1 5 0,1 5-21,-1 0 0,0 0-1,-2 0 1,1 0 0,-1-1 0,-1 1 0,-1 0 0,1-1 0,-2 0 0,0 0 0,-11 20-1,-3 0 32,-1 0-1,-44 51 0,50-68-74,11-13 13,1 0 0,0 0 0,0 0 0,0 1 0,0-1 0,0 1 1,0-1-1,1 1 0,-2 3 0,3-6 5,0 0 1,0 1-1,0-1 1,0 0-1,1 0 1,-1 1-1,0-1 0,0 0 1,0 1-1,1-1 1,-1 0-1,0 0 1,0 0-1,0 1 1,1-1-1,-1 0 0,0 0 1,1 0-1,-1 1 1,0-1-1,0 0 1,1 0-1,-1 0 1,0 0-1,1 0 1,-1 0-1,0 0 0,1 0 1,-1 0-1,0 0 1,1 0-1,-1 0 1,0 0-1,1 0 1,-1 0-1,0 0 1,1 0-1,-1 0 0,18-1-155,7-5-250,-1 0-1,35-13 1,-42 12 352,26-9-156</inkml:trace>
  <inkml:trace contextRef="#ctx0" brushRef="#br0" timeOffset="1">1085 22 16924,'16'-15'1732,"-11"9"-976,-11 8 331,-48 36-14,-71 64-1,82-61-2304,-68 83-1,109-122 1105,-12 14-701,13-16 809,1 0 0,0 1 0,0-1 0,0 0 0,-1 0 0,1 0 0,0 1 0,0-1 0,-1 0 0,1 0 0,0 0 0,-1 0 0,1 1 0,0-1 0,-1 0 0,1 0 0,0 0 0,0 0 0,-1 0 0,1 0 0,0 0 0,-1 0 0,1 0 0,0 0 0,-1 0 0,1 0 0,0 0 0,-1 0 0,1-1 0,0 1 0,-1 0 0,1 0 0,0 0 0,0 0 0,-1 0 0,1-1 0,0 1 0,0 0 0,-1 0-1,1-1 1,0 1 0,0 0 0,-1 0 0,1-1 0,0 1 0,0 0 0,0 0 0,0-1 0,-1 1 0,-2-12-685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15595,'7'-5'1353,"1"5"-889,2 2-152,5 6 600,0 4-200,7 2-304,4 3-104,2 3-88,3 3-48,-1 0-336,-2 2-344,2-5 440,-1-5-56,1-3-64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 16828,'3'-6'936,"5"-10"1466,-4 16-1252,-4 11-219,-5 33-746,-2 0 0,-21 69 0,7-30-158,12-48-12,4-17-11,1-1 0,-4 33 0,8-49-4,0 0 1,0 0-1,0 0 1,0 0-1,0-1 1,0 1-1,0 0 1,1 0 0,-1 0-1,0-1 1,0 1-1,1 0 1,-1 0-1,1-1 1,-1 1-1,1 0 1,-1 0-1,1-1 1,-1 1 0,1-1-1,-1 1 1,1 0-1,0-1 1,-1 1-1,1-1 1,0 0-1,-1 1 1,1-1 0,0 1-1,0-1 1,-1 0-1,1 0 1,0 1-1,0-1 1,0 0-1,0 0 1,-1 0-1,1 0 1,0 0 0,0 0-1,0 0 1,1-1-1,6 0 7,-1 0 1,1 0-1,13-5 0,-7 2-1,10-1-12,-15 4-234,0-1 1,0 0 0,0 0-1,0-1 1,-1 0 0,1 0-1,-1-1 1,9-5 0,-12 1-136,-4 0-104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15923,'0'0'1793,"1"3"-1193,6 3-240,1 0 1264,4 1-912,1 0-199,7-1-241,3-3-56,6-5-288,4-5-312,1-6 352,-3-3-48,-6-4-96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16235,'3'-13'2214,"-2"16"-677,-3 26-65,2-12-1348,0 41-209,3 0-1,12 74 1,-10-114-894,-3-16 276,-2-10 288,0-6-42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15771,'0'-4'1929,"1"4"-1289,8 0-264,2 0 1216,9 0-807,6 0-129,7-2-304,3 2-80,4-1-304,1 1-152,-2-2-672,-2 1 792,-14 1-121,-7 1-127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15915,'1'2'107,"0"-1"0,-1 0-1,1 1 1,0-1-1,-1 0 1,1 1-1,-1-1 1,1 1 0,-1-1-1,0 1 1,1-1-1,-1 1 1,0-1-1,0 1 1,0-1 0,-1 4-1,-5 28 279,4-23-6,-36 160 1232,-11 56-575,47-215-965,1 0-1,0 0 1,1 0 0,1 20 0,-1-28-47,1-1 0,-1 1 0,1 0 0,0 0 0,0-1 0,0 1 0,0 0 1,0-1-1,1 1 0,-1-1 0,1 1 0,-1-1 0,1 0 0,0 0 0,0 0 0,0 0 0,0 0 0,0 0 1,1 0-1,-1-1 0,1 1 0,-1-1 0,1 0 0,2 2 0,3-1 28,-1-1 0,1 1 0,0-1 1,0-1-1,0 1 0,0-1 0,-1-1 0,1 1 0,0-1 0,0-1 1,8-2-1,-7 2-180,0-1 1,0 0-1,0 0 1,-1-1-1,1-1 1,-1 1 0,0-1-1,14-11 1,-21 14 97,1 1 0,-1-1 0,1 1 0,-1-1 0,0 1 0,1-1 0,-1 0 0,0 1 0,0-1 0,0 0 0,0 0 0,-1 0 0,1 0 0,0 0 0,-1 0-1,0 0 1,1 0 0,-1 0 0,0-4 0,-9-13-442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17964,'20'-4'1680,"10"1"-1080,3-3-208,11 3 777,5-4-233,5 0-392,1 3-296,-2-3-1048,3 1 832,-9-13-144,-4-9-128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16227,'-1'6'1585,"8"1"-1017,3-4-208,10 0 792,6-3-256,13 3-271,5-2-113,6 2-240,1 0-64,-3-2-128,-2 4-168,-13-1-640,-6 2-265,-17-3 793,-4 2-200,-9 4-96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14827,'9'4'1793,"4"1"-1089,8-5-224,11 0 744,11-2-272,4-1-96,3-1-263,-1 0-169,-2 1-528,-2-2-480,-8 3 536,-10 2-121,-11-2-103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16283,'2'-1'195,"1"-1"-1,-1 1 0,0 0 0,0 0 0,0 0 0,1 0 1,-1 0-1,1 1 0,-1-1 0,4 0 0,-6 1-170,1 0 0,-1 1 0,1-1 0,-1 0 0,0 0 0,1 0 0,-1 0 0,1 0 0,-1 1 0,1-1 0,-1 0 0,0 0-1,1 1 1,-1-1 0,0 0 0,1 0 0,-1 1 0,0-1 0,0 0 0,1 1 0,-1-1 0,1 1 0,1 18 821,-20 292 757,-8 144-1536,26-425-89,0-16-69,0-1 0,-1 1-1,0 0 1,-2-1-1,-4 20 1,7-33 67,0 1 0,0-1 0,0 1 0,-1-1-1,1 1 1,0-1 0,0 1 0,-1-1 0,1 1 0,0-1 0,-1 1 0,1-1 0,0 1 0,-1-1 0,1 1 0,-1-1 0,1 0-1,-1 1 1,1-1 0,-1 0 0,1 0 0,-1 1 0,0-1 0,0 0 10,1 0 1,-1 0-1,0-1 1,1 1-1,-1 0 1,1-1-1,-1 1 1,1 0-1,-1-1 1,1 1-1,-1-1 1,1 1-1,-1 0 0,1-1 1,0 0-1,-1 1 1,1-1-1,0 1 1,-1-1-1,1 1 1,0-1-1,-1-1 1,-6-15-272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16516,'8'7'2000,"8"-3"-1224,11-5-272,5 1 1017,11-4-649,3-1-96,4 1-200,3 0-232,-4 0-640,-3-1-464,-9-2 640,-4-6-104,-7-4-144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17380,'-1'8'778,"-1"0"0,0 0 1,-1 0-1,-3 8 0,-7 21-219,-46 165 580,10-43-994,47-152-139,-1 3-7,1 0 0,0 0 0,0 0-1,-1 18 1,3-26 7,0 0 1,0 0-1,1 0 0,-1 0 1,0 0-1,1-1 0,-1 1 1,1 0-1,-1 0 0,1 0 1,0 0-1,0 0 0,0-1 1,0 1-1,0 0 0,0-1 1,1 1-1,-1-1 0,0 1 1,1-1-1,-1 0 0,1 0 1,-1 1-1,1-1 0,0 0 1,0 0-1,-1-1 0,1 1 1,0 0-1,2 0 0,9 1-5,0 0 0,0-1-1,0-1 1,0 0 0,0-1-1,-1 0 1,1-1 0,0 0-1,-1-1 1,1 0 0,-1-1-1,0-1 1,22-11 0,-30 14-61,-1 0 1,1 0-1,-1 0 1,0 0-1,0 0 1,0-1-1,0 1 0,0-1 1,0 0-1,-1 0 1,1 0-1,-1 0 1,0 0-1,0-1 1,0 1-1,0-1 1,-1 1-1,2-6 1,0-19-277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15331,'21'4'2377,"4"-4"-1273,5-7-424,6-3 2537,5-1-2193,2 2-176,0 2-560,-1 1-496,-5 0 272,-3-1-104,-5 1-176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17556,'13'-2'1528,"2"11"-1056,-2 5-208,-6 8 608,-1 8-199,-4 7-257,-1 6-80,-2 7-296,-2-1-192,0-3-384,-1-3-97,1-9-327,-2-4 72,0-12 488,-5-3-280,-6-8-64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14987,'17'-3'1889,"6"2"-1153,10-5-312,10-1 1016,9-3-648,-2-1-256,3-2-856,-4-2-984,-3-9 1136,-2 0-264,-12-4-200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18356,'-3'0'1568,"1"6"-1120,1 0-232,1 5 881,0 4-545,4 3-360,0 4-128,4 5-344,-3 2-120,1 1-312,0-2-153,-2 0-135,-2-4 568,0-8-120,0-2-144</inkml:trace>
  <inkml:trace contextRef="#ctx0" brushRef="#br0" timeOffset="1">0 463 17388,'28'9'1624,"8"-11"-1080,4-6-208,10-1 624,3 1-247,6-2-321,-2 0-344,-3 4-840,-5 3 215,-17-1 385,-8-2-192,-11 3-136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15939,'15'1'3094,"10"-4"-1977,-19 2-823,4-2-12,0 1 1,0-1-1,0 2 0,1-1 1,-1 2-1,1-1 1,-1 1-1,0 1 0,11 1 1,-20-1-282,0-1 0,-1 0 0,1 0 0,0 1 0,0-1 0,0 0 0,-1 1 0,1-1 0,0 1 0,-1-1 0,1 1 0,0-1 0,-1 1 0,1-1 0,-1 1 0,1 0 0,-1-1 0,1 1 0,-1 0 0,1-1 0,-1 1 0,0 0 0,1 0 0,-1-1 0,1 2 0,-1 0-9,0-1 0,-1 1 1,1-1-1,0 0 0,0 1 0,-1-1 0,1 1 1,0-1-1,-1 1 0,1-1 0,-1 0 0,0 1 1,0 0-1,-4 5-58,0-1 0,0 0 0,-11 11 0,16-17 63,-16 14-157,-30 20-1,10-8 50,35-26 109,1 0 0,0 1 0,-1-1 0,1 0 0,0 0-1,-1 0 1,1 0 0,0 1 0,0-1 0,-1 0 0,1 0 0,0 1 0,0-1-1,0 0 1,-1 1 0,1-1 0,0 0 0,0 0 0,0 1 0,0-1 0,0 0-1,0 1 1,0-1 0,-1 0 0,1 1 0,0-1 0,0 0 0,0 1 0,0-1-1,0 0 1,1 1 0,-1-1 0,0 0 0,0 1 0,0-1 0,0 1 0,13 6-157,20-2-239,-33-5 392,48 3-624,28 1-449,-69-3 917,-1 0 1,1 1-1,0 0 0,-1 0 1,1 0-1,-1 1 1,0 0-1,8 4 0,-13-6 142,0-1 0,0 1 0,0 0 0,0 0 0,0 0-1,0 0 1,0 0 0,0 0 0,0 0 0,-1 0 0,1 0 0,0 0-1,-1 0 1,1 0 0,0 1 0,-1-1 0,0 0 0,1 1 0,-1-1-1,0 0 1,0 0 0,1 1 0,-1-1 0,0 0 0,0 1 0,-1-1-1,1 0 1,0 1 0,0-1 0,-1 0 0,1 1 0,0-1 0,-1 0-1,1 0 1,-1 0 0,0 1 0,1-1 0,-1 0 0,0 0-1,0 0 1,0 0 0,-2 1 0,-2 4 149,-1 0 0,1-1 0,-2 0 0,1-1 0,-13 8 0,8-6 305,-1-1-1,0 0 0,0 0 0,-1-2 1,0 1-1,-23 2 0,30-5-267,0-1 0,1 0 0,-1 0 0,0-1 0,0 1 0,1-1-1,-1-1 1,-5-1 0,8 2-137,0 0-1,0 0 1,0-1 0,1 0-1,-1 1 1,1-1 0,-1 0-1,1 0 1,0 0-1,0 0 1,-1-1 0,2 1-1,-1 0 1,0-1-1,-2-4 1,2 4-141,1-1-1,1 1 1,-1 0-1,0 0 1,1-1-1,-1 1 1,1 0-1,0 0 0,0-1 1,1 1-1,-1 0 1,0-1-1,1 1 1,0 0-1,0 0 1,0 0-1,0 0 1,1 0-1,-1 0 1,1 0-1,-1 0 1,1 0-1,0 1 1,5-6-1,13-9-603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16812,'-235'214'4866,"174"-148"-4853,-79 112-1,134-173-1597,3-10 490,2-14-8,1 15 980,0-24-620,1-8-204</inkml:trace>
  <inkml:trace contextRef="#ctx0" brushRef="#br0" timeOffset="1">34 69 15003,'8'10'1617,"5"5"-817,2 5-296,5 4 704,3 3-152,4 2-183,0 1-161,-1-1-384,0 1-296,-6-3-832,-6-2 752,-10-2-128,-4-5-129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14635,'1'-1'230,"-1"0"0,1 0 1,-1 0-1,1 0 0,-1-1 0,1 1 0,0 0 1,0 0-1,0 0 0,0 0 0,0 0 0,0 1 1,0-1-1,1-1 0,3 5 2143,-5 10-961,-6 9-1163,0-1 0,-1-1 0,-2 1 0,-11 21 0,-2 4-163,16-33-62,0 0-15,1 0 0,0 0 0,1 0 0,-5 21 0,9-32-6,-1 1 0,1 0 0,0 0 0,0-1 0,0 1 0,0 0 0,0 0 0,1-1 0,-1 1 0,1 0 0,-1-1 0,1 1 0,0-1 0,0 1 0,1-1 0,-1 1 0,0-1 0,1 0 0,-1 1 0,1-1 0,0 0 0,0 0 0,0 0 1,0-1-1,0 1 0,0 0 0,0-1 0,1 1 0,2 0 0,2 1-20,1 0 0,-1 0 1,1-1-1,0-1 0,0 1 1,0-1-1,0-1 0,0 1 1,0-1-1,1-1 0,-1 1 1,11-4-1,-14 3-94,-1 0 1,1 0-1,0-1 0,-1 0 0,0 0 0,1 0 1,-1-1-1,0 1 0,7-7 0,-9 7 11,0 0 0,0 0 0,0 0 0,0-1 0,0 1 0,-1-1 0,1 0 0,-1 1-1,0-1 1,0 0 0,0 0 0,0 0 0,0 0 0,0 0 0,-1 0 0,1-5 0,-2-11-530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1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14443,'10'4'1744,"16"2"-807,5-3-313,11 0 872,5-2-376,6-2-968,-1-1 449,-11-6-297,5-11-136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17460,'12'0'2160,"6"3"-1336,14-3-304,7-1 1073,12-2-609,6-1-88,9 1-288,-1-3-240,-6 2-424,-6-1-320,-13 3-840,-11-1 1040,-27 3-160,3 1-184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18404,'23'20'1856,"14"-10"-1144,6-10-287,10-3 767,6-6-192,1-8-720,-2-1-752,-2-7 480,-3-1-128,-12 2-192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18740,'1'1'78,"-1"-1"0,1 0 1,-1 1-1,1-1 0,-1 1 0,1-1 1,-1 0-1,1 1 0,-1-1 0,1 1 0,-1-1 1,0 1-1,1 0 0,-1-1 0,0 1 0,0-1 1,1 1-1,-1 0 0,0-1 0,0 1 1,0-1-1,0 1 0,0 0 0,0-1 0,0 1 1,0 0-1,0-1 0,0 1 0,0 0 0,0-1 1,0 1-1,-1 1 0,-3 26 508,3-26-368,-10 45 831,5-27-787,2 0 1,-5 42-1,9-60-256,0 0 1,0 1-1,1-1 1,-1 0-1,1 1 0,-1-1 1,1 0-1,0 1 1,-1-1-1,1 0 0,1 0 1,-1 0-1,0 0 1,0 0-1,1 0 0,-1 0 1,1 0-1,-1-1 0,1 1 1,0-1-1,0 1 1,0-1-1,2 2 0,6 2-1,-1 0 0,2 0 0,19 5 0,8 4 9,-28-9-35,0 0 0,-1 1-1,0 0 1,0 1 0,16 14 0,-23-19 6,0 0 0,0 1 0,0-1 0,0 1 0,0-1 1,-1 1-1,1 0 0,-1-1 0,0 1 0,0 0 0,0 0 0,0 0 0,0 0 0,0 0 0,-1 0 0,0 0 0,1 0 0,-1 1 1,0-1-1,-1 0 0,1 0 0,0 0 0,-1 0 0,0 0 0,-1 4 0,-3 3-1,0-1 0,0 1-1,-1-1 1,0 0 0,-1 0 0,0-1 0,-1 0-1,1 0 1,-11 8 0,0-3 89,0 0 1,-1-1 0,-30 16-1,41-24-63,-1-1 0,1 0-1,0 0 1,-1 0 0,0-1 0,1 0 0,-1-1-1,0 0 1,0-1 0,0 0 0,-15-1-1,20 0 18,0 0-1,-1 0 0,1 0 0,0 0 0,0-1 0,1 0 1,-1 0-1,0 0 0,1 0 0,-1-1 0,1 1 1,-1-1-1,1 0 0,0 0 0,0 0 0,1 0 0,-1 0 1,0-1-1,1 1 0,0-1 0,0 0 0,0 0 1,1 0-1,-1 0 0,1 0 0,-2-5 0,-4-33 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18124,'33'4'1784,"12"-1"-1144,3 1-256,8 2 761,0-3-137,3-3-720,1 0-608,-3-10 336,-2-6-96,-9-9-128</inkml:trace>
  <inkml:trace contextRef="#ctx0" brushRef="#br0" timeOffset="1">677 253 20236,'24'-5'2033,"8"3"-1513,8-4-248,4 0 976,4 0-776,-4 4-264,2-3-880,-6 2-528,-3 3 968,-2 3-216,-7-3-184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18660,'-20'85'2037,"-53"143"0,7-31-1242,63-187-755,1 0-1,0 0 1,0 0 0,1 0-1,0 1 1,2 18-1,-1-26-17,1 0 0,-1 1 0,1-1 0,0 0-1,0 0 1,0 0 0,0 0 0,0 0-1,1 0 1,-1-1 0,1 1 0,0 0 0,0-1-1,0 1 1,0-1 0,0 0 0,0 0 0,1 1-1,-1-2 1,1 1 0,-1 0 0,1 0-1,0-1 1,0 1 0,0-1 0,5 1 0,4 1 49,0-1 0,0-1 0,0 0 0,0 0 0,0-2 1,1 1-1,-1-2 0,0 1 0,0-2 0,20-5 0,-11 1-117,0-1-1,0-1 0,-1-1 1,37-23-1,-49 27-211,1 0 0,-2 0 0,1-1 0,-1 0 0,8-9 0,-12 12 160,-1 1-1,1-1 1,-1 0-1,0 0 1,0 0 0,0 0-1,-1 0 1,0 0-1,1 0 1,-1-1-1,-1 1 1,1 0-1,0-10 1,-6-9-587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13899,'14'13'2272,"15"-5"-935,8-3-537,12-2 2377,4-3-1721,8-2-544,1-2-496,-2-6-152,-4-3-96,-10-14-224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 15035,'2'-3'611,"-1"1"-459,0 0 0,0 0 0,0 1 0,0-1 0,0 0 1,0 1-1,0-1 0,0 1 0,1 0 0,-1-1 0,1 1 1,-1 0-1,4-2 0,-5 5-6,1-1 0,-1 1 1,0 0-1,0 0 0,1 0 1,-1 0-1,0 0 0,-1 0 1,1 0-1,0 0 0,0 0 1,-2 2-1,1 3 108,-10 391 344,11-397-596,15 370 41,-1-80-2,-14-208 51,-20 144-1,-27-254-598,26 13 315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5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21365,'0'1'124,"1"0"1,-1-1 0,0 1 0,1 0-1,-1-1 1,0 1 0,1 0 0,-1-1 0,1 1-1,-1-1 1,0 1 0,1 0 0,0-1 0,-1 1-1,1-1 1,-1 0 0,1 1 0,0-1-1,-1 1 1,1-1 0,0 0 0,-1 1 0,1-1-1,0 0 1,-1 0 0,1 0 0,0 0-1,0 0 1,-1 0 0,2 0 0,-1 1-130,0-1-1,-1 0 1,1 0 0,0 0-1,0 0 1,-1 0 0,1 0 0,0 0-1,-1 0 1,1 0 0,0 0-1,-1-1 1,1 1 0,0 0 0,-1 0-1,1-1 1,-1 1 0,1 0 0,0-1-1,-1 1 1,1-1 0,-1 1-1,1 0 1,-1-1 0,1 1 0,-1-1-1,1 0 1,-1 1 0,0-1-1,1 1 1,-1-1 0,0 0 0,1 0-1,-1 0 17,0-1 0,0 1 0,0 0 0,0-1-1,0 1 1,0 0 0,0-1 0,0 1 0,-1 0 0,1-1-1,0 1 1,-1 0 0,1-1 0,-1 1 0,0 0 0,1 0-1,-1 0 1,0 0 0,0 0 0,0 0 0,0 0-1,0 0 1,0 0 0,0 0 0,-2-1 0,2 1-13,0 1 1,0 0-1,0 0 1,1 0-1,-1 0 1,0 0-1,0 0 1,0 0-1,0 0 1,0 0-1,0 0 1,0 1-1,0-1 1,1 0-1,-1 1 1,0-1-1,0 0 1,0 1-1,0-1 1,1 1-1,-1-1 1,0 1-1,1 0 1,-1-1-1,0 1 1,1 0-1,-1-1 1,1 1-1,-1 0 1,1 0-1,-1 0 1,1-1-1,0 1 1,-1 0-1,1 0 1,0 0-1,0 0 1,-1 1-1,-4 16-48,5-17 49,0 0 1,-1 0 0,1-1-1,0 1 1,0 0-1,0 0 1,0-1-1,0 1 1,0 0 0,0 0-1,0 0 1,0-1-1,0 1 1,1 0 0,-1 0-1,0 0 1,0-1-1,1 1 1,0 1-1,-3-4-628,2 2 591,0-1 0,-1 1 0,1 0 0,0-1 0,-1 1-1,1 0 1,-1-1 0,1 1 0,0 0 0,-1-1 0,1 1 0,-1 0 0,1 0 0,-1 0-1,1-1 1,-1 1 0,1 0 0,-1 0 0,1 0 0,0 0 0,-1 0 0,1 0-1,-1 0 1,1 0 0,-1 0 0,1 0 0,-1 0 0,1 0 0,-1 1 0,1-1 0,-1 0-1,0 1 1,-17 5-264,-1 4-97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350 130 12787,'9'-6'516,"-1"1"1,1-2-1,-1 1 1,-1-1-1,1-1 0,-1 1 1,0-1-1,-1 0 1,0-1-1,0 0 1,5-11-1,-10 19-440,0 0 0,-1 1 0,0-1-1,1 0 1,-1 0 0,0 0 0,1 0 0,-1 0 0,0 0 0,0 1 0,0-1-1,1 0 1,-1 0 0,0 0 0,0 0 0,-1 0 0,1 0 0,0 0-1,0 0 1,0 0 0,-1 0 0,1 1 0,0-1 0,-1 0 0,1 0-1,-1-1 1,0 2-13,0-1-1,0 1 0,0-1 0,0 1 1,-1-1-1,1 1 0,0-1 1,0 1-1,0 0 0,-1 0 1,1 0-1,0 0 0,0 0 0,0 0 1,-1 0-1,1 0 0,-1 0 1,-6 2 61,1 0-1,0 0 1,0 0 0,0 0 0,0 1 0,-6 4 0,-9 8-48,0 1 0,2 0-1,0 2 1,1 0 0,-21 26 0,6-3-100,-45 76 1,60-86-43,2 2 0,1 0 0,-14 45 0,23-59-41,2 1-1,0 0 1,2 0 0,0 0 0,1 0 0,1 1 0,2 29-1,-1-46 80,1 1 0,-1-1-1,1 1 1,0 0-1,1-1 1,-1 1 0,1-1-1,0 0 1,0 0-1,0 1 1,0-1 0,1-1-1,0 1 1,0 0 0,0-1-1,0 1 1,0-1-1,1 0 1,0 0 0,4 3-1,-3-4 69,-1 0 1,1 0-1,0 0 0,0-1 0,-1 0 1,1 0-1,0 0 0,0-1 0,0 1 0,0-1 1,0-1-1,0 1 0,0-1 0,0 1 1,0-1-1,-1-1 0,1 1 0,8-4 0,-3 1 234,0-1 0,0 0-1,0-1 1,16-12-1,-22 15-154,0 0 0,-1-1-1,1 1 1,-1-1-1,0 0 1,0 0 0,0 0-1,0 0 1,-1-1 0,1 1-1,-1-1 1,0 1-1,1-7 1,-3 9-94,1 0 0,-1 1 0,0-1 0,0 0-1,0 0 1,0 1 0,0-1 0,0 0 0,0 0 0,0 1 0,-1-1-1,1 0 1,-1 0 0,1 1 0,-1-1 0,0 1 0,0-1-1,0 0 1,0 1 0,0 0 0,0-1 0,-1-1 0,-1 1-109,0 0 0,1 0 0,-1 0-1,0 0 1,0 1 0,0-1 0,-1 1 0,1 0 0,0 0 0,-7-2 0,2 2-177,0 0 0,0 0 0,-1 1 0,1 0 1,0 0-1,0 1 0,-1 0 0,1 0 0,-8 3 0,-1 2-444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23 16468,'10'-6'825,"0"2"0,0-1 0,13-3 0,-36 29 2187,-101 98-1867,32-37-1129,-100 127 11,137-151-14,-66 113-1,110-169 6,-15 21-185,16-23 155,0 1 1,0-1-1,0 0 1,-1 0-1,1 0 1,0 0-1,0 0 1,0 1-1,0-1 1,0 0-1,-1 0 1,1 0-1,0 0 1,0 0-1,0 0 0,-1 0 1,1 0-1,0 0 1,0 0-1,0 0 1,0 0-1,-1 0 1,1 0-1,0 0 1,0 0-1,0 0 1,-1 0-1,1 0 1,0 0-1,0 0 1,0 0-1,-1 0 1,1 0-1,0 0 1,0 0-1,0 0 1,-4-15-709,4-13-607,4-37-1,0 4 536,-3 9-63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15043,'3'-2'250,"1"1"1,0-1-1,1 1 0,-1 0 0,0 0 1,0 1-1,0-1 0,0 1 0,1 0 1,-1 0-1,0 1 0,0-1 0,0 1 0,1 0 1,-1 0-1,0 0 0,0 0 0,0 1 1,-1 0-1,7 3 0,6 5 298,0 0 0,0 2 0,18 17 0,-10-9-325,27 23-194,-2 2 0,-2 2 0,63 81 0,-108-126-120,2 3-162,-1 0 0,1-1 0,0 1 0,0-1 0,5 4 0,-8-7 207,0 0 0,1-1-1,-1 1 1,0 0-1,0-1 1,1 1-1,-1-1 1,0 1-1,1-1 1,-1 0-1,0 1 1,1-1-1,-1 0 1,1 0-1,-1 0 1,0 0-1,1 0 1,-1-1-1,1 1 1,-1 0-1,0-1 1,1 1 0,-1 0-1,0-1 1,0 0-1,2 0 1,16-14-636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17468,'9'-3'1383,"-7"2"-1191,0 0-1,0 1 1,0-1-1,0 0 0,0 0 1,0 0-1,-1-1 0,1 1 1,0 0-1,1-2 0,-3 3-155,0 0 0,0-1-1,0 1 1,0 0 0,0 0 0,0 0-1,0 0 1,0 0 0,0 0-1,1 0 1,-1 0 0,0 0-1,0 0 1,0 0 0,0 0-1,0 0 1,0 0 0,0 0-1,0 0 1,0 0 0,0 0-1,0 0 1,0 0 0,0 0-1,0 0 1,1 0 0,-1 0-1,0 0 1,0 0 0,0 0-1,0 0 1,0 0 0,0 0-1,0 0 1,0 0 0,0 0-1,0 0 1,0 0 0,0 0-1,0 0 1,0 0 0,0 0-1,1 0 1,-1 0 0,0 0-1,0 0 1,0 0 0,0 1-1,0-1 1,0 0 0,0 0-1,0 0 1,0 0 0,0 0-1,0 0 1,0 0 0,0 0-1,0 0 1,0 0 0,0 0-1,0 0 1,0 0 0,0 0-1,0 1 1,0-1 0,0 0-1,0 0 1,1 9 610,-3 11-530,-9 33 13,-24 72 1,21-80-103,1 0 1,-9 66-1,21-107-20,1-1-1,0 1 0,-1 0 1,1 0-1,1 0 1,-1-1-1,1 1 1,-1 0-1,1 0 0,0-1 1,0 1-1,1 0 1,1 3-1,-2-5 3,1 0 0,0 0 0,0 0 0,0 0 0,0-1 0,0 1 0,0 0 0,0-1 0,0 0 0,1 1 0,-1-1 0,0 0 0,1 0 0,-1 0 0,1-1 0,-1 1 0,1 0 0,0-1 0,3 1 0,11 0-86,1-1 1,0 0 0,-1-1 0,1-1 0,-1 0 0,1-1 0,-1-2-1,0 1 1,21-10 0,-18 2-861,-19 12 913,-1 0 0,1-1 1,-1 1-1,1-1 0,-1 1 1,1 0-1,-1-1 0,0 1 1,1-1-1,-1 1 0,0-1 1,1 1-1,-1-1 0,0 0 1,0 1-1,1-1 0,-1 1 1,0-1-1,0 0 0,0 1 1,0-1-1,0 1 0,0-1 0,0 0 1,0 1-1,0-1 0,0 1 1,0-1-1,0 0 0,0 1 1,-1-1-1,1 1 0,0-1 1,0 1-1,-1-2 0,-11-8-558</inkml:trace>
  <inkml:trace contextRef="#ctx0" brushRef="#br0" timeOffset="1">2 235 18028,'-2'-2'2096,"8"-2"-1119,5 1-377,5-3 1384,3 1-648,7-2-519,5 2-161,6-2-360,2 1-288,1-1-688,0-1-633,6-8 1073,0-1-184,-4-3-160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14851,'7'3'1905,"11"-1"-1153,12-2-288,8-3 1192,15-3-912,3 2-64,7-1-183,-1 2-145,-6 3-424,-7 2-248,-14 5-345,-6 2-199,-17 2-1096,-8 1 1528,-13-2-296,-7 0-289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14531,'0'14'1889,"9"-3"-1025,8-6-184,7-2 920,12-3-440,6-2-63,8-4-185,2-1-88,-1 2-568,-1-3-432,-10 7-1152,-1 0 1200,-13-5-232,-6 0-152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16147,'5'-6'437,"-1"1"0,1 0-1,0 1 1,0-1 0,7-4-1,-11 9-392,-1 0 0,0-1 0,1 1-1,-1 0 1,1 0 0,-1-1 0,1 1 0,-1 0-1,1 0 1,-1 0 0,1-1 0,-1 1 0,1 0-1,-1 0 1,1 0 0,-1 0 0,1 0 0,-1 0-1,1 0 1,-1 0 0,1 0 0,-1 1 0,1-1-1,-1 0 1,1 0 0,-1 0 0,1 1 0,-1-1-1,1 0 1,0 2 35,-1-1-1,1 1 1,-1-1 0,1 0-1,-1 1 1,0-1 0,1 1-1,-1-1 1,0 1-1,0-1 1,0 1 0,0-1-1,-1 1 1,1-1 0,0 1-1,-1 1 1,-9 41 432,-2-1 1,-34 81-1,0-3-451,43-114-58,1 0 1,0 0 0,1 0 0,0 1 0,0-1 0,0 0 0,1 0 0,1 13 0,0-18 1,-1 1 0,1-1 0,0 1 1,-1-1-1,1 0 0,0 0 0,1 0 1,-1 1-1,0-1 0,0 0 0,1 0 1,0-1-1,-1 1 0,1 0 0,0 0 1,0-1-1,0 1 0,0-1 0,0 0 1,0 1-1,0-1 0,0 0 0,0 0 1,1-1-1,-1 1 0,0 0 0,1-1 0,-1 1 1,5-1-1,2 1 20,1-1 0,-1 0 0,1-1-1,-1 0 1,0 0 0,1-1 0,-1 0 0,0-1 0,12-5 0,-9 4-109,-1-1 0,-1-1 1,1 0-1,-1 0 1,0-1-1,17-16 1,-25 21 25,0 1 1,0-1 0,-1 0 0,1-1 0,0 1 0,-1 0-1,1 0 1,-1-1 0,0 1 0,0-1 0,0 1-1,0-1 1,0 0 0,-1 1 0,1-1 0,-1 0 0,0 1-1,1-1 1,-1 0 0,-1-3 0,-2-8-311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16059,'23'2'2017,"10"-2"-1009,5 0-424,14-7 1129,2 0-481,10-4-600,-1-5-616,-8 0 144,-6-3-160,-14-2-240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15923,'2'15'343,"0"0"-1,-2 0 0,0 0 0,0 0 1,-2-1-1,0 1 0,0 0 1,-6 17-1,-2 14 405,4-14-419,2-12-174,0 1 1,1 0-1,2 0 1,0 39-1,1-58-142,1 0 0,-1 0 1,0-1-1,0 1 0,1 0 0,-1 0 0,1-1 1,0 1-1,-1 0 0,1-1 0,0 1 0,0-1 1,0 1-1,0-1 0,0 1 0,0-1 0,1 1 0,-1-1 1,0 0-1,1 0 0,-1 0 0,1 0 0,1 1 1,0-1 11,-1 0 1,1-1-1,0 1 1,0-1-1,-1 0 1,1 0-1,0 0 1,0 0-1,-1 0 1,1-1-1,0 1 1,-1-1-1,5-1 1,6-3 77,-1 0 1,0-1-1,0 0 1,-1-1 0,11-8-1,13-14 319,-1-2-1,54-65 1,-78 85-353,-4 5-28,-4 3-21,-1 1 0,1 0 0,1 0 0,-1 0 0,0 0 0,0 0 0,5-2 0,-6 5-17,-1 0 1,0 0-1,1 0 1,-1 0-1,0 0 1,1 0-1,-1 0 1,0 0-1,0 0 1,0 0-1,0 0 1,0 0-1,0 0 1,0 0-1,0 0 1,-1 1-1,-7 44-74,6-35 51,-1 0 0,1 0 0,1 1 0,0-1 0,1 1-1,2 22 1,-2-33 20,0-1 0,1 1-1,-1 0 1,0 0-1,0 0 1,1 0 0,-1-1-1,1 1 1,-1 0-1,0 0 1,1-1 0,0 1-1,-1 0 1,1-1-1,-1 1 1,1-1 0,0 1-1,-1 0 1,1-1-1,0 1 1,-1-1 0,1 0-1,0 1 1,0-1 0,0 0-1,1 1 1,0-1-1,0 0 0,0 0 0,0 0 0,0 0 1,0 0-1,0-1 0,0 1 0,0-1 0,0 1 0,4-2 1,3-3-2,0 0 1,0 0 0,12-10 0,31-27-20,91-98 0,-125 125-71,-18 15 91,0 0-1,0 0 1,0 0 0,0 0 0,1 0-1,-1 0 1,0 0 0,0 0 0,0 0-1,1 0 1,-1 1 0,0-1 0,0 0-1,0 0 1,0 0 0,1 0 0,-1 0-1,0 0 1,0 0 0,0 1 0,0-1-1,0 0 1,0 0 0,1 0-1,-1 0 1,0 1 0,0-1 0,0 0-1,0 0 1,0 0 0,0 0 0,0 1-1,0-1 1,0 0 0,0 0 0,0 0-1,0 1 1,0-1 0,0 0 0,0 0-1,0 0 1,0 0 0,0 1 0,0-1-1,0 0 1,0 0 0,0 0-1,0 1 1,-11 37-163,7-27 158,4-10 4,-7 19 25,1 0 1,1 0-1,1 1 0,0-1 0,0 25 0,4-43-20,1 0-1,-1 0 1,0 0-1,0 0 0,1 0 1,-1 0-1,1 0 1,-1-1-1,1 1 1,0 0-1,0 0 0,0-1 1,0 1-1,0 0 1,0-1-1,1 1 1,-1-1-1,0 0 0,1 1 1,-1-1-1,1 0 1,-1 0-1,1 0 0,0 0 1,-1 0-1,3 1 1,-1-1-144,0 1 0,0 0 0,-1-1-1,1 1 1,-1 0 0,0 0 0,0 0 0,4 5 0,-3 1-90,-2 3-93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18580,'-31'24'820,"2"1"0,-47 51 0,59-56-719,1 0 0,1 1 0,1 1 0,1 0 0,-11 27 0,22-45-63,0 0 0,1 0 0,0 0 1,0 0-1,0 1 0,0-1 0,0 0 0,1 0 0,0 1 1,0 4-1,1-7-18,-1-1-1,0 1 1,1-1 0,-1 0 0,1 1-1,-1-1 1,1 0 0,0 1 0,-1-1-1,1 0 1,0 0 0,0 0 0,0 1-1,0-1 1,0 0 0,0 0 0,0 0-1,0-1 1,1 1 0,-1 0 0,0 0 0,1-1-1,-1 1 1,0-1 0,1 1 0,-1-1-1,0 1 1,1-1 0,-1 0 0,1 0-1,2 0 1,5 0 28,1 0 0,-1-1-1,1 0 1,-1-1 0,0 0 0,1 0 0,-1-1-1,0-1 1,-1 1 0,11-7 0,6-4 29,0-1 1,23-18 0,-31 19-109,0 0 0,-1-1-1,-1 0 1,0-1 0,-1-1 0,-1 0 0,12-20 0,-15 11-257,-12 18 67,-11 10-9,5 2 155,1 1 0,-1-1 0,1 2 0,0-1 0,1 1 0,-1 0 0,1 0 0,-10 14 0,1 1-56,-23 40 1,33-51 108,1-1 1,-1 1-1,-3 14 1,7-21 2,1-1 0,-1 1 0,1-1 0,0 1 0,0 0 0,0-1 0,0 1 0,1 4 0,-1-6 0,0 0 1,0 0-1,1 0 0,-1 0 1,1 0-1,-1 0 0,1 0 0,-1 0 1,1-1-1,-1 1 0,1 0 1,0 0-1,0-1 0,-1 1 0,1 0 1,0-1-1,0 1 0,0 0 1,0-1-1,0 1 0,0-1 0,1 1 1,2 0-18,0-1 0,0 1 0,0 0 1,0-1-1,0 0 0,0 0 0,0-1 1,0 1-1,0-1 0,-1 1 0,1-1 1,5-2-1,45-19-163,-53 21 197,56-28-238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51 17012,'-45'50'1696,"-12"3"-1088,2 3-248,7-2 648,2-5-87,13-9-393,7-8-280,12-9-448,4-8-120,8-5-440,1-8-265,1-9 721,0-6-208,1-6-48</inkml:trace>
  <inkml:trace contextRef="#ctx0" brushRef="#br0" timeOffset="1">38 1 17132,'16'11'1736,"4"9"-1040,3 0-272,3 9 961,5 4-361,-1 4-448,3 0-352,-3-2-840,-3-1 664,-5-7-168,-2-2-104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15547,'-6'6'1537,"8"9"-865,2 5-232,-4 13 800,0 5-360,0 9-184,2 6-135,2-1-305,5 1-248,-2-10-528,0-3-241,0-16 2082,-1-8-1417,-3-16-48,-3-12-16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15915,'8'-6'1857,"21"6"-953,5 0-336,21 0 1417,8-4-849,16-5-280,5 2-104,5-3-480,-2 0-184,-15 0-544,-6-3-512,-30 3 800,-13 3-168,-20 1-184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15587,'-2'4'172,"-1"0"0,1 0 0,-1-1 0,0 1 0,-1-1 0,1 0 0,0 0 0,-1 0 0,-4 2 0,-11 10 53,-198 195 1973,187-180-1964,2 3 1,-24 35 0,51-67-227,1-1 1,-1 1 0,0 0 0,1 0-1,-1-1 1,1 1 0,-1 0-1,1 0 1,0 0 0,-1 0 0,1 0-1,0 0 1,-1 0 0,1-1 0,0 1-1,0 0 1,0 0 0,0 0-1,0 0 1,0 0 0,0 0 0,0 0-1,1 0 1,-1 0 0,0 0 0,0 0-1,1 0 1,-1 0 0,1 0-1,-1-1 1,1 1 0,-1 0 0,1 0-1,-1-1 1,1 1 0,0 0 0,0-1-1,-1 1 1,1 0 0,0-1-1,0 1 1,-1-1 0,1 1 0,0-1-1,0 0 1,0 1 0,1-1-1,7 3 102,-1 0 0,1-1 0,0-1 0,13 1 0,1 1 165,-16-1-192,-1-1 1,0 1 0,0 0 0,0 1-1,10 4 1,-15-6-62,1 0 1,0 0-1,0 1 1,-1-1-1,1 1 1,0-1-1,-1 1 1,0 0-1,1 0 1,-1-1-1,0 1 1,0 0-1,0 0 1,0 0-1,0 0 1,0 0-1,-1 1 1,1-1 0,-1 0-1,1 4 1,-1 1-2,-1 1 0,1-1 0,-1 0 0,0 0 0,-1 0 0,0 1 0,0-2 0,0 1 0,-6 10 0,-6 10 4,-17 23 0,21-34-3,-114 165-271,123-181 235,1 0 0,0 0 1,0 0-1,0 0 0,0 1 1,0-1-1,0 0 0,0 0 1,0 0-1,1 1 0,-1-1 1,0 0-1,0 0 0,0 0 0,0 0 1,0 1-1,0-1 0,0 0 1,0 0-1,0 0 0,0 0 1,1 0-1,-1 1 0,0-1 0,0 0 1,0 0-1,0 0 0,0 0 1,1 0-1,-1 0 0,0 0 1,0 0-1,0 1 0,0-1 1,1 0-1,-1 0 0,0 0 0,0 0 1,0 0-1,1 0 0,-1 0 1,0 0-1,0 0 0,0 0 1,1 0-1,17 3-511,-14-3 446,0 1 0,0-1 0,0 1 0,0 0 0,0 0 0,0 0 0,-1 1 0,6 2 0,-7-1 52,1 0 0,0 0 1,-1 1-1,1-1 0,-1 1 0,0 0 0,0-1 1,-1 1-1,1 0 0,-1 0 0,0 0 0,0 0 0,0 0 1,0 8-1,1 7 177,-3 36 1,0-45-97,1-6-40,-1 4 86,1 0 0,0 0 0,0 0-1,1 0 1,2 12 0,-2-16-72,0-1-1,1 0 0,-1 0 1,1 0-1,0 0 1,0 0-1,0-1 1,0 1-1,0 0 0,1-1 1,-1 0-1,1 1 1,0-1-1,-1 0 0,1 0 1,4 1-1,4 2-151,0 0 0,1-1 0,-1-1 0,1 0 0,0 0 0,0-1-1,0-1 1,0 0 0,0 0 0,1-1 0,18-3 0,16-3-210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17452,'0'0'89,"-1"0"0,0-1 0,1 1 0,-1 0 0,1 0 0,-1 0 0,1 0 0,-1 0 0,1 0 0,-1 0 0,0 0 0,1 0 1,-1 1-1,1-1 0,-1 0 0,1 0 0,-1 0 0,1 1 0,-1-1 0,1 0 0,-1 1 0,1-1 0,-1 0 0,1 1 0,0-1 0,-1 1 0,-14 12-48,13-12 186,-23 24 203,1 1-1,0 1 1,3 1-1,0 1 0,1 1 1,-25 53-1,42-75-439,-1 0-1,1 1 1,0-1 0,1 1-1,0-1 1,-1 18-1,3-22-42,0-1 0,0 0 0,0 1-1,1-1 1,-1 0 0,1 1 0,0-1-1,0 0 1,0 0 0,0 0 0,1 0-1,-1 0 1,1 0 0,0 0 0,0 0-1,0-1 1,0 1 0,0-1 0,1 1-1,-1-1 1,4 3 0,25 13-673,-26-16 553,0 1 0,0-1 0,0 1-1,0 1 1,6 5 0,-9-7 143,-1 0-1,1 0 1,-1 0 0,1 0-1,-1 1 1,0-1-1,0 0 1,0 1 0,0-1-1,0 1 1,-1-1-1,1 1 1,-1-1-1,0 1 1,1-1 0,-2 5-1,0 21 240,-3 0-1,0 0 1,-14 48-1,11-52 55,1 0-1,1 0 1,1 0-1,1 1 0,1 45 1,3-65-213,0 0 0,0-1 0,0 1 1,1 0-1,0-1 0,3 7 0,-4-8-74,1 0 0,0 0 0,-1 0 0,0 1 0,0-1 0,0 1 0,0-1 0,0 1 0,-1-1 1,0 1-1,1-1 0,-1 1 0,-1 3 0,-2 5-185,0-1 0,-1 0-1,-1 0 1,-9 18 0,9-20 24,1-1 1,0 1-1,0 0 0,1 0 0,0 0 0,1 0 0,-3 18 0,5-7-139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18324,'-1'-3'624,"1"5"-624,-5-5-24,-8-7 1152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 16396,'11'-17'3907,"-18"32"-1031,-9 19-2227,-6 37-484,20-63-161,0 0-1,1 0 0,0 1 1,1-1-1,-1 0 1,3 16-1,-2-21-5,1-1 0,0 1 1,0-1-1,0 1 0,0-1 0,1 0 0,-1 0 1,1 1-1,-1-1 0,1 0 0,0 0 0,0 0 1,-1 0-1,2-1 0,-1 1 0,0 0 0,0-1 0,0 0 1,1 1-1,-1-1 0,0 0 0,6 1 0,6 3-16,1-1 0,0-1 0,15 1 0,-1 1-1,-18-3-3,0 1-1,0 1 1,-1 0 0,1 0 0,-1 1-1,0 1 1,0-1 0,-1 2 0,1-1-1,-2 1 1,12 11 0,-17-15 12,0 0 0,0 0 0,-1 0 0,1 1 0,-1 0 0,0-1 0,0 1 0,0 0 0,0 0 0,0 0 0,-1 0 0,0 0 0,0 1 0,0-1 0,0 0 0,-1 0 0,0 1 0,0-1 0,0 0 0,0 1 0,-1-1-1,1 0 1,-1 1 0,0-1 0,0 0 0,-1 0 0,1 0 0,-1 0 0,0 0 0,0 0 0,-1-1 0,-3 6 0,-1 0 31,0-1-1,-1 1 0,-1-1 1,0 0-1,0-1 1,0 0-1,-17 9 0,3-3 104,-1-2-1,-33 11 1,52-19-107,-2-2 1,1 1-1,0 0 1,0-1-1,0 0 1,-1-1-1,1 1 1,0-1-1,-1 0 1,1-1 0,0 0-1,0 0 1,-9-2-1,11 1-195,0 0 1,0 0-1,0 0 1,0 0-1,0-1 0,1 0 1,-1 0-1,1 0 0,-1 0 1,1 0-1,0-1 0,0 1 1,1-1-1,-1 0 1,1 0-1,0 0 0,0 0 1,0 0-1,-1-6 0,-1-2-87,1-1 0,1 1 1,0-1-1,0 0 0,1-23 0,1-27-726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7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15115,'30'-3'1921,"7"0"-1193,6 0-224,4 0 912,3 2-496,1 0-119,-1 1-657,-3 0-480,-2 0 344,-1 0-88,-7-3-193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15987,'6'0'1369,"1"2"-977,-1 4-168,-1 7 528,2 4-152,-1 9-272,1 3-128,1 11-240,-3 1-104,0 4-256,-1 1-136,0-5-224,-1-2-56,-3-6 480,-3-3-185,-5-11-23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16171,'4'0'1937,"8"0"-1233,8-1-240,3-2 1048,11-1-583,6-2-153,11 0-256,2-1-200,-5-2-496,1 4-336,-6-4 328,0-1 80,-13-1-112,-7-4-128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 15107,'2'-1'264,"1"0"0,-1 0-1,1 0 1,-1 1 0,1-1-1,0 1 1,-1 0 0,1 0 0,-1 0-1,1 0 1,-1 0 0,4 1-1,6-1 666,2 0-159,-6-1-515,0 0 0,0 1 0,0 0 1,0 0-1,0 1 0,0 0 0,0 1 0,0 0 1,0 0-1,12 5 0,-19-6-248,0 0-1,0-1 1,0 1-1,0 0 1,0 0-1,0 1 1,0-1 0,0 0-1,0 0 1,-1 0-1,1 1 1,0-1 0,-1 0-1,1 0 1,-1 1-1,0-1 1,1 1 0,-1-1-1,0 0 1,0 1-1,0-1 1,0 1 0,0-1-1,0 1 1,0-1-1,0 0 1,0 1-1,-1-1 1,1 0 0,-1 1-1,1-1 1,-1 0-1,0 1 1,1-1 0,-2 2-1,-3 5-50,0 0-1,-1 0 1,-11 13 0,16-19 43,-106 100-457,106-101 446,0 0 0,0 0-1,1 0 1,-1 0 0,0 0-1,1-1 1,-1 1 0,1 0-1,-1 0 1,1 1 0,-1-1-1,1 0 1,0 0 0,0 0 0,-1 2-1,1-3 3,0 1 0,1 0 0,-1-1 0,0 1-1,0-1 1,0 1 0,1-1 0,-1 1 0,0-1 0,1 1 0,-1-1-1,0 1 1,1-1 0,-1 1 0,1-1 0,-1 1 0,1-1 0,-1 0-1,1 1 1,-1-1 0,1 1 0,4 1-46,0-1-1,1 1 1,-1-1 0,0 0-1,8 1 1,5 1 37,-4 1-22,-1 1 1,0 0 0,1 1 0,-2 0 0,1 1-1,-1 0 1,0 1 0,12 10 0,-20-15 10,0 0 1,-1 0-1,0 1 0,0-1 1,0 1-1,0-1 1,0 1-1,-1 0 0,0 0 1,0 0-1,0 0 1,0 1-1,0-1 0,-1 0 1,0 1-1,0-1 1,0 1-1,-1-1 1,1 1-1,-1 0 0,0-1 1,0 1-1,-1-1 1,0 1-1,1 0 0,-1-1 1,-1 1-1,1-1 1,-3 5-1,2-5 74,-1 1-1,0 0 0,-1-1 1,1 1-1,-1-1 1,0 0-1,0 0 1,0 0-1,-1-1 1,1 0-1,-1 0 0,0 0 1,0 0-1,0 0 1,0-1-1,0 0 1,0 0-1,-1-1 1,1 0-1,-1 1 0,1-2 1,-8 1-1,2 0 137,0 0 0,0-1 0,0-1 0,0 0 0,0 0 0,0-1 0,0 0 0,0-1 0,1 0 0,-15-7 0,20 7-194,0 1 0,0-1 0,0-1 0,0 1 0,1-1 0,-1 1 0,1-1 0,0 0 0,0-1 0,-4-5-1,6 6-55,0 0 1,0 1-1,0-1 0,1 0 0,-1 0 0,1 0 0,0-1 0,0 1 0,1 0 0,-1 0 0,1 0 0,0-1 0,0 1 0,2-8 0,4-20-283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16668,'2'0'1480,"-4"6"-1088,-8 5-184,-6 17 608,-6 8-208,-11 8-304,-7 6-128,-10 5-160,-2-1-16,2-4 8,1-1 0,8-15 8,2-4-120,13-14-432,9-6-264,9-11 664,0-6-136,6-9-96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14571,'27'3'1760,"3"10"-1047,8 4-169,0 9 784,10 2-384,0 3-64,0 2-183,-4-1-137,-7-1-624,-4-4 1144,-5 1-984,-4-3 56,-4-8 16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11995,'1'-1'109,"1"1"0,-1 0 0,1 0 0,-1-1 1,1 1-1,-1 0 0,1 0 0,0 0 1,-1 1-1,1-1 0,-1 0 0,1 1 0,-1-1 1,0 0-1,1 1 0,-1 0 0,1-1 0,-1 1 1,0 0-1,0 0 0,1 0 0,-1 0 1,0 0-1,0 0 0,0 0 0,0 0 0,0 0 1,0 0-1,0 1 0,0-1 0,-1 0 1,1 1-1,0-1 0,-1 1 0,1-1 0,-1 0 1,0 1-1,1-1 0,-1 1 0,0-1 0,0 1 1,0 0-1,0-1 0,0 1 0,0-1 1,0 1-1,-1 2 0,-4 21 275,0 0 0,-2 0 0,0 0 0,-15 32 0,13-36-337,0 0-1,2 0 0,1 1 1,0 0-1,2 0 0,-2 23 1,6-43-39,0 0 1,-1 0 0,1 0 0,1 0 0,-1 0-1,0 0 1,0 0 0,1 0 0,-1 0 0,1 0 0,0 0-1,-1 0 1,1 0 0,0 0 0,0-1 0,0 1 0,0 0-1,1-1 1,-1 1 0,0-1 0,2 2 0,-1-2 12,0 0-1,0 0 1,0 0 0,0 0 0,1-1 0,-1 1 0,0-1 0,0 1-1,0-1 1,0 0 0,1 0 0,-1 0 0,0 0 0,0 0 0,0-1-1,3 0 1,3-1-7,0 0-1,0-1 0,0-1 1,-1 1-1,1-1 1,-1 0-1,0 0 1,12-11-1,-14 11-44,-1 1 0,-1-1-1,1 0 1,-1 0 0,1-1 0,-1 1-1,0-1 1,-1 0 0,1 1 0,-1-1 0,0 0-1,0-1 1,-1 1 0,1 0 0,-1 0-1,1-11 1,-7-14-145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15755,'19'0'2081,"2"-3"-1265,8-3-336,4-1 1144,6 0-799,-1 0-521,5 1-48,-1 2-120,2-2-224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96 18260,'-4'-1'1520,"8"-5"-1016,-1-3-216,14-1 785,9-1-393,8-2-288,5 0-72,2 0-168,1 3-160,-9 4-768,-6 2 392,-18 7 224,-6 1-104,-9 1-112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18396,'0'5'832,"-3"-4"-1424,6-2 648,3-8 56,7-8-280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15139,'3'2'344,"1"-1"-1,0 0 0,-1 0 1,1 0-1,0-1 0,0 1 1,0-1-1,0 0 1,-1 0-1,1 0 0,0-1 1,6-1-1,0 1 649,145-12 2516,261-6-2140,-399 20-1658,0 1 0,0 1 0,0 0 0,31 12 0,-32-12-1,-10-3-18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51 14883,'1'-1'111,"0"0"-1,0 1 1,-1-1 0,1 1-1,0-1 1,0 0 0,-1 0-1,1 0 1,0 1-1,-1-1 1,1 0 0,-1 0-1,1 0 1,-1 0 0,0 0-1,1 0 1,-1 0-1,0 0 1,0 0 0,1 0-1,-1 0 1,0 0 0,0 0-1,0 0 1,0 0-1,-1 0 1,1 0 0,0 0-1,0 0 1,-1 0 0,1 0-1,0 0 1,-1 0-1,1 0 1,-1-1 0,-1 0 67,1 1-1,-1-1 1,1 1 0,-1 0 0,0 0 0,1 0 0,-1 0 0,0 0 0,0 0 0,1 0 0,-1 0 0,0 1 0,0-1-1,0 1 1,0-1 0,0 1 0,0 0 0,-4 0 0,-1 1-85,0-1-1,-1 2 0,1-1 1,0 1-1,-1 0 1,1 1-1,0-1 1,0 1-1,1 1 1,-1-1-1,-6 6 0,-7 5-74,1 1-1,-20 21 1,23-20-2,0 2 1,1 0-1,1 0 1,1 1-1,1 1 1,0 0-1,2 1 1,-11 27-1,15-32-3,1 1-1,1-1 1,0 1-1,1 0 1,1 0-1,0 0 1,1 0-1,1 1 1,1-1-1,0 0 1,8 31-1,-8-42-7,1 0 0,0-1 0,0 1-1,0-1 1,1 1 0,0-1 0,0 0-1,0 0 1,0 0 0,1 0 0,0-1-1,0 1 1,1-1 0,-1 0 0,1 0-1,-1-1 1,7 4 0,-5-4 30,0-1 0,-1 0 0,1 0 0,0 0 0,0-1 0,1 0 0,-1 0 0,0 0 0,0-1 1,1 0-1,-1 0 0,0-1 0,0 1 0,0-2 0,0 1 0,8-3 0,0 0 107,-1-2 0,-1 1 0,1-1 0,-1-1-1,0 0 1,11-9 0,-19 13-63,1-1 0,-1 1 0,0-1 0,0 1 0,-1-1 0,1 0 0,-1 0-1,0-1 1,0 1 0,0-1 0,-1 0 0,1 1 0,-1-1 0,0 0 0,-1 0 0,1 0 0,-1-1 0,1-7-1,-2 10-53,-1 0 0,1-1 0,-1 1-1,0 0 1,0-1 0,-1 1 0,1 0 0,-1 0-1,1 0 1,-1 0 0,0 0 0,0 0-1,0 1 1,-1-1 0,1 1 0,-1-1 0,1 1-1,-1 0 1,0 0 0,0 0 0,0 0-1,0 1 1,0-1 0,0 1 0,-4-1-1,-1-2-182,-1 1 0,0 0 0,-1 1-1,1 0 1,0 0 0,-1 1 0,1 0-1,-10 1 1,14 0-98,1 1 0,0 0 0,0 0 0,0 0-1,0 0 1,0 1 0,0 0 0,0 0 0,0 0 0,0 0 0,1 0-1,-1 1 1,-5 5 0,6-6-517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 15779,'5'-3'471,"13"-6"1759,-15 10-875,-9 8 20,-145 180 1460,90-106-3675,-73 136 0,134-219 832,-17 28-1266,16-27 1204,1 0 1,0-1 0,-1 1 0,1 0-1,-1-1 1,1 1 0,-1 0 0,1-1 0,-1 1-1,1 0 1,-1-1 0,0 1 0,1-1-1,-1 1 1,0-1 0,1 0 0,-1 1-1,0-1 1,0 0 0,1 1 0,-1-1-1,0 0 1,0 0 0,0 0 0,1 1-1,-1-1 1,0 0 0,0 0 0,0 0-1,-1-1 1,-3-10-738,2-18-198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17316,'10'0'1576,"1"5"-960,5 2-200,6 4 873,1 1-433,9 3-248,4 2-80,2 2-128,-1 1-104,-1 4-168,-5 2-224,-8 1-872,0 2 880,-6-15-128,-1-5-64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17180,'9'-6'1142,"7"-3"322,-15 9-1421,-1 0 1,1 0-1,-1 0 0,1 0 1,-1 0-1,0 0 1,1 1-1,-1-1 1,1 0-1,-1 0 1,0 0-1,1 0 1,-1 1-1,0-1 0,1 0 1,-1 1-1,0-1 1,1 0-1,-1 0 1,0 1-1,0-1 1,1 0-1,-1 1 0,0-1 1,0 1-1,0-1 1,0 0-1,1 1 1,-1-1-1,0 1 1,0-1-1,0 0 0,0 1 1,0-1-1,0 1 1,0-1-1,0 1 1,0-1-1,0 0 1,0 1-1,0-1 1,-1 1-1,1 26 253,-1 0 0,-1 0 0,-6 28 1,-23 81-264,0 2 21,30-135-54,0 0-1,1 0 1,-1 0-1,1 0 1,0-1-1,0 1 1,0 0-1,0 0 1,0 0-1,1 0 1,-1 0-1,1-1 1,0 1-1,0 0 1,0 0-1,0-1 1,0 1-1,2 2 1,-1-3 3,1-1 1,-1 1-1,1 0 1,-1-1-1,1 1 0,0-1 1,-1 0-1,1 0 1,0 0-1,0 0 0,0-1 1,0 1-1,0-1 1,0 0-1,0 1 0,0-2 1,4 1-1,13 0 1,1-1-1,38-7 0,-52 7-149,0-1-1,0 0 0,0 0 1,-1-1-1,1 0 0,-1 0 1,1 0-1,-1-1 0,0 0 1,0 0-1,-1-1 0,7-5 1,-3-3-196,-10 0-122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18964,'4'0'2185,"3"0"-1481,3-7-304,5 3 1248,6-3-760,4-2-224,5-2-664,1-1-360,9 1 328,0-2-80,2-3-80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3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13155,'1'-5'504,"1"1"-1,0 0 1,0 0 0,0 0 0,1 0-1,0 1 1,-1-1 0,1 1 0,1-1-1,-1 1 1,0 0 0,7-4 0,-4 3-114,0 1 0,0 0 0,0 0 0,0 1 1,1-1-1,-1 1 0,13-1 0,-3 1-163,-1 1 1,1 1-1,0 0 0,-1 1 0,1 1 1,26 6-1,-39-7-215,0 0 1,0 0-1,0 0 1,0 0 0,0 0-1,0 1 1,0-1-1,-1 1 1,1 0-1,4 4 1,-7-6-13,1 1 1,0 0 0,-1 0-1,0-1 1,1 1 0,-1 0-1,1 0 1,-1 0 0,0 0-1,0 0 1,1 0 0,-1 0-1,0 0 1,0-1 0,0 1-1,0 0 1,0 0 0,0 0-1,0 0 1,0 0 0,-1 0-1,1 0 1,0 0 0,-1 0-1,1 0 1,0-1 0,-1 1 0,1 0-1,-1 0 1,1 0 0,-1-1-1,0 1 1,1 0 0,-1 0-1,0-1 1,1 1 0,-1-1-1,0 1 1,0-1 0,-1 1-1,-6 5-11,-1 0-1,0-1 1,0 0-1,-19 7 1,18-8-26,0 0 0,1 1 0,-1 0 0,1 0 0,-8 7 1,16-11 26,1-1 1,-1 1 0,0-1-1,1 1 1,-1 0-1,1-1 1,-1 1 0,1-1-1,-1 1 1,1 0 0,0 0-1,-1-1 1,1 1 0,0 0-1,-1 0 1,1-1 0,0 1-1,0 0 1,0 0 0,0 0-1,0-1 1,0 1 0,0 0-1,0 0 1,0 0 0,0-1-1,0 1 1,0 0 0,0 0-1,1 0 1,-1-1 0,0 1-1,1 0 1,-1-1 0,1 1-1,-1 0 1,1-1-1,0 2 1,3 2-22,-1 0 0,2 0 1,-1-1-1,8 6 0,-3-3-3,9 8 12,-1 0 0,-1 1 0,28 33-1,-39-42 23,-1 0-1,1 0 1,-1 0-1,-1 1 0,1 0 1,-1 0-1,0 0 1,-1 0-1,0 0 0,0 0 1,-1 1-1,1-1 1,-1 1-1,-1-1 0,0 11 1,-1-14 27,0 0 0,0 1 0,0-1 0,-1 0 0,0 0 0,1 0 0,-1 0 1,-1 0-1,1 0 0,-1 0 0,1-1 0,-1 1 0,0-1 0,-1 0 0,1 0 0,0 0 0,-1 0 1,0-1-1,1 1 0,-1-1 0,0 0 0,0 0 0,-7 2 0,3-1 73,0 0 1,0-1-1,0 0 0,-1 0 0,1-1 0,-1 0 0,1 0 0,-1-1 1,1 0-1,-1-1 0,-11-1 0,11-1-32,-1 0 1,1 0-1,0-1 0,-14-8 0,18 10-151,1-1-1,0 1 1,1-1-1,-1 0 1,0 0 0,1-1-1,-1 1 1,1-1-1,0 1 1,1-1-1,-5-6 1,7 3-152,4-2-57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15291,'0'-1'1961,"7"1"-945,2-2-336,6 2 1729,8 0-1009,5-1-384,2-1-112,7 1-296,0-2-119,2 2-129,-3-2-224,-6 1-608,-6 2-665,-1 0 985,-4 0-160,-6 0-136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15315,'1'-1'222,"0"0"-1,0 0 0,0 0 1,0 0-1,0 0 1,0 1-1,1-1 0,-1 1 1,0-1-1,0 0 1,0 1-1,1 0 1,-1-1-1,0 1 0,1 0 1,-1 0-1,0 0 1,1 0-1,1 0 0,30 2 1458,-23 0-1070,8-1-51,-9-1-417,-1 0-1,1 1 1,-1 0 0,0 1-1,1 0 1,-1 0-1,0 0 1,0 1 0,0 0-1,9 6 1,-15-7-137,-1-1 1,0 0-1,1 1 1,-1-1-1,0 1 1,0 0-1,0-1 1,0 1-1,0 0 0,0 0 1,-1 0-1,1 0 1,0-1-1,-1 1 1,0 0-1,1 0 1,-1 0-1,0 0 1,0 0-1,0 0 1,0 0-1,0 0 1,-1 0-1,1 0 1,-1 0-1,1 0 0,-1 0 1,0 0-1,-1 2 1,-3 8-114,-1-1 0,0-1 0,-12 17 0,14-22 63,-65 81-585,-4 7-33,63-80 568,1 1-1,1 1 1,0 0 0,-10 28-1,17-41 96,0 0 0,0 0 0,1 1 0,-1-1 0,1 0 0,-1 0 0,1 0 0,0 0 0,0 0 0,0 0 0,0 1 0,0-1 0,1 0 0,-1 0 0,1 0 0,-1 0 0,1 0 0,0 0 0,0 0 0,0 0 0,0 0 0,1 2 0,0-2 8,0 0 0,1 0 0,-1-1 0,0 1 1,1-1-1,0 1 0,-1-1 0,1 0 0,0 0 0,-1 0 0,1 0 0,0 0 0,0-1 0,3 1 0,11 0 64,-1 0 1,1-1-1,-1-1 0,24-5 0,27-6 77,42-5 228,-107 17-329,-2 0-41,1-1 0,-1 1-1,1 0 1,-1 0-1,1 0 1,-1 0-1,1 0 1,-1 0 0,1 0-1,-1 0 1,1 0-1,-1 0 1,1 0-1,-1 0 1,1 0-1,-1 0 1,1 0 0,-1 0-1,1 1 1,-1-1-1,1 0 1,-1 0-1,1 1 1,-1-1 0,0 0-1,1 1 1,-1-1-1,1 0 1,-1 1-1,0-1 1,1 1 0,-1-1-1,0 0 1,0 1-1,1-1 1,-1 1-1,0 0 1,1 9-2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16219,'19'1'2265,"5"1"-1257,5-2-360,5 0 1513,11-2-873,0 1-128,8 0-376,2-1-175,-2 1-289,0-1-208,-4 1-424,-3-2-433,-8-3-1999,-9 3 2376,-20 1-360,-8-1-305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30 17748,'1'0'79,"-1"-1"1,1 0-1,-1 1 1,1-1-1,-1 0 0,0 1 1,1-1-1,-1 0 1,0 1-1,0-1 1,1 0-1,-1 0 0,0 1 1,0-1-1,0 0 1,0 0-1,0 0 1,0 1-1,0-1 0,0 0 1,0 0-1,0 1 1,-1-1-1,1 0 1,0 0-1,0 1 0,-1-1 1,1 0-1,-1 1 1,1-1-1,0 0 1,-1 1-1,1-1 0,-1 1 1,1-1-1,-1 0 1,0 1-1,1 0 1,-1-1-1,0 1 0,1-1 1,-1 1-1,0 0 1,1-1-1,-1 1 1,0 0-1,0 0 0,1-1 1,-1 1-1,0 0 1,0 0-1,1 0 1,-1 0-1,0 0 0,0 0 1,-1 1-1,-3-1 100,0 0-1,-1 0 1,1 1 0,0 0-1,-1 0 1,1 1-1,-6 2 1,-12 7-161,0 1 0,1 2 1,1 0-1,0 1 0,1 1 0,-29 30 1,25-20-32,1 1 0,1 1 0,1 1 1,-21 38-1,35-53 28,0-1-1,1 1 1,1 0 0,0 1 0,1 0 0,0-1-1,-1 20 1,4-30-7,0 1 1,1 0-1,0 0 0,0 0 1,1 0-1,-1 0 0,1 0 1,0 0-1,0 0 0,1-1 1,-1 1-1,1 0 0,0-1 1,0 1-1,1-1 0,-1 0 1,1 0-1,0 0 0,0 0 1,1 0-1,-1-1 0,1 1 1,-1-1-1,1 0 0,6 3 0,-2-2 66,0-1-1,1 0 0,0 0 0,-1-1 0,1 0 1,0-1-1,0 0 0,0 0 0,0-1 0,0 0 1,0-1-1,0 0 0,0 0 0,0-1 0,-1 0 1,1 0-1,0-1 0,7-4 0,-9 4 20,0 0-1,-1 0 0,1-1 1,-1 0-1,0-1 0,0 1 1,-1-1-1,1 0 0,-1 0 1,5-7-1,-7 8-29,0 0-1,-1 0 1,0-1 0,1 1-1,-2-1 1,1 1 0,0-1-1,-1 0 1,0 1-1,0-1 1,0 0 0,-1 0-1,0 0 1,0 1 0,0-1-1,-1-6 1,0 6-90,-1-1 0,1 1-1,-1 0 1,0 0 0,-1 0 0,1 0 0,-1 0 0,0 1-1,0-1 1,-1 1 0,1 0 0,-1 0 0,0 0 0,0 0-1,0 0 1,-1 1 0,1 0 0,-1 0 0,0 0 0,0 1-1,0-1 1,-7-1 0,4 1-365,-1 0 0,0 0-1,0 1 1,0 0 0,0 1 0,0 0-1,0 0 1,-1 1 0,1 0 0,0 1 0,0 0-1,-16 3 1,13 1-324,9 1-102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 18108,'0'-1'129,"1"1"0,0 0-1,0 0 1,0-1 0,0 1 0,-1 0 0,1 0 0,0 0 0,0 0 0,0 0-1,0 0 1,0 0 0,0 0 0,0 1 0,-1-1 0,2 1 0,-2-1-78,1 0-1,-1 0 1,0 1 0,0-1 0,0 0 0,0 1 0,0-1 0,1 0-1,-1 1 1,0-1 0,0 0 0,0 1 0,0-1 0,0 0 0,0 0-1,0 1 1,0-1 0,0 0 0,-1 1 0,1-1 0,0 0 0,0 1-1,0-1 1,0 0 0,0 1 0,0-1 0,-1 0 0,1 1 0,-24 29 1404,14-19-1163,-214 315 821,220-319-1152,-1 0-79,2-1-145,0-1 0,-1 1 0,0-1 0,0 0-1,-8 7 1,11-12 246,1 1 0,-1-1-1,1 0 1,-1 0 0,1 1-1,-1-1 1,1 0 0,-1 0-1,1 0 1,-1 0 0,0 1-1,1-1 1,-1 0 0,1 0-1,-1 0 1,0 0-1,1 0 1,-1-1 0,1 1-1,-1 0 1,1 0 0,-1 0-1,1 0 1,-1-1 0,0 1-1,1 0 1,-1-1 0,1 1-1,-1 0 1,1-1 0,0 1-1,-1 0 1,1-1 0,-1 1-1,1-1 1,0 1 0,-1-1-1,1 1 1,0-1 0,0 1-1,-1-1 1,1 1 0,0-1-1,0 0 1,0 1 0,0-1-1,-1 1 1,1-2 0,-5-22-563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16484,'6'0'2040,"6"8"-1016,-1 1-376,6 2 1457,5 1-705,2 4-448,2-1-120,0 4-463,1 0-185,-1 4-456,-2 1-361,-5 0-735,-4-2 1120,-4-5-216,-6-3-240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8:4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19364,'4'6'273,"-1"-1"0,0 1-1,-1 0 1,0 0 0,1 0-1,-2 1 1,1-1 0,-1 0-1,0 1 1,0-1 0,-1 1 0,0-1-1,0 1 1,-1-1 0,1 1-1,-1-1 1,-1 1 0,-1 5 0,-5 15-216,-2 0 0,-22 45 0,25-58 89,-30 56-34,23-46-28,0 1 0,2 1 0,-10 30 0,22-55-72,-1 0 0,1 0 0,-1 1 0,1-1 0,-1 0 1,1 1-1,0-1 0,0 0 0,0 1 0,0-1 0,0 1 0,0-1 1,0 0-1,0 1 0,0-1 0,1 0 0,-1 1 0,0-1 0,1 0 1,-1 1-1,1-1 0,0 0 0,-1 0 0,1 0 0,0 0 0,0 1 1,0-1-1,0 0 0,0 0 0,0-1 0,0 1 0,0 0 0,0 0 1,0 0-1,0-1 0,0 1 0,1 0 0,-1-1 0,0 1 1,1-1-1,-1 0 0,0 1 0,1-1 0,-1 0 0,0 0 0,1 0 1,1 0-1,6 0 45,0 0 0,1-1 0,-1 0 0,0-1 0,15-4 0,-5 1-92,1-2 1,22-10-1,-36 14-390,-1 0 0,1 0 1,-1 0-1,0-1 0,1 0 0,-2 0 1,1 0-1,0-1 0,-1 1 1,0-1-1,6-8 0,-10 12 304,1-1 1,0 1-1,-1 0 0,1 0 1,-1 0-1,1 0 0,-1-1 1,0 1-1,0 0 0,1 0 1,-1-1-1,0 1 0,0 0 0,0-1 1,0 1-1,0 0 0,-1-2 1,-5-8-1219</inkml:trace>
  <inkml:trace contextRef="#ctx0" brushRef="#br0" timeOffset="1">0 271 19684,'16'4'2009,"7"-4"-1209,6-3-336,7-2 928,1-1-264,3-3-519,-1 1-385,-3 1-1361,-5-2 1105,-7-7-248,-1 0-128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10322,'71'0'7134,"37"-1"-2624,-50 2-4307,-1 3 0,84 15 1,-131-17-285,-2 0-207,-1 0 0,1-1 0,0 1 1,-1-2-1,1 1 0,0-1 0,0 0 0,11-2 0,-19 2 272,1-1 0,-1 1-1,1 0 1,-1 0 0,1-1-1,-1 1 1,0 0 0,1-1-1,-1 1 1,1-1 0,-1 1 0,0 0-1,1-1 1,-1 1 0,0-1-1,1 1 1,-1-1 0,0 1-1,0-1 1,0 1 0,1-1-1,-1 0 1,0 1 0,0-1-1,0 1 1,0-1 0,0 1 0,0-1-1,0 0 1,0 1 0,0-1-1,0 1 1,-1-1 0,1 1-1,0-1 1,0 1 0,0-1-1,-1 1 1,1-1 0,0 1-1,0-1 1,-1 1 0,1-1 0,-1 1-1,1 0 1,0-1 0,-1 1-1,1-1 1,-1 1 0,1 0-1,-1-1 1,-13-9-532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12571,'1'1'251,"-1"0"0,1 0 0,-1 0 1,1 0-1,0 0 0,-1 0 1,1 0-1,0 0 0,0 0 0,0 0 1,0 0-1,0-1 0,0 1 0,0 0 1,0-1-1,0 1 0,0 0 1,0-1-1,0 0 0,0 1 0,0-1 1,1 0-1,-1 1 0,2-1 0,36 7 1441,-35-7-1465,40 6 143,75-2 0,-116-4-468,-1 0 0,0 0 0,0 0 0,0 0 0,0-1 0,0 1 0,0-1 0,0 0 0,0 1 0,0-1 0,0 0 0,0 0 0,0 0 0,-1 0 0,1-1 0,0 1 0,-1 0 0,1-1 0,-1 1 0,1-1 0,1-2 0,7-10-525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35 13763,'5'-10'1610,"-3"7"-1045,-1 1 0,0 0 1,0 0-1,0-1 1,0 1-1,0 0 1,-1-1-1,2-3 1,-16 20 1057,-34 59-1385,44-65-249,0 0 0,0 0-1,1 1 1,0-1 0,0 1 0,1 0 0,-2 14 0,4-21 1,0 1 0,0-1-1,1 1 1,-1-1 0,1 1 0,-1-1-1,1 1 1,0-1 0,0 1 0,0-1 0,0 0-1,0 0 1,0 0 0,1 1 0,-1-1-1,1 0 1,-1 0 0,1-1 0,0 1-1,0 0 1,0-1 0,0 1 0,0-1-1,0 1 1,0-1 0,3 1 0,8 4-81,-1-1 0,1-1 1,23 6-1,-13-5-19,-11-2 52,-1 1 1,1 0-1,0 1 1,-1 0-1,13 8 1,-21-11 50,-1-1-1,1 1 1,-1 0 0,1 0 0,-1 1 0,0-1-1,0 0 1,0 1 0,0-1 0,-1 1 0,1 0 0,-1-1-1,0 1 1,1 0 0,-1 0 0,0 0 0,-1 0-1,1 0 1,0 0 0,-1 0 0,0 0 0,0 0 0,0 0-1,0 0 1,0 0 0,-1 4 0,0-1 14,0 0-1,-1-1 1,0 0 0,0 1 0,0-1 0,-1 0 0,1 0-1,-1 0 1,-1 0 0,1-1 0,0 1 0,-7 5 0,3-4 58,0 0 1,-1 0 0,0 0 0,0-1 0,0-1-1,-17 8 1,5-5 147,0-1-1,-1 0 0,0-2 0,0 0 1,-42 1-1,56-5-215,0 1 1,-1-2-1,1 1 0,0-1 1,0 0-1,0 0 1,0-1-1,-9-3 0,13 3-118,1 1 0,-1-1 0,1 1-1,-1-1 1,1 0 0,0 0-1,0 0 1,0 0 0,0-1 0,0 1-1,0 0 1,1-1 0,-1 0 0,1 1-1,0-1 1,-1 0 0,1 1 0,0-1-1,1 0 1,-1 0 0,0 0-1,1 0 1,0-3 0,-1-60-1089,5 23 421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14011,'6'-7'1840,"4"1"-1111,7 2-209,6 3 1080,8-1-600,4 2-120,6 0-287,7 0-105,2 0-216,-4 0-128,-3-3-352,-6 0-248,-7-4 768,-3 0-360,-7 1-80,-5-1-64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15523,'0'0'37,"0"0"0,0 0-1,0 0 1,0 0-1,0 0 1,1 0 0,-1 0-1,0 0 1,0 0-1,0 0 1,0 0 0,0 0-1,0 0 1,0 0-1,1 0 1,-1 0 0,0 0-1,0 0 1,0 0-1,0 0 1,0 0 0,0 0-1,0 0 1,1 0-1,-1 0 1,0 0 0,0 0-1,0 0 1,0 0 0,0 0-1,0 0 1,0 1-1,0-1 1,0 0 0,0 0-1,1 0 1,-1 0-1,0 0 1,0 0 0,0 0-1,0 0 1,0 0-1,0 1 1,0-1 0,0 0-1,0 0 1,0 0-1,0 0 1,0 0 0,0 0-1,0 0 1,0 1-1,0-1 1,0 0 0,0 0-1,0 0 1,0 0-1,0 0 1,0 0 0,0 0-1,0 1 1,0-1 0,0 0-1,0 0 1,-1 0-1,21-2 1171,26-9 215,48-9-1079,2 4 0,0 4 0,1 5-1,128 5 1,-201 3-711,-15 0-273,0 0 0,1-1 0,-1 0 0,18-3 0,-19-4-346,-6 3 421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 18308,'-5'-1'147,"-1"0"-1,0 1 1,0-1 0,1 1 0,-1 0 0,0 1-1,0-1 1,1 1 0,-1 0 0,0 1 0,-5 1-1,-7 4-1,1 0-1,-17 10 1,14-6-65,0 1-1,1 1 1,1 1-1,0 0 1,1 2 0,1 0-1,0 1 1,2 0-1,-1 1 1,2 1 0,1 0-1,0 1 1,1 0-1,1 1 1,-11 34 0,18-47-57,1 1 1,1-1 0,-1 0-1,1 0 1,1 1 0,-1-1-1,1 1 1,1-1 0,0 0-1,0 1 1,3 10 0,-3-15-16,1 0 0,-1 0-1,1-1 1,0 1 0,0 0 0,0-1 0,0 1 0,1-1 0,-1 0 0,1 0 0,0 0 0,0 0 0,0-1 0,0 1 0,1-1 0,-1 1 0,1-1 0,-1 0 0,1-1 0,0 1 0,0-1 0,0 1 0,-1-1 0,1 0-1,5 0 1,2 0 18,0-1-1,0 0 0,0 0 1,0-1-1,0-1 0,0 0 1,0 0-1,-1-1 0,1-1 0,-1 0 1,11-5-1,-7 2 53,-1 0-1,1-1 1,-1-1-1,0 0 1,-1 0-1,0-2 1,13-14 0,-21 21-31,0-1 0,0-1 1,0 1-1,-1 0 0,0-1 1,0 0-1,-1 0 0,1 0 1,-1 0-1,0 0 0,1-9 1,-3 11-17,1-1 1,-1 1 0,0 0-1,-1 0 1,1 0 0,-1 0 0,0 0-1,0 0 1,0 0 0,0 0 0,-1 0-1,1 0 1,-1 0 0,0 1 0,0-1-1,-1 1 1,1-1 0,-5-4 0,0 1-104,0 0 1,-1 0 0,0 0 0,0 1 0,-1 1 0,1-1 0,-1 1 0,-1 1-1,1-1 1,-1 2 0,1-1 0,-1 1 0,0 1 0,0 0 0,0 0 0,-1 1-1,-13 0 1,3 7-1507,20-6 1531,1 0 1,-1 0 0,1 1-1,-1-1 1,1 0-1,-1 0 1,1 1 0,-1-1-1,1 0 1,-1 1 0,1-1-1,0 0 1,-1 1 0,1-1-1,0 1 1,-1-1-1,1 1 1,0-1 0,-1 1-1,1-1 1,0 1 0,0-1-1,0 1 1,0-1 0,-1 1-1,1-1 1,0 1-1,0 0 1,0-1 0,0 1-1,0-1 1,1 2 0,2 4-612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 15115,'13'-7'3454,"-21"14"-664,-9 8-2024,-4 9-541,2 1 0,0 1-1,1 0 1,2 2 0,-25 56 0,-44 154 94,84-234-284,-8 22-254,9-26 210,0 0 1,0 0 0,0 0 0,0 0-1,0 0 1,0 0 0,0 0 0,0 0-1,0 0 1,0 0 0,0-1 0,0 1-1,0 0 1,0 0 0,0 0-1,0 0 1,0 0 0,0 0 0,0 0-1,0 0 1,0 0 0,0 0 0,0 0-1,0 0 1,0 0 0,0 0 0,-1 0-1,1 0 1,0 0 0,0 0 0,0 0-1,0 0 1,0 0 0,0 0-1,0 0 1,0 0 0,0 0 0,0-1-1,0 1 1,0 0 0,0 0 0,0 0-1,0 0 1,0 0 0,-1 1 0,1-1-1,0 0 1,0 0 0,0 0-1,0 0 1,0 0 0,0 0 0,0 0-1,0 0 1,0 0 0,0-17-612,13-102-3656,-8 84 3778,1-15-538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15211,'0'0'59,"0"0"0,0 0 0,0 0 0,0 0-1,0 0 1,-1 0 0,1 0 0,0-1 0,0 1-1,0 0 1,0 0 0,-1 0 0,1 0 0,0 0 0,0 0-1,0 0 1,0 0 0,-1 0 0,1 0 0,0 0-1,0 1 1,0-1 0,0 0 0,0 0 0,-1 0-1,1 0 1,0 0 0,0 0 0,0 0 0,0 0 0,0 0-1,0 0 1,-1 1 0,1-1 0,0 0 0,0 0-1,0 0 1,0 0 0,0 0 0,0 0 0,0 1 0,0-1-1,0 0 1,0 0 0,0 0 0,0 0 0,-1 1-1,1 11 1714,5 12 211,4-3-1357,0-1 0,2-1 0,17 26 1,-12-21-513,16 35 1,-21-35-150,-2 0 0,11 44 1,-17-54-348,-1 1 0,0-1 1,-1 1-1,0 0 1,-1 0-1,-2 17 0,2-32 376,0 1-24,0 0-1,0-1 1,0 1 0,0-1 0,0 1-1,0-1 1,0 1 0,-1-1 0,1 1-1,0-1 1,0 1 0,0-1 0,0 1-1,-1-1 1,1 1 0,0-1 0,-1 1-1,1-1 1,0 1 0,-1-1 0,1 0-1,0 1 1,-1-1 0,1 0 0,-1 1-1,1-1 1,-1 0 0,1 0 0,0 1-1,-1-1 1,-4 0-625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16251,'5'-2'503,"-3"1"-167,1 0-1,-1 1 1,1-1-1,0 0 1,-1 1-1,1-1 1,0 1 0,3 0-1,-5 0-265,-1 1 0,1-1 0,0 0-1,-1 1 1,1-1 0,0 0 0,-1 1 0,1-1 0,-1 1-1,1-1 1,0 1 0,-1 0 0,1-1 0,-1 1 0,0 0-1,1-1 1,-1 1 0,1 0 0,-1-1 0,0 1 0,0 0-1,1 0 1,-1-1 0,0 1 0,0 0 0,0 0-1,0-1 1,0 1 0,0 0 0,0 0 0,0 0 0,0-1-1,0 1 1,-1 1 0,0 13 179,-1 1-1,-1-1 1,0 0-1,-1 0 1,-8 22-1,-39 71 241,0 1-219,50-104-259,-1-1 1,1 1 0,-1-1-1,1 1 1,1-1-1,-2 10 1,2-13-9,1 0 0,-1 1 0,0-1 0,0 0 0,0 0 1,1 0-1,-1 0 0,0 0 0,1 0 0,-1 0 0,1 0 0,-1 0 0,1-1 1,0 1-1,-1 0 0,1 0 0,0 0 0,0-1 0,0 1 0,-1 0 0,1-1 1,0 1-1,0 0 0,0-1 0,0 1 0,0-1 0,0 0 0,0 1 0,0-1 1,0 0-1,0 0 0,0 1 0,0-1 0,0 0 0,2 0 0,8 0 1,0-1-1,0 0 0,-1 0 0,1-1 1,-1 0-1,1-1 0,16-7 0,-12 4-478,0-1-1,0 0 0,-1-2 0,18-12 1,-16 4-1445,-15 17 1868,-1-1 1,1 0 0,-1 1-1,0-1 1,1 0 0,-1 1 0,0-1-1,0 0 1,1 1 0,-1-1-1,0 0 1,0 0 0,0 1 0,0-1-1,0 0 1,0 0 0,0 1-1,0-1 1,0 0 0,0 0 0,-1 1-1,1-1 1,0 0 0,0 1 0,-1-1-1,1 0 1,-1 1 0,1-2-1,-12-7-989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15731,'-9'-1'2161,"5"1"-1225,13 0-280,8 0 1545,11 0-985,8 0-208,9 0-392,2 0-344,5-4-1088,4-1 872,-2-5-232,-5-8-120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62 531 12155,'-22'20'1664,"17"-17"-1077,1 0 0,0 1-1,0-1 1,0 1-1,1 0 1,-1 1 0,1-1-1,-5 9 1,17-16 482,35-22-332,46-34 0,-66 43-593,182-130 631,250-158-163,-396 272-577,-51 27-214,-12 2-4,-11 3-253,-4 3 496,-1 1 1,1 0-1,-27 12 1,19-5-196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2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86 13763,'47'-85'6859,"-50"118"-4615,-2-16-2211,0 0-34,1 0-1,1 1 1,0-1-1,1 0 1,0 32-1,3-47-3,-1 1-1,1-1 1,-1 0 0,1 0-1,0 1 1,0-1 0,0 0-1,0 0 1,0 0-1,0 0 1,1 0 0,-1 0-1,1 0 1,-1-1-1,1 1 1,0 0 0,0-1-1,0 0 1,-1 1-1,1-1 1,1 0 0,-1 0-1,0 0 1,0 0 0,4 1-1,6 1-24,1 0 0,-1 0 0,24 0-1,3 1-17,-34-3 41,0 0 1,0 1 0,-1-1-1,1 1 1,0 0-1,0 0 1,-1 0-1,1 1 1,-1-1-1,6 6 1,-9-7 3,0 1-1,1-1 1,-1 0 0,-1 1 0,1-1-1,0 1 1,0 0 0,0-1-1,-1 1 1,1 0 0,-1-1 0,0 1-1,1 0 1,-1 0 0,0-1-1,0 1 1,0 0 0,0 0-1,0-1 1,0 1 0,-1 0 0,1 0-1,-1-1 1,1 1 0,-1 0-1,1-1 1,-1 1 0,0-1 0,0 1-1,0-1 1,0 1 0,0-1-1,-2 2 1,-10 14 69,0 0 0,-1-1-1,-1-1 1,0 0 0,-1-1 0,-1-1 0,0-1-1,-1 0 1,0-1 0,-1-1 0,-24 9 0,41-18-71,-1 0 0,0 0 1,0 0-1,0-1 1,1 1-1,-1-1 1,0 0-1,0 1 0,0-1 1,0-1-1,0 1 1,0 0-1,1-1 1,-1 1-1,0-1 0,0 0 1,1 0-1,-1 0 1,-3-2-1,4 1-103,-1 0-1,1 0 0,-1 0 1,1-1-1,0 1 1,0-1-1,0 0 1,0 1-1,1-1 0,-1 0 1,1 0-1,0 0 1,-1 0-1,1 0 1,0 0-1,1 0 0,-1-4 1,-1-11-450,0 0 1,2 0-1,0 0 1,5-29 0,1 0-434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3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16908,'9'-21'1888,"-1"2"-1032,1 3-328,5 1 969,2 2-169,11-3-424,5-3-200,15-2-576,5-4-312,12-5 216,4 0-32,2-4-136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22397,'-11'12'-111,"-9"16"111,10-9 15,1 1 1,1 0-1,1 0 1,-8 35-1,-7 87 37,12-50-66,5 0-1,3 0 0,4 0 0,15 92 0,-13-163 18,-1 5 13,14 48 1,-25-90-427,-1 1 0,-1 0 0,0 0 0,-1 1 0,-21-20 0,8 7 240,-9-12-349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14067,'3'-1'1384,"5"-3"-728,3-2-175,6 0 583,4 2-72,6-2-136,5 2-152,2-1-512,8 3-288,-2 2 1561,0-2-1329,3-6-56,0-8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15363,'-4'-7'1273,"-3"7"-1097,-8 11-112,1 7 704,-3 10-752,0 7-16,-2 12-16,2 6 0,3 10 0,1-1 0,5 1-24,4 0-88,6-9-176,6-2-96,7-15-137,2-8 377,7-15-96,2-4-96</inkml:trace>
  <inkml:trace contextRef="#ctx0" brushRef="#br0" timeOffset="1">724 139 14835,'-1'4'1288,"-8"18"-879,-5 2-169,-2 13 600,-4 6-400,1 8-112,-2-1-40,2 1-184,2-2-16,0-6-160,2-7-168,2-15-344,-1-6-344,1-18 736,3-9-128,-1-18-137</inkml:trace>
  <inkml:trace contextRef="#ctx0" brushRef="#br0" timeOffset="2">442 224 14627,'10'4'1472,"1"7"-839,5 1-249,2 2 720,5 2-360,5 3-272,-1 1-152,4 0-544,-2-2-280,1-3-1104,-1-4 1328,-3-11-248,-2-4-225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16107,'11'13'1697,"-2"7"-1009,1 4-264,1 2 944,5 4-551,3 3-241,-4 3-96,0 4-416,-7 6-176,-5 2-240,-9 1-120,-12 0-361,-7-3-183,-7-12 640,-7-4-184,-3-14 16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21677,'30'-9'1520,"2"-2"-1280,1-1-136,5-1 256,5 3-352,5 3-320,2 3-144,0 1-376,-1 2-184,-11 2-353,-3 2 825,-17 1-128,-6 3-88</inkml:trace>
  <inkml:trace contextRef="#ctx0" brushRef="#br0" timeOffset="1">98 249 16596,'15'10'2016,"10"-6"-1288,9-4-288,3 0 889,12-3-569,3 0-256,4-5-848,-2-3 536,-12-6-288,-4-3-136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13355,'-3'-2'3171,"-2"7"-1732,-4 8-680,-45 128 475,46-118-1189,2 0 0,1 0-1,1 1 1,-2 29 0,6-49-35,0-1 0,0 1 0,0 0 0,0-1 0,1 1 0,-1 0 0,1-1 0,0 1 0,0-1 0,0 1 1,1-1-1,-1 1 0,1-1 0,0 0 0,0 0 0,0 0 0,0 0 0,5 5 0,-3-5 3,1 0-1,-1 0 1,1-1-1,-1 1 1,1-1-1,0 0 1,0-1-1,0 1 1,0-1-1,0 0 1,0 0-1,0 0 1,6-1-1,7 1 5,0-2 0,0 0 0,-1-1 0,1-1 0,0 0 0,-1-2 0,0 0 0,0-1 0,0 0 0,29-17 0,-29 14 9,0-2 0,-1 0 1,-1 0-1,0-2 0,0 0 1,-1 0-1,-1-2 0,0 1 0,19-32 1,-26 38 13,-1-1 1,-1 1-1,0-1 1,0-1-1,-1 1 1,0 0-1,0-1 0,-1 1 1,-1-1-1,1 0 1,-1-18-1,-1 27-30,0 0 0,0 0 0,0 0 0,-1-1 0,1 1 0,0 0 1,0 0-1,-1 0 0,1 0 0,-1 0 0,1-1 0,-1 1 0,1 0 0,-1 0 0,0 0 0,1 0 0,-1 0 0,0 1 0,0-1 0,-1-1 0,1 1-2,0 1 0,0 0 0,0 0 1,0 0-1,0 0 0,0-1 0,0 1 0,0 1 1,0-1-1,1 0 0,-1 0 0,0 0 0,0 0 0,0 1 1,0-1-1,0 0 0,0 1 0,0-1 0,1 1 0,-2 0 1,-3 2 17,0 1 1,1 0-1,-1 0 1,1 0-1,0 0 1,0 1-1,-3 4 1,-4 8-3,1 0 0,1 1-1,-15 38 1,21-46-109,0 1 0,0-1-1,1 1 1,0 0 0,1 0 0,0 0-1,1 0 1,0 0 0,2 11 0,-1-17 55,0 0 1,1 0 0,0 0 0,0 0-1,0-1 1,0 1 0,1-1 0,0 0-1,-1 1 1,2-1 0,-1-1 0,0 1-1,1 0 1,0-1 0,0 0 0,0 1 0,0-2-1,0 1 1,1 0 0,-1-1 0,1 0-1,0 0 1,-1 0 0,1-1 0,8 2-1,24 5-270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 15931,'0'-4'1137,"-7"17"-937,-11 4-64,-7 17 424,-1 9-208,-6 16-176,2 7-48,3 4-24,7 2 8,10-3-16,7-5-24,12-14-96,9-7-168,8-17-360,4-6-128,3-14 528,3-3-128,7-8-96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15963,'-13'2'1521,"-14"18"-841,-2 4-232,2 15 768,4 5-376,13 6-223,6 1-81,15-1-176,9-3-104,9-10-256,4-4-96,-2-10-248,1-7-216,-5-7-377,-4-5 2210,-13-7-1393,-8-8-32,-14-4 32</inkml:trace>
  <inkml:trace contextRef="#ctx0" brushRef="#br0" timeOffset="1">20 184 15275,'-12'-22'1793,"5"1"-1209,13 1-272,9 5 928,17 10-480,5 3-216,13 5-712,3 0 1577,8-3-1321,-1 1 64,-7 1 72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9818,'0'1'183,"-1"0"1,1 0-1,-1-1 1,1 1-1,-1 0 0,1 0 1,0 0-1,-1 0 1,1 0-1,0 0 0,0 0 1,0-1-1,-1 1 0,1 0 1,0 0-1,0 0 1,0 0-1,1 0 0,-1 0 1,0 0-1,0 0 1,0 0-1,1 0 0,0 1 1,10 28-396,-8-21 661,16 42 620,15 71 0,-29-95-876,-1 0-1,-1 0 1,-1 1 0,-4 45-1,-3-28-56,-2-1-1,-2-1 0,-30 85 1,-66 115-506,93-218 253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15979,'14'-6'310,"1"1"0,-1 1 0,1 1 0,0 0-1,0 0 1,1 2 0,-1 0 0,0 1 0,0 0-1,1 1 1,-1 1 0,0 0 0,16 5 0,-21-4-210,-1 0 1,0 1-1,0 0 1,0 0-1,-1 1 1,1 0-1,-1 0 1,0 1-1,9 9 1,-11-10-66,-2 1 0,1-1 1,-1 1-1,1 0 0,-2 0 0,1 1 1,-1-1-1,0 1 0,0 0 0,-1 0 1,0 0-1,0 0 0,1 11 0,-2-6 4,0 0 0,-3 23-1,0 13 34,2-47-72,1 1-1,-1 0 1,0 0 0,1-1-1,0 1 1,-1 0-1,1-1 1,0 1-1,0 0 1,0-1 0,0 1-1,0-1 1,0 0-1,0 1 1,0-1-1,1 0 1,-1 0 0,0 1-1,1-1 1,-1 0-1,1-1 1,0 1-1,-1 0 1,1 0-1,0-1 1,-1 1 0,1-1-1,0 1 1,0-1-1,-1 0 1,1 1-1,0-1 1,0 0 0,2-1-1,6 1-3,0 0-1,-1-1 1,1 0 0,0-1-1,9-3 1,-11 3 28,0-1 0,0 0 0,-1 0 0,1 0 0,-1-1 0,0 0 0,0-1 0,0 0 0,0 0 0,-1 0 0,0-1 0,0 0 0,7-9 0,-7 7 16,-1-1 0,-1 1 0,1-1 1,-1 0-1,-1 0 0,0 0 0,0 0 1,-1-1-1,0 1 0,0-1 1,-1-12-1,0-18 104,-2 0 0,-2 0 0,-1 0 0,-14-52 0,16 75-97,2 17-48,0 0 1,0 0-1,0 0 0,0 0 0,0-1 0,0 1 0,0 0 0,0 0 1,0 0-1,0 0 0,0 0 0,0-1 0,1 1 0,-1 0 1,0 0-1,0 0 0,0 0 0,0 0 0,0 0 0,0-1 0,0 1 1,0 0-1,0 0 0,0 0 0,1 0 0,-1 0 0,0 0 0,0 0 1,0 0-1,0 0 0,0-1 0,0 1 0,1 0 0,-1 0 0,0 0 1,0 0-1,0 0 0,0 0 0,0 0 0,1 0 0,-1 0 1,0 0-1,21 18-331,-14-10 130,0 0-1,1 0 1,1-1 0,-1 0 0,1 0 0,0-1 0,1 0 0,0-1 0,-1 0 0,19 7-1,17-2-277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17084,'1'-2'1512,"-5"4"-1008,-5 8-176,-1 11 728,2 7-359,-4 18-233,2 6-144,2 8-144,-1 4-24,5-1-136,-1-2-24,5-8-152,2-8-112,5-14-312,4-10-233,8-14 625,4-7-168,7-5-72</inkml:trace>
  <inkml:trace contextRef="#ctx0" brushRef="#br0" timeOffset="1">503 92 15155,'-15'28'1385,"2"10"-913,3 5-200,4 6 584,5 0-336,5 1-80,4-4-96,7-6-328,-1-7-208,-1-10-496,-1-9 504,-4-4 40,1-4-80,-8-9-120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135 250 14515,'17'-8'1208,"15"6"-856,6 4-120,8 3 289,0 4-329,6-9 48,-6-6-40,-8-8-136</inkml:trace>
  <inkml:trace contextRef="#ctx0" brushRef="#br0" timeOffset="1">589 1 16299,'3'8'1489,"2"12"-961,-1 5-160,4 14 504,-2 9-104,-2 14-160,-5 4-159,-16 10-225,-12 7-232,-27 16-545,-13 8-295,-32 5 680,-8-3-144,-9-7-160,-1-3-176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14195,'-2'-1'117,"0"-1"1,0 1-1,0 0 1,0 0-1,0 0 0,0 0 1,-1 1-1,1-1 1,0 1-1,-1-1 0,1 1 1,-1 0-1,1 0 1,0 0-1,-1 0 0,1 0 1,0 0-1,-1 1 0,1-1 1,0 1-1,-1-1 1,1 1-1,0 0 0,0 0 1,0 0-1,-1 0 1,1 1-1,0-1 0,1 1 1,-1-1-1,0 1 1,0-1-1,1 1 0,-1 0 1,1 0-1,-1 0 1,1 0-1,-2 3 0,-3 6-94,0 2-1,0-1 0,1 1 0,1-1 0,-4 18 1,0-1 66,2 0-1,1 0 1,1 1 0,1-1 0,2 1 0,1 0 0,1-1 0,2 1 0,1-1-1,1 0 1,2 0 0,0 0 0,16 36 0,39 55 196,-8-17-205,-53-100-84,1 0 1,-1 1-1,0-1 0,0 0 0,0 1 0,-1-1 0,1 1 0,-1 5 0,0-9-6,0 1-1,0 0 1,0-1-1,0 1 1,0-1-1,0 1 0,-1 0 1,1-1-1,0 1 1,0-1-1,-1 1 1,1-1-1,0 1 1,0-1-1,-1 1 1,1-1-1,-1 0 0,1 1 1,0-1-1,-1 1 1,1-1-1,-2 1 1,1-1-21,0 0 0,0 1 0,-1-1 0,1 0 1,0 0-1,0 0 0,0 0 0,-1 0 0,1 0 1,0 0-1,0-1 0,0 1 0,0 0 0,-1-1 1,1 1-1,-1-1 0,-6-3-150,0-1 0,1 1 0,-1-1 0,1 0 0,0-1 1,1 0-1,-1 0 0,-6-9 0,-43-58-968,54 70 1113,-16-23-276,-21-42-1,33 56 413,0-1 0,1-1 0,0 1 0,1-1 0,-3-23 0,6 35-50,1-1 0,0 1 1,-1-1-1,1 1 0,0-1 0,0 1 1,1-1-1,-1 1 0,1-1 0,-1 1 1,1-1-1,0 1 0,-1-1 0,1 1 1,1 0-1,-1 0 0,0-1 1,0 1-1,1 0 0,0 0 0,-1 0 1,1 0-1,0 1 0,0-1 0,0 0 1,0 1-1,0-1 0,0 1 0,3-1 1,4-2 119,1 1 0,0 0 0,0 0 0,0 1 1,20-1-1,-6 1-85,1-2-242,1 2 18,-1-2 0,0 0 0,0-2-1,0-1 1,46-19 0,-20-7-124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14091,'-6'9'1248,"2"12"-872,-1 4-160,2 2 569,2 0-505,4 0-344,3 1-168,5-7 216,2-4-120,10-2-97</inkml:trace>
  <inkml:trace contextRef="#ctx0" brushRef="#br0" timeOffset="1">320 275 15211,'-9'48'1217,"2"9"-929,3 0-152,5 4 384,5-4-112,10-7-168,5-7-96,9-14-224,5-8-104,3-11-296,1-5-104,0-11 424,2-9-88,2-10-97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14403,'-9'38'1328,"-8"9"-808,-4 3-183,-4 5 423,-2-2-40,0-7-144,2-6-88,3-13-432,1-8-272,4-15 1040,3-7-784,1-14-8,-1-9 16</inkml:trace>
  <inkml:trace contextRef="#ctx0" brushRef="#br0" timeOffset="1">0 45 12579,'14'8'1096,"8"8"-752,4 3-152,7 0 544,2 2-296,8-2-384,3-1-64,-1-11 40,-1-5-32,-5-16-80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14411,'14'9'1240,"-1"9"-776,0 7-119,6 8 463,1 4-56,3 9-56,-1 4-48,-3 6-160,-5 0-96,-6 0-96,-7 0-144,-8-9-680,-12-6 1825,-12-11-1257,-7-8 72,4-19 24</inkml:trace>
  <inkml:trace contextRef="#ctx0" brushRef="#br0" timeOffset="0.49">578 49 16171,'28'6'1321,"6"2"-1009,-2 1-144,12-1 512,3 1-624,3-2 1840,2-1-1624,-9-2 17,-4-2 31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15499,'39'13'1553,"9"-13"-1009,4 0-232,8 0 456,3-6-248,2 1-88,-6-10-64,-14-3-328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16 290 15691,'-3'7'217,"1"0"0,-1 0-1,1 0 1,0 0 0,1 1-1,0-1 1,0 0 0,0 1-1,1-1 1,0 0 0,1 1 0,2 11-1,-2-14-206,0 0 1,1 0-1,0 0 0,0 0 0,0-1 1,1 1-1,0-1 0,0 1 0,0-1 1,0 0-1,1 0 0,-1 0 0,1 0 0,0-1 1,0 0-1,0 1 0,1-2 0,6 5 1,-1-3-2,1 1 1,0-2-1,1 1 1,-1-2 0,0 1-1,1-1 1,-1-1-1,1 0 1,0-1-1,-1 0 1,1-1 0,0 0-1,-1-1 1,0 0-1,18-6 1,-7 1 44,-1-1 0,-1-1 0,1 0-1,-2-2 1,1 0 0,-1-2 0,20-16 0,-32 23 13,1-1 0,-1 0 0,-1 0 1,1 0-1,-1-1 0,0 0 0,8-16 0,-29 52 271,7-4-334,2 0 1,0 0 0,-2 30 0,7-44-39,0 1 1,1-1-1,0 1 0,0-1 1,1 1-1,1-1 0,0 1 1,0-1-1,1 0 1,5 12-1,-7-19 2,1-1 1,-1 1-1,1-1 1,0 1-1,0-1 1,0 1-1,0-1 1,0 0-1,0 0 1,0 0-1,1 0 1,2 1-1,-3-2 24,-1-1 0,1 1 0,-1 0 0,1-1 0,-1 0 0,1 1 0,-1-1 0,1 0 0,-1 0-1,1 0 1,0 0 0,-1 0 0,1 0 0,-1 0 0,1 0 0,0-1 0,-1 1 0,1-1 0,-1 1-1,1-1 1,-1 0 0,0 1 0,1-1 0,-1 0 0,1 0 0,0-1 0,23-28-155</inkml:trace>
  <inkml:trace contextRef="#ctx0" brushRef="#br0" timeOffset="1">631 1 18172,'-3'18'1544,"2"-2"-1104,2-4-208,10 5 633,1 3-425,1 6-944,0 1 560,-6-1-176,-1-5-81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5457,'2'0'8723,"49"-13"-5213,-30 7-3075,0 1-1,1 0 1,-1 2-1,1 0 0,0 1 1,29 2-1,-48 0-416,0 1 0,0-1 0,0 1 0,1 0-1,-1 0 1,0 0 0,0 0 0,0 0 0,-1 1 0,1-1-1,0 1 1,0 0 0,-1 0 0,1 0 0,-1 0 0,0 0 0,1 0-1,-1 1 1,0-1 0,0 1 0,-1 0 0,1-1 0,0 1 0,-1 0-1,0 0 1,0 0 0,0 0 0,2 6 0,-1 6-15,-1-1 0,0 1 0,-1-1 0,0 1 1,-4 17-1,2-2 6,2-29-9,-2 17-4,2 0 0,0 0 1,0 0-1,7 33 1,-6-48 10,0 1 1,0 0-1,0 0 1,1 0-1,-1-1 1,1 1-1,0-1 1,0 1-1,0-1 1,0 0-1,1 0 1,0 0-1,-1 0 1,1 0-1,0-1 1,0 1-1,0-1 1,1 0-1,-1 0 1,0 0-1,1 0 1,0 0 0,-1-1-1,1 0 1,0 1-1,0-2 1,0 1-1,4 0 1,1 0 51,0-1 0,0 0 0,-1 0 0,1-1 0,0 0 1,-1-1-1,1 0 0,-1 0 0,1-1 0,-1 0 0,0-1 1,0 1-1,0-2 0,-1 1 0,0-1 0,1 0 0,-2 0 1,12-12-1,-9 8 40,0-1 0,-1 0 1,-1 0-1,1-1 0,-2 0 0,1 0 1,-1-1-1,-1 0 0,0 0 0,-1 0 1,5-26-1,-5 18 8,-2-1 1,0 1 0,-3-34 0,1 46-166,-1 0-1,0 0 1,0 0 0,-1 0 0,0 0 0,-1 1-1,0-1 1,0 1 0,0 0 0,-1 0 0,0 0 0,-6-8-1,9 13-103,-1 1 0,1 0 0,0 0 0,0 0-1,-1 0 1,1 0 0,-1 0 0,1 1 0,0-1-1,-3 0 1,0 2-2128,10 8 1073,6 4 299,5 1-200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15283,'13'-1'5713,"-7"1"-4848,-8 8-489,-4 4-176,1 8 1072,3 6-768,2 7-464,4 4-160,4 5-312,3 1-144,8-2-552,-3-4-153,-2-7 889,-7-5-288,-8-8-112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15707,'24'-11'1881,"7"1"-1201,11 1-336,7 5 1328,9 1-968,6 0-375,1 0-209,3-4-32,-11-3-96,-5 0-96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15467,'-1'2'1238,"-7"41"-235,1-1 1,-2 81-1,8-101-990,2 0 1,1 0-1,1-1 0,0 1 0,2-1 0,1 0 0,13 33 0,-16-46 1,1-1-1,0 1 1,0-1-1,1 0 0,0-1 1,0 1-1,1-1 1,0 0-1,0 0 1,0-1-1,1 1 0,11 6 1,-12-9 9,0 0-1,0-1 1,0 0-1,0 0 1,0 0 0,0-1-1,1 0 1,-1 0-1,1 0 1,-1-1 0,0 0-1,1 0 1,-1-1-1,1 0 1,-1 0-1,0 0 1,8-3 0,-1-2 41,-1 1 1,1-2 0,-1 0 0,-1 0-1,1-1 1,-1 0 0,-1-1 0,0 0-1,0-1 1,-1 0 0,0-1 0,10-14-1,-1-2 123,-2 0 0,0-1 0,-2-1 0,13-37 0,-22 52-84,0 0 1,0 0-1,-2-1 0,0 0 1,0 0-1,-2 0 1,1-26-1,-2 40-91,0-1 0,0 1 1,0 0-1,0-1 0,-1 1 0,1 0 1,0-1-1,0 1 0,-1 0 0,1 0 1,-1-1-1,1 1 0,-1 0 0,0 0 1,1 0-1,-1 0 0,0 0 0,0 0 1,0 0-1,0 0 0,0 0 0,0 0 1,0 0-1,0 1 0,0-1 0,-2-1 1,2 2-6,-1 0 1,1 0 0,-1 0 0,1 0 0,-1 1 0,1-1-1,0 0 1,-1 0 0,1 1 0,0-1 0,-1 1 0,1 0 0,0-1-1,-1 1 1,1 0 0,0-1 0,0 1 0,0 0 0,0 0-1,0 0 1,0 0 0,0 0 0,0 1 0,-1 0 0,-3 4-17,1 1 1,0 0-1,0-1 0,0 1 1,1 1-1,0-1 1,1 0-1,-1 1 0,1-1 1,1 1-1,0 0 1,0 0-1,0 0 0,1-1 1,0 1-1,0 0 1,1 0-1,0 0 0,1-1 1,0 1-1,0 0 1,0-1-1,6 13 0,-3-10-98,0 0 0,0-1 0,1 1 0,0-1 0,1 0-1,0-1 1,0 1 0,1-1 0,0-1 0,0 1-1,1-2 1,0 1 0,0-1 0,1 0 0,0-1-1,13 6 1,16 0-279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17212,'4'-4'243,"-1"-1"0,1 1 0,0-1 0,0 1 0,0 1 0,0-1 1,1 0-1,0 1 0,0 0 0,0 0 0,0 1 0,0-1 0,0 1 1,1 0-1,-1 0 0,1 1 0,-1 0 0,9-1 0,1 0-49,-1 1 0,1 0 0,-1 2-1,1-1 1,0 2 0,15 3 0,-24-4-189,0 0 1,0 0 0,-1 1 0,1 0 0,-1 0-1,1 1 1,-1-1 0,0 1 0,0 0-1,0 0 1,0 1 0,0 0 0,-1 0 0,0 0-1,1 0 1,-2 1 0,1-1 0,0 1-1,-1 0 1,0 0 0,0 0 0,0 0 0,-1 1-1,0-1 1,0 1 0,0 0 0,-1 0-1,0-1 1,0 1 0,0 0 0,-1 0 0,0 0-1,0 0 1,0 0 0,-2 6 0,-7 33-201,6-28 67,-1-1-1,2 1 1,0 0-1,0 19 1,2-33 107,1 0-1,-1 0 1,0 0 0,1 0 0,-1 0 0,1 0 0,0 0 0,0 0 0,0-1 0,0 1 0,0 0 0,1 0 0,-1-1-1,1 1 1,0-1 0,0 0 0,0 1 0,0-1 0,0 0 0,0 0 0,1 0 0,-1 0 0,1-1 0,-1 1 0,1-1 0,0 1-1,0-1 1,4 1 0,0 0 16,0-1 0,0-1 0,0 1 1,1-1-1,-1 0 0,0-1 0,0 0 0,1 0 0,-1 0 0,0-1 0,0 0 0,0-1 0,-1 1 0,1-1 0,6-4 0,12-7 33,0-2 0,29-23 1,-25 18 145,-1-2 1,42-45 0,-63 59-76,1 0 0,-1-1 0,-1 0 0,0 0 0,6-13 0,-10 17-17,1 0-1,-1-1 1,-1 1-1,1-1 1,-1 1-1,0-1 1,-1 1-1,1-1 1,-1 1-1,-1-9 1,0 8-29,-1 1 0,1 0 1,-1 0-1,0 0 0,-1 0 0,1 0 1,-1 1-1,0-1 0,-1 1 1,1 0-1,-1 0 0,0 0 0,-1 0 1,1 1-1,-1-1 0,1 1 0,-1 1 1,-8-6-1,6 7-129,7 5-103,12 8-198,2-3 128,1-1 1,0 0-1,1-1 1,0 0-1,0-1 1,0-1-1,20 3 0,11-2-161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18364,'7'24'2080,"0"9"-1399,3 10-297,1 8 816,5 9-392,0 1-216,1 2-1080,2-2 296,-3 0 88,-2-3-136,13-10-120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19156,'1'5'1560,"5"-4"-1175,3 6-177,12-8 888,6-6-656,15-2-528,2-2-280,9-5-696,3-3 920,3-2-185,-4-2-135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66 13771,'0'-4'203,"0"0"-1,-1 0 1,1 0 0,-1 0-1,0 0 1,0 0 0,-1 1-1,1-1 1,-1 0-1,0 1 1,0-1 0,-2-3-1,3 6-132,-1 0 0,1 0 0,0-1 0,-1 1 0,1 0 0,-1 1 0,1-1 0,-1 0 0,1 0 0,-1 1 0,1-1 0,-1 0 0,0 1 0,0 0 0,1-1 0,-1 1 0,0 0 0,1 0 0,-1 0 0,0 0 0,0 0 0,1 1 0,-1-1 0,0 0 0,1 1 0,-1-1 0,0 1 0,1 0 0,-1-1 0,1 1 0,-3 1 0,-7 5 38,0 1 0,0-1 0,1 2 0,0-1 1,0 1-1,1 1 0,0 0 0,-9 14 0,-2 4 14,2 1 0,-16 33 0,27-47-52,0 0-1,1 1 0,1 0 0,0 0 1,1 0-1,1 1 0,-2 21 1,4-32-42,1 0 1,0 0 0,1 1 0,-1-1 0,1 0 0,0 0-1,1 0 1,-1 1 0,1-2 0,0 1 0,1 0 0,0 0-1,-1-1 1,2 1 0,-1-1 0,1 0 0,0 0 0,0 0 0,0-1-1,0 1 1,1-1 0,7 5 0,-3-3 26,1-1 1,0 0-1,0 0 1,0-1-1,1-1 1,-1 0-1,1 0 1,0-1 0,0 0-1,16 0 1,-18-2 32,0 0 1,0 0 0,0-1-1,0 0 1,0 0 0,-1-1-1,1-1 1,0 1 0,-1-1-1,0-1 1,1 1 0,-1-2 0,9-5-1,-15 8-51,0 1 1,-1 0-1,1 0 0,-1-1 0,1 1 1,-1-1-1,0 1 0,1-1 0,-1 0 0,0 1 1,0-1-1,0 0 0,0 0 0,-1 0 0,2-2 1,-2 3-12,0 0 1,0-1 0,0 1-1,0 0 1,0-1 0,0 1-1,0 0 1,-1 0 0,1-1 0,-1 1-1,1 0 1,0 0 0,-1 0-1,0-1 1,1 1 0,-1 0-1,0 0 1,-1-1 0,-1-1 15,0 0 1,-1 0-1,1 0 0,-1 0 1,0 1-1,0 0 1,0 0-1,0 0 0,0 0 1,0 1-1,-1-1 1,-4 0-1,-7-1 12,0 1-1,0 0 1,-29 1-1,38 1-138,0 1 0,1-1-1,-1 1 1,0 1 0,0-1-1,1 1 1,-1 0 0,1 1-1,0-1 1,-1 1 0,-7 6-1,13-9 25,0 1-1,0-1 0,0 1 1,1-1-1,-1 1 0,0 0 0,1-1 1,-1 1-1,0 0 0,1-1 1,-1 1-1,1 0 0,-1 0 0,1 0 1,0-1-1,-1 1 0,1 0 1,0 0-1,-1 0 0,1 0 0,0 0 1,0-1-1,0 1 0,0 0 1,0 0-1,0 0 0,0 0 0,0 0 1,0 0-1,0 0 0,1 0 1,-1-1-1,0 1 0,0 0 0,1 0 1,-1 0-1,1 0 0,-1-1 1,1 1-1,-1 0 0,1 0 0,-1-1 1,2 2-1,2 1-151,0 0-1,0 0 1,0 0 0,0 0-1,1-1 1,5 3 0,17 7-601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15187,'-2'11'1481,"22"-5"-745,12-3-208,15-5 648,9-3-48,9-5-167,3-3-97,3 1-176,-2 1-176,-14 5-528,-4 3-296,-13 5-728,-6 2 1632,-15-1-760,-6-2-128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17100,'-15'14'888,"7"-6"-520,0-1 1,1 1-1,0 0 1,0 1-1,1 0 1,-10 16-1,16-24-319,-1-1-1,1 1 1,-1 0 0,1 0 0,0 0-1,0 0 1,-1 0 0,1 0-1,0 0 1,0 0 0,0 0 0,0 0-1,0 0 1,0 0 0,0 0-1,1 0 1,-1 0 0,0 0 0,1 0-1,-1 0 1,0 0 0,1 0-1,-1 0 1,1 0 0,0 1 0,1-1-11,-1 1 1,1-1-1,0 0 1,0 0-1,0 1 1,0-1-1,0 0 1,0-1-1,0 1 1,0 0-1,3 0 1,7 2-50,1-2 1,0 1 0,16-2-1,-23 1 31,43-2-128,-31 0 47,0 1 1,-1 0 0,1 1-1,0 1 1,-1 1 0,0 0 0,21 7-1,-36-9 55,1 0-1,-1 0 0,0 0 0,1 1 0,-1-1 1,0 1-1,0-1 0,0 1 0,0 0 0,0 0 1,-1 0-1,1 0 0,0 0 0,-1 0 0,0 0 1,1 0-1,-1 0 0,1 4 0,-1-3 21,0 1 0,-1 0 0,1 0 0,-1-1-1,0 1 1,0 0 0,0 0 0,0-1 0,-1 1 0,0 0 0,-1 4-1,-3 7 161,-1 0 0,0-1 0,-2 1 0,-14 22 0,13-24-49,-6 11 359,-29 35 0,40-54-475,0-1-1,0 1 1,-1-1 0,1 0-1,-1 0 1,0-1 0,0 1-1,0-1 1,0 0-1,-1-1 1,1 1 0,-1-1-1,-11 3 1,15-5-141,-1 0 0,0 0 0,1 0 0,-1 0 0,1-1 0,-1 1 0,0-1 0,1 0 0,-1 0 0,1 0 0,-1 0 0,1 0 0,0 0 0,-1-1 0,1 1 0,0-1 0,0 1 0,0-1 0,0 0 0,0 0 0,-2-4 0,-4-4-222,1 0 0,1 0 0,-8-16 0,13 23 350,-18-36-896</inkml:trace>
  <inkml:trace contextRef="#ctx0" brushRef="#br0" timeOffset="1">137 23 17396,'7'-12'1960,"5"8"-1184,-2 0-344,3 1 1297,2 3-649,4 0-576,1 1-296,6 1-712,2-1-408,8-1 728,-1 0-144,2-3-128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 19156,'28'-6'1848,"-27"6"-1822,-1 0-1,0 0 0,0 0 1,1 0-1,-1 0 0,0 0 1,0 1-1,1-1 0,-1 0 1,0 0-1,0 0 0,1 0 1,-1 0-1,0 0 0,0 0 1,0 1-1,1-1 0,-1 0 1,0 0-1,0 0 1,0 0-1,0 1 0,1-1 1,-1 0-1,0 0 0,0 1 1,0-1-1,0 0 0,0 0 1,0 0-1,0 1 0,0-1 1,0 0-1,-6 16 935,2-11-849,-123 203 1713,114-182-1805,1 0-1,1 0 1,1 1-1,2 0 1,1 1-1,-6 42 1,12-64-19,0 0 0,1 1 0,0-1 1,0 1-1,1-1 0,0 1 1,0-1-1,0 0 0,1 0 0,0 1 1,3 5-1,-3-9-14,0 0 0,0 0 0,0 0 0,0 0 0,0-1 1,1 1-1,-1-1 0,1 0 0,-1 0 0,1 0 0,0 0 0,0 0 0,0-1 1,0 1-1,0-1 0,1 1 0,-1-1 0,0-1 0,1 1 0,-1 0 0,0-1 0,5 1 1,0-1-129,-1 0 0,1-1 1,-1 0-1,1 0 0,-1-1 0,1 0 1,-1 0-1,0-1 0,0 1 1,0-2-1,0 1 0,-1-1 1,1 0-1,-1 0 0,0-1 1,0 0-1,-1 0 0,1 0 1,-1-1-1,0 1 0,-1-1 1,1-1-1,-1 1 0,5-10 0,3-26-566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5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16436,'0'4'1664,"21"-3"-912,15-1-264,22-1 656,9-2-103,13-4-569,8-2-464,2-1 208,-5-1-112,-11-4-232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6081,'21'13'8466,"5"-7"-6930,5-5-791,11-4-369,0 6 2232,2-8-2152,13-3-72,5 0-96,0-1-176,-4 1-320,-2-1-248,-11 0-408,-5-1-904,-22 0 1408,-9 0-288,-18 2-193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15331,'5'25'1889,"16"-9"-1137,15-14-232,7-4 672,10-4-296,7-1-55,6-3-385,-1-1-360,-8-4-288,-5 1 192,-14-6-176,1-3-40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283 130 13035,'13'-17'1758,"17"-23"-1,-28 36-1470,1 0-1,-1 0 1,0 0 0,0 0-1,0 0 1,-1 0 0,1 0-1,-1-1 1,0 1 0,0-1-1,-1 1 1,1-1-1,-1-5 1,0 9-268,0 1-1,0 0 1,0-1-1,-1 1 1,1-1 0,0 1-1,0 0 1,-1-1-1,1 1 1,0 0 0,0-1-1,-1 1 1,1 0 0,0 0-1,-1-1 1,1 1-1,0 0 1,-1 0 0,1-1-1,-1 1 1,1 0-1,0 0 1,-1 0 0,1 0-1,-1 0 1,1 0-1,0 0 1,-1-1 0,1 1-1,-1 0 1,1 0-1,-1 1 1,1-1 0,0 0-1,-1 0 1,1 0-1,-1 0 1,1 0 0,0 0-1,-1 1 1,1-1-1,-1 0 1,1 0 0,0 0-1,-1 1 1,1-1-1,-1 1 1,-19 12 115,19-12-107,-22 17 28,0 2 1,2 0 0,1 2 0,0 0 0,2 1 0,-23 36 0,17-19-44,3 1 0,1 1-1,-20 61 1,31-77-8,1 1 0,2 1 0,1-1 0,-2 36-1,6-54-7,0 1-1,1 0 0,1 0 0,0 0 1,0-1-1,1 1 0,0 0 0,1-1 0,0 1 1,0-1-1,1 0 0,0 0 0,0 0 1,1-1-1,9 12 0,-9-15 25,0 0 0,1-1 0,0 0 0,-1 0 0,1 0 0,0-1-1,1 0 1,-1 0 0,1 0 0,-1-1 0,1 0 0,0 0 0,-1-1 0,1 0 0,0 0 0,0-1 0,0 0 0,0 0-1,0 0 1,13-3 0,-11 2 78,0-1-1,-1 0 0,0 0 0,1-1 0,-1 0 1,0-1-1,0 0 0,0 0 0,-1 0 1,0-1-1,0 0 0,0-1 0,0 0 0,-1 0 1,0 0-1,8-11 0,-12 15-48,0-1 1,0 0-1,-1 0 0,1 0 1,-1-1-1,0 1 0,0 0 0,0-1 1,0 1-1,-1 0 0,1-1 0,-1 1 1,0-1-1,0 1 0,0 0 1,0-1-1,-2-6 0,1 6-34,-1-1-1,0 1 0,0 0 1,0-1-1,-1 1 1,1 0-1,-1 1 1,0-1-1,0 0 0,0 1 1,-8-6-1,4 3-279,-1 1-1,1-1 0,-1 2 1,-1-1-1,1 1 0,-1 0 0,0 1 1,1 0-1,-2 1 0,1-1 1,0 2-1,-16-2 0,15 4-332,9 4-107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25149,'-33'-6'216,"58"8"-152,16 7 104,-3 1-32,-8-3-111,-6-2-402,-5-3-319,6-2 592,-17-4-128,-13-5-72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15259,'0'2'2530,"6"-4"-867,20-12-181,32-22-601,-23 11-638,0-1 0,-2-2 0,-1-2 0,-2 0 0,-1-2-1,-1-1 1,-1-2 0,-3 0 0,27-50 0,-48 80-234,-2 6 0,-3 16 5,-10 28-3,-9 16-15,3 1 1,3 1 0,-9 79-1,24-104-543,0-36 214,0 1 0,0-1 0,1 1 0,-1-1 0,1 1 0,-1-1 0,1 0 0,0 0 0,0 1 0,0-1 0,0 0 0,1 0 0,1 2 0,-3-3 229,1-1-1,0 1 1,0-1-1,0 0 1,0 1 0,-1-1-1,1 0 1,0 1-1,0-1 1,0 0-1,0 0 1,0 0 0,0 0-1,0 0 1,0 0-1,0 0 1,1-1-1,0 1-57,14-2-1097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14491,'21'-11'747,"0"1"1,1 1-1,0 1 0,1 2 0,-1 0 1,1 1-1,1 1 0,25-1 1,-44 5-657,-1-1 1,1 2-1,-1-1 1,1 0-1,0 1 1,-1 0-1,1 0 1,-1 1-1,0-1 1,8 4-1,-10-4-68,-1 0 0,1 0 0,-1 0 0,0 1 0,1-1 0,-1 0 0,0 1 0,0-1 0,0 1 0,0-1 0,0 1 0,0-1 0,0 1-1,0 0 1,-1-1 0,1 1 0,0 0 0,-1 0 0,0-1 0,1 1 0,-1 0 0,0 0 0,0 0 0,0-1 0,0 1 0,0 0 0,-1 0 0,0 3 0,-1 4 15,-1-1 1,0 1-1,-1-1 0,0 0 1,0 0-1,-1-1 1,-10 15-1,-47 47 63,42-48-65,-98 87 75,46-46-93,71-61-17,0 0 0,0 0 1,0 0-1,0 0 0,0 0 0,0 0 0,0 0 0,1 0 0,-1 0 0,0 0 0,1 0 0,-1 1 0,1-1 0,-1 0 0,0 2 0,1-2 0,0-1 1,1 1-1,-1-1 0,0 0 0,0 1 1,0-1-1,0 1 0,1-1 0,-1 0 1,0 1-1,0-1 0,1 0 0,-1 1 1,0-1-1,1 0 0,-1 1 0,0-1 1,1 0-1,-1 0 0,0 1 0,1-1 1,-1 0-1,1 0 0,-1 0 0,1 0 1,-1 1-1,0-1 0,2 0 0,3 1 14,1-1-1,0 1 1,0-1-1,10-1 1,51-7 80,-46 4-459,0 1 0,0 1 0,0 1 0,0 2 0,31 2 0,-49-2 253,1 0-1,0 0 0,-1 1 0,1-1 1,-1 1-1,1 0 0,3 2 1,2 3-499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16179,'3'2'217,"0"0"-1,1 0 0,-1-1 0,0 1 0,1-1 1,-1 0-1,1 0 0,0 0 0,-1-1 0,1 1 0,0-1 1,-1 0-1,1 0 0,3 0 0,9-2 299,0-1-1,16-4 1,7-2 530,77-8-140,0 5 1,151 4-1,-236 9-1008,8 1-584,0-2-1,61-8 1,-99 8 608,0 0-1,0 0 1,0 0 0,0-1-1,-1 1 1,1 0 0,0 0-1,0-1 1,0 1-1,0-1 1,-1 1 0,1-1-1,0 1 1,0-1 0,-1 1-1,1-1 1,0 1-1,-1-1 1,1 0 0,-1 0-1,1 1 1,-1-1 0,1 0-1,-1 0 1,1 0-1,-1-1 1,1-5-608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16988,'-8'15'5289,"-10"13"-3625,-16 24-1134,21-29-420,0-2-150,1 0 1,1 1-1,1 0 1,0 1-1,-6 27 1,15-47 9,1-1 1,-1 1 0,1 0-1,0-1 1,0 1-1,0 0 1,0-1-1,0 1 1,0 0 0,1-1-1,-1 1 1,1 0-1,0-1 1,0 1-1,0-1 1,2 4 0,-2-4-3,1 0 1,0-1 0,0 1 0,0 0 0,0-1-1,0 1 1,0-1 0,0 0 0,0 1 0,1-1 0,-1 0-1,0-1 1,1 1 0,-1 0 0,1-1 0,-1 1-1,5-1 1,27 4-121,-21-3 121,1 0 0,-1 1-1,1 0 1,-1 1 0,24 9-1,-34-11 33,0 1-1,1 0 1,-1 0-1,0 0 0,0 1 1,-1-1-1,1 0 0,0 1 1,-1 0-1,0 0 1,1 0-1,-1 0 0,0 0 1,-1 0-1,1 0 1,0 1-1,-1-1 0,0 0 1,0 1-1,0 0 1,0-1-1,0 1 0,-1-1 1,0 1-1,0 0 0,0 7 1,-1-2 59,-1 1 0,0 0 0,0-1 0,-1 1 0,0-1 0,-1 0 0,0 0 0,0 0 0,-1 0 0,0-1 0,0 0 0,-1 0 0,0 0 1,-1-1-1,0 0 0,0 0 0,-14 10 0,16-13-56,1-1 0,-1 0 0,0-1 1,0 1-1,0-1 0,-1 0 0,1 0 1,0-1-1,-1 1 0,1-1 0,-1 0 1,0-1-1,-10 1 0,11-2-96,0 0-1,0 0 1,0 0-1,1-1 1,-1 0-1,0 0 1,1 0-1,-1 0 1,1-1-1,0 1 1,0-1 0,0 0-1,0-1 1,0 1-1,1-1 1,-1 1-1,-4-9 1,-1-1-62,0-1 1,2 0-1,0-1 0,-9-23 1,-2-20-367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18828,'25'-7'1880,"6"1"-1231,-1 1-289,7 2 840,0 0-200,-1 2-528,0 1-368,-2 0-912,1 0-368,-11 2 944,-7 3-208,-8-2-176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25 15027,'0'-2'679,"13"-17"2439,-7 15-1818,-3 14 451,-3-5-1685,-1 0-1,0-1 1,0 1-1,-1-1 0,1 0 1,-1 1-1,0-1 1,0 0-1,-3 4 0,-5 12 16,-40 84 65,24-54-37,2 2 0,3 0 1,-21 79-1,39-121-74,1 1 0,1-1 0,-1 1 1,2 20-1,0-28-22,0-1-1,0 1 1,1-1 0,-1 1-1,1-1 1,0 1 0,0-1 0,0 1-1,0-1 1,0 0 0,0 1 0,0-1-1,1 0 1,-1 0 0,1 0-1,0 0 1,-1 0 0,1 0 0,0-1-1,0 1 1,0-1 0,0 1 0,1-1-1,-1 0 1,4 2 0,1-1 12,0 0 0,0-1 0,0 0 0,1 0 0,-1-1-1,0 0 1,1 0 0,-1 0 0,0-1 0,1 0 0,-1-1 0,0 0 0,13-5 0,-7 2-185,0 0-1,-1-2 0,0 1 1,0-1-1,-1-1 0,16-14 1,-22 18 31,0-1-1,0 0 1,-1 0 0,0-1 0,0 1-1,0-1 1,-1 0 0,0 1-1,0-2 1,0 1 0,-1 0 0,0-1-1,2-9 1,-1-15-454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15859,'15'7'1753,"9"-2"-857,9-3-280,10-2 920,4 0-343,8-3-377,2-3-320,2-2-872,-5-1-488,-11 1 736,-4 2-264,-12 1-177</inkml:trace>
  <inkml:trace contextRef="#ctx0" brushRef="#br0" timeOffset="1">829 29 18956,'0'-3'1912,"18"0"-1207,5-1-281,9 0 1216,4-2-752,8 2-472,2 1-208,1 1-680,-1 2-456,-7 2 768,-9 1-192,-13 3-136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16211,'-3'23'1881,"16"-8"-1033,10-7-352,10-7 1241,8-1-729,12-4-592,6-3-344,3-3-960,4-3 824,-8-3-248,1 0-145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 20492,'-7'-1'165,"0"0"-1,1 1 1,-1 0-1,0 1 1,0 0-1,0 0 1,1 0 0,-1 1-1,0-1 1,1 2-1,0-1 1,-1 1-1,1 0 1,-8 5-1,10-5-117,0 1 0,0-1 0,0 1 0,0 0 0,1 0 1,-1 1-1,1-1 0,0 1 0,1-1 0,-1 1 0,1 0 0,0 0 0,0 0 0,0 0 0,1 0 0,0 1 0,0-1 0,-1 9 0,2-8-38,0 1 0,0-1 0,0 0 0,0 1 0,1-1-1,0 0 1,1 0 0,-1 0 0,1 1 0,0-2-1,1 1 1,-1 0 0,1 0 0,1-1 0,-1 0 0,1 1-1,-1-1 1,2-1 0,-1 1 0,0 0 0,10 6 0,-6-5 8,0-1 0,0-1 0,1 0 0,-1 0 0,1 0 0,0-1 0,0 0 0,0-1 0,1 0 0,-1 0 0,0-1 0,1-1 0,-1 1 0,11-2 0,-2-1 68,0-1 0,0 0 0,0-2 0,0 0 0,0-1 0,-1 0 0,23-13 0,-29 13 5,0 0-1,0-1 1,-1 0 0,0-1 0,0 0 0,-1 0-1,0-1 1,0 0 0,-1-1 0,0 0 0,10-18 0,-16 25-82,0 0 1,-1 0 0,0 0-1,1-1 1,-1 1-1,0 0 1,-1-1 0,1 1-1,-1-1 1,1 1 0,-1-1-1,0 1 1,0-1 0,-1 1-1,1-1 1,-1 1 0,1-1-1,-1 1 1,0 0 0,-1-1-1,1 1 1,0 0 0,-1 0-1,0 0 1,0 0 0,0 0-1,0 0 1,0 1-1,0-1 1,-1 0 0,-4-3-1,-1 0-185,0 1-1,0 0 0,-1 0 0,0 1 0,0 0 1,0 0-1,0 1 0,0 0 0,-1 1 0,-14-2 1,8 3-25,-1 0 1,0 1-1,0 0 1,-23 5 0,-14 5-490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14899,'-5'7'1376,"0"0"-863,5-1-161,15 3 904,11-4-512,14 0-168,10-2-88,3-1-120,3 0-64,0-2-240,-3 1-160,-10 1-552,-10 1-152,-19 1 624,-11 0-168,-16 2-136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13947,'-14'23'1504,"14"-7"-768,6-6-207,14-9 1223,7-1-704,16-6-264,10-4-136,10-1-263,6-2-193,3-3-592,-2 2-385,-7 1 617,-3-1-168,-13-2-128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17084,'2'-1'149,"0"1"0,-1 0 1,1-1-1,-1 1 1,1 0-1,0-1 0,-1 1 1,1 0-1,-1 0 0,1 1 1,0-1-1,-1 0 1,1 0-1,1 1 0,4 0 138,37 4 835,74 19 1,-98-19-1092,0 1-1,-1 1 1,0 1 0,0 1 0,-1 1 0,17 11-1,-31-18-34,1 0 0,-1 0-1,-1 1 1,1-1 0,0 1-1,-1 0 1,0 0 0,0 0-1,0 1 1,0-1 0,-1 1-1,1-1 1,-1 1 0,-1 0-1,1 0 1,-1 0 0,1 0 0,-1 0-1,-1 0 1,1 0 0,-1 0-1,0 1 1,0-1 0,-1 9-1,-2-3-1,0 1-1,0-1 0,-1 1 1,-1-1-1,0-1 0,0 1 1,-1-1-1,0 0 0,-15 18 1,-6 3-120,-1-2 0,-1-1 1,-2-1-1,0-1 0,-2-2 1,-1-1-1,-68 34 0,90-54-73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15539,'3'-2'361,"25"-12"1468,-28 14-1783,1-1 0,-1 1 0,1 0 0,-1 0 0,1 0-1,-1 0 1,0 0 0,1 0 0,-1 0 0,1 0 0,-1 0 0,1 0 0,-1 0 0,1 0-1,-1 1 1,1-1 0,-1 0 0,0 0 0,1 0 0,-1 1 0,1-1 0,0 1 0,-1-1 32,0 1 0,1 0 0,-1 0 1,0-1-1,1 1 0,-1 0 0,0 0 0,0-1 1,0 1-1,0 0 0,0 0 0,0 0 1,0 0-1,0-1 0,0 1 0,0 0 1,0 0-1,-1 1 0,-5 22 290,-1 0 1,-12 25-1,-1 7-231,5-14-76,-1 2-12,2 0-1,2 1 1,-11 82 0,22-119-30,1-1 0,0 0 0,0 0 0,1 1 0,-1-1 0,2 0 0,3 12 0,-4-16-8,0-1 0,0 1 0,0-1 1,1 1-1,-1-1 0,1 0 0,0 1 0,0-1 0,0 0 0,0 0 0,0 0 0,0-1 1,0 1-1,1 0 0,-1-1 0,0 0 0,1 1 0,0-1 0,-1 0 0,1 0 1,0 0-1,3 0 0,7 1 28,0-1 0,-1 0 1,1-1-1,0 0 0,0-1 1,-1 0-1,1-1 0,0-1 1,15-5-1,-10 2-237,0 0 0,0-2 0,-1 0 0,0-1 0,25-18 0,-35 21 17,0 1 1,-1-1 0,0 0-1,0 0 1,7-12-1,-10 15 130,-1-1 1,1 0-1,-1 0 0,0 0 0,-1 0 0,1 0 1,-1-1-1,1 1 0,-1-1 0,-1 1 0,1 0 1,-1-6-1,0 5-48,-1-1 0,0 1-1,0 0 1,-1 0 0,-2-8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15707,'0'10'1577,"16"-5"-809,10 0-256,12-5 648,8-2-128,12-3-151,3-4-257,7-1-752,-4-2-528,-1 0 608,-5-1-152,-11 3-209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15331,'-1'4'381,"1"-1"-1,-1 1 1,0-1 0,0 1-1,0-1 1,0 0-1,-1 1 1,1-1-1,-4 5 1,-21 30-2,16-25-44,-113 133 647,30-39-174,124-129-1028,-1-10-360,0-2 0,-2 0 0,40-65 0,-47 57 143,-33 72 676,1 0 0,2 1 0,-8 41 0,15-63-180,1 0 0,0 0 0,0 0 0,1 0 0,0 0 0,1 0 0,0 0 0,0 0 0,1 0 0,0 0 1,1-1-1,0 1 0,0-1 0,0 1 0,1-1 0,1 0 0,9 13 0,-4-12 42,-9-16 41,-13-20-73,-9 1-213,-1 1 0,-1 1-1,-1 0 1,-40-29 0,36 30 154,48 27 125,105 29-663,-78-22 465,12 3-73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18372,'-7'0'1704,"5"-3"-1184,2 1-248,16 0 1137,13 1-785,15 1-280,11 0-112,15 0-328,6 1-168,3 1-352,-3 0-304,-12 1 712,-10 2-153,-18-1-135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15611,'21'28'1385,"18"-14"-969,11-7-152,14-6 72,7-3-344,7-18 272,3-8-48,-2-3-272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359 176 9338,'7'-16'1504,"2"-4"720,8-28 1,-15 42-1793,-1 1-1,0 0 0,0 0 0,0-1 0,-1 1 0,1-1 0,-1 1 0,-1 0 0,1-1 1,-3-10-1,2 15-359,1 0 0,0 0 1,-1 0-1,1 0 1,-1 0-1,1-1 0,-1 1 1,0 0-1,1 0 1,-1 0-1,0 0 1,0 1-1,0-1 0,0 0 1,0 0-1,0 0 1,0 1-1,0-1 0,0 1 1,0-1-1,0 1 1,0-1-1,0 1 0,-2-1 1,1 1-3,-1 0 0,1 0 0,-1 0 1,0 0-1,1 0 0,-1 0 0,1 1 0,-1 0 1,1-1-1,-5 3 0,-5 3 9,0 0 0,1 1 1,-16 11-1,25-16-52,-27 20 6,1 2 0,1 0 0,-47 57 0,57-60-29,2 1 0,0 0 0,1 1 0,2 1 1,0 0-1,-9 30 0,18-45-3,0 1-1,1 0 1,0 0 0,1 0 0,0 0 0,1 0-1,0 0 1,0 0 0,1 0 0,1 0-1,-1 0 1,2 0 0,-1 0 0,6 12-1,-5-17 5,-1 1-1,1-1 1,0 0-1,1 0 0,-1 0 1,1 0-1,0 0 1,0-1-1,0 0 0,1 0 1,0 0-1,-1 0 1,1-1-1,1 0 0,-1 0 1,0 0-1,1 0 1,0-1-1,-1 0 0,1-1 1,0 1-1,0-1 1,0 0-1,9 0 0,-6-1 68,1-1 0,-1 0 0,0 0 0,0-1 0,1-1 0,-2 1 0,1-1 0,0-1 0,0 0-1,-1 0 1,0-1 0,0 0 0,14-11 0,-18 13 5,-1 0 0,1-1 0,-1 1 0,0-1 0,0 0 0,0 0 0,0 0 0,-1 0 0,0-1 0,0 1 1,0 0-1,2-8 0,-3 8-20,-1 1-1,0-1 1,0 1 0,0-1 0,0 0 0,0 1 0,-1-1 0,1 1 0,-1-1 0,0 1 0,0-1 0,0 1 0,-1-1 0,1 1 0,-1 0-1,0 0 1,0 0 0,-3-5 0,0 3-111,1 0-1,-1 0 0,0 0 0,0 1 0,-1 0 1,1 0-1,-1 0 0,0 0 0,0 1 0,0 0 1,-1 1-1,-10-4 0,11 4-97,1 1 0,-1 0 0,1 0 0,-1 0-1,1 1 1,-1 0 0,0 0 0,1 1 0,-1-1 0,1 1 0,-1 0 0,1 1 0,-1-1 0,1 1-1,-8 4 1,3 2-453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18628,'22'-4'1944,"-7"1"-1199,7-3-337,-13 3 1240,-2 3-736,-2 3-552,1 1-312,4 5 24,-1-2-88,4-4-112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18388,'-4'2'108,"0"0"0,-1 0 0,1 0 0,1 1 0,-1 0 0,0 0 0,1 0 0,-1 0 0,1 1 1,0-1-1,0 1 0,0 0 0,1 0 0,-1 0 0,1 0 0,0 0 0,-2 7 0,3-9-116,0 0 0,1 0 0,-1 1 0,1-1 0,-1 0 0,1 0 0,0 1 0,0-1-1,0 0 1,0 1 0,0-1 0,1 0 0,-1 0 0,1 1 0,-1-1 0,1 0 0,0 0 0,0 0 0,0 0 0,0 0 0,0 0 0,0 0 0,1 0 0,-1 0 0,1 0 0,-1-1-1,1 1 1,0 0 0,0-1 0,-1 0 0,1 1 0,0-1 0,0 0 0,0 0 0,0 0 0,4 1 0,64 17-549,-54-16 433,0 1 1,0 1-1,-1 0 1,0 1-1,19 10 1,-30-14 130,0 1 1,-1-1-1,1 1 1,-1 0-1,1 0 0,-1 1 1,0-1-1,-1 1 1,1-1-1,0 1 0,-1 0 1,0 0-1,0 0 1,0 0-1,0 0 0,-1 1 1,0-1-1,0 1 1,0-1-1,0 0 0,-1 1 1,1 0-1,-2 7 1,0-4 73,0-1 0,0 1 0,-1-1 0,0 1 0,0-1 0,-1 0 0,0 0 0,0 0 0,-1 0 0,0-1 0,0 1 0,-1-1 1,1 0-1,-1 0 0,-1-1 0,1 1 0,-8 5 0,1-2 86,-1 1-1,0-2 1,0 0 0,-1 0-1,0-1 1,0-1 0,-23 7-1,32-11-236,-1-1-1,1 1 0,-1-1 0,1-1 1,-1 1-1,0-1 0,1 0 1,-1-1-1,0 1 0,1-1 1,-1 0-1,-8-3 0,11 3 15,-1-1 0,1 0-1,-1 0 1,1 0 0,0 0 0,0 0-1,0-1 1,0 0 0,0 1 0,1-1-1,-1 0 1,1 0 0,0-1-1,-1 1 1,2 0 0,-1-1 0,0 1-1,1-1 1,-2-4 0,-8-38-459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15043,'18'-10'1817,"8"2"-985,6 4-368,8 1 1400,3 0-904,10 3-351,4 2-289,3-1-688,-1 2-393,-4-2 601,-7 5-120,-10-1-136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16564,'19'7'1696,"8"-6"-896,4-4-280,18-4 648,8-3-135,11-3-105,3 0-80,5 1-368,-2-1-248,-3 1-632,-3 4-384,-13 3 648,-6 2-128,-12 3-120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5 299 15171,'0'2'125,"-1"3"157,0-1 1,0 1-1,0 0 0,1 0 1,0-1-1,0 6 0,0-10-247,0 1-1,0 0 1,1-1-1,-1 1 1,0-1 0,0 1-1,0-1 1,1 1-1,-1-1 1,0 1-1,1-1 1,-1 1-1,0-1 1,1 1-1,-1-1 1,0 0 0,1 1-1,-1-1 1,1 0-1,-1 1 1,1-1-1,0 1 1,0-1 17,1 0 0,-1 0 0,0 0 0,0 0 0,1 0 0,-1 0 0,0 0 0,0 0 1,1 0-1,-1-1 0,0 1 0,0 0 0,0-1 0,3-1 0,24-13 389,0-1 0,-1-2 1,33-29-1,-35 28-247,48-40 813,102-106 0,-167 159-719,-8 12-174,-11 20-117,9-21 15,-16 36-50,3 0 1,1 1-1,2 1 0,1 0 1,-4 49-1,15-89 2,-1 38-581,1-39 516,1 1 1,-1-1-1,0 0 1,1 0-1,-1 1 1,1-1-1,0 0 1,0 0 0,0 0-1,0 0 1,0 0-1,1 0 1,-1 0-1,2 2 1,-2-3 76,0-1-1,0 1 1,0-1 0,0 0-1,-1 1 1,1-1 0,0 0 0,0 1-1,0-1 1,0 0 0,0 0-1,0 0 1,0 0 0,0 0 0,0 0-1,0 0 1,0 0 0,0 0 0,0 0-1,0-1 1,0 1 0,0 0-1,-1-1 1,1 1 0,0 0 0,0-1-1,0 1 1,0-1 0,-1 0-1,1 1 1,0-1 0,-1 1 0,2-2-1,-1 1-24,22-17-550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16788,'5'-6'242,"1"0"0,0 1 1,0 0-1,0 0 1,1 0-1,0 1 1,-1 0-1,1 0 0,1 1 1,-1-1-1,1 2 1,14-5-1,-17 7-158,0-1-1,-1 1 1,1 0 0,0 0-1,-1 0 1,1 1 0,0 0-1,-1-1 1,1 2 0,-1-1 0,1 0-1,-1 1 1,1 0 0,-1 0-1,0 0 1,0 1 0,0 0-1,0-1 1,-1 1 0,1 0-1,-1 1 1,1-1 0,3 6-1,-3-4-68,0 0-1,-1 0 0,1 1 0,-1 0 1,0-1-1,-1 1 0,1 0 0,-1 0 1,0 1-1,-1-1 0,0 0 0,0 1 1,0-1-1,0 9 0,-2-5 17,0 0 0,0 0 0,-1 1 0,-1-2 0,1 1 0,-2 0 0,1 0 0,-7 11 0,-6 7 113,-1-1 0,-2-1-1,-1 0 1,-37 37-1,38-43-60,12-14-68,-1 1 1,2 1-1,-1-1 0,-10 17 0,17-24-17,0 1-1,0-1 1,0 0 0,0 0-1,0 1 1,-1-1-1,1 0 1,0 1 0,0-1-1,0 0 1,1 0 0,-1 1-1,0-1 1,0 0 0,0 0-1,0 1 1,0-1 0,0 0-1,0 0 1,0 1 0,0-1-1,1 0 1,-1 0-1,0 1 1,0-1 0,0 0-1,0 0 1,1 0 0,-1 1-1,0-1 1,0 0 0,1 0-1,-1 0 1,0 0 0,0 0-1,1 0 1,-1 1-1,0-1 1,0 0 0,1 0-1,-1 0 1,0 0 0,1 0-1,14 2-92,-12-2 55,26 4-453,-1-1-1,1-2 0,0-1 0,31-5 1,-6-4 55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17284,'13'-7'1576,"11"-4"-936,-2 4-256,9-11 744,11-2-295,7 2-249,4 0-88,-3 6-232,-1 1-120,-8 9-472,-5 2-288,-7 4-552,-8 0-521,-14 3 1257,-11-1-312,-12 1-264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15403,'3'13'1865,"10"-8"-1145,9-5-144,5-4 760,13-5-392,6-2-31,10-1-233,1 0-224,-2-1-768,-4 1-512,-11 1 688,-12 1-176,-8-2-145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14979,'-7'45'3084,"-54"169"-885,60-214-2195,1 0 1,0 0 0,0 0-1,0 1 1,0-1 0,0 0 0,0 0-1,0 0 1,0 1 0,0-1-1,0 0 1,0 0 0,0 0-1,0 1 1,0-1 0,0 0-1,0 0 1,0 0 0,0 0-1,0 1 1,0-1 0,0 0 0,0 0-1,1 0 1,-1 0 0,0 1-1,0-1 1,0 0 0,0 0-1,0 0 1,0 0 0,1 0-1,-1 1 1,0-1 0,0 0 0,0 0-1,0 0 1,0 0 0,1 0-1,-1 0 1,0 0 0,11 0 151,10-7 92,5-4-1,1 1 0,42-9 0,-61 17-268,0 0-1,0 1 1,0 0-1,0 0 1,0 1-1,0 1 1,0-1-1,0 1 1,-1 0-1,1 1 1,0 0-1,0 0 1,-1 0-1,8 5 1,-11-5 19,-1 0 0,1 0 0,-1 1 0,0 0 0,0-1 0,0 1 0,0 0 0,-1 1 0,1-1 0,-1 0 0,0 1 0,0-1 0,2 6 0,-3-7 11,0 0 1,0 1-1,-1-1 1,1 0-1,-1 0 1,1 1 0,-1-1-1,0 0 1,0 0-1,0 1 1,0-1-1,-1 0 1,1 1-1,-1-1 1,1 0 0,-1 0-1,0 0 1,0 1-1,0-1 1,0 0-1,0 0 1,0 0-1,0 0 1,-4 3 0,-1 1 126,-1 0 1,0 0 0,-1 0 0,1-1 0,-1-1 0,0 1 0,0-1 0,-1 0-1,1-1 1,-1 0 0,1 0 0,-12 1 0,14-3-280,1 0 0,-1 0 0,0-1 1,0 1-1,0-2 0,1 1 0,-1 0 0,0-1 0,0 0 1,1-1-1,-1 1 0,1-1 0,-1 0 0,1 0 0,-1-1 1,1 0-1,0 0 0,1 0 0,-1 0 0,-5-6 0,9 9 89,1 0 0,-1-1 0,1 1 0,-1-1 0,1 1 0,-1-1 0,1 1 0,0-1 0,-1 0 0,1 1 0,0-1 0,-1 1-1,1-1 1,0 0 0,0 1 0,0-1 0,0 0 0,0 1 0,0-1 0,-1 0 0,1 1 0,1-1 0,-1 0 0,2-8-813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15643,'9'-19'1657,"8"-1"-977,3 0-256,4 4 856,4 0-312,6 4-399,2 2-313,4 2-785,-1 3-287,-4 0 672,-4 1-208,-7 1-112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15739,'93'-79'3452,"136"-86"1,-137 105-3133,3 4 1,127-53-1,-221 108-314,23-8-438,-2-2-1,1 0 0,30-22 1,-52 32 180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6:5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52 151 13259,'-1'0'89,"1"0"1,0 0-1,-1 1 1,1-1 0,0 0-1,-1 0 1,1 0-1,-1 0 1,1 0-1,0 0 1,-1 0-1,1 0 1,-1 0 0,1-1-1,0 1 1,-1 0-1,1 0 1,0 0-1,-1 0 1,1 0-1,-1-1 1,1 1 0,0 0-1,0 0 1,-1-1-1,1 1 1,0 0-1,-1 0 1,1-1-1,0 1 1,0 0 0,-1-1-1,1 1 1,0 0-1,0-1 1,0 1-1,0 0 1,0-1-1,-1 1 1,1-1 0,0 1-1,0 0 1,0-2-1,1 0 135,0 1 0,-1-1 0,1 0-1,0 0 1,0 0 0,1 1 0,-1-1 0,0 0-1,2-1 1,37-34 1783,-40 37-1980,16-13 595,1 1-1,35-20 0,-42 27-512,-1 1 1,0 0-1,1 1 0,0 0 0,0 0 1,0 1-1,0 0 0,11 0 1,-19 2-108,0 0 0,0 0-1,0 0 1,0 0 0,0 0 0,0 1 0,0-1 0,0 1 0,0-1 0,0 1 0,0 0 0,-1 0 0,1 0 0,0 0 0,0 0 0,-1 0 0,1 0 0,-1 0 0,1 1 0,-1-1 0,1 1 0,-1-1 0,0 1 0,1-1 0,-1 1 0,0 0 0,0 0 0,-1-1 0,1 1 0,0 0 0,0 0 0,-1 0 0,0 0 0,1 0 0,-1 0 0,0 0 0,0 0 0,0 0 0,0 0 0,0 0 0,0 0 0,0 0 0,-1 0 0,1 0 0,-1 0 0,0 0 0,1 0 0,-1 0 0,0-1 0,-2 4 0,-5 8-14,0-1-1,-1 0 1,0-1 0,0 1 0,-1-2-1,-1 0 1,-13 11 0,-86 56 13,94-67 5,8-4-8,1-1 0,-1 0-1,-1 0 1,1 0 0,-1-1 0,1-1 0,-1 0-1,-14 4 1,22-7-4,1 0-1,-1 0 0,1 0 1,-1 0-1,1 0 0,-1 0 1,1 0-1,-1 0 1,1 0-1,-1 0 0,1 0 1,0 0-1,-1 0 0,1-1 1,-1 1-1,1 0 0,-1 0 1,1 0-1,0-1 1,-1 1-1,1 0 0,0-1 1,-1 1-1,1 0 0,0 0 1,-1-1-1,1 1 0,0-1 1,-1 1-1,1 0 1,0-1-1,0 1 0,0-1 1,-1 1-1,1 0 0,0-1 1,0 1-1,0-1 1,0 1-1,0-1 0,0 1 1,0-1-1,0 1 0,0-1 1,0 1-1,0-1 0,0 1 1,0 0-1,0-1 1,1 1-1,-1-1 0,0 1 1,0-1-1,0 1 0,1 0 1,-1-1-1,0 1 1,0 0-1,1-1 0,1-2-34,-1 0-1,1 0 1,0 1-1,0-1 1,0 1 0,0-1-1,3-2 1,-2 3 19,-1 1 0,0-1 1,1 1-1,0 0 0,-1 0 0,1 0 1,-1 0-1,1 0 0,0 0 0,0 1 1,0-1-1,-1 1 0,1 0 0,0 0 1,0 0-1,0 0 0,0 0 0,-1 1 1,1-1-1,0 1 0,0 0 0,-1-1 1,1 1-1,0 1 0,-1-1 1,1 0-1,4 4 0,3 3 23,1 1 0,-2 1 0,1 0 0,14 20 1,-15-19 99,0 1 0,14 11 0,-17-19-19,-1 0 0,2 0 1,-1-1-1,0 0 0,1 0 0,-1 0 1,1-1-1,0 1 0,0-2 1,0 1-1,0-1 0,0 0 1,1-1-1,-1 1 0,0-2 1,0 1-1,0-1 0,0 0 0,9-2 1,-6 1 33,-1-1 1,1 0 0,0-1-1,-1 0 1,0-1-1,0 0 1,0 0 0,0-1-1,-1 0 1,0 0-1,0-1 1,13-15 0,-19 18-219,1 0 1,-1-1-1,0 1 1,0-1-1,0 0 1,-1 0 0,0 1-1,0-1 1,0 0-1,0 0 1,-1 0-1,0 0 1,0 0-1,0 0 1,-1 0 0,1 0-1,-1 0 1,0 0-1,-1 0 1,1 0-1,-1 1 1,0-1-1,0 1 1,-1-1-1,1 1 1,-1 0 0,0 0-1,-6-8 1,-4 2-506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1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15451,'-1'338'4941,"-7"166"-4267,7-491-1596,-2-18-679,0-23 388,0-7 431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18964,'6'-6'1608,"5"4"-1192,4-1-151,7 2 679,4 1-264,9-1-304,6 1-128,8 0-104,5 2-48,5 0-32,3-1-80,-2 2-248,0-1-104,-4-1-480,-1-1-248,-8 0 815,-6 0-223,-9 0-152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16404,'0'0'60,"0"0"0,0 1 1,1-1-1,-1 0 1,0 1-1,0-1 1,1 0-1,-1 1 1,0-1-1,0 0 1,0 1-1,0-1 1,1 0-1,-1 1 1,0-1-1,0 1 0,0-1 1,0 0-1,0 1 1,0-1-1,0 1 1,0-1-1,0 0 1,0 1-1,0-1 1,0 1-1,0-1 1,-1 0-1,1 1 1,0-1-1,0 1 0,-5 16 238,-7 11 202,-2-1-1,0 0 1,-31 41 0,16-25-359,-7 15-47,-110 156 191,145-214-286,1 1 0,0 0-1,-1-1 1,1 1 0,0-1-1,-1 1 1,1-1 0,-1 1-1,1-1 1,-1 1 0,1-1 0,-1 0-1,1 1 1,-1-1 0,1 0-1,-1 1 1,1-1 0,-1 0-1,0 1 1,1-1 0,-1 0-1,0 0 1,1 0 0,-1 0 0,0 0-1,0 0-5,1-1 0,-1 1 0,1-1-1,-1 0 1,1 1 0,0-1 0,-1 1-1,1-1 1,0 0 0,0 1 0,-1-1-1,1 0 1,0 0 0,0 1 0,0-1-1,0 0 1,0 1 0,0-2 0,4-40-285,-4 41 290,30-148-987,-23 125 870,0 0 0,2 1 0,1 0 0,14-24-1,-23 44 128,1 0 0,0 0 0,-1 1 0,1-1 0,0 1 0,0 0 0,1-1 0,-1 1 0,4-3 0,-5 5-1,0-1 1,0 1-1,0 0 0,0 0 1,0 0-1,0-1 0,0 1 0,0 0 1,0 0-1,0 0 0,0 0 1,0 1-1,0-1 0,0 0 0,0 0 1,0 1-1,0-1 0,0 0 1,0 1-1,0-1 0,0 1 0,0-1 1,-1 1-1,1-1 0,0 1 1,0 0-1,0-1 0,-1 1 0,1 0 1,-1 0-1,1 0 0,0 1 0,9 11 43,-1 1-1,0-1 1,-1 2-1,0-1 0,8 26 1,21 82 373,-32-104-346,1 4 1,23 80 412,-22-89-293,-3-18 181,-5-24 90,-4 13-427,0 0 0,-1 1 0,-1 0 0,0 0 0,-1 1 1,-18-25-1,-67-73-476,58 76 282,-15-17 86,50 53 69,0-1 0,-1 1 0,1 0 0,0 0 0,0 0 0,0 0 0,-1-1 0,1 1 0,0 0 0,0 0 0,0 0 0,0-1 0,-1 1 0,1 0 0,0 0 0,0 0 0,0-1 0,0 1 0,0 0 0,0 0 0,0-1 1,0 1-1,0 0 0,0 0 0,0-1 0,0 1 0,0 0 0,0 0 0,0-1 0,0 1 0,0 0 0,0 0 0,0-1 0,0 1 0,0 0 0,0 0 0,0-1 0,1 1 0,-1 0 0,0 0 0,0 0 0,0-1 0,0 1 0,1 0 0,-1 0 0,0 0 0,0-1 0,18 1 90,26 8 58,-41-7-136,60 13-721,0-4-1,1-2 0,94 0 0,-128-9 132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17676,'16'0'1736,"11"2"-1056,6-1-272,11-2 657,12 1-201,10-3-184,6-1-144,2-2-304,1 2-144,-6 1-336,-5 1-200,-11 4-488,-11 2-200,-22 0 831,-13 4-215,-29 3-200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14083,'2'12'1792,"14"2"-823,8-1-345,13-5 1552,6 0-1000,9-5-247,4-2-145,5-4-392,0-1-296,-4-3-816,-5-2-1641,-5 2 2033,-4 3-328,-12-1-264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67 15467,'1'-6'348,"0"-1"-1,0 1 1,0-1-1,0 1 1,-2-12-1,1 17-305,0 1 0,0-1 0,0 0 0,0 0 0,-1 0 0,1 1 0,0-1 0,-1 0 0,1 0 0,0 1 0,-1-1 0,1 0 0,-1 1 0,1-1 0,-1 0 0,1 1-1,-1-1 1,0 1 0,1-1 0,-1 1 0,0-1 0,0 0 0,-1 1 27,1 0 0,-1-1-1,0 1 1,1 0-1,-1 0 1,1 1 0,-1-1-1,1 0 1,-1 0 0,0 1-1,1-1 1,-1 1 0,1-1-1,0 1 1,-1 0 0,-2 1-1,-7 5 66,0 1 0,1 0 0,0 0 0,0 1 0,1 0 0,0 1 0,-11 15 0,-49 81-140,52-75 10,1 0 0,-22 66 0,32-75-2,0-1 0,1 1 0,2 0 0,0 0 0,0 40 0,4-55 9,-1 1 0,1 0 1,1-1-1,-1 1 0,1-1 0,1 1 1,-1-1-1,1 0 0,0 0 0,1 0 1,8 12-1,-9-16 26,-1 0 1,1 1-1,0-2 1,0 1-1,0 0 1,1 0-1,-1-1 1,1 0-1,-1 0 1,1 0-1,0 0 1,0 0-1,0-1 1,0 0-1,0 0 1,0 0-1,0 0 1,0 0-1,0-1 1,0 0-1,1 0 1,7-1-1,-2-1 160,0-1 0,1 0 0,-1 0 0,-1-1 0,1-1 0,-1 1 0,1-1 0,-1-1 0,-1 0 0,15-12-1,-19 14-76,0 1 0,-1-1-1,0 0 1,1 0-1,-1-1 1,-1 1-1,1 0 1,-1-1 0,1 0-1,2-8 1,-5 10-63,1 0 0,-1 0 1,1 0-1,-1-1 1,0 1-1,0 0 0,-1 0 1,1 0-1,0-1 1,-1 1-1,0 0 0,0 0 1,0 0-1,0 0 0,0 0 1,-1 0-1,1 0 1,-4-3-1,1 1-45,0 0 0,-1 0 1,0 0-1,0 1 0,0 0 0,0 0 0,-1 0 0,0 1 1,1-1-1,-8-1 0,10 3-191,-1 0 0,1 1-1,0 0 1,-1 0 0,1 0 0,-1 0 0,1 1-1,-1-1 1,0 1 0,1 0 0,-1 0 0,0 0-1,1 1 1,-1-1 0,1 1 0,-1 0 0,1 0-1,-1 0 1,-5 2 0,9-3 159,1 1 0,-1-1 0,0 0 0,0 0 1,0 0-1,0 0 0,0 0 0,0 0 0,0 0 0,1 0 0,-1 0 0,0 0 1,0 0-1,0 0 0,0 0 0,0 0 0,0 1 0,0-1 0,0 0 1,0 0-1,0 0 0,1 0 0,-1 0 0,0 0 0,0 0 0,0 1 0,0-1 1,0 0-1,0 0 0,0 0 0,0 0 0,0 0 0,0 0 0,0 1 0,0-1 1,0 0-1,0 0 0,0 0 0,0 0 0,0 0 0,0 0 0,0 1 1,0-1-1,-1 0 0,1 0 0,0 0 0,0 0 0,0 0 0,0 0 0,0 0 1,0 0-1,0 1 0,0-1 0,0 0 0,0 0 0,-1 0 0,1 0 1,0 0-1,0 0 0,0 0 0,0 0 0,0 0 0,0 0 0,0 0 0,-1 0 1,1 0-1,0 0 0,0 0 0,10 0-794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36 14371,'34'-35'4437,"-52"46"-1614,8 2-2775,-1-1-1,1 1 1,1 1-1,1 0 1,0 0-1,-9 21 1,-30 97 32,36-100-45,-12 44 38,-23 129 0,39-153-25,2-1 1,2 1-1,6 83 0,-1-112 21,2 1 1,1-1-1,1 0 0,0 0 0,2 0 1,1-1-1,0 0 0,2-1 0,0 0 1,2-1-1,0 0 0,1-1 0,24 25 1,-24-28 35,-4-4 47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19564,'0'4'307,"-1"0"-1,0 0 1,0 0 0,0-1-1,-1 1 1,1 0 0,-3 3-1,-4 11 349,8-17-640,-24 84 1015,21-73-1048,1-1 0,0 1 0,1 0 1,0-1-1,2 19 0,-1-28 6,1-1 0,-1 0 1,1 1-1,-1-1 0,1 1 0,0-1 0,-1 0 0,1 0 0,0 1 0,0-1 0,0 0 0,0 0 0,0 0 0,0 0 0,0 0 0,0 0 0,2 1 0,27 14-101,-6-3 93,-18-8 21,-1-1 0,1 1 1,-1 0-1,-1 0 0,1 0 0,-1 1 0,0 0 0,0-1 0,0 2 0,3 8 0,-5-12 1,-1 1 0,0-1 0,0 1 0,0-1 0,0 1-1,-1 0 1,0-1 0,1 1 0,-1 0 0,-1-1 0,1 1 0,0 0 0,-1-1 0,0 1-1,0-1 1,0 1 0,0-1 0,-1 1 0,1-1 0,-1 0 0,-3 5 0,1-2 46,-1 0 1,1-1-1,-1 0 1,-1 0-1,1 0 1,-1 0-1,0-1 1,0 0-1,0 0 1,0-1-1,-1 1 1,1-2-1,-1 1 1,-9 2-1,13-4-74,-1 0-1,1-1 1,-1 1 0,1-1-1,-1 0 1,0 0-1,1 0 1,-1-1 0,1 1-1,-1-1 1,1 0-1,-1 1 1,1-2 0,-1 1-1,1 0 1,0-1-1,-1 1 1,1-1 0,0 0-1,0 0 1,0-1-1,1 1 1,-1 0 0,1-1-1,-1 0 1,1 1 0,0-1-1,0 0 1,0 0-1,-2-4 1,1 1-144,0-1-1,0 1 1,1-1 0,0 0-1,0 0 1,1 0 0,0 0-1,0 0 1,0-1 0,2-12-1,2-14-464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15835,'20'0'2009,"7"0"-1001,5 2-400,5-2 1201,3 0-489,3 0-448,0 0-360,-1-3-904,-5-1-584,0-9 792,1-5-184,-7-2-144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16748,'11'-3'5924,"20"-1"-4720,34 0-338,92 8 0,-30 0-2530,-157-5-223,8 1 1323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16139,'1'-1'152,"0"1"-1,0 0 1,0 0-1,-1 0 1,1 0-1,0 0 1,0 0-1,0 0 0,0 0 1,-1 0-1,1 0 1,0 1-1,0-1 1,0 0-1,0 1 0,-1-1 1,1 0-1,0 1 1,0-1-1,-1 1 1,1-1-1,0 1 0,-1-1 1,1 1-1,0 1 1,0 0 43,-1 0 1,-1 0 0,1 0-1,0 0 1,0 0 0,-1 0-1,1 0 1,-1 0-1,0 0 1,0 2 0,-2 4-310,-19 50 638,-56 104 0,48-107-383,-38 103 0,66-153-112,1 0-1,-1 0 0,1 0 1,0 1-1,1-1 1,-1 0-1,1 0 1,0 8-1,0-12-6,1 1-1,-1 0 0,1-1 0,-1 1 0,1-1 0,-1 1 0,1-1 0,0 1 0,0-1 0,0 0 0,0 1 0,0-1 0,0 0 1,0 0-1,0 0 0,0 0 0,1 0 0,-1 0 0,0 0 0,1 0 0,-1 0 0,1-1 0,-1 1 0,1 0 0,-1-1 0,1 1 1,-1-1-1,1 0 0,-1 0 0,1 1 0,1-1 0,13 1 183,0-1-1,0 0 1,0-1 0,0-1-1,22-5 1,-10 0-106,0-1 0,30-13 0,-52 19-388,0-1 0,0 0-1,-1 0 1,1 0 0,-1-1-1,1 1 1,-1-1 0,0-1-1,0 1 1,-1-1 0,1 1-1,6-12 1,-8 6-519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17308,'-2'0'1664,"4"-1"-1000,8 1-152,11 0 857,3 0-121,10-2-336,8 2-120,7-2-208,1-1-56,1-2-199,0 4-273,-8-2-689,-9-1-639,-4 2 1072,-10-2-216,-7-6-184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15067,'15'2'384,"1"1"0,-1 1 0,0 0-1,0 1 1,-1 1 0,1 0 0,-1 1 0,0 0-1,-1 2 1,0-1 0,0 1 0,-1 1-1,0 0 1,11 14 0,-11-12-215,-1 2 0,-1-1 0,0 2 0,-1-1 0,-1 1 1,0 1-1,-1-1 0,-1 1 0,0 0 0,-1 1 0,-1-1 0,4 29 0,-6-23-94,-1 1-1,-1 0 1,-1-1-1,-1 1 0,-1 0 1,-1-1-1,-8 29 1,2-22-146,-1-1 1,-1 0-1,-2-1 1,-29 47 0,11-31-324,-70 78 1,-50 25-315,76-80 366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0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7 379 16580,'-7'7'2571,"23"-20"-1506,89-56 237,133-64 0,-174 103-1163,124-65 154,-183 92-289,20-12 52,-25 14-57,1 1 0,0-1-1,-1 1 1,1-1 0,0 1 0,-1-1-1,1 1 1,-1-1 0,1 0 0,-1 1-1,1-1 1,-1 0 0,1 1 0,-1-1-1,0 0 1,1 0 0,-1 0 0,0 1-1,0-1 1,1 0 0,-1 0 0,0 0-1,0 0 1,0 1 0,0-1 0,0-1-1,-1 1-27,1 0 0,-1 1 0,0-1 0,1 1 0,-1-1 0,0 1 0,1-1 0,-1 1 0,0-1 0,1 1 0,-1 0 0,0-1 0,0 1 0,0 0 0,1 0 0,-1 0-1,0 0 1,0-1 0,0 1 0,1 0 0,-1 0 0,-1 1 0,-22 0-803,21 0 615,-12 1-213,1 1 1,-1 0 0,1 2 0,-21 8 0,2 2-310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17652,'0'0'46,"0"0"0,0 0 0,0 0 0,0 0 0,1 0 0,-1 0 0,0 0 0,0-1 0,0 1 0,0 0 0,0 0 0,0 0 0,1 0 0,-1 0 0,0 0 0,0 0 0,0 0 0,0 0 0,0 0 0,0 0 0,1 0 0,-1 0 1,0 1-1,0-1 0,0 0 0,0 0 0,0 0 0,0 0 0,1 0 0,-1 0 0,0 0 0,0 0 0,0 0 0,0 0 0,0 0 0,0 1 0,0-1 0,0 0 0,0 0 0,1 0 0,-1 0 0,0 0 0,0 0 0,0 0 0,0 1 0,0-1 0,0 0 0,0 0 0,0 0 0,0 0 0,0 0 0,0 0 0,0 1 0,0-1 1,-2 13 1152,-8 22-398,8-30-527,-10 33-39,2 2-1,1-1 0,-3 46 1,11-82-239,1 1 1,0 0 0,0 0 0,0-1 0,0 1-1,0 0 1,1-1 0,0 1 0,0 0 0,0-1-1,0 1 1,0-1 0,1 1 0,0-1 0,0 0-1,2 5 1,-1-6-6,0 1-1,0-1 1,0 0-1,0 0 1,0 0-1,0 0 1,0 0-1,1-1 1,-1 1-1,1-1 1,0 0-1,-1 0 0,1 0 1,-1-1-1,8 1 1,-1 0 0,0 0 1,0 1 0,0 0-1,0 0 1,-1 1-1,1 0 1,-1 1-1,16 8 1,-20-9 7,-1 1 0,1 0 0,-1-1 0,1 2 0,-1-1 0,-1 0 0,1 1 0,0 0 0,-1 0 0,0 0 0,0 0 0,-1 0 0,1 0 0,-1 1 0,-1 0 0,3 7 0,-3-7-4,0 1 1,0-1-1,-1 1 1,1-1-1,-1 1 1,-1 0 0,1-1-1,-1 1 1,-1-1-1,1 1 1,-1-1-1,-4 11 1,1-8 24,1 0 1,-1-1-1,0 1 1,-1-1-1,0-1 0,0 1 1,-1-1-1,-10 9 0,9-9 22,0-1-1,-1 1 1,0-2-1,0 1 1,-1-1-1,0-1 0,-16 6 1,19-8-10,0 0 0,0-1 1,0 1-1,-1-2 0,1 1 0,0-1 1,-1 0-1,1 0 0,-1-1 0,1 0 1,-8-2-1,9 1-120,1-1 1,0 1 0,0-1-1,0 0 1,0 0 0,1 0-1,-1 0 1,1-1 0,0 0-1,0 0 1,0 0 0,0-1-1,1 1 1,-1-1 0,1 0-1,-3-5 1,2 1-215,0 1 0,1-1 0,0 0 0,0 0 0,1 0 0,0-1 0,0 1 0,0-18 1,3-4-497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0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17108,'13'-15'1712,"4"5"-1016,3 1-296,7 6 793,6 0-201,9-1-424,2-3-192,5-5-584,2-5-552,2-3 640,-4-1-120,-9-2-104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16211,'1'-11'2376,"-9"20"-1110,-10 24-120,12-13-999,0 0 0,1 0 1,0 0-1,-1 25 0,5-33-148,1-1 0,0 0 0,0 1 0,1-1 0,0 0 1,1 0-1,1 0 0,-1 0 0,7 14 0,-7-21 7,0 0 1,0 0-1,0 0 1,1 0-1,0 0 0,-1-1 1,1 1-1,1-1 0,-1 0 1,0 0-1,1 0 1,0 0-1,-1-1 0,1 1 1,0-1-1,0 0 0,1 0 1,-1-1-1,6 3 1,-4-3 23,0 0 0,0-1 0,0 1 1,0-1-1,0 0 0,0-1 0,1 1 1,-1-1-1,0-1 0,0 1 0,0-1 1,-1 0-1,1 0 0,6-4 0,6-4 119,0-1 0,-1 0 0,-1-2 0,1 0-1,-2 0 1,0-2 0,-1 0 0,0-1 0,-1 0-1,-1-1 1,-1 0 0,0-1 0,13-31 0,-21 36-55,-10 16-67,-9 19-22,11-13-60,1 1-1,1-1 1,0 0 0,0 1-1,1 0 1,0 0-1,0 0 1,1 0 0,1 18-1,0-25-3,0 1 0,0 0 1,1-1-1,-1 1 0,1-1 0,0 1 0,0-1 0,0 1 1,0-1-1,0 1 0,1-1 0,0 0 0,0 0 0,0 0 1,0 0-1,0 0 0,0 0 0,1-1 0,0 1 1,-1-1-1,1 1 0,0-1 0,0 0 0,0 0 0,0-1 1,0 1-1,1-1 0,-1 1 0,1-1 0,3 1 0,23 3-395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25 17116,'0'-5'1487,"2"-13"855,-2 18-2325,0 0 0,0 0 0,0 0 0,0 0 0,-1 0 0,1 1 0,0-1 0,0 0 1,0 0-1,0 0 0,0 0 0,0 0 0,0 0 0,-1 0 0,1 1 0,0-1 0,0 0 0,0 0 0,0 0 0,-1 0 0,1 0 0,0 0 0,0 0 0,0 0 0,0 0 0,0 0 0,-1 0 0,1 0 1,0 0-1,0 0 0,0 0 0,0 0 0,-1 0 0,1 0 0,0 0 0,0 0 0,0 0 0,0-1 0,0 1 0,-1 0 0,1 0 0,0 0 0,0 0 0,0 0 0,0 0 0,0 0 0,0 0 1,-1-1-1,1 1 0,0 0 0,0 0 0,0 0 0,0 0 0,0 0 0,0-1 0,0 1 0,0 0 0,-16 21 153,2 1 0,0 1 0,1 0 0,2 0 0,0 1 0,-10 38 0,14-41-204,2 1-1,1 0 1,0 1-1,2-1 0,0 1 1,2-1-1,4 43 1,-3-58-40,0 0 1,1-1 0,0 1-1,0 0 1,1-1 0,-1 1-1,1-1 1,1 0 0,-1 0-1,1 0 1,7 8 0,-8-11 9,-1-1 0,0 0 0,1 0 0,0 0 0,-1 0 0,1 0 1,0-1-1,0 1 0,0-1 0,0 0 0,0 0 0,0 0 0,0 0 0,1 0 1,-1-1-1,0 1 0,0-1 0,1 0 0,-1 0 0,0 0 0,0-1 0,1 1 0,-1-1 1,0 0-1,0 0 0,4-1 0,0-1-36,0 0-1,-1 0 1,12-9 0,23-20-434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18948,'-9'1'1864,"2"9"-1407,-3 8-225,-2 3 1144,-1 5-1096,2 6-120,-2 2-144,0 0-64,0 4-176,-1-1-48,0-3-264,-2-1-224,-3-11-385,1-8 817,-2-18-48,1-8-112</inkml:trace>
  <inkml:trace contextRef="#ctx0" brushRef="#br0" timeOffset="1">1 82 16612,'20'0'1800,"0"8"-1120,2 1-304,3 2 1096,7 2-639,-1 2-785,2 0-384,-1 0 312,1-4-168,-4-2-121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18444,'34'0'-4041,"-15"6"7514,4 7-2569,-5 4-256,4-1-240,4 4 800,-2 0-319,-1 4-281,-6 0-208,-5 5-288,-7 1-128,-9 3-168,-7 3-64,-11 0-304,-4 0-312,-5-8 623,-2-5-119,1-11-16</inkml:trace>
  <inkml:trace contextRef="#ctx0" brushRef="#br0" timeOffset="1">689 202 21125,'7'2'1456,"-7"1"-1344,4 0-232,1-3-24,-4 0 272,-2 0-184,-11-3-96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21020,'4'-5'231,"0"1"0,0-1 1,0 1-1,1 0 0,-1 0 0,1 1 0,0-1 0,1 1 0,-1 0 0,0 1 0,10-4 0,-13 5-209,0 0 0,0 1 1,0 0-1,0-1 0,0 1 1,0 0-1,0 0 1,0 0-1,0 0 0,0 0 1,0 0-1,0 1 0,0-1 1,0 1-1,0-1 1,-1 1-1,1 0 0,0 0 1,0 0-1,0 0 0,-1 0 1,1 0-1,0 0 1,-1 1-1,1-1 0,-1 0 1,0 1-1,1 0 1,-1-1-1,0 1 0,0 0 1,0-1-1,0 1 0,0 0 1,0 0-1,-1 0 1,1 0-1,0 3 0,1 2-61,0 0 1,-1 1-1,0-1 0,0 1 0,-1-1 1,0 1-1,0-1 0,-1 0 0,-2 13 0,-3 4-162,-15 37-1,13-40 26,-10 43-1,18-62 169,-1 1-1,1-1 1,-1 1 0,1-1-1,0 1 1,0-1 0,1 0 0,-1 1-1,0-1 1,1 1 0,-1-1-1,1 1 1,0-1 0,0 0-1,0 0 1,0 1 0,0-1-1,0 0 1,1 0 0,2 4 0,-1-4 8,0 0 0,0 0 0,0 0-1,-1 0 1,2-1 0,-1 1 0,0-1 0,0 0 0,0 0 0,1 0 0,-1 0 0,0 0 0,1-1 0,5 1 0,7-2 62,0 0-1,0-1 0,0 0 1,0-2-1,0 1 0,-1-2 1,1 0-1,-1-1 0,0-1 1,-1 0-1,0-1 0,0 0 1,0-2-1,-1 1 1,-1-1-1,20-21 0,-26 24-48,0 0 1,-1-1-1,0 1 0,0-1 0,0 0 0,-1 0 1,-1-1-1,1 1 0,-1-1 0,-1 0 1,0 0-1,0 0 0,0 0 0,-1 0 0,-1 0 1,0 0-1,0 0 0,-1-1 0,0 1 0,0 0 1,-1 0-1,0 0 0,-1 1 0,1-1 0,-2 0 1,0 1-1,0 0 0,0 0 0,-1 0 1,0 0-1,-8-8 0,13 15-23,-1 0 0,1 0-1,-1 0 1,1 1 0,-1-1 0,0 0 0,1 0 0,-1 1-1,0-1 1,0 0 0,0 1 0,1-1 0,-1 1 0,0-1 0,0 1-1,0 0 1,0-1 0,0 1 0,0 0 0,0-1 0,0 1-1,0 0 1,0 0 0,0 0 0,0 0 0,0 0 0,0 0-1,0 0 1,0 1 0,-2-1 0,2 1-23,0 0 1,1 0-1,-1 0 1,1 0-1,-1 0 1,1 1-1,-1-1 0,1 0 1,0 0-1,-1 0 1,1 0-1,0 0 1,0 1-1,0-1 0,0 0 1,0 0-1,0 0 1,0 1-1,0-1 1,1 0-1,-1 0 0,0 0 1,1 0-1,-1 0 1,1 0-1,-1 1 1,1 0-1,2 3-130,0 1 1,0 0-1,0-1 1,1 0-1,-1 0 0,1 0 1,0 0-1,1-1 1,-1 0-1,1 1 0,0-2 1,0 1-1,0 0 0,7 2 1,12 3-396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17076,'1'3'275,"0"0"0,-1 0 0,1 0 0,-1 0 0,1 1 0,-1-1 1,0 0-1,0 0 0,-1 1 0,1-1 0,-1 0 0,1 0 0,-1 0 1,-2 5-1,2-2 403,-20 67 469,-52 119 1,19-57-1211,50-123-32,0 0 0,0 1-1,1 0 1,1 0 0,0 0 0,-1 20-1,3-30 10,0 0 0,0 0 0,1 0 0,-1 0 0,1 0 0,-1 0-1,1 0 1,0 0 0,0 0 0,0-1 0,1 1 0,-1 0 0,1 0 0,-1-1-1,1 1 1,0-1 0,0 0 0,0 1 0,0-1 0,1 0 0,-1 0-1,0 0 1,1-1 0,-1 1 0,1-1 0,0 1 0,0-1 0,-1 0-1,1 0 1,0 0 0,0 0 0,0 0 0,5 0 0,0-1-59,1 1-1,-1-1 1,0-1 0,1 1 0,-1-2 0,0 1-1,14-5 1,27-9-567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0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388 191 18628,'0'4'1432,"-13"11"-1104,-6 3-152,-9 7 585,-5 3-233,-8 7-320,0 2-64,-2 0-32,0-1-64,6-6-120,5-5-136,11-7-392,3-6-273,8-11 673,3-4-136,6-7-160</inkml:trace>
  <inkml:trace contextRef="#ctx0" brushRef="#br0" timeOffset="1">105 287 17196,'16'30'1664,"7"-4"-1112,6 0-216,12-3 512,5 0-303,9-6-810,-1-3 1250,5-4-937,-2-1-88,-10-8-88</inkml:trace>
  <inkml:trace contextRef="#ctx0" brushRef="#br0" timeOffset="2">735 0 17620,'8'18'1824,"5"12"-1064,1 1-312,4 11 977,-4 7-473,-5 8-280,-8 2-80,-17 11-552,-11 3-248,-22 12-648,-12 2-312,-28 3 904,-7-2-256,-2-4-145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1178 11971,'-13'11'1625,"27"-17"-466,3-2-948,229-87 788,13 19-751,-159 48-138,1180-380 124,-265 90 475,-781 248-355,-139 40 177,152-69-1,-217 80-241,-30 19-296,0 0 0,1 0-1,-1 0 1,1-1-1,-1 1 1,0 0 0,1 0-1,-1-1 1,0 1-1,0 0 1,1-1 0,-1 1-1,0 0 1,0-1-1,1 1 1,-1-1 0,0 1-1,0 0 1,0-1-1,0 1 1,0-1 0,0 1-1,1 0 1,-1-1-1,0 1 1,0-1 0,0 1-1,0-1 1,0 1-1,-1 0 1,1-1 0,0 1-1,0-1 1,0 1-1,0 0 1,0-1 0,-1 1-1,1-1 1,0 1-1,0 0 1,0-1 0,-1 1-1,1 0 1,0-1-1,-1 1 1,1 0 0,0 0-1,-1-1 1,1 1-1,0 0 1,-1 0 0,1 0-1,0-1 1,-1 1-1,1 0 1,-1 0 0,1 0-1,-1 0 1,1 0-1,0 0 1,-1 0 0,1 0-1,-1 0 1,1 0-1,0 0 1,-1 0 0,-41-7-309,10 0 65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72 123 12699,'0'-1'102,"0"1"0,-1-1 1,1 0-1,0 1 1,0-1-1,-1 0 0,1 1 1,0-1-1,0 0 0,0 0 1,0 1-1,0-1 1,0 0-1,0 1 0,0-1 1,0 0-1,1 1 0,-1-1 1,0 0-1,0 1 1,1-1-1,-1 0 0,0 1 1,1-1-1,-1 1 0,0-1 1,1 1-1,-1-1 1,2 0-1,14-17 1696,-4 8-1530,-1 1 0,1 1 0,1 0 0,0 1 0,0 0 0,0 0 0,1 2-1,0 0 1,0 0 0,0 2 0,1-1 0,-1 2 0,1 0 0,23 0 0,-36 2-260,1 0-1,0 0 0,-1 0 1,1 1-1,0-1 0,-1 1 0,1 0 1,-1-1-1,1 1 0,-1 0 1,1 1-1,-1-1 0,0 0 1,1 1-1,-1-1 0,0 1 1,0 0-1,0 0 0,0 0 1,-1 0-1,4 3 0,-4-1-3,1-1 0,-1 0-1,0 0 1,0 1 0,-1-1-1,1 0 1,-1 1 0,1-1 0,-1 1-1,0-1 1,0 1 0,-1-1-1,1 1 1,-1-1 0,0 0 0,-1 5-1,-3 7 18,-1-1-1,0 1 1,-1-1-1,-16 25 1,-43 48 112,35-47-59,30-39-75,-1 1 0,1-1 0,0 1 1,0-1-1,0 1 0,0-1 1,0 1-1,0 0 0,0 0 0,1-1 1,-1 1-1,0 0 0,1 0 0,0 0 1,-1 0-1,1 0 0,0 0 0,0 0 1,0 0-1,0-1 0,1 5 0,1-2-6,1 0 0,-1-1-1,0 1 1,1-1 0,0 1-1,0-1 1,0 0-1,6 4 1,27 25-133,-2 2 0,-1 1 0,52 72 0,-82-102 129,0 1 1,0 0-1,0 0 1,0 1-1,-1-1 1,0 0-1,-1 1 1,1-1-1,-1 1 1,0-1-1,-1 1 1,0 11-1,-1-8 16,-1-1-1,1 1 1,-2-1-1,1 0 1,-1 0 0,-1 0-1,0 0 1,-6 10-1,1-5 70,0 1 0,-2-2 0,0 1 0,0-2-1,-1 1 1,-1-2 0,0 1 0,0-2 0,-24 15 0,30-21-15,0-1 0,0 1 0,0-1 0,0-1 0,-1 1 0,1-1 0,-1-1-1,1 1 1,-1-1 0,0-1 0,1 1 0,-1-1 0,0-1 0,1 1 0,-1-1 0,0-1 0,-14-3 0,13 1-114,0 0 0,0 0 0,1-1 0,-1 0 0,1-1 0,0 0 0,0 0 0,1 0 0,0-1 0,0 0 0,1-1 0,-1 0-1,-7-13 1,11 17-43,0 0 0,0 0 0,1 0-1,0-1 1,0 1 0,0-1 0,0 1-1,0-1 1,1 0 0,0 1-1,0-1 1,1 0 0,-1 0 0,1 0-1,1-9 1,7-8-417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17228,'1'3'168,"-1"1"1,1-1 0,0 1-1,1 0 1,-1-1 0,0 0-1,1 1 1,0-1 0,0 0-1,0 0 1,0 0 0,0 0-1,1 0 1,-1 0 0,1-1-1,0 1 1,3 2 0,-1-2-88,0-1 1,1 1-1,-1-1 1,0 0-1,1 0 1,-1 0 0,1-1-1,0 0 1,-1 0-1,8 0 1,3-2-58,0 1 1,0-2 0,0 0 0,0-1 0,0 0 0,0-1-1,16-7 1,-24 7 3,0 0 0,1 0 0,13-11-1,-19 13-17,-1 1-1,0-1 0,0 0 1,0 0-1,0 1 1,0-2-1,0 1 0,0 0 1,-1 0-1,1 0 1,-1-1-1,0 1 0,1-1 1,-1 1-1,0-1 1,0-4-1,-1 7-14,0-1 0,0 1 0,0-1-1,0 1 1,0-1 0,0 1 0,0-1 0,0 1 0,-1 0 0,1-1-1,0 1 1,0-1 0,-1 1 0,1 0 0,0-1 0,-1 1 0,1 0 0,0-1-1,-1 1 1,1 0 0,0-1 0,-1 1 0,1 0 0,-1 0 0,1-1 0,-1 1-1,1 0 1,0 0 0,-1 0 0,1 0 0,-1 0 0,1 0 0,-1 0-1,1-1 1,-1 1 0,1 1 0,-1-1 0,1 0 0,-1 0 0,-21 3-435,20-3 374,-7 3-89,0 0 0,0 1 0,0 0 1,1 0-1,0 1 0,-13 10 0,3-3-212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16315,'0'0'38,"0"0"-1,0 0 0,0 0 1,0 0-1,0-1 0,0 1 0,0 0 1,0 0-1,0 0 0,0 0 0,0 0 1,0-1-1,0 1 0,0 0 0,1 0 1,-1 0-1,0 0 0,0 0 0,0 0 1,0-1-1,0 1 0,0 0 0,0 0 1,1 0-1,-1 0 0,0 0 0,0 0 1,0 0-1,0 0 0,0 0 1,1 0-1,-1 0 0,0 0 0,0 0 1,0 0-1,0 0 0,0 0 0,1 0 1,-1 0-1,0 0 0,0 0 0,0 0 1,0 0-1,1 0 0,-1 0 0,0 0 1,0 0-1,0 0 0,0 0 0,0 0 1,1 0-1,-1 0 0,0 0 0,0 1 1,-2 9 324,-34 45 1310,27-44-1639,1 0 0,0 1 0,1 0 1,1 1-1,0-1 0,-7 20 0,13-30-66,-1-1 1,1 1-1,0 0 0,-1 0 0,1 0 1,0 0-1,0 0 0,0-1 0,1 1 1,-1 0-1,0 0 0,1 0 0,-1 0 1,1-1-1,0 1 0,-1 0 0,1-1 1,0 1-1,0 0 0,0-1 1,0 1-1,0-1 0,0 1 0,1-1 1,-1 0-1,0 0 0,4 3 0,2 0-163,1 0 0,0 0-1,0 0 1,16 4-1,6 3-107,-25-9 311,0 1 0,-1-1 0,1 1 0,-1 0 0,0 0 0,1 0 0,-1 0 0,-1 1 0,1 0 0,0-1 0,-1 1-1,0 1 1,0-1 0,0 0 0,0 1 0,-1 0 0,0-1 0,0 1 0,0 0 0,-1 0 0,1 0 0,-1 0 0,0 1 0,-1-1 0,1 0 0,-1 0 0,0 0 0,0 1 0,-1-1 0,1 0 0,-1 0 0,-1 0 0,1 0 0,-1 0 0,1 0 0,-1 0-1,-1 0 1,1-1 0,-1 1 0,-3 5 0,-5 6 252,0-1 0,-2 0 0,1-1 0,-25 22-1,28-29-124,0 1-1,0-1 0,-1-1 0,-1 1 0,1-2 0,-1 1 1,0-2-1,-18 7 0,26-11-160,0 1 0,1 0 1,-1-1-1,0 0 0,0 0 0,1 0 1,-1 0-1,0 0 0,0 0 1,0-1-1,1 1 0,-1-1 0,0 0 1,1 0-1,-1 0 0,1 0 0,-1 0 1,1 0-1,-1-1 0,1 1 0,-3-4 1,2 2-5,0 0 1,0-1 0,0 1-1,1-1 1,0 0-1,0 0 1,0 0 0,0 0-1,1 0 1,-1 0-1,1 0 1,0 0 0,0-6-1,-2-36-301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16788,'26'6'1552,"5"3"-1048,7 1-216,6 0 648,3 1-248,2 1-544,0-2-392,-2-3-560,-5-2 688,-6 6-192,-8-3-120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16556,'18'6'1992,"7"-3"-1280,17-6-264,8-5 800,8-5-319,3-2-169,2 0-512,-3 0-288,-7 4-800,-4 5 2040,-14 6-1264,-11 6-16,-7 5-56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97 16051,'-14'7'1947,"16"-15"-736,17-18 188,-9 16-1025,1 1-1,-1 0 0,19-10 0,-25 16-319,1 0 1,0 0-1,1 1 0,-1 0 0,0 0 0,0 0 1,1 0-1,-1 1 0,1 0 0,0 0 0,6 0 1,-11 1-46,0 1 0,0-1 0,1 0 0,-1 0 0,0 0 0,0 1 0,1-1 0,-1 1 0,0-1 0,0 1 0,0-1 0,0 1 0,1 0 0,-1-1 0,0 1 0,0 0 0,0 0 0,-1 0 0,1 0 0,0 0 0,1 2 0,-1-1-3,0 0 0,0 0-1,0 0 1,-1 1 0,1-1 0,-1 0 0,0 1 0,1-1 0,-1 0-1,0 1 1,-1 2 0,0 5-3,-1-1 0,0 1 0,-1-1 0,-7 18 1,-8 9-2,-2-1 1,-1-1 0,-2 0 0,-1-2 0,-2-1 0,-1-1-1,-43 38 1,62-61-8,3-2-12,0 0 0,0-1 1,-1 1-1,1-1 0,-1-1 0,1 1 0,-1-1 1,-1 0-1,-7 3 0,4-7-216,12-6-30,13-9-95,-12 14 326,0 0 0,0 0 0,0 1 0,0-1 0,0 1 0,0 0-1,1 0 1,-1 0 0,1 0 0,-1 0 0,0 1 0,1-1 0,-1 1 0,1 0-1,-1 0 1,1 0 0,-1 1 0,1-1 0,-1 1 0,1 0 0,-1 0-1,0 0 1,1 0 0,5 4 0,2 3 21,1 0 0,-1 1 1,-1 0-1,0 0 0,10 13 0,-10-11 68,1 0 0,22 17 0,-30-26-6,1 0 1,-1 0 0,0-1-1,1 1 1,0-1-1,-1 0 1,1 0 0,0 0-1,-1-1 1,1 1-1,0-1 1,0 0 0,-1 0-1,1 0 1,0-1-1,0 1 1,0-1 0,-1 0-1,1 0 1,-1 0-1,1 0 1,-1-1 0,1 1-1,-1-1 1,1 0-1,-1 0 1,3-3 0,0 1 32,-1-1 0,0 1 0,0-1 1,-1 0-1,1 0 0,-1-1 0,0 1 1,-1-1-1,1 0 0,-1 0 0,0 0 1,0 0-1,-1-1 0,3-9 0,-5 14-75,0 0-1,0 0 0,1 0 0,-1 0 1,0 0-1,-1-1 0,1 1 0,0 0 1,-1 0-1,1 0 0,-1 0 0,0 0 1,1 0-1,-1 0 0,0 0 0,0 0 1,0 1-1,-1-1 0,1 0 1,0 1-1,-1-1 0,1 1 0,-1-1 1,1 1-1,-1-1 0,0 1 0,0 0 1,1 0-1,-1 0 0,0 0 0,-3-1 1,-6 2-87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154 143 14995,'1'-1'133,"-1"0"1,1 0-1,-1 1 0,1-1 0,-1 0 0,0 0 0,1 1 1,-1-1-1,0 0 0,1 0 0,-1 0 0,0 0 0,0 0 1,0 0-1,0 1 0,0-1 0,0 0 0,0 0 0,0 0 1,0 0-1,-1 0 0,1 1 0,0-1 0,0 0 1,-1 0-1,1 0 0,-1 0 0,1 1 0,-1-1 0,0-1 1,-15-24 298,12 20-398,-1 1 0,0 0 0,0 0 0,-1 0 0,0 1 0,-6-4 0,10 6-40,1 1 0,-1 0 0,0 1-1,0-1 1,1 0 0,-1 0 0,0 1 0,0-1 0,0 1 0,0-1-1,0 1 1,0 0 0,0 0 0,0 0 0,0 0 0,0 0 0,0 0-1,1 1 1,-1-1 0,0 1 0,0-1 0,0 1 0,0 0 0,0 0-1,1-1 1,-4 4 0,4-4 1,0 0 1,1 1-1,-1-1 0,1 1 0,-1-1 1,0 1-1,1 0 0,-1-1 0,1 1 1,-1 0-1,1-1 0,0 1 0,-1 0 1,1-1-1,0 1 0,-1 0 0,1 0 0,0-1 1,0 1-1,0 0 0,0 0 0,0-1 1,0 1-1,0 0 0,0 0 0,0 0 1,0-1-1,0 1 0,0 0 0,0 0 1,1 0-1,0 0 1,-1 0-1,1 0 1,-1-1 0,1 1 0,0 0 0,0-1 0,-1 1 0,1-1-1,0 1 1,0-1 0,0 1 0,0-1 0,-1 0 0,1 1 0,0-1 0,0 0-1,0 0 1,0 1 0,0-1 0,0 0 0,0 0 0,0 0 0,0 0-1,0 0 1,1-1 0,4 0 20,-1 0 0,1-1 1,-1 0-1,0 0 0,0 0 0,0-1 0,0 0 0,7-4 0,-9 5 29,-1 0 0,1 0-1,-1 0 1,1-1 0,-1 1-1,0 0 1,0-1 0,0 1-1,0-1 1,-1 0-1,1 0 1,-1 0 0,1 0-1,-1 0 1,0 0 0,1-3-1,-2 5-30,0 1 0,0-1 0,0 1 0,0-1 0,0 1-1,0 0 1,0-1 0,0 1 0,0-1 0,0 1 0,0-1 0,0 1-1,0 0 1,0-1 0,-1 1 0,1-1 0,0 1 0,0 0 0,0-1-1,-1 1 1,1-1 0,0 1 0,-1 0 0,1 0 0,0-1 0,-1 1-1,1 0 1,0-1 0,-1 1 0,1 0 0,0 0 0,-1-1 0,-17 2 233,-18 14-34,27-8-172,0-1 0,0 1 1,-14 16-1,19-18-35,0-1-1,1 0 1,0 1-1,-1 0 1,2 0 0,-1 0-1,1 0 1,-1 0 0,-1 10-1,3-14-5,1 0 0,0 0 0,-1 0 0,1 0 0,0 0 0,0 0 0,0 0 0,0 0 0,0 0 0,0 0 0,0 0 0,1 0 0,-1 0 0,0 0 0,1 0 0,-1 0 0,0 0 0,1 0 0,-1 0 0,1 0 0,0 0 0,-1 0 0,1 0 0,0 0 0,-1-1 0,1 1 0,0 0 0,1 0 0,0 0 4,1 0 0,-1 0 0,1 0 0,-1 0 1,1-1-1,-1 1 0,1-1 0,-1 0 0,1 0 0,-1 0 0,5 0 0,4-2 47,0 0-1,0 0 1,0-1-1,16-7 1,-24 9-23,0 0 1,0-1-1,0 1 1,0-1 0,0 0-1,-1 0 1,1 0-1,-1 0 1,1 0-1,-1-1 1,0 1 0,0-1-1,0 0 1,0 1-1,0-1 1,1-4-1,-2 5-20,-1 0 0,0 1 0,0-1-1,1 0 1,-1 0 0,0 1-1,-1-1 1,1 0 0,0 1 0,0-1-1,-1 0 1,1 1 0,-1-1-1,0 0 1,1 1 0,-1-1-1,0 1 1,0-1 0,0 1 0,0-1-1,0 1 1,0 0 0,0 0-1,-1-1 1,1 1 0,0 0 0,-1 0-1,1 0 1,-1 0 0,1 1-1,-1-1 1,-2-1 0,-1 0-36,0-1 1,-1 1 0,1 1-1,-1-1 1,1 1-1,-1 0 1,-11-1-1,14 2-30,1 0-1,-1 0 1,0 0-1,1 0 1,-1 0-1,0 1 1,1-1-1,-1 1 1,1 0-1,-1-1 1,1 1-1,-1 1 1,1-1-1,-1 0 1,1 0-1,0 1 1,0 0-1,0-1 1,-3 3-1,5-3 45,0 0-1,-1-1 1,1 1 0,-1-1-1,1 1 1,0-1 0,-1 1-1,1 0 1,0-1 0,0 1-1,0 0 1,-1-1 0,1 1-1,0 0 1,0-1 0,0 1-1,0 0 1,0-1 0,0 1-1,0 0 1,0 0 0,1-1-1,-1 1 1,0 0 0,0-1-1,1 1 1,-1-1 0,0 1-1,1 0 1,-1-1 0,0 1-1,1-1 1,-1 1 0,1 0-1,20 13-224,5-2-47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16572,'11'2'1552,"13"-2"-944,7-2-232,9-2 544,7 2-136,9 1-199,4 1-185,-5 0-464,-2 3-352,-10 4-449,-8 2 697,-17 1-184,-13 0-128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15011,'23'8'1849,"8"3"-1193,9-9-280,8 0 784,6-4-560,6-2-416,-1-2 48,0 1-160,-2-1-208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13595,'2'1'110,"0"1"1,0-1-1,1 0 1,-1 0 0,0 0-1,0 0 1,1-1-1,-1 1 1,1-1-1,-1 1 1,0-1-1,1 0 1,-1 0-1,1 0 1,-1 0-1,1 0 1,-1 0-1,0-1 1,1 0-1,-1 1 1,5-3 0,2-1 194,1-1 0,-1 0 0,15-12 0,-19 14-120,36-27 730,-2-3 0,62-66 0,54-87 541,-111 130-1129,-3-2 0,-3-2 1,33-68-1,-68 122-320,0 0 0,0 0 1,-1 0-1,0 0 0,0-1 0,0 1 0,-1-1 0,1-8 0,-2 15-7,-1-1-1,1 1 0,0 0 1,0 0-1,0 0 0,0-1 1,0 1-1,0 0 1,-1 0-1,1 0 0,0 0 1,0-1-1,0 1 0,0 0 1,-1 0-1,1 0 0,0 0 1,0 0-1,0 0 1,-1 0-1,1 0 0,0-1 1,0 1-1,-1 0 0,1 0 1,0 0-1,0 0 1,-1 0-1,1 0 0,0 0 1,0 0-1,0 0 0,-1 0 1,1 1-1,0-1 0,0 0 1,-1 0-1,1 0 1,0 0-1,0 0 0,0 0 1,-1 0-1,1 0 0,0 1 1,0-1-1,0 0 1,0 0-1,-1 0 0,1 0 1,0 1-1,0-1 0,0 0 1,0 0-1,0 0 0,0 1 1,-13 14-22,-12 30-23,2 1-1,-23 71 1,35-90 37,-14 41-102,3 0 0,3 1 1,-15 103-1,34-168 91,-2 9-267,1-1 0,1 22 0,0-32 227,0 0 0,0-1 0,0 1 0,0-1 1,0 1-1,0 0 0,1-1 0,-1 1 0,1-1 0,-1 1 0,1-1 1,-1 1-1,1-1 0,0 0 0,0 1 0,0-1 0,0 0 0,0 1 0,0-1 1,0 0-1,0 0 0,0 0 0,1 0 0,-1 0 0,0 0 0,1 0 1,-1 0-1,0-1 0,1 1 0,2 0 0,9-3-468,0-9-142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16227,'-33'52'2167,"-21"37"-190,49-79-1848,1 1 0,-1-1 0,2 1 1,-1 0-1,2 1 0,-3 21 0,5-30-129,-1 0-1,2 0 0,-1 0 0,0 0 1,1 0-1,0 0 0,-1 0 1,1 0-1,0 0 0,1 0 0,-1 0 1,0 0-1,1 0 0,0-1 1,-1 1-1,1-1 0,0 1 0,0-1 1,1 0-1,-1 0 0,0 0 1,1 0-1,4 3 0,6 2-39,0 0 1,0-1-1,28 8 0,-12-4-11,3 3-133,45 24 0,-67-31 126,0 0 0,-1 0 0,1 1 0,-1 0 0,-1 1 0,1 0 0,-1 1 0,7 10 0,-13-16 43,0 0 1,0 0-1,0 0 0,-1 0 1,1 1-1,-1-1 1,0 0-1,0 1 1,0-1-1,-1 1 0,1-1 1,-1 1-1,0-1 1,0 1-1,0-1 1,0 1-1,-2 5 1,1-3 33,-1-1 1,0 1 0,-1-1-1,1 0 1,-1 0 0,0 0-1,0 0 1,-1 0 0,-7 7-1,-2 1 121,0-1 0,-2 0 0,1-1 0,-1-1-1,-30 15 1,35-20-106,1-1 0,-1 0-1,1 0 1,-1-1 0,0 0 0,-1-1-1,1 0 1,-16 0 0,22-2-18,1 0-1,-1 0 1,0-1 0,1 1-1,-1-1 1,0 0 0,1 0-1,-1-1 1,1 1 0,0-1-1,-1 1 1,1-1 0,0 0-1,0 0 1,0-1 0,0 1 0,0 0-1,1-1 1,-1 0 0,1 0-1,-1 0 1,1 0 0,0 0-1,0 0 1,1 0 0,-1-1-1,-1-4 1,-3-11 28,1 0-1,1 0 1,1 0 0,-2-29 0,2-33-44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0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15979,'43'-10'2065,"3"3"-1225,5 0-328,5 1 1056,5 2-455,-3 3-177,0-1-552,-1 2-272,-8 0-888,-5 3 728,-9-3-144,-7-17-104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1043 15459,'-9'4'834,"3"0"-350,-1-1 1,0 0-1,1 0 0,-9 1 1,31-9 130,0 0 1,0-2-1,0 0 0,16-10 1,-3 1-285,306-189 877,-173 100-926,536-377 77,-591 396-381,-93 73 10,0 0-1,-2-1 0,1 0 1,-2-1-1,11-18 0,-21 32 8,0-1-1,-1 1 1,1-1-1,0 1 1,-1-1-1,1 1 0,-1-1 1,1 1-1,-1-1 1,0 0-1,1-2 1,-1 4-1,0 0 1,0-1 0,0 1 0,-1 0 0,1-1 0,0 1-1,0 0 1,0 0 0,0-1 0,0 1 0,-1 0-1,1 0 1,0-1 0,0 1 0,0 0 0,-1 0 0,1 0-1,0-1 1,0 1 0,-1 0 0,1 0 0,0 0-1,-1 0 1,1-1 0,0 1 0,0 0 0,-1 0 0,1 0-1,0 0 1,-1 0 0,1 0 0,0 0 0,-1 0 0,1 0-1,-4 1-40,1-1-1,0 1 0,0 0 1,-1 0-1,1 0 0,0 0 1,0 1-1,0-1 0,-3 3 1,-16 11-661,1 1 0,0 1 0,2 0 0,-21 24 1,28-27 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74 193 13859,'20'-18'1299,"25"-23"924,2 2-1,57-36 1,-100 72-2163,1 1 0,-1-1 0,0 1 0,1 1 0,-1-1 0,1 0 0,0 1 0,-1 0 1,1 0-1,5 0 0,-9 1-53,0 0 0,0 0 0,0 0 0,-1 0 0,1 0 1,0 1-1,0-1 0,-1 0 0,1 0 0,0 1 0,0-1 1,-1 0-1,1 1 0,0-1 0,-1 1 0,1-1 0,0 1 1,-1-1-1,1 1 0,-1 0 0,1-1 0,-1 1 0,1 0 1,0 1-1,-1 0-6,1 0-1,-1 0 1,1 0 0,-1 1 0,0-1 0,0 0 0,0 0 0,0 0 0,-1 1 0,1-1 0,-1 0-1,1 0 1,-2 4 0,-5 13 2,-1 0 0,0 0 0,-1-1 1,-18 26-1,-56 68-21,65-89 11,-22 30-31,-3-2 0,-56 51 0,98-101 25,1 0-1,-1 0 0,0-1 0,0 1 1,1 0-1,-1-1 0,0 1 0,0-1 0,0 1 1,0-1-1,0 1 0,0-1 0,0 0 1,-2 1-1,3-1 7,0 0 0,-1 0 0,1-1 0,0 1 0,0 0 1,0 0-1,-1 0 0,1-1 0,0 1 0,0 0 0,0 0 0,-1 0 1,1-1-1,0 1 0,0 0 0,0 0 0,0-1 0,0 1 0,0 0 1,0-1-1,0 1 0,0 0 0,0 0 0,0-1 0,0 1 0,0 0 1,0 0-1,0-1 0,0 1 0,0 0 0,0-1 0,0 1 0,10-30-289,-7 24 250,1 0 0,-1 0 0,1 1-1,0-1 1,0 1 0,1 0 0,0 0 0,0 1 0,0-1-1,0 1 1,7-4 0,-9 7 41,-1-1 0,1 1 0,-1 0 0,1 1 0,-1-1 0,1 0 1,-1 1-1,1-1 0,-1 1 0,1 0 0,0 0 0,-1 0 0,1 0 0,0 0 0,-1 1 0,1-1 0,-1 1 0,1 0 0,-1 0 0,1 0 0,-1 0 0,1 0 0,-1 0 0,0 0 0,0 1 1,1-1-1,-1 1 0,0 0 0,0 0 0,-1 0 0,4 3 0,6 10 28,-1 0 1,0 1-1,-1 0 0,-1 0 1,0 1-1,6 20 0,-7-17 42,1-1 1,0-1-1,2 1 0,17 24 0,-26-41-39,0 0 0,1 0-1,-1 0 1,1 0 0,-1 0-1,1 0 1,0-1 0,0 1 0,0-1-1,0 1 1,0-1 0,0 0-1,0 0 1,0 0 0,1 0-1,-1 0 1,0 0 0,1 0-1,-1-1 1,1 0 0,-1 1 0,1-1-1,-1 0 1,1 0 0,-1 0-1,1 0 1,-1-1 0,0 1-1,1-1 1,-1 1 0,1-1 0,-1 0-1,0 0 1,0 0 0,1 0-1,-1 0 1,0-1 0,0 1-1,2-3 1,4-2 76,-1-2 0,1 1 0,-2-1-1,1 0 1,-1 0 0,0-1 0,-1 0 0,5-11 0,-3 7-191,-1 1 1,-1-2 0,0 1-1,-1-1 1,-1 1 0,0-1 0,0 0-1,-1 0 1,-1 0 0,-1 0-1,0-1 1,-1 1 0,-3-22-1,3 34 8,1 0 0,-1-1-1,1 1 1,-1 0 0,1-1-1,0 1 1,0-1 0,0 1-1,2-5 1,4-3-501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14475,'-65'10'2965,"65"-10"-2935,1 0 0,-1 0 1,0 0-1,0 0 1,0 0-1,0 0 0,0 1 1,0-1-1,0 0 0,0 0 1,0 0-1,0 0 1,0 0-1,0 0 0,0 0 1,0 0-1,0 0 0,0 0 1,0 1-1,0-1 1,0 0-1,0 0 0,0 0 1,0 0-1,0 0 0,0 0 1,0 0-1,0 0 0,0 0 1,0 0-1,-1 1 1,1-1-1,0 0 0,0 0 1,0 0-1,0 0 0,0 0 1,0 0-1,0 0 1,0 0-1,0 0 0,0 0 1,0 0-1,0 0 0,-1 0 1,1 0-1,0 0 0,0 0 1,0 0-1,0 0 1,0 0-1,0 0 0,0 0 1,0 0-1,0 0 0,-1 0 1,1 0-1,0 0 1,0 0-1,0 0 0,0 0 1,0 0-1,0 0 0,0 0 1,0 0-1,0 0 1,0 0-1,9 2 881,17 1-210,132 0 753,44 4-2928,-180-4 739,-21-3 694,-1 0 1,1 0-1,-1 0 1,1 0-1,-1 0 0,1 0 1,0 0-1,-1 0 1,1 0-1,-1 0 0,1 0 1,-1 1-1,1-1 1,-1 0-1,1 0 1,-1 1-1,1-1 0,-1 0 1,1 1-1,-1-1 1,1 0-1,-1 1 0,1-1 1,-1 1-1,0-1 1,1 0-1,-1 2 0,-9 3-580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14355,'11'16'1792,"9"-5"-1079,15-12-233,9-5 768,11-3-408,2-1-160,3 0-496,-1 2-344,-7-2-1512,-7 1 1480,-10 2-312,-5 0-160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16315,'1'-2'119,"0"1"0,0 0-1,0 0 1,0 0 0,1 1 0,-1-1-1,0 0 1,1 0 0,-1 1-1,1-1 1,-1 1 0,1-1-1,-1 1 1,1 0 0,-1-1-1,1 1 1,-1 0 0,1 0-1,-1 0 1,1 0 0,-1 0-1,1 1 1,0-1 0,2 1-1,46 13 963,-36-9-850,1-1-63,5 1-72,0 1 1,0 1-1,-1 1 0,0 0 0,0 2 0,17 11 0,-34-20-94,0 1-1,-1-1 0,1 0 1,-1 1-1,1 0 1,-1-1-1,1 1 0,-1 0 1,0 0-1,0 0 0,0 0 1,0 0-1,0 0 1,-1 0-1,1 0 0,0 0 1,-1 0-1,0 0 0,1 0 1,-1 1-1,0-1 1,0 0-1,0 0 0,0 0 1,-1 0-1,1 1 0,-1-1 1,1 0-1,-1 0 1,0 0-1,0 0 0,1 0 1,-3 2-1,-3 6-4,0 0 1,-1 0-1,-1-1 0,-15 16 1,17-19-4,-10 12 13,-5 5-410,-33 27 0,48-45 328,0 0-1,0-1 1,-1 0 0,1 0-1,-1 0 1,0-1-1,-1 0 1,1 0 0,0-1-1,-14 3 1,0-6-236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321 107 14907,'1'-4'367,"1"-3"110,-1-1 0,1 1 0,-1-1 0,-1-12 0,0 18-373,0 0 0,0 0 0,0 0 0,-1 0 0,1 0 0,-1 0 0,0 0 0,1 1 0,-1-1 0,0 0 0,0 0 0,0 0 0,0 1 0,-1-1 0,1 1 0,0-1 0,-1 1 0,1-1 0,-1 1 0,1 0 0,-1 0 0,-3-2 0,0 1 49,-1-1 0,0 2 0,0-1 0,0 1 0,0-1 0,0 2 0,0-1 0,0 1 1,-1 0-1,1 0 0,0 0 0,0 1 0,0 0 0,0 1 0,-11 3 0,2 0-139,0 1 0,0 0 0,1 1 0,0 1 0,-13 9-1,20-12-33,1-1 0,0 1 0,1 1 0,-1-1 0,1 1 0,0 0 0,0 0 0,1 0-1,0 1 1,-6 11 0,9-15-10,-1 1 0,1 0 0,0 0 0,0 0 0,0 0 0,1-1 0,-1 1 0,1 0 0,0 0 0,0 0 0,1 0 0,-1 0 0,1 0 0,0 0 0,0 0 0,0 0 0,0 0 0,1-1-1,-1 1 1,1 0 0,0-1 0,3 5 0,0-2-32,1 1 0,-1-1-1,1 0 1,0-1 0,0 1-1,1-1 1,12 7 0,4 0-96,29 11 1,-40-18 137,1 0 1,-1 0-1,0 1 1,0 1-1,0 0 1,-1 0-1,0 2 1,-1-1 0,10 11-1,-16-15 17,0 1 0,-1 0 1,0 0-1,0 0 0,0 1 0,-1-1 0,0 1 1,0-1-1,0 1 0,-1 0 0,0 0 0,1 11 0,-2-7 4,0-1-1,-1 0 0,0 0 1,0 1-1,-1-1 0,0 0 1,-7 15-1,3-9 36,-2 0-1,0 0 1,0 0 0,-2-1-1,0 0 1,0-1 0,-1 0-1,-23 19 1,28-27-16,0 0 0,0 0 1,-1-1-1,1 0 0,-1 0 0,0-1 0,0 0 1,-1 0-1,1-1 0,0 0 0,-12 2 1,15-4-72,0 0 1,0 0-1,0 0 0,0 0 1,0 0-1,0-1 1,0 0-1,0 0 1,0 0-1,0 0 1,1-1-1,-1 0 1,0 1-1,1-1 1,-1-1-1,1 1 1,0 0-1,0-1 1,0 1-1,0-1 1,0 0-1,1 0 1,-5-6-1,3 2-56,0-1 0,0 1 0,0-1 0,1 0 0,0 0 0,1-1 0,0 1 0,0 0 0,1-1 0,0 1 0,0-1 0,1 1 0,0-1 0,1 0 0,-1 1 0,3-9 0,2 0-228,11-27 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16388,'1'1'75,"1"-1"0,0 1 1,-1-1-1,1 1 0,-1 0 1,1 0-1,-1 0 1,1 0-1,-1 0 0,0 0 1,1 0-1,-1 0 1,0 1-1,0-1 0,0 0 1,0 1-1,0-1 0,0 1 1,0-1-1,-1 1 1,1 0-1,0-1 0,-1 1 1,1 0-1,-1-1 0,1 4 1,0 5 86,-1 0-1,1 0 1,-3 17 0,2-13 191,-13 177 1237,0 142-929,13-300-623,0-10 53,1 0 1,7 38-1,-5-55 181,1-12-78,0-17 71,-1-14-9,-1 1 0,-5-54 1,1 70-407,-1 1 1,0-1 0,-2 1 0,0 0-1,-1 0 1,-12-25 0,21 47 93,1 0 0,0-1 0,1 1 0,-1-1 0,0 0 0,1 0-1,-1-1 1,1 1 0,5 0 0,58 14 54,-52-14 16,0-1-1,0 0 1,0-1-1,29-4 1,-40 3 11,0 1-1,0-2 1,0 1 0,1 0-1,-2-1 1,1 0 0,0 0 0,0 0-1,-1-1 1,1 0 0,-1 0-1,1 0 1,-1 0 0,0 0 0,-1-1-1,1 0 1,-1 0 0,6-7-1,-10 9 23,-4 5-57,-7 9-39,10-7 41,0-1-1,1 1 1,-1 0-1,1 0 0,0 0 1,0 0-1,0 0 0,1 1 1,0-1-1,0 0 0,0 0 1,0 0-1,1 0 1,0 0-1,0 0 0,0 0 1,1 0-1,0 0 0,0 0 1,3 4-1,-3-5 14,1-1 0,-1 1 0,1-1-1,0 0 1,0 0 0,0 0 0,1 0 0,-1 0 0,1-1-1,-1 1 1,1-1 0,0 0 0,0-1 0,0 1 0,0 0-1,0-1 1,0 0 0,1 0 0,-1 0 0,0-1 0,1 0-1,-1 1 1,9-2 0,-3 0 5,0-1 0,0 0 0,-1 0 0,1-1 0,0 0 0,-1-1-1,0 0 1,0-1 0,0 0 0,0 0 0,10-9 0,0-1-22,-1-2 0,-1 0 0,24-28 0,-45 52-58,0 0-1,1 0 1,0 0 0,0 0 0,1 1 0,0 0 0,-1 8-1,2-11 69,1 0-1,0-1 0,0 1 0,0 0 0,0 0 1,1 0-1,0-1 0,0 1 0,0 0 0,0-1 1,1 1-1,0-1 0,0 1 0,0-1 0,0 0 1,5 6-1,-4-7 9,0 0 1,1 0 0,-1 0-1,0-1 1,1 0-1,0 1 1,-1-1-1,1 0 1,0-1 0,0 1-1,0-1 1,0 0-1,0 0 1,0 0-1,1 0 1,-1-1 0,0 0-1,0 1 1,6-2-1,1 0 17,0-1 0,-1 0 0,1 0 0,-1-1-1,0 0 1,0-1 0,0 0 0,0-1 0,-1 0 0,0-1-1,0 1 1,13-12 0,-10 6 3,0 0 0,0 0 0,-1-1 0,-1-1 1,0 0-1,-1 0 0,12-23 0,-16 21-1,-5 14-24,0 1 0,0 0 0,0 0 0,0 0 0,0 0 0,-1 0 0,1-1 0,0 1 0,0 0 0,0 0 0,0 0 0,0 0 0,0 0 0,0 0 0,-1-1 0,1 1 0,0 0 0,0 0-1,0 0 1,0 0 0,0 0 0,0 0 0,-1 0 0,1 0 0,0 0 0,0 0 0,0 0 0,0 0 0,-1 0 0,1 0 0,0 0 0,0 0 0,0 0 0,0 0 0,-1 0 0,1 0 0,0 0 0,0 0 0,0 0-1,0 0 1,0 0 0,-1 0 0,1 0 0,0 1 0,-2 0 8,0 0 0,0 0 0,0 0 0,1 0-1,-1 1 1,0-1 0,1 1 0,-1 0 0,1-1-1,-3 4 1,2-1-3,0 1 0,0-1 0,0 1 0,0 0 0,1 0 1,-1 0-1,1 0 0,0 0 0,1 0 0,0 0 0,-1 0 0,1 0 0,1 0 0,-1 1 0,1-1 0,0 0 0,0 0 0,1-1 0,-1 1 0,1 0 0,0 0 1,0-1-1,1 1 0,5 7 0,-5-7-81,1 0 0,0 0 0,0 0 1,0-1-1,0 1 0,1-1 0,0 0 0,0-1 1,0 1-1,0-1 0,0 0 0,1 0 0,-1-1 1,1 0-1,0 0 0,0 0 0,0 0 1,0-1-1,0 0 0,10 0 0,12-3-280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43 142 14667,'15'-6'1174,"0"-1"-1,-1-1 1,26-17-1,-34 20-844,1 0 0,-1 0-1,0-1 1,-1 1 0,0-1 0,1-1 0,-2 1-1,1-1 1,6-13 0,-10 19-318,-1 1-1,0-1 1,1 1 0,-1-1-1,0 1 1,1-1 0,-1 1 0,0-1-1,0 1 1,1-1 0,-1 0 0,0 1-1,0-1 1,0 1 0,0-1-1,0 1 1,0-1 0,0 0 0,0 1-1,0-1 1,0 1 0,0-1 0,0 0-1,-1 1 1,1-1 0,0 1-1,0-1 1,0 1 0,-1-1 0,1 1-1,0-1 1,-1 1 0,1-1 0,-1 1-1,1-1 1,0 1 0,-1 0 0,1-1-1,-1 1 1,1 0 0,-1-1-1,1 1 1,-1 0 0,1-1 0,-1 1-1,0 0 1,1 0 0,-1 0 0,1 0-1,-1 0 1,1 0 0,-1 0-1,0 0 1,1 0 0,-1 0 0,1 0-1,-1 0 1,0 0 0,1 0 0,-1 0-1,1 0 1,-1 1 0,0-1-1,-5 2 9,1-1-1,0 1 1,0-1-1,0 1 1,0 1-1,-5 2 1,-4 4-25,1 1 0,0 1 0,1 0-1,-11 13 1,16-17-6,0 1 1,1 0-1,1 1 0,-1-1 0,1 1 0,1 0 0,-7 17 1,10-23 9,1-1 0,-1 1-1,0 0 1,1-1 0,-1 1 0,1 0 0,0-1 0,0 1 0,0 0 0,0-1 0,1 1 0,-1-1 0,1 1 0,-1 0 0,1-1 0,0 1-1,0-1 1,0 1 0,2 3 0,0-4-1,-1 1 1,0-1-1,1 0 0,-1 0 0,1 0 0,0 0 0,0 0 0,-1 0 1,1-1-1,0 1 0,1-1 0,-1 0 0,5 1 0,6 1-6,0-1 0,0-1 0,0 0 0,0-1 0,0-1-1,17-2 1,68-15-12,21-4-30,-119 22 46,1 0 0,0 0 0,0 0 0,-1 0 0,1 0 0,0 0 0,-1 1 0,1-1 0,0 0 0,-1 1 0,1-1 0,-1 1 0,1 0 0,0 0 0,-1-1 0,0 1 0,1 0 0,-1 0 0,2 2 0,-2-2 16,-1 0-1,1 0 0,0 0 0,-1 0 1,0 0-1,1 0 0,-1 0 0,0 0 1,1 0-1,-1 0 0,0 0 0,0 0 1,0 0-1,0 0 0,0 0 1,0 0-1,0 0 0,0 1 0,0-1 1,-1 0-1,1 0 0,0 0 0,-1 0 1,1 0-1,0 0 0,-1 0 1,0 0-1,1 0 0,-2 1 0,2-2 20,-1 0-1,1 0 0,0 0 0,-1 0 0,1-1 0,-1 1 1,1 0-1,0 0 0,-1 0 0,1 0 0,0-1 1,-1 1-1,1 0 0,0 0 0,0 0 0,-1-1 1,1 1-1,0 0 0,0-1 0,-1 1 0,1 0 1,0-1-1,0 1 0,0 0 0,0-1 0,-1 1 1,1 0-1,0-1 0,0 1 0,0 0 0,0-1 1,0 1-1,0-1 0,-6-13 291,-19-46 592,18 46-852,0-1 0,1 0 0,-4-17 0,10 31-94,0 0-1,0 0 1,0 0 0,0 0 0,0 0-1,0 0 1,0 0 0,0 0-1,1 0 1,-1 0 0,0 0 0,1 0-1,-1 0 1,0 1 0,1-1 0,-1 0-1,1 0 1,-1 0 0,1 1 0,0-1-1,-1 0 1,1 1 0,0-1-1,-1 0 1,1 1 0,0-1 0,0 1-1,0-1 1,0 1 0,-1-1 0,1 1-1,0 0 1,0 0 0,0-1 0,0 1-1,0 0 1,0 0 0,0 0-1,2 0 1,7-1-415,0 0-1,1 1 1,10 1-1,-6-1-102,73 1-683,-37 0 520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 16900,'-22'-1'884,"0"1"1,-1 1-1,-33 5 0,44-4-712,1 1 0,-1 0-1,1 0 1,0 1 0,0 1-1,0 0 1,1 1-1,-13 8 1,20-12-147,0 0 1,1 0-1,-1 0 1,1 1-1,-1 0 1,1-1-1,0 1 1,0 0-1,0 0 1,1 0-1,-1 0 0,1 0 1,-1 0-1,0 5 1,2-6-19,-1 0 0,1-1 1,0 1-1,0-1 0,0 1 1,0 0-1,1-1 1,-1 1-1,0 0 0,1-1 1,-1 1-1,1-1 0,0 1 1,-1-1-1,1 1 0,0-1 1,0 0-1,0 1 0,0-1 1,0 0-1,0 0 0,0 1 1,0-1-1,1 0 0,-1 0 1,0 0-1,1-1 0,-1 1 1,1 0-1,-1 0 0,1-1 1,2 1-1,3 2 0,1-1 1,-1-1-1,1 1 0,-1-1 1,1-1-1,-1 1 0,1-1 0,0 0 1,-1-1-1,1 0 0,0 0 1,-1-1-1,0 0 0,1 0 0,-1-1 1,11-5-1,-8 3 7,0-1 1,0 1-1,-1-1 0,0-1 1,0 0-1,0 0 0,-1-1 1,-1 0-1,1 0 0,11-17 1,-18 23-14,0 1 1,0-1 0,-1 1 0,1-1-1,0 1 1,-1-1 0,1 1 0,-1-1-1,0 1 1,1-1 0,-1 0 0,0 1-1,0-3 1,-6-2 9,-8 9-8,10-1-5,-1 0-1,1 1 1,0 0-1,-1 0 1,2 0-1,-1 1 1,0-1-1,1 1 1,-1 0-1,1 0 1,0 0-1,0 0 1,1 1-1,-4 6 1,5-9 3,0 1 0,0-1 0,0 0 0,0 1 0,1-1 0,-1 0 0,1 1 0,-1-1 0,1 1 0,0-1 0,0 1 0,0-1 0,0 1 0,1-1 0,-1 1 0,0-1 0,1 1 0,0-1 0,0 0 0,0 1 0,0-1 0,0 0 0,0 0 0,0 1 0,1-1 0,-1 0 0,1 0 0,0-1 0,-1 1 0,1 0 0,3 2 0,1-1 8,0 0 1,0 0-1,0 0 1,1 0-1,-1-1 1,1 0-1,0-1 1,-1 1-1,1-1 1,0-1-1,0 1 1,0-1-1,0 0 0,0-1 1,-1 0-1,1 0 1,8-2-1,-3 0 8,-1-1 1,1 0-1,-1 0 0,0-1 0,0 0 0,-1-1 0,1-1 0,18-14 0,-24 17-10,1-1 1,-1 0-1,0 0 0,0-1 0,0 0 1,-1 1-1,0-1 0,0-1 1,0 1-1,-1-1 0,0 1 0,4-15 1,-7 21-10,0-1 1,1 1 0,-1-1-1,0 1 1,0 0 0,0-1 0,0 1-1,0-1 1,0 1 0,0-1-1,0 1 1,0 0 0,0-1 0,0 1-1,0-1 1,0 1 0,0-1-1,-1 1 1,1 0 0,0-1 0,0 1-1,0-1 1,0 1 0,-1 0-1,1-1 1,0 1 0,-1 0 0,1-1-1,0 1 1,-1 0 0,1-1-1,0 1 1,-1 0 0,1 0-1,0-1 1,-1 1 0,1 0 0,-1 0-1,1 0 1,0 0 0,-1 0-1,1-1 1,-1 1 0,1 0 0,-1 0-1,1 0 1,-1 0 0,-1 1-5,1-1 0,-1 0 1,1 1-1,-1-1 0,1 1 0,-1 0 1,1-1-1,-1 1 0,1 0 1,0 0-1,-1 0 0,-1 2 1,1-1-1,0 0 0,-1 1 0,1-1 0,0 1 0,0 0 1,1 0-1,-1-1 0,0 1 0,1 0 0,0 1 1,0-1-1,0 0 0,0 0 0,0 0 0,0 1 0,1-1 1,0 0-1,0 1 0,0 6 0,1-8 7,0 0 1,-1 1-1,1-1 0,0 1 0,1-1 1,-1 0-1,0 0 0,1 0 0,-1 1 1,1-1-1,-1-1 0,1 1 0,0 0 1,0 0-1,0-1 0,0 1 0,0-1 1,0 1-1,1-1 0,-1 0 0,0 0 1,1 0-1,-1 0 0,1-1 0,-1 1 1,4 0-1,8 1 5,0 0 0,1-2-1,-1 1 1,1-2 0,-1 0 0,0 0 0,0-1 0,1-1 0,16-6-1,-16 4-13,0 0-1,0-1 1,0-1-1,-1-1 0,0 0 1,0 0-1,24-22 0,-36 29 4,0-1 1,0 1-1,-1-1 0,1 0 0,-1 0 1,1 0-1,-1 0 0,0 0 0,0 0 0,2-4 1,-3 6 2,0 0 0,0-1 0,0 1 0,0 0 0,0-1 0,0 1 0,0 0 0,0 0 1,0-1-1,0 1 0,0 0 0,0-1 0,-1 1 0,1 0 0,0-1 0,0 1 0,0 0 0,0 0 0,0-1 1,-1 1-1,1 0 0,0 0 0,0-1 0,0 1 0,-1 0 0,1 0 0,0 0 0,-1-1 0,-15-1-26,10 3 45,0 1 0,0-1 0,1 1 1,-1 0-1,0 1 0,1-1 0,-1 1 0,1 0 0,0 1 0,0-1 0,0 1 0,0 0 0,-6 7 0,9-9-1,0 0 0,0 0-1,1 1 1,-1-1-1,0 1 1,1-1-1,0 1 1,-1 0-1,1 0 1,0-1-1,1 1 1,-1 0-1,0 3 1,1-3-3,0-1 0,0 0 0,0 0 0,1 0-1,-1 0 1,1 0 0,-1 1 0,1-1 0,0 0 0,0 0 0,0 0 0,0-1 0,0 1 0,0 0 0,0 0-1,1 0 1,-1-1 0,1 1 0,3 2 0,-1 0-95,1-1 0,0 0 0,-1 0 0,2 0 0,-1-1 0,0 1 0,0-1 0,1 0 0,-1-1 0,1 0 0,-1 1 0,1-2 0,0 1 0,8-1 0,-2 0-101,-1-1 0,1 0 0,-1-1 1,0 0-1,0-1 0,15-6 0,7-6-320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45 14347,'1'-1'128,"9"-22"1775,-10 22-1826,1 1 1,-1-1 0,1 0 0,-1 0-1,0 0 1,1 0 0,-1 0 0,0 0-1,0 0 1,0 0 0,0 0 0,0 0-1,0 1 1,0-1 0,0 0 0,0 0 0,0 0-1,-1 0 1,1 0 0,-1-1 0,1 2-14,-1 0 0,1 0 1,-1 0-1,1 0 1,-1 0-1,1 1 1,0-1-1,-1 0 1,1 0-1,-1 1 1,1-1-1,0 0 1,-1 1-1,1-1 1,0 0-1,-1 1 1,1-1-1,0 1 1,0-1-1,-1 0 1,1 1-1,0-1 1,0 1-1,0-1 1,-1 2-1,-6 16 777,-20 73 450,-23 161-1,39-169-1130,3 0 0,4 1 0,4-1 0,3 1 0,18 106 0,-19-176-141,-2-11-12,0 0 1,0 0-1,1 0 1,-1 0-1,1 0 1,0 0-1,0 0 1,0-1-1,0 1 1,4 5-1,-4-8 28,0-4-5,-1-19-78,-1 1 1,-1-1 0,-1 1 0,-11-38 0,7 30-58,-12-49-829,-55-144-1,74 222 935,0 1 0,0 0 1,-1-1-1,1 1 0,0-1 1,0 1-1,0 0 0,0-1 0,0 1 1,0-1-1,0 1 0,0-1 1,0 1-1,0 0 0,1-1 1,-1 1-1,0-1 0,0 1 0,0 0 1,0-1-1,1 1 0,-1 0 1,0-1-1,0 1 0,1 0 1,-1-1-1,0 1 0,1 0 1,-1-1-1,0 1 0,1 0 0,-1 0 1,0-1-1,1 1 0,-1 0 1,0 0-1,1 0 0,-1 0 1,1 0-1,-1-1 0,0 1 1,1 0-1,-1 0 0,1 0 0,-1 0 1,1 0-1,-1 0 0,0 0 1,1 1-1,27 0 91,-22 0-77,16 0-105,1-1 0,-1-1 0,1-1 0,-1-1 0,1-1 0,27-8 0,-36 7-38,1 0 0,0-1-1,-1-1 1,0 0 0,-1-1 0,0-1 0,0 0 0,-1 0-1,0-1 1,11-12 0,18-30-306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16235,'-13'70'1704,"3"1"0,3 0 0,3 87-1,3-134-1568,1 0-1,1 0 0,2 0 0,0 0 1,12 43-1,-15-66-129,1 0 1,-1 0-1,0 0 1,1 0-1,-1 0 0,1 0 1,-1-1-1,1 1 1,-1 0-1,1 0 1,-1-1-1,1 1 1,0 0-1,0 0 1,-1-1-1,1 1 0,0-1 1,0 1-1,0-1 1,-1 1-1,1-1 1,0 1-1,0-1 1,0 0-1,0 0 1,0 1-1,0-1 0,0 0 1,0 0-1,0 0 1,0 0-1,0 0 1,0 0-1,0 0 1,0 0-1,0-1 1,0 1-1,0 0 0,-1-1 1,1 1-1,0 0 1,2-2-1,4-2 45,0 0-1,0-1 1,-1 0-1,9-7 1,-7 5-16,63-56-44,-3-4-1,76-95 1,-133 149-181,27-37-875,-36 46 982,0 0 0,1 0 0,-2-1 0,1 1 0,0 0 0,-1-1 0,0 1 0,0-1 0,0 1 0,0-1-1,-1-4 1,0 7 48,0 1-1,0-1 1,0 0-1,-1 1 1,1-1-1,0 1 1,-1-1-1,1 1 1,-1-1-1,0 1 1,1-1-1,-2-1 1,-16-9-617</inkml:trace>
  <inkml:trace contextRef="#ctx0" brushRef="#br0" timeOffset="1">181 493 14275,'3'22'1680,"7"-6"-1111,8-9-265,9-3 608,9-4-688,6 0-280,7-3 176,1 0-152,4-1-248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15227,'-14'7'536,"1"1"0,1 0-1,0 1 1,0 0 0,-17 17-1,23-19-372,0 0 0,0 0 1,0 0-1,1 0 0,0 1 0,1 0 0,0 0 0,0 1 0,0-1 0,-2 12 0,5-18-155,0 1 0,1-1 0,-1 0 0,1 0 0,0 0 0,-1 1 0,1-1 0,0 0 0,1 0 0,-1 0 0,0 1 0,0-1 0,1 0 0,0 0 0,-1 0 0,1 0 0,0 0 0,0 0 0,0 0 0,0 0 0,0 0 0,1 0 0,-1 0 0,0 0 0,1-1 0,-1 1 0,1-1 0,0 1 0,0-1 0,-1 0 0,1 0 0,0 1 0,0-1 1,4 1-1,-1 0 2,1-1 1,0 0 0,0 0 0,0 0 0,0-1 0,1 0 0,-1 0-1,0 0 1,0-1 0,0 0 0,11-3 0,14-7 48,-1-1 1,0-2 0,47-29-1,-36 19-41,-40 23-11,1 0-1,-1 0 1,1 0 0,-1 1 0,1-1 0,0 0-1,0 0 1,-1 1 0,1 0 0,0-1 0,0 1-1,0 0 1,-1 0 0,5 0 0,-6 0-1,0 0 0,1 0 0,-1 0 0,0 0 0,0 1 0,1-1 0,-1 0-1,0 0 1,0 0 0,0 1 0,0-1 0,1 0 0,-1 0 0,0 1 0,0-1 0,0 0 0,0 1 0,0-1 0,0 0 0,0 0 0,1 1 0,-1-1 0,0 0 0,0 1 0,0-1 0,0 0 0,0 1 0,-1-1 0,-4 17 188,2-11-104,0-1 0,1 1 0,-1 0-1,1 0 1,1 0 0,-2 7 0,3-12-76,0 1 0,0-1 0,0 0 0,0 0 0,0 0 0,0 0 0,0 1 0,0-1 0,1 0 0,-1 0 0,0 0 0,1 0 0,-1 0 0,1 0 0,-1 0 0,1 0 1,0 0-1,-1 0 0,1 0 0,0 0 0,0 0 0,0 0 0,-1 0 0,1-1 0,0 1 0,0 0 0,0-1 0,0 1 0,0-1 0,1 1 0,-1-1 0,0 1 0,0-1 0,0 0 0,0 1 0,0-1 0,1 0 0,1 0 1,10 1-10,1 0 0,-1-1 0,1-1 0,-1 0 0,26-6 0,61-23-250,-2 0-353,-98 29 590,1 1 1,-1 0-1,0 0 0,1 0 0,-1-1 0,1 1 0,-1 0 0,0 0 1,1 0-1,-1 0 0,1 0 0,-1 0 0,1 0 0,-1 0 0,1 0 0,-1 0 1,0 0-1,1 0 0,-1 0 0,1 0 0,-1 0 0,1 1 0,-1-1 1,0 0-1,1 0 0,-1 0 0,1 1 0,-1-1 0,0 0 0,1 1 0,-1-1 1,0 0-1,1 1 0,-1-1 0,0 0 0,0 1 0,1-1 0,-1 0 1,0 2-1,-4 18-79,0 6 160,4-26-68,0 1 0,0 0 0,0-1 0,0 1 0,0 0 0,0 0 0,0-1 0,1 1 0,-1 0 0,0-1 0,1 1 0,-1-1 0,0 1 0,1 0 0,-1-1 0,1 1 0,-1-1 0,1 1 0,-1-1 0,1 1 0,-1-1 0,1 0 0,-1 1 0,1-1 0,0 0 0,-1 1 0,1-1 0,0 0 0,-1 0 0,1 1 0,1-1 0,5 1 14,0 0 1,0-1-1,1 1 0,-1-1 0,0-1 0,1 0 1,-1 0-1,13-3 0,58-24-128,-54 19 51,-12 4 23,-5 2-1,-1 1 0,1-1 0,0 1 0,0 0 0,0 1 1,0 0-1,0 0 0,11 0 0,-18 1 45,1 0-1,0 0 0,-1 0 1,1 0-1,0 1 0,-1-1 1,1 0-1,0 0 0,-1 1 1,1-1-1,-1 1 1,1-1-1,0 0 0,-1 1 1,1-1-1,-1 1 0,0-1 1,1 1-1,-1-1 0,1 1 1,-1 0-1,0-1 1,1 1-1,-1 0 0,0-1 1,0 1-1,1-1 0,-1 1 1,0 0-1,0 1 1,-1 23 543,0-13-337,0-11-253,0-1-1,0 0 1,0 1-1,0-1 1,0 0-1,0 1 1,0-1-1,0 0 1,0 0-1,0 0 1,-1 0-1,0 0 1,-4-3-163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14843,'-4'14'659,"-5"9"64,1 1 0,2 0 0,0 0 0,2 0 0,-2 28 0,6-49-668,0 0-1,0-1 1,0 1 0,0 0-1,0 0 1,1 0 0,0-1-1,-1 1 1,1 0-1,0-1 1,0 1 0,0-1-1,1 1 1,-1-1 0,1 0-1,-1 1 1,1-1-1,0 0 1,0 0 0,0 0-1,0 0 1,0 0 0,0-1-1,1 1 1,-1-1-1,0 1 1,1-1 0,-1 0-1,1 0 1,0 0 0,-1 0-1,1 0 1,0-1-1,0 1 1,-1-1 0,1 0-1,3 0 1,6 0 44,0 0 1,1-1-1,-1-1 1,0 0-1,0-1 1,0 0-1,14-5 1,9-8 46,-1-1 0,-1-1 1,49-36-1,-36 23-83,-44 30-63,0-1 1,1 1-1,-1-1 1,0 1-1,1 0 1,-1 0-1,1 0 1,0 0-1,-1 0 1,1 1-1,4-1 1,-7 1-1,1 0-1,-1 0 1,1 0-1,-1 0 1,1 1-1,-1-1 1,1 0-1,-1 0 1,1 0 0,-1 1-1,1-1 1,-1 0-1,1 1 1,-1-1-1,1 0 1,-1 1-1,0-1 1,1 1 0,-1-1-1,0 0 1,1 2-1,0-1 2,-1 1 0,1-1 0,-1 1-1,1 0 1,-1-1 0,0 1 0,1 0 0,-1-1-1,0 1 1,-1 2 0,1 8-6,-1-7 17,1 0-1,0 0 1,0 1-1,0-1 1,1 0-1,-1 0 1,3 9-1,-2-12-5,0-1 0,0 1 0,0-1 0,0 0 0,0 1 0,0-1 0,1 0 0,-1 0 0,0 1 0,1-1 0,-1 0 0,0-1 0,1 1 0,0 0 0,-1 0 0,1 0 0,-1-1 0,1 1 0,0-1-1,-1 0 1,1 1 0,0-1 0,0 0 0,-1 0 0,1 0 0,0 0 0,-1 0 0,3-1 0,15-1-8,0-1 0,0-1 1,0-1-1,-1 0 0,1-1 0,26-14 1,-23 10-120,0 1 1,1 1 0,33-7 0,-53 15 97,-1-1 1,0 1 0,1 0 0,-1-1 0,0 1 0,1 1 0,-1-1 0,0 0 0,1 0-1,-1 1 1,5 1 0,-6-1 19,-1-1-1,1 1 0,0-1 0,0 1 1,-1 0-1,1 0 0,0-1 1,-1 1-1,1 0 0,-1 0 1,1 0-1,-1 0 0,1 0 1,-1 0-1,0 0 0,1 0 1,-1 0-1,0 0 0,0 0 0,0 0 1,0 0-1,0 0 0,0 0 1,0 0-1,0 0 0,0 0 1,0 0-1,0 0 0,-1 1 1,-2 10 83,-1-1 1,0 1-1,-6 13 1,-7 18 103,16-43-207,1 1-1,0-1 1,0 1-1,-1-1 1,1 1-1,0-1 0,0 1 1,0-1-1,0 1 1,0-1-1,-1 1 1,1 0-1,0-1 1,0 1-1,0-1 0,1 1 1,-1-1-1,0 1 1,0-1-1,0 1 1,0 0-1,0-1 1,1 1-1,-1-1 0,0 1 1,0-1-1,1 1 1,-1-1-1,0 0 1,1 1-1,-1-1 1,1 1-1,-1-1 0,0 0 1,1 1-1,-1-1 1,1 0-1,-1 1 1,1-1-1,-1 0 1,1 0-1,-1 0 0,1 1 1,0-1-1,-1 0 1,1 0-1,-1 0 1,1 0-1,-1 0 1,1 0-1,-1 0 1,1 0-1,0 0 0,-1 0 1,2-1-1,31-9-777,-12-1 319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66 109 16444,'-1'2'88,"1"-1"1,0 0-1,0 0 1,0 1-1,0-1 1,0 0-1,0 0 1,0 1-1,1-1 1,-1 0 0,0 0-1,0 0 1,1 1-1,-1-1 1,1 0-1,-1 0 1,1 0-1,0 0 1,0 0 0,-1 0-1,1 0 1,0 0-1,0 0 1,0 0-1,0-1 1,0 1-1,0 0 1,0-1 0,0 1-1,0 0 1,0-1-1,0 1 1,0-1-1,1 0 1,-1 1-1,0-1 1,0 0-1,0 0 1,1 0 0,-1 1-1,0-1 1,0-1-1,1 1 1,1 0-1,6 0 182,1-1 0,0 0 0,0-1-1,-1 1 1,1-2 0,-1 0 0,0 0-1,0 0 1,10-6 0,-14 7-255,-1-1-1,1 0 1,-1 0-1,1 0 1,-1-1-1,0 0 1,0 0-1,0 0 1,-1 0-1,1 0 1,-1-1-1,0 1 1,0-1 0,-1 0-1,1 0 1,-1 0-1,2-8 1,-4 12-23,1 0 0,-1 0 1,1 0-1,-1 0 1,0 0-1,0 0 1,1 0-1,-1-1 0,0 1 1,0 0-1,0 0 1,0 0-1,0 0 0,-1 0 1,1 0-1,0 0 1,0-1-1,-1 1 1,1 0-1,-1 0 0,1 0 1,-1 0-1,1 0 1,-1 0-1,0 1 0,1-1 1,-1 0-1,0 0 1,0 0-1,1 1 0,-1-1 1,0 0-1,0 1 1,0-1-1,0 0 1,0 1-1,0 0 0,0-1 1,0 1-1,0-1 1,0 1-1,-1 0 0,1 0 1,0 0-1,0 0 1,0 0-1,0 0 0,0 0 1,-2 0-1,-3 1-30,-1 0-1,1 0 0,0 0 0,-1 1 0,1 0 1,0 0-1,-10 5 0,0 3 16,1 0 0,0 1 0,0 0 0,1 1 0,0 1 0,1 0 0,1 1 0,0 0 0,1 1 0,0 0 0,-9 19 0,18-29 32,0-1 0,0 1 0,0-1 0,1 1 0,0 0 0,0 0 0,-1 6 0,2-9-5,0-1 1,0 1-1,0 0 1,0 0-1,1 0 1,-1-1-1,0 1 0,1 0 1,0 0-1,-1-1 1,1 1-1,0 0 0,0-1 1,0 1-1,0 0 1,0-1-1,0 0 0,0 1 1,0-1-1,1 0 1,-1 1-1,3 1 1,2 0 4,1 0 0,-1 0 0,0-1 0,1 0 0,0 0 0,-1 0 0,1-1 0,0 0 0,0 0 0,0-1 0,8 0 0,7-1 5,1 0-1,27-7 1,-11-1-52,-1-2-1,-1-1 1,0-2 0,-1-1 0,0-2-1,-1-2 1,-1-1 0,35-27 0,-56 36 22,-19 14 100,-23 18 213,25-18-257,1 0 0,0 0 0,0 0 0,0 1 0,1-1 0,-1 1 1,1 0-1,0 0 0,-3 6 0,5-9-36,0 0 1,-1 0-1,1 0 1,0 0-1,0 0 1,0 0-1,0-1 1,0 1-1,0 0 1,0 0-1,0 0 1,0 0-1,1 0 1,-1 0-1,0 0 1,0-1-1,1 1 1,-1 0-1,2 1 1,-1 0-11,0-1 0,0 0 1,0 0-1,1 0 0,-1-1 1,0 1-1,1 0 0,-1 0 1,1-1-1,-1 1 1,1-1-1,-1 1 0,1-1 1,-1 0-1,4 1 0,11-1-134,0 0 0,-1 0 0,1-2 0,0 0 0,0 0 0,-1-2 0,1 0 0,25-10-1,-13 4-246,33-5-1,-60 14 377,0 1 1,1-1-1,-1 1 0,1 0 0,-1-1 1,1 1-1,-1 0 0,0 0 1,1 0-1,-1 0 0,1 0 1,-1 1-1,1-1 0,-1 0 1,0 1-1,1-1 0,-1 1 1,0-1-1,1 1 0,-1 0 1,0-1-1,2 2 0,-2 0 25,0 1 0,0-1 0,0 0-1,0 1 1,0-1 0,-1 0 0,1 1 0,-1-1-1,1 1 1,-1 3 0,2 6 101,-2-10-137,0 1-1,0-1 0,1 0 1,-1 0-1,1 0 0,0 1 1,-1-1-1,1 0 1,0 0-1,0 0 0,1 0 1,-1 0-1,0 0 0,1-1 1,-1 1-1,1 0 0,-1-1 1,1 1-1,0-1 1,-1 0-1,1 1 0,0-1 1,0 0-1,0 0 0,0 0 1,1 0-1,-1 0 1,0-1-1,0 1 0,0-1 1,3 1-1,19 3-176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19564,'0'15'1384,"0"-6"-1480,7-2-288,3 2 680,-2-1-160,4 1-232</inkml:trace>
  <inkml:trace contextRef="#ctx0" brushRef="#br0" timeOffset="1">8 256 15475,'0'6'937,"-5"-5"-937,3-4-41,2-6 514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23 15107,'9'-5'555,"19"-13"1648,-28 19-2183,0-1 0,0 0 0,0 0 0,0 0 0,0 0 0,0 0-1,0 0 1,0 0 0,0 0 0,0 0 0,0 0 0,0 0 0,0 1 0,0-1 0,0 0 0,0 0 0,0 0 0,0 0 0,0 0 0,0 0 0,0 0 0,0 0-1,0 0 1,0 0 0,1 0 0,-1 0 0,0 0 0,0 0 0,0 0 0,0 0 0,0 0 0,0 0 0,0 0 0,0 0 0,0 0 0,0 0 0,0 0-1,1 0 1,-1 0 0,0 0 0,0 0 0,0 0 0,0 0 0,0 0 0,0 0 0,0 0 0,0 0 0,0 0 0,0 0 0,0 0 0,1 0 0,-1 0 0,0 0-1,0 0 1,0 0 0,0 0 0,0 0 0,0 0 0,0 0 0,0 0 0,-13 15 1130,-38 42-256,-82 118 0,-22 78-1338,154-252 442,-1 3-100,0 1 0,-1-1 0,1 0 0,-1 0 0,0 0 0,-1 0 0,1 0 0,-1 0-1,-4 3 1,8-7 75,-1 0-1,1 0 1,-1 0-1,1 0 1,-1 0-1,1 0 0,-1 0 1,0 0-1,1 0 1,-1 0-1,1 0 1,-1 0-1,1 0 0,-1 0 1,1 0-1,-1 0 1,1-1-1,-1 1 1,1 0-1,-1 0 1,1-1-1,-1 1 0,1 0 1,-1-1-1,1 1 1,-1-1-1,1 1 1,0 0-1,-1-1 0,1 1 1,0-1-1,-1 1 1,1-1-1,0 1 1,0-1-1,0 1 0,-1-1 1,1 1-1,0-1 1,0 1-1,0-1 1,0 0-1,0 1 1,0-1-1,0 0 0,-4-28-258,4 28 260,0-39-510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14515,'12'15'1608,"3"5"-871,3 4-281,3 3 688,2 2-96,4 2-240,3 1-160,0-2-335,3 3-201,2-6-465,-2-1-279,-5-6 520,0 2-96,-8-11-120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12787,'9'12'1883,"-8"-11"-1609,0 0 0,0 0 1,0 0-1,0 0 1,-1 0-1,1 0 0,0 0 1,-1 0-1,1 1 0,-1-1 1,1 0-1,-1 0 1,0 1-1,1-1 0,-1 0 1,0 0-1,0 1 1,0 1-1,-2 9 239,0 0 1,0-1-1,-1 1 1,-1-1-1,0 1 1,0-1-1,-12 20 1,1 0-189,-1 3-170,-17 44 34,29-68-182,1 0-1,0 0 0,1 1 1,0-1-1,-1 19 1,3-27-9,0 0 1,0 0-1,0 0 1,1 0-1,-1 0 1,0 0-1,1-1 1,-1 1-1,1 0 1,-1 0-1,1-1 1,0 1-1,0 0 1,0-1-1,0 1 1,0 0-1,0-1 1,0 0-1,1 1 1,-1-1-1,0 0 1,1 1-1,2 0 1,-1 0 5,0-1 0,1 0 0,-1 0 1,1 0-1,-1 0 0,1 0 0,-1-1 0,1 0 1,0 0-1,-1 0 0,6 0 0,4-2-77,0-1 0,0 1 0,0-2 0,-1 0 0,23-11 0,-30 13-113,0 0 0,0-1 1,0 0-1,0 1 0,-1-2 1,1 1-1,-1 0 0,0-1 1,0 0-1,0 0 0,-1 0 1,0-1-1,1 1 0,-1-1 1,-1 1-1,1-1 0,-1 0 1,3-7-1,-3-5-557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15651,'11'3'2097,"2"-3"-1225,4-5-344,6 0 1336,3 1-823,1-3-225,5 1-712,-3 2-368,-4-3 272,3-3-120,-7-8-128</inkml:trace>
  <inkml:trace contextRef="#ctx0" brushRef="#br0" timeOffset="1">600 0 19668,'0'5'1961,"0"-1"-1473,-1-3-280,-5 1 1032,4-1-1272,4-1-736,-2-7 72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17340,'1'2'139,"1"-1"0,-1 1 0,0-1 0,0 1 0,0 0 0,0 0 0,0 0 0,0-1 0,-1 1 0,1 0 0,0 0 0,-1 0 0,0 0 0,1 0-1,-1 0 1,0 0 0,0 0 0,0 0 0,0 0 0,-1 0 0,1 0 0,0 0 0,-1 0 0,0 0 0,-1 3 0,-2 8 302,-2-1-1,-12 22 0,10-19-204,-25 46 207,-36 72-21,59-112-404,2 1 1,0 0-1,2 1 1,-6 30 0,11-47-19,1 0 0,-1 0 1,1 0-1,0 0 0,0 1 1,1-1-1,0 0 1,0 0-1,0-1 0,1 1 1,-1 0-1,4 6 0,-3-9-2,0 0 0,0 0 0,0-1 0,0 1 0,0-1 0,1 1 0,-1-1 0,1 0 0,-1 0 0,1 0 0,0 0 0,0-1 0,0 1 0,0-1 0,0 0 0,0 0 0,0 0 0,1 0 0,-1 0 0,0 0 0,0-1 0,1 0 0,5 0 0,5 0-137,1-2 1,-1 1 0,0-2 0,0 0 0,0 0 0,-1-2-1,1 1 1,-1-2 0,0 0 0,0 0 0,-1-1 0,0-1-1,0 0 1,0-1 0,-1 0 0,-1 0 0,17-20-1,-24 25 61,0 0 0,-1-1 0,1 0 0,3-8 0,1-18-416</inkml:trace>
  <inkml:trace contextRef="#ctx0" brushRef="#br0" timeOffset="1">4 227 14891,'-4'2'1745,"14"0"-785,10-1-328,13-1 1032,6 0-512,13-1-223,1-1-273,7 0-760,-3-3-504,2 4 528,-3-1-184,-9 1-136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14547,'-4'-3'3441,"6"0"-2649,20 3-296,4-3-208,15 0 792,7 2-303,7-2-337,6 0-176,0 2-344,-3-1-192,-17 2-521,-6 0 970,-18 2-314,-6 1-87,-11 2-104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16115,'20'6'1793,"12"-6"-977,5-7-328,6-3 872,1 0-279,-1-2-465,-7 1-392,-3 1-2609,-7 1 2257,-13 6-392,-10 3-232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17708,'22'-8'1400,"14"-2"-1040,-5 1-176,11 3 544,12 1-264,3 5-135,-2 0-25,-9 11-288,-8 3-272,-12 2-225,-7 0 449,-12 0-144,-4-2-72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1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16091,'2'4'210,"1"-1"-1,0 1 1,0-1-1,0 0 0,0 0 1,1 0-1,-1 0 1,1-1-1,0 1 1,0-1-1,-1 0 0,2 0 1,-1 0-1,5 1 1,8 1 356,0 0 1,24 2 0,-24-4-145,166 12 1253,-123-11-1536,0 1 0,99 22 1,-155-25-147,0 0 0,-1 0 1,1 0-1,-1 1 0,1-1 0,-1 1 1,0 0-1,0 0 0,6 5 1,-8-6 1,0 0 1,0 0-1,0 0 1,-1 1 0,1-1-1,0 0 1,-1 1-1,1-1 1,-1 0 0,1 1-1,-1-1 1,1 0-1,-1 1 1,0-1 0,0 1-1,0-1 1,0 1-1,0-1 1,0 0 0,0 1-1,0-1 1,-1 1-1,1-1 1,-1 0 0,1 1-1,-1-1 1,1 0-1,-2 3 1,-3 4-19,0 0 1,-1 1-1,0-2 1,0 1-1,-1-1 1,-9 9-1,-50 37-42,30-26-289,-1-2 1,-1-1-1,-1-3 0,-1-1 0,-1-1 1,-72 21-1,79-32-100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16035,'6'26'1481,"-3"11"-913,-3 10-176,0-2 480,0 13-40,0 4-208,-3 0-87,3-5-249,0-4-56,0-13-152,3-8-112,0-11-224,3-11-120,-4-10-473,-2-7 689,-7-17-160,-6-14-96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15035,'0'6'1929,"8"-1"-1073,15-3-232,9-2 1088,15-3-631,10-3-121,17-5-224,10-2-144,6 0-248,-1 3-152,-7 4-352,-6 2-168,-13 4-696,-11 4 888,-15 8-176,-11-4-96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12867,'-1'9'3080,"4"-2"-2191,17-2-145,4-4-248,12-1 664,7 0-88,13-3-167,1-1-145,2 0-336,1-2-216,-7 1-488,-3 1-304,-14 0-601,-11 0 929,-32 1-896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39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12475,'1'24'2080,"13"-6"-1008,14-14-295,9-5 1991,13-5-1512,4-4-135,10-2-353,-1-2-256,-5 0-784,1-1-1969,-17-5 2001,-6 2-328,-14-5-240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4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15531,'-46'45'2040,"19"-21"-1597,2 2-1,0 1 1,-28 41-1,31-32-354,2 0 0,1 2 0,2 0-1,2 1 1,1 1 0,3 0-1,1 1 1,1 0 0,3 1 0,1-1-1,2 1 1,4 56 0,0-80-72,1 0-1,1-1 1,1 1 0,0-1 0,1 0 0,10 21 0,-12-32-91,0-1 1,0 1-1,1 0 1,-1-1-1,1 0 1,1 0-1,-1 0 1,10 8-1,-10-11-41,0 1-1,0-1 0,-1 0 1,1 0-1,0 0 1,1-1-1,-1 0 0,0 1 1,0-1-1,1-1 1,-1 1-1,0-1 0,1 0 1,6 0-1,9-5-303,-1-11-137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14459,'0'4'209,"-1"0"1,0-1-1,0 1 0,0-1 1,-1 1-1,1-1 1,-1 0-1,0 0 0,0 0 1,0 0-1,-4 5 0,-7 12 510,-6 20-81,2 0-1,-24 84 0,-2 89-85,41-198-549,-1-3-165,1-1 0,1 1 1,0 0-1,1 0 1,0 0-1,3 17 0,-1-26-139,-2-9 133,-2-10-144</inkml:trace>
  <inkml:trace contextRef="#ctx0" brushRef="#br0" timeOffset="1">1 314 14675,'5'-3'1520,"5"2"-799,5-1-233,6 2 776,4-4-272,7 0-312,3 1-136,1-4-536,0-2-360,-5-2 1833,1-4-1465,-7-3 40,-2-1 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13195,'-4'5'1408,"1"17"-776,-1 1-240,1 8 1369,-2 5-1025,3 9-160,-4 6-40,-3 14-72,1 6-48,-11 14-152,0 2-32,-8 4-144,-3 2-208,-6 0-544,-1-3-1272,-5-17 1656,2-11-296,7-22-169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70 13171,'3'-4'467,"-1"0"0,0 0 0,-1 0 0,1-1 0,-1 1 0,0 0 0,0-1 1,0 0-1,0-8 0,-1 13-398,0-1 1,0 0 0,0 0 0,-1 0-1,1 1 1,0-1 0,0 0-1,0 0 1,-1 1 0,1-1 0,0 0-1,-1 1 1,1-1 0,-1 0-1,1 1 1,-1-1 0,1 1 0,-1-1-1,1 1 1,-1-1 0,1 1-1,-1-1 1,0 1 0,0-1 0,-1 0-21,0 1 0,0 0 1,1 0-1,-1 0 0,0 0 1,0 0-1,0 0 0,1 0 0,-1 1 1,0-1-1,0 0 0,1 1 1,-1 0-1,0-1 0,-2 2 1,-12 7 27,-1 0 1,2 0 0,-1 2-1,-26 23 1,-49 56-88,61-57 34,1 1-1,-32 51 0,52-71-15,1 0-1,0 0 0,1 1 0,1-1 1,1 2-1,0-1 0,0 0 1,2 1-1,-4 30 0,7-41-3,0 0 0,0-1 0,0 1-1,1-1 1,-1 1 0,1 0 0,0-1 0,1 1-1,-1-1 1,1 0 0,0 1 0,0-1 0,0 0-1,0 0 1,1 0 0,-1 0 0,1-1 0,0 1-1,1-1 1,-1 0 0,0 1 0,1-1-1,0-1 1,-1 1 0,1-1 0,1 1 0,-1-1-1,0 0 1,0-1 0,1 1 0,-1-1 0,1 0-1,5 1 1,2 0 49,1 0 0,0-1-1,0-1 1,-1 0 0,1-1-1,0-1 1,0 1 0,-1-2 0,1 0-1,-1 0 1,13-7 0,-13 5 80,1-1-1,-2 0 1,1-1 0,-1 0 0,12-11 0,-20 16-72,0-1 0,0 0 0,0 0 0,0 0 1,0 0-1,0-1 0,-1 1 0,0-1 0,0 1 0,0-1 0,0 0 0,0 0 0,-1 0 0,0 0 0,0 0 1,0 0-1,0 0 0,0 0 0,-1-1 0,0-5 0,0 8-39,-1 0 0,1 0 0,-1-1 0,1 1 0,-1 0 0,0 0 0,0 0 0,0 0 0,0 0 0,-1 0-1,1 0 1,0 0 0,-1 0 0,1 1 0,-1-1 0,0 1 0,-1-2 0,-1 0-33,-1 0 0,1 1 0,0 0 0,-1 0 0,1 0 0,-1 0 0,-8-1 1,2 1-264,1 0 1,-1 1 0,0 1-1,0-1 1,0 2 0,-18 2-1,24-1-87,-1-1 0,1 1 0,-1 0-1,1 1 1,0-1 0,0 1 0,0 0-1,-7 6 1,7-5-315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17108,'1'0'108,"1"-1"0,-1 0 0,1 1 0,-1-1 0,1 1 0,0-1 0,-1 1 0,1 0 0,0 0 0,-1 0 0,1 0 0,2 0 0,-3 0-85,-1 1 0,1-1 0,0 1 1,0-1-1,-1 1 0,1-1 0,0 1 0,-1 0 1,1-1-1,-1 1 0,1 0 0,-1-1 0,1 1 1,-1 0-1,1 0 0,-1 0 0,0-1 0,1 1 1,-1 0-1,0 0 0,0 0 0,1 0 0,-1 0 1,0 0-1,0 0 0,0-1 0,-1 2 0,1 13 211,-2 0 1,0 0-1,0 0 0,-1-1 0,-1 0 0,-1 1 0,-10 21 0,6-12-143,-17 37 240,-40 70 1,45-92-187,18-35-120,-1 4 23,0 0 0,0 1 0,-5 17 0,8-25-33,1 0 1,-1 0 0,1 1 0,0-1-1,0 0 1,-1 1 0,1-1-1,0 0 1,0 0 0,0 1-1,0-1 1,1 0 0,-1 1 0,0-1-1,0 0 1,1 0 0,-1 1-1,1-1 1,-1 0 0,1 0-1,0 0 1,-1 0 0,1 0-1,0 1 1,0-1 0,-1-1 0,1 1-1,0 0 1,0 0 0,0 0-1,0 0 1,1-1 0,-1 1-1,0 0 1,0-1 0,0 1-1,2 0 1,10 1 63,1-1 0,-1 0-1,1-1 1,-1 0 0,1-1-1,-1 0 1,0-2 0,25-6-1,-29 7-303,0-1-1,-1 0 0,1-1 0,11-6 1,-18 9 174,-1 1 1,1-1-1,-1 0 0,1 0 1,-1 0-1,0 0 1,1 0-1,-1 0 1,0 0-1,0-1 1,0 1-1,0 0 1,0-1-1,0 1 1,0 0-1,0-1 0,-1 1 1,1-1-1,-1 1 1,1-1-1,-1 0 1,1 1-1,-1-1 1,0 1-1,0-1 1,0 0-1,0 1 0,0-1 1,0 0-1,0 1 1,0-1-1,-2-2 1,-10-14-588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15179,'-10'0'1393,"9"1"-905,2-1-160,12 2 624,4-1-120,6-1-320,3 0-240,7 0-688,3 0 496,-5 2-80,-1-2-88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16700,'0'0'35,"0"0"0,1 0 0,-1 0 0,0 0 1,0 0-1,0 0 0,0 0 0,1 0 0,-1 1 1,0-1-1,0 0 0,0 0 0,0 0 0,0 0 1,1 0-1,-1 1 0,0-1 0,0 0 0,0 0 1,0 0-1,0 1 0,0-1 0,0 0 0,0 0 1,0 0-1,0 1 0,0-1 0,0 0 0,0 0 1,0 0-1,0 1 0,0-1 0,0 0 0,0 0 1,0 0-1,0 1 0,0-1 0,0 0 0,0 0 1,0 0-1,0 1 0,0-1 0,-1 0 0,1 0 1,0 0-1,0 0 0,0 1 0,0-1 0,0 0 1,-1 0-1,1 0 0,0 0 0,0 0 1,-13 14 103,8-10 105,-15 17 101,2 2 0,0 0 0,1 1-1,1 0 1,-15 33 0,14-21-330,1 1 0,2 0 1,-11 51-1,20-70 11,2 1 1,0-1 0,1 1-1,1 0 1,2 23 0,-1-36-67,1 0 0,0 0 0,0-1 1,1 1-1,0-1 0,0 1 0,0-1 0,0 0 1,5 7-1,-5-9-59,0-1 0,0 1 0,1 0 1,-1-1-1,1 0 0,-1 0 0,1 1 0,0-2 1,0 1-1,0 0 0,0 0 0,0-1 0,1 0 1,-1 0-1,0 0 0,6 1 0,0 0-25,-1-2 0,1 1 0,-1-1 0,1 0 0,-1-1 0,10-2 0,20-5-432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18132,'-9'9'288,"0"1"1,1-1-1,0 1 1,0 1-1,1-1 1,0 1-1,1 0 1,1 1-1,0 0 1,0-1-1,1 2 1,-5 20-1,9-31-317,0 1 1,0-1-1,0 0 1,0 1-1,0-1 1,0 0-1,0 1 1,1-1-1,-1 0 1,1 1-1,0-1 1,-1 0-1,1 0 1,0 1-1,1-1 1,-1 0-1,0 0 0,0 0 1,1-1-1,-1 1 1,1 0-1,0 0 1,0-1-1,-1 1 1,1-1-1,0 0 1,4 3-1,3 0-116,1 0 0,1-1 0,-1 0 1,0 0-1,12 1 0,24 7 26,-41-9 116,21 9-33,-25-11 37,-1 0-1,1 1 1,-1-1-1,1 1 1,-1-1-1,1 0 1,-1 1-1,0-1 1,1 1-1,-1-1 1,1 1-1,-1-1 1,0 1-1,0 0 1,1-1-1,-1 1 0,0-1 1,0 1-1,0 0 1,1-1-1,-1 1 1,0-1-1,0 1 1,0 0-1,0-1 1,0 1-1,0 0 1,0-1-1,-1 1 1,1-1-1,0 1 1,0 0-1,0-1 1,-1 1-1,1-1 1,0 1-1,0-1 0,-2 2 1,-3 5 66,-1 0 0,-1 0 0,0-1 0,0 0 0,0 0 0,0-1 0,-1 0 1,-15 8-1,9-6 36,1-1 0,-2 0 0,1-1 0,-26 5 0,37-9-51,0-1 1,0 1-1,0-1 1,0 0 0,0 0-1,0 0 1,0 0-1,0-1 1,0 1-1,0-1 1,0 0-1,0 1 1,0-1-1,0-1 1,1 1 0,-1 0-1,0-1 1,1 1-1,-1-1 1,1 0-1,-1 0 1,1 0-1,0 0 1,0 0-1,0-1 1,0 1 0,0 0-1,1-1 1,-1 0-1,1 1 1,-1-1-1,1 0 1,0 0-1,-1-5 1,-5-26 207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15099,'31'3'1457,"9"-9"-1001,3-5-368,1-3-232,-1-6 672,-1-1-344,2 0-184</inkml:trace>
  <inkml:trace contextRef="#ctx0" brushRef="#br0" timeOffset="1">518 259 17732,'11'3'1552,"15"-5"-1104,3-8-240,7 2 536,2-2-568,1 1-688,3 3-288,-8-1 576,-2 4-208,-11-2-216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19724,'-161'379'2642,"157"-369"-2643,0 0 1,1 1-1,0-1 0,-3 21 1,6-29-8,0 1 0,-1-1 0,1 0-1,0 0 1,0 1 0,0-1 0,1 0 0,-1 0 0,1 0 0,-1 1 0,1-1 0,-1 0 0,1 0 0,0 0 0,0 0 0,0 0 0,1 0 0,-1 0-1,0 0 1,1-1 0,-1 1 0,1 0 0,-1-1 0,1 1 0,0-1 0,0 0 0,-1 1 0,1-1 0,0 0 0,4 1 0,3 1-41,-1-2 0,1 1-1,0-1 1,0 0 0,0-1 0,-1 0 0,1-1 0,0 0 0,0 0 0,15-4 0,-9 1-203,0-1-1,-1-1 1,1 0 0,-1 0-1,16-11 1,-25 13 183,0 1 1,0 0-1,-1-1 1,1 0-1,-1 0 0,0-1 1,0 1-1,3-7 0,2-10-312</inkml:trace>
  <inkml:trace contextRef="#ctx0" brushRef="#br0" timeOffset="1">0 275 15147,'32'9'1849,"1"-3"-1201,11-6-264,5 0 872,5 0-608,4-5-416,-7 0-8,-2-8-112,-10-12-200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0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0 15715,'13'23'1857,"4"6"-1025,-1 8-352,0 3 1368,4 9-919,-9 6-201,-3 2-256,-17 7-312,-11 4-96,-23 12-216,-16 5-112,-17 6-320,-14-5-304,-15 0 671,1-1-167,6-6-88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12187,'25'-16'3601,"133"-86"-492,-122 82-2870,28-15 24,-1-3 1,80-64-1,-126 86-768,0-1 0,-2-1 0,0 0 0,-1-1 1,18-34-1,-19 29-109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13859,'4'-4'823,"8"-7"3303,-9 12-2287,-4 8-1044,-16 49 329,12-42-1026,0 1 0,0 1 0,-1 19 0,6-35-97,0-1 0,0 0 0,0 1 0,0-1 0,0 0 0,0 1-1,1-1 1,-1 1 0,1-1 0,-1 0 0,1 0 0,-1 1 0,1-1 0,-1 0-1,1 0 1,0 0 0,0 1 0,0-1 0,0 0 0,0 0 0,0 0 0,0-1-1,0 1 1,1 1 0,4 1-4,0 0 0,0 0 0,0-1 0,8 3 0,-8-3-7,-1-1 0,1 2 0,-1-1-1,8 5 1,-7-3 1,-1 0 0,0 0 0,0 0 0,0 1 0,0 0 0,-1 0-1,0 0 1,0 1 0,-1-1 0,1 1 0,-1 0 0,0 0 0,-1 0 0,1 0 0,-1 1 0,0-1-1,-1 1 1,0-1 0,0 1 0,0-1 0,-1 1 0,0 0 0,0-1 0,-1 1 0,1 0-1,-2-1 1,1 1 0,-3 7 0,0-5 33,1 0 1,-2 0-1,1 0 0,-1 0 0,-1-1 1,1 0-1,-1 0 0,-1-1 0,-13 13 1,16-16-17,0-1 1,0 1-1,0-1 1,-1 0-1,1 0 1,-1 0-1,0-1 1,0 0 0,0 0-1,0 0 1,-1 0-1,1-1 1,0 0-1,-1 0 1,1 0-1,0-1 1,-1 0-1,1 0 1,-7-1 0,8 0-111,1 0 0,0 0 1,-1-1-1,1 1 1,0-1-1,0 0 0,0 1 1,1-1-1,-1-1 1,0 1-1,1 0 0,-1-1 1,1 1-1,0-1 0,0 0 1,0 0-1,0 1 1,0-1-1,1-1 0,-1 1 1,0-3-1,-3-8-211,0-1-1,2 1 0,-4-22 0,7 32 300,-7-47-757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42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11642,'16'-19'1569,"0"5"-689,0 2-336,1 5 1585,4 1-1169,5-1-280,3 0-544,0 0 104,1-3-56,7-23-184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1626 14459,'9'-18'3608,"-1"2"-3540,41-58 983,103-121 1,81-51-1024,336-278-31,-295 281 59,-161 136-366,-92 85-14,-1-1 0,-1 0 0,15-26 0,-32 45 288,0 1 0,0 0-1,0-1 1,-1 1-1,1-1 1,-1 1 0,0-1-1,0 0 1,0 1-1,-1-1 1,1 0 0,-1 0-1,0 0 1,0 1-1,0-1 1,-1-4 0,-10-11-399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12043,'53'-30'837,"1"3"0,2 2 0,0 2 0,98-24 0,-127 40-802,2 2 1,-1 1-1,1 1 0,-1 1 1,1 2-1,-1 1 1,1 1-1,0 1 1,-1 2-1,0 1 0,53 18 1,-76-22-42,20 9-27,0-1 1,1-1 0,0-1 0,0-2 0,1 0 0,33 2 0,-21-8 26,0-2 0,74-14-1,77-28 45,-120 26-18,33-9 39,68-15 114,-133 34 255,0 3 0,62-2 0,-91 7-244,-1-1-1,1 0 1,-1-1 0,0 0-1,1 0 1,-1-1 0,0 0-1,0-1 1,0 1 0,-1-2-1,1 1 1,10-9 0,-6 3-263,1 0 1,-2-2 0,1 1-1,-1-2 1,14-20 0,-9 8-189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4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1174 17364,'2'-5'149,"1"0"0,0 0 1,0 1-1,1-1 0,-1 1 1,1-1-1,0 1 0,0 0 1,0 1-1,1-1 0,-1 1 0,6-4 1,-1 1 44,65-44 684,83-42 1,-77 47-710,404-224 208,-125 71-488,-149 84-22,157-93-527,-346 194 564,-8 6-38,-1-1 1,0 0 0,0-1-1,0 0 1,19-22 0,-30 30 97,0 1 1,-1-1-1,1 0 1,0 0-1,0 0 1,-1 0-1,1 0 1,-1 0-1,1 0 1,-1 0-1,1 0 1,-1 0-1,0 0 1,1-1 0,-1 1-1,0 0 1,0 0-1,0 0 1,0-2-1,-1 1-30,0 0 1,0 0-1,0 0 0,0 1 0,0-1 1,-1 0-1,1 1 0,-1-1 0,-1-1 1,-5-5-222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1524 13995,'-33'13'1657,"31"-12"-1336,4-2-44,18-7 138,281-113 825,561-246-521,-703 294-684,607-314 177,-401 194 65,-135 70-45,165-81 348,-268 154-314,-95 39-162,-48 13-1513,-16 4 463,5 4 517,-2 0-137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16075,'0'-1'59,"0"1"-1,0 0 0,0-1 1,0 1-1,0-1 0,0 1 0,1 0 1,-1-1-1,0 1 0,0 0 1,1-1-1,-1 1 0,0 0 0,0-1 1,1 1-1,-1 0 0,0 0 0,1-1 1,-1 1-1,0 0 0,1 0 1,-1 0-1,0 0 0,1-1 0,-1 1 1,1 0-1,-1 0 0,0 0 1,1 0-1,0 0 0,3 11 849,-3 24-116,-8 175-36,-8 134-1491,15-339 456,-4 29 799,4-34-504,0 1 0,0-1-1,0 1 1,0-1 0,0 1-1,0-1 1,-1 1 0,1-1 0,0 1-1,0-1 1,0 1 0,-1-1-1,1 1 1,0-1 0,0 0 0,-1 1-1,1-1 1,0 1 0,-1-1-1,1 0 1,0 1 0,-1-1 0,1 0-1,-1 1 1,1-1 0,-1 0-1,1 0 1,0 0 0,-1 1-1,1-1 1,-1 0 0,1 0 0,-1 0-1,1 0 1,-1 0 0,1 0-1,-1 0 1,1 0 0,-1 0 0,1 0-1,-1 0 1,1 0 0,-1 0-1,1 0 1,-1 0 0,1-1 0,-1 1-1,1 0 1,-1-1 0,-8-8 103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15435,'-4'-5'1401,"12"5"-793,8 0-192,6-1 920,6-2-512,15-4-240,6-3-119,14-2-65,6-2-48,3 4-256,-1 0-136,-2 7-312,-3 3-281,-13 4 161,-4 6 288,-15 3-152,-7-3-120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16764,'-1'6'161,"0"-1"0,0 1 1,-1-1-1,0 0 1,0 0-1,0 0 1,0 0-1,-1 0 0,0 0 1,0-1-1,-6 7 1,-6 13 317,-77 118 325,48-77-709,-55 108 0,79-130-42,2 0 0,-15 59 1,28-85-40,1 0 1,1 1-1,1-1 0,0 1 1,2 0-1,0 0 1,0-1-1,2 1 0,4 20 1,-5-32-49,0-1 1,1 0 0,0 0 0,0 0-1,0 0 1,0-1 0,1 1 0,0-1-1,0 1 1,0-1 0,1 0 0,-1 0-1,1 0 1,0 0 0,0-1 0,0 0-1,0 0 1,1 0 0,0 0 0,-1-1-1,1 1 1,0-1 0,0 0 0,0-1-1,0 1 1,11 0 0,-4 0-96,0-2 0,0 0 0,0 0-1,0-2 1,0 1 0,0-1 0,-1-1 0,1 0 0,0-1 0,20-9 0,20-12-299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14291,'1'7'1224,"1"7"-944,-4 8-88,-3 5 441,-3 13-249,1 9-88,-3 10-72,2 2-24,-1 1-16,2-3-64,1-6-112,3-3-112,2-17-328,-1-9-80,2-22 384,-2-5-88,-6-17-81</inkml:trace>
  <inkml:trace contextRef="#ctx0" brushRef="#br0" timeOffset="1">4 246 16059,'-4'-4'1465,"4"1"-1025,2 1-200,9 2 624,3 0-112,11 0-376,3 0-144,10 0-256,2-1-264,7-2 1833,2-1-1449,-6 0 104,6-1 40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16740,'3'8'1344,"6"6"-960,-1 2-160,2 11 704,5 7-400,0 11-264,1 3-64,0 10-56,-2 3-8,-7 10-96,-4 6-24,-10 3-128,-7 2-128,-11 0-504,-6-4 640,-5-4-104,-8-7-96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4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15747,'8'-2'1241,"5"1"-897,3 1-128,8 0 456,4 3-224,10-2-120,2-1-40,6 0-104,-1 0-40,-1 0-64,-2-1-64,-8-1-160,-1 1-176,-11 1-344,-2 1 2280,-13-1-1608,0 3 48,-4 4 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16996,'12'13'1496,"9"-9"-944,7-3-200,9-1 472,4-2-112,10-4-135,0-1-177,-2-2-408,-2-1-312,-7 3 1648,-5 1-1296,-7 0 48,-2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18 12995,'0'0'80,"0"0"0,0-1 1,1 1-1,-1 0 0,0-1 0,0 1 1,0-1-1,0 1 0,1 0 0,-1-1 1,0 1-1,0-1 0,0 1 0,0-1 1,0 1-1,0 0 0,0-1 0,0 1 1,0-1-1,0 1 0,-1 0 1,1-1-1,0 1 0,0-1 0,0 1 1,0 0-1,-1-1 0,1 1 0,0 0 1,0-1-1,0 1 0,-1 0 0,0-1 1,-15-3 1556,-21 9-341,24-1-1126,0 2-1,1-1 0,0 2 0,0-1 1,0 2-1,1-1 0,0 2 0,1-1 1,0 2-1,-12 12 0,0 3-19,2 2 0,0 0 0,-16 30 0,22-32-129,0 1 1,2 1-1,1 0 0,1 0 1,1 1-1,1 1 0,-7 57 1,14-70-30,0 1 1,1-1-1,1 1 1,0-1-1,1 0 1,1 0-1,1 0 1,0 0-1,1 0 1,0-1-1,1 1 1,1-2-1,1 1 1,0-1-1,18 23 1,-20-29 11,1 0-1,-1-1 1,2 0 0,-1-1-1,1 0 1,0 0 0,0-1 0,1 1-1,0-2 1,11 6 0,-13-8 17,0 0 1,0 0-1,0 0 1,0-1-1,0 0 0,0-1 1,0 1-1,0-1 1,0-1-1,0 1 1,0-1-1,0-1 1,0 1-1,0-1 0,7-3 1,-2-1 72,0 0-1,0 0 1,0-1 0,-1-1 0,0 0-1,-1-1 1,0 0 0,0 0-1,-1-1 1,13-18 0,-15 18 18,0 0 0,-1-1 1,0 1-1,-1-1 0,0 0 1,0-1-1,-2 1 0,1-1 1,-1 0-1,-1 0 0,0 0 1,0-13-1,-2 22-81,0 0-1,0-1 0,-1 1 1,1 0-1,-1-1 1,0 1-1,0 0 1,0 0-1,0-1 0,0 1 1,-1 0-1,1 0 1,-1 0-1,0 1 0,0-1 1,0 0-1,0 1 1,-4-4-1,3 3-8,-2 0-1,1 1 0,0-1 0,0 1 1,-1 0-1,1 0 0,-1 0 1,0 1-1,0 0 0,1 0 1,-8-1-1,0 1-111,0 0-1,0 1 1,0 1 0,0 0-1,0 1 1,0 0 0,0 1-1,1 0 1,-20 8 0,26-9-126,0 1 0,1 0 0,-1 0 0,1 0 0,-1 1 1,-3 4-1,7-8 161,0 1 1,1 0 0,-1-1 0,0 1 0,0 0-1,1 0 1,-1-1 0,0 1 0,1 0 0,-1 0-1,1 0 1,-1 0 0,1 0 0,0 0 0,-1 0 0,1 0-1,0 0 1,-1 0 0,1 0 0,0 0 0,0 0-1,0 0 1,0 0 0,0 0 0,0 0 0,1 0-1,-1 0 1,0 0 0,0 0 0,1 0 0,-1 0-1,1 0 1,-1 0 0,1 0 0,-1 0 0,1 0-1,-1 0 1,2 0 0,8 8-621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14011,'1'0'60,"-1"0"1,0 0-1,0 0 0,0 0 0,0 0 1,1-1-1,-1 1 0,0 0 1,0 0-1,0 0 0,0 0 1,1 0-1,-1 0 0,0 0 0,0 0 1,0 0-1,1 0 0,-1 0 1,0 0-1,0 0 0,0 0 1,1 0-1,-1 0 0,0 1 0,0-1 1,0 0-1,0 0 0,1 0 1,-1 0-1,0 0 0,0 0 1,0 0-1,0 0 0,0 1 0,1-1 1,-1 0-1,0 0 0,0 0 1,0 0-1,0 1 0,0-1 1,0 0-1,0 0 0,1 14 1139,-6 20-529,4-30-452,-102 394 1315,102-394-1517,-3 10 22,-4 11 86,-4 31 1,11-49-91,0-1 1,1 1 0,-1 0 0,1-1-1,1 1 1,-1 0 0,1-1-1,0 1 1,5 12 0,-6-17-13,1 0 1,0 0-1,0 0 1,0-1-1,1 1 1,-1 0-1,0 0 0,1-1 1,-1 1-1,1 0 1,-1-1-1,1 0 1,0 1-1,0-1 1,0 0-1,0 0 0,0 0 1,3 1-1,-1-1 21,0 0-1,0 0 0,0 0 1,0-1-1,0 0 1,1 0-1,-1 0 0,0 0 1,6-2-1,3-2 29,1 1 0,-1-2 0,0 0 0,22-12 0,-29 13-276,45-26 328,-48 28-76,0 0 1,0-1 0,0 1 0,-1-1 0,1 0 0,-1 0-1,1 0 1,-1 0 0,0 0 0,0 0 0,0 0-1,2-7 1,-3-3-33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16363,'2'-4'1825,"2"-4"-1233,10-5-208,2 1 848,6-2-383,5 1-129,3 2-328,3 1-136,0 7-432,1 3-432,-6 7 560,-8-1-112,-7-2-104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8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15083,'3'-1'4751,"34"-4"-3083,115 13-407,-108-3-1726,88-2 0,-128-3 376,-1-1 1,1 1 0,0 0 0,0-1-1,-1 0 1,1 0 0,0 0 0,-1-1-1,1 1 1,-1-1 0,1 0 0,-1 1-1,0-2 1,0 1 0,0 0 0,3-4-1,6-15-391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20 12435,'1'0'56,"-1"0"0,1-1 0,-1 1 0,0 0 0,0-1 0,1 1 0,-1-1 0,0 1 0,0-1 0,1 1 0,-1-1 0,0 1 0,0-1 0,0 1 0,0-1 0,0 1 0,1-1 0,-1 1 0,0-1 0,0 1 0,0-1 0,-1 1 0,1-1 0,0 1 0,0 0 0,0-1 0,0 1 0,0-1 0,-1 1 0,1-1 0,0 1 0,0-1 0,-1 1 0,1-1 0,0 1 0,0 0 0,-1-1 0,1 1 0,-1 0 0,1-1 0,0 1 0,-1 0 0,1 0 0,-1-1 0,1 1 0,-1 0 0,1 0 0,0 0 0,-1-1 0,1 1 0,-1 0 0,1 0 0,-1 0 0,1 0 0,-1 0 0,1 0 0,-1 0 0,1 0 0,-1 0 0,1 0 0,-1 0 0,0 1 0,-4-1 363,-1 0 1,1 0 0,-1 1 0,-8 2-1,-1 2-198,0 1-1,1 1 1,-1 0 0,2 0-1,-1 2 1,1 0-1,0 0 1,1 1 0,0 1-1,1 0 1,0 0 0,-14 19-1,17-19-167,1-1 0,0 1 0,0 1-1,1-1 1,1 1 0,0 0 0,1 0 0,0 1-1,0-1 1,2 1 0,-1 0 0,2-1 0,0 1-1,0 0 1,2 21 0,0-27-50,1-1 0,-1 1 0,1-1 0,0 0 1,0 0-1,1 0 0,0 0 0,0 0 0,0-1 0,1 1 0,-1-1 0,2 0 0,-1 0 1,0 0-1,1-1 0,0 0 0,0 1 0,0-2 0,0 1 0,1-1 0,0 1 0,-1-1 1,1-1-1,0 1 0,8 1 0,-3-1 33,-1-1 0,1 0 0,0 0 0,0-1 0,0-1 0,0 0 0,0 0 0,0-1 0,0 0 0,0-1 0,0-1 0,0 0 0,-1 0 0,13-6 0,-20 8 5,-1 0-1,0 0 0,0 0 0,0-1 0,1 1 0,-1-1 1,0 1-1,-1-1 0,1 0 0,0 0 0,0 0 0,-1 0 0,1 0 1,2-4-1,-4 4-16,0 1 0,1-1 0,-1 1 0,0-1 0,0 1 0,0-1 0,1 1 0,-2-1 0,1 1 0,0-1 1,0 1-1,0-1 0,-1 1 0,1-1 0,-1 1 0,1-1 0,-1 1 0,0 0 0,1-1 0,-1 1 0,0 0 0,0-1 0,0 1 1,0 0-1,0 0 0,-2-2 0,-5-4-169,0 0 1,-1 1-1,0 0 1,0 0-1,0 1 1,-1 0-1,0 0 1,-20-5-1,22 7-166,1 1-1,-1 1 0,0-1 0,0 1 1,0 0-1,0 1 0,-1 0 0,1 0 1,0 1-1,0 0 0,0 1 0,-12 3 1,2 3-524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14619,'1'12'1512,"11"-5"-783,2-3-249,11-3 832,3-1-192,15-1-240,3 0-127,6-7-225,2 0-88,-2 2-304,-5 3-200,-5 2-712,-6 1-249,-14 3 817,-1 4-176,-6 6-184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15035,'2'4'844,"0"-1"0,0 1 0,-1 0-1,1 0 1,-1 0 0,0 0 0,2 7 0,-1-3-532,2 8-38,-1 0-325,2-1 0,-1 0 1,13 24-1,-15-35-10,0 0 1,0 0-1,0-1 1,1 1-1,0-1 0,0 0 1,0 0-1,0 0 1,0 0-1,0 0 0,1-1 1,-1 0-1,1 1 1,0-1-1,0-1 1,0 1-1,0 0 0,6 0 1,30 5-249,-28-5 211,-1 0 0,0 0 0,1 1 0,15 6 1,-24-7 74,1-1 1,-1 2 0,1-1 0,-1 0 0,0 0 0,0 1 0,0 0 0,0 0 0,-1 0-1,1 0 1,-1 0 0,1 0 0,-1 0 0,0 1 0,0-1 0,-1 1 0,2 4 0,0 1 71,-1 1 0,0-1 1,0 0-1,-1 1 0,0 0 0,-1-1 1,0 1-1,0-1 0,-1 1 1,-1 0-1,1-1 0,-2 0 1,1 1-1,-1-1 0,-1 0 1,1 0-1,-11 16 0,11-20 2,0-1-1,0 1 0,0-1 0,-1 1 0,0-1 0,0 0 1,0 0-1,0-1 0,-1 0 0,1 1 0,-1-1 1,0-1-1,0 1 0,0-1 0,0 0 0,-1 0 1,1 0-1,0-1 0,-1 0 0,1 0 0,-1 0 1,0 0-1,1-1 0,-1 0 0,1-1 0,-1 1 0,1-1 1,-1 0-1,1 0 0,-1-1 0,-8-3 0,6 2-206,0-1 0,1 0-1,0-1 1,0 0 0,0 0-1,1 0 1,-1-1 0,1 0 0,1 0-1,-1-1 1,1 1 0,-8-13-1,3 1-122,0-1 0,1 0 0,2 0 0,-7-22 0,-1-17-485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16564,'10'-6'1760,"6"-4"-960,4 0-272,6 0 824,5-1-207,5 2-329,4 0-208,2 7-432,-2 0-312,2 5-872,-5 0 632,3 3 160,-1-1-168,-5-3-168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 16900,'1'0'78,"-1"-1"0,1 1 0,-1 0 1,1 0-1,-1 0 0,1-1 0,0 1 0,-1 0 1,1 0-1,0 0 0,-1 0 0,1 0 1,-1 0-1,1 0 0,0 0 0,-1 0 1,1 0-1,0 0 0,-1 1 0,1-1 1,-1 0-1,1 0 0,0 0 0,-1 1 1,1-1-1,0 1 0,0 0 13,0 0 0,-1 0 0,1 0 0,0 1 1,-1-1-1,1 0 0,0 0 0,-1 1 0,0-1 0,1 0 0,-1 0 0,0 3 0,1 6 330,0 0 0,-3 20 0,1-22-110,-7 58 127,-4 1 1,-2-2-1,-26 72 1,-5 22-338,42-150-89,1-1 0,1 0 1,0 1-1,0-1 0,1 1 0,0-1 1,1 10-1,-1-16-10,0 0 0,1 0 0,-1-1 1,1 1-1,0 0 0,-1-1 0,1 1 0,0 0 1,0-1-1,0 1 0,0-1 0,0 1 1,0-1-1,1 1 0,-1-1 0,0 0 0,1 0 1,-1 0-1,1 0 0,-1 0 0,1 0 0,-1 0 1,1 0-1,0-1 0,0 1 0,-1 0 1,1-1-1,0 0 0,0 1 0,-1-1 0,1 0 1,0 0-1,0 0 0,0 0 0,0 0 0,-1 0 1,1-1-1,3 0 0,9-2-219,0-1-1,0 0 0,0-1 1,-1-1-1,0 0 1,0 0-1,0-2 0,-1 1 1,0-1-1,-1-1 1,1-1-1,14-15 0,-24 22 123,1 0-1,-1 1 1,0-2-1,0 1 1,0 0-1,0 0 1,0-1-1,-1 1 1,1-1-1,1-5 1,-1-10-663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16003,'7'13'1737,"13"-1"-961,7-2-248,12-3 824,4-4-223,9-3-297,2-3-232,-1-4-552,2-3-376,-11 0 344,-8-9-128,-7-10-96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0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17164,'10'-6'512,"1"0"0,-1 1 0,2 0 0,-1 0 0,0 1 0,1 1 0,23-5 0,-26 7-347,0 0 0,0 1 0,0-1 0,0 2 0,0-1-1,0 1 1,0 1 0,0 0 0,0 0 0,0 0-1,9 5 1,-15-6-151,0 1 0,-1-1 0,1 1 0,-1-1 0,1 1 0,-1 0 0,0 0 0,1 0 0,-1 0 0,0 0 0,0 1 0,-1-1 0,1 1-1,0-1 1,-1 1 0,0-1 0,1 1 0,-1 0 0,0 0 0,-1 0 0,1 0 0,0 0 0,-1-1 0,1 1 0,-1 0 0,0 0 0,0 0 0,0 0 0,-1 0-1,1 0 1,-1 0 0,1 0 0,-1 0 0,0 0 0,-1 2 0,-4 8-6,1 0 0,-2 0 0,0-1 0,0 0 0,-1-1 0,-12 14 0,8-10-21,-2 0 1,0-2 0,0 1-1,-1-2 1,-1 0 0,0-1-1,-1 0 1,0-2 0,0 0-1,-1-1 1,-19 6 0,21-10-250,36 2-83,-4 3 313,-1 1 0,0 1 0,-1 0 0,-1 1 0,14 15 0,-10-10 41,0-2-1,28 21 0,-43-34 22,1 0 0,0-1-1,0 1 1,0-1 0,0 1-1,0-1 1,1 0 0,-1 0-1,0 0 1,1 0 0,-1-1 0,0 0-1,1 1 1,-1-1 0,1 0-1,-1-1 1,1 1 0,-1-1-1,0 1 1,1-1 0,-1 0-1,0 0 1,0 0 0,0-1 0,0 1-1,0-1 1,0 0 0,0 0-1,0 0 1,0 0 0,-1 0-1,1 0 1,-1-1 0,0 0 0,3-3-1,2-3 59,-1-1 1,0 1-1,0-1 0,-1-1 0,0 1 0,-1-1 1,0 1-1,-1-1 0,3-16 0,-6 26-82,1-7-184,1 0 0,-2 0 0,1 0 0,-2-11 0,1 17 99,0 0-1,0 0 0,-1 1 1,1-1-1,0 0 1,-1 1-1,0-1 1,1 0-1,-1 1 0,0-1 1,0 1-1,0-1 1,0 1-1,0-1 1,0 1-1,-1 0 0,1 0 1,0-1-1,-1 1 1,1 0-1,0 0 1,-1 0-1,0 0 0,1 1 1,-1-1-1,-1 0 1,-9-1-629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21 728 14043,'-17'10'2298,"13"-9"-1036,13-5-242,9-5-532,99-46 977,126-81 0,263-231-2467,-390 288-633,-21 17-1341,-94 61 2898,1 0 0,-1 0 0,0 0 1,0 0-1,1 0 0,-1-1 1,0 1-1,0 0 0,0 0 1,0-1-1,0 1 0,0-1 1,-1 1-1,1-1 0,0-1 1,-5-2-465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 15275,'0'0'74,"-1"1"0,0 0 0,0-1 0,1 1-1,-1-1 1,0 1 0,1 0 0,-1-1 0,1 1 0,-1 0-1,1 0 1,-1-1 0,1 1 0,0 0 0,-1 0 0,1 0-1,0 0 1,-1 0 0,1 0 0,0-1 0,0 1 0,0 2-1,-2 2 122,-20 62 314,-4-1 0,-41 74 1,-83 112 69,118-202-399,-57 96 487,86-139-612,-1 0 0,1 1 0,0-1 0,1 1 0,0 0 0,-2 14-1,4-20-45,0 0 0,0 0-1,-1 0 1,2 0-1,-1 0 1,0 0-1,0 0 1,1 0-1,-1 0 1,1 0-1,-1 0 1,1 0-1,0 0 1,0 0-1,0-1 1,0 1-1,0 0 1,0-1-1,0 1 1,0-1-1,1 1 1,-1-1-1,1 1 1,-1-1-1,1 0 1,0 0 0,-1 0-1,1 0 1,0 0-1,0 0 1,2 0-1,3 1-2,0 0 0,0-1-1,0-1 1,0 1 0,0-1-1,0 0 1,0 0 0,7-2 0,61-15 17,-35 7-5,46-4-448,94-5 0,-2 1-209,-103 6 326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77 14187,'44'-26'2036,"-30"17"-1035,1 0-1,0 1 0,0 1 0,28-10 1,-42 17-980,-1 0 1,0 0 0,0 0 0,0 0 0,0 0 0,0 0-1,0 0 1,0 0 0,0 0 0,1 0 0,-1 0 0,0 0-1,0 0 1,0 0 0,0 0 0,0 0 0,0 0 0,0 0 0,1 0-1,-1 0 1,0 0 0,0 0 0,0 0 0,0 0 0,0 0-1,0 0 1,0 0 0,0 0 0,1 0 0,-1 1 0,0-1 0,0 0-1,0 0 1,0 0 0,0 0 0,0 0 0,0 0 0,0 0-1,0 0 1,0 0 0,0 0 0,0 1 0,0-1 0,0 0-1,0 0 1,0 0 0,0 0 0,1 0 0,-1 0 0,0 0 0,0 1-1,0-1 1,0 0 0,-1 0 0,1 0 0,0 0 0,0 0-1,-5 11 558,-16 17-381,15-20-84,-180 263 256,59-82-389,117-174-73,-32 41-295,40-53 239,-1 0 1,1 0 0,-1 0-1,0-1 1,0 1-1,-1-1 1,1 0-1,0 0 1,-1 0 0,1 0-1,-1-1 1,0 1-1,-6 1 1,9-3 83,0 0 0,0 0 0,0 0 1,-1 0-1,1 0 0,0-1 0,0 1 1,0 0-1,0-1 0,0 1 0,0 0 0,0-1 1,0 1-1,0-1 0,0 0 0,0 1 0,0-1 1,0 0-1,0 1 0,0-1 0,0 0 0,1 0 1,-1 0-1,0 0 0,0-1 0,-12-30-762,6-3-43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13307,'3'-5'339,"-1"0"0,1-1 0,0 1 0,0 1 0,1-1 0,-1 0 0,8-7 0,-9 11-244,-1 0 0,1 0 0,-1 0 0,1 1 0,0-1 0,-1 0-1,1 0 1,0 1 0,-1-1 0,1 1 0,0 0 0,0-1 0,-1 1 0,1 0 0,0 0 0,0 0 0,0 0-1,-1 1 1,1-1 0,0 0 0,0 1 0,-1-1 0,1 1 0,0-1 0,-1 1 0,1 0 0,-1 0 0,1 0 0,-1 0-1,2 1 1,9 7 234,-1 0-1,-1 0 1,0 1-1,0 0 1,10 15-1,39 61 405,-51-73-636,23 40 151,-21-35-372,0-1 0,0 0 1,2 0-1,0-1 0,1-1 0,24 23 0,-33-35 40,-1-1 0,1 1 0,0-1 0,0 0 0,0 0 0,0-1 1,0 1-1,0-1 0,0 1 0,0-1 0,1-1 0,-1 1 0,0-1 0,1 1 0,-1-1 0,1 0 0,-1-1 0,8-1 0,20-9-444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16556,'11'8'1699,"-9"-7"-1526,0 0 0,-1 1 0,1-1 0,0 0 0,0 1 0,-1-1 0,1 1 0,0-1 0,-1 1-1,0 0 1,1 0 0,-1-1 0,0 1 0,0 0 0,0 0 0,0 0 0,0 1 0,0-1 0,-1 0 0,1 0 0,-1 0 0,0 0 0,1 1 0,-1-1 0,0 0-1,0 0 1,-1 1 0,1 3 0,-6 21-62,0 0-1,-2-1 1,-1 0-1,-13 28 1,0 0-17,15-36-67,3-8-6,0 0 1,0 1-1,1 0 1,0-1-1,1 1 1,0 0-1,0 14 1,2-23-19,0-1 0,0 1 0,0-1-1,0 1 1,1 0 0,-1-1 0,1 1 0,-1-1 0,1 1 0,-1-1 0,1 1 0,0-1-1,0 1 1,0-1 0,0 0 0,0 1 0,0-1 0,0 0 0,0 0 0,1 0 0,-1 0 0,2 2-1,1-2-9,-1 0 0,0 1 0,0-1-1,1 0 1,-1-1 0,0 1 0,1 0-1,-1-1 1,1 0 0,4 0-1,1-1-231,0 0-1,0 0 0,0-1 0,0 0 0,0 0 0,0-1 0,13-7 0,-20 9 122,1 0 0,-1 0 0,0-1-1,1 0 1,-1 1 0,0-1 0,0 0-1,0 0 1,-1 0 0,1 0 0,0 0-1,-1 0 1,1-1 0,-1 1 0,0-1-1,0 1 1,2-5 0,-2-4-605</inkml:trace>
  <inkml:trace contextRef="#ctx0" brushRef="#br0" timeOffset="1">6 247 14051,'-6'1'1792,"6"4"-1039,12-4-113,3-1 1560,8-1-1168,4-5-151,6 0-401,3-2-320,0-1-808,1-1 792,-8 0-320,-2 0-201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15275,'0'0'36,"0"0"-1,1 0 0,-1 0 0,0 0 1,0 0-1,1 0 0,-1 0 0,0 0 1,0 0-1,1 0 0,-1 1 0,0-1 1,0 0-1,0 0 0,1 0 0,-1 0 1,0 0-1,0 1 0,0-1 0,0 0 1,1 0-1,-1 0 0,0 0 1,0 1-1,0-1 0,0 0 0,0 0 1,0 1-1,1-1 0,-1 0 0,0 0 1,0 0-1,0 1 0,0-1 0,0 0 1,0 0-1,0 1 0,-3 13 406,-8 12 15,10-25-399,-11 23 390,-3 6 81,-1 0 1,-1-1-1,-38 48 1,54-75-482,0-1-1,0 0 1,0 0 0,0 0 0,0 0 0,0 0 0,0 0 0,0 0 0,-1-1 0,1 1 0,0 0 0,0-1 0,-1 1 0,1-1 0,-3 1-1,4-1-24,-1 0-1,1 0 1,-1 0-1,1 0 1,-1-1-1,1 1 0,0 0 1,-1 0-1,1-1 1,-1 1-1,1 0 1,0-1-1,-1 1 1,1 0-1,0-1 0,-1 1 1,1 0-1,0-1 1,-1 1-1,1-1 1,0 1-1,0-1 0,0 1 1,-1-1-1,1 1 1,0-1-1,0 1 1,0-1-1,-1-7 110,0 0-1,1 1 1,0-1-1,1-9 1,-1 9-121,7-69 273,-6 66-273,1 1 0,1 0 0,-1 0 1,2 0-1,6-14 0,-10 23-11,0 1-1,0 0 1,0-1 0,0 1 0,0 0 0,1 0 0,-1-1-1,0 1 1,0 0 0,0-1 0,0 1 0,1 0-1,-1 0 1,0-1 0,0 1 0,1 0 0,-1 0-1,0 0 1,0-1 0,1 1 0,-1 0 0,0 0 0,1 0-1,-1 0 1,0 0 0,1-1 0,-1 1 0,0 0-1,1 0 1,-1 0 0,0 0 0,1 0 0,-1 0-1,0 0 1,1 0 0,-1 0 0,0 0 0,1 1 0,-1-1-1,1 0 1,9 15-65,5 29-67,-13-39 115,4 18-54,7 20 63,1 0 0,22 46-1,-29-78 78,-6-15 98,-9-22 30,-3 4-147,0 1 1,-1 1-1,-2 0 1,0 0-1,-1 2 1,0 0-1,-29-26 1,37 40-36,10 8-44,12 9-49,2-4-55,0 0-1,0-1 1,1-2-1,0 1 1,0-2-1,0-1 1,1 0-1,0-1 1,0-1-1,0-1 1,0 0-1,31-4 1,-12-4-148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13147,'14'5'5582,"21"2"-3518,-30-6-1496,64 7 771,0-3 0,88-6 0,-64 0-3857,-86 3 1375,-9 1 350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16139,'20'12'2217,"-1"-3"-1273,12-7-312,2 0 1161,9-2-617,-1 0-144,1-4-264,-2-1-256,-8 1-736,-2 1-456,-12 0 600,0-1-152,-7 0-120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30 16484,'0'-2'103,"-1"1"0,0-1 0,1 0 1,-1 1-1,0-1 0,0 1 1,0-1-1,1 1 0,-2 0 0,1-1 1,0 1-1,0 0 0,0 0 1,-1 0-1,1 0 0,0 0 0,-1 0 1,1 0-1,-1 0 0,1 0 1,-1 1-1,0-1 0,1 1 1,-1-1-1,0 1 0,1-1 0,-1 1 1,0 0-1,1 0 0,-1 0 1,0 0-1,1 0 0,-1 0 0,0 1 1,0-1-1,1 1 0,-4 0 1,-1 1 5,-1 0 0,1 1 0,0-1 0,0 1 0,0 0 0,0 0 0,0 1 0,-7 7 0,2 0-45,0 1 1,1 0-1,1 1 0,0 0 1,0 1-1,2-1 0,-8 18 1,2 1 102,1 1 1,-8 41-1,13-44 55,-5 58 0,11-76-171,1 1-1,0-1 0,1 0 1,0 1-1,1-1 1,0 0-1,6 17 0,-6-25-36,-1 0 0,1-1-1,0 1 1,0-1-1,0 1 1,0-1 0,1 0-1,-1 0 1,1 0-1,0 0 1,0 0 0,0-1-1,0 1 1,0-1-1,1 0 1,3 2 0,-2-1 13,1-2 0,-1 1 0,0 0 0,1-1 0,-1 0 0,1-1 0,-1 1 0,1-1 0,-1 0 1,10-1-1,-5-1 58,-1 1 0,0-2 0,1 1 0,-1-1 0,0-1 1,-1 1-1,1-2 0,-1 1 0,1-1 0,-2 0 1,1-1-1,0 0 0,8-8 0,-14 11-43,0 1 0,0 0 0,0 0 1,-1-1-1,1 1 0,-1-1 0,1 1 0,-1-1 0,0 0 0,0 1 0,0-1 1,0 0-1,0 0 0,-1 0 0,1 0 0,-1 0 0,0 0 0,0-3 1,0 4-9,-1-1 1,0 0 0,0 1 0,0-1-1,0 1 1,0-1 0,0 1 0,-1-1-1,1 1 1,-1 0 0,1 0 0,-1 0-1,0 0 1,0 0 0,0 0 0,-3-1-1,-1-2-28,0 1 0,-1 1-1,1-1 1,-1 1-1,0 1 1,0-1 0,0 1-1,0 0 1,0 1-1,0-1 1,-1 2-1,1-1 1,-10 1 0,12 0-152,1 1 0,-1-1 0,1 1 0,-1 0 0,1 1 1,0-1-1,-1 1 0,1 0 0,0 0 0,0 0 0,0 1 1,0-1-1,0 1 0,1 0 0,-1 0 0,1 0 0,0 0 1,0 1-1,0-1 0,0 1 0,1 0 0,-1 0 0,1 0 1,0 0-1,0 0 0,1 1 0,-1-1 0,1 0 0,0 1 1,0-1-1,0 1 0,1 0 0,-1 7 0,4 8-609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17460,'7'0'1768,"9"-4"-1000,5-6-240,11 0 801,1-3-241,7-2-232,0 3-144,3 0-336,-2 3-168,-3 4-384,-1 3-256,-8 2-592,-8 2-280,-5 2 936,-7-1-240,-9 1-185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71 15771,'-2'7'817,"0"1"-1,0-1 1,1 0-1,0 1 1,0-1-1,0 1 0,2 9 1,-1-14-718,0-1 1,0 1 0,1 0-1,0 0 1,-1-1 0,1 1-1,0-1 1,0 1 0,0-1-1,1 1 1,-1-1 0,1 0-1,-1 1 1,1-1-1,0 0 1,0 0 0,0 0-1,0 0 1,0-1 0,0 1-1,0 0 1,5 2 0,11 4-191,-5-3-123,-1 1 0,0 0 1,0 1-1,12 10 1,-20-15 157,-1 2 1,0-1-1,0 0 1,0 1-1,0 0 0,0-1 1,-1 1-1,1 0 1,-1 0-1,0 1 1,-1-1-1,1 0 1,-1 1-1,1-1 1,-1 1-1,0 5 0,0 1 179,-1-1-1,0 0 0,-1 1 0,0-1 0,0 1 1,-1-1-1,-1 0 0,0 0 0,0 0 0,-1 0 1,0-1-1,0 0 0,-1 1 0,-1-1 0,-7 9 1,12-17-87,0 1 1,0-1-1,0 0 1,-1 0 0,1 0-1,0 0 1,-1 0-1,1 0 1,-1 0 0,1 0-1,-1 0 1,1-1 0,-1 1-1,0-1 1,1 1-1,-1-1 1,0 0 0,1 1-1,-1-1 1,0 0-1,0 0 1,-2-1 0,1 0-93,0 1 1,0-2-1,0 1 1,0 0-1,1-1 1,-1 1-1,0-1 1,1 0-1,-1 0 1,1 0-1,-4-3 1,-3-5-294,1-1 0,0 0-1,0 0 1,-9-19 0,0-8-119,4-1-152</inkml:trace>
  <inkml:trace contextRef="#ctx0" brushRef="#br0" timeOffset="1">31 47 17052,'14'-13'1960,"6"3"-1064,4-2-368,4 5 1097,0 3-345,4 4-480,1 0-240,-2 6-592,-2 1-400,-6 1 88,-3-2 240,-13-6-136,-1-4-96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14 16956,'12'-6'1566,"-6"2"-681,-6 1 127,-2 3-873,1-1 0,0 2 1,0-1-1,0 0 0,0 0 0,-1 0 1,1 0-1,0 1 0,0-1 0,0 1 0,0-1 1,0 1-1,0-1 0,0 1 0,0-1 0,0 1 1,-2 1-1,-18 17 458,17-16-417,-18 19 72,1 1-1,1 1 0,-19 29 0,-45 86-34,58-91-108,3 2 0,1 1 0,-19 70 0,31-80-61,1 0 0,2 1-1,1 0 1,1 83 0,6-112-128,0 1 1,0-1 0,1 0-1,1 0 1,0 0-1,5 13 1,-7-23 9,1 1-1,-1-1 1,1 0 0,-1 0 0,1 0 0,0 0-1,0-1 1,0 1 0,0 0 0,1-1-1,-1 1 1,1-1 0,-1 0 0,1 0-1,0 0 1,0 0 0,0-1 0,0 1 0,0-1-1,0 1 1,1-1 0,-1 0 0,0-1-1,1 1 1,-1 0 0,0-1 0,1 0-1,5 0 1,-4 0-1,0-1 0,0 0-1,0 0 1,-1 0 0,7-3-1,26-14-501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16604,'1'4'306,"-1"-1"1,1 1-1,-1-1 1,0 1-1,0-1 1,-1 1 0,1 0-1,-1-1 1,1 1-1,-1-1 1,0 0 0,0 1-1,-1-1 1,-2 6-1,0 2 717,-19 49 659,5-11-914,-16 61 0,33-108-763,1 0 0,-1 0 0,1 0 1,-1 0-1,1 0 0,0 0 0,0 1 1,0-1-1,0 0 0,0 0 0,1 0 1,-1 0-1,1 0 0,-1 1 0,1-1 1,0 0-1,1 3 0,0-4-10,-1 1 0,1-1 0,0 1-1,0-1 1,0 0 0,0 0 0,0 0 0,0 0 0,0 0 0,1 0-1,-1-1 1,0 1 0,0-1 0,1 1 0,3-1 0,13 2-36,-6 0-104,1-1 1,-1 2-1,0 0 1,24 8-1,-34-10 111,-1 0-1,1 0 0,-1 1 0,1-1 1,-1 1-1,0 0 0,0-1 1,1 1-1,-1 0 0,0 0 1,0 0-1,-1 0 0,1 1 1,0-1-1,-1 1 0,0-1 0,1 1 1,-1-1-1,0 1 0,0 0 1,0-1-1,-1 1 0,1 0 1,-1 0-1,1-1 0,-1 1 0,0 0 1,0 0-1,0 3 0,-2 4 69,0 0-1,-1 0 1,0 0-1,0 0 0,-1-1 1,0 1-1,-1-1 0,-7 12 1,-1-2 285,0 0 1,-27 28-1,35-42-241,0 1-1,-1-1 0,0 0 1,0 0-1,-9 4 0,13-8-110,1 0 0,-1 0 0,1 0 0,-1-1 0,0 1-1,1-1 1,-1 1 0,0-1 0,1 1 0,-1-1 0,0 0 0,1 0 0,-1 0 0,0 0-1,0 0 1,1 0 0,-1-1 0,0 1 0,1-1 0,-1 1 0,0-1 0,1 1 0,-1-1 0,1 0-1,-1 0 1,1 0 0,-1 0 0,1 0 0,-3-2 0,1 0-99,1-1 0,-1 1 0,0-1 0,1 0 0,0 0 0,0 0 0,0-1-1,0 1 1,1 0 0,-2-9 0,0-1-69,1-1 1,0-18-1,2-21-495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19764,'18'3'1809,"5"-3"-1241,4 1-240,9 4 736,1-3-184,3 3-536,2 0-424,-4 3-952,-2-4 936,-13-4-184,-6 0-120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17436,'-5'0'2008,"3"3"-1144,4 0-344,9-2 1617,3 0-857,8 1-496,4-2-128,7 1-447,7-1-265,6-3-961,1-1 1009,-5-2-216,-5 2-168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 16500,'7'-7'1325,"9"-7"1247,-10 16-1197,-5 9 158,-10 41-359,7-42-1099,-1 0 1,2 0-1,-1 0 1,1 17-1,1-25-76,1 0 0,-1-1 0,1 1 0,-1 0 0,1-1 0,0 1 0,0 0 0,-1-1-1,1 1 1,0-1 0,0 1 0,1-1 0,-1 0 0,0 1 0,2 0 0,26 20-45,-10-9 25,-9-5 10,-1 1 0,0 0 0,-1 1 0,0-1 0,0 2 0,-1-1 0,6 12 0,-11-18 4,0 0 0,0 0 1,-1 0-1,1 0 0,-1 0 1,0 1-1,0-1 0,0 0 1,-1 1-1,1-1 0,-1 0 1,0 1-1,0-1 0,-1 0 1,1 1-1,-1-1 0,0 0 1,0 1-1,-1-1 1,1 0-1,-1 0 0,0 0 1,-4 5-1,2-3-30,-1 0 1,1 0-1,-1-1 1,-1 1-1,1-2 1,-1 1-1,0 0 1,0-1 0,0 0-1,-1-1 1,1 1-1,-1-1 1,0 0-1,0-1 1,0 0-1,0 0 1,0 0-1,-1-1 1,1 0-1,-1-1 1,1 0-1,0 0 1,-1 0-1,-7-2 1,12 1-76,0 0 1,0 0-1,0 0 0,0-1 1,0 1-1,0-1 1,0 0-1,1 0 1,-1 0-1,1 0 1,-1 0-1,1-1 0,0 1 1,0-1-1,0 1 1,0-1-1,0 0 1,-2-5-1,0-1-73,0 0 0,1 0 1,0 0-1,1-1 0,-2-10 0,-2-25-642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16227,'10'-6'1745,"5"2"-929,3 3-288,5-1 904,4 1-247,9 1-409,3 0-136,2 0-456,1 0-320,0 4-848,-7-1 880,3 6-184,-5-1-120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20388,'0'0'1785,"8"1"-1201,4-1-208,8 0 800,6-1-296,10-2-255,7 0-217,4 0-488,2-2-312,-3-1-937,-4-1 1177,-1 7-280,-5 0-184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89 18212,'-1'0'44,"1"0"0,0 0 0,0 0 0,0 0 0,0 0 0,0 0 0,0 0 0,0 0 0,0 0 0,0 0 0,0-1 0,0 1 0,0 0 0,-1 0 0,1 0 0,0 0 0,0 0 0,0 0 0,0 0 0,0 0 0,0 0 0,0 0 0,0 0 0,0 0 0,0 0 0,0 0 0,0 0 0,0-1 0,0 1 0,0 0 0,0 0 0,0 0 0,0 0 1,0 0-1,0 0 0,0 0 0,0 0 0,0 0 0,0 0 0,0 0 0,0 0 0,0-1 0,0 1 0,0 0 0,0 0 0,0 0 0,0 0 0,0 0 0,0 0 0,0 0 0,0 0 0,0 0 0,0 0 0,0 0 0,0 0 0,0 0 0,1 0 0,-1 0 0,0-1 0,0 1 0,0 0 0,0 0 0,7-7 860,9-7 167,5 2-550,-1 1 1,2 1 0,-1 1-1,35-9 1,-54 17-522,0 1 0,-1-1 0,1 1 0,-1-1-1,1 1 1,0 0 0,-1 0 0,1 0 0,-1 0 0,1 0 0,0 0-1,-1 0 1,1 0 0,0 1 0,-1-1 0,1 1 0,-1-1 0,1 1 0,-1 0-1,1-1 1,-1 1 0,0 0 0,2 1 0,-2 0-5,0-1 1,0 1-1,-1-1 1,1 1-1,-1 0 1,1-1-1,-1 1 1,0 0-1,0-1 1,0 1-1,0 0 0,0-1 1,0 1-1,0 0 1,0-1-1,-1 1 1,1 0-1,0-1 1,-1 1-1,0-1 1,1 1-1,-1-1 1,-1 2-1,-6 14-29,-2 0 0,0 0 0,-1-2 0,-19 23-1,-55 52 15,84-89 20,-12 12 3,-6 6 4,0 0 1,-1-2-1,-35 25 0,57-42-59,1 0 0,0 0-1,0 0 1,0 0 0,0 0-1,0 1 1,0-1 0,0 1-1,0 0 1,0 0-1,-1 0 1,1 0 0,0 0-1,4 4 1,48 27-724,-51-28 770,1-1 0,0 0 1,-1 0-1,1-1 0,0 1 0,1-1 1,-1 0-1,0-1 0,0 1 0,1-1 1,-1 0-1,1 0 0,-1-1 0,1 1 1,0-1-1,-1 0 0,1-1 1,-1 0-1,9-1 0,2-3 134,1 0-1,-1-2 1,0 1-1,0-2 1,23-15-1,-29 17-38,0-1 0,-1-1 0,1 0 0,-1 0 0,-1-1 0,0 0 0,0 0 0,11-19 0,-17 25-112,0-1 0,0 1 0,-1 0 1,0-1-1,0 1 0,0-1 0,0 0 0,0 1 1,-1-1-1,1 0 0,-1 1 0,0-1 1,0 0-1,-1 0 0,1 1 0,-1-1 0,0 0 1,0 1-1,0-1 0,0 1 0,-1-1 1,1 1-1,-4-5 0,-3-4-873,-1 0-1,0 1 1,-1 0-1,-20-16 1,-7-9-978,19 14 674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15987,'2'1'141,"1"-1"-1,-1 1 0,1 0 0,-1 0 0,1-1 0,-1 2 0,0-1 0,1 0 0,-1 0 0,0 1 1,0-1-1,0 1 0,0 0 0,0-1 0,-1 1 0,1 0 0,0 0 0,-1 0 0,1 1 0,-1-1 1,0 0-1,2 4 0,4 9 275,-1 0 0,6 21 0,-9-25-316,7 23 142,-2 1 0,-1-1-1,-2 1 1,-2 1 0,-1-1 0,-2 0 0,-1 1 0,-1-1 0,-3 0 0,0 0 0,-16 51 0,0-22-340,-2-1 0,-3 0 0,-3-2 0,-3-1 0,-41 59 1,-15 15-389,53-86 167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16187,'0'3'1665,"17"-2"-897,5 2-320,8-3 1336,6 0-991,8-3-505,5 1-184,-1-3-640,-2 1-337,-13 0 649,-7 2-208,-14 2-192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17356,'30'2'1600,"7"-5"-1080,5-3-392,7-2-32,-2-1 480,-10 2-304,-2 0-176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 11979,'19'-10'1298,"-13"7"-821,0 0 0,0 0-1,0-1 1,6-5 0,-12 10-414,0-1 0,0 0 0,-1 0 0,1 0 0,0 0 0,0 0 0,0-1 0,0 1 0,-1 0 0,1 0 0,0 0 0,0 0 0,0 0 0,0 0 0,0 0 0,-1 0 0,1 0 0,0 0 0,0 0 0,0 0 0,0-1 0,0 1 0,0 0 0,0 0 0,-1 0 0,1 0 0,0 0 0,0 0 0,0-1 0,0 1 0,0 0 0,0 0 0,0 0 0,0 0 0,0-1 0,0 1 0,0 0 0,0 0 0,0 0 0,0 0 0,0 0 0,0-1 0,0 1 0,0 0 0,0 0 0,0 0 0,0 0 0,0-1 0,0 1 0,0 0 0,0 0 0,1 0 0,-17 3 771,2 2-639,-1 1 0,1 1 0,0 1 1,1 0-1,0 0 0,0 1 0,1 1 1,0 0-1,0 1 0,1 0 0,1 0 0,0 2 1,-11 17-1,10-14-184,1 1 0,1 0-1,0 1 1,2 0 0,0 0 0,1 0 0,0 1 0,2 0 0,0 1-1,-1 24 1,5-35 4,-1-1 0,1 0-1,1 0 1,0 1 0,0-1-1,1 0 1,0 0 0,0 0 0,5 11-1,-5-15-5,0-1 0,0 0 0,0 0 0,1 0 0,-1 0 0,1 0-1,-1 0 1,1-1 0,0 0 0,0 1 0,0-1 0,1 0 0,-1 0 0,0-1-1,1 1 1,-1-1 0,1 1 0,0-1 0,-1 0 0,1-1 0,0 1 0,0-1-1,4 1 1,6-1 59,1 0 0,-1-1 1,1 0-1,-1-1 0,1-1 0,-1-1 0,0 0 0,0 0 0,0-1 0,-1-1 1,0 0-1,14-10 0,-25 15-45,0 0 0,0 0 0,-1-1 0,1 1 0,-1 0 0,1-1 0,-1 0 0,1 1 0,-1-1 0,0 0 0,0 1 0,0-1 0,0 0-1,0 0 1,0 0 0,0 0 0,0 0 0,-1 0 0,1 0 0,-1-4 0,0 4-7,0 0 0,-1 0 0,1 0 0,-1 0 0,0 0 0,0 0 0,0 0-1,0 0 1,0 0 0,0 0 0,0 0 0,0 1 0,-1-1 0,1 0 0,-1 1 0,1 0-1,-1-1 1,0 1 0,0 0 0,-2-2 0,-7-4-81,-1 1 0,1 1 0,-1 0 0,0 0 0,0 1 1,-1 1-1,1 0 0,-17-1 0,21 2-124,-1 2 1,1-1-1,-1 1 0,1 0 1,-1 1-1,1 0 1,-1 0-1,1 1 0,0 0 1,-1 1-1,1 0 1,0 0-1,-10 6 0,1 7-311,5 3-111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17044,'17'0'2056,"12"-1"-1288,13-6-280,5 1 945,7-1-577,4-1-64,-1 3-328,-4 0-296,-10 4-680,-9 1-352,-8 4-368,-7 1 920,-8 2-249,-6-2-263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86 16884,'-8'20'1310,"4"-9"-724,-1-1 0,2 1 0,-1 0 0,2 0 0,-1 0 0,1 0 0,1 0 0,0 14 0,1-24-564,0 1-1,0-1 1,1 0 0,-1 0 0,1 1 0,-1-1 0,1 0 0,-1 0-1,1 1 1,0-1 0,0 0 0,0 0 0,-1 0 0,1 0-1,0 0 1,0 0 0,1 0 0,-1 0 0,0-1 0,0 1 0,0 0-1,0-1 1,1 1 0,-1-1 0,0 1 0,2 0 0,4 1-42,1-1 1,0 0-1,13 1 1,-1 0-44,-5 1-169,0 0-1,0 0 1,0 2 0,0-1 0,-1 2-1,26 14 1,-36-18 194,0 0-1,-1 1 1,0-1 0,1 1 0,-1 0 0,0 0-1,0 0 1,0 0 0,-1 1 0,1-1 0,-1 1-1,0-1 1,0 1 0,0 0 0,0 0-1,-1 0 1,0 0 0,0 0 0,0 0 0,0 0-1,0 1 1,-1-1 0,0 0 0,0 0 0,0 1-1,0-1 1,-1 0 0,1 0 0,-3 8 0,0-4 178,0 0 1,-1 0 0,0-1 0,0 1 0,0-1 0,-1 0 0,0 0 0,-1-1 0,-9 11 0,3-7 152,1 0 0,-1-1 0,0 0-1,-22 12 1,29-18-367,-1-1 0,0 1-1,0-1 1,0 0 0,0 0-1,0 0 1,0-1 0,0 0-1,-1-1 1,1 1 0,0-1-1,-1 0 1,1-1-1,0 1 1,0-1 0,-1-1-1,1 1 1,0-1 0,0 0-1,0 0 1,1-1 0,-1 0-1,0 0 1,1 0-1,0 0 1,0-1 0,0 0-1,0 0 1,1-1 0,-1 1-1,1-1 1,0 0 0,0 0-1,1 0 1,0-1 0,-3-5-1,-12-34-502,6-7-213</inkml:trace>
  <inkml:trace contextRef="#ctx0" brushRef="#br0" timeOffset="1">151 2 17724,'29'0'2032,"3"0"-1400,2 0-288,5 0 889,1-2-505,0 2-408,-4 0 784,-3 0-944,-9 2-96,-10-2 40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22381,'6'3'1808,"-2"0"-1632,-1-5-512,4-3 256,3-3 64,0 1-112,4 0-200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20284,'-30'41'4200,"21"-28"-4037,1 0 1,1 1-1,-10 28 0,16-41-162,1 1-1,-1-1 0,1 1 0,0 0 0,-1-1 1,1 1-1,0-1 0,0 1 0,0 0 1,0-1-1,1 1 0,-1 0 0,0-1 0,1 1 1,-1-1-1,1 1 0,-1-1 0,1 1 0,0-1 1,0 1-1,-1-1 0,1 1 0,0-1 0,0 0 1,2 2-1,1 0-7,1 0 0,-1 0 0,1 0 0,0 0 0,0-1-1,6 2 1,18 11-22,-19-9 5,-1 1 0,0 1 0,-1-1 0,0 2 0,0-1 0,0 1 0,-1 0 0,-1 1 0,0-1 0,0 1 0,0 1-1,-2-1 1,1 1 0,-1 0 0,2 11 0,-4-15 7,-1-1 0,1 1-1,-2 0 1,1-1 0,-1 1-1,0 0 1,0-1 0,-1 1-1,0-1 1,0 1 0,0 0 0,-1-1-1,0 0 1,-1 1 0,1-1-1,-1 0 1,0 0 0,-1-1-1,1 1 1,-1 0 0,0-1-1,-1 0 1,1 0 0,-1-1-1,0 1 1,-10 6 0,7-5-55,0-1-1,-1-1 1,1 0 0,-1 0 0,0-1-1,0 0 1,-1 0 0,-12 2 0,19-5 26,-1 1 0,1-1 0,-1 0-1,1 0 1,-1 0 0,0 0 0,1 0 0,-1-1 0,1 0 0,-1 0 0,1 0 0,0 0 0,-1 0 0,1-1 0,0 1 0,0-1 0,0 0 0,0 0 0,0 0 0,0 0 0,1-1 0,-1 1 0,1-1 0,-1 1 0,-3-7 0,-10-31-330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15675,'14'-8'1937,"5"6"-1001,1-3-392,9 2 1433,5 1-809,6-3-464,-3 2-376,2 3-1064,-4 0-456,-1 2 952,-7 4-217,-12 1-175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15235,'3'3'1905,"9"2"-1145,5-5-184,7 0 880,5-1-472,5-2-55,6-3-553,2-1-424,2-3-2161,-1 2 2089,-8 2-424,-8 2-248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18308,'2'-5'321,"1"0"-1,-1 1 1,1-1-1,0 1 1,0-1 0,1 1-1,-1 0 1,9-7-1,36-27 889,-45 36-1090,2-1-45,-1 0 0,0 1 0,1-1 0,0 1 0,0 0 0,6-2 1,-11 4-72,1 0 1,0-1-1,0 1 1,0 0-1,0 0 1,0 0-1,0 0 1,0-1-1,0 1 1,0 1-1,-1-1 1,1 0-1,0 0 1,0 0-1,0 0 1,0 1 0,0-1-1,0 0 1,0 1-1,-1-1 1,1 1-1,0-1 1,0 1-1,0-1 1,-1 1-1,1-1 1,0 1-1,-1 0 1,1-1-1,-1 1 1,1 0-1,-1 0 1,1 0 0,-1-1-1,1 1 1,-1 0-1,0 0 1,1 0-1,-1 0 1,0 0-1,0 0 1,0 0-1,0-1 1,1 2-1,-2 5-7,1-1 0,-1 1 0,1-1 0,-2 0 0,1 0-1,-1 1 1,0-1 0,0 0 0,-1 0 0,1-1 0,-1 1-1,-5 6 1,-7 11-38,-24 28 0,24-32 46,-2-1 1,-31 28 0,40-40-2,0 0-1,-1 0 1,1 0-1,-1-1 1,-1 0-1,1-1 1,0 0-1,-1-1 1,-11 3 0,1-6-103,10-3-42,10 3 136,0 0 1,0 0-1,0 0 1,0-1-1,0 1 1,-1 0-1,1 0 1,0 0-1,0 0 1,0 0-1,0 0 1,0 0-1,0-1 1,0 1-1,0 0 1,0 0-1,0 0 1,0 0-1,0 0 1,0-1-1,0 1 1,0 0-1,0 0 1,0 0-1,0 0 1,0 0-1,0 0 1,0-1-1,0 1 1,0 0-1,0 0 1,0 0-1,0 0 1,0 0-1,0-1 1,0 1-1,0 0 1,0 0 0,0 0-1,0 0 1,1 0-1,-1 0 1,0 0-1,0 0 1,0-1-1,0 1 1,0 0-1,2-1-17,-1 1 1,0-1-1,1 0 0,-1 1 0,1-1 1,-1 1-1,0-1 0,1 1 0,-1 0 1,1-1-1,-1 1 0,1 0 0,0 0 1,-1 0-1,1 0 0,-1 1 0,1-1 1,-1 0-1,1 1 0,-1-1 0,1 1 1,1 0-1,32 16-166,-24-10 168,-1 1 1,13 13-1,18 12 102,-39-32-42,-1 0 1,1 0-1,1 0 1,-1 0-1,0 0 1,0 0-1,0-1 1,0 1-1,0-1 1,1 1 0,-1-1-1,0 0 1,0 0-1,1 0 1,-1 0-1,0-1 1,4 0-1,-1 0 88,-1-1-1,0 0 0,0 0 1,0 0-1,-1 0 0,1 0 0,0-1 1,5-5-1,-3 2 51,1-1-1,-2 1 1,1-1-1,-1-1 0,0 1 1,0-1-1,-1 1 1,5-14-1,-5 9-2001,-4 10 1382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15003,'3'5'1617,"7"-2"-1025,6 0 0,6-2 704,12 0-288,5 1-72,6-2-135,6 0-41,0 0-304,-2 0-232,-6 0-680,-4 0-360,-14 3-545,-6 0 1049,-5 2-280,-5 1-224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15523,'12'10'1537,"11"-6"-721,7-1-224,13-2 568,3-1-80,7 0-175,0-3-113,-3-2-744,-3-2-616,-5-2 560,-6 0-200,-12 2-168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15515,'6'8'1313,"11"2"-865,5 3-104,8 7 456,7 4-144,14 9-144,5 3-8,9 5-136,1 2-64,1 2-272,1-1-360,-4-7 312,-2-4-32,-12-10-48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15187,'2'15'1473,"9"3"-1073,12 8-72,6 4 696,12 9-544,7 2 0,12 5-232,7-1-352,5-4 208,1 1-24,-1 1-152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7:4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112 112 17076,'9'-10'449,"1"0"0,-1 0 0,2 1 1,-1 0-1,1 1 0,1 0 0,-1 1 1,1 0-1,1 1 0,-1 0 0,24-7 1,-28 11-372,-1 0 0,0 1 1,0-1-1,1 2 1,-1-1-1,1 1 0,-1 0 1,1 0-1,-1 1 0,0 0 1,1 0-1,-1 1 0,0 0 1,0 0-1,0 1 1,0 0-1,0 0 0,-1 0 1,1 1-1,-1 0 0,0 1 1,11 9-1,-13-10-67,0 0 0,-1 0 0,1 0 0,-1 1 0,0-1 1,0 1-1,-1 0 0,1 0 0,-1 0 0,0 0 0,-1 0 0,1 0 0,-1 1 0,0-1 0,1 11 0,-2-8-2,-1 0 1,0-1-1,0 1 0,-1-1 1,0 1-1,0-1 0,0 1 1,-1-1-1,0 0 0,-5 8 0,-4 3 31,-1 0 0,0-1-1,-2 0 1,1-1-1,-2 0 1,-33 24-1,35-29-26,0-1-1,-1-1 0,-18 8 1,31-13-229,9-1 96,14 2-8,-17-4 66,9 3-153,1 1 0,-1 0 1,1 1-1,-2 0 0,1 1 0,-1 1 0,0 0 0,0 0 0,-1 1 0,0 1 1,17 20-1,-22-24 122,-1 1 0,-1 0 0,1 0 0,-1 1 0,0 0 0,0-1 0,-1 1 0,0 0 0,2 13 0,-4-15 134,0 0 1,-1 0-1,0 0 1,0 0-1,0 0 1,-1 0-1,1 0 1,-2 0-1,1 0 1,-1 0-1,0 0 1,0 0-1,0 0 1,-5 6-1,1-3 139,0 0-1,0-1 1,-1 0-1,-1 0 1,1-1-1,-1 0 1,0 0 0,-1-1-1,0 0 1,0 0-1,0-1 1,0 0-1,-1-1 1,0 0-1,0 0 1,-16 3-1,14-4-182,-1-1-1,0 0 0,0 0 0,0-2 1,0 1-1,0-2 0,0 0 0,0 0 0,0-1 1,0-1-1,0 0 0,1-1 0,-14-5 1,16 4-188,0-1 1,1 0 0,0 0 0,0-1-1,0 0 1,1-1 0,0 1-1,-14-18 1,-3-8-379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249 166 10946,'49'-165'5784,"-58"192"-3493,3-11-2215,1 0 0,-4 23 0,-65 431-192,4 187-355,55-443 281,0 323-193,11-193-13,-39 491 445,38-433-853,6-161-184,-14 189-556,12-398 1230,-10 51 0,11-82 307,0 0 1,0 0 0,0-1-1,0 1 1,-1 0 0,1-1-1,0 1 1,0 0 0,-1-1-1,1 1 1,0 0 0,-1-1 0,1 1-1,-1-1 1,1 1 0,-1 0-1,1-1 1,-1 1 0,1-1-1,-1 0 1,1 1 0,-1-1-1,0 1 1,1-1 0,-1 0-1,0 1 1,1-1 0,-1 0 0,-1 0-1,-2-1-42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12275,'3'2'125,"0"0"1,0-1-1,0 1 1,0-1 0,0 0-1,1 0 1,-1 0-1,0 0 1,0-1-1,7 1 1,38-2 88,-19-1-108,75 2-160,194-28-1,-284 25 40,248-36 85,-202 34 85,0 2 1,86 7-1,32 16 67,115 8-100,-196-28-179,147-18-1,94-34-316,-95 13 149,-142 27 188,126 2 0,99 20 60,-201-5-27,220-11 12,0-22-50,8 0-47,424-31-144,-632 47 234,1 7 0,0 7 0,162 22 0,374 36 180,339-75 50,-643-15-171,-163 11 45,-207 18-98,129-6 93,-116 7-63,0 1-1,0 1 0,-1 1 0,31 8 0,-45-9-9,0 1 0,0-1-1,0 1 1,-1 0 0,1 0-1,-1 1 1,0-1 0,8 8-1,-11-9-10,1 1 0,-1-1 0,1 1-1,-1 0 1,0 0 0,0 0-1,0 0 1,-1 0 0,1 1-1,-1-1 1,0 0 0,0 1-1,0-1 1,0 1 0,0-1 0,0 7-1,-1-10-19,-1 0 0,1 0 0,0 0-1,0 0 1,0 0 0,0 0 0,0 0-1,-1 0 1,1 0 0,0 0 0,0 0-1,0 0 1,0 0 0,0 0 0,0 0 0,-1 0-1,1 0 1,0 0 0,0 0 0,0 0-1,0 0 1,0 0 0,0-1 0,-1 1 0,1 0-1,0 0 1,0 0 0,0 0 0,0 0-1,0 0 1,0 0 0,0 0 0,0-1-1,0 1 1,0 0 0,-1 0 0,1 0 0,0 0-1,0 0 1,0 0 0,0-1 0,0 1-1,0 0 1,0 0 0,0 0 0,0 0 0,0 0-1,0-1 1,0 1 0,0 0 0,0 0-1,0 0 1,0 0 0,1 0 0,-1-1-1,0 1 1,0 0 0,0 0 0,-1-10-79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14395,'-1'0'60,"0"0"0,0 0 0,0 0 0,0-1 0,0 1 1,0 0-1,0 0 0,0 0 0,0-1 0,0 1 0,0-1 0,0 1 0,0-1 0,0 1 0,0-1 0,0 1 0,-1-2 1,2 2-51,0-1 1,0 1 0,0-1-1,0 1 1,1-1 0,-1 1-1,0 0 1,0-1 0,0 1 0,0-1-1,0 1 1,1 0 0,-1-1-1,0 1 1,0-1 0,1 1-1,-1 0 1,0-1 0,0 1 0,1 0-1,-1 0 1,0-1 0,1 1-1,-1 0 1,0 0 0,1-1 0,0 1-1,37-19-31,21-2-51,0 1-1,68-12 1,-102 27 46,0 1 1,1 2 0,-1 0 0,1 2 0,-1 0 0,1 2 0,-1 1-1,26 6 1,-40-6 14,0 1 0,0 0 0,0 0 0,-1 1 0,0 0 0,0 1-1,0 0 1,0 1 0,11 10 0,-17-13 15,0 0-1,0 0 1,0 1 0,-1-1-1,1 1 1,-1 0 0,0 0-1,-1 0 1,1 0 0,-1 1-1,0-1 1,0 1-1,-1-1 1,0 1 0,0 0-1,0-1 1,-1 1 0,1 0-1,-1 0 1,-1 7 0,-2 1 11,0 0 0,-1 0 0,0-1 0,-1 0 0,0 1 0,-9 13 0,-48 73 60,62-100-75,-45 64-2,-4-3 1,-1-1 0,-4-3-1,-1-2 1,-94 69 0,135-112-71,-2 0 1,1-2-1,-2 0 1,1-1-1,-1 0 1,0-2-1,-22 7 1,15-11-59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17548,'2'-13'2292,"0"34"-1228,28 106-607,-24-104-478,2-1-1,1 0 1,16 31-1,-24-51 25,0 0-1,0-1 1,0 1-1,0 0 1,0 0 0,1-1-1,-1 1 1,0-1-1,1 1 1,0-1-1,-1 0 1,1 1-1,0-1 1,0 0-1,0 0 1,-1 0 0,1 0-1,0-1 1,0 1-1,5 0 1,-5-1 14,0 0 0,0 0 0,0-1-1,0 1 1,1-1 0,-1 0 0,0 1 0,0-1 0,0 0 0,0 0 0,0 0 0,-1-1 0,1 1 0,0 0 0,0-1 0,-1 1 0,1-1-1,-1 0 1,3-3 0,9-13 204,-1-2 1,0 1-1,-2-2 0,0 1 0,8-27 0,20-41 657,-38 87-877,0 1 1,0-1 0,1 1-1,-1 0 1,0-1 0,0 1-1,0 0 1,0-1 0,1 1-1,-1 0 1,0 0 0,0-1-1,1 1 1,-1 0 0,0 0-1,1-1 1,-1 1 0,0 0-1,1 0 1,-1 0-1,0 0 1,1-1 0,-1 1-1,0 0 1,1 0 0,-1 0-1,1 0 1,-1 0 0,0 0-1,1 0 1,9 9-95,4 23-194,-13-27 253,0-3 17,0 0-1,0 0 1,-1 0-1,1 0 1,0 0 0,0 0-1,1-1 1,-1 1 0,0 0-1,1 0 1,2 2-1,-3-4 17,0 0-1,0 0 0,0 1 1,0-1-1,0 0 0,0 0 1,0-1-1,0 1 0,0 0 1,0 0-1,0 0 0,0-1 1,0 1-1,0 0 0,-1-1 0,1 1 1,0-1-1,0 1 0,0-1 1,-1 1-1,1-1 0,0 0 1,0 1-1,-1-1 0,1 0 1,-1 0-1,1 0 0,0-1 1,25-29 86,-12 14-16,31-30 0,-41 43-61,0 1 1,0 0 0,0 0 0,1 0-1,-1 1 1,1-1 0,-1 1 0,1 0-1,0 0 1,0 1 0,0-1 0,0 1-1,8-1 1,-9 2-14,-1 0 0,0 0 0,0 1-1,0-1 1,0 1 0,0 0 0,0 0 0,0 0 0,-1 0 0,1 0-1,0 1 1,0-1 0,-1 1 0,1 0 0,-1 0 0,3 2 0,3 4-36,0 1 1,-1-1-1,7 13 0,-9-14-2,0 1 0,0-2 0,1 1 0,-1 0 0,11 7 0,-15-13 36,0 0 1,1 0-1,-1 0 1,1-1-1,-1 1 1,1-1-1,-1 1 1,1-1-1,0 1 1,-1-1-1,1 0 0,-1 1 1,1-1-1,0 0 1,-1 0-1,1 0 1,0-1-1,2 1 1,-1-2 4,1 1 0,-1 0 0,0-1 0,1 1 0,-1-1 0,0 0 0,0 0 0,3-3 0,6-6 28,-2-1 0,1 1 0,9-16 0,-11 15-5,8-11 32,-11 13-25,2 0-1,-1 1 1,1-1-1,0 2 1,20-17-1,-27 25-35,0-1-1,0 0 1,0 1-1,0-1 1,0 1-1,0 0 1,0-1-1,1 1 1,-1 0-1,0-1 1,0 1-1,0 0 1,1 0-1,-1 0 1,0 0-1,0 1 1,1-1-1,-1 0 1,0 0 0,0 1-1,0-1 1,0 0-1,1 1 1,-1-1-1,0 1 1,0 0-1,0-1 1,0 1-1,0 0 1,0 0-1,0 0 1,-1-1-1,1 1 1,0 0-1,0 0 1,-1 0-1,1 0 1,0 0-1,0 2 1,4 7-88,0-1 1,-1 1-1,5 19 1,-3-11-196,-6-18 289,1 2-249,0 1 0,-1-1 0,1 0-1,1 0 1,-1 0 0,0 0 0,3 4 0,0-5-204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144 408 10114,'-1'-6'127,"0"1"0,1-1 1,0 0-1,0 1 0,0-1 0,0 1 0,1-1 0,0 1 0,0-1 1,2-6-1,2-8 455,0-8 321,-2 19-234,-2 0-1,1 0 1,-1 0-1,0-1 1,-1 1-1,0 0 1,-1-12 0,1 21-583,0-1 0,-1 0 1,1 0-1,0 1 1,0-1-1,0 0 1,-1 1-1,1-1 1,0 0-1,-1 1 0,1-1 1,0 0-1,-1 1 1,1-1-1,-1 1 1,1-1-1,-1 1 1,1-1-1,-1 1 0,1-1 1,-1 1-1,0-1 1,1 1-1,-1 0 1,0-1-1,0 1 1,0 0 8,-1 0 1,1 0 0,0 0-1,-1 0 1,1 0 0,0 0-1,0 1 1,-1-1 0,1 0-1,0 1 1,0-1 0,-1 1-1,-1 0 1,-3 4 123,0-1-1,0 1 1,-11 10-1,5-3-289,0 1-1,0 1 0,2-1 0,0 2 1,0 0-1,1 0 0,1 0 0,-6 18 1,14-33 61,0 0 0,0 0 0,0 0 0,0 0 0,0 0 0,0 0 0,1 0 0,-1 0 0,0 0 0,0 0 0,0 0 0,0 0 0,0 0 0,0 0 0,0 0 0,0 0 0,0 0 0,0 0 0,1 0 0,-1 0 0,0 0 0,0 0 0,0 1 0,0-1 0,0 0 0,0 0 0,0 0 0,0 0 0,0 0 0,0 0 0,0 0 0,0 0 0,0 0 0,0 0 0,0 1 0,0-1 0,0 0 0,0 0 0,0 0 0,0 0 0,0 0 0,0 0 0,0 0 0,0 0 0,0 0 0,0 1 0,0-1 0,0 0 0,0 0 0,0 0 0,0 0 0,0 0 0,0 0 0,0 0 0,0 0 0,10-10-222,9-17 5,-16 23 203,-1 0 0,1 1 1,-1-1-1,1 0 0,0 1 1,1 0-1,-1 0 0,0 0 0,1 0 1,7-4-1,-9 6 12,0 0-1,0 0 1,0 1-1,0-1 1,0 1-1,0-1 1,0 1-1,0 0 1,0 0-1,0 0 1,0 0-1,0 0 1,0 0-1,0 1 1,0-1 0,0 1-1,0-1 1,0 1-1,0 0 1,0 0-1,0 0 1,0 0-1,-1 0 1,1 0-1,0 0 1,1 2-1,6 5-59,-1 1-1,0 0 0,-1 0 0,1 0 0,8 17 0,26 57-240,-29-52 381,-2 0 1,-1 1 0,-1 0-1,-2 1 1,-1 0 0,-1 0-1,-2 0 1,-2 1 0,-1-1-1,-1 0 1,-6 34 0,6-67-66,0 9 50,0-1 0,-1 1 0,-1-1 0,-3 11 1,5-18-51,1 0 0,-1 1 0,0-1 1,1 0-1,-1 1 0,0-1 1,0 0-1,0 0 0,0 0 1,0 0-1,0 1 0,0-2 1,0 1-1,0 0 0,0 0 1,-1 0-1,1 0 0,0-1 0,-1 1 1,1-1-1,0 1 0,-1-1 1,1 1-1,-1-1 0,1 0 1,-1 0-1,1 1 0,-1-1 1,1 0-1,-1 0 0,1-1 1,-1 1-1,-1 0 0,-1-2-18,0 0 0,0 0 0,0 0 0,0-1-1,0 1 1,0-1 0,1 0 0,-1 0 0,1 0 0,0 0-1,0-1 1,0 0 0,0 1 0,-2-6 0,-3-4-37,1 0 1,0 0-1,-5-19 1,7 19 27,1-1 0,1 0 0,0 0 0,1 0 0,0 0 1,2-1-1,-1 1 0,2 0 0,0 0 0,0-1 0,2 1 0,0 0 1,0 0-1,1 0 0,1 1 0,0 0 0,13-23 0,79-124 2,-1 3 22,-84 133 43,0-1-1,-2 0 1,0 0-1,9-43 1,-17 58 8,-1 1 1,0-1-1,0-11 1,-1 19-37,0 0 1,0 0 0,0 0-1,-1 0 1,1 0 0,-1 0-1,1 0 1,-1 0 0,0 1-1,-1-3 1,2 3-7,-1 1-1,1-1 1,-1 1-1,1-1 1,-1 1 0,1-1-1,-1 1 1,0-1-1,1 1 1,-1 0 0,1-1-1,-1 1 1,0 0-1,1 0 1,-1-1 0,0 1-1,0 0 1,1 0-1,-1 0 1,0 0 0,1 0-1,-1 0 1,0 0-1,0 0 1,1 0 0,-1 0-1,-1 1 1,-1 0 8,0 0 1,1 1-1,-1-1 0,0 1 1,0 0-1,1 0 0,-1 0 1,1 0-1,0 0 0,-1 1 1,1-1-1,0 1 1,1-1-1,-1 1 0,0 0 1,1 0-1,-3 5 0,-2 7 18,0 0-1,-4 17 1,5-12-38,1 0-1,0 1 1,0 26 0,3-38-41,1 1 1,0-1-1,1 1 1,0-1-1,1 0 1,0 1-1,0-1 1,1 0-1,5 12 1,-6-19 18,-1 1 0,0-1-1,1 1 1,-1-1 0,1 0 0,0 0 0,0 0 0,0 0-1,0 0 1,0 0 0,0 0 0,1-1 0,-1 1 0,1-1 0,-1 1-1,1-1 1,-1 0 0,1 0 0,0 0 0,-1-1 0,1 1 0,0-1-1,0 1 1,0-1 0,-1 0 0,1 0 0,0 0 0,0 0 0,3-1-1,0-1 66,0 1-1,0-1 0,0 0 1,0-1-1,-1 1 0,1-1 1,0 0-1,-1-1 0,0 1 0,0-1 1,9-9-1,11-16 38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12331,'27'154'3641,"-4"-25"-1337,39 128-1,-61-252-2268,2 6 28,1 0 0,0 0-1,1 0 1,7 11-1,-11-20-34,0 0 0,1 0-1,-1 0 1,1 0 0,-1-1 0,1 1-1,0-1 1,0 1 0,-1-1-1,1 1 1,0-1 0,3 1-1,-4-2 5,0 1 0,1-1-1,-1 0 1,1 0 0,-1 1 0,1-1-1,-1 0 1,0 0 0,1-1-1,-1 1 1,1 0 0,-1 0-1,1-1 1,-1 1 0,0-1 0,1 1-1,-1-1 1,0 0 0,1 1-1,-1-1 1,1-1 0,5-3 109,-1 0 0,0-1 1,0 0-1,-1 0 0,1-1 0,-1 1 1,4-10-1,30-55 779,-32 56-730,69-155 1076,-64 137-1761,-2 0 1,-1 0-1,7-48 1,-16 69 749,0 11-261,0 1 0,0 0-1,0 0 1,0 0 0,0 0 0,0-1 0,0 1 0,0 0 0,0 0 0,0 0 0,0-1 0,-1 1 0,1 0 0,0 0 0,0 0 0,0 0 0,0 0-1,0-1 1,0 1 0,0 0 0,-1 0 0,1 0 0,0 0 0,0 0 0,0 0 0,0 0 0,0-1 0,-1 1 0,1 0 0,0 0 0,0 0 0,0 0-1,-1 0 1,1 0 0,0 0 0,0 0 0,0 0 0,0 0 0,-1 0 0,1 0 0,0 0 0,0 0 0,0 0 0,-1 0 0,1 0 0,0 0-1,0 0 1,0 1 0,-6 5-371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13643,'14'33'1384,"-1"-7"-888,1-3-208,1-6 489,-1-3-169,3-7-520,2-2-240,-3-8 160,1-3-136,0-7-112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13931,'21'9'1979,"-19"-7"-1845,1 0 0,0-1 0,0 0-1,0 1 1,0-1 0,6 1-1,-2-1 54,1-1 0,-1 0 0,1 0 0,-1-1-1,0 0 1,1 0 0,-1-1 0,0 0 0,12-4-1,-17 5-98,1 0 0,-1 0 0,0 0-1,1 0 1,-1 0 0,0 0 0,0-1-1,1 0 1,-1 1 0,0-1-1,-1 0 1,1 0 0,0 0 0,0 0-1,-1 0 1,1 0 0,-1-1-1,0 1 1,0 0 0,0-1 0,0 1-1,0-1 1,0 1 0,-1-1 0,1 1-1,-1-1 1,0 0 0,1 1-1,-1-1 1,-1-3 0,1 6-59,0-1 0,0 0 1,0 0-1,0 0 0,0 0 0,-1 0 1,1 0-1,0 0 0,-1 0 0,1 0 1,-1 1-1,1-1 0,-1 0 0,1 0 1,-1 0-1,1 1 0,-1-1 0,0 0 1,1 1-1,-1-1 0,0 1 0,0-1 1,0 1-1,1-1 0,-1 1 0,0-1 1,0 1-1,0 0 0,0-1 0,0 1 1,0 0-1,0 0 0,0 0 0,0 0 1,0 0-1,1 0 0,-1 0 0,0 0 1,-2 0-1,0 1-24,1 0 1,-1-1 0,1 1-1,-1 0 1,1 1 0,-1-1-1,1 0 1,0 1-1,0-1 1,-1 1 0,1 0-1,-3 3 1,0 2-61,0 0-1,1 0 1,0 0 0,0 1 0,1-1 0,-6 17 0,8-19 23,-1 0 0,1 0 0,0 0 0,1 0 0,-1 0 1,1 1-1,0-1 0,0 0 0,0 1 0,1-1 0,2 10 1,-2-14 17,-1 0 1,1 1-1,-1-1 1,1 0-1,0 0 1,0 0-1,-1 0 1,1 0 0,0 0-1,0 0 1,0-1-1,0 1 1,0 0-1,0 0 1,0-1-1,0 1 1,0 0-1,0-1 1,1 1 0,1 0-1,0-1-31,0 1 0,0-1 0,0 0 0,0 0 1,0 0-1,1 0 0,-1 0 0,4-1 0,2-2-152,1 1 0,-1-2 0,0 1 1,14-8-1,-10 3-25,-1 0 1,0-1-1,0 0 1,-1-1-1,0-1 1,0 1-1,-1-2 1,-1 1-1,0-2 0,-1 1 1,0-1-1,-1 0 1,0-1-1,5-16 1,-4 7 121,0 0 1,-2-1-1,-1 0 0,-1 1 1,-1-2-1,-1 1 0,-2 0 1,-1-25-1,0 41 196,0 0-1,-1 0 0,1 0 1,-2 1-1,1-1 1,-1 1-1,-5-11 0,7 17-61,1 0-1,-1 0 1,0 0-1,0-1 1,0 1-1,0 0 1,0 0-1,0 0 1,0 0-1,0 0 1,0 1-1,0-1 1,0 0-1,-1 0 1,1 1-1,0-1 1,-1 1-1,1-1 1,-2 0-1,1 2 3,0-1 1,0 0-1,1 1 0,-1-1 1,0 1-1,1-1 0,-1 1 0,0 0 1,1 0-1,-1 0 0,1 0 1,-1 0-1,1 0 0,0 0 0,-1 0 1,1 0-1,0 1 0,0-1 1,0 1-1,-2 1 0,-3 8 69,-1-1-1,1 1 1,1 1-1,0-1 1,0 1-1,1-1 0,1 1 1,0 1-1,-2 17 1,3-14-75,1 1 1,0-1 0,1 1-1,1-1 1,0 1 0,7 27-1,-6-38-24,-1 0 0,1-1 0,0 1 0,1-1 0,-1 0 0,1 1 1,0-1-1,1-1 0,-1 1 0,1 0 0,0-1 0,0 0 0,7 6 0,-8-8-6,0 0 1,1 0-1,-1 0 1,1 0-1,0-1 1,0 1-1,-1-1 1,1 0-1,0 0 1,0-1-1,0 1 1,0-1-1,0 0 1,0 0-1,0 0 0,0-1 1,0 1-1,0-1 1,0 0-1,5-2 1,17-9-28,-22 10-4,0 0 0,1 0 0,-1 0 0,1 0 0,8-2 1,-11 4 18,-1 0 0,0 0 0,0 0 0,0 0 0,1 0 0,-1 1 0,0-1 0,0 0 0,0 0 0,0 1 0,1-1 0,-1 1 0,0-1 0,0 1 0,0-1 0,0 1 0,0 0 0,0 0 1,0-1-1,0 1 0,0 0 0,-1 0 0,1 0 0,0 0 0,-1 0 0,1 0 0,1 2 0,3 8-43,-4-8 32,1 0 0,-1 0 0,1 0 0,-1-1 0,1 1 0,0 0 0,3 2 0,-5-4 20,1-1 0,0 0 0,-1 1 0,1-1 0,0 0 1,-1 0-1,1 1 0,0-1 0,0 0 0,-1 0 0,1 0 1,0 0-1,0 0 0,-1 0 0,1 0 0,0 0 0,0 0 1,-1 0-1,1 0 0,0 0 0,0-1 0,-1 1 1,1 0-1,0-1 0,-1 1 0,1 0 0,0-1 0,-1 1 1,1-1-1,-1 1 0,1-1 0,0 1 0,-1-1 0,1 1 1,-1-1-1,1-1 0,4-3 19,-1-1 1,1 0-1,-1-1 1,0 1-1,-1-1 1,5-11-1,14-45 160,-22 62-174,12-44-45,-1 0-1,-3 0 1,-2-1-1,-2 0 1,-2-49-1,-5 60-87,3 35 132,0 0 0,0-1 0,0 1 0,0 0 0,0 0 0,-1 0 0,1 0 0,0 0 0,0 0-1,0-1 1,0 1 0,0 0 0,0 0 0,0 0 0,0 0 0,0 0 0,-1 0 0,1 0 0,0 0 0,0-1-1,0 1 1,0 0 0,0 0 0,0 0 0,-1 0 0,1 0 0,0 0 0,0 0 0,0 0 0,0 0 0,0 0 0,-1 0-1,1 0 1,0 0 0,0 0 0,0 0 0,0 0 0,0 0 0,-1 0 0,1 0 0,0 0 0,0 0 0,0 0 0,0 0-1,0 1 1,0-1 0,-1 0 0,1 0 0,0 0 0,0 0 0,0 0 0,0 0 0,0 0 0,0 0 0,0 1-1,0-1 1,-1 0 0,1 0 0,0 0 0,0 0 0,0 0 0,0 1 0,0-1 0,0 0 0,0 0 0,0 0 0,0 0-1,0 1 1,-5 8 102,1 4-38,0 0 0,2 1 0,0-1 0,0 1 0,1-1-1,1 18 1,11 81 38,-6-77-95,2 0-1,1-1 0,2 0 1,1 0-1,1-1 1,28 50-1,-39-81-5,0 1 1,1 0 0,-1 0 1,1-1-1,-1 1 0,1-1 0,0 1 0,0-1 0,0 0 0,1 0 0,-1 0 0,0 0 0,1 0 0,0 0 0,-1 0 0,5 1 0,-7-3 2,0 0 1,1 0-1,-1 0 1,0 0-1,1 0 1,-1 0 0,0-1-1,1 1 1,-1 0-1,0 0 1,0 0-1,1 0 1,-1 0-1,0 0 1,0-1-1,1 1 1,-1 0-1,0 0 1,0-1 0,1 1-1,-1 0 1,0 0-1,0-1 1,0 1-1,1 0 1,-1 0-1,0-1 1,0 1-1,0 0 1,0-1-1,0 1 1,0 0 0,0 0-1,0-1 1,0 1-1,0 0 1,0-1-1,0 1 1,0 0-1,0-1 1,0 1-1,0 0 1,0-1-1,0 1 1,-3-17 114,3 16-112,-6-18 50,0 0 0,-2 1 0,0-1 0,-1 2-1,-21-33 1,-67-74 461,97 124-513,0 0 0,0 0 0,0 0 0,0 0 1,1 0-1,-1 0 0,0 0 0,0 0 0,0 0 0,0 0 1,0 0-1,0 0 0,0 0 0,1 0 0,-1 0 0,0 0 1,0 0-1,0 0 0,0 0 0,0 0 0,0 0 0,0 0 1,1 0-1,-1 0 0,0-1 0,0 1 0,0 0 0,0 0 1,0 0-1,0 0 0,0 0 0,0 0 0,0 0 0,0 0 0,1 0 1,-1-1-1,0 1 0,0 0 0,0 0 0,0 0 0,0 0 1,0 0-1,0 0 0,0-1 0,0 1 0,0 0 0,0 0 1,0 0-1,0 0 0,0 0 0,0 0 0,0 0 0,0-1 1,0 1-1,0 0 0,0 0 0,0 0 0,-1 0 0,1 0 1,0 0-1,0 0 0,0-1 0,0 1 0,0 0 0,10 2 159,9 2-120,1-1 1,-1-1-1,1 0 0,0-2 0,0 0 0,-1-1 0,1-1 0,0-1 1,-1-1-1,1 0 0,-1-2 0,-1 0 0,1-1 0,-1-1 0,0-1 1,0 0-1,-1-1 0,-1-1 0,0-1 0,16-14 0,-29 23-11,0 0 1,0 0-1,-1 0 0,1-1 0,-1 1 0,0-1 0,0 0 0,2-5 0,-3 8-19,-1 1-1,0-1 1,0 0 0,0 0-1,1 1 1,-1-1 0,0 0-1,0 0 1,0 1 0,-1-1 0,1 0-1,0 0 1,0 1 0,0-1-1,0 0 1,-1 0 0,1 1-1,0-1 1,-1-1 0,0 1 3,0 0 1,0 0 0,0 1 0,0-1 0,0 0 0,-1 1-1,1-1 1,0 0 0,0 1 0,0-1 0,-1 1 0,1 0-1,0-1 1,0 1 0,-3 0 0,2-1-9,-1 1 0,0 0 0,0 0 0,1 1 0,-1-1 0,1 0 0,-1 1 0,0 0 0,1-1 0,-1 1 0,1 0 0,-1 0 0,1 1 0,0-1 0,-1 0 0,1 1 0,0-1 0,0 1 0,0 0 0,0 0-1,0 0 1,0 0 0,-2 4 0,1-1-16,0-1 0,0 1 0,1 0 0,-1 0 0,1 1 0,0-1-1,1 0 1,-1 1 0,1-1 0,-1 9 0,2-5-3,0 0 0,1 1 0,0-1 0,0 0 0,1 0 0,0 0 0,1 0 0,0 0 0,0-1 0,1 1 0,8 13 0,-9-16-53,1-1 1,-1 0-1,1 0 1,0 0-1,1 0 1,-1-1-1,1 0 1,0 0-1,0 0 1,0 0-1,0-1 1,1 0-1,0 0 1,-1 0-1,1-1 1,0 0 0,12 3-1,-15-5 38,1 1 0,0-1 1,-1 0-1,1 0 0,-1 0 0,1 0 0,4-2 0,26-13-246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19916,'7'-10'1569,"-1"13"-1233,1 6-152,4 11 624,5 4-224,3 12-392,1 1-128,3 8-168,0 1-80,-5-3-312,0-2-232,-6-6-336,-1-5-145,-9-7 777,-2-9-280,-13-11-104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19 339 15179,'-3'-6'228,"0"0"1,1 0-1,0 0 0,-1-1 0,2 1 0,-1-1 0,1 1 0,0-1 1,1 1-1,-1-1 0,1 0 0,1 0 0,-1 1 0,1-1 0,0 1 1,1-1-1,-1 1 0,1-1 0,5-9 0,-1 5 69,0-1 0,1 1 1,1 1-1,0-1 0,0 1 0,1 1 1,0 0-1,1 0 0,14-10 0,-8 7-125,1 1-1,1 1 0,0 0 1,0 1-1,36-11 1,-41 16-173,0 0 1,1 1 0,-1 1 0,0 1 0,1-1 0,-1 2 0,1 0 0,-1 1 0,24 4 0,-33-5-15,0 1 0,-1 0 0,1 0 0,-1 0 0,1 1-1,-1-1 1,0 1 0,0 0 0,1-1 0,-1 2-1,0-1 1,-1 0 0,1 0 0,0 1 0,-1 0 0,1-1-1,-1 1 1,0 0 0,0 0 0,0 0 0,0 1 0,-1-1-1,1 0 1,-1 1 0,0-1 0,1 4 0,-1 0 0,0 0 0,-1 0 1,0 0-1,-1 0 0,1 0 1,-1 0-1,-1 0 0,1 0 1,-1-1-1,0 1 1,-1-1-1,1 1 0,-5 5 1,-1 3-150,0 0 0,-2-1 1,1 0-1,-2-1 0,0 0 1,0-1-1,-2 0 0,1-1 1,-1 0-1,-1-1 0,0-1 1,0 0-1,-20 9 0,32-16-240,6 1-144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2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161 137 16219,'0'0'70,"0"0"0,1 0 0,-1-1 0,0 1 0,0 0 0,1 0 0,-1 0 0,0-1 0,0 1 0,0 0 0,0 0 0,1 0 0,-1-1 0,0 1 0,0 0 0,0 0 0,0-1 0,0 1 0,0 0 0,0 0 0,0-1 0,0 1-1,0 0 1,0-1 0,0 1 0,0 0 0,0 0 0,0-1 0,0 1 0,0 0 0,0 0 0,0-1 0,0 1 0,0 0 0,0-1 0,-11-3 1308,-15 5 84,18 0-1445,0 2-1,0-1 1,1 1 0,0 0-1,-1 1 1,1 0 0,0 0 0,1 0-1,-1 1 1,1 0 0,0 0-1,0 1 1,0 0 0,1 0 0,0 0-1,0 0 1,1 1 0,-5 8-1,9-14-18,0-1 0,-1 0 1,1 0-1,0 1 0,0-1 0,0 0 0,0 0 0,0 1 0,-1-1 0,1 0 0,0 1 0,0-1 0,0 0 0,0 1 0,0-1 0,0 0 0,0 1 0,0-1 0,0 0 0,0 0 0,0 1 1,0-1-1,0 0 0,0 1 0,1-1 0,-1 0 0,0 1 0,0-1 0,0 0 0,0 0 0,0 1 0,1-1 0,-1 0 0,0 0 0,0 1 0,1-1 0,-1 0 0,0 0 0,0 0 0,1 1 1,-1-1-1,0 0 0,0 0 0,1 0 0,-1 0 0,0 0 0,1 0 0,-1 1 0,1-1 0,15-3-2,2-5 17,-1 0-1,25-16 1,9-6 28,-36 23-60,1-1-1,0 2 1,0 0 0,1 1 0,31-5 0,-44 9 0,0 1 0,0-1 0,0 1 0,0 0 0,0 0 0,0 1 0,-1-1 0,1 1 0,0 0 0,0 0 0,0 0 0,0 0 0,-1 1 1,1 0-1,-1-1 0,1 1 0,-1 1 0,1-1 0,-1 0 0,0 1 0,0 0 0,-1-1 0,1 1 0,0 0 0,-1 0 0,0 1 0,0-1 0,0 1 0,0-1 0,0 1 0,1 3 0,1 8-26,-4-12 106,0 0 1,1 0-1,0 0 0,-1-1 0,1 1 0,0 0 0,0 0 0,1-1 0,-1 1 0,0-1 0,1 1 1,2 2-1,-3-5-8,0 0 1,-1-1-1,1 1 1,0 0 0,0 0-1,0-1 1,-1 1-1,1 0 1,0-1 0,0 1-1,-1-1 1,1 1-1,0-1 1,-1 1-1,1-1 1,-1 1 0,1-1-1,-1 0 1,1 1-1,-1-1 1,1 0-1,-1 0 1,1 1 0,-1-1-1,0 0 1,0 0-1,1 1 1,-1-2 0,10-25 830,-6 8-465,-1 0 0,0 0 0,0-33 1,-4 38-856,0 0 1,0 0 0,-5-18 0,6 32 392,0 0 0,0 0 1,0 0-1,-1 0 0,1 0 1,0-1-1,0 1 0,0 0 1,0 0-1,0 0 0,0 0 1,0 0-1,0 0 1,0-1-1,0 1 0,0 0 1,0 0-1,0 0 0,0 0 1,0 0-1,0 0 0,0 0 1,0-1-1,0 1 1,0 0-1,0 0 0,0 0 1,0 0-1,0 0 0,1 0 1,-1 0-1,0-1 0,0 1 1,0 0-1,0 0 0,0 0 1,0 0-1,0 0 1,0 0-1,0 0 0,0 0 1,1 0-1,-1 0 0,0 0 1,0 0-1,0 0 0,0 0 1,0 0-1,0-1 1,1 1-1,-1 0 0,0 0 1,0 0-1,0 0 0,0 0 1,0 0-1,0 1 0,0-1 1,1 0-1,-1 0 1,0 0-1,0 0 0,0 0 1,13 6-1464,7 3 514,0-4 116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37 14907,'-8'9'528,"-5"5"178,0 1 0,-18 30 0,28-40-599,0 0 0,1 0 0,0 0 0,0 0 0,0 1-1,1-1 1,-1 1 0,1-1 0,1 1 0,-1-1 0,1 1 0,0-1-1,0 1 1,1 7 0,0-11-85,-1-1 0,0 1 0,1-1 0,-1 1 0,1-1 0,0 0 0,-1 1 0,1-1 0,0 0 0,0 1 0,0-1 0,0 0 0,0 0 0,0 0 0,0 0 0,0 0 0,0 0 0,1 0 0,-1 0 0,0 0 0,1-1 0,-1 1 0,0-1 0,1 1 0,-1-1 0,1 1 0,-1-1 0,1 0 0,-1 1 0,1-1 0,-1 0 0,1 0 0,-1 0 0,3-1 0,2 1 33,1-1-1,0 0 1,-1-1 0,0 0-1,1 0 1,10-5-1,1-2 71,0-2 0,-1 0 0,0-1 0,0-1-1,15-15 1,-7 3 48,-1-1 0,23-33-1,-45 56-197,1-1 0,0 0-1,0 1 1,0 0-1,0 0 1,4-4 0,-7 7 20,0 0 0,0 0 1,1 0-1,-1 0 0,0 0 1,0 0-1,0 0 0,0 0 0,1 0 1,-1 0-1,0 0 0,0 0 1,0 0-1,1 0 0,-1 0 1,0 0-1,0 0 0,0 0 1,1 0-1,-1 0 0,0 0 0,0 0 1,0 0-1,0 1 0,1-1 1,-1 0-1,0 0 0,0 0 1,0 0-1,0 0 0,0 0 1,1 1-1,-1-1 0,0 0 0,0 0 1,0 0-1,0 0 0,0 1 1,0-1-1,0 0 0,0 0 1,0 0-1,0 1 0,2 20-188,-10 48-189,-2 16 80,10-76 181,0 0 0,0 0 0,1 0 0,0 0 0,1-1 0,0 1 0,3 9-1,-5-17 84,0 0-1,1 1 0,-1-1 1,1 0-1,-1 0 0,1 0 1,-1 0-1,1 0 0,-1 0 1,1 0-1,0 0 0,-1-1 0,1 1 1,0 0-1,0 0 0,0 0 1,0-1-1,0 1 0,0-1 1,0 1-1,0-1 0,0 1 0,0-1 1,0 1-1,0-1 0,0 0 1,0 1-1,1-1 0,-1 0 1,0 0-1,0 0 0,0 0 0,0 0 1,0 0-1,1 0 0,-1-1 1,0 1-1,0 0 0,1-1 1,2-1-32,-1 1 1,0-1-1,0 0 1,1-1-1,-1 1 1,-1 0-1,1-1 1,0 0-1,-1 1 0,5-7 1,16-30-585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16396,'-7'27'1230,"-14"66"1157,20-84-2172,0 1 0,0-1 0,1 0 0,0 1 0,1-1 1,0 0-1,4 17 0,-4-23-210,0-1-1,0 1 1,0-1 0,0 1-1,0-1 1,0 0 0,1 1-1,-1-1 1,1 0 0,0 0-1,0 0 1,-1 0 0,1 0-1,1 0 1,-1-1 0,0 1-1,0-1 1,0 0 0,5 2-1,0 0-154,0-1-1,1-1 0,0 1 0,-1-1 1,11 0-1,-9-1-165,1 1 1,-1 0-1,13 4 0,-19-4 231,0 0 1,0 0-1,-1 1 0,1-1 1,-1 0-1,1 1 0,-1 0 1,1-1-1,-1 1 0,0 0 1,0 0-1,0 0 0,0 1 1,0-1-1,2 4 0,-2 0 82,1 0-1,-1 1 0,0-1 1,0 1-1,0 0 0,-1-1 1,0 1-1,-1 0 1,1 0-1,-1 0 0,-1-1 1,1 1-1,-1 0 0,-3 12 1,0-4 474,-1 0 1,0-1 0,0 1-1,-2-1 1,-11 19 0,17-30-346,-1 0 1,0 0-1,0-1 1,0 1-1,0-1 1,0 0 0,-1 1-1,1-1 1,-1 0-1,1 0 1,-1-1 0,0 1-1,0 0 1,-4 1-1,5-3-132,0 0 0,1 1-1,-1-1 1,0 0-1,0 0 1,0 0-1,1-1 1,-1 1 0,0 0-1,0-1 1,1 1-1,-1-1 1,0 1-1,1-1 1,-1 0 0,1 0-1,-1 0 1,1 0-1,-1 0 1,1 0 0,-1 0-1,1 0 1,0 0-1,0-1 1,0 1-1,0-1 1,-2-1 0,-1-4-65,-1 0 1,1 0 0,1 0 0,-1 0-1,-2-10 1,-1-16-303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3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60 557 15275,'3'0'215,"-1"0"0,1-1 0,0 1 0,-1 0 0,1-1 0,0 0-1,-1 0 1,1 1 0,-1-1 0,1-1 0,-1 1 0,0 0 0,1-1 0,-1 1 0,0-1 0,0 0-1,0 1 1,2-3 0,5-6 473,0 0 0,10-17 0,-9 13-163,-3 4-265,18-26 219,-23 34-478,-1-1 1,0 1-1,0-1 1,0 1-1,0-1 1,0 0 0,0 1-1,-1-1 1,0 0-1,1 1 1,-1-1 0,0-5-1,0 8-4,0-1 0,0 1 0,0-1 0,-1 1 0,1-1-1,0 1 1,0-1 0,0 1 0,0-1 0,-1 1 0,1-1 0,0 1 0,0 0 0,-1-1-1,1 1 1,0 0 0,-1-1 0,1 1 0,-1 0 0,1-1 0,0 1 0,-1 0-1,1 0 1,-1-1 0,1 1 0,-1 0 0,1 0 0,0 0 0,-1 0 0,1-1 0,-1 1-1,1 0 1,-1 0 0,1 0 0,-1 0 0,1 0 0,-1 0 0,1 0 0,-1 1-1,1-1 1,-1 0 0,1 0 0,-1 0 0,1 0 0,-1 1 0,-23 14-95,10-4 79,0 2 0,1 0 0,1 0 0,0 1 0,1 1 0,1 0 0,0 1 1,1 0-1,0 0 0,2 1 0,0-1 0,0 2 0,2-1 0,0 1 0,1 0 0,-3 35 0,7-49 16,0 0 0,1 0-1,-1 0 1,0 0-1,1 0 1,0 0 0,0 0-1,0-1 1,1 1-1,-1 0 1,1-1-1,0 1 1,0-1 0,4 6-1,-4-7 3,0 0 0,0 0 1,0 0-1,1 0 0,-1-1 0,1 1 0,-1-1 0,1 0 0,-1 1 0,1-1 0,0 0 1,0-1-1,-1 1 0,1 0 0,0-1 0,0 0 0,0 0 0,0 0 0,-1 0 1,1 0-1,4-1 0,3-1-1,0 0 1,-1-1 0,1 0 0,-1 0 0,0-1-1,0-1 1,0 0 0,0 0 0,7-6-1,13-12 13,29-27-1,-52 43-9,53-49 56,89-111 0,-116 124-61,-2-1 1,-1-1-1,37-82 1,-60 113-19,0-1-1,-1 1 1,3-18-1,-7 28 11,0-1 1,-1 1-1,1 0 0,-1-1 0,0 1 0,0-1 1,-1 1-1,1 0 0,-1-1 0,0 1 0,0 0 1,-1-1-1,1 1 0,-1 0 0,-2-4 0,3 7 3,0-1 1,0 0-1,0 1 0,-1-1 0,1 1 0,-1-1 0,1 1 0,-1 0 0,1-1 0,-1 1 1,0 0-1,1 0 0,-1 0 0,0 0 0,0 1 0,0-1 0,0 0 0,0 1 0,-3-1 0,1 1-1,0 0-1,0 0 0,0 0 0,0 1 1,0-1-1,0 1 0,0 0 0,0 0 1,-5 3-1,-4 2-3,0 1 0,0 1 0,1 0-1,-17 15 1,9-6 48,1 1-1,1 1 1,1 1 0,1 0-1,0 1 1,-15 29 0,21-33 19,2 1 0,0 0 0,1 0 1,0 1-1,2 0 0,0 0 1,1 0-1,1 0 0,0 20 0,3-29-25,1 0-1,0-1 0,0 1 0,1-1 0,0 0 1,1 1-1,0-1 0,0 0 0,1 0 0,0-1 1,1 1-1,0-1 0,0 0 0,1 0 0,0-1 1,0 0-1,1 0 0,0 0 0,0 0 0,11 6 1,-8-6-85,0 0 0,1-1 0,0 0 1,0-1-1,1 0 0,-1 0 1,1-2-1,0 1 0,0-2 1,1 1-1,-1-2 0,0 1 0,1-2 1,-1 0-1,17-2 0,1-7-124,-9-4-84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9 618 16059,'-7'3'974,"6"-5"-306,9-9-6,21-19-381,-26 28-181,158-147 614,16-15-404,42-72-519,-217 234 192,17-18-103,-19 19 115,0 1-1,1 0 1,-1-1-1,0 1 1,1 0 0,-1 0-1,0-1 1,1 1-1,-1 0 1,0 0-1,1-1 1,-1 1-1,1 0 1,-1 0 0,0 0-1,1 0 1,-1 0-1,1-1 1,-1 1-1,1 0 1,-1 0-1,0 0 1,1 0 0,-1 0-1,1 0 1,-1 1-1,1-1 1,-1 0-1,0 0 1,1 0 0,-1 0-1,1 0 1,-1 1-1,0-1 1,1 0-1,-1 0 1,0 1-1,1-1 1,-1 0 0,0 0-1,1 1 1,-1-1-1,0 0 1,0 1-1,1-1 1,-1 0-1,0 1 1,0-1 0,0 1-1,1-1 1,-1 0-1,0 1 1,0-1-1,0 1 1,0 0-1,5 23-87,-2 1-1,0 0 0,-2 34 0,1-14 43,-2-39 41,4 99-721,22 121 1,-25-217 370,0-2 144,0 0 1,0 0-1,1 0 0,0 0 0,0 0 0,0-1 0,1 1 0,0-1 0,1 1 0,-1-1 1,8 9-1,2-8-587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51 12699,'-3'-2'446,"-4"-3"179,1 0 1,0 1-1,-1 0 1,0 0-1,0 1 1,0-1 0,0 2-1,0-1 1,-10-1-1,17 4-593,-1 0 0,1 0 0,-1 0-1,1 0 1,-1 0 0,1 1 0,0-1 0,-1 0 0,1 0-1,-1 1 1,1-1 0,-1 0 0,1 0 0,0 1 0,-1-1-1,1 1 1,0-1 0,-1 0 0,1 1 0,0-1 0,0 1-1,-1-1 1,1 0 0,0 1 0,0-1 0,0 1 0,-1-1-1,1 1 1,0-1 0,0 1 0,0-1 0,0 1 0,0-1-1,0 1 1,0 0 0,2 22 224,-1-20-179,1 9 5,0 0 1,1-1-1,7 18 0,-9-26-80,1 1 0,-1-1 0,0 0-1,1 0 1,0 0 0,0 0 0,0 0 0,0-1-1,0 1 1,1 0 0,-1-1 0,1 0 0,-1 0-1,1 1 1,0-2 0,0 1 0,3 2 0,-5-4-2,0 0 0,0 0 1,0 0-1,0 1 1,1-1-1,-1 0 0,0 0 1,0 0-1,0 0 1,0-1-1,0 1 1,0 0-1,0 0 0,0-1 1,0 1-1,0-1 1,0 1-1,0-1 0,0 1 1,0-1-1,0 1 1,0-1-1,-1 0 0,1 0 1,0 1-1,0-1 1,-1 0-1,1 0 1,0 0-1,-1 0 0,1 0 1,-1 0-1,1 0 1,-1 0-1,0 0 0,1 0 1,-1 0-1,0 0 1,0-1-1,2-3 35,-1 0-1,-1-1 1,1 1-1,-1 0 1,0 0 0,0-10-1,-2 10 8,1 0 1,-1-1-1,0 1 0,0 0 0,0 0 0,-1 0 0,1 0 1,-1 0-1,-1 0 0,1 1 0,-1 0 0,1 0 0,-8-7 0,9 9-47,-1 0-1,1 0 1,-1 0-1,1 1 1,-1-1-1,0 1 1,1-1-1,-1 1 0,0 0 1,0 0-1,0 0 1,0 0-1,0 1 1,0-1-1,0 1 1,0 0-1,-1 0 0,1 0 1,0 0-1,0 0 1,0 1-1,0-1 1,0 1-1,0 0 0,0 0 1,-4 2-1,5-2-36,0 1-1,0 0 0,0 0 0,1 0 0,-1 0 0,0 0 0,1 0 1,-1 0-1,1 0 0,0 0 0,0 1 0,0-1 0,0 1 1,0-1-1,0 1 0,0 3 0,1-5 20,-1 0 0,1 1 0,0-1-1,-1 1 1,1-1 0,0 1 0,0-1 0,0 1 0,0-1 0,0 1-1,1-1 1,-1 1 0,0-1 0,1 0 0,-1 1 0,1-1 0,-1 1 0,1-1-1,0 0 1,0 0 0,-1 1 0,1-1 0,0 0 0,0 0 0,0 0-1,0 0 1,1 0 0,-1 0 0,0 0 0,2 1 0,-2-2 23,1 0 1,-1 0-1,0 0 1,0 0-1,1 0 1,-1 0-1,0 0 1,0 0-1,1-1 1,-1 1 0,0 0-1,0-1 1,0 1-1,1-1 1,-1 1-1,0-1 1,0 0-1,0 1 1,0-1-1,0 0 1,0 0-1,0 0 1,0 0-1,1-1 1,23-30 146,-19 23-109,-3 5-14,-2 3-23,-1-1 1,1 0-1,1 1 1,-1-1-1,0 1 1,0-1-1,0 1 1,1-1-1,-1 1 1,1 0-1,-1 0 0,1 0 1,2-2-1,-3 4-9,-1-1 0,0 0-1,0 0 1,0 1 0,0-1-1,1 0 1,-1 1 0,0-1-1,0 0 1,0 1-1,0-1 1,0 0 0,0 1-1,0-1 1,0 0 0,0 1-1,0-1 1,0 0 0,0 1-1,0-1 1,0 0 0,0 1-1,0-1 1,0 0-1,0 1 1,-1-1 0,1 0-1,0 1 1,0-1 0,0 0-1,-1 0 1,1 1 0,0-1-1,0 0 1,0 0 0,-1 1-1,1-1 1,-1 0-1,-10 14-189,11-14 185,-3 3-35,0 0 0,0 0 1,0 0-1,-1 0 0,1-1 0,-1 0 0,1 0 1,-1 0-1,0 0 0,0 0 0,-5 1 0,7-2 3,0-1 1,1 0-1,-1 0 0,1 0 0,-1 0 0,1 0 0,-1 0 0,1-1 0,-1 1 1,1 0-1,-1-1 0,1 1 0,0-1 0,-1 1 0,1-1 0,-1 0 0,1 0 0,0 0 1,0 0-1,-1 0 0,1 0 0,0 0 0,0 0 0,0 0 0,0 0 0,0 0 1,1-1-1,-1 1 0,0 0 0,0-1 0,1 1 0,-1-1 0,1 1 0,-1-2 1,-11-19-886,7 17 425,6 17 278,0-8 216,0 1 0,1 0 0,-1-1 1,1 1-1,0-1 0,0 1 0,1-1 1,0 0-1,-1 0 0,7 6 0,-4-8-17,-5-10-90,-6-8-37,0 6 103,-2-2 14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18020,'-2'11'3110,"3"13"-2571,30 218 28,-2-35-1789,-29-207 1204,0 0 1,0-1-1,0 1 1,-1 0-1,1 0 1,0 0-1,0 0 1,0 0-1,0 0 1,0-1-1,0 1 1,0 0 0,0 0-1,0 0 1,0 0-1,0 0 1,0 0-1,-1 0 1,1-1-1,0 1 1,0 0-1,0 0 1,0 0-1,0 0 1,0 0-1,0 0 1,-1 0-1,1 0 1,0 0-1,0 0 1,0 0-1,0 0 1,0 0-1,-1 0 1,1 0-1,0 0 1,0 0-1,0 0 1,0 0-1,0 0 1,-1 0-1,1 0 1,0 0-1,0 0 1,0 0-1,0 0 1,0 0-1,0 0 1,0 0 0,-1 1-1,1-1 1,0 0-1,0 0 1,0 0-1,0 0 1,0 0-1,0 0 1,0 0-1,0 1 1,0-1-1,0 0 1,-1 0-1,1 0 1,0 0-1,0 0 1,0 0-1,0 1 1,-8-10-186,0-4-255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16580,'-1'0'46,"1"0"1,0 0 0,0 0 0,0 0 0,0 0 0,0 0 0,-1 0 0,1 0-1,0 0 1,0-1 0,0 1 0,0 0 0,0 0 0,0 0 0,0 0 0,0 0-1,0 0 1,0-1 0,-1 1 0,1 0 0,0 0 0,0 0 0,0 0 0,0 0 0,0-1-1,0 1 1,0 0 0,0 0 0,0 0 0,0 0 0,0 0 0,0-1 0,0 1-1,0 0 1,0 0 0,0 0 0,1 0 0,-1 0 0,0-1 0,0 1 0,0 0-1,0 0 1,0 0 0,0 0 0,0 0 0,0 0 0,0 0 0,0-1 0,1 1 0,-1 0-1,0 0 1,0 0 0,0 0 0,0 0 0,0 0 0,1 0 0,-1 0 0,0 0-1,0 0 1,0 0 0,0 0 0,0 0 0,1 0 0,16-13 1304,25-11-501,216-99 736,-199 100-1667,1 3 0,92-19 0,-141 37-117,2-1-1161,0 1-1,25-1 1,-32 3 459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5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 17628,'0'-1'43,"0"1"1,0 0 0,0-1-1,1 1 1,-1 0-1,0 0 1,0-1 0,1 1-1,-1 0 1,0 0 0,1 0-1,-1-1 1,0 1-1,0 0 1,1 0 0,-1 0-1,0 0 1,1 0 0,-1 0-1,0 0 1,1 0-1,-1 0 1,0 0 0,1 0-1,-1 0 1,1 0 0,-1 0-1,0 0 1,1 0-1,-1 0 1,0 0 0,1 0-1,-1 0 1,0 0 0,0 1-1,1-1 1,-1 0-1,0 0 1,1 0 0,-1 1-1,4 17 755,-10 32-408,5-44-260,-16 82 252,-4 0 0,-41 105 0,41-131-161,20-59-213,0-1 1,1 1-1,-1 0 1,0-1-1,1 1 0,-1 0 1,1-1-1,0 1 1,0 0-1,0 3 1,1-5-10,-1 0 1,1 0-1,-1 0 1,1 0-1,0 0 1,-1 0-1,1 0 1,0 0-1,0-1 1,-1 1-1,1 0 1,0 0-1,0-1 1,0 1-1,0-1 1,0 1-1,0-1 0,0 1 1,0-1-1,0 1 1,0-1-1,0 0 1,0 0-1,1 0 1,-1 1-1,0-1 1,1 0-1,23 2-512,0 0-1,0-1 0,32-4 1,-45 2 258,0-1 0,0 0 0,-1-1 0,1 0 0,-1-1 0,0 0 0,0-1 1,0 0-1,11-8 0,4-9-477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6:59:5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12323,'-4'6'1528,"8"-6"-736,3-6-272,5-1 1721,5-2-1369,7 1-264,4 1-88,9 2-152,2 4-72,2 1-240,4 3-168,2 1-352,0-3-176,-4-2 1320,-3-5-784,-5-5-48,-8-4-64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 11715,'-1'-4'303,"0"0"0,0 1 1,0 0-1,0-1 1,-1 1-1,0 0 1,1 0-1,-1-1 1,-5-4-1,6 7-174,1 0 0,-1 1-1,0-1 1,0 0 0,0 0-1,-1 1 1,1-1 0,0 0-1,0 1 1,0-1 0,0 1 0,-1-1-1,1 1 1,0 0 0,0 0-1,-1-1 1,1 1 0,0 0-1,0 0 1,-1 0 0,1 0-1,0 0 1,-1 1 0,1-1 0,0 0-1,0 1 1,0-1 0,-1 1-1,1-1 1,0 1 0,0-1-1,-2 2 1,2-1-96,0 0 0,1 0-1,-1 0 1,0-1 0,1 1 0,-1 0 0,0 0-1,1 0 1,-1 0 0,1 0 0,-1 0-1,1 0 1,0 1 0,0-1 0,-1 0 0,1 0-1,0 0 1,0 2 0,0 25 63,1-15-31,-3 498-1,7-289-404,-1-196 9,1-14-326,-5-11 608,0-1-1,0 0 1,0 0-1,0 0 1,0 0-1,0 1 1,1-1 0,-1 0-1,0 0 1,0 0-1,0 0 1,0 0-1,0 0 1,0 1-1,1-1 1,-1 0 0,0 0-1,0 0 1,0 0-1,1 0 1,-1 0-1,0 0 1,0 0-1,0 0 1,0 0 0,1 0-1,-1 0 1,0 0-1,0 0 1,0 0-1,1 0 1,-1 0-1,0 0 1,0 0 0,0 0-1,0 0 1,1 0-1,-1 0 1,0 0-1,0-1 1,1 0-6,0 0 0,-1 0 1,1 0-1,0 0 0,-1 0 1,0 0-1,1 0 0,-1 0 0,1 0 1,-1-1-1,0 1 0,0 0 1,0 0-1,0-1 0,0 1 0,0 0 1,0 0-1,0 0 0,-1-2 0,1-4-200,0-25-585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14523,'2'11'317,"0"1"1,-1-1-1,0 1 0,-1 0 1,-1 0-1,1-1 0,-5 20 1,1 0 80,-22 119 1481,32-152-1305,4-6-484,-9 7-49,5-5-42,1 1 0,0 1 0,0-1 0,0 1 0,1 0 0,-1 1 0,1 0 0,0 0 0,0 1 0,0 0 0,0 0 0,0 0 0,1 1 0,-1 1 0,0 0 1,1 0-1,-1 0 0,0 1 0,1 0 0,-1 1 0,14 4 0,-6-1-69,-1 0 1,0 2-1,0 0 1,-1 0-1,0 2 1,0-1 0,-1 2-1,0 0 1,-1 0-1,15 16 1,-27-25 72,1 0-1,-1 0 1,1 0 0,0 0 0,-1 0-1,0 0 1,1 0 0,-1 0 0,1 0-1,-1 0 1,0 0 0,0 0 0,0 0-1,0 0 1,0 0 0,0 0 0,0 0 0,0 0-1,0 0 1,0 0 0,0 0 0,-1 0-1,1 0 1,0 0 0,-1 0 0,1 0-1,-1 0 1,1 0 0,-1 0 0,1 0-1,-1-1 1,0 1 0,1 0 0,-1 0 0,0-1-1,-1 2 1,-4 4 31,-1-1 1,0 1-1,-11 6 0,10-7-8,-20 14 74,-1-1 0,-56 24 0,70-35-90,-1-2 0,1 0 0,-1-1 0,0 0 0,0-1 0,-1-1 0,-30 0 0,42-2-56,0-1-1,1 1 1,-1-1 0,1 0-1,-1 0 1,1 0-1,0-1 1,-1 1 0,1-1-1,0 0 1,0-1-1,0 1 1,0-1-1,0 1 1,1-1 0,-1 0-1,-3-5 1,4 3-35,-1 1 1,1-1 0,0 0-1,1 0 1,-1 0 0,1-1-1,0 1 1,0 0 0,1-1-1,0 0 1,0 1 0,0-1-1,0-8 1,2-8-228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11963,'6'3'1336,"3"-3"-680,1-3-192,4 2 1312,3-4-919,9 0-153,4-2-48,7 1-136,3-6-88,8-1-152,-1 2-72,2-3-296,-5-2-104,-5 0-344,-6-3-136,-7 2 512,-6 2-128,-7 2-112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4 351 10322,'-1'-141'1899,"-1"101"-1039,1 0 0,7-51-1,-6 87-835,1 1 0,0 0 0,0-1 0,0 1 0,1 0 0,-1 0 0,1 0 0,1-3 0,-2 5-22,-1 1-1,1-1 1,-1 1 0,0-1 0,1 1 0,-1 0 0,1-1 0,-1 1 0,1-1 0,-1 1 0,1 0 0,-1-1 0,1 1 0,-1 0 0,1 0 0,-1 0 0,1-1 0,0 1 0,-1 0 0,2 0 0,-1 0 2,-1 1 0,1-1 1,0 0-1,0 1 0,0-1 1,-1 0-1,1 1 0,0-1 1,-1 1-1,1-1 0,0 1 1,-1 0-1,1-1 0,-1 1 1,1 0-1,-1-1 0,1 1 1,-1 0-1,1 1 0,4 9 92,-1 1 0,-1-1 0,0 1 1,0 0-1,-2-1 0,1 1 0,-1 0 0,-1 20 0,1-5 103,-1 147 859,-2-104-823,4 1 1,14 101 0,-15-167-264,-1 0-64,1 1-1,0-1 1,1 1 0,-1-1 0,1 0 0,0 1 0,0-1-1,5 7 1,-6-14-73,-6-15-68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14267,'6'-10'1428,"-1"10"-525,1 23-224,0 17-155,1 60 1,2 24-223,-9-124-305,0-1 0,1 1-1,-1 0 1,0 0 0,0 0 0,0-1 0,0 1-1,0 0 1,0 0 0,1 0 0,-1 0 0,0-1 0,0 1-1,0 0 1,0 0 0,1 0 0,-1 0 0,0 0-1,0 0 1,1 0 0,-1-1 0,0 1 0,0 0-1,0 0 1,1 0 0,-1 0 0,0 0 0,0 0-1,1 0 1,-1 0 0,0 0 0,0 0 0,0 0 0,1 0-1,-1 0 1,0 1 0,0-1 0,1 0 0,-1 0-1,0 0 1,0 0 0,0 0 0,1 0 0,-1 0-1,0 1 1,0-1 0,0 0 0,0 0 0,1 0 0,-1 1-1,0-1 1,0 0 0,0 0 0,0 0 0,0 1-1,0-1 1,0 0 0,0 0 0,0 0 0,1 1-1,-1-1 1,0 0 0,0 0 0,0 1 0,14-25-170,-10 16 114,0 2 7,1-1 0,-1 2 0,1-1 0,0 0 0,1 1 0,-1 0 0,14-9 0,-18 13 36,1 0 0,0 0 0,-1 0 0,1 0 0,0 0 0,0 1 0,-1-1 0,1 1 0,0-1 0,0 1 0,0 0 0,0-1 0,0 1 0,0 0 1,0 0-1,0 1 0,0-1 0,-1 0 0,1 1 0,0-1 0,0 1 0,0-1 0,0 1 0,-1 0 0,1 0 0,0 0 0,0 0 0,-1 0 0,1 0 0,-1 0 0,1 0 0,-1 1 0,0-1 0,1 1 0,0 2 0,2 1-19,0 1 0,-1 0 0,0 0-1,-1 0 1,0 0 0,1 0 0,-2 1 0,1-1-1,-1 1 1,0-1 0,0 1 0,-1-1 0,0 1-1,0 0 1,0-1 0,-1 1 0,0-1 0,-1 1-1,1-1 1,-4 7 0,2-2 29,-1-1 0,0 0 1,-1 0-1,0-1 0,-1 0 1,0 0-1,0 0 0,-1 0 0,0-1 1,-1 0-1,-13 11 0,18-17 26,0 0-1,0 0 0,-1 0 0,1 0 1,0 0-1,-1-1 0,0 1 1,1-1-1,-1 0 0,0 0 1,1-1-1,-1 1 0,0-1 1,0 0-1,0 0 0,0 0 1,-7-1-1,5-1 36,-1 0 0,1 0 0,0 0-1,0-1 1,0 0 0,0 0 0,1-1 0,-1 0 0,-7-6-1,-15-15 96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14955,'10'0'1088,"-1"-2"-872,1-1-104,6-2 577,-1-4-369,8-4-280,2-3-8,5-5-64,0-2-136,0-4-96,-3-3 224,-7 7-56,-3 4-40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2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13531,'0'10'880,"6"-15"-776,0-6-48,8-14 208,5-7-56,9-7-80,1-8-32,7-2-40,1-6-56,2 2-136,-1 0-96,1 2-1064,-4-1 1136,-5 3-224,-2 5-88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2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13715,'5'-9'1878,"3"-9"-574,18-26-1,-24 40-1269,1 0 0,-1 0 0,1 0 0,0 1 0,1 0 0,-1-1 0,0 1 0,1 0 0,0 1 0,0-1 0,0 1 0,0-1 0,4-1 0,-7 4-34,0 0 0,0 0 1,0 0-1,0-1 0,0 1 0,0 0 1,0 1-1,0-1 0,0 0 0,0 0 0,0 0 1,0 0-1,0 1 0,0-1 0,0 1 0,0-1 1,0 1-1,0-1 0,0 1 0,0-1 1,0 1-1,-1 0 0,1-1 0,0 1 0,0 0 1,-1 0-1,1-1 0,-1 1 0,1 0 1,-1 0-1,1 0 0,-1 0 0,1 2 0,1 2-6,0 0 1,0 1-1,-1-1 0,0 0 0,1 8 0,-1 3 81,-1 0 0,-1-1 0,0 1 0,0 0 0,-2 0 0,0-1 0,-1 1 0,0-1 1,-1 0-1,-1 0 0,-1 0 0,0-1 0,-13 20 0,34-42-42,0 1-1,0 0 1,19-5 0,-15 5-180,-14 5 84,34-12-1004,68-38 0,-81 37 673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3262 7834,'-2'-2'360,"0"1"1,0-1 0,-1 1 0,1-1-1,0 0 1,0 0 0,1 1 0,-1-1-1,-2-3 1,4 4-257,0 0 0,0 0 0,-1 0 0,1 0 0,0 0 0,0-1 0,0 1-1,0 0 1,0 0 0,0 0 0,0 0 0,1 0 0,-1 0 0,0 0 0,0 0 0,1 0 0,-1 0 0,1 0 0,-1 0-1,1 0 1,-1 0 0,1 0 0,0 1 0,1-3 0,19-29-1,-1-1 0,30-68 0,15-26 1,43-89-63,-87 170-28,18-34-1,-19 41-13,-1 0 0,21-67 0,-21 38-16,4 0 0,48-99 0,3 20-397,95-141-1,-55 109 520,26-38 34,-73 115-30,25-33 46,-56 91-117,2 1-1,2 2 1,46-37 0,148-92 118,140-60-58,-329 206-95,247-143-30,-262 149-9,1 2-1,1 1 1,46-16-1,106-21 32,-103 30 18,-13 5 22,1 3 1,85-8-1,-82 15 5,107-6 51,-144 12-74,1 2 1,0 2 0,36 7 0,8 5 25,-14-4 28,-1 3 0,118 41 0,-23 14-34,106 41 3,-209-89-26,-2 2 0,55 33 0,-77-37 14,-1 2 0,-1 1 0,-1 2 1,37 37-1,-26-20 49,2-2 1,74 51-1,-17-15 20,168 164 1,-240-210-100,-2 2 1,0 0-1,-3 2 1,0 0-1,-2 2 1,21 49-1,-1 12-12,33 124 0,-40-123 19,82 168 0,72 81 32,-159-296-47,114 235 9,-143-285 1,31 74 21,33 125-1,-1-4-76,-39-118 45,-16-49-40,19 45 0,-20-62-127,-4-7 59,-3-7-41,-6-10 66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12211,'0'45'936,"-1"-4"-2112,-2-8 1232,2-4 64,1-6-304</inkml:trace>
  <inkml:trace contextRef="#ctx0" brushRef="#br0" timeOffset="1">9 430 9690,'2'61'1016,"-1"-1"-712,1-1-128,-1-4 409,3-13-1490,-2-9 1001,-2-17-136,-6-6-64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15491,'-6'-2'1225,"3"2"-881,0 5-192,0 6 648,3 5-408,2 7-248,2 4-8,5 10-48,1 8-48,0 15-216,1 7-168,1 15 560,-2 7-232,-5 16-48,1-1-40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 13459,'0'-3'1112,"-1"-3"-968,-1-1-72,2 0 272,2 1 112,-2 3-224,-7 9-24,-9 8-200,-4 5-112,-16 10 168,-5 4 8,-10 5-72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251 10282,'-71'-28'1213,"-47"-18"182,97 40-1183,-1 0 1,1 2 0,-40-4-1,-306 2 1080,292 6-1199,19 2 305,-57 11 0,65-7 41,1-1 0,-50-2 0,91-3-443,0-1 1,0 1-1,1-1 0,-1 0 0,0 0 0,1-1 0,-1 0 0,1 0 0,-1 0 0,1-1 0,0 0 1,0 0-1,0 0 0,-5-4 0,6 2-66,-1 1-1,2-1 1,-1 0 0,0 0 0,1 0 0,0-1-1,0 1 1,1-1 0,0 1 0,0-1-1,0 0 1,0 0 0,0-8 0,-3-18-136,4 3-62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3 444 13771,'-1'-2'128,"1"1"1,0-1-1,-1 1 1,1 0-1,0-1 1,0 1-1,0-1 1,0 1-1,0-1 1,0 1-1,0-1 1,0 1-1,0 0 1,1-1-1,-1 1 1,1-1-1,-1 1 1,1 0-1,0-2 1,3-10 384,39-186 2018,-35 148-1504,4-99-1,-11 167-932,1 0 0,7 24 0,-4-15-103,10 57-76,-7-34-146,2 0 0,26 75-1,-36-123 168,0 0-1,0 0 0,1 0 0,-1 0 0,1 0 1,-1 0-1,1 0 0,0 0 0,-1 0 0,1 0 1,0 0-1,0 0 0,0 0 0,-1 0 0,1-1 1,2 2-1,-2-2 25,-1 0 1,1 0 0,-1 0-1,1 0 1,-1 0-1,0 0 1,1 0 0,-1 0-1,1 0 1,-1 0 0,1-1-1,-1 1 1,1 0-1,-1 0 1,0 0 0,1-1-1,-1 1 1,0 0-1,1-1 1,-1 1 0,0 0-1,1-1 1,-1 1 0,0 0-1,1-1 1,-1 1-1,0-1 1,3-3-133,-1 0-1,0-1 1,-1 1-1,1 0 1,-1-1-1,2-6 1,0-17-593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43 290 12067,'1'-1'143,"0"1"0,-1-1 1,1 1-1,0-1 0,-1 1 1,1-1-1,0 1 0,0 0 0,0 0 1,0-1-1,-1 1 0,1 0 1,0 0-1,0 0 0,0 0 1,0 0-1,0 0 0,-1 0 1,1 0-1,0 0 0,0 0 1,0 1-1,0-1 0,-1 0 1,1 0-1,0 1 0,0-1 1,0 1-1,0 0 0,28 21 1323,-8-6-1526,-7-9 73,0-1 1,1-1 0,0-1-1,18 4 1,-17-4-14,0 0 1,0 1-1,0 0 1,22 12-1,-34-15 9,0 1 0,-1-1 0,1 1 0,0 0 0,-1 0 0,0 0 0,0 0 0,0 1 1,0-1-1,-1 1 0,1 0 0,-1-1 0,0 1 0,0 0 0,0 1 0,-1-1 0,1 0 0,-1 0 0,0 1 0,0-1 0,0 6 0,-1-5 6,0 0 1,-1 0-1,1-1 0,-1 1 0,0 0 0,0-1 0,-1 1 1,1-1-1,-1 1 0,0-1 0,0 0 0,0 0 0,-1 0 1,0 0-1,1 0 0,-1 0 0,-1-1 0,1 1 0,0-1 1,-1 0-1,0 0 0,0 0 0,0-1 0,0 1 0,0-1 1,0 0-1,-1 0 0,1 0 0,-1-1 0,1 0 0,-1 0 1,1 0-1,-1 0 0,0-1 0,0 1 0,1-1 0,-1-1 1,0 1-1,-5-1 0,3-2-32,0 0 1,0 0-1,0 0 1,0-1-1,1 0 1,-1 0-1,1 0 1,0-1-1,-5-5 1,-25-29-183</inkml:trace>
  <inkml:trace contextRef="#ctx0" brushRef="#br0" timeOffset="1">0 215 13179,'7'-3'1440,"5"-2"-656,2-3-264,6-5 1049,6-1-641,7-7-232,6 1-56,2-5-392,4 2-376,-2-1-472,-3 0 528,-1 5-168,-4 3-72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0 760 13475,'1'1'72,"-1"-1"1,1 1-1,-1-1 1,1 0-1,-1 1 1,1-1-1,-1 0 0,1 1 1,-1-1-1,1 0 1,0 0-1,-1 1 1,1-1-1,-1 0 1,1 0-1,0 0 0,-1 0 1,1 0-1,0 0 1,-1 0-1,1 0 1,-1 0-1,1 0 1,0 0-1,-1 0 0,1-1 1,0 1-1,-1 0 1,1 0-1,-1-1 1,1 1-1,-1 0 1,1-1-1,-1 1 0,1 0 1,-1-1-1,1 1 1,-1-1-1,1 1 1,0-1-1,26-27 1206,-19 19-772,286-302 2819,-12-9-7086,-271 308 3435,-1 0 0,-1-1 0,11-17 0,-11 7-320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0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14243,'-5'11'980,"8"-19"-359,8-23 103,0 9-19,22-34 1,-28 49-589,0 0 1,1 0-1,-1 0 1,1 1-1,1 0 1,0 0-1,13-9 1,-18 13-101,-1 1-1,1 1 1,-1-1 0,1 0 0,0 0-1,-1 1 1,1-1 0,0 0 0,0 1 0,-1 0-1,1-1 1,0 1 0,0 0 0,0 0 0,-1 0-1,1 0 1,0 1 0,0-1 0,0 0 0,-1 1-1,1-1 1,0 1 0,0-1 0,-1 1-1,1 0 1,-1 0 0,1 0 0,0 0 0,-1 0-1,0 0 1,1 0 0,-1 1 0,0-1 0,0 0-1,1 1 1,-1-1 0,0 1 0,0-1 0,-1 1-1,1 0 1,1 2 0,2 5-9,-1 0 1,0 1-1,0-1 1,-1 1-1,-1-1 0,2 14 1,-2 5 10,-2 0 1,0-1-1,-2 1 0,-1-1 1,-1 1-1,-1-1 1,-2-1-1,-1 1 0,0-1 1,-20 34-1,26-54 24,-1 0 1,0-1-1,0 1 0,-1-1 0,-7 8 0,11-12-33,0-1-1,1 1 0,-1-1 1,0 1-1,0-1 0,0 1 1,1-1-1,-1 1 0,0-1 1,0 0-1,0 1 0,0-1 1,0 0-1,0 0 0,1 0 0,-1 0 1,0 0-1,0 0 0,0 0 1,-1 0-1,1 0-1,0-1 0,0 0 0,0 1-1,1-1 1,-1 0 0,0 0 0,0 1 0,1-1 0,-1 0-1,1 0 1,-1 0 0,1 0 0,-1 0 0,1 0-1,-1 0 1,1 0 0,0 0 0,-1 0 0,1 0 0,0 0-1,0 0 1,0-2 0,-1 1-8,1 0-1,0 0 1,-1 0-1,1-1 0,0 1 1,0 0-1,0 0 1,0 0-1,1-1 1,-1 1-1,1 0 1,-1 0-1,1 0 1,0 0-1,0 0 1,0 0-1,0 0 1,0 0-1,0 0 1,0 0-1,1 1 1,2-4-1,-2 4-4,0 0-1,0 0 0,0 0 1,0 0-1,0 0 1,0 1-1,0-1 0,0 1 1,1 0-1,-1-1 0,0 1 1,0 0-1,0 0 1,0 0-1,1 1 0,-1-1 1,0 0-1,0 1 0,0-1 1,0 1-1,0 0 1,0 0-1,3 1 0,62 36-18,-53-29 19,0-1 0,1 1 0,0-2 0,0 0 0,1-1-1,25 6 1,-38-11 21,0-1 0,-1 1-1,1-1 1,0 0-1,0 0 1,0 0 0,0 0-1,0-1 1,0 1-1,0-1 1,-1 1-1,1-1 1,0 0 0,0 0-1,-1 0 1,1-1-1,-1 1 1,1-1 0,-1 1-1,1-1 1,-1 0-1,0 0 1,0 0 0,3-3-1,-3 1-17,1 0-1,-1 0 1,0 0-1,-1-1 1,1 1 0,-1 0-1,1-1 1,-2 1-1,1-1 1,0 0-1,-1 1 1,0-1 0,0 1-1,-1-9 1,1 10-26,0 0 0,0 0 0,0 0 1,-1 0-1,1 0 0,-1 0 0,0 0 1,1 0-1,-1 0 0,-1 1 0,1-1 0,0 0 1,-1 1-1,1-1 0,-1 1 0,0-1 1,0 1-1,0 0 0,0 0 0,0 0 0,-1 0 1,-3-3-1,-17-5-207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15531,'-4'-3'1017,"1"-2"-1226,-3 0-95,6 13 392,2 4 8,2-9-184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3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9714,'-18'-6'2664,"18"6"-2626,0 0 0,0-1 0,0 1 0,0 0 0,0 0 0,0 0 0,0-1 0,0 1 0,0 0 0,0 0 0,0 0 0,0-1 0,0 1 1,0 0-1,1 0 0,-1 0 0,0-1 0,0 1 0,0 0 0,0 0 0,0 0 0,0 0 0,1-1 0,-1 1 0,0 0 0,0 0 0,0 0 0,0 0 0,1 0 0,-1 0 0,0 0 0,0-1 1,0 1-1,1 0 0,-1 0 0,0 0 0,0 0 0,0 0 0,1 0 0,-1 0 0,38-8 1142,35 1-945,125 3 0,75 22-150,-74-3-45,710-8-25,-343-11 46,-540 5-62,10 0-154,0-1 0,1-2 0,66-12 1,-76 4 43,-12-8-16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95 13731,'0'0'87,"0"0"0,0-1 0,0 1 0,0 0 0,0-1 0,0 1-1,0 0 1,0 0 0,0-1 0,0 1 0,0 0 0,0-1 0,0 1 0,-1 0 0,1 0 0,0-1 0,0 1 0,0 0 0,-1 0 0,1-1 0,0 1 0,0 0-1,-1 0 1,1 0 0,0-1 0,0 1 0,-1 0 0,1 0 0,0 0 0,0 0 0,-1 0 0,1-1 0,0 1 0,-1 0 0,-5 11 1589,-2 30-509,7-33-920,-17 109 85,-4 130-1,28-271-2440,2-25 1076,21-273-993,-29 338 2352,0 0 0,1-1-1,1 1 1,1 0 0,0-1-1,1 1 1,0-1 0,2 0-1,-1-1 1,2 1 0,0-1 0,1 0-1,17 23 1,-23-35-278,0 1 0,0-1 1,1 1-1,-1-1 0,1 0 0,0 0 0,0 0 1,0 0-1,0 0 0,0-1 0,0 1 1,0-1-1,0 0 0,1 0 0,-1 0 0,0 0 1,1-1-1,-1 1 0,1-1 0,-1 0 1,1 0-1,-1 0 0,1 0 0,4-2 0,-3 0 73,1 0 0,-1 0 0,1-1 0,-1 0 0,0 0 0,0-1 0,0 1 0,0-1-1,0 0 1,-1 0 0,0-1 0,0 1 0,5-8 0,2-5 66,-1 0 1,0-1 0,-1 0-1,-1 0 1,-1-1-1,-1 0 1,0 0 0,-2 0-1,0-1 1,-1 0-1,-1 0 1,-1 0 0,-1 0-1,-3-34 1,1 48-791,2 13-336,2 15-896,10 7 555,-4-16 454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16436,'-3'23'1560,"3"-5"-1056,-3-4-208,3 0 560,1-1-304,4 1-848,-1-4 504,3 0-280,3-1-128</inkml:trace>
  <inkml:trace contextRef="#ctx0" brushRef="#br0" timeOffset="1">63 237 17828,'-5'4'1672,"4"0"-1112,1-1-272,1-3 681,4 0-361,0-3-888,1-1 1840,0 3-1456,-2 1-8,0 0-56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16011,'0'0'36,"0"0"-1,0 0 1,0 1-1,0-1 1,0 0-1,0 0 1,0 0-1,0 1 1,0-1-1,0 0 1,0 0-1,0 1 1,0-1-1,-1 0 1,1 0-1,0 0 1,0 0-1,0 1 1,0-1-1,-1 0 1,1 0-1,0 0 1,0 0-1,0 0 1,0 0-1,-1 1 1,1-1-1,0 0 1,0 0-1,-1 0 1,1 0-1,0 0 1,0 0-1,0 0 1,-1 0-1,1 0 1,0 0-1,0 0 1,-1 0-1,1 0 1,0 0-1,0 0 1,0 0-1,-1 0 1,1-1-1,0 1 1,0 0-1,0 0 1,-1 0-1,1 0 1,0 0-1,0 0 1,0-1-1,0 1 1,-1 0-1,1 0 1,0 0-1,0 0 1,0-1-1,0 1 1,0 0-1,0 0 1,-1 0-1,1-1 1,0 1-1,-5 22 606,5-21-473,-23 147 774,7 1 0,3 162 0,25-354-133,-8 27-695,54-231 624,-39 181-1002,45-107 0,-59 162 198,0 0 0,1 1 0,0 0 0,0 0 0,1 0 0,11-11 0,-15 18 52,-1 1 1,0 0 0,0 0-1,1 1 1,-1-1 0,1 0-1,0 1 1,-1 0-1,1-1 1,0 1 0,0 0-1,0 1 1,0-1-1,0 0 1,0 1 0,0-1-1,0 1 1,0 0-1,0 0 1,0 1 0,0-1-1,0 0 1,0 1-1,0 0 1,0 0 0,-1-1-1,1 2 1,0-1-1,4 2 1,-2 1 2,1-1-1,-1 1 0,0 1 1,0-1-1,0 1 1,0-1-1,-1 1 1,0 0-1,0 1 0,0-1 1,-1 1-1,5 10 1,-6-13 18,0 1 0,-1 0 0,1 0 0,-1 0 0,0 0 1,0 0-1,-1 0 0,1 0 0,-1 0 0,0 0 0,0 1 0,0-1 1,-1 0-1,1 0 0,-1 0 0,0 0 0,0 0 0,-1 0 0,1 0 0,-1-1 1,-2 5-1,-2-1 55,1 0 1,-1-1 0,-1 0-1,1 0 1,-1-1 0,0 1-1,0-1 1,0-1 0,-1 0-1,0 0 1,0 0 0,0-1 0,-15 4-1,16-5-62,1 0-1,-1-1 1,0 1-1,0-2 1,0 1-1,0-1 1,-1 0-1,1 0 1,0-1-1,0 0 1,0 0-1,1-1 1,-1 0-1,0 0 1,0 0-1,1-1 0,-8-5 1,13 8-93,0 0 0,0-1-1,0 0 1,0 1 0,0-1 0,0 0 0,0 1-1,0-1 1,0 0 0,0 0 0,1 0 0,-1 1-1,0-1 1,1 0 0,-1 0 0,1 0 0,-1 0-1,1-1 1,-1 1 0,1 0 0,0 0 0,-1 0-1,1 0 1,0 0 0,0 0 0,0 0 0,0-1 0,0 1-1,0 0 1,0 0 0,0 0 0,1-2 0,0 2-66,0 0 1,0-1 0,0 1 0,1 0-1,-1 0 1,0 0 0,1 0-1,-1 0 1,0 0 0,1 0 0,-1 0-1,1 0 1,0 1 0,-1-1 0,1 1-1,-1-1 1,1 1 0,0-1 0,0 1-1,3 0 1,14 0-893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17092,'-5'15'1944,"2"-4"-1312,7-3-208,6 2 921,10-4-449,5-2-176,6-1-304,5 0-112,0-2-264,3 1-200,-5-2-464,-4-2-352,-10-1-1449,-4 1 1993,-15-6-392,-4 0-304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15539,'9'9'1785,"6"-5"-1177,11-4-224,3 0 696,5 0-320,2 0-48,0-4-407,-3 0-289,-9 1-689,-4 3 633,-18 0-144,1 0-96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12803,'0'0'155,"-1"0"1,1 0 0,-1 0 0,1-1 0,-1 1-1,1 0 1,-1 0 0,1 0 0,-1-1-1,1 1 1,0 0 0,-1 0 0,1-1-1,0 1 1,-1 0 0,1-1 0,0 1-1,-1 0 1,1-1 0,0 1 0,-1 0-1,1-1 1,0 1 0,0-1 0,0 1-1,-1-1 1,1 1 0,0-1 0,0 1-1,0-1 1,9-12 2157,21-6-915,-26 17-1359,1 1 0,-1-1 0,1 1 0,-1 0 0,1 0 0,0 0 0,-1 1 0,1-1 0,0 1 0,-1 0 0,1 1 0,0-1 0,-1 1 0,7 2 0,-9-3-38,0 1 1,0 0-1,0 0 1,0 0-1,0 1 1,0-1-1,-1 0 1,1 1-1,0-1 1,-1 1-1,1-1 1,-1 1-1,1 0 1,-1 0-1,0 0 1,0 0-1,0-1 1,0 2 0,0-1-1,0 0 1,-1 0-1,1 0 1,-1 0-1,1 0 1,-1 1-1,0-1 1,0 0-1,0 0 1,0 0-1,0 1 1,-1 3-1,-1 3 6,-1 1 0,0-1 0,0 0 0,0-1 0,-1 1 0,-1 0 0,0-1 0,0 0 0,-11 13 0,8-10-2,-1-1 1,0 0-1,-1-1 0,0 0 1,0-1-1,-16 10 0,39-2-447,20 34 0,-29-42 432,0 1 1,-1-1-1,0 1 1,0 0-1,0 0 1,1 13 0,-4-20 21,0 1 1,0-1 0,0 0 0,0 1 0,0-1 0,-1 0 0,1 1 0,-1-1 0,0 0-1,1 1 1,-1-1 0,0 0 0,0 0 0,-1 0 0,1 0 0,0 0 0,-1 0 0,1 0 0,-1-1-1,1 1 1,-1 0 0,0-1 0,0 1 0,0-1 0,0 0 0,0 1 0,0-1 0,0 0 0,0 0-1,-3 0 1,-4 3 125,0-2 0,0 1-1,-19 2 1,24-5-111,0 1 0,0-1 0,0 0 0,0-1 0,0 1 0,1 0 0,-1-1 0,0 0 0,0 0 0,0 0 0,1-1 0,-5-1 0,7 2-79,0 1-1,0-1 1,0 0 0,0 1-1,1-1 1,-1 0 0,0 0 0,0 0-1,1 0 1,-1 1 0,1-1 0,-1 0-1,1 0 1,-1 0 0,1 0 0,-1 0-1,1 0 1,0 0 0,0-1 0,0 1-1,-1 0 1,1 0 0,0 0 0,0 0-1,1 0 1,-1 0 0,0 0 0,0-2-1,14-31-977,-9 24 978,10-21-491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14267,'2'1'176,"0"0"1,0 1-1,0-1 0,0 0 0,0 0 1,0 0-1,0 0 0,1-1 0,-1 1 1,0-1-1,1 1 0,-1-1 0,0 0 0,1 0 1,-1 0-1,4 0 0,1 0 310,27 0 354,0-1-1,-1-2 0,38-7 1,-16 2-662,-54 8-178,-1-1 1,0 1 0,1 0 0,-1 0 0,1 0 0,-1 0 0,0 0 0,1 0-1,-1 0 1,1 0 0,-1 0 0,0 0 0,1 1 0,-1-1 0,1 0 0,-1 0-1,0 0 1,1 0 0,-1 1 0,0-1 0,1 0 0,-1 0 0,0 1 0,1-1 0,-1 0-1,0 0 1,1 1 0,-1-1 0,0 0 0,0 1 0,0-1 0,1 1 0,-2 16 71,-16 25 115,13-33-134,-26 60 284,4-12-96,2 1 0,-31 121 0,55-178-260,-1 1-35,0 1-1,1-1 0,-1 0 0,1 1 1,0-1-1,0 0 0,0 1 0,0-1 0,0 1 1,0-1-1,1 0 0,0 3 0,0-6-152,0-1 0,0 0 0,-1 1-1,1-1 1,0 0 0,-1 1-1,0-1 1,1 0 0,-1 0 0,0 1-1,0-4 1,0-13-1276,-1-1 0,0 0-1,-9-34 1,-20-56-936,24 89 3158,6 19-581,0 0 1,-1-1 0,1 1-1,0 0 1,0 0 0,0 0 0,0-1-1,0 1 1,0 0 0,1 0 0,-1 0-1,0-1 1,0 1 0,1 0-1,-1 0 1,1 0 0,-1 0 0,1 0-1,0 0 1,-1 0 0,1 0 0,0 0-1,0 0 1,-1 0 0,1 0-1,0 1 1,0-1 0,0 0 0,0 0-1,0 1 1,0-1 0,0 1 0,0-1-1,0 1 1,1 0 0,-1-1 0,2 1-1,7-3 349,0 1-1,0 0 1,17 0 0,-15 1-280,152-8-693,-143 5 236,-7-2-82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14283,'0'5'1720,"4"-1"-1055,12-4-137,7 0 832,14-4-400,9-3-56,14-1-191,3 0-105,5-1-232,-2 3-120,-6 1-392,-6 0-272,-8 3-569,-11 0 2234,-11 2-1369,-5 3-40,-7 0-16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17076,'5'-1'304,"1"0"0,0 0 1,-1-1-1,1 0 1,-1 0-1,0 0 0,1-1 1,6-5-1,16-6 551,-16 9-508,40-13 703,-49 17-1001,0 1-1,0-1 1,1 0-1,-1 1 0,0 0 1,0 0-1,1 0 1,-1 0-1,0 0 0,0 1 1,1 0-1,-1-1 0,5 3 1,-7-2-45,1 0 0,-1 0 1,1 1-1,-1-1 0,0 0 0,0 1 0,0-1 1,0 0-1,0 1 0,0 0 0,0-1 1,0 1-1,0-1 0,-1 1 0,1 0 1,-1 0-1,1-1 0,-1 1 0,0 0 0,0 0 1,1 0-1,-1-1 0,-1 1 0,1 0 1,0 0-1,0 0 0,-1-1 0,1 1 1,-2 3-1,0 5-9,-1-1 0,-1 1 0,0-1 0,-5 10 1,-7 9 39,-1 0 1,-2-2 0,0 0-1,-2-1 1,0-1 0,-2 0-1,-39 30 1,48-44 17,5-6-54,8-5-20,6-6-36,-5 6 42,3-1-3,-1 1 0,1-1 0,0 1 0,0-1 0,-1 1 0,1 0 0,0 0 1,0 0-1,0 1 0,0-1 0,0 1 0,0-1 0,0 1 0,0 0 0,0 0 0,0 1 1,1-1-1,-1 0 0,0 1 0,3 1 0,-1 0 7,1 1 1,-1 0-1,0 0 0,0 0 0,0 1 1,0-1-1,0 1 0,-1 0 1,5 6-1,-6-8 15,0 1 1,-1-1-1,1 1 0,1-1 1,-1 0-1,0 0 0,1-1 1,-1 1-1,0-1 0,1 0 1,0 1-1,-1-1 0,1-1 1,0 1-1,-1-1 0,1 1 1,0-1-1,0 0 0,0-1 1,-1 1-1,1 0 0,0-1 1,-1 0-1,1 0 0,0 0 1,3-2-1,1 0 29,0-1 0,0 0 1,0-1-1,0 0 0,-1 0 0,1 0 1,-1-1-1,-1 0 0,13-14 0,-17 18-51,-1 0-1,1 0 1,0 0-1,-1-1 0,1 1 1,-1 0-1,0-1 1,0 0-1,0 1 0,0-1 1,0 1-1,-1-1 1,1 0-1,-1 1 1,1-1-1,-1 0 0,0 0 1,0 1-1,0-1 1,-1 0-1,1 0 0,-1 1 1,1-1-1,-1 0 1,0 1-1,0-1 1,0 1-1,-1-1 0,-1-3 1,2 5 21,0 0 0,0-1 0,0 1 0,1 0 0,-1-1 0,0 1 0,1 0 0,-1-1 0,1 1 0,0-1 0,-1 1 0,1-1 0,0-2 0,1-13-125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16051,'21'-2'6095,"6"-3"-4407,23-2-1302,-9 4-198,157-20-299,-218 20-3255,15 3 2783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15443,'-2'12'4680,"-2"11"-3348,-8 44-1352,-12 186 240,22-144-2571,2-109 2337,0 0 0,0 0 1,0 0-1,0 0 0,0 0 0,0 0 0,0 0 0,0 1 0,-1-1 0,1 0 1,0 0-1,0 0 0,0 0 0,0 0 0,0 0 0,0 0 0,0 0 0,0 0 1,0 0-1,0 0 0,0 0 0,0 0 0,0 0 0,-1 0 0,1 0 0,0 1 1,0-1-1,0 0 0,0 0 0,0 0 0,0 0 0,0 0 0,0 0 0,0 0 1,0 0-1,-1 0 0,1 0 0,0 0 0,0 0 0,0 0 0,0-1 0,0 1 1,0 0-1,0 0 0,0 0 0,0 0 0,0 0 0,0 0 0,-1 0 0,1 0 1,0 0-1,0 0 0,0 0 0,0 0 0,0 0 0,-2-5-685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15763,'2'9'1513,"8"-5"-833,2-1-208,17-3 616,4-1-120,12-5-167,-1 0-121,6-4-240,-1 3-160,-3 0-384,-6 3-264,-10 2-544,-4 2-185,-10 0 793,-6 2-240,-8 6-176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 16035,'3'-4'2400,"10"-4"-1179,17-7 374,-22 12-1295,1 1 0,0 0 0,0 0-1,0 1 1,12 0 0,-20 0-281,1 1-1,0 0 1,0 0 0,0 0 0,0 0-1,0 1 1,-1-1 0,1 1-1,0-1 1,0 1 0,0-1 0,-1 1-1,1 0 1,0 0 0,-1 0 0,1 0-1,-1 0 1,1 0 0,-1 0-1,0 0 1,1 1 0,-1-1 0,0 1-1,0-1 1,0 1 0,0-1-1,0 1 1,0-1 0,0 1 0,0 0-1,-1 0 1,1 2 0,0 4-22,-1 0 0,0 0 0,0-1 0,-1 1 0,0 0 0,0-1 0,-1 1 0,0-1 0,-1 1 0,1-1 0,-1 0 0,-7 12 0,-6 8 2,-34 43 0,48-68 2,-103 120 97,104-122-97,1 0 1,-1 1-1,1-1 0,0 1 0,-1-1 0,1 1 0,-1-1 0,1 1 0,0-1 0,-1 1 0,1-1 0,0 1 0,0-1 0,-1 1 0,1-1 0,0 1 0,0 0 0,0-1 0,0 1 0,0 0 1,8 1 17,24-9 7,-27 6-23,17-5-317,-1 0 0,0-1 0,0-2 0,-1 0-1,0-1 1,-1-1 0,0-1 0,24-19 0,-9 0-220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2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15955,'-3'1'272,"1"1"-1,-1-1 0,1 0 0,-1 1 0,1-1 0,0 1 0,-1 0 0,1-1 1,0 1-1,-3 5 0,-3 0 293,-18 17 668,1 1 0,-34 42 1,26-22-1402,2 1 0,-33 66 0,64-111 100,-1 0 0,1 0 0,-1 0 0,1 0 0,-1 0 0,1 0 0,-1 0 0,0 0 1,0 0-1,1 0 0,-1 0 0,0 0 0,0-1 0,0 1 0,0 0 0,0-1 0,-1 2 1,1-2-8,1-1 1,-1 1 0,1 0-1,-1 0 1,1 0 0,-1 0 0,1-1-1,0 1 1,-1 0 0,1 0-1,0-1 1,-1 1 0,1 0 0,0-1-1,-1 1 1,1-1 0,0 1 0,-1 0-1,1-1 1,0 1 0,0-1-1,0 1 1,-1 0 0,1-1 0,0 1-1,0-1 1,0 0 0,-2-6-485,1 0 0,0-1 0,0 1 1,1-8-1,0-16-688,5-31 1,-4 53 1727,0 0 1,2 0 0,-1 0 0,5-12 0,-6 20-364,-1 1 0,1-1 0,-1 1 0,1-1 0,-1 1 0,1-1-1,-1 1 1,1 0 0,-1-1 0,1 1 0,-1 0 0,1-1 0,-1 1 0,1 0 0,0 0-1,-1 0 1,1 0 0,0-1 0,-1 1 0,1 0 0,0 0 0,-1 0 0,1 0 0,-1 0 0,1 0-1,0 1 1,-1-1 0,1 0 0,0 0 0,0 1 0,23 8 1760,-17-6-1426,20 8 674,41 17-843,32 20-4123,-85-40 3009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 15211,'0'0'35,"0"0"0,0 0 0,0 0 0,0-1 0,0 1 0,0 0 0,0 0 0,0 0 0,0 0 0,1 0 0,-1 0 0,0-1 0,0 1 0,0 0 0,0 0 0,0 0 0,0 0 0,0 0 0,0 0 0,0 0 0,0 0 0,1 0 0,-1-1-1,0 1 1,0 0 0,0 0 0,0 0 0,0 0 0,0 0 0,1 0 0,-1 0 0,0 0 0,0 0 0,0 0 0,0 0 0,0 0 0,0 0 0,1 0 0,-1 0 0,0 0 0,0 0 0,0 0 0,0 0 0,0 0 0,0 0 0,1 0 0,-1 0 0,0 0 0,0 1 0,0-1 0,0 0 0,0 0 0,0 0 0,0 0-1,1 0 1,-1 0 0,0 0 0,0 0 0,0 0 0,0 1 0,0-1 0,0 0 0,0 0 0,0 0 0,0 0 0,0 1 0,-2 14 835,-10 24-141,12-38-713,-27 77 618,-122 335-237,123-358-826,23-53-910,3-6 900,2-10-25,56-170-6155,16 5 5562,-65 159 1269,-2 2 439,1 1 1,1 1-1,14-21 1,-22 36-543,-1 0 1,1 0-1,-1 0 0,0 1 1,1-1-1,0 0 1,-1 0-1,1 1 1,-1-1-1,1 1 1,0-1-1,0 1 0,-1-1 1,1 1-1,0-1 1,0 1-1,0-1 1,-1 1-1,1 0 0,0-1 1,0 1-1,0 0 1,0 0-1,1 0 1,-2 0-32,1 1 0,0-1 0,-1 1 0,1-1 1,0 1-1,-1 0 0,1-1 0,-1 1 0,1 0 1,-1-1-1,1 1 0,-1 0 0,1 0 0,-1 0 1,0-1-1,1 1 0,-1 0 0,0 0 1,0 1-1,2 10 310,0 0 1,-1 19-1,-1-26-308,1 56 487,5 133 562,-2-154-881,1-1-1,20 73 1,-22-102-228,0 0 0,1-1-1,0 1 1,0-1 0,1 0 0,1 0-1,-1 0 1,1-1 0,11 12-1,-8-15-623,-9-12 51,-10-15-378,-85-114-2559,60 91 3802,3-1-1,-26-52 1,57 98-255,1-1 0,-1 0 0,1 1 0,0-1 1,-1 0-1,1 1 0,-1-1 0,1 0 0,0 0 0,0 1 1,-1-1-1,1 0 0,0 0 0,0 1 0,0-1 0,0 0 1,0 0-1,0 0 0,0 1 0,0-1 0,0 0 0,0 0 1,0 1-1,1-1 0,-1 0 0,0 0 0,0 1 0,1-1 1,-1 0-1,1 1 0,-1-1 0,1 0 0,-1 1 0,1-1 0,-1 0 1,1 1-1,-1-1 0,1 1 0,0-1 0,-1 1 0,2-1 1,2 0 153,0 0 1,0 0 0,0 0-1,0 1 1,0 0 0,7 0-1,0 0-24,33-1-291,0-2 1,-1-2-1,1-2 0,-1-2 1,48-16-1,-32 2-220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15683,'1'10'1473,"-1"1"-1105,-2-1-568,0 2 632,1-7-296,-2 0-88,3-4-160</inkml:trace>
  <inkml:trace contextRef="#ctx0" brushRef="#br0" timeOffset="1">58 320 18452,'3'9'1560,"-3"-8"-952,4-5-200,1-3-536,-1-2 321,-4-2-177,-4-9-273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15075,'-9'65'2616,"0"107"1,7-78-1961,-2-17-282,-4 136 909,10-231-709,0-1-1,5-21 1,1-6-247,4-46 13,33-210-674,-41 285 296,11-50-147,-14 63 167,0 0-1,1 0 1,0 0-1,-1 0 1,2 0-1,-1 0 1,0 0-1,1 1 1,-1-1-1,1 1 1,0 0-1,5-4 1,-6 5 8,1 1 0,-1 0 0,1 0 0,0 0 0,-1 0 1,1 1-1,0-1 0,-1 1 0,1-1 0,0 1 0,-1 0 0,1 0 0,0 0 0,0 0 1,-1 1-1,1-1 0,0 1 0,-1 0 0,1-1 0,0 1 0,-1 0 0,1 1 0,-1-1 1,0 0-1,1 1 0,-1-1 0,0 1 0,0 0 0,2 2 0,3 2-7,0 0-1,-1 1 1,0-1 0,0 1-1,-1 1 1,0-1-1,7 15 1,-9-15 17,0 1 1,-1 0-1,0 0 1,-1 0-1,1 0 1,-2 0-1,1 0 1,-1 0-1,0 0 1,-1 0-1,0 0 1,0 0-1,-1 0 1,1 0-1,-2 0 1,1-1-1,-1 1 1,-7 12-1,6-13 16,0 0 0,0-1 0,0 1-1,-1-1 1,0 0 0,0-1 0,0 1 0,-1-1-1,0 0 1,0 0 0,0-1 0,-1 0 0,1 0-1,-1 0 1,0-1 0,0 0 0,-1 0 0,1-1 0,0 0-1,-9 1 1,15-2-24,-1-1 0,1 0 0,-1 0 0,0 0-1,1 0 1,-1 0 0,1 0 0,-1-1 0,1 1 0,-1 0-1,0-1 1,1 1 0,0-1 0,-1 0 0,-2-1 0,3 1-64,0 1 1,1-1-1,-1 0 1,0 0-1,1 0 1,-1 1-1,1-1 1,-1 0-1,1 0 1,-1 0-1,1 0 1,0 0-1,-1 0 1,1 0 0,0 0-1,0 0 1,0 0-1,0-2 1,0 0-117,0-1 0,1 1 0,-1-1 1,1 1-1,0-1 0,0 1 1,1 0-1,-1-1 0,1 1 0,-1 0 1,1 0-1,4-5 0,8-8-572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16235,'-4'3'1785,"3"1"-1201,2-3-232,3 2 760,8-1-336,4 0-119,4 1-265,1-1-160,5 1-392,1-1-272,-2 3-481,-3-4-135,-7 1 712,-4-2-200,-9 0-216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14603,'-7'11'1328,"6"-3"-799,4-2-161,7 0 640,4 1-112,7-4-176,2 1-96,6-3-200,3 2-152,-1-3-504,1 2-360,-4-2 496,-5-8-104,-7-2-168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15579,'-2'5'1681,"6"-1"-817,6-2-304,5-1 872,5-1-191,6 0-305,4-1-160,0-1-288,0-1-120,-4 0-408,-3 0-280,-8 2-752,-6 0 864,-10-2 0,-8 0-160,-4-1-144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13595,'0'0'117,"-1"0"1,1 0-1,-1 1 0,1-1 1,-1 0-1,1 0 0,-1 0 1,1 0-1,-1 0 0,1 0 1,-1 0-1,0 0 0,1-1 1,-1 1-1,1 0 0,-1 0 1,1 0-1,-1 0 0,1-1 1,-1 1-1,1 0 0,-1-1 1,1 1-1,0 0 0,-1-1 0,1 1 1,-1 0-1,1-1 0,0 1 1,-1-1-1,1 1 0,0-1 1,0 1-1,-1-1 0,1 1 1,0-1-1,0 1 0,0-1 1,0 1-1,-1-1 0,1 1 1,0-1-1,0 1 0,0-1 1,0 0-1,0 1 0,0-1 1,1 1-1,-1-1 0,0 1 1,0-1-1,0 1 0,1-2 1,0 1 140,-1-1 0,1 1 0,0-1 0,0 1 1,0 0-1,0-1 0,0 1 0,1 0 0,-1 0 1,0 0-1,1 0 0,-1 0 0,0 0 0,1 0 1,-1 0-1,4-1 0,21-4-149,1 1 1,-1 1-1,1 1 0,0 1 1,0 2-1,41 4 0,-66-4-109,1 0-1,-1 0 1,0 1 0,1-1-1,-1 1 1,0 0-1,0 0 1,1 0-1,-1 0 1,0 0-1,0 0 1,0 0-1,0 0 1,0 1-1,-1-1 1,1 1-1,0 0 1,-1-1 0,1 1-1,-1 0 1,2 3-1,-2-3-2,-1 0 0,0 0-1,1 0 1,-1 1 0,0-1-1,0 0 1,0 0 0,-1 0-1,1 1 1,-1-1 0,1 0 0,-1 0-1,0 0 1,1 0 0,-1 0-1,0 0 1,0 0 0,-1 0-1,1 0 1,0-1 0,0 1 0,-1 0-1,-2 1 1,-9 11-17,-1 0 0,0-2 0,-1 1-1,-1-2 1,-29 17 0,-90 37-43,135-65 63,0 0 0,-1 0 0,1 0 0,0 0-1,0 0 1,0 0 0,0 0 0,0 0 0,-1 0 0,1 0 0,0 0 0,0 0-1,0 0 1,0 0 0,0 0 0,0 0 0,-1 0 0,1 0 0,0 0 0,0 0 0,0 0-1,0 0 1,0 1 0,0-1 0,-1 0 0,1 0 0,0 0 0,0 0 0,0 0 0,0 0-1,0 0 1,0 1 0,0-1 0,0 0 0,0 0 0,0 0 0,0 0 0,0 0 0,0 0-1,0 1 1,0-1 0,0 0 0,0 0 0,0 0 0,0 0 0,0 0 0,0 1 0,0-1-1,0 0 1,0 0 0,0 0 0,0 0 0,0 1 0,11 1-7,23-2-2,-28 0 8,208 6-2167,-183-9-149,-27 2 1497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11274,'0'0'124,"0"1"-1,0-1 1,0 0-1,0 0 1,0 0-1,0 1 0,0-1 1,0 0-1,0 0 1,0 1-1,0-1 0,0 0 1,0 0-1,0 0 1,0 1-1,1-1 1,-1 0-1,0 0 0,0 0 1,0 1-1,0-1 1,0 0-1,0 0 1,1 0-1,-1 0 0,0 0 1,0 1-1,0-1 1,0 0-1,1 0 0,-1 0 1,0 0-1,0 0 1,0 0-1,1 0 1,-1 0-1,0 0 0,0 0 1,1 1-1,15 0 2132,23-4-1172,-30 2-458,75-8 1132,-29 2-1244,-1 3-1,84 3 1,-126 3-720,-3 0-1247,-12-8 485,-3-4 438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4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15403,'-17'0'2330,"23"-4"-441,29-8 173,-33 11-2007,16-5 441,1 1 0,21-2 0,-34 6-457,-1 0 0,0 1 0,1 0 0,-1 0 0,0 0 0,1 1-1,-1 0 1,0 0 0,1 0 0,-1 0 0,0 1 0,7 3 0,-10-4-34,-1 0 0,0-1 1,1 1-1,-1 0 0,0 0 0,0 0 0,0 0 0,0 0 0,0 1 1,0-1-1,0 0 0,0 0 0,0 1 0,0-1 0,-1 0 1,1 1-1,-1-1 0,1 1 0,-1-1 0,1 1 0,-1-1 1,0 3-1,0-1 0,0 0 0,-1 0-1,1-1 1,-1 1 0,0 0 0,0 0 0,0-1 0,0 1 0,0-1 0,0 1 0,-3 3-1,-2 2 17,-1 1-1,0-1 0,-1-1 0,1 1 1,-13 8-1,6-7 54,1-1-1,-20 9 1,15-9 62,62-5-57,-35-2-127,1 0 0,-1 0 1,0 1-1,1 0 0,-1 1 1,0 0-1,0 0 0,16 9 0,-23-10 27,0-1 0,0 0-1,0 1 1,0-1 0,0 1-1,0 0 1,-1 0 0,1-1 0,-1 1-1,1 0 1,-1 0 0,0 1-1,0-1 1,0 0 0,0 0-1,1 4 1,-2-3 13,0-1 0,0 1-1,0 0 1,0-1 0,0 1 0,-1 0 0,1-1 0,-1 1 0,0 0-1,0-1 1,0 1 0,0-1 0,0 0 0,-1 1 0,1-1-1,-1 0 1,1 0 0,-4 3 0,-3 4 105,0-1 0,-1 0 0,0-1 0,0 0 0,-1-1 0,0 1 0,0-2 0,-1 0 0,1 0 0,-1-1 0,0 0-1,-1 0 1,1-2 0,0 1 0,-1-1 0,0-1 0,1 0 0,-1-1 0,-17-1 0,25 0-141,1 0 0,-1 0 0,0 0 0,1-1 0,-1 1-1,1-1 1,-1 1 0,1-1 0,0 0 0,0-1 0,0 1 0,-5-5 0,7 6-12,0 0 1,0-1-1,0 1 1,0 0 0,0-1-1,0 1 1,0 0-1,1-1 1,-1 1-1,0-1 1,1 1-1,0-1 1,-1 1-1,1-1 1,0 0 0,-1 1-1,1-1 1,0 1-1,0-1 1,0 0-1,1 1 1,-1-1-1,0 1 1,1-1 0,-1 1-1,1-1 1,-1 1-1,1-1 1,0 1-1,-1-1 1,1 1-1,2-3 1,10-10-493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13555,'1'-3'779,"0"0"0,0 1 1,0-1-1,0 0 0,1 0 0,-1 1 1,1-1-1,0 0 0,2-2 0,-1 32-328,-5 69-281,0-29-97,3-1-1,15 110 1,-12-165 212,0-20-141,-1-20-525,-4 19 5,-1-1 0,0 1 1,-1-1-1,0 1 0,-5-11 0,0-1-159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15459,'-1'0'1753,"2"0"-1129,4 0-176,2 0 960,6 0-536,3 0-143,4 0-289,3-2-56,2 1-136,3-1-64,-3 1-120,3-2-96,-8 0-352,0-1-256,-6 0-1193,-4 1 1561,-8-1-1000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0 519 13219,'0'0'74,"0"0"0,0 0 0,1 0 0,-1 0 0,0 0 0,0-1 1,0 1-1,0 0 0,0 0 0,0 0 0,1 0 0,-1 0 0,0 0 0,0 0 0,0 0 1,0 0-1,0 0 0,1 0 0,-1 0 0,0 0 0,0 0 0,0 0 0,0 0 0,0 0 0,1 0 1,-1 0-1,0 0 0,0 0 0,0 0 0,0 0 0,0 0 0,0 1 0,1-1 0,-1 0 1,0 0-1,0 0 0,0 0 0,0 0 0,0 0 0,0 0 0,0 0 0,0 1 0,0-1 0,1 0 1,-1 0-1,0 0 0,0 0 0,0 0 0,0 0 0,0 1 0,0-1 0,0 0 0,0 0 1,0 0-1,0 0 0,0 0 0,0 1 0,0-1 0,0 0 0,0 0 0,21-14 1644,25-23-583,-2-2-728,-1-2-1,-2-2 0,-3-2 0,-1-2 0,-2-1 1,46-85-1,-77 126-381,13-28 88,-16 33-102,0 0 0,-1 0 0,1 0-1,0-1 1,-1 1 0,1 0 0,-1 0 0,0-1 0,0 1 0,0 0 0,0-1 0,-1-2 0,0 5-8,0 0 1,0 0 0,1 1-1,-1-1 1,0 0-1,0 1 1,0-1 0,0 1-1,0 0 1,0-1-1,1 1 1,-1-1 0,0 1-1,0 0 1,1 0-1,-1-1 1,0 1 0,1 0-1,-1 1 1,-12 17-1,2 0-1,0 1 1,1 0 0,-9 28 0,-21 88-20,34-110-122,1 0 0,2 1-1,1 0 1,0 0 0,3 0-1,3 31 1,-4-58 136,0 1-1,0-1 1,0 1-1,0-1 1,0 1 0,0-1-1,0 1 1,0-1-1,-1 1 1,1-1-1,0 1 1,0-1 0,0 0-1,-1 1 1,1-1-1,0 1 1,0-1-1,-1 1 1,1-1 0,0 0-1,-1 1 1,1-1-1,0 0 1,-1 1-1,1-1 1,-1 0 0,0 1-1,-8 5-241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14739,'-4'9'1344,"5"-1"-807,5-2-113,11-2 560,5-2-64,9-4-88,11-2-104,6-3-167,5-2-49,0-2-144,-2 1-128,-7 0-392,-2 0-320,-14 1-113,-9 0 449,-13 7-128,-6-1-128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85 16692,'31'-23'3493,"-23"16"-2971,1 0-1,1 1 1,12-8-1,-17 12-352,45-19 842,-48 20-979,1 0 0,0 0 0,0 1-1,0-1 1,0 1 0,0 0 0,0-1-1,1 1 1,-1 1 0,0-1 0,0 0-1,0 1 1,0 0 0,5 1 0,-7-1-29,1 0 1,-1 0-1,0 0 1,0 0 0,0 0-1,1 0 1,-1 0-1,0 1 1,-1-1-1,1 0 1,0 1-1,0-1 1,0 1 0,-1-1-1,1 1 1,-1-1-1,1 1 1,-1-1-1,0 1 1,1-1-1,-1 1 1,0 0-1,0-1 1,0 1 0,0-1-1,0 1 1,-1 0-1,1-1 1,-1 3-1,-1 4-4,0-1 0,-1 1 0,0-1 0,-7 13 0,-8 9 10,-1-1 0,-2-1 0,-42 44 0,56-61-41,10-4-85,19-3-188,-11-3 215,-1 1-96,0 1 1,1 0-1,-1 1 1,0 0-1,0 0 1,16 8-1,-23-9 134,0-1-1,-1 1 1,1 0-1,-1 0 1,1 0-1,-1 0 1,1 0-1,-1 1 1,0-1-1,0 1 1,3 4-1,-5-5 35,1 0 0,0 0 0,-1-1 0,1 1-1,-1 0 1,0 0 0,0 0 0,0 0 0,0 0 0,0 0-1,0 0 1,0 0 0,0 0 0,-1-1 0,1 1 0,-1 0-1,1 0 1,-1 0 0,0 0 0,0-1 0,-1 3 0,-2 1 91,1 0 0,-1 0 1,0 0-1,-1-1 1,1 0-1,-1 1 0,0-2 1,0 1-1,-1 0 1,1-1-1,0 0 1,-1-1-1,-10 5 0,4-3 218,-1-1 0,1 0 0,0 0 0,-1-1-1,-24 1 1,30-4-161,0 0 0,-1 0 0,1 0 0,0 0 0,0-1 0,0-1 0,0 1 0,-8-5 1,12 5-213,0 1 0,0-1 0,0 1 0,1-1 0,-1 0 0,1 0 0,-1 0 0,1 0 0,0 0 0,0-1 0,0 1 0,0-1 0,0 1 0,0-1 0,1 0 0,-1 0 0,1 1 0,0-1 0,0 0 0,0 0 0,-1-6 0,2 8-8,0 0 0,0 0 1,0 0-1,0 0 0,0 0 0,1 0 1,-1 0-1,0 0 0,0 1 1,1-1-1,-1 0 0,0 0 1,1 0-1,-1 0 0,1 0 1,-1 0-1,1 1 0,-1-1 0,1 0 1,0 0-1,0 1 0,-1-1 1,2 0-1,22-9-996,-20 9 903,15-4-635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15883,'1'10'1713,"-17"10"-913,-5 4-280,-11 6 1280,2 3-759,-4 7-417,1 3-56,1 3-192,2-1-104,7 1-144,3-5-96,6-4-136,1-1-168,3-11-368,1-7-328,-1-16 744,2-8-144,1-20-185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20324,'7'12'1657,"8"8"-1169,6 1-200,9 8 480,7 0-176,7 2-152,4 2-232,5-1-616,0-1-440,-3-4 688,-3-8-136,-5-6-136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5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12499,'-1'0'28,"1"0"1,0 0-1,0 0 1,0 0-1,0-1 0,0 1 1,0 0-1,0 0 1,0 0-1,-1 0 1,1 0-1,0 0 1,0 0-1,0 0 1,0-1-1,0 1 1,0 0-1,0 0 1,0 0-1,0 0 0,0 0 1,0 0-1,0-1 1,0 1-1,0 0 1,0 0-1,0 0 1,0 0-1,0 0 1,0 0-1,0-1 1,0 1-1,0 0 1,0 0-1,0 0 0,0 0 1,0 0-1,0 0 1,1 0-1,-1-1 1,0 1-1,0 0 1,0 0-1,0 0 1,0 0-1,8-7 413,10-4-24,2 2-138,1 1 1,0 1-1,0 1 1,39-6-1,92-4 134,-130 14-355,379-22 184,268-27-242,-595 42 78,-74 9-84,0 0 0,0 0 0,1 0 0,-1 0 0,0 0 0,0 0-1,0 0 1,0 0 0,0 0 0,1 0 0,-1 0 0,0 0 0,0 0 0,0 0-1,0 0 1,0 0 0,0 0 0,1 0 0,-1 0 0,0 0 0,0 0 0,0 0 0,0 0-1,0 0 1,0 0 0,1 0 0,-1-1 0,0 1 0,0 0 0,0 0 0,0 0-1,0 0 1,0 0 0,0 0 0,0 0 0,0-1 0,0 1 0,1 0 0,-1 0 0,0 0-1,0 0 1,0 0 0,0 0 0,0-1 0,0 1 0,0 0 0,0 0 0,0 0-1,0 0 1,0 0 0,0 0 0,0-1 0,0 1 0,0 0 0,-9-6-333,-15-2-19,12 7 124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6:1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62 9554,'7'-3'676,"0"0"-1,0-1 0,-1 0 1,1 0-1,-1 0 1,0-1-1,0 0 1,0 0-1,8-11 1,-14 16-632,1 0 1,-1-1-1,0 1 1,0 0-1,0 0 0,0 0 1,0 0-1,1 0 1,-1-1-1,0 1 1,0 0-1,0 0 0,0 0 1,0-1-1,0 1 1,0 0-1,0 0 1,0 0-1,0-1 0,0 1 1,0 0-1,0 0 1,0-1-1,0 1 1,0 0-1,0 0 0,0 0 1,0-1-1,0 1 1,0 0-1,0 0 1,0 0-1,-1 0 0,1-1 1,0 1-1,0 0 1,0 0-1,0 0 1,0 0-1,0-1 0,-1 1 1,1 0-1,0 0 1,0 0-1,0 0 1,-1 0-1,1 0 0,0-1 1,-15 1 885,-17 8-318,10-1-532,0 1 0,0 1 0,2 1 0,-1 1 0,-34 25 0,41-26-99,0 1 0,2 1 0,-1 0 0,1 1 0,1 0 0,0 0 0,1 1-1,-12 23 1,19-31 13,0 0 0,1 0 0,-1 1 0,1 0 0,1-1 0,-1 1 0,1 0 0,1-1 0,-1 1 0,1 9 0,0-14 4,1 1 1,-1-1-1,0 0 0,1 1 0,0-1 0,-1 1 0,1-1 1,0 0-1,0 0 0,0 0 0,1 1 0,-1-1 0,0 0 1,1 0-1,-1-1 0,1 1 0,0 0 0,0 0 0,0-1 1,0 1-1,0-1 0,0 0 0,0 1 0,0-1 0,0 0 1,0 0-1,1-1 0,-1 1 0,0 0 0,1-1 0,-1 1 0,3-1 1,4 0 12,-1 0 0,1 0 0,0-1 0,-1 0 0,1 0 0,-1-1 0,0 0 0,1-1 0,-1 0 0,0 0 1,0-1-1,-1 0 0,1 0 0,9-8 0,0 0 103,0-2-1,-1 0 1,-1-1 0,23-27-1,-27 28 58,-1 1 0,-1-2 0,0 1 0,-1-1 0,9-21 0,-23 55-142,1 0 0,1 1-1,1 0 1,1 0 0,1-1 0,1 1-1,0 0 1,5 31 0,-4-48-66,0 0 1,0 0-1,0 0 1,0-1-1,0 1 1,1 0-1,-1-1 1,1 1-1,0-1 1,0 1-1,0-1 1,0 0-1,0 0 1,0 0-1,1 0 1,-1 0-1,4 2 0,-4-4 57,-1 1-1,1 0 0,0-1 0,0 1 0,0-1 1,0 1-1,0-1 0,0 0 0,0 0 0,0 0 1,0 0-1,0 0 0,0-1 0,0 1 0,0 0 0,0-1 1,0 0-1,0 1 0,0-1 0,0 0 0,-1 0 1,1 0-1,0 0 0,-1 0 0,1-1 0,0 1 1,1-3-1,17-21-95,-2-7-16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6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16347,'9'0'1257,"-4"11"-889,5 0-96,6 6 480,1 3-128,6 7-176,0 6-8,-1 8-64,-5 6-23,-6 7-137,-8 2-24,-13 9-152,-10-2-120,-11 0-296,-8-3-249,-6-10 521,2-5-136,5-15-40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 17676,'2'-1'148,"-2"1"-56,1-1 0,0 1 0,0-1 0,0 1 1,0 0-1,0-1 0,0 1 0,0 0 0,1 0 0,-1 0 0,0 0 0,0 0 0,0 0 0,0 0 0,0 0 0,0 0 0,1 1 0,-2 1-42,0 0 0,0-1 0,-1 1 0,1 0 0,0 0-1,-1 0 1,1-1 0,-1 1 0,0 0 0,0-1 0,1 1 0,-3 1 0,-59 126-100,-130 199 0,170-297-209,12-21-204,11-19-7,10-18-73,36-65-455,5 2 0,77-102 1,-119 179 1045,19-23 148,-28 34-148,1-1 0,0 1 1,0 1-1,0-1 0,1 0 1,-1 1-1,0-1 1,1 1-1,-1-1 0,1 1 1,5-2-1,-8 3-35,0 0 0,1 0 1,-1 0-1,0 0 0,1 0 0,-1 0 0,0 0 0,1 1 1,-1-1-1,0 0 0,1 0 0,-1 0 0,0 0 0,1 0 0,-1 1 1,0-1-1,1 0 0,-1 0 0,0 0 0,0 1 0,1-1 1,-1 0-1,0 0 0,0 1 0,0-1 0,1 0 0,-1 1 0,0-1 1,0 0-1,0 1 0,0-1 0,0 0 0,0 1 0,0-1 1,0 0-1,1 1 0,-1-1 0,0 0 0,0 1 0,-1-1 1,1 17 235,-1-15-212,-7 77 517,-3 13-155,1 117-1,11-196-514,-1 19-486,0-30 551,0-1 0,0 0 0,0 1 0,0-1 0,0 1 0,-1-1 0,1 0 0,-1 1 0,1-1 0,-1 0 0,0 0 0,1 1 0,-1-1 0,0 0 0,0 0 0,0 0 0,0 0 0,-1 1 0,-6-1-264,-2-4-111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8 252 12715,'-6'-22'1664,"5"2"-1024,4 9-248,8 2 937,5 6-553,2 3-152,8 0-464,3-1-352,4-2-264,0-3 376,-2-2-144,-1-4-64</inkml:trace>
  <inkml:trace contextRef="#ctx0" brushRef="#br0" timeOffset="1">495 4 12395,'4'-2'672,"-4"1"-632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15291,'16'12'1521,"2"-12"-937,4-2-240,5-3 544,0-3-88,3 0-432,-1 2-256,0 2-488,-3-1-248,-8 5 896,-5 0-456,-7 0-112</inkml:trace>
  <inkml:trace contextRef="#ctx0" brushRef="#br0" timeOffset="1">59 98 14203,'-6'11'1328,"6"-3"-800,0-3-183,14-3 599,2 1-104,7-2-216,4-1-112,5-1-264,1-4-216,3-6-576,2-2-1336,0-10 1608,-3-4-273,0-8-199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14035,'-6'108'6022,"-1"13"-6179,10-56-3222,7-354 614,-11 314 3609,0-1 0,2 0-1,1 0 1,1 1 0,7 26-1,-6-39-774,-1 0 0,2-1 0,-1 0 0,2 1 0,10 17 0,-12-23-3,0-1 0,1 1 0,0-1 0,-1 0-1,1-1 1,1 1 0,-1-1 0,1 0 0,0 0 0,0-1 0,8 4 0,-11-5-12,0-1 0,0 0-1,0 0 1,0 0 0,1 0 0,-1 0-1,0-1 1,1 0 0,-1 1 0,0-1 0,1 0-1,-1-1 1,0 1 0,0-1 0,1 1-1,-1-1 1,0 0 0,4-2 0,-4 1 35,1 0 1,0-1 0,-1 1-1,0-1 1,0 0 0,0 0-1,0 0 1,0 0 0,0-1-1,-1 1 1,0-1 0,3-5-1,2-6 176,-1 0-1,-1 0 1,-1-1-1,0 0 0,-1 0 1,2-20-1,-4 17-23,-1-1 0,-5-37 0,1-12-670,4 67 229,-1 0 1,1 0 0,0 0 0,1 0-1,-1 0 1,0 0 0,1 0 0,-1 0 0,1 0-1,-1 0 1,1 1 0,0-1 0,0 0 0,0 0-1,1-1 1,0 2-388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16139,'0'1'48,"-1"0"-1,1 0 0,0 0 1,0 0-1,1 0 0,-1 0 1,0 0-1,0 0 0,0 0 0,1 0 1,-1 0-1,0-1 0,1 1 1,-1 0-1,1 0 0,-1 0 1,1 0-1,0 0 0,-1-1 0,1 1 1,0 0-1,-1-1 0,1 1 1,0 0-1,0-1 0,0 1 1,-1-1-1,1 1 0,0-1 0,2 1 1,1 1-42,0 0 1,0 0 0,0 0 0,0-1 0,0 0-1,6 1 1,-2-1-74,0-1 1,0 0-1,0 0 0,0-1 1,0 0-1,-1 0 0,1-1 1,0 0-1,0-1 0,-1 1 1,1-1-1,-1-1 0,0 0 1,0 0-1,8-6 0,-4 1 127,0 0 0,0 0 0,-1-1 0,-1-1-1,0 0 1,0 0 0,12-22 0,-19 55 1164,-2-16-1144,1 1 0,-1-1-1,1 0 1,0 0 0,1 0-1,-1 0 1,1 0 0,3 6-1,-4-9-92,0-1 0,0 0 0,0 0 0,1 0 0,-1 0-1,1 0 1,0 0 0,-1 0 0,1-1 0,0 1 0,0 0 0,0-1-1,0 0 1,0 1 0,0-1 0,0 0 0,1 0 0,-1 0-1,0 0 1,1-1 0,-1 1 0,1-1 0,2 1 0,-4-1 9,0 0 0,0 0 0,0 0 0,0 0 0,1 0 1,-1 0-1,0 0 0,0-1 0,0 1 0,0-1 0,0 1 1,0 0-1,0-1 0,1 0 0,-1 1 0,1-2 0,24-25-145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16139,'-1'5'193,"1"0"-1,0 0 0,0 0 0,1 0 0,-1 1 0,1-1 0,1 0 1,-1 0-1,0-1 0,4 9 0,-4-11-176,1 0 1,-1 0-1,0 0 0,1 0 0,-1-1 1,1 1-1,-1 0 0,1-1 0,0 1 1,0-1-1,0 1 0,0-1 0,0 0 1,0 0-1,0 0 0,0 0 1,0 0-1,0 0 0,1 0 0,-1-1 1,0 1-1,1-1 0,-1 0 0,0 0 1,3 0-1,2 0-57,1-1 0,-1 0 0,-1-1 0,1 0 0,0 0 1,0 0-1,-1-1 0,13-6 0,1-4-113,24-18 1,-25 17 148,-19 14 9,0-1 0,1 1 0,-1 0 0,0-1 0,1 1 0,-1 0 0,0 0 0,1-1 0,-1 1 0,1 0 0,-1 0 0,1-1 0,-1 1 0,0 0 0,1 0 0,-1 0 0,1 0 0,-1 0 0,1 0 0,-1 0 0,1 0 0,-1 0 0,1 0 1,-1 0-1,1 0 0,-1 0 0,0 0 0,1 0 0,0 1 0,0 12 116,-14 28-22,11-34-137,-5 16-137,-8 44 0,13-46 52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91 100 17772,'1'-5'135,"-1"1"0,1-1 0,0 1 0,0-1 0,0 1 1,1-1-1,-1 1 0,1 0 0,0 0 0,1 0 0,-1 0 0,1 0 1,-1 0-1,1 1 0,0 0 0,1-1 0,-1 1 0,0 0 0,1 0 1,0 1-1,0-1 0,-1 1 0,2-1 0,-1 2 0,0-1 0,0 0 1,1 1-1,-1-1 0,0 1 0,1 0 0,0 1 0,-1-1 0,1 1 1,-1 0-1,1 0 0,-1 1 0,1-1 0,0 1 0,-1 0 0,1 0 1,5 2-1,-8-2-129,-1 0 1,1-1 0,-1 1 0,1 0-1,-1 0 1,0 0 0,1 0 0,-1 0-1,0 0 1,0 0 0,1 1 0,-1-1-1,0 0 1,0 1 0,-1-1 0,1 1 0,0-1-1,0 1 1,-1-1 0,1 1 0,-1 0-1,1-1 1,-1 1 0,0-1 0,1 1-1,-1 0 1,0 0 0,0-1 0,0 1-1,0 0 1,-1-1 0,1 1 0,0 0-1,-1-1 1,1 1 0,-1-1 0,0 1-1,-1 2 1,-1 4-34,-2 1 1,1-1-1,-1 0 0,0-1 0,-11 13 0,-6 1-153,15-16-4,1 2 0,-1-1 1,1 1-1,-6 7 0,11-12 98,0-1 0,0 1 0,1-1 0,-1 1 0,0 0 0,0-1 0,1 1 0,-1 0 0,1-1 0,0 1 0,-1 0 0,1 0 0,0-1 1,0 1-1,0 0 0,0 0 0,0 0 0,0-1 0,1 1 0,-1 0 0,1 0 0,-1-1 0,1 1 0,0-1 0,1 4 0,29 41-1111,-18-27 959,19 35 0,-28-46 261,-1 0-1,0 0 0,0 1 1,-1-1-1,0 1 0,0-1 0,-1 1 1,0 9-1,-1-9 68,-1-1 1,0 0-1,0 1 1,-1-1-1,0 0 1,-1 0-1,1 0 1,-1 0-1,-1-1 1,0 1-1,0-1 1,0 0-1,-1 0 1,0 0-1,-6 6 1,7-9 3,0 1 0,0-1 1,-1 0-1,0 0 0,1-1 0,-1 0 1,-1 1-1,1-1 0,0-1 1,-1 1-1,1-1 0,-1 0 0,0-1 1,0 1-1,1-1 0,-1 0 1,0 0-1,0-1 0,0 0 1,0 0-1,-10-2 0,12 2-126,1-1 0,-1 0 0,1 0 0,-1 0-1,1-1 1,0 0 0,0 1 0,-1-1 0,1 0 0,0 0 0,0 0 0,1-1 0,-1 1-1,0-1 1,1 0 0,0 0 0,-1 1 0,1-2 0,0 1 0,-2-5 0,2 3-32,0 0 0,1-1 1,-1 1-1,1 0 1,0 0-1,1-1 1,-1 1-1,1-1 1,0 1-1,1 0 0,-1-1 1,1 1-1,2-8 1,10-30-419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17948,'57'-31'1541,"60"-29"786,-105 55-2206,0 0 0,1 1 0,0 1-1,-1 0 1,1 1 0,0 0-1,22 0 1,-33 2-124,0 0 0,0 0 0,-1 0 0,1 1-1,0-1 1,0 0 0,0 1 0,0-1 0,0 1 0,-1 0 0,1 0-1,0 0 1,0 0 0,-1 0 0,1 0 0,-1 0 0,1 0 0,-1 1-1,1-1 1,-1 0 0,0 1 0,0-1 0,0 1 0,0 0 0,0-1-1,0 1 1,0 0 0,0 0 0,-1 0 0,1-1 0,-1 1 0,1 0-1,-1 0 1,0 0 0,1 0 0,-1 0 0,0 0 0,-1 0 0,1 2-1,-1 10-9,-1 0 0,-1 0-1,0 0 1,-8 18-1,6-14 29,-9 29-249,-26 103 640,36-126-1529,1-1-1,-1 32 1,4-55 1099,0 0 0,0 0 0,0 0 0,0 0 0,0 0 0,0 0 1,0 0-1,0 0 0,0 0 0,0 0 0,0 0 0,0 0 1,-1 0-1,1 0 0,0-1 0,0 1 0,0 0 0,0 0 0,0 0 1,0 0-1,0 0 0,0 0 0,-1 0 0,1 0 0,0 0 1,0 0-1,0 0 0,0 0 0,0 0 0,0 0 0,0 0 0,0 1 1,-1-1-1,1 0 0,0 0 0,0 0 0,0 0 0,0 0 1,0 0-1,0 0 0,0 0 0,0 0 0,0 0 0,0 0 0,0 0 1,0 0-1,-1 1 0,1-1 0,0 0 0,0 0 0,0 0 1,0 0-1,0 0 0,0 0 0,0 0 0,0 0 0,0 1 1,-4-12-836</inkml:trace>
  <inkml:trace contextRef="#ctx0" brushRef="#br0" timeOffset="1">143 270 14539,'3'-6'1792,"5"2"-1159,9-1-289,3 1 1136,15 0-872,6 0-336,12-1-696,2 0 432,5 2-168,2 1-96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17588,'2'0'1616,"10"-2"-1144,2-2-216,5-2 464,2 2-336,4 0-872,2 1-344,2 0 616,1 2-240,-2-1-184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15163,'0'-1'87,"0"1"0,0-1 0,0 1 0,0-1 1,0 0-1,0 1 0,1-1 0,-1 0 0,0 1 0,0-1 0,1 1 0,-1-1 0,0 1 0,1-1 0,-1 1 0,0-1 0,1 1 0,-1-1 0,1 1 0,-1-1 0,1 1 0,-1 0 0,1-1 1,-1 1-1,1 0 0,1-1 0,21-2 1149,22 10 26,-40-6-1175,0 0-1,0 1 0,-1 0 1,1 0-1,-1 0 0,1 0 1,-1 1-1,0 0 0,0 0 1,0 0-1,0 0 1,3 5-1,-5-6-73,-1 0-1,0 0 1,0 0 0,0 1-1,0-1 1,0 1 0,0-1-1,0 0 1,-1 1 0,1 0-1,-1-1 1,0 1 0,0-1-1,0 1 1,0-1 0,0 1-1,-1-1 1,1 1 0,-1-1 0,1 1-1,-1-1 1,0 1 0,0-1-1,0 0 1,-2 4 0,-6 9 2,-1 0 1,-1 0 0,0-1 0,-1 0-1,-18 16 1,16-18 46,1 1 0,1 1 0,1 0-1,0 1 1,-13 21 0,23-34-46,0 1 0,0-1 0,0 1 0,0-1 0,0 1 1,0-1-1,1 1 0,-1 0 0,1-1 0,0 1 0,0-1 0,0 1 0,0 0 0,0-1 0,1 1 0,0 3 1,0-4-24,0-1 0,-1 1 1,2 0-1,-1-1 1,0 1-1,0-1 1,0 1-1,1-1 1,-1 1-1,1-1 0,-1 0 1,1 0-1,-1 0 1,1 0-1,0 0 1,0 0-1,-1 0 0,1-1 1,0 1-1,0-1 1,0 1-1,0-1 1,2 1-1,3 0-165,1 0 0,-1-1 0,1 0 0,-1 0 0,1-1 0,-1 0 0,13-3 0,-1-2-128,34-14 0,-2-2-150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46 17964,'-12'17'412,"0"-1"0,2 1 1,-1 1-1,2 0 0,1 0 1,-10 32-1,14-37-356,1 0 0,0 0 0,1 0 0,1 0 0,0 0 0,1 0 0,0 1 0,1-1 0,1 0 0,0 0 0,4 15 0,-2-16-197,-1-5-15,-1 0-1,0 0 0,0 0 0,-1 0 1,0 1-1,0-1 0,-1 0 1,-1 11-1,1-19 149,0 1-1,0-1 1,0 1 0,0-1 0,0 1 0,0-1-1,-1 1 1,1-1 0,0 1 0,0-1-1,-1 1 1,1-1 0,0 1 0,-1 0-1,1-1 1,0 1 0,-1 0 0,1-1 0,-1 1-1,1 0 1,-1-1 0,1 1 0,0 0-1,-1 0 1,1 0 0,-1-1 0,1 1-1,-1 0 1,1 0 0,-1 0 0,0 0 0,1 0-1,-1 0 1,1 0 0,-1 0 0,1 0-1,-1 0 1,1 0 0,-1 0 0,1 0 0,-1 1-1,1-1 1,-1 0 0,1 0 0,-1 1-1,1-1 1,0 0 0,-1 0 0,1 1-1,-1-1 1,1 0 0,0 1 0,-1-1 0,1 1-1,0-1 1,-1 0 0,1 1 0,0-1-1,0 1 1,-1-1 0,1 1 0,0-1-1,0 1 1,0-1 0,0 1 0,0-1 0,0 1-1,0-1 1,0 2 0,-2-10 34,1 1 1,0-1-1,1 0 1,0 1-1,0-1 1,1 0-1,0 1 0,4-15 1,22-61-40,-22 69 8,4-13 36,2 0 0,1 0 0,2 1 0,0 0 0,19-24 0,-27 42 35,1 0 0,0 0 0,0 1 1,0 0-1,1 0 0,0 1 0,0 0 0,1 1 0,-1 0 0,1 0 1,0 0-1,1 1 0,-1 1 0,1 0 0,0 0 0,0 1 1,0 0-1,12-1 0,1 2 48,34 2 1,-51 0-112,0-1 0,0 1 0,-1 0 0,1 1 0,0-1 0,0 1 0,-1 0-1,1 1 1,-1-1 0,11 7 0,-15-8 7,0 0 0,0 0 0,0 0 1,0 1-1,0-1 0,0 0 0,-1 0 0,1 0 0,0 1 0,-1-1 0,1 0 0,-1 1 0,1-1 0,-1 0 0,1 1 0,-1-1 1,0 1-1,0-1 0,0 1 0,0-1 0,0 0 0,0 1 0,0-1 0,0 1 0,-1-1 0,1 1 0,0-1 0,-1 0 1,1 1-1,-1-1 0,0 0 0,1 1 0,-1-1 0,0 0 0,0 0 0,0 0 0,0 0 0,-1 2 0,-4 4 87,-1-1 1,0 1-1,0-2 0,-12 10 0,1-3 204,-32 16-1,45-26-323,0 1 0,0-1-1,0 0 1,0-1 0,0 1 0,-1-1-1,1 0 1,0 0 0,-1-1 0,1 0-1,-1 0 1,-6-1 0,11 1-1,1 0 0,-1 0 0,0 0 0,0 0 0,0-1-1,0 1 1,0 0 0,0-1 0,1 1 0,-1-1 0,0 1 0,0-1 0,1 1 0,-1-1 0,0 0 0,1 1 0,-1-1 0,0 0 0,1 1 0,-1-1 0,1 0 0,-1 0 0,1 1-1,0-1 1,-1 0 0,1 0 0,0 0 0,-1 0 0,1 0 0,0 0 0,0 1 0,0-1 0,0 0 0,0 0 0,0 0 0,0 0 0,0-1 0,1-2-24,0 0 1,0 1-1,1-1 1,-1 0 0,1 1-1,-1 0 1,5-6-1,10-14-391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15715,'4'3'1609,"5"3"-1025,1-1-256,6 1 1048,5 0-672,6-1-424,6 1-192,0-2-392,3-1-240,-3-1-344,-4-2 648,-12 0-184,-6-3-120</inkml:trace>
  <inkml:trace contextRef="#ctx0" brushRef="#br0" timeOffset="1">29 179 14963,'2'13'1497,"17"-9"-897,3-4-224,10-6 680,2 2-264,8-3-304,1 1-352,-4 0-440,-2-4 328,-6-3-128,1 2-104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17364,'6'-9'380,"1"1"1,0-1-1,0 2 1,0-1-1,1 1 1,1 0-1,11-7 1,-16 11-268,1 0 0,-1 1 0,1 0 0,0 0 0,0 0 0,0 0 0,0 1 0,0-1 0,0 1 0,0 1 0,1-1 0,-1 1 0,0 0 0,0 0 0,1 0 0,8 3 0,-13-3-107,1 0 0,-1 1-1,1-1 1,-1 0 0,0 1 0,1 0 0,-1-1 0,0 1 0,1 0 0,-1 0 0,0 0 0,0-1-1,0 1 1,0 0 0,0 1 0,0-1 0,0 0 0,0 0 0,0 0 0,0 1 0,-1-1-1,2 2 1,-2 0-7,1-1 0,-1 0 0,0 0 0,0 1 0,0-1 0,0 0 0,-1 0 0,1 0 0,0 1 0,-1-1 0,0 0 0,1 0 0,-2 3 0,-2 3-12,0 0 0,-1-1 0,0 0-1,0 1 1,0-2 0,-11 11 0,-119 94 9,133-109 4,0 0 1,0 0-1,1 0 0,-1 0 1,0 0-1,1 0 0,0 0 1,-1 1-1,1-1 0,0 1 1,0-1-1,0 1 0,0-1 0,1 1 1,-1 0-1,1 3 0,0-5-19,0 1 0,0 0 0,1 0 0,-1-1 0,1 1 0,-1-1 0,1 1 0,0 0 0,0-1 0,0 1 0,-1-1 0,1 0 0,1 1-1,-1-1 1,0 0 0,0 1 0,0-1 0,1 0 0,-1 0 0,1 0 0,-1 0 0,1 0 0,-1-1 0,1 1 0,-1 0 0,4 0 0,9 3-191,0-1 1,0 0 0,1-1 0,-1 0-1,1-2 1,-1 1 0,1-2 0,-1 0-1,21-4 1,22-5-291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17380,'1'0'1232,"-5"11"-984,-3 5-88,-2 7 480,2 1-224,0 6-288,1 0-48,5 3-80,1-4-88,4-5-320,0-1-232,-1-7-1080,-1-6 1424,-4-7-264,-4-4-225</inkml:trace>
  <inkml:trace contextRef="#ctx0" brushRef="#br0" timeOffset="1">0 125 16428,'7'0'1776,"8"0"-1256,8 2-200,5-1 736,15 1-624,5-1-432,6-1 160,3 0-64,8 0-216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16580,'0'-1'112,"1"0"1,-1 0-1,1 1 1,-1-1-1,1 0 1,0 0 0,-1 1-1,1-1 1,0 0-1,0 1 1,-1-1 0,1 1-1,0-1 1,0 1-1,0-1 1,0 1 0,0 0-1,-1-1 1,1 1-1,0 0 1,0 0 0,0-1-1,0 1 1,0 0-1,2 0 1,27-3 1178,-29 3-1173,5 0 62,0 0-1,-1 0 0,1 1 0,0-1 0,-1 1 0,1 1 0,10 2 0,-15-3-172,1-1 0,-1 1 0,0 0 0,0-1 0,0 1 0,0 0 0,0 0-1,0 0 1,0-1 0,0 1 0,-1 0 0,1 0 0,0 0 0,0 0 0,-1 1-1,1-1 1,-1 0 0,1 0 0,-1 0 0,1 0 0,-1 1 0,0-1 0,0 0-1,1 0 1,-1 1 0,0-1 0,0 0 0,0 0 0,0 1 0,0-1 0,-1 0-1,1 0 1,0 1 0,-1-1 0,1 0 0,-1 0 0,1 0 0,-1 0 0,1 1-1,-1-1 1,-1 1 0,-3 5-45,0 0 0,0-1 0,0 0 1,-1-1-1,0 1 0,0-1 0,-1 0 0,1 0 0,-9 4 0,7-4-142,7-5 159,1 0 0,0 0 0,0 0-1,0 1 1,0-1 0,0 0 0,0 0 0,0 0-1,-1 0 1,1 0 0,0 0 0,0 0-1,0 1 1,0-1 0,0 0 0,0 0-1,0 0 1,0 0 0,0 0 0,0 0 0,0 1-1,0-1 1,0 0 0,0 0 0,0 0-1,0 0 1,0 0 0,0 1 0,0-1-1,0 0 1,0 0 0,0 0 0,0 0 0,0 0-1,0 1 1,0-1 0,0 0 0,0 0-1,0 0 1,0 0 0,1 0 0,7 7-588,20 7-58,-11-6 361,-14-7 272,0 1 0,-1 0 0,1 0 0,0 0 1,-1 1-1,1-1 0,-1 1 0,0-1 1,1 1-1,-1 0 0,-1 0 0,1 0 1,0 0-1,-1 0 0,1 0 0,1 6 0,-3-6 49,0-1-1,0 1 0,0 0 0,0-1 0,0 1 0,0-1 0,-1 1 0,1 0 1,-1-1-1,0 1 0,0-1 0,0 0 0,0 1 0,0-1 0,0 0 0,-1 1 0,1-1 1,-1 0-1,1 0 0,-1 0 0,0 0 0,-3 2 0,-3 3 249,-1 0 0,0-1 0,-18 10 0,23-14-171,-1 1 0,0-1 1,0 0-1,0 0 0,0-1 0,-1 0 0,1 1 0,0-2 1,-10 1-1,15-1-100,0 0 0,-1 1-1,1-2 1,0 1 0,-1 0 0,1 0 0,0 0-1,-1 0 1,1 0 0,0 0 0,-1 0 0,1 0 0,0 0-1,0 0 1,-1-1 0,1 1 0,0 0 0,0 0-1,-1 0 1,1-1 0,0 1 0,0 0 0,0 0 0,-1 0-1,1-1 1,0 1 0,0 0 0,0-1 0,0 1 0,-1 0-1,1 0 1,0-1 0,0 1 0,0 0 0,0-1-1,0 1 1,0 0 0,0 0 0,0-1 0,0 1 0,0-1-1,7-12-109,6 2-114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 16227,'1'1'119,"0"0"0,-1 1-1,0-1 1,1 0-1,-1 1 1,0-1-1,1 1 1,-1-1-1,0 0 1,0 1 0,0-1-1,0 1 1,-1-1-1,1 1 1,-1 1-1,-8 29 269,3-15 139,-26 210 1289,10-46-1570,18-165-103,3-18 245,7-31 6,10-21-599,2 1 0,3 1 0,2 0-1,2 2 1,49-74 0,-67 115 112,0 0 0,0 0 0,1 1 0,0 0 0,0 1 0,1 0 0,9-6 0,-16 11 89,1 1 0,-1-1 0,0 1 0,0 0 1,1 0-1,-1 0 0,0 0 0,1 1 1,-1-1-1,1 0 0,-1 1 0,1 0 0,0 0 1,-1 0-1,1 0 0,-1 0 0,1 0 0,-1 0 1,1 1-1,-1 0 0,1-1 0,-1 1 0,1 0 1,-1 0-1,0 0 0,0 0 0,1 1 0,-1-1 1,0 1-1,0-1 0,0 1 0,0 0 0,-1 0 1,1 0-1,0 0 0,1 2 0,-1-1 20,0 0-1,0 0 0,-1 0 1,1 1-1,-1-1 0,0 0 1,0 1-1,0-1 0,0 1 1,0-1-1,-1 1 0,0-1 1,1 1-1,-1-1 0,-1 6 1,0-3 38,0 0 1,-1-1 0,1 1-1,-1-1 1,-1 1-1,1-1 1,-1 0 0,0 0-1,-4 6 1,3-5-6,0-1 0,0 1 0,-1-1 0,0 0 0,0-1-1,0 1 1,-1-1 0,1 0 0,-1 0 0,0-1 0,0 1 0,-1-1 0,1-1 0,-1 1 0,1-1 0,-12 2 0,16-4-88,-1 0 1,1 0-1,0 0 1,-1 0 0,1 0-1,-1-1 1,1 1-1,0-1 1,-4 0 0,5 0 33,1 1 0,-1-1 0,0 1 0,1 0 0,-1-1 1,0 1-1,1-1 0,-1 1 0,0-1 0,1 0 0,-1 1 0,1-1 1,-1 0-1,1 1 0,0-1 0,-1 0 0,1 1 0,0-1 1,-1 0-1,1 0 0,0 1 0,0-1 0,0 0 0,-1 0 0,1 0 1,0 0-1,0 1 0,0-1 0,1-2 0,2-13-157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16820,'1'1'2256,"2"1"-1728,-1-2-248,6 3-128,0-3 640,4 1-511,3-1-65,6 0-296,5 1-145,6 1-191,-1-1-112,-1-1-288,-1 0-136,-5 0 624,-5 0-192,-18 2-24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13355,'2'7'1480,"16"-3"-832,3-4-272,11-3 913,9-1-641,8-3-400,5-3-232,1 0-1080,-4-2 968,-5 2-264,-4 3-137</inkml:trace>
  <inkml:trace contextRef="#ctx0" brushRef="#br0" timeOffset="1">494 0 15507,'7'2'1289,"1"5"-849,4 1-160,4 5 504,-2 0-128,0 3-144,1 1-80,-7 3-80,-2 3-64,-10 4-104,-9 1-16,-12 2-264,-2 1-272,-9-4 336,-5-2-32,-5-8-104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35 17308,'31'-7'2420,"-5"1"-1669,-13 2-381,31-11 400,-41 14-734,0 1-1,1-1 1,-1 1-1,1-1 1,-1 1-1,1 0 1,-1 1-1,1-1 1,-1 0 0,6 2-1,-8-1-33,0-1 0,0 0 0,-1 0 1,1 1-1,0-1 0,0 0 0,-1 1 0,1-1 0,0 1 0,-1-1 1,1 1-1,0-1 0,-1 1 0,1 0 0,-1-1 0,1 1 0,-1 0 0,1-1 1,-1 1-1,0 0 0,1 0 0,-1-1 0,0 1 0,0 0 0,1 0 0,-1 0 1,0 1-7,0 0 1,0 0 0,-1 0 0,1 0 0,0-1-1,-1 1 1,1 0 0,-1 0 0,0-1 0,0 1 0,-1 2-1,-4 5-34,-1 0 0,0 0 0,-9 9-1,12-13 26,-12 10-66,-23 19-1,-5 4-307,44-38 367,0 1 1,-1-1 0,1 1 0,0-1 0,0 1-1,-1-1 1,1 1 0,0-1 0,0 1 0,0-1-1,0 1 1,0-1 0,0 1 0,0-1 0,0 1-1,0 0 1,0-1 0,0 1 0,0-1 0,0 1-1,0-1 1,0 1 0,0-1 0,1 1-1,-1-1 1,0 1 0,0-1 0,1 1 0,-1-1-1,0 1 1,1-1 0,-1 0 0,0 1 0,1 0-1,20 17-265,-9-7 197,-4-2 65,1 1 0,-2 1 0,1 0-1,-1 0 1,-1 0 0,0 1 0,7 22 0,-11-30 60,-1 0-1,0 0 1,0 0 0,0 0 0,0 1 0,-1-1-1,1 0 1,-1 0 0,0 1 0,-1-1 0,1 0 0,-1 0-1,0 0 1,0 1 0,0-1 0,0 0 0,-1 0-1,0-1 1,0 1 0,0 0 0,0 0 0,0-1-1,-1 1 1,1-1 0,-1 0 0,0 0 0,-5 4 0,0-1 136,0-1 0,-1 0 0,0 0 0,-11 4 0,16-7-215,-1 0 1,1-1-1,-1 1 1,0-1 0,1 0-1,-1-1 1,0 1-1,0-1 1,0 0-1,-8-1 1,12 1 59,1 0 1,-1 0-1,0 0 1,1-1-1,-1 1 1,0 0-1,1 0 1,-1 0-1,0-1 1,1 1-1,-1 0 1,0-1-1,1 1 1,-1-1-1,1 1 1,-1-1-1,1 1 1,-1-1-1,1 1 1,-1-1-1,1 1 1,0-1-1,-1 1 1,1-1-1,0 0 1,-1 1-1,1-1 1,0 0-1,0 1 1,0-1-1,0 0 1,-1 1-1,1-1 1,0 0-1,0 1 1,0-1-1,0 0 1,1 1-1,-1-1 1,0 0-1,0 1 1,0-1-1,0 0 1,1 1-1,-1-1 1,1-1-1,7-10-96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16123,'14'-1'1063,"-10"6"124,-13 17 758,6-16-1701,0-1-46,-2 4-42,0 0 0,1 1 0,-4 12 0,8-20-168,-1 0 0,1 0 0,-1 1 0,1-1 0,0 0 0,-1 0 0,1 0 0,1 0 0,-1 1 0,0-1 0,0 0 0,1 0 0,-1 0 0,1 0 0,0 0 0,-1 0 0,1 0 0,0 0 0,0 0 0,0 0 0,3 3 1,10 8-233,26 19 1,-24-21 92,27 28 0,-39-35 137,0 0 0,-1 0 0,0 0 0,0 1 1,0-1-1,0 1 0,-1 0 0,0 0 0,0 0 0,0 0 0,2 9 1,-4-10 26,0 0 1,-1 1 0,1-1 0,-1 0 0,0 0 0,0 0-1,0 1 1,0-1 0,-1 0 0,1 0 0,-1-1-1,0 1 1,-1 0 0,1-1 0,-1 1 0,1-1 0,-1 0-1,0 0 1,0 0 0,0 0 0,-1 0 0,1-1-1,-1 1 1,-5 2 0,5-2-28,0-1 0,0 1 0,0-1 1,0 0-1,-1 0 0,1-1 0,-1 1 0,1-1 0,-1 0 0,1 0 1,-1-1-1,0 1 0,1-1 0,-1 0 0,0 0 0,0-1 0,1 0 1,-1 1-1,1-1 0,-1-1 0,1 1 0,-6-3 0,7 3 1,1-1 0,0 0 0,0 1 0,0-1 0,1 0 0,-1 0 0,0 0-1,1 0 1,-1 0 0,1-1 0,0 1 0,-1 0 0,1-1 0,0 1 0,1 0-1,-1-1 1,-1-4 0,-3-27-211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14283,'19'9'1568,"9"-1"-959,5-2-257,7 0 760,8 1-464,0 2-592,4-2-360,0 0 272,-1-3-176,1-5-136</inkml:trace>
  <inkml:trace contextRef="#ctx0" brushRef="#br0" timeOffset="1">603 151 15043,'-10'12'1569,"11"-3"-873,2-5-264,9-4 736,2 2-272,5-2-280,4 0-192,2-2-440,3 2-224,-8 0-584,-3 0-1560,-11 3 1984,-4 6-345,-7 1-199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14211,'9'1'1768,"14"1"-887,4-2-337,8-6 1232,2 0-760,6 2-408,-2 0-303,-2-1-906,-3 0 625,-9 6-216,-4 2-136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 16195,'31'-26'4133,"-26"21"-2432,-38 37 918,26-21-2594,-9 10-1,-25 44 1,38-60-89,0 1 1,0 1-1,1-1 1,-1 0 0,2 1-1,-1-1 1,1 1-1,0-1 1,0 1-1,0 0 1,1-1 0,1 14-1,0-17 2,1 1 0,-1-1 0,0 0 0,1 0 0,-1 0 0,1 0 0,0 0 0,0 0 0,0-1 0,0 1 1,1-1-1,-1 1 0,1-1 0,0 0 0,-1 0 0,1 0 0,3 1 0,8 5-181,1-1 1,20 8 0,-22-10 144,0 0 6,-2-1 42,0 0 1,0 0 0,-1 1 0,1 1 0,-1 0 0,-1 0-1,17 14 1,-25-19 48,0-1-1,-1 1 0,1 0 1,-1 0-1,1 0 0,-1 0 1,1-1-1,-1 1 1,1 0-1,-1 0 0,0 0 1,1 0-1,-1 0 0,0 0 1,0 0-1,0 0 1,1 0-1,-1 0 0,0 0 1,-1 0-1,1 0 0,0 0 1,0 0-1,-1 1 0,0 0 8,1 0 0,-2 0 0,1-1 0,0 1 0,0-1 0,0 1-1,-1-1 1,1 0 0,-1 1 0,1-1 0,-4 2 0,-3 2 60,-1 0 0,0-1 1,-17 5-1,15-5-29,-1-1 1,0 0-1,0-1 0,0 0 0,0-1 1,-1-1-1,-15 0 0,24 0-76,1-1-1,-1 1 1,1-1-1,0 1 0,-1-1 1,1 0-1,0 0 1,-1 0-1,1-1 1,0 1-1,0-1 0,0 0 1,0 0-1,0 0 1,1 0-1,-1 0 1,1-1-1,-1 1 1,1-1-1,0 1 0,0-1 1,0 0-1,0 0 1,0 0-1,1 0 1,0 0-1,-1 0 0,1-1 1,0 1-1,-1-5 1,2-21-275</inkml:trace>
  <inkml:trace contextRef="#ctx0" brushRef="#br0" timeOffset="1">174 50 15539,'18'0'2089,"2"0"-1241,3-1-360,2-2 1312,7-1-847,2 2-289,-2 0-824,1-3-568,0-2 616,-3-3-176,-1-1-169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7:5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15987,'-5'11'304,"1"0"-1,0 1 1,0-1-1,1 1 0,0-1 1,-1 23-1,1 77 311,3-79-435,1 24-68,0 5 0,-13 113 0,12-171-59,-1 1-1,0-1 1,0 1-1,0 0 1,-1-1-1,-2 6 1,4-9-47,0 1 0,0-1 0,0 0 0,0 0 0,0 0 0,0 0 0,0 0 0,0 0 0,0 0 0,-1 0 0,1 0 0,0 0 0,0 0 0,0 1 0,0-1 0,0 0 0,0 0 0,0 0 0,0 0 0,0 0 0,0 0 0,0 0 0,-1 0 0,1 0 0,0 0 0,0 0 0,0 0 0,0 0 0,0 0 0,0 0 0,0 0 0,0 0 0,0 0 0,-1 0 0,1 0 0,0 0 0,0 0 0,0 0 0,0 0 0,0 0 0,0 0 0,0 0 0,0 0 0,0 0 0,-1 0 0,1 0 0,0-1 0,0 1 0,0 0 0,0 0 0,0 0 0,0 0 0,0 0 0,0 0 0,0 0 0,0 0 0,0 0 0,0 0 0,0 0 0,0-1-1,0 1 1,0 0 0,0 0 0,0 0 0,0 0 0,0 0 0,0 0 0,-1-20 256,5-16-200,2 1 1,1 0 0,23-66 0,-7 41-656,40-75 0,-51 112 282,22-31 0,-30 48 262,1 0-1,-1 1 1,1 0-1,0-1 1,1 2 0,-1-1-1,1 1 1,0-1-1,0 2 1,8-5 0,-12 7 61,0 0 0,1 1 0,-1-1 0,1 1 1,0-1-1,-1 1 0,1 0 0,-1 0 0,1 0 1,-1 0-1,1 0 0,0 0 0,-1 1 0,1 0 0,-1-1 1,3 2-1,0 0 16,-1 0 0,0 1 0,0-1 1,0 1-1,0 0 0,-1 0 0,1 0 0,4 5 1,-2 0 28,0-1 0,0 1 0,-1 1 0,0-1 0,-1 1 0,0 0 0,0 0 1,3 11-1,-6-18-29,-1 1 1,1-1 0,-1 0 0,0 1-1,1-1 1,-1 0 0,0 1 0,-1-1-1,1 0 1,0 1 0,-1-1 0,1 0-1,-1 0 1,1 1 0,-1-1 0,0 0-1,0 0 1,-2 4 0,0-4 12,1 1 1,0-1-1,-1 1 0,1-1 1,-1 0-1,0 0 0,0 0 1,0 0-1,0-1 0,0 1 1,-5 1-1,-5 1 76,0-1 0,1-1 0,-1 0 0,0 0 0,-22-1 0,24-1-142,1 0 1,-1-1-1,0 0 1,0 0-1,0-1 1,1-1 0,-1 0-1,1 0 1,0-1-1,-12-6 1,10 0-97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14403,'14'-2'1608,"5"-4"-863,3 2-273,10 3 1016,6-4-592,8 0-152,1 0-128,0 3-463,-1-3-209,-7 1-569,-5 2-215,-15 2 640,-3 3-160,-21 2-168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14643,'6'4'1400,"13"-1"-855,9-3-217,15 0 512,7-3-232,9 0-432,0 0-336,1-1 248,-1 3-128,-9 1-176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14395,'-1'0'79,"1"1"0,0-1-1,-1 1 1,1-1 0,0 1 0,0-1 0,-1 1-1,1-1 1,0 1 0,0-1 0,0 1 0,0 0-1,0-1 1,0 1 0,0-1 0,0 1 0,0-1-1,0 1 1,0-1 0,0 1 0,0 0 0,0-1 0,1 1-1,-1-1 1,0 1 0,0-1 0,1 1 0,-1-1-1,0 1 1,1 0 0,17-3 2172,-6 0-1732,11 0-192,-1 0 0,1 1 0,0 2 0,24 3 1,-35-3-346,0 1 1,1 1 0,-1 0 0,0 1-1,0 0 1,0 1 0,-1 0 0,21 13 0,-29-16 2,0 0 1,-1 0 0,1 0 0,-1 0 0,1 0 0,-1 1 0,0-1 0,0 1 0,0 0-1,0-1 1,-1 1 0,1 0 0,-1 0 0,1 0 0,-1 0 0,0 0 0,0 1 0,0 4 0,-1-4-2,0 0 1,0 0 0,-1 0-1,1 0 1,-1 0 0,0 0-1,-1 0 1,1-1 0,0 1-1,-1 0 1,0-1 0,0 1-1,-3 3 1,-5 6-12,0-1 0,-1 0 1,-1-1-1,0 0 0,0 0 1,-20 11-1,-12 5-173,-50 22 0,36-20-815,48-22 794,5-3-70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15891,'0'10'222,"0"1"-1,-1-1 1,0 0-1,-1 0 1,0 0-1,0 0 1,-1 0-1,-1 0 1,1 0 0,-8 12-1,-6 19 132,0 12-205,-19 101-1,7 58 82,28-204-211,-2 25 38,3-31-47,0-1 1,0 0-1,-1 0 0,1 1 0,0-1 0,-1 0 0,1 1 0,0-1 1,-1 0-1,0 0 0,1 0 0,-1 0 0,0 1 0,1-1 1,-1 0-1,-2 1 0,2-4 5,1 0 1,-1 1 0,0-1-1,0 0 1,1-1 0,0 1 0,-1 0-1,1 0 1,0 0 0,0 0-1,0-2 1,1-21-7,1 0 1,2 1 0,0 0-1,1 0 1,2 0-1,9-25 1,-2 16-123,0 1 0,2 0 0,34-48 0,-36 59 56,2 0-1,0 2 1,1 0 0,26-22-1,-36 36 62,0 0 0,0 0 0,0 0 0,1 1 0,-1 1 0,1-1 0,11-3 0,-14 6 16,0 0 1,0 0-1,0 1 1,0-1-1,0 1 1,0 0-1,0 1 1,0-1-1,-1 1 1,1 0 0,0 0-1,0 0 1,7 4-1,-7-3 0,0 1 0,0 0 0,0 0 0,-1 1 0,1-1 0,-1 1 0,0 0 0,0 0-1,0 1 1,-1-1 0,4 6 0,-5-8-18,-1 0 0,0 0-1,0 1 1,1-1 0,-1 0-1,-1 0 1,1 0 0,0 1-1,-1-1 1,1 0 0,-1 1-1,1-1 1,-1 1 0,0-1-1,0 0 1,0 1 0,-1-1-1,1 1 1,-1-1 0,1 0-1,-1 1 1,0-1 0,1 0-1,-1 0 1,0 1 0,-1-1-1,1 0 1,-3 3 0,-1 0 26,-1 1-1,-1-1 1,1-1 0,-1 1-1,1-1 1,-1-1 0,-1 1-1,1-1 1,0 0 0,-10 2-1,-8 1 126,-47 7-1,63-12-206,1 0-1,-1-1 1,0 0 0,0 0-1,-16-3 1,24 3 29,0-1 0,-1 1 0,1-1-1,-1 1 1,1-1 0,-1 1 0,1-1 0,0 0 0,0 0 0,-1 0-1,1 0 1,0 0 0,0 0 0,0 0 0,0 0 0,0 0-1,-1-2 1,1 1 9,1 0-1,-1 1 1,1-1-1,0 0 1,-1 0-1,1 0 1,0 0-1,0 1 1,0-1-1,0 0 1,1 0-1,-1 0 1,0 0-1,1 1 1,0-1 0,-1 0-1,1 1 1,1-3-1,16-29-306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15619,'-5'7'282,"0"0"0,0 0 0,1 0 0,0 1 0,0-1 0,-3 10 0,-5 9 100,-2 0-176,7-13-95,0 0 0,0 1-1,1 0 1,-6 23 0,11-37-111,1 1 0,0-1 0,0 0 0,0 1 0,-1-1 0,1 1 0,0-1 0,0 1 0,0-1 0,0 0 0,0 1 0,0-1 0,0 1 0,0-1 0,0 1 0,0-1 0,0 1 0,0-1 0,1 0 0,-1 1 0,0-1 0,0 1 0,0-1 0,1 0 1,-1 1-1,0-1 0,0 0 0,1 1 0,-1-1 0,1 1 0,11-6-123,16-22-183,-26 25 284,10-13-133,-9 12 97,-1-1 0,1 1 0,0-1 0,0 1 0,0 0 0,0 0 0,7-4 0,-10 7 55,0 0 0,0 0 0,1 0-1,-1 0 1,0 1 0,0-1-1,0 0 1,1 0 0,-1 0-1,0 0 1,0 0 0,0 0-1,0 0 1,1 1 0,-1-1-1,0 0 1,0 0 0,0 0 0,0 0-1,0 1 1,0-1 0,1 0-1,-1 0 1,0 0 0,0 1-1,0-1 1,0 0 0,0 0-1,0 0 1,0 1 0,0-1-1,0 0 1,0 0 0,0 1 0,0-1-1,0 0 1,0 0 0,0 0-1,0 1 1,0-1 0,0 0-1,-1 0 1,1 0 0,0 1-1,-2 12-67,-20 77 610,-9 50 572,10-193-345,12 24-630,1 7-31,1 0-1,0 0 0,2-1 1,1 1-1,-1-27 0,4 48-86,1 1-1,0-1 1,0 1-1,0-1 1,1 1-1,-1-1 0,0 1 1,0-1-1,0 1 1,0-1-1,0 1 1,1-1-1,-1 1 1,0-1-1,0 1 0,1-1 1,-1 1-1,0-1 1,1 1-1,-1 0 1,0-1-1,1 1 1,-1 0-1,1-1 0,-1 1 1,0 0-1,1-1 1,-1 1-1,1 0 1,-1 0-1,2-1 1,0 1 2,0 0 1,-1 0 0,1 0 0,0 0-1,0 0 1,0 0 0,0 1 0,0-1-1,3 2 1,43 19-381,-42-17 189,27 12-418,39 13 1,-39-19 174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 19412,'4'3'1929,"5"-3"-1441,8-4-224,3-5 872,8 5-688,3-3-256,3 1-568,-1 0-312,-5 5-544,-5 0 984,-15 2-137,1 5-247,-15-2 8</inkml:trace>
  <inkml:trace contextRef="#ctx0" brushRef="#br0" timeOffset="1">3 154 14539,'-3'7'1464,"7"0"-727,9-1-289,13-6 760,4 1-360,13-1-400,3 0-216,6-4-656,2-2 536,-1-1-304,-4-1-88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16892,'2'3'435,"2"-1"1,-1 1-1,0-1 1,1 1 0,-1-1-1,1 0 1,6 2-1,20 8-434,0-1 0,0-1-1,1-2 1,0-2 0,1 0-1,0-2 1,44 0 0,-75-5-12,0 1 1,0 0 0,0 0 0,0 0 0,0 0-1,0 0 1,0 0 0,-1 0 0,1 0 0,0 0-1,0 0 1,0 0 0,0 0 0,0 1-1,0-1 1,0 0 0,-1 1 0,1-1 0,0 1-1,0-1 1,-1 1 0,1-1 0,0 1-1,0 0 1,-1-1 0,2 2 0,-3 0 5,1 0 0,0 0 0,-1-1 0,1 1 1,-1 0-1,0 0 0,1-1 0,-1 1 0,0 0 0,0-1 1,0 1-1,-2 2 0,-18 28-12,-95 158 1249,99-158-1288,2 1 0,1 0 1,2 0-1,-11 43 0,23-72 306,0-4-231,0 0 0,0 1 0,0-1-1,0 1 1,0-1 0,0 1 0,0-1 0,0 0 0,-1 1-1,1-1 1,0 1 0,0-1 0,0 1 0,0-1 0,-1 0-1,1 1 1,0-1 0,0 0 0,-1 1 0,1-1 0,0 0-1,-1 1 1,1-1 0,0 0 0,-1 0 0,1 1 0,0-1-1,-1 0 1,-6-3-149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16556,'0'-3'1936,"9"2"-1272,12-2-272,10 1 864,9 1-391,6-3-225,7-2-744,1-3-544,8-1 584,-4-4-152,-7-5-129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 11082,'31'-42'4136,"-22"32"-1376,-21 29-1673,1-2-1030,2 0-1,0 1 0,2 0 0,-1 0 1,2 0-1,1 1 0,0 0 0,-4 35 1,3 15-81,3 79 0,3-78 63,3 75 60,28 188 1,-21-229-53,-6 0 1,-4 0 0,-16 131-1,16-235-63,0 1 0,0-1-1,1 0 1,-1 1 0,0-1-1,0 1 1,0-1 0,0 1-1,0-1 1,0 0 0,0 1-1,0-1 1,0 1 0,0-1-1,0 1 1,-1-1 0,1 1-1,0-1 1,0 0 0,0 1-1,0-1 1,-1 1 0,1-1-1,0 0 1,0 1 0,-1-1-1,1 0 1,0 1 0,-1-1-1,1 0 1,0 1 0,-1-1-1,0 0 1,-6-15-625,4 8 744,-6-18-310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4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43 184 17340,'-42'4'792,"108"-12"-488,-13-1-64,60-11 264,-16-2-64,-10 2-136,-7 5-120,3-3-272,-15 1-184,-16 6-464,-10 0-1368,-20 5 1776,-9-3-281,-9-13-231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11811,'-2'0'48,"1"0"1,-1 0-1,0 0 1,1 0-1,-1 0 1,1 0 0,-1 1-1,1-1 1,-1 1-1,1-1 1,-1 1-1,1-1 1,0 1-1,-1 0 1,1-1 0,0 1-1,-1 0 1,1 0-1,0 0 1,0 0-1,0 0 1,0 0 0,0 0-1,0 1 1,0-1-1,0 0 1,1 1-1,-1-1 1,0 0 0,1 1-1,-1-1 1,1 1-1,-1-1 1,1 1-1,-1 2 1,-1 8 44,1 0 0,0 0 0,1 21 0,0-14 19,15 324 319,-5-205-383,29 670 68,-35-704-78,65 589 78,-35-417-98,9 508 113,-17-180-30,30-35 15,16 242-1,-7 497 1024,-58-1185-1101,7 262-10,10 162-29,-23-542-48,0 25-108,-1-30 155,1 0-1,-1 1 1,0-1-1,0 1 1,0-1-1,0 1 1,0-1-1,0 0 0,0 1 1,0-1-1,0 1 1,0-1-1,0 1 1,0-1-1,0 1 1,0-1-1,0 0 1,-1 1-1,1-1 1,0 1-1,0-1 1,0 0-1,-1 1 0,1-1 1,0 1-1,-1-1 1,1 0-1,0 0 1,-1 1-1,1-1 1,0 0-1,-1 1 1,1-1-1,0 0 1,-1 0-1,1 0 0,-1 1 1,1-1-1,-1 0 1,1 0-1,-1 0 1,-11-6-48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10274,'14'-4'550,"-1"1"0,1 0 0,0 1-1,0 0 1,20 2 0,6-2-193,750-37 203,-71 5-148,315-35-803,3 54-54,276 63 127,106 30 404,45-46 607,-831-37-559,-591 5-91,-10-11 246,-7 1-391,68-6-530,-66 14 472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13323,'-18'-1'1890,"35"9"-1342,36 11-496,158 40 137,-1-2 84,-202-54-255,0 0 0,-1 0 0,1 0-1,-1 1 1,0 0 0,0 0 0,0 1-1,-1 0 1,0 0 0,10 11 0,-14-14-13,0 1 1,0 1-1,0-1 1,0 0-1,-1 0 1,1 1-1,-1-1 1,0 1-1,0-1 1,0 1-1,0-1 1,-1 1-1,1 0 1,-1-1-1,0 1 1,0 0-1,-1-1 1,1 1-1,-1 0 1,1-1-1,-1 1 1,0-1-1,-1 1 1,1-1 0,-1 1-1,-1 2 1,-2 2-4,1-1 0,-1 0 1,0-1-1,-1 1 1,1-1-1,-1 0 1,-1 0-1,1-1 1,-1 0-1,-8 5 1,-14 7 36,-38 16 1,24-13 3,15-6-178,-17 10 1376,-63 22 0,100-45-869,7-10 112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11554,'0'0'44,"0"0"-1,0 0 1,0 0-1,0 0 0,0 0 1,0 0-1,1 0 0,-1 0 1,0 0-1,0 0 1,0 0-1,0 0 0,0 0 1,1 0-1,-1 0 0,0 0 1,0 0-1,0 0 1,0 0-1,0 0 0,0 1 1,0-1-1,1 0 0,-1 0 1,0 0-1,0 0 1,0 0-1,0 0 0,0 0 1,0 0-1,0 0 0,0 1 1,0-1-1,1 0 0,-1 0 1,0 0-1,0 0 1,0 0-1,0 0 0,0 1 1,0-1-1,0 0 0,0 0 1,0 0-1,0 0 1,0 0-1,0 0 0,0 1 1,0-1-1,0 0 0,0 0 1,0 0-1,0 0 1,0 0-1,-1 0 0,1 1 1,0-1-1,0 0 0,0 0 1,0 0-1,0 0 1,0 0-1,0 0 0,0 0 1,0 0-1,0 1 0,-1-1 1,1 0-1,19-4 931,21-11-624,-40 15-339,39-17 296,-2 0 0,0-3-1,-1-1 1,-1-1 0,-2-2 0,51-46-1,-61 48-207,-2-1 0,0-2 1,-1 0-1,-2 0 0,-1-2 0,-1 0 0,-1-1 0,-1-1 0,12-36 0,9-62-6,-27 111-107,-8 16 13,1 0 0,-1 0 0,0 0 0,1 0 0,-1 0 0,1 0 0,-1 0 0,0 0-1,1 0 1,-1 0 0,0 0 0,1 1 0,-1-1 0,0 0 0,1 0 0,-1 0-1,0 0 1,0 1 0,1-1 0,-1 0 0,0 0 0,1 1 0,-1-1 0,0 0-1,0 0 1,0 1 0,1-1 0,-1 0 0,0 1 0,16 34-76,-13-27 63,19 49-140,2-1-1,3-1 1,2-1 0,2-2 0,3-1 0,70 81 0,-37-64-221,-42-49 138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 14035,'-17'181'1142,"7"252"-1,26-39-159,-20-545 400,18-174 0,-2 218-1761,4 1-1,46-159 0,-57 247 335,1-1 0,1 1 1,1 0-1,15-26 0,-21 40 42,1 0-1,0 1 1,0-1 0,0 1 0,0 0 0,0 0 0,1 0 0,0 0 0,-1 0 0,1 1 0,5-3-1,-6 4 5,0 0-1,0 0 0,0 1 0,0-1 1,0 1-1,1-1 0,-1 1 0,0 0 1,0 0-1,0 1 0,0-1 0,0 1 1,0-1-1,1 1 0,-1 0 0,-1 0 1,1 0-1,3 2 0,0 0-1,-1 0 1,0-1-1,-1 1 0,1 1 0,0-1 1,-1 1-1,0 0 0,0 0 0,0 0 1,0 0-1,-1 1 0,1 0 0,-1-1 1,0 1-1,-1 0 0,1 1 0,-1-1 1,0 0-1,0 1 0,-1-1 0,2 9 1,-3-7 6,0-1-1,0 1 1,0 0 0,-1 0 0,0 0 0,0-1 0,0 1 0,-1 0 0,0-1 0,-1 1 0,1-1 0,-1 0 0,-1 0 0,1 0 0,-1 0 0,0-1 0,-8 10 0,0-2 36,-1-1 0,0-1 0,-1 0 0,0 0 0,-24 13-1,28-19-59,1 0-1,-1-1 1,0 0-1,-1-1 0,1 0 1,-1 0-1,1-1 0,-1 0 1,0-1-1,-13 0 0,22-1 16,-1 0 1,1 0-1,-1 0 0,1-1 0,-1 1 0,1 0 0,-1-1 0,1 0 0,-1 0 0,1 0 0,0 0 0,-1 0 0,1 0 1,0 0-1,0-1 0,0 1 0,0-1 0,0 0 0,0 1 0,1-1 0,-1 0 0,0 0 0,1 0 0,0 0 1,-1-1-1,-1-3 0,-10-29-56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1 16764,'-5'0'124,"-1"1"0,1-1 0,0 1 1,0 0-1,0 0 0,-1 0 0,1 1 1,0 0-1,1 0 0,-8 4 0,-52 33-15,41-23 145,-51 34-125,3 3 0,2 4 1,2 2-1,-78 91 0,39-16-580,92-123-64,9-17-229,6-25-324,21-83 4,-8 43 378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3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12491,'9'18'1648,"2"10"-984,2 10-240,6 10 1617,12 13-1369,13 5-56,13 4-240,7-2-112,16-6-576,0-5 376,1-22-80,-5-15-72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11466,'-6'-18'1553,"1"5"-633,5-2 1817,0 21-1793,0 22-136,-2 10-64,0 14-216,-1 8-152,-1 12-208,4 7-56,0 9-80,2 4-104,1-3-520,3-3-144,-1-16 576,5-2-120,-3-26-104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 15691,'1'-1'90,"-1"1"-1,0-1 0,0 0 0,1 0 0,-1 0 1,1 0-1,-1 0 0,1 0 0,-1 1 0,1-1 1,0 0-1,-1 1 0,1-1 0,0 0 0,-1 1 1,1-1-1,0 1 0,0-1 0,0 1 0,0-1 1,-1 1-1,1-1 0,0 1 0,0 0 1,0 0-1,0-1 0,0 1 0,1 0 0,31-4 586,-28 4-329,32-3 653,56 4 1,-78 0-921,-1 1 1,0 0 0,1 1-1,-1 0 1,-1 1 0,26 10-1,-38-13-80,0-1 0,1 1 0,-1 0-1,0-1 1,1 1 0,-1 0-1,0 0 1,0 0 0,1 0 0,-1 0-1,0 0 1,0 0 0,0 0 0,0 0-1,0 1 1,-1-1 0,1 0-1,0 1 1,-1-1 0,1 0 0,-1 1-1,1-1 1,-1 1 0,1-1 0,-1 1-1,0-1 1,0 2 0,0 0-2,-1-1 1,0 1-1,0-1 0,0 1 1,0-1-1,-1 0 1,1 1-1,-1-1 1,1 0-1,-1 0 0,0 0 1,0 0-1,0-1 1,-2 3-1,-8 5-3,-1 0 1,0-1-1,0 0 0,-19 7 1,26-12-7,-8 3 5,0 0-1,0 0 1,0-2-1,-1 0 1,0 0-1,-27 2 1,50-6-43,0 1-1,0 0 1,0 0 0,-1 1 0,1 0 0,0 0 0,-1 1 0,1 0-1,-1 0 1,0 1 0,0 0 0,0 0 0,-1 0 0,1 1 0,-1 0 0,10 10-1,-9-4 38,0 0 0,0 0 0,-1 1 0,0 0-1,-1 0 1,-1 0 0,0 0 0,0 1 0,-1 0-1,-1-1 1,0 1 0,-1 0 0,0 0 0,-1 0-1,-1 1 1,0-1 0,0 0 0,-2-1 0,-5 21-1,5-21 78,0 1-1,-1-1 1,-1 0-1,0 0 1,-1-1-1,0 1 1,-1-1-1,0-1 1,-1 1-1,0-1 1,0 0-1,-1-1 1,0 0-1,-1-1 1,0 0-1,-1 0 1,1-1-1,-1 0 1,-23 10-1,30-16-31,-1 1 0,0-1 0,0 1 0,0-1 0,0-1 0,0 1 0,0-1 1,0 0-1,0 0 0,-1 0 0,1-1 0,0 1 0,0-1 0,0-1 0,-6-1 0,8 1-84,-1 0-1,1 0 1,-1 0 0,1-1-1,0 0 1,0 1 0,0-1-1,0 0 1,0 0 0,1 0-1,-1-1 1,1 1 0,0-1-1,0 1 1,0-1 0,1 0 0,-1 0-1,1 0 1,-2-7 0,0-4-73,1 0 0,1-1 0,0 1 0,3-29 0,5-21-323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15739,'4'-3'354,"-1"-1"0,1 1 0,0 0 0,0 0 0,0 1 0,0-1 0,0 1 0,0 0 0,9-3-1,46-12 1344,-41 13-1327,19-6 110,-16 3-346,1 1 0,0 1 0,0 1 0,25 0 0,-46 4-138,-1 0-1,1 0 0,0 1 1,0-1-1,0 0 0,-1 1 0,1-1 1,0 1-1,-1-1 0,1 1 0,0-1 1,-1 1-1,1-1 0,-1 1 0,1 0 1,-1-1-1,1 1 0,-1 0 0,1-1 1,-1 1-1,0 0 0,1 0 0,-1 0 1,0-1-1,0 1 0,1 0 0,-1 0 1,0 0-1,0 0 0,0-1 1,0 1-1,0 0 0,0 0 0,0 0 1,-1 0-1,1-1 0,0 1 0,0 0 1,-1 0-1,1 0 0,-13 47-74,10-36 66,-26 97-304,6 0 1,4 1 0,-6 149-1,25-255 96,-2 24-493,2-27 677,0 0-1,0 0 0,0-1 0,0 1 0,0 0 0,-1 0 0,1 0 0,0 0 0,0 0 1,-1 0-1,1 0 0,-1-1 0,1 1 0,-1 0 0,1 0 0,-1-1 0,1 1 0,-1 0 0,0 0 1,0-1-1,0 2 0,-8-5-605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16700,'6'-26'1680,"10"9"-1128,6 5-216,11 4 704,6 3-183,11 3-657,3 0-601,6 2 385,0-4-152,5-1-64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1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5201,'9'15'586,"2"0"1,0 0-1,0-2 1,2 1-1,-1-2 0,2 1 1,21 14-1,115 66 825,-97-62-1385,140 89 89,-154-93-62,-2 2 1,63 62 0,-27-14 460,3-3-1,170 126 0,-82-95-61,-91-61-194,-2 3 0,-2 3 0,76 72-1,-72-54-166,2-3 0,141 94 0,237 177-61,-301-217-35,-4-11 54,-64-49 73,137 126-1,-158-121-67,-5-4-24,2-2 0,105 77 0,-82-78-23,184 129-5,-14 25 12,-114-86-68,265 182 1,-363-276 19,-1 1 1,60 62 0,56 85-66,-125-142 95,22 21-6,3-2 0,2-2-1,123 86 1,-101-83-8,-2 3-1,101 102 1,-116-94 18,98 96-9,109 53-86,-233-188 79,161 147 22,-139-118 2,129 96 1,-137-119-51,-12-7 0,2-1 1,1-1-1,83 35 1,-109-54 41,-1 0 1,1 2-1,-1-1 0,-1 2 1,0 0-1,19 18 0,69 78 463,-83-85-405,-11-14-23,0 1 0,-1 0 0,-1 0 0,11 18 1,-18-24-1067,-5-6 852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55 388 12659,'0'0'125,"0"-1"1,0 0-1,0 1 1,0-1-1,1 0 0,-1 1 1,0-1-1,0 0 1,1 1-1,-1-1 1,0 0-1,1 1 1,-1-1-1,1 1 1,-1-1-1,1 1 0,-1-1 1,1 1-1,-1-1 1,1 1-1,0-1 1,-1 1-1,1 0 1,-1-1-1,1 1 1,0 0-1,-1-1 0,1 1 1,0 0-1,0 0 1,0 0-1,11 22 2101,-8-13-2557,29 60 492,-18-39-426,-1 0-1,13 45 0,-27-75 236,0 0 1,0 0-1,1 0 1,-1 0-1,0 0 1,0 0-1,0 1 0,0-1 1,0 0-1,0 0 1,0 0-1,1 0 1,-1 1-1,0-1 1,0 0-1,0 0 0,0 0 1,0 0-1,0 1 1,0-1-1,0 0 1,0 0-1,0 0 1,0 1-1,0-1 0,0 0 1,0 0-1,0 0 1,0 1-1,0-1 1,0 0-1,0 0 1,0 0-1,-1 0 0,1 1 1,0-1-1,0 0 1,0 0-1,0 0 1,0 0-1,0 0 1,-1 1-1,1-1 0,0 0 1,0 0-1,0 0 1,0 0-1,0 0 1,-1 0-1,1 0 1,0 0-1,0 0 0,0 0 1,-1 1-1,1-1 1,0 0-1,0 0 1,-1 0-1,-12-10-979,-13-19-135,-3-8 319,-30-48 0,47 65 1627,1-1-1,-10-27 1,21 48-774,0 0 0,0 0 1,0-1-1,0 1 0,0 0 1,0 0-1,0 0 0,0-1 1,0 1-1,0 0 0,0 0 1,0 0-1,1-1 0,-1 1 0,0 0 1,0 0-1,0 0 0,0 0 1,0-1-1,1 1 0,-1 0 1,0 0-1,0 0 0,0 0 0,1 0 1,-1 0-1,0 0 0,0-1 1,0 1-1,1 0 0,-1 0 1,0 0-1,0 0 0,1 0 1,-1 0-1,0 0 0,0 0 0,0 0 1,1 0-1,-1 0 0,0 0 1,0 0-1,1 1 0,-1-1 1,0 0-1,0 0 0,0 0 1,1 0-1,-1 0 0,0 0 0,0 0 1,0 1-1,0-1 0,1 0 1,-1 0-1,0 0 0,15 6 453,34 21-207,1-2 1,1-2 0,2-3 0,0-2-1,98 20 1,-148-37-214,0-1 1,0 1-1,1-1 0,-1 0 1,0 0-1,1 0 0,-1 0 1,0 0-1,0-1 1,1 1-1,-1-1 0,0 0 1,0 0-1,5-3 0,-6 3 11,0-1 0,0 0 0,-1 0 0,1 0-1,-1 0 1,1 0 0,-1 0 0,0-1 0,0 1-1,0 0 1,0-1 0,0 1 0,-1 0 0,1-1-1,-1 1 1,1-1 0,-1 1 0,0-1 0,0-2-1,0-14 83,0 0-1,-1-1 0,-1 1 0,-1 0 0,-1 1 0,-1-1 0,0 0 1,-1 1-1,-1 0 0,-1 1 0,0 0 0,-1 0 0,-1 0 0,-1 1 0,0 1 1,-21-22-1,26 31-311,0 0 0,1 0 1,0-1-1,0 0 0,-8-13 1,12 18 141,0-1 1,1 0 0,-1 1-1,0-1 1,1 0 0,0 1-1,-1-1 1,1 0-1,0 0 1,0 0 0,1 1-1,-1-1 1,1 0 0,-1 0-1,1 1 1,0-1 0,0 0-1,0 1 1,0-1 0,2-3-1,16-25-306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1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12707,'3'12'211,"-1"-1"1,0 1 0,-1-1-1,0 1 1,-1 18-1,1 16-35,27 172 27,-13-123-133,3 101 0,-20 30 101,-1-128 85,3 1 0,28 191 0,-17-235-100,-2 1 0,-3-1-1,-2 1 1,-2 0 0,-8 75 0,4-110-105,0-2 636,1-20-674,0 1 0,1-1 0,-1 0-1,0 1 1,1-1 0,-1 1 0,0-1 0,1 0 0,-1 0-1,1 1 1,-1-1 0,1 0 0,0 0 0,-1 1-1,1-1 1,0 0 0,0 0 0,-1 0 0,1 0-1,0 0 1,0-1 0,-9-21 8,-2-5-67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15187,'-2'4'1273,"4"1"-833,5-3-96,10-2 528,5 0-88,13-4-160,2 1-24,7-1-160,4 0-120,-2 1-384,-2 1-392,-13 2 408,-11 0-104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16267,'5'13'1609,"8"-15"-1017,-2-9-248,8-9 848,5 0-408,3-1-327,1 3-201,5 3-528,-7 2-329,-1 4 241,-4 0 192,2-2-144,1-2-128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14675,'7'-8'251,"-1"0"0,1 1-1,1-1 1,-1 2 0,1-1 0,1 1 0,-1 0-1,1 1 1,0 0 0,0 1 0,1-1 0,-1 2-1,1-1 1,0 1 0,0 1 0,0 0-1,0 0 1,0 1 0,0 1 0,1-1 0,17 3-1,-26-2-232,0 0 0,0 0 0,1 0 0,-1 0 0,0 1-1,0-1 1,0 1 0,1 0 0,-1-1 0,0 1 0,0 0-1,0 0 1,0 0 0,0 1 0,-1-1 0,1 0 0,0 1-1,0-1 1,-1 1 0,1-1 0,-1 1 0,1 0 0,-1 0-1,0 0 1,0 0 0,0 0 0,0 0 0,0 0 0,0 0-1,-1 0 1,1 0 0,0 0 0,-1 1 0,0-1 0,0 0-1,1 0 1,-1 1 0,-1 2 0,0 2-4,-1 0 0,1 0 0,-2-1 0,1 1 0,-1 0 0,0-1 0,0 0-1,0 0 1,-1 0 0,0 0 0,-7 7 0,-8 6 72,0-1 0,-32 23 0,24-21 119,-26 27-1,52-47-203,1 0 0,0 0 0,0 0 0,0 0 0,0 1 0,0-1 0,0 0 0,0 0 0,-1 0 0,1 0 0,0 0 0,0 1 1,0-1-1,0 0 0,0 0 0,0 0 0,0 0 0,0 1 0,0-1 0,0 0 0,0 0 0,0 0 0,0 0 0,0 0 0,0 1 0,0-1 0,0 0 0,0 0 0,0 0 0,0 0 0,0 1 0,0-1 0,1 0 0,-1 0 0,0 0 0,0 0 0,0 0 1,0 1-1,0-1 0,0 0 0,0 0 0,1 0 0,-1 0 0,0 0 0,0 0 0,0 0 0,0 0 0,0 0 0,1 1 0,-1-1 0,0 0 0,17 4 1,32 1-55,-30-4 47,8 2-13,-10-2-43,0 1 0,0 1 0,0 0 0,18 6 0,-52-2-1378,2-7 1142,-5 0-86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14899,'7'13'1777,"10"-11"-1081,9-15-240,7-2 864,11-7-504,6-2-72,5-5-199,0 1-225,0 4-376,-5 6-304,-10 3-489,-7 4-151,-11 4 712,-9-1-208,-13 7-168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14355,'1'1'85,"-1"-1"0,0 1 0,0 0 0,0 0 0,1-1 0,-1 1 0,0-1 0,1 1 1,-1 0-1,1-1 0,-1 1 0,1-1 0,-1 1 0,1 0 0,-1-1 0,1 0 0,-1 1 0,1-1 0,-1 1 0,1-1 0,0 0 0,-1 1 0,1-1 0,0 0 0,0 0 0,-1 1 0,1-1 1,0 0-1,-1 0 0,1 0 0,0 0 0,0 0 0,-1 0 0,1 0 0,0 0 0,-1 0 0,2-1 0,39-5 1223,-24 3-632,1 0-354,1 2 0,-1 0 0,1 1-1,-1 1 1,0 1 0,19 4 0,-33-6-311,-1 1 0,0 0 0,1 0 0,-1 0 0,0 0 1,0 0-1,0 1 0,0 0 0,0-1 0,0 1 0,0 0 0,-1 0 0,1 1 0,-1-1 0,1 0 0,-1 1 0,0 0 0,0-1 1,0 1-1,0 0 0,-1 0 0,1 0 0,-1 0 0,1 0 0,-1 1 0,0-1 0,-1 0 0,1 0 0,0 1 0,-1-1 0,0 1 0,0-1 1,0 0-1,0 1 0,0-1 0,-1 1 0,1-1 0,-1 0 0,0 0 0,-2 5 0,0 0-5,-1 1-1,-1-1 1,1 0-1,-1 0 1,-1 0 0,1-1-1,-1 0 1,-7 7-1,-2 3 8,15-17-17,0 1 0,0-1 0,0 0 0,0 0 0,0 1 0,0-1 0,0 0 0,0 0 0,0 1 1,0-1-1,0 0 0,0 0 0,0 0 0,1 1 0,-1-1 0,0 0 0,0 0 0,0 0 0,0 1 0,0-1 0,1 0 1,-1 0-1,0 0 0,0 0 0,0 0 0,1 1 0,-1-1 0,0 0 0,0 0 0,1 0 0,-1 0 0,0 0 0,0 0 0,0 0 1,1 0-1,-1 0 0,0 0 0,0 0 0,1 0 0,-1 0 0,0 0 0,0 0 0,1 0 0,-1 0 0,0 0 0,15 1-129,4-1-19,0 0-1,1 1 0,-1 2 1,34 7-1,-49-9 135,0 1-1,-1-1 1,1 1-1,0 0 1,-1 0-1,1 0 1,-1 0 0,1 0-1,-1 1 1,0 0-1,0-1 1,0 1-1,2 4 1,-3-4 13,-1-1 0,0 1 0,0 0 0,1 0 0,-2 0 0,1 0 0,0 0 0,-1 0 0,1 1 1,-1-1-1,0 0 0,0 0 0,0 0 0,0 0 0,-1 0 0,1 1 0,-1-1 0,0 0 0,-2 4 0,0 1 14,-1 0 1,0 0-1,-1 0 1,1-1-1,-2 0 0,1 0 1,-1 0-1,0-1 0,0 0 1,-1 0-1,-12 9 0,0-2 85,-1 0-1,0-2 0,-28 12 1,24-13 28,-1-1 0,0-1 0,-27 4 1,42-10-124,-1 0 1,0-1-1,1 0 1,-1-1-1,0 0 1,0-1-1,1 0 1,-1-1-1,-20-5 1,28 6 6,1 0-1,-1 0 1,0 0 0,1-1 0,-1 1 0,1-1 0,-1 0 0,1 0 0,0 0 0,0 0 0,0 0-1,0 0 1,0 0 0,0-1 0,1 1 0,-1 0 0,1-1 0,0 0 0,0 1 0,0-1 0,0 0-1,0 0 1,0 1 0,1-1 0,-1-4 0,0-17-127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4903 9554,'35'-8'1887,"-18"4"-1541,0 0 0,0-1 0,30-13 0,42-32-180,-2-3-1,96-78 1,524-394 900,-467 373-864,-146 97-298,151-118 0,-143 83 46,-61 50 51,3 2 0,1 2 0,1 2 1,76-42-1,73-8-14,7-4 8,-167 70 40,-1-1 0,-1-2 0,52-43 0,20-30 127,-22 19 36,112-79 0,303-141 642,-284 203-792,-151 69-48,-2-4 0,0-1 0,78-52 0,-77 32-22,83-82 1,4-4-53,-84 85 3,95-55-1,79-26-52,-193 106 107,57-34 22,135-100 0,77-89 30,-147 111-47,-99 84 4,2 3 1,3 3-1,134-61 0,-127 71-32,-2-3 0,-2-4-1,-1-3 1,103-83 0,-69 33-104,-53 42 14,4 3 1,129-83 0,-101 86-15,51-30-107,-117 59 703,-16 16-360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38 12531,'81'-38'6134,"-87"50"-5119,-14 19-844,14-22 114,-72 119-1158,-91 205-1,219-425-929,-16 29 1404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2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11002,'1'0'42,"-1"0"0,0 0 0,1 1 0,-1-1 0,0 0 0,1 0 0,-1 0 0,0 0 0,0 1 0,1-1 0,-1 0 0,0 0 0,0 0 0,1 1 0,-1-1 0,0 0 0,0 0-1,0 1 1,1-1 0,-1 0 0,0 1 0,0-1 0,0 0 0,0 0 0,0 1 0,0-1 0,0 0 0,1 1 0,-1-1 0,0 0 0,0 1 0,0-1 0,0 0 0,-1 1 0,1-1 0,0 0 0,0 1 0,0-1-1,0 0 1,0 1 0,0-1 0,0 0 0,0 1 0,-1-1 0,1 0 0,0 0 0,-1 1 0,-7 26 431,6-21-156,-16 51 642,2 1 1,3 1-1,-9 87 1,19-98-957,1-1 0,3 0 0,1 0 0,18 93-1,-17-128-103,0 0 0,0 0 0,1 0 0,0 0 0,1-1 0,1 1 0,8 12 0,-7-17-356,-4-10-25,-4-13-91,-30-39 14,8 21 255</inkml:trace>
  <inkml:trace contextRef="#ctx0" brushRef="#br0" timeOffset="1">0 404 13531,'12'0'1512,"4"-2"-976,12 0-168,5-1 521,9 1-289,0-2-288,8-7-16,1-6-16,1-6-192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10018,'6'2'4198,"11"5"-2665,98 4-1601,3-5-3582,8-1-5739,-72-4 13772,78-8 0,-101 4-4671,-9 3 274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7866,'26'2'1208,"-2"-2"-680,-4 0-240,2 0 1304,-2 0-991,-1 0-289,1 2-304,2-2-32,7 0-80,-1 0-8,5 0-24,2 0-8,0-2-545,0-2 593,-2 0-16,-4 1-64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9594,'10'3'596,"1"0"-1,0-2 1,-1 1-1,1-1 1,0-1 0,16-1-1,16 1-615,19 5-196,53 5-62,192-9 0,27-4 775,-95 6-3809,-208-4 1624,26-1 573,-20-6 5797,-20 4-4457,1 1 0,-1 1 0,0 1 0,0 0 1,1 2-1,-1 0 0,0 0 0,25 7 1,28 0 35,184-8 907,-107-3-518,146-6-611,-188 5 118,-23 0-81,520-5 231,-357 19-233,270 6 1360,-342-13-839,16 9-485,-86-12 198,-109-1-271,0 0 1,0 0-1,0 0 0,0 0 0,-9-5 0,1 2-162,6 0 254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34 132 13483,'-2'20'359,"-25"389"2528,22-297-512,67-300-1243,90-191-1,-151 376-1131,5-10-3,0 1 1,0 0-1,1 0 0,16-19 1,-21 29 1,-1 0 1,1 0-1,-1 1 1,1-1-1,0 0 0,0 1 1,-1 0-1,1-1 1,0 1-1,0 0 1,0 0-1,1 0 0,-1 0 1,0 1-1,0-1 1,0 1-1,1-1 0,-1 1 1,0 0-1,0-1 1,1 1-1,-1 1 1,0-1-1,1 0 0,-1 0 1,0 1-1,0-1 1,1 1-1,-1 0 1,0 0-1,0 0 0,0 0 1,0 0-1,0 0 1,0 0-1,3 3 1,2 2-6,1 1 0,-1 0 0,0 0 0,0 0 0,-1 1 0,0 0 0,0 1 0,-1-1 0,0 1 0,6 16 0,-9-22 0,-1 1-1,0-1 0,0 0 0,-1 0 0,1 1 0,-1-1 0,0 0 0,1 1 0,-2-1 0,1 1 1,0-1-1,0 0 0,-1 1 0,0-1 0,0 0 0,0 0 0,0 1 0,0-1 0,-1 0 0,1 0 0,-1 0 1,0-1-1,0 1 0,0 0 0,0-1 0,-1 1 0,1-1 0,0 0 0,-1 1 0,0-1 0,0 0 1,1-1-1,-1 1 0,-7 2 0,0 0 11,0 0 0,-1 0 0,0-1 0,1-1 0,-1 0 0,0-1 0,-15 1 0,19-2-41,0 0 0,1 0 0,-1 0 0,0-1-1,0 0 1,1-1 0,-1 1 0,1-1 0,-1 0-1,1-1 1,0 0 0,0 0 0,-6-4 0,11 6 40,0 1 0,0-1 0,0 0 0,0 0 0,0 1 0,0-1-1,1 0 1,-1 0 0,0 0 0,1 0 0,-1 0 0,0 0 0,1 0 0,-1 0 0,1 0 0,0 0 0,-1 0 0,1 0 0,0 0 0,0 0 0,0 0 0,-1 0 0,1-1 0,0 1 0,1 0 0,-1 0 0,0 0 0,1-2 0,-1 1 5,1 1 0,0 0 1,0-1-1,0 1 0,0 0 1,0-1-1,0 1 0,1 0 1,-1 0-1,0 0 0,1 0 1,-1 0-1,0 0 0,1 0 0,-1 1 1,1-1-1,0 0 0,1 0 1,22-5-107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11707,'3'10'591,"1"-1"0,-2 1 0,1 0 0,-1 0 0,-1 0 0,0 0 0,0 17 0,-1-16-427,0 0 1,1-1-1,0 1 0,1-1 0,0 1 1,1-1-1,4 12 0,-6-20-124,0-1 0,-1 1 0,1-1 0,0 1 0,0-1 0,0 0 1,0 0-1,0 0 0,0 1 0,1-1 0,-1 0 0,0 0 0,0-1 0,1 1 0,-1 0 0,1 0 0,-1-1 0,1 1 0,-1 0 0,1-1 0,-1 0 0,1 1 0,0-1 1,-1 0-1,1 0 0,-1 0 0,1 0 0,0 0 0,-1 0 0,1 0 0,-1-1 0,1 1 0,-1-1 0,1 1 0,-1-1 0,1 1 0,-1-1 0,1 0 0,-1 0 0,1 0 1,0-1-1,9-5 204,-1 0 0,0-1 0,0 0 1,9-10-1,-15 15-154,6-7 135,22-21 669,47-58 0,-93 111-910,1 0 0,1 1 0,1 0 1,-15 47-1,25-69 15,1 0-1,-1 0 1,1 0 0,0 0 0,0 0-1,0 0 1,-1 0 0,1 1 0,0-1 0,0 0-1,0 0 1,1 0 0,-1 0 0,0 0-1,0 0 1,1 0 0,-1 0 0,0 0 0,1 0-1,0 1 1,-1-2 4,1 1-1,0-1 1,-1 0 0,1 1-1,0-1 1,-1 0 0,1 0-1,0 0 1,-1 0 0,1 0-1,0 1 1,-1-1 0,1 0-1,0 0 1,-1-1 0,1 1-1,0 0 1,-1 0-1,1 0 1,0 0 0,-1-1-1,2 1 1,3-2 23,0-1-1,0 0 0,-1 1 1,1-1-1,-1-1 1,7-5-1,10-11-24,0 0 0,-2-2 0,0 0 0,-2-1 0,0-1 0,16-33 0,-32 57-2,-1-1-5,0 0-1,0 1 1,0-1 0,0 0 0,1 1 0,-1-1 0,0 1 0,1-1 0,-1 0 0,0 1 0,1-1 0,-1 1 0,1-1 0,-1 1-1,1-1 1,-1 1 0,1 0 0,-1-1 0,1 1 0,0 0 0,-1-1 0,1 1 0,-1 0 0,1 0 0,0-1 0,1 1 0,7-2-209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16195,'0'-3'1729,"9"3"-1033,4-4-264,6 0 848,5-1-279,7 1-345,0 0-248,0 3-592,3-1-360,-9-2-457,-3 2 801,-11 2-200,-9 0-152</inkml:trace>
  <inkml:trace contextRef="#ctx0" brushRef="#br0" timeOffset="1">4 160 13083,'-4'11'1512,"12"-3"-640,6-5-256,9-3 953,2-3-489,8-3-160,2 0-96,-2-1-472,1 2-328,-5-5-736,-1 1 640,-10 4-160,-2-1-112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2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55 15411,'7'-6'1315,"1"-1"-1,-2 0 1,1 0-1,-1 0 1,8-14-1,-34 67-41,13-26-1264,-2-1 0,-11 20-1,4-14 3,7-13-8,0 1 1,1 1 0,1-1 0,0 1 0,1 0 0,-8 29 0,14-42-6,-1 0 1,1 0 0,0 0 0,0 0 0,0 0 0,0 0-1,0-1 1,1 1 0,-1 0 0,0 0 0,0 0 0,1 0-1,-1 0 1,0 0 0,1 0 0,-1 0 0,1-1-1,-1 1 1,1 0 0,-1 0 0,1 0 0,0-1 0,-1 1-1,2 0 1,0 1 0,1-1-1,-1 0 1,0 1-1,1-1 1,-1 0-1,1-1 1,0 1-1,-1 0 1,4 0-1,8 0-1,0 0-1,26-2 1,-29 0 0,4 1-108,-1-1 0,0-1 0,0 0 0,0-1 0,0-1 0,0 0 0,-1 0 0,0-2 0,0 0 0,0 0 0,0-1 0,18-14 0,-16 8-194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13739,'-11'21'1408,"0"6"-752,0 3-192,2 5 769,-1 1-217,3 5-232,3 1-88,4 2-352,4-3-504,9-16 272,3-8-64,3-15-144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14211,'-5'0'306,"1"0"0,-1 0 0,0 0-1,1-1 1,-1 0 0,1 0 0,-9-3 0,13 4-263,-1 0 1,1-1 0,-1 1-1,1-1 1,-1 1-1,0 0 1,1-1 0,-1 1-1,1-1 1,0 1 0,-1-1-1,1 1 1,-1-1-1,1 0 1,0 1 0,-1-1-1,1 1 1,0-1 0,0 0-1,0 1 1,-1-1-1,1 0 1,0 0 0,0-1 26,1 1 0,-1-1 1,0 0-1,1 1 0,-1-1 1,1 1-1,0-1 1,0 1-1,-1-1 0,1 1 1,0-1-1,0 1 0,0 0 1,2-2-1,4-4 89,0 0-1,1 0 1,0 1 0,1 0-1,-1 0 1,1 1-1,0 1 1,1-1 0,11-3-1,-16 6-147,0 0-1,1 0 0,-1 0 1,1 1-1,-1 0 0,1 0 1,0 1-1,-1 0 0,1 0 1,0 0-1,-1 0 1,1 1-1,0 0 0,-1 0 1,1 0-1,-1 1 0,1 0 1,4 3-1,-6-3-13,-1 1-1,0 0 1,0 1 0,0-1 0,-1 0-1,1 1 1,-1-1 0,0 1-1,0 0 1,0 0 0,0 0 0,-1 0-1,1 0 1,-1 0 0,0 0-1,0 0 1,-1 1 0,1-1 0,-1 0-1,0 1 1,0-1 0,0 0-1,-2 5 1,1 4-13,-1-1 1,-1 0-1,0 0 0,0 0 0,-1 0 0,-11 20 1,15-31 6,-2 3-29,1-1 0,-1 1-1,0-1 1,0 1-1,0-1 1,-1 0 0,1 0-1,-1 0 1,0 0 0,1-1-1,-1 1 1,-1-1 0,-4 4-1,6-5-183,25 33-651,-13-10 771,-1 0 0,-1 0 0,9 46 0,-15-62 132,-1 1 0,0 0 0,0-1 0,-1 1 1,0 0-1,0 0 0,-1 0 0,0-1 0,-1 1 0,0-1 0,0 1 0,-1-1 0,0 0 0,-7 15 0,8-20 14,0 0 1,0-1-1,0 1 1,0-1-1,0 1 1,0-1-1,-1 1 1,1-1-1,-1 0 1,0 0-1,1-1 1,-1 1-1,0 0 1,0-1-1,0 0 1,0 0-1,0 1 1,-1-2-1,1 1 0,0 0 1,0-1-1,-1 0 1,1 1-1,0-1 1,-1 0-1,1-1 1,0 1-1,0-1 1,-1 1-1,1-1 1,0 0-1,0 0 1,0-1-1,0 1 1,0 0-1,0-1 1,-4-2-1,1-1-112,0 1 0,1-1 0,-1 1 0,1-2 1,0 1-1,0 0 0,0-1 0,1 0 0,0 0 0,0-1 0,1 1 0,-1-1 1,1 1-1,1-1 0,-1 0 0,-1-9 0,2-21-232,7-2-128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15675,'303'-52'3044,"-278"52"-3043,-24 1 0,-1-1 0,1 0 0,-1 0 0,1 1 0,-1-1 0,0 0 0,1 0 0,-1 1 1,1-1-1,-1 0 0,0 1 0,1-1 0,-1 1 0,0-1 0,0 0 0,1 1 0,-1-1 0,0 1 1,0-1-1,0 1 0,1-1 0,-1 1 0,0-1 0,0 1 0,0-1 0,0 2 0,-1 3 15,0 0-1,-1 0 0,1 0 0,-1 0 0,0 0 0,0 0 0,-4 5 1,5-8-11,-29 59 39,3 2 1,2 1-1,4 0 0,2 2 1,3 1-1,3 0 0,-7 118 1,20-183-172,0-1 1,0 1-1,0-1 1,0 1 0,-1-1-1,1 1 1,0-1-1,-1 1 1,1-1-1,-1 0 1,1 1-1,-1-1 1,1 0 0,-1 1-1,0-1 1,-1 1-1,2-2 64,-1 1 0,0-1 1,0 0-1,0 0 0,1 0 0,-1 0 0,0 0 0,0 0 0,0 0 0,1 0 0,-1 0 0,0 0 0,0 0 1,0-1-1,1 1 0,-1 0 0,0-1 0,0 1 0,1 0 0,-1-1 0,0 1 0,1-1 0,-1 1 0,1-1 0,-1 1 1,0-1-1,1 0 0,-1 1 0,0-2 0,-15-15-880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328 104 14147,'8'-18'1728,"6"3"-1095,8 0-241,8 3 912,7 0-496,1 1-152,6 4-472,2 2-320,-5 5 1769,-5-2-1521,-2 0 56,-9-2 64</inkml:trace>
  <inkml:trace contextRef="#ctx0" brushRef="#br0" timeOffset="1">1 564 13627,'5'0'1656,"12"-2"-1000,16-9-159,4-2 703,12-3-280,10-3-40,4 1-200,3 1-224,-2 1-520,-3 3-320,-9 2-2176,-1 2 2272,-12 3-400,-6-1-249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5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76 161 13931,'1'-4'242,"-1"1"0,1 0 0,0-1 0,0 1 0,1 0 0,-1 0 0,1 0 0,-1 0 0,1 0 0,0 1 1,0-1-1,0 0 0,5-4 0,33-29 1523,29-13-136,-62 45-1529,0 0-1,0 0 0,0 1 0,1 0 0,-1 1 1,1-1-1,0 1 0,9-1 0,-16 3-95,0 0-1,0 0 1,-1-1-1,1 1 1,0 0-1,0 0 1,0 0-1,-1 0 1,1 1-1,0-1 1,0 0-1,0 0 1,-1 0 0,1 0-1,0 1 1,-1-1-1,1 0 1,0 1-1,0-1 1,-1 1-1,1-1 1,-1 1-1,1-1 1,0 1-1,-1-1 1,1 1-1,-1 0 1,1-1-1,-1 1 1,0 0-1,1-1 1,-1 1-1,1 0 1,-1 2-5,0-1 0,0 1 0,0-1 0,0 0 0,0 1 1,0-1-1,-1 0 0,1 1 0,-1-1 0,0 0 0,-1 3 0,-3 8-18,-1 0 0,-16 23 0,-25 27-9,-73 73 0,27-31-157,83-87-23,10-18 200,0 0 0,0 1 0,0-1 1,0 0-1,1 0 0,-1 1 0,0-1 0,0 0 1,0 0-1,1 1 0,-1-1 0,0 0 0,0 0 1,1 0-1,-1 0 0,0 0 0,0 1 0,1-1 1,-1 0-1,0 0 0,1 0 0,-1 0 0,0 0 1,1 0-1,-1 0 0,0 0 0,0 0 0,1 0 0,-1 0 1,0 0-1,1 0 0,-1 0 0,0 0 0,1 0 1,32-12-311,9-9 167,-24 11 111,0 1-1,0 1 1,1 0 0,36-9 0,-50 16 39,1 0 0,-1 1 0,1-1 0,-1 1-1,1 0 1,-1 1 0,1-1 0,-1 1 0,1 0 0,-1 1 0,1-1 0,-1 1 0,0 0 0,0 0 0,0 1 0,0 0 0,0 0 0,0 0 0,-1 0 0,0 1 0,1-1 0,3 6 0,-5-6 26,0 0 0,0 0 1,0 0-1,0-1 0,0 1 1,0-1-1,1 0 0,-1 0 0,1 0 1,-1 0-1,1-1 0,0 0 0,0 1 1,0-1-1,0-1 0,0 1 0,0 0 1,0-1-1,0 0 0,0 0 0,0 0 1,0-1-1,0 1 0,6-2 0,-4-1 37,0 1-1,0-1 0,0 0 0,-1-1 0,1 1 0,-1-1 0,0 0 0,0-1 1,0 1-1,0-1 0,-1 0 0,0 0 0,0 0 0,5-10 0,-5 9-101,-1 0-1,0-1 0,-1 1 1,0-1-1,0 0 0,0 1 1,-1-1-1,1 0 0,-2 0 1,1 0-1,-1 0 0,0 0 1,-1 0-1,1 0 1,-1 0-1,-1 0 0,1 0 1,-1 1-1,-1-1 0,1 0 1,-1 1-1,0 0 0,0 0 1,-1 0-1,0 0 0,0 0 1,0 1-1,-1-1 0,0 1 1,-9-7-1,-12-11-318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14099,'9'9'1064,"6"-5"-776,7-3-112,9-1 336,8 0-103,11 0-73,-1 0-24,8 0-104,0 2-40,2 0-112,-6 0-80,3 0-256,-7-2-120,1-2-697,1-4 881,-1-6-144,0-5-136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12635,'17'7'1176,"-3"0"-720,3-3-168,7-2 496,3 1-216,12-3-184,7 0-127,7 0-217,8 0-104,3 0-217,3 0-103,1 2-456,-2-2 656,-2 2-136,-1 0-56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9858,'51'16'1100,"1"-2"0,0-2 1,1-2-1,73 3 0,-106-11-1173,469 13-1133,-83-7 841,-291-3 1305,-55-4-791,0 3 1,116 23-1,-108-10-455,0-4-1,87 7 1,-120-18 360,0-1 0,0-2-1,-1-2 1,1-1 0,-1-1 0,50-15-1,-80 18 87,1 1-1,-1-1 0,1 0 0,-1 0 1,0 0-1,0 0 0,0-1 0,0 0 0,0 0 1,-1 0-1,0 0 0,1 0 0,-1-1 0,0 1 1,0-1-1,-1 0 0,5-8 0,4-20 263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14995,'46'-9'1376,"0"-2"0,63-26 0,-58 20-959,176-72 500,-68 24-747,-151 67-137,-10 7-18,-7 10 0,-28 49 92,2 1 0,-44 129 1,63-145-38,2 0 1,2 1-1,2 1 1,-3 90 0,14-127-287,0 0 1,1 0 0,5 20 0,-6-33-138,-21-23-1925,5-2 1690,-3-10-133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8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15011,'4'-22'1585,"7"7"-929,0 2-272,11 8 680,4 1-128,5 4-264,4 0-224,9-4-856,7-3-736,1-4 992,1-2-152,6-3-168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0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7714,'-3'33'138,"1"1"-1,2 0 1,2 0 0,1 0 0,11 48 0,3 49 87,-9 58 582,10 101 869,-3-179-1355,-5 1 1,-4 122-1,12 371 796,-7-417-435,52 380-516,-47-475-151,16 145-21,-29-172-10,21 276 39,-14-288-9,23 77 1,-20-85 126,-13-45-113,1 0-1,-1 0 0,1 0 0,-1 0 0,1 1 1,-1-1-1,0 0 0,0 0 0,0 0 0,0 1 1,0-1-1,0 0 0,0 0 0,0 1 0,0-1 0,0 0 1,-1 0-1,1 0 0,0 1 0,-1-1 0,1 0 1,-1 0-1,0 0 0,1 0 0,-2 2 0,1-3 20,0 0 0,-1-1-1,1 1 1,0 0 0,0 0-1,0-1 1,0 1 0,0 0-1,0-1 1,0 1 0,0-1-1,0 0 1,0 1 0,0-1-1,0 0 1,0 1 0,0-1-1,1 0 1,-1 0 0,0 0-1,1 0 1,-1 0 0,0 0 0,1 0-1,-1 0 1,1 0 0,-1-2-1,-10-18 220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28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3 106 13203,'-2'1'1032,"6"-2"-608,7-3-128,20-3 288,8-4-48,8-1-111,5-2-33,3 1-160,0-2-176,-11 6-376,-3 2-112,-14 3-185,-3 4-463,-11 0 768,-2-2-232,-3-5-48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2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13667,'10'0'198,"0"0"0,0 1 1,0 0-1,0 1 0,0 0 1,0 1-1,-1 0 0,0 1 0,1 0 1,-1 0-1,0 1 0,-1 0 1,1 0-1,-1 1 0,0 0 0,-1 0 1,1 1-1,-1 0 0,-1 1 1,1 0-1,9 15 0,-15-20-194,1 1-1,-1-1 1,0 1-1,-1-1 1,1 1-1,0-1 1,-1 1-1,0-1 0,0 1 1,0 0-1,0-1 1,-1 1-1,1-1 1,-1 1-1,0-1 1,0 1-1,0-1 1,-1 1-1,1-1 1,-1 0-1,0 0 1,1 0-1,-6 6 1,-5 7-162,-1-1 0,0-1 1,-18 16-1,21-21-18,-68 61-154,39-36 110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35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104 368 10482,'0'1'64,"0"0"0,0-1-1,0 1 1,0 0 0,0 0-1,1 0 1,-1 0 0,0-1-1,1 1 1,-1 0 0,0 0-1,1 0 1,-1-1 0,1 1-1,-1 0 1,1-1 0,-1 1-1,1 0 1,0-1 0,-1 1-1,1-1 1,0 1 0,-1-1-1,1 1 1,0-1 0,0 0-1,-1 1 1,1-1 0,0 0 0,1 1-1,1-2 58,-1 0 0,0 0 0,1 0 1,-1 0-1,0 0 0,0-1 0,0 1 0,0-1 0,0 1 0,3-4 0,0 1 86,0-1 1,0 0-1,0-1 0,-1 1 0,1-1 0,-1 0 0,-1 0 0,1 0 0,-1 0 1,4-12-1,-6 15-156,-1 1 1,1-1 0,-1 0 0,0 1-1,0-1 1,0 0 0,0 1-1,0-1 1,-1 0 0,1 1 0,-1-1-1,0 0 1,1 1 0,-1-1-1,-1 1 1,1-1 0,0 1-1,0 0 1,-1-1 0,0 1 0,1 0-1,-1 0 1,0 0 0,0 0-1,0 0 1,0 1 0,0-1 0,-1 1-1,1-1 1,0 1 0,-1 0-1,-4-2 1,7 3-44,0 0 1,-1 0-1,1-1 1,0 1-1,0 0 0,0 0 1,0 0-1,-1 0 0,1-1 1,0 1-1,0 0 0,0 0 1,0 0-1,0-1 0,0 1 1,-1 0-1,1 0 0,0 0 1,0-1-1,0 1 0,0 0 1,0 0-1,0-1 1,0 1-1,0 0 0,0 0 1,0 0-1,0-1 0,0 1 1,0 0-1,0 0 0,0-1 1,1 1-1,-1 0 0,0 0 1,0 0-1,0-1 0,0 1 1,0 0-1,1-1 7,-1 1 1,0 0-1,0 0 0,0-1 0,0 1 1,0 0-1,1-1 0,-1 1 0,0 0 1,0-1-1,0 1 0,0 0 1,0-1-1,0 1 0,0 0 0,0-1 1,0 1-1,0 0 0,0-1 0,-1 1 1,1 0-1,0-1 0,0 1 0,0 0 1,0-1-1,0 1 0,-1 0 0,1 0 1,0-1-1,0 1 0,0 0 1,-1 0-1,1-1 0,0 1 0,0 0 1,-1 0-1,1 0 0,0-1 0,-1 1 1,1 0-1,0 0 0,-1 0 0,1 0 1,-5-2 39,0 0 0,1 0 0,0 0 0,-1-1 0,1 1 0,0-1 0,-5-5 0,8 7-91,-1-1 0,1 1 1,1-1-1,-1 0 1,0 1-1,0-1 1,1 0-1,-1 0 0,1 1 1,-1-1-1,1 0 1,0 0-1,0 0 1,0 0-1,0 0 0,0 0 1,0 0-1,0 1 1,1-1-1,-1 0 1,2-3-1,-2 4 36,0 1-1,0-1 1,0 1 0,0-1 0,0 1-1,0-1 1,0 1 0,0-1 0,0 1-1,0-1 1,0 1 0,0-1-1,0 1 1,0-1 0,0 1 0,-1-1-1,1 1 1,0-1 0,0 1 0,-1-1-1,1 1 1,0-1 0,-1 1-1,1-1 1,0 1 0,-1 0 0,1-1-1,0 1 1,-1 0 0,1-1 0,-1 1-1,1 0 1,-1 0 0,1-1 0,-1 1-1,1 0 1,-1 0 0,1 0-1,-1 0 1,1 0 0,-1 0 0,1 0-1,-2 0 1,-29 1 5,17 0-103,18-3 73,-1 0 0,1-1 1,-1 0-1,0 0 0,1 0 1,-2 0-1,1-1 1,0 1-1,0-1 0,1-3 1,1 0-3,-2 4 25,0-1 0,-1 0-1,1 0 1,-1 0 0,0 0 0,0-1-1,2-6 1,-4 11 2,0-1 0,0 1 0,0 0 0,1 0 0,-1-1 0,0 1-1,0 0 1,0 0 0,0-1 0,0 1 0,0 0 0,0 0 0,0-1 0,0 1 0,-1 0 0,1 0-1,0-1 1,0 1 0,0 0 0,0 0 0,0-1 0,0 1 0,0 0 0,-1 0 0,1-1-1,0 1 1,0 0 0,0 0 0,0 0 0,-1 0 0,1-1 0,0 1 0,0 0 0,-1 0-1,1 0 1,0 0 0,0 0 0,0 0 0,-1-1 0,1 1 0,0 0 0,-1 0 0,-22 10-2,15-5-4,1 0 0,0 0-1,0 1 1,1-1 0,0 2-1,0-1 1,0 1-1,1-1 1,0 2 0,0-1-1,-6 13 1,11-20 4,0 1 0,0 0-1,-1-1 1,1 1 0,0 0 0,0 0-1,0-1 1,0 1 0,0 0 0,0-1-1,0 1 1,1 0 0,-1 0-1,0-1 1,0 1 0,0 0 0,1-1-1,-1 1 1,0 0 0,1-1 0,-1 1-1,1-1 1,-1 1 0,1-1 0,-1 1-1,1-1 1,-1 1 0,1-1-1,-1 1 1,1-1 0,-1 1 0,1-1-1,0 0 1,-1 1 0,1-1 0,0 0-1,-1 0 1,1 0 0,0 1 0,0-1-1,-1 0 1,1 0 0,0 0-1,-1 0 1,1 0 0,0 0 0,0 0-1,1-1 1,37-6-78,-18-2 70,-1-1 0,0-1 0,0-1-1,-1 0 1,-1-2 0,22-19-1,-27 16 37,-13 17-25,0 0 0,0 0 0,0 0 0,0 0 0,0-1 0,0 1 0,0 0 1,0 0-1,0 0 0,0-1 0,0 1 0,0 0 0,0 0 0,-1 0 0,1 0 0,0 0 0,0-1 0,0 1 1,0 0-1,0 0 0,-1 0 0,1 0 0,0 0 0,0 0 0,0 0 0,0 0 0,-1 0 0,1-1 0,0 1 0,0 0 1,0 0-1,-1 0 0,1 0 0,0 0 0,0 0 0,0 0 0,0 0 0,-1 0 0,1 0 0,0 0 0,0 0 1,0 1-1,-1-1 0,1 0 0,0 0 0,0 0 0,0 0 0,-5 1 7,1 1 1,-1-1-1,1 1 0,0 0 1,-1 0-1,-6 5 0,1 0 10,-41 31 25,48-35-46,0-1 1,0 1 0,0 0 0,0 0 0,1 1 0,-1-1 0,1 0 0,0 1 0,0-1 0,0 1 0,0 0 0,-1 4 0,3-8 1,0 0 1,0 0 0,0 1-1,0-1 1,0 0-1,0 0 1,0 1 0,0-1-1,0 0 1,0 0-1,0 0 1,0 1-1,0-1 1,0 0 0,0 0-1,0 0 1,0 1-1,1-1 1,-1 0 0,0 0-1,0 0 1,0 1-1,0-1 1,0 0 0,0 0-1,1 0 1,-1 0-1,0 0 1,0 1-1,0-1 1,1 0 0,-1 0-1,0 0 1,0 0-1,0 0 1,1 0 0,-1 0-1,0 0 1,0 0-1,1 0 1,12-1-16,13-9-1,-11 3 16,-1 0 0,0-2 0,-1 0 0,0 0 0,0-1 0,-1-1 0,0 0 0,16-20 0,-21 15 17,-7 16-17,-1 0 1,1-1-1,0 1 1,0 0-1,0 0 1,0 0-1,0-1 1,0 1-1,-1 0 1,1 0-1,0 0 1,0-1-1,0 1 1,-1 0-1,1 0 1,0 0 0,0 0-1,0 0 1,-1 0-1,1-1 1,0 1-1,0 0 1,-1 0-1,1 0 1,0 0-1,0 0 1,-1 0-1,1 0 1,0 0-1,0 0 1,-1 0-1,1 0 1,0 0-1,-1 0 1,-2 1-32,0 0 1,0 0 0,1-1-1,-1 2 1,0-1-1,0 0 1,1 0-1,-5 4 1,-36 37-474,37-35 441,3-4-84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06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26 14307,'-4'2'1232,"-1"3"-1080,1-1-248,2-4 448,4-6-568,5-7 64,1-5-64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0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9538,'4'-19'1983,"-4"19"-1928,0-1-1,0 1 1,1 0-1,-1 0 1,0 0 0,0-1-1,1 1 1,-1 0 0,0 0-1,0 0 1,1 0-1,-1-1 1,0 1 0,0 0-1,1 0 1,-1 0 0,0 0-1,1 0 1,-1 0-1,0 0 1,0 0 0,1 0-1,-1 0 1,0 0 0,1 0-1,-1 0 1,0 0-1,0 0 1,1 0 0,-1 0-1,0 1 1,1-1 0,-1 0-1,2 1 19,-1 1 0,0-1 0,1 0-1,-1 1 1,0-1 0,0 1 0,0-1 0,0 1-1,0-1 1,0 1 0,-1 0 0,1 0 0,-1-1-1,1 1 1,-1 0 0,1 0 0,-1 3-1,39 548 962,-39-451-1012,13 405 195,7-165 136,6 59-145,0-207-172,8 124 66,-37-135-66,-1-115-1,4 1 1,2-1 0,15 85-1,4-30-6,9 234 0,-29-311 11,0 20 70,2-1 0,14 70 0,-17-130-51,1 0 0,-1 0 0,0 0 1,0 0-1,0 0 0,-2 8 0,-1 14 513,-6-80-1119,3 8 435,-1-7-53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0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21 13171,'0'0'33,"-1"0"0,1 0 0,0 0 0,0 0 0,0-1 0,-1 1 0,1 0 0,0 0 0,0 0 0,-1 0 0,1 0 0,0 0 0,0 0 0,0 0 0,-1 0 0,1 0 0,0 0 0,0 0 0,-1 0 0,1 0 0,0 0 0,0 0 0,-1 1 0,1-1 0,0 0 0,0 0 0,0 0 0,-1 0 0,1 0 1,0 1-1,0-1 0,0 0 0,0 0 0,-1 0 0,1 0 0,0 1 0,0-1 0,0 0 0,0 0 0,0 1 0,1 11 601,13 14-79,-9-22-514,1 0-1,-1 0 1,1 0-1,0-1 1,1 0-1,-1 0 1,0 0 0,1-1-1,0 0 1,-1 0-1,1-1 1,0 0-1,0 0 1,0 0 0,0-1-1,9-1 1,13-2 54,0-1 1,47-12 0,-17 2 17,-20 8-54,71-4 0,-91 10-49,1 1 0,0 1 1,-1 0-1,1 2 0,29 9 1,2 3-3,-1-1 1,2-3-1,0-1 1,60 2-1,266-2-57,-294-13 10,0-5 1,123-25-1,-50-11 25,51-9 18,-185 48-11,0 2-1,1 0 0,-1 1 0,0 2 0,1 0 1,-1 1-1,27 7 0,42 17-14,27 6 15,-103-29 4,1-1 1,0 0-1,0-2 1,0 0-1,24-3 1,17-3-3,1 3 0,109 8 0,-137-5 7,-1-1 0,1-2-1,-1-1 1,49-13 0,-41 8 2,0 2 0,46-3 1,-62 9-1,0 1 0,0 1 0,0 0 0,0 2 0,0 1 1,0 0-1,34 13 0,-39-12 9,-1 0-1,1-1 1,0-2-1,0 1 1,21-1 0,42 7 76,-58-6-62,0-1 0,32-1 0,22 2-14,-59-1-13,217 21 30,-177-20-19,0-3 0,63-7 1,-26 1-454,-93 5 340,0-4-42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4870 4024 12627,'-1'-2'131,"1"-1"1,-1 1-1,0 0 1,0-1-1,0 1 1,0 0-1,-1 0 0,1 0 1,-1 0-1,1 0 1,-1 0-1,0 1 1,1-1-1,-1 0 1,0 1-1,-2-2 1,-15-16-60,3-6-36,-1 1-1,-1 1 1,-1 0 0,-1 2 0,-1 0 0,-43-33 0,-113-64-84,-214-156 349,234 157 101,49 39-136,-147-140 0,254 217-263,-93-93 368,-111-85 0,175 152-312,1 0 0,1-2 0,2-1 0,1-1 0,-33-54 0,0 2-174,42 63 103,0 0 1,-2 2 0,0 0-1,-39-29 1,-88-47 20,54 38 105,69 40-38,0-2-1,1 0 0,1-2 0,-24-29 1,25 26 4,-1 2 0,0 0 1,-38-28-1,37 37-32,-1 0 0,-1 1 1,0 2-1,0 0 0,-34-7 0,22 5 127,-49-20 0,65 22-97,1-1-1,0-1 1,0-1 0,1 0 0,1-2 0,-21-20 0,11 5 26,1-1-1,-32-51 1,21 29-77,-2 1-1,-3 3 1,-1 1 0,-78-66-1,73 70 14,2-2 0,1-2 0,-58-83 0,67 79-34,-124-157-3,138 184 20,-2 1 0,-1 1-1,-1 1 1,0 1 0,-2 1 0,-32-17-1,-63-36 163,84 47-179,-1 1 0,-2 3 0,-67-27-1,-130-13-56,20 6 96,211 52-29,-1 0 1,1-1-1,0 0 1,0 0 0,0-1-1,1 1 1,-1-2-1,1 1 1,0-1 0,-8-10-1,7 8 6,-1-1 1,0 2-1,0-1 0,-17-10 0,25 18-67,-1-1 1,0 1-1,1-1 1,-1 1-1,1-1 0,-1 0 1,1 0-1,-1 1 1,1-1-1,-1 0 0,1 0 1,0 1-1,-1-1 1,1 0-1,0 0 0,0 0 1,-1 1-1,1-1 1,0 0-1,0 0 0,0 0 1,0 0-1,0 0 0,0 1 1,0-1-1,1 0 1,-1-1-1,10-28-110,-5 18 12,11-34-149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1199 13315,'1'-8'273,"0"0"0,1 1 0,0-1 0,0 1 0,0-1 1,1 1-1,0 0 0,1 0 0,7-13 0,2-2 270,50-92 547,136-182 0,117-77-808,-82 140-2468,-226 225 1995,-1-1 0,0 0 0,8-15 0,-3 0-267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3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12131,'3'23'660,"-2"0"1,-1 0 0,-1 0 0,0 0 0,-2 0 0,-7 28 0,-2 29-229,2 8-177,4 148 1,6-230-249,0 0 0,1 0 0,0 0 0,0 0 0,1 0 0,-1-1 0,1 1 0,0-1 0,4 7 0,-5-11 4,-1 1-1,1-1 1,0 0 0,0 0-1,0 0 1,0-1-1,0 1 1,0 0 0,0 0-1,0 0 1,1-1-1,-1 1 1,0-1 0,0 1-1,0-1 1,1 1-1,1 0 1,0-1 10,-1 0 1,0 0-1,1-1 0,-1 1 1,1 0-1,-1-1 0,0 0 1,0 1-1,1-1 1,-1 0-1,0 0 0,0 0 1,3-2-1,13-9 148,0-1 0,-1 0 0,-1-2-1,0 0 1,16-18 0,65-90 587,-89 112-699,27-35-24,-3-1 0,-2-1 0,-2-1 0,29-69 0,-56 115-113,10-35-442,-11 37 505,0 0 0,1 0 0,-1-1 0,0 1 0,0 0 1,0 0-1,0 0 0,0 0 0,0 0 0,0-1 0,0 1 0,0 0 0,-1 0 0,1 0 0,0 0 0,-1 0 0,1 0 0,-1 0 0,1 0 0,-1 0 0,1 0 0,-1 0 0,0 0 0,0 0 0,1 0 0,-1 1 0,0-1 0,0 0 0,-2-1 0,-18 0-319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3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0 575 14691,'28'14'1400,"-4"-6"-959,2-1-161,7-3 440,2 0-224,0-3-576,-6-1-80,0 0 136,-1 2-152,1-2-88</inkml:trace>
  <inkml:trace contextRef="#ctx0" brushRef="#br0" timeOffset="1">624 1 14123,'-11'35'1144,"-8"20"-904,-1 8-96,7 7 568,8 3-439,7 1-241,5-6-88,8-11-305,-1-9 281,-4-17 16,-3-4-80,-7-12-32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0 172 14723,'2'-8'216,"0"0"0,0 0 0,1 0 0,0 0 0,1 0 0,0 1 0,0 0 1,0 0-1,1 0 0,0 0 0,0 1 0,1-1 0,-1 2 0,2-1 0,-1 0 0,0 1 0,1 0 0,14-7 0,-5 5 54,-1 1 0,1 1 0,0 0 0,0 1 0,0 1 0,1 0 0,-1 1 0,28 1 0,-19 1-99,1 1-1,0 1 1,0 1 0,46 13 0,-64-14-167,1 1 1,-1 0-1,1 0 1,-1 1-1,0 0 1,0 0-1,-1 1 1,1 0-1,-1 0 1,0 0-1,-1 1 1,1 0-1,-1 1 1,0 0-1,-1 0 1,1 0-1,5 12 1,-9-14-7,0 1 1,-1-1-1,0 0 1,0 1-1,0-1 0,-1 1 1,0 0-1,0-1 1,0 1-1,-1-1 1,0 1-1,0-1 1,0 0-1,-1 1 0,0-1 1,0 0-1,0 0 1,0 0-1,-1 0 1,-6 8-1,-6 9-6,-2 0-1,0-2 1,-21 20-1,22-24 8,-45 41 11,39-38-3,1 0 1,-32 40-1,52-58-7,0 0 1,0 0-1,0 1 1,0-1 0,1 0-1,-1 0 1,0 1-1,1-1 1,-1 1-1,1-1 1,-1 1-1,1-1 1,-1 1 0,1-1-1,0 1 1,0-1-1,0 1 1,0-1-1,0 1 1,0-1-1,0 1 1,1-1 0,-1 1-1,1-1 1,-1 1-1,1-1 1,-1 1-1,1-1 1,0 0-1,-1 1 1,1-1-1,0 0 1,0 0 0,0 1-1,0-1 1,0 0-1,1 0 1,-1 0-1,0 0 1,0 0-1,3 1 1,6 3-7,1 0 0,-1 0 1,1-1-1,19 5 0,-12-3-36,205 58-1271,-168-49 1049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6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38 12363,'1'-1'190,"0"-1"0,0 1 0,-1-1 0,1 0 0,-1 1 0,1-1 0,-1 1 0,1-1 0,-1 0 0,0 1 0,0-1 0,0 0 0,0 0 0,0-2 0,0 3-99,-1 1 0,1-1 1,0 1-1,-1-1 0,1 1 0,0-1 1,-1 0-1,1 1 0,-1 0 0,1-1 1,0 1-1,-1-1 0,0 1 0,1-1 1,-1 1-1,1 0 0,-1-1 0,1 1 1,-1 0-1,0 0 0,1 0 0,-1-1 1,1 1-1,-1 0 0,-1 0 0,-1 0 19,0 0 0,-1 0-1,1 1 1,0-1 0,0 1-1,-1 0 1,1-1-1,0 2 1,0-1 0,0 0-1,0 1 1,0-1-1,-3 3 1,-2 3-103,0 0 0,1 1 1,-1 0-1,1 0 0,1 1 0,0-1 0,0 2 1,1-1-1,0 0 0,0 1 0,1 0 1,0 0-1,1 0 0,0 1 0,1-1 0,0 1 1,1 0-1,0-1 0,1 17 0,-1-26-2,1 1 0,0-1 0,0 0 0,0 1 0,0-1 0,0 0 0,0 1 0,1-1 0,-1 0 1,0 1-1,1-1 0,-1 0 0,1 1 0,-1-1 0,1 0 0,0 0 0,-1 0 0,1 1 0,0-1 0,0 0 0,0 0 0,0 0 0,0 0 0,0-1 0,0 1 0,0 0 0,0 0 0,0-1 0,1 1 0,-1 0 0,0-1 0,0 1 0,1-1 1,-1 0-1,0 1 0,1-1 0,-1 0 0,0 0 0,1 0 0,-1 0 0,0 0 0,1 0 0,-1 0 0,0 0 0,1-1 0,-1 1 0,0 0 0,1-1 0,0 0 0,6-2 54,-1 0 0,0-1 0,0 0 0,-1 0 0,1-1 0,-1 0 0,8-7 0,2-4 140,0-2 1,16-21-1,-27 31-133,1 0 0,-1 0 0,-1 0 1,0 0-1,0-1 0,-1 0 0,1 0 1,1-11-1,-6 12 20,-3 14-65,-5 18-28,9-21 3,-1 1-1,1-1 1,0 0 0,0 1 0,0-1 0,1 1-1,-1-1 1,1 1 0,0-1 0,0 1 0,0-1-1,0 0 1,3 5 0,-3-6 3,0-1 1,1 1-1,-1-1 1,1 1 0,0-1-1,-1 0 1,1 1-1,0-1 1,-1 0-1,1 0 1,0-1-1,0 1 1,0 0-1,0-1 1,0 1-1,0-1 1,0 1-1,0-1 1,0 0 0,0 0-1,0 0 1,1 0-1,-1 0 1,3-1-1,11-3 11,0 0 0,0-1 0,-1-1 0,0 0-1,0-1 1,0-1 0,-1 0 0,0-1 0,0 0 0,-1-1 0,0-1-1,15-17 1,-31 32-1,0 0 1,0 0-1,0 0 0,0 0 0,1 0 0,-1 1 0,1-1 1,0 1-1,1-1 0,-1 1 0,1 0 0,0 0 0,0 0 1,0 0-1,1 0 0,-1 7 0,1-10-5,1 1-1,-1-1 0,0 1 1,1-1-1,-1 0 1,1 1-1,0-1 1,0 0-1,0 1 1,0-1-1,0 0 1,0 0-1,1 0 0,-1 0 1,1 0-1,-1 0 1,1 0-1,0 0 1,0-1-1,0 1 1,0-1-1,0 1 1,0-1-1,0 0 0,0 0 1,1 0-1,-1 0 1,0 0-1,1 0 1,-1-1-1,0 1 1,1-1-1,3 1 1,5-1 35,0 0 0,0-1 1,-1 0-1,1-1 0,0 0 0,-1 0 1,1-1-1,-1-1 0,19-9 1,-21 10 24,0-2 0,0 1 0,-1-1-1,1 0 1,-1 0 0,0-1 0,-1 0 0,0-1 0,0 1 0,0-1 0,0 0 0,5-11 0,-10 18-59,-1-1-1,0 1 1,0 0-1,0 0 1,1 0 0,-1 0-1,0 0 1,0 0 0,0-1-1,0 1 1,1 0 0,-1 0-1,0 0 1,0 0-1,0-1 1,0 1 0,0 0-1,0 0 1,0 0 0,1-1-1,-1 1 1,0 0-1,0 0 1,0 0 0,0-1-1,0 1 1,0 0 0,0 0-1,0-1 1,0 1 0,0 0-1,0 0 1,0 0-1,0-1 1,-1 1 0,1 0-1,0 0 1,0 0 0,0-1-1,0 1 1,0 0 0,0 0-1,0 0 1,-1-1-1,1 1 1,0 0 0,0 0-1,0 0 1,0 0 0,-1 0-1,1-1 1,0 1 0,0 0-1,0 0 1,-1 0-1,1 0 1,0 0 0,0 0-1,0 0 1,-1 0 0,1 0-1,-12 9 142,10-3-130,-1 0-1,1-1 0,0 1 1,0 0-1,1 0 1,0 0-1,0 0 0,0 1 1,1 6-1,0-12-28,0 0 1,0 0-1,0 1 0,0-1 1,0 0-1,0 1 0,1-1 0,-1 0 1,0 0-1,1 1 0,-1-1 1,1 0-1,-1 0 0,1 0 0,0 0 1,0 0-1,-1 0 0,1 0 1,0 0-1,0 0 0,0 0 1,0 0-1,0 0 0,0-1 0,0 1 1,0 0-1,0-1 0,1 1 1,-1-1-1,0 1 0,0-1 1,1 0-1,-1 1 0,0-1 0,0 0 1,1 0-1,-1 0 0,0 0 1,1 0-1,-1 0 0,0 0 1,0 0-1,1-1 0,-1 1 0,0 0 1,0-1-1,0 1 0,1-1 1,0 0-1,2-1 60,-1 0 0,1 0 0,-1 0-1,1 0 1,-1 0 0,0-1 0,0 1 0,0-1 0,0 0 0,0 0 0,-1 0-1,5-7 1,6-6-173,4-4 99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1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16940,'0'0'41,"0"0"1,0 0 0,0 1-1,0-1 1,0 0-1,0 0 1,0 0 0,0 0-1,0 0 1,0 0 0,0 1-1,-1-1 1,1 0 0,0 0-1,0 0 1,0 0-1,0 0 1,0 0 0,0 0-1,0 1 1,0-1 0,0 0-1,0 0 1,0 0 0,0 0-1,0 0 1,-1 0 0,1 0-1,0 0 1,0 0-1,0 0 1,0 0 0,0 0-1,0 0 1,0 0 0,-1 1-1,1-1 1,0 0 0,0 0-1,0 0 1,0 0-1,0 0 1,0 0 0,-1 0-1,1 0 1,0 0 0,0-1-1,0 1 1,0 0 0,0 0-1,0 0 1,0 0 0,-1 0-1,1 0 1,0 0-1,0 0 1,0 0 0,0 0-1,0 0 1,0 0 0,0 0-1,0-1 1,0 1 0,-1 0-1,-2 20 991,-1 25-409,1 79-370,5 0 1,26 174 0,-25-284-682,-1-16-440,-5-25-188,-5-1 574,-17-39 0,17 48 858,1-1-1,0 0 0,2 0 1,-6-35-1,11 53-312,0 0-1,0 0 1,0 0-1,0 0 1,1 0-1,-1 0 1,1 0-1,-1 0 1,1 0-1,0 0 1,-1 0-1,1 0 1,0 1-1,0-1 1,0 0-1,1 1 1,-1-1-1,0 1 1,1-1-1,-1 1 1,1-1-1,-1 1 1,1 0-1,0 0 1,0 0-1,-1 0 1,1 0-1,0 0 1,2 0-1,7-3 0,1 0-1,-1 1 1,1 1-1,12-1 1,5-2-196,-18 2 122,0-1 0,0 0 1,-1-1-1,1 0 0,-1 0 1,0-1-1,10-8 0,31-25-97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5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12315,'0'-1'80,"0"0"1,1 0 0,-1 0 0,0 0 0,1 0-1,-1 1 1,1-1 0,-1 0 0,1 0 0,-1 0-1,1 1 1,0-1 0,-1 0 0,1 1 0,0-1-1,-1 1 1,1-1 0,0 1 0,0-1 0,0 1-1,-1-1 1,1 1 0,0 0 0,0-1 0,1 1-1,29-8 840,-23 7-370,50-10 528,-1 3 1,110-1 0,116 21-525,76-2-442,-301-13-79,39-2 75,159 11 0,-227-2-260,0-1-1,0-2 1,1-1-1,44-5 0,-71 0-189,-3 4 119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5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1737 9226,'57'-14'3719,"-41"11"-3158,-1 0 0,0-2 0,18-6 0,0-5-44,-2-1 1,0-1 0,-1-2 0,39-33 0,100-106-156,-124 111-565,3 3 1,1 2-1,106-72 0,44 21-75,-149 74 178,-1-3 1,-1-1-1,76-52 1,71-95-69,5-4-336,142-41 370,-185 124 414,-108 65-175,1 2-1,96-32 0,-102 41-138,5-4 18,71-42 1,-32 15 264,-88 46-256,1 1 1,-1 0-1,0 0 1,0-1 0,0 1-1,1 0 1,-1 0-1,0-1 1,0 1 0,0 0-1,0 0 1,0-1 0,0 1-1,0 0 1,0-1-1,0 1 1,0 0 0,0 0-1,0-1 1,0 1 0,0 0-1,0-1 1,0 1-1,0 0 1,0 0 0,0-1-1,0 1 1,0 0-1,0-1 1,-1 1 0,1 0-1,0 0 1,0-1 0,-2-3-54,3-3-60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58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13571,'1'-5'317,"-1"-1"1,1 1 0,1-1-1,-1 1 1,1 0-1,0-1 1,0 1-1,0 0 1,5-6-1,-7 11-300,0 0-1,0 0 0,0 0 1,1 0-1,-1 0 1,0-1-1,0 1 1,0 0-1,1 0 0,-1 0 1,0 0-1,0 0 1,0 0-1,1 0 0,-1 0 1,0 0-1,0 0 1,1 0-1,-1 0 0,0 0 1,0 0-1,0 0 1,1 0-1,-1 0 0,0 0 1,0 1-1,0-1 1,1 0-1,-1 0 1,0 0-1,0 0 0,0 0 1,1 0-1,-1 1 1,0-1-1,0 0 0,0 0 1,0 0-1,0 1 1,1-1-1,-1 0 0,0 0 1,0 0-1,0 1 1,0-1-1,0 0 1,0 0-1,0 0 0,0 1 1,0-1-1,0 0 1,0 0-1,0 1 0,0-1 1,0 0-1,0 0 1,0 1-1,3 13 191,-3 366 618,-3-161-695,5-13-2,30 212 0,-9-103-32,1 7 16,-19-297-64,0 0 1,11 25-1,1 9 705,-17-59-765,0 1 0,0-1 0,0 0 0,0 0 1,0 0-1,0 0 0,0 0 0,0 1 0,0-1 0,0 0 1,0 0-1,0 0 0,0 0 0,0 1 0,0-1 0,0 0 1,0 0-1,0 0 0,0 0 0,0 0 0,-1 0 0,1 1 1,0-1-1,0 0 0,0 0 0,0 0 0,0 0 0,0 0 1,-1 0-1,1 0 0,0 0 0,0 0 0,0 0 1,0 1-1,0-1 0,-1 0 0,1 0 0,0 0 0,0 0 1,0 0-1,0 0 0,-1 0 0,1 0 0,0 0 0,0 0 1,0 0-1,0-1 0,0 1 0,-1 0 0,1 0 0,0 0 1,0 0-1,0 0 0,0 0 0,0 0 0,-1 0 0,1 0 1,0 0-1,0-1 0,0 1 0,0 0 0,0 0 1,0 0-1,0 0 0,0 0 0,-1 0 0,1-1 0,0 1 1,0 0-1,-13-9-461,4-2 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09:59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27 12179,'-117'-27'5017,"179"38"-4450,0-4 0,1-2 1,90-4-1,-51-2-551,-51 3-288,-19 0 135,0-2 0,0 0 0,-1-2 0,1-2 0,42-9 0,-54 7-94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0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14539,'4'5'271,"0"-1"0,1 0 0,-1 0-1,1 0 1,0 0 0,0-1 0,1 0 0,-1 0 0,0-1-1,1 1 1,6 1 0,-4-1-126,0 0 1,0 1-1,-1 0 1,0 0-1,10 8 0,-15-10-124,1 0 0,-1 0 0,0 0 0,0 1 0,0 0 0,0-1 0,0 1 0,-1 0 0,1 0 0,-1-1 0,0 1 0,0 0 0,0 0 0,0 1 0,0-1 0,-1 0 0,0 0 0,1 4 0,-2-1 8,1-1 0,-1 1 0,0-1 0,-1 1 0,1-1 0,-1 0 0,0 1 0,0-1 0,-5 8 0,-6 5 23,0 0 1,0-1-1,-2 0 1,-18 16-1,26-25-117,-1-1 0,1 0 0,-1 0 0,0-1 0,-1 0 0,1 0 0,-1-1 0,0 0 0,-1-1 0,1 0 0,-1 0 0,0-1 0,0 0 0,0-1 0,-17 2 0,-18-4-183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01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14459,'-5'23'1112,"1"7"-800,-1 7-120,1 10 313,-1 5-153,1 7-104,0 0 0,1-2-184,1-4-144,0-7-256,-2-7-80,-5-12-297,0-5 545,-11-16-152,-3-8-136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01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13251,'3'-12'255,"1"0"1,1 0-1,-1 1 1,2-1-1,-1 1 1,2 1-1,-1-1 1,2 1-1,-1 0 1,1 1-1,1 0 1,-1 0-1,2 1 1,-1 0-1,1 0 1,0 1-1,1 1 1,0-1-1,0 2 0,12-6 1,1 3 65,0 1 0,0 1-1,1 0 1,0 2 0,31-1 0,-39 4-259,-1 2 1,0-1-1,1 2 1,-1 0-1,0 1 1,0 1-1,0 0 1,-1 1-1,18 8 1,-27-10-61,0 0 0,-1 0 0,0 0 0,0 1 0,0 0 0,0 0 0,0 0 0,-1 1 0,0-1 0,0 1 0,0 0 0,-1 0 0,1 1 0,-1-1 0,0 1 0,-1-1 0,1 1 0,-1 0 0,-1 0 0,3 12 0,-3-10-1,-1 0-1,1 0 1,-2 0 0,1 1 0,-1-1 0,-1 0 0,1 0 0,-1-1 0,-1 1 0,1 0 0,-2-1 0,1 1 0,-1-1 0,0 0 0,-8 12 0,0-4-20,0-1-1,-1-1 1,0 0-1,-1 0 0,-1-2 1,0 1-1,0-2 1,-1 0-1,0-1 1,-1-1-1,0 0 0,0-1 1,-1-1-1,-35 8 1,51-14-46,-1 1 0,1-1 1,0 0-1,-1 0 0,1 0 0,0 0 1,-1 0-1,1 0 0,-1-1 0,-1 0 1,3 1 50,1 0 0,0 0 0,0 0 1,-1 0-1,1-1 0,0 1 0,0 0 1,0 0-1,-1-1 0,1 1 0,0 0 1,0 0-1,0-1 0,0 1 0,0 0 1,-1 0-1,1-1 0,0 1 0,0 0 1,0 0-1,0-1 0,0 1 0,0 0 1,0-1-1,0 1 0,0 0 0,0 0 1,0-1-1,0 1 0,0 0 0,0-1 1,1 1-1,-1 0 0,0 0 0,0-1 1,0 1-1,0 0 0,0 0 0,1-1 1,-1 1-1,0 0 0,4-5-78,-1 1 0,1 0 0,0 1 0,1-1 0,-1 1 0,8-5 0,18-11-340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02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241 145 14851,'0'2'126,"0"0"0,0 1 1,0-1-1,0 0 0,0 1 0,-1-1 0,1 0 0,-1 0 0,1 0 0,-1 1 1,0-1-1,0 0 0,0 0 0,0 0 0,0 0 0,-1-1 0,1 1 1,-1 0-1,-1 2 0,-5 7 273,-11 24 272,2 2 0,1-1 0,2 2-1,-12 50 1,-22 160-450,36-172-428,11-71 41,-1 1 1,1-1-1,-1 0 1,0 0-1,0 0 1,-3 6-1,4-11 116,1 1 0,0-1 0,-1 1 0,1-1 0,0 1 0,-1-1 0,1 0 0,0 1 0,-1-1 0,1 0 0,-1 1 0,1-1 0,0 0 0,-1 1 0,1-1 0,-1 0 0,1 0 0,-1 1 0,1-1 0,-1 0 0,0 0 0,1 0 0,-1 0 0,1 0 0,-1 0 0,0 0 0,0 0-33,0-1-1,-1 0 1,1 0-1,0 0 1,1 0 0,-1 1-1,0-1 1,0 0-1,0-1 1,0 1-1,1 0 1,-1 0 0,1 0-1,-1 0 1,1 0-1,-1-1 1,0-1-1,-5-21-401,0-1 0,2 0-1,1 0 1,1 0 0,2-50-1,0 54 340,1-44 410,3 1-1,2 0 1,4 0-1,26-94 1,-33 147-54,0 1 0,1-1 0,1 1 1,0 0-1,0 0 0,1 1 0,0-1 0,0 1 0,14-14 1,-15 19-88,0 0 1,-1 0-1,2 1 1,-1-1-1,0 1 1,0 1 0,1-1-1,0 1 1,-1 0-1,1 0 1,0 0-1,0 1 1,0 0 0,0 0-1,0 1 1,0-1-1,0 1 1,0 1-1,10 1 1,-8-1-73,-1 0-1,1 1 1,-1 0-1,1 1 1,-1-1 0,0 1-1,0 1 1,0 0-1,0 0 1,-1 0 0,1 0-1,-1 1 1,0 0 0,-1 1-1,1-1 1,5 9-1,-7-9-40,-1 0-1,0 1 0,0 0 0,0-1 0,-1 1 1,0 0-1,0 1 0,0-1 0,-1 0 0,0 0 1,0 1-1,0-1 0,-1 0 0,0 1 0,-1-1 1,1 1-1,-1-1 0,0 0 0,-1 0 0,-2 9 0,-3 3 16,-1-1-1,-1 0 1,0 0-1,-1-1 0,-1 0 1,0-1-1,-20 20 0,-102 91 421,124-119-406,5-4-7,0 1 1,-1 0-1,2 0 0,-1 1 0,0-1 0,1 1 1,-5 7-1,8-10-26,-1-1 1,1 1 0,-1-1-1,1 0 1,0 1 0,-1-1-1,1 1 1,0-1 0,0 1-1,0-1 1,0 1 0,0-1-1,1 1 1,-1-1 0,0 0-1,1 1 1,-1-1 0,1 1-1,-1-1 1,1 0 0,0 0-1,-1 1 1,1-1 0,0 0-1,0 0 1,0 0 0,0 0-1,0 0 1,0 0 0,0 0-1,0 0 1,1 0 0,-1 0-1,0-1 1,2 2 0,23 11 20,0-1 1,0-1 0,34 10 0,-26-10-62,48 22 0,-71-27-138,-1-1-1,0 2 0,-1-1 0,1 1 1,-1 1-1,0 0 0,-1 0 0,12 15 1,-13-13-138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0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243 224 13259,'-1'-2'197,"-1"0"1,1 1 0,0-1-1,0 1 1,-1-1-1,1 1 1,0 0 0,-1 0-1,0 0 1,1 0 0,-1 0-1,0 0 1,1 0-1,-1 0 1,0 0 0,0 1-1,0-1 1,0 1-1,-2-1 1,-1 1 44,0 0 0,0 0 0,0 0 0,1 1 0,-1-1 0,0 1 1,-8 3-1,1 0-89,1 1 1,-1 0 0,1 1 0,1 1 0,-16 10 0,-26 32 32,50-47-166,-1 1 1,1 0-1,-1 0 0,1 0 0,0 1 0,0-1 0,0 0 0,1 1 0,-1 0 0,1-1 1,0 1-1,0 0 0,0-1 0,0 1 0,0 7 0,1-10-12,1 0-1,-1 0 1,1 0 0,-1 0 0,1 0-1,-1 0 1,1-1 0,0 1-1,-1 0 1,1 0 0,0-1 0,-1 1-1,1 0 1,0-1 0,0 1-1,0-1 1,0 1 0,0-1 0,-1 0-1,1 1 1,0-1 0,0 0-1,0 1 1,0-1 0,0 0 0,0 0-1,0 0 1,0 0 0,0 0-1,0 0 1,0 0 0,0 0 0,0-1-1,0 1 1,0 0 0,0-1-1,0 1 1,0 0 0,1-2 0,41-15 166,-27 7-96,1 0 0,-1-1 0,-1 0 1,0-1-1,-1-1 0,0-1 0,-1 0 0,0 0 1,-1-1-1,15-27 0,-25 34 149,-7 10-115,-7 10 10,9-6-87,-1 0 0,2 0-1,-1 1 1,1-1-1,0 1 1,0-1 0,1 1-1,-1 9 1,1-15-33,1 1 1,0-1 0,0 1 0,0 0-1,1-1 1,-1 1 0,0-1-1,0 1 1,1-1 0,-1 1-1,1-1 1,-1 1 0,1-1-1,0 0 1,0 1 0,0-1 0,1 2-1,-1-2-6,1 0 0,-1-1-1,0 1 1,1 0 0,-1-1-1,1 1 1,-1-1 0,0 0-1,1 1 1,-1-1 0,1 0-1,0 0 1,-1 0 0,1 0-1,-1 0 1,1 0 0,-1 0-1,1-1 1,-1 1 0,0 0-1,1-1 1,1 0 0,0 0-21,0-1 1,-1 1-1,1 0 1,0-1-1,-1 0 1,1 0-1,-1 1 1,0-1-1,3-3 1,10-8-212,-15 16 238,0-1 1,1 1-1,-1-1 0,1 1 0,0-1 0,0 0 0,0 1 0,0-1 0,0 0 0,0 0 0,0 0 0,1 0 1,-1 0-1,1 0 0,0 0 0,-1 0 0,1 0 0,0-1 0,0 1 0,0-1 0,0 0 0,3 2 0,1-3 35,0 1-1,1-1 0,-1-1 0,0 1 0,0-1 0,0 0 0,0-1 1,0 1-1,0-1 0,-1 0 0,1-1 0,10-5 0,-2 0 68,0-1 0,-1 0-1,21-19 1,-22 16 8,-18 17 12,3-2-108,-1 0 1,1 1-1,0 0 1,0 0 0,0 0-1,-2 5 1,4-8-16,0 0 0,1 0 0,-1 0 0,1 1 0,-1-1 0,1 0 0,0 0 0,0 1 0,-1-1 1,1 0-1,0 1 0,0-1 0,0 0 0,0 1 0,0-1 0,1 0 0,-1 1 0,0-1 0,1 0 0,-1 0 1,1 1-1,0 1 0,0-2-19,0 0 1,0-1 0,0 1 0,0 0-1,1-1 1,-1 1 0,0-1-1,0 1 1,0-1 0,1 1-1,-1-1 1,0 0 0,0 0 0,1 0-1,-1 1 1,0-1 0,1 0-1,1-1 1,4 0-136,1 0-1,-1 0 1,0-1-1,0 0 1,0-1 0,0 0-1,7-4 1,3-4-157,-1 0 0,0-2 0,-1 0 1,-1-1-1,0 0 0,0-1 0,-2-1 0,0 0 1,-1 0-1,0-1 0,-1-1 0,-1 0 1,9-28-1,-11 16 690,-10 20 197,-9 17 438,7-2-899,1 1 0,0 0-1,0 1 1,0-1 0,0 1-1,1-1 1,0 1 0,1 0 0,0 0-1,0 1 1,0-1 0,1 0-1,0 1 1,0-1 0,1 14 0,1 0 181,0 0 1,2 0 0,1-1 0,8 31 0,25 103-1566,-51-198 1023,-2 1 1,-2 0 0,-33-58-1,8 17 1276,42 83-978,0-1-1,0 0 1,0 1 0,1-1 0,-1 0-1,0 1 1,1-1 0,-1 0 0,1 0-1,0 0 1,0 1 0,-1-1 0,1 0-1,0 0 1,1 0 0,-1 0-1,0 0 1,0 1 0,1-1 0,0-3-1,1 4-15,-1 0 0,0-1 0,1 1 0,-1 0 0,1 0 0,0 0 0,-1 1 0,1-1-1,0 0 1,-1 0 0,1 1 0,0-1 0,0 1 0,-1 0 0,1 0 0,0-1 0,0 1-1,0 0 1,-1 0 0,1 1 0,2-1 0,116 12 348,22 0-808,-120-12 368,0 0-1,0-2 0,0-1 1,32-7-1,22-14-140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170 202 16388,'66'372'3770,"-52"-306"-3653,-13-64-117,1 10-65,1 0-1,-2 0 1,1 1-1,-2 14 0,0-25 25,0-1 0,1 0 0,-1 1 0,-1-1 0,1 1 0,0-1 0,0 0 0,0 1 0,-1-1 0,1 0 0,-1 1 0,1-1 0,-1 0-1,1 0 1,-1 0 0,0 1 0,0-1 0,1 0 0,-1 0 0,0 0 0,0 0 0,0 0 0,0 0 0,0-1 0,-1 1 0,1 0 0,0 0 0,0-1 0,0 1-1,-1-1 1,1 1 0,0-1 0,-1 1 0,1-1 0,0 0 0,-1 0 0,1 0 0,0 1 0,-1-1 0,1-1 0,0 1 0,-1 0 0,1 0 0,0 0 0,-1-1-1,1 1 1,0-1 0,-1 1 0,1-1 0,-2 0 0,-4-3-155,-1 0 0,1 0 0,0-1 0,0 0 0,0 0 0,1 0-1,-1-1 1,1 0 0,1 0 0,-10-14 0,-5-9-320,-19-37 1,38 65 504,-10-19 78,2 0-1,0 0 1,1-1 0,0 0-1,2-1 1,1 0 0,1 0 0,0 0-1,0-33 1,4 42 156,1-1-1,0 1 1,1 0 0,0-1-1,1 1 1,1 0 0,0 0 0,0 1-1,2-1 1,-1 1 0,1 0-1,1 0 1,1 1 0,-1 0-1,2 0 1,17-18 0,-12 17 53,0 0-1,1 1 1,0 0 0,0 1 0,1 1 0,1 1-1,18-8 1,-23 12-179,-1 0 0,1 1-1,0 0 1,1 1 0,-1 0 0,0 1-1,1 0 1,-1 1 0,1 0 0,-1 1-1,17 3 1,-25-3-91,0 0 0,0 0 0,1 0-1,-1 1 1,0-1 0,0 1 0,-1 0 0,1 0 0,0 1-1,-1-1 1,1 1 0,-1-1 0,0 1 0,0 0-1,0 1 1,0-1 0,0 0 0,-1 1 0,0-1 0,1 1-1,-1 0 1,-1 0 0,1 0 0,0 0 0,-1 0 0,2 8-1,-3-4-4,1-1-1,-1 1 1,-1 0-1,1-1 1,-1 1-1,0-1 1,-1 1-1,0-1 0,0 0 1,-1 1-1,0-1 1,0 0-1,0-1 1,-7 11-1,-4 3 24,-1-1 0,-1-1 0,0 0 0,-28 23 1,32-31-81,0-1 0,0 0 0,-1-1 0,0 0 0,0-1 0,-1 0 0,0-1 0,-19 5 0,32-11 6,0 1 0,-1 0 0,1-1 0,-1 1 0,1-1 0,0 0-1,-1 0 1,1 1 0,-1-1 0,1 0 0,-1 0 0,1 0-1,-1-1 1,1 1 0,-1 0 0,1 0 0,-1-1 0,1 1 0,0-1-1,-1 1 1,1-1 0,0 0 0,-1 1 0,1-1 0,0 0 0,0 0-1,0 0 1,0 0 0,-2-2 0,2 0-9,1 1 1,-1-1-1,1 0 0,0 1 1,0-1-1,0 1 0,0-1 1,0 0-1,1 1 0,-1-1 1,1 1-1,-1-1 0,1 1 1,0-1-1,0 1 0,2-4 1,9-19-532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88 16764,'-9'49'1769,"-4"55"1,5 129-701,7-183-947,4 31-163,-1-47-450,-4 50 0,2-83 419,0 0 1,0 0-1,0 1 1,0-1-1,0 0 1,-1 0-1,1 1 0,0-1 1,-1 0-1,1 0 1,-1 0-1,1 1 0,-1-1 1,1 0-1,-1 0 1,0 0-1,0 0 1,1 0-1,-1 0 0,0 0 1,-2 1-1,2-2-4,0 0 0,0 0 1,1 0-1,-1 0 0,0 0 0,0 0 0,0 0 0,0-1 1,0 1-1,0 0 0,0-1 0,1 1 0,-1 0 0,0-1 1,0 1-1,0-1 0,1 1 0,-1-1 0,0 0 0,1 1 0,-2-2 1,-4-5-268,-1-1 1,2 1-1,-1-1 1,-5-11-1,-8-22-801,1-2-1,1 0 0,3-1 0,-14-70 0,9-11 1551,16 100 288,1 0 1,1 0-1,1 1 0,5-32 1,-5 50-434,1 0 0,1 0 1,-1 1-1,1-1 0,0 0 1,0 1-1,1 0 0,-1-1 1,1 1-1,0 0 0,1 0 0,-1 1 1,1-1-1,0 1 0,0 0 1,0 0-1,1 0 0,0 0 1,-1 1-1,1-1 0,0 1 1,1 1-1,8-5 0,0 4-117,-1 0 0,1 0 0,0 2-1,-1-1 1,1 2 0,0 0 0,0 0 0,0 1-1,-1 1 1,1 1 0,0 0 0,-1 0 0,0 1-1,0 1 1,0 0 0,24 14 0,-35-17-143,0-1 1,0 1 0,0-1-1,0 1 1,-1 0-1,1 0 1,0 0-1,-1 0 1,1 0 0,-1 0-1,0 0 1,0 0-1,0 1 1,0-1-1,0 0 1,0 1 0,-1-1-1,2 5 1,-2-3 1,0 0 0,-1 1 0,1-1 0,-1 0 0,0 0 0,0 0 0,0 0 0,0 0 0,-1 0 0,-2 5 0,-7 9 22,0-1 0,-1-1 0,-27 29 0,21-25 18,-8 9 20,17-20-46,0 0 1,0 0 0,1 1-1,1 0 1,0 1 0,0 0-1,1 0 1,0 0 0,-6 19-1,11-26-15,1-1 0,0 0-1,0 0 1,0 1 0,1-1-1,-1 0 1,1 0 0,0 0-1,0 1 1,0-1 0,0 0-1,0 0 1,1-1 0,-1 1-1,1 0 1,0 0 0,0-1 0,0 1-1,0-1 1,0 1 0,0-1-1,1 0 1,-1 0 0,1 0-1,5 3 1,8 5-17,1-1 0,0 0 0,21 7 0,-26-12-38,2 2 58,-5-1-469,1-1 0,0 0 1,0-1-1,1 0 0,-1 0 0,1-1 1,14 0-1,-7-6-168,-3-15-196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15819,'2'1'302,"-1"1"0,1 0 0,-1 0 0,0 0 0,0 0 0,0 0 0,0 0 0,0 0 0,0 0 0,-1 1 0,1-1 0,-1 0 0,1 3 0,11 45 623,-7-24-672,58 241 764,-63-266-1006,0 1 1,1-1-1,-1 1 0,0-1 1,1 1-1,-1-1 0,1 0 1,-1 1-1,1-1 0,0 1 0,0-1 1,0 0-1,0 0 0,0 1 1,0-1-1,0 0 0,0 0 1,0 0-1,0 0 0,1 0 1,-1-1-1,0 1 0,1 0 1,-1 0-1,0-1 0,3 1 0,-2-1 7,0-1-1,0 0 0,0 0 1,0 0-1,0 0 0,-1 0 1,1-1-1,0 1 1,-1 0-1,1-1 0,-1 1 1,1-1-1,-1 0 0,0 1 1,1-1-1,-1 0 0,0 0 1,0 0-1,1-3 0,115-268 772,-83 187-654,-34 86-133,0 1-1,0-1 0,0 0 0,0 0 0,0 0 0,0 1 0,0-1 0,0 0 0,0 0 1,0 0-1,0 0 0,0 1 0,0-1 0,0 0 0,0 0 0,0 0 0,0 0 0,0 1 1,1-1-1,-1 0 0,0 0 0,0 0 0,0 0 0,0 0 0,0 0 0,1 0 1,-1 1-1,0-1 0,0 0 0,0 0 0,0 0 0,1 0 0,-1 0 0,0 0 0,0 0 1,0 0-1,0 0 0,1 0 0,-1 0 0,0 0 0,0 0 0,0 0 0,1 0 0,-1 0 1,0 0-1,0 0 0,0 0 0,0 0 0,1 0 0,-1 0 0,0-1 0,0 1 1,0 0-1,0 0 0,0 0 0,1 0 0,-1 0 0,0 0 0,0 0 0,0-1 0,2 18 13,-1 0 0,0 0-1,-4 27 1,1-27-4,2 1-1,0-1 0,3 30 0,-3-45-7,0-1 0,0 0-1,0 0 1,1 0-1,-1 0 1,0 1 0,1-1-1,-1 0 1,0 0-1,1 0 1,0 0 0,-1 0-1,1 0 1,-1 0-1,1 0 1,0 0-1,0 0 1,0 0 0,0-1-1,-1 1 1,1 0-1,0 0 1,2 0 0,-1-1-1,-1 0 0,0 0 1,0 0-1,0 0 1,1 0-1,-1 0 1,0-1-1,0 1 0,0 0 1,0-1-1,0 1 1,0-1-1,0 0 1,0 1-1,0-1 0,0 0 1,0 0-1,2-1 1,4-5 7,-1 0 1,1-1 0,-2 1-1,7-11 1,4-7-151,23-54-1,-34 67 121,-1 1-1,0-1 1,-1 0-1,-1 0 1,0 0-1,0 0 1,-1-20-1,-2 7-82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16067,'0'-1'43,"0"1"0,0 0 0,1 0 0,-1 0 0,0 0 0,0-1 0,0 1-1,0 0 1,0 0 0,1 0 0,-1 0 0,0 0 0,0 0 0,0 0 0,0-1 0,1 1-1,-1 0 1,0 0 0,0 0 0,0 0 0,1 0 0,-1 0 0,0 0 0,0 0-1,0 0 1,0 0 0,1 0 0,-1 0 0,0 0 0,0 0 0,0 0 0,1 0-1,-1 0 1,0 0 0,0 1 0,0-1 0,1 0 0,-1 0 0,0 0 0,0 0 0,0 0-1,0 0 1,0 1 0,1-1 0,-1 0 0,0 0 0,0 0 0,0 0 0,0 0-1,0 1 1,0-1 0,4 18 917,-3 29-698,-1-38-122,0 2-132,6 353 196,1-257-137,28 147-1,-33-239 148,0-1 0,-1 25 2491,-1-67-4089,-6 24 1130,-1 2-56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15291,'20'-6'584,"1"1"0,-1 1-1,1 1 1,0 0-1,0 2 1,0 0 0,31 4-1,48 15-393,-64-9-180,0-3-1,1-1 1,68 0-1,302-17 14,-371 12-23,162-14 48,-131 7 110,0 2-1,134 9 0,-172 0-141,-16-1 25,1-1-1,-1 0 0,1-1 0,-1-1 0,1 0 0,-1-1 0,1 0 0,-1-1 0,0-1 0,14-4 1,-17 0-224,-20 2-479,-31 1-595,33 3 1247,-13-2-471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1673 828 14075,'109'-77'3017,"-46"31"-2449,32-26 332,155-154 1,-2 1-518,-223 204-268,1 2 0,2 1-1,-1 1 1,2 2 0,0 0-1,1 2 1,52-15 0,-120 17 733,-5 2-1020,-1 3-1,0 1 1,0 2-1,0 1 1,0 3-1,-68 10 1,13 4 153,-140 2 0,-103-17-147,134-3-82,-528 7 248,565 3 61,-56 0 369,173-8-200,0-3-1,-60-11 1,104 14-143,-19-5-469,28 6 391,0 0-1,0 0 1,0 0-1,0-1 0,0 1 1,0 0-1,0-1 0,1 1 1,-1-1-1,0 1 1,0-1-1,0 1 0,0-1 1,1 0-1,-1 1 1,0-1-1,1 0 0,-1 0 1,1 0-1,-2-1 0,10-5 178,3 2-139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4 652 11578,'-4'-3'4245,"27"-5"-2509,46-12-1099,-56 17-194,236-63 1033,174-51-522,269-123-758,-584 197-215,219-93 92,-288 121 1,-68 38 135,27-22-217,0 1-75,-1 0 0,1-1 0,0 1 0,-1-1 0,1 0 0,-1 1 1,1-1-1,-1 0 0,0-1 0,0 1 0,1 0 0,-1-1 0,0 1 0,0-1 0,1 0 0,-1 0 0,0 0 0,0-1 0,0 1 0,1 0 0,-4-2 1,0-3-300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4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13571,'28'-14'2298,"18"-10"652,60-20 0,-91 39-2863,-1 0 0,1 1 0,0 1 0,0 1 0,0 0 0,0 1 0,0 0 0,28 3-1,-40-1-92,0-1-1,1 1 0,-1 0 0,0 0 0,0 0 1,0 1-1,0-1 0,0 1 0,0-1 0,-1 1 0,1 0 1,-1 0-1,1 0 0,-1 0 0,1 1 0,-1-1 1,0 1-1,0-1 0,0 1 0,-1 0 0,1 0 0,-1-1 1,1 1-1,-1 1 0,0-1 0,0 0 0,0 0 1,-1 0-1,1 0 0,-1 1 0,1-1 0,-1 0 0,-1 6 1,0 9 7,0 0 1,-1 0-1,-1 0 1,-10 31-1,-1-2-234,-2 0-1,-2 0 0,-2-2 1,-50 82-1,70-127 228,0 0-1,-1 1 0,1-1 1,0 1-1,0-1 0,0 0 1,0 1-1,-1-1 0,1 0 1,0 1-1,0-1 0,-1 0 1,1 0-1,0 1 0,-1-1 1,1 0-1,0 0 0,-1 1 1,1-1-1,0 0 0,-1 0 1,1 0-1,0 0 0,-1 0 0,1 1 1,-1-1-1,1 0 0,0 0 1,-1 0-1,-5-7-268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5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12683,'5'-4'195,"0"0"0,0 1 0,0-1 0,1 1 0,-1 0 0,1 1 0,0-1-1,0 1 1,0 0 0,0 1 0,0-1 0,7 0 0,14-1 303,40 1 0,-41 1-323,246-18 425,-89 4-475,115 9 174,-35 3-227,-173-1-61,1 5 0,97 13 0,-80-6 47,0-5 0,139-12 0,9-1-13,265 6 340,312 3 307,83 6-992,-778-4 331,256-7-10,-14-7 93,-365 14-4,-2 0-622,-12-2 496,-1 1 0,0-1 0,0 1 0,0-1 0,1 1 0,-1-1 1,0 1-1,0-1 0,0 1 0,0-1 0,0 1 0,0-1 0,0 1 0,0-1 0,0 1 0,0-1 1,0 1-1,-1-1 0,1 1 0,0-1 0,0 1 0,0-1 0,-1 1 0,1-1 0,0 1 0,0-1 1,-1 1-1,1-1 0,-6-14-124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5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5986 4844 11995,'2'-2'135,"0"-1"0,0 1 1,0-1-1,-1 1 1,0-1-1,1 0 1,-1 1-1,0-1 0,0 0 1,0 0-1,-1 0 1,1 0-1,-1 0 0,0 0 1,1 0-1,-1 0 1,-1 0-1,1 0 1,0 0-1,-1 0 0,-1-5 1,-2-2 293,0 1 1,-1 0 0,0-1-1,-12-15 1,-11-20-190,17 26-149,-1 1 0,-1 0-1,0 0 1,-1 2 0,-1 0-1,-29-25 1,19 18-55,-38-45 0,27 27-75,-1 1-1,-3 2 1,-56-41-1,9 6 98,5 3-24,-232-218-70,266 239 22,-3 2 0,-1 2 0,-2 3 0,-2 2 1,-94-52-1,-26 7 38,76 39 28,-138-88 1,167 86-33,3-4 0,2-3 0,3-2 0,-97-113 0,123 125 5,-140-154 132,151 171-135,1-1 0,2-2 1,-29-47-1,34 48 0,-1 1-1,-1 1 1,-1 1-1,-44-42 1,1 21-25,-2 2 0,-3 2 0,-74-33 0,54 29 0,-374-174 52,287 144-3,126 55-29,2-2 0,1-2 1,1-2-1,1-2 0,1-2 0,2-1 0,2-3 0,-36-41 1,-29-48 100,23 26 58,-139-131 0,166 183-146,-177-171 102,198 186-132,0 0-1,-3 2 1,0 2 0,-2 1 0,-1 2-1,-1 2 1,-1 2 0,-1 2 0,-1 1-1,-61-17 1,26 14 32,42 13 92,-1-2 0,2-1 1,-49-24-1,74 30-43,1 0-1,-1-1 1,1 0 0,1-1-1,-1 0 1,1 0-1,1-1 1,0 0-1,0-1 1,0 0 0,1 0-1,1 0 1,0-1-1,-9-21 1,13 26-53,-2-6 31,-1 0 0,-1 1 0,-7-13 0,12 21-64,-1 0 1,0 1-1,-1-1 1,1 1 0,0-1-1,-1 1 1,1 0-1,-1-1 1,0 1-1,0 1 1,0-1-1,0 0 1,0 1-1,0-1 1,0 1-1,-6-1 1,0 3-1515,15 6 858,17 9 134,1-5 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0:5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 10218,'-1'-6'538,"1"2"-272,-1 0 0,1 0 0,0 0 0,0 0 0,0 0 0,0-1 0,0 1 0,2-5-1,-1 64 1652,-6 95-1444,27 280 1,60 147-170,-42-318-11,-2-15 409,55 492 657,-92-123-718,-6-392-410,36 656 944,44 1-54,-75-872-1096,2 4 41,-2 1 0,1-1 0,-2 1-1,1-1 1,-1 1 0,-3 9 0,4-25-208,0 0 1,0 0 0,0 1 0,-1-1-1,1 0 1,-2 0 0,1 0-1,0 0 1,-1 1 0,-2-6-1,1 2 14,-9-30-214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70 778 3777,'1'0'-3,"-1"1"1,1 0-1,-1-1 1,1 1 0,-1 0-1,1-1 1,-1 1-1,1 0 1,-1-1-1,1 1 1,-1 0-1,0 0 1,1 0-1,-1-1 1,0 1 0,0 0-1,0 0 1,0 0-1,0 0 1,0 0-1,0-1 1,0 1-1,0 0 1,0 0-1,0 0 1,0 0 0,-1-1-1,1 3 1,-6 26 353,-1-14 258,2-13 1442,-2-20 2633,4 7-3913,2 16-626,0 0 0,-1 0 1,0 0-1,0-1 0,0 1 0,0-1 1,-1 1-1,0-1 0,0 0 0,0 0 1,-4 4-1,-1 2 591,-1 0 896,12-20-498,4-6-911,2 1 0,0 0 0,0 1 0,1-1 1,1 2-1,1 0 0,0 0 0,0 1 0,15-11 0,24-16 3,63-35 0,-52 35-50,-16 9-125,81-51-188,228-193 1,-325 246 30,164-140-850,-184 164 623,-10 12-245,0-7 539,-1 0 0,1 0-1,-1 0 1,0 1 0,1-1 0,-1 0-1,0 0 1,0 0 0,0 0 0,0 0 0,0 0-1,0 0 1,0-1 0,0 1 0,0 0-1,0 0 1,-1-1 0,0 1 0,-12 0-212,1-5-46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10506,'6'17'1501,"0"-1"-1,4 31 0,3 82 135,-9-80-1259,4 249-210,-9-246-728,1-48 416,-1-4-79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1 631 13003,'21'-32'1617,"63"-87"2839,77-112-2075,0 1-2347,-148 213-698,-13 17 661,0 0 1,-1 0-1,1 0 1,0 0-1,0 0 1,0 0-1,0 0 1,0 0-1,0 0 1,0 0-1,0 0 1,0 0-1,0 0 1,0 0-1,0 0 1,-1 0-1,1 0 1,0 0-1,0 0 1,0 0-1,0 0 1,0 0-1,0 0 1,0 0-1,0 0 0,0 0 1,0 0-1,0 0 1,0 0-1,-1 0 1,1 0-1,0 0 1,0 0-1,0 0 1,0 0-1,0 0 1,0-1-1,0 1 1,0 0-1,0 0 1,0 0-1,0 0 1,0 0-1,0 0 1,0 0-1,0 0 1,0 0-1,0 0 1,0 0-1,0 0 1,0 0-1,0-1 1,0 1-1,0 0 1,0 0-1,0 0 1,-29 21 283,13-8-442,-8 5 33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11979,'0'23'1296,"4"1"-688,3-3-184,6-1 896,5 0-479,8 0-193,3 0-88,5 1-144,0-3-104,1-5-312,-3-2-240,-7-11 216,-10 0-56,-15-6-56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175 171 12395,'16'23'1048,"-10"9"-704,-4 1-144,3 9 464,1 2-216,-1 2-104,1 0-80,1-5-128,0-6-56,-1-8-200,3-1-64,-7-11-160,-4-4-1272,-9-10 1352,0-1-184,-11-9-136</inkml:trace>
  <inkml:trace contextRef="#ctx0" brushRef="#br0" timeOffset="1">6 365 12107,'-2'-10'230,"0"-1"1,1 1 0,1-1 0,0 0 0,0 1 0,1-1 0,1 1-1,0-1 1,0 1 0,1-1 0,0 1 0,0 0 0,2 0 0,-1 1 0,1-1-1,0 1 1,13-16 0,-4 8 191,0 2-1,2-1 0,0 2 1,1 0-1,0 1 1,27-15-1,-31 20-247,-1 2-1,1 0 1,1 0-1,-1 1 1,1 1-1,0 0 1,0 1-1,0 1 1,0 0-1,23 0 1,-32 2-155,-1 0 0,1 1 0,0 0 1,0 0-1,-1 0 0,1 1 1,-1-1-1,1 1 0,-1 0 1,0 1-1,0-1 0,0 1 1,0-1-1,0 1 0,0 1 0,-1-1 1,1 0-1,-1 1 0,0 0 1,0-1-1,0 1 0,-1 0 1,0 1-1,1-1 0,-1 0 0,-1 1 1,1-1-1,-1 1 0,2 7 1,0 1-24,-1 1 1,0 0 0,-1 0 0,-1 0 0,0 0-1,-1 0 1,0-1 0,-1 1 0,-5 15-1,1-8-1,-1-1-1,-1 0 0,0 0 1,-2 0-1,0-1 0,-16 20 1,-1-3 40,-1-2 0,-35 32 0,158-46-34,3 21 599,-57-22-347,-18-10-139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0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6 265 15355,'-2'10'521,"1"0"0,-1 0-1,2 0 1,0 0 0,0 0-1,2 12 1,-1-18-519,-1 1 0,1-1 0,1 0 0,-1 0 0,0 0 0,1 0 0,0 0 0,0 0 0,4 7 0,-4-10 41,-1 1-1,0-1 1,1 0 0,-1 1-1,1-1 1,0 0-1,-1 0 1,1 0 0,0 0-1,0 0 1,0 0 0,-1 0-1,1-1 1,0 1-1,0-1 1,0 0 0,0 1-1,0-1 1,0 0-1,0 0 1,0 0 0,4-1-1,3-1 108,1 0 0,-1 0 0,0-1 0,0-1 0,-1 1-1,1-1 1,13-9 0,56-44 760,-39 27-478,41-32 309,-80 61-735,0 1 0,1 0 0,-1 0 0,0 0 0,0-1 0,0 1 0,1 0 0,-1 0 0,0 0 0,0 0-1,0 0 1,1-1 0,-1 1 0,0 0 0,0 0 0,1 0 0,-1 0 0,0 0 0,0 0 0,0 0 0,1 0 0,-1 0 0,0 0 0,0 0-1,1 0 1,-1 0 0,0 0 0,0 0 0,1 0 0,-1 0 0,0 0 0,0 0 0,1 0 0,-1 1 0,0-1 0,0 0 0,0 0-1,1 0 1,-1 1 0,4 12 100,-3 32-107,-2-24-13,1-19 13,0-1-1,0 1 0,0-1 0,1 0 0,-1 1 1,0-1-1,0 1 0,1-1 0,-1 1 1,1-1-1,-1 1 0,1-1 0,0 0 0,0 0 1,-1 1-1,1-1 0,0 0 0,0 0 0,0 0 1,0 0-1,0 0 0,0 0 0,1 0 1,-1 0-1,0 0 0,1 0 0,-1-1 0,0 1 1,1-1-1,-1 1 0,0-1 0,1 1 0,-1-1 1,1 0-1,-1 0 0,1 0 0,-1 0 1,1 0-1,-1 0 0,1 0 0,-1 0 0,1 0 1,-1-1-1,1 1 0,-1-1 0,0 1 0,1-1 1,-1 1-1,3-2 0,5-3 28,0 0-1,1 0 1,-2 0-1,1-1 1,13-13-1,-8 6 54,0-1 0,-1-1 0,-1 0 0,0-1 0,-2 0 0,1-1 0,-2 0 0,0-1 0,-2 0 0,9-25 0,-3-1-74,2-4-4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1073 12651,'5'-9'510,"1"1"1,0-1-1,0 1 1,0 1-1,1-1 1,0 1-1,1 0 1,13-10-1,4-1-399,0 0-1,33-17 1,41-17-33,-1-5 1,-3-4-1,122-103 0,-167 121-55,119-96-3,-139 118-22,1 1 0,1 1 0,65-28 0,66-4 84,-48 17 15,-94 26-86,-1-1 0,0 0 1,-1-2-1,0 0 0,0-1 0,16-14 0,94-93 97,-127 116-106,-1 3 14,0-1-1,-1 1 1,1-1 0,-1 1 0,1 0 0,0-1-1,0 1 1,-1-1 0,1 1 0,0 0-1,0 0 1,-1 0 0,1-1 0,0 1-1,0 0 1,0 0 0,-1 0 0,1 0 0,0 0-1,0 0 1,0 0 0,-1 1 0,1-1-1,0 0 1,1 1 0,23 16 112,24 40-190,-35-40 113,1 0-53,1-2 1,1 0-1,0-1 1,1 0-1,0-2 1,1 0-1,0-1 1,1-1-1,34 12 1,-13-6 31,0 1 0,-1 3 1,-1 1-1,-1 1 0,38 31 0,7 19 55,50 40 640,-125-106-699,-1 0 0,0 0 1,-1 1-1,0 0 0,0 0 0,0 1 1,-1-1-1,5 11 0,2 7 85,13 37-1,-21-47-43,1-1 1,0-1-1,1 1 0,0-1 0,2 0 0,-1 0 0,1-1 1,1 0-1,0 0 0,15 13 0,20 13 254,4 4-217,2-2 0,86 52 1,-108-79-13,-28-13-99,0 0-1,0 0 1,0 0 0,0 0-1,0 0 1,0 0 0,0 0 0,0 0-1,0 0 1,0 0 0,0 0 0,0 0-1,0 0 1,0 0 0,0 0 0,0-1-1,0 1 1,0 0 0,0 0 0,0 0-1,0 0 1,0 0 0,0 0 0,0 0-1,0 0 1,0 0 0,0 0 0,0 0-1,0 0 1,0 0 0,0 0 0,0 0-1,0 0 1,0 0 0,0 0-1,0 0 1,1 0 0,-1 0 0,0 0-1,0 0 1,0 0 0,-16-12-990,10 10 897,1-1 0,-1 1 1,0 0-1,0 0 0,-12-1 0,-17-4-328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1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12491,'50'23'890,"0"-2"0,1-3 1,1-2-1,1-2 1,103 14-1,-45-19-102,209-9-1,-113-8-465,0 8-1,221 30 0,-340-19-148,1-4-1,0-3 0,0-5 0,0-3 1,98-18-1,-147 14 50,-14 2 26,-1 2 0,43-3-1,-90-13-1840,8 13 1329,1-1-102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2 635 10978,'-1'14'3260,"11"-18"-749,2-3-2440,391-171 3377,-63 29-2934,-209 90-459,242-122 27,-372 180-93,-1 1 0,1 0 0,0 0 0,-1-1 0,1 1 0,-1 0-1,1 0 1,-1-1 0,1 1 0,-1-1 0,0 1 0,1 0 0,-1-1 0,1 1 0,-1-1 0,0 1 0,1-1-1,-1 1 1,0-1 0,0 0 0,1 1 0,-1-1 0,0 1 0,0-1 0,0 1 0,0-1 0,0 0-1,0 1 1,0-1 0,0 1 0,0-1 0,0 0 0,0 1 0,0-1 0,0 1 0,0-1 0,-1 0 0,1 0-1,-18-19 215,6 9-309,-5-9 23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215 142 10290,'8'-4'854,"-4"3"-686,-1-1 0,1 1 0,0-1 1,-1 0-1,0 0 0,1 0 0,-1-1 1,0 1-1,0-1 0,0 0 0,0 0 1,2-3-1,-16 0-4748,-14-5 14426,21 18-9662,-1-1 0,1 1 1,0 0-1,0 0 0,-5 15 0,-1 2-92,-103 239 147,72-161-250,21-66-307,20-36 302,-1 0 1,1 1-1,0-1 1,0 0-1,0 0 1,-1 1-1,1-1 1,0 0 0,0 0-1,0 0 1,-1 0-1,1 1 1,0-1-1,0 0 1,-1 0-1,1 0 1,0 0-1,-1 0 1,1 0-1,0 0 1,0 0-1,-1 0 1,1 0-1,0 0 1,-1 0-1,1 0 1,0 0-1,-1 0 1,1 0-1,0 0 1,0 0-1,-1 0 1,1 0 0,0 0-1,-1 0 1,1-1-1,-6-21-696,5-6 198,2-1 1,1 0 0,1 1 0,1-1 0,2 1-1,11-34 1,67-159-261,-75 200 925,-3 6 287,1 1 0,0 0-1,10-15 1,-17 29-411,0 0 1,0-1-1,0 1 1,1 0-1,-1 0 0,0 0 1,0 0-1,0-1 0,1 1 1,-1 0-1,0 0 1,0 0-1,0 0 0,1 0 1,-1 0-1,0 0 0,0 0 1,1 0-1,-1 0 0,0 0 1,0 0-1,1 0 1,-1 0-1,0 0 0,0 0 1,1 0-1,-1 0 0,0 0 1,0 0-1,0 0 1,1 0-1,-1 0 0,0 0 1,0 0-1,1 1 0,-1-1 1,0 0-1,0 0 1,0 0-1,0 0 0,1 1 1,-1-1-1,0 0 0,0 0 1,0 0-1,0 1 0,0-1 1,0 0-1,1 0 1,-1 1-1,0-1 0,0 0 1,0 0-1,0 0 0,0 1 1,0-1-1,0 0 1,0 0-1,0 1 0,4 13 469,2 18-264,2-1 1,2 0-1,0-1 1,2 0-1,1-1 1,2 0 0,1-1-1,1-1 1,1-1-1,1 0 1,1-1-1,2-1 1,43 37-1,-49-45-196,-12-12-33,-1 0 0,1 0 0,0-1 0,0 0 0,0 1 0,1-1 0,-1-1 0,1 1 0,8 3 0,-12-6-13,-1 0 0,0 0 0,0 0 0,1 0 1,-1 0-1,0 0 0,0 0 0,1 0 1,-1 0-1,0 0 0,0 0 0,1 0 1,-1 0-1,0 0 0,0 0 0,1 0 0,-1 0 1,0-1-1,0 1 0,1 0 0,-1 0 1,0 0-1,0 0 0,0-1 0,1 1 1,-1 0-1,0 0 0,0 0 0,0-1 0,0 1 1,0 0-1,1 0 0,-1-1 0,0 1 1,0 0-1,0 0 0,0-1 0,0 1 0,0 0 1,0 0-1,0-1 0,0 1 0,0 0 1,0-1-1,0 1 0,0 0 0,0 0 1,0-1-1,-5-13-996,-3 7 676,-1 0-1,0 0 0,-1 0 0,1 1 1,-1 1-1,-19-8 0,-9-1-350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75 13827,'-5'3'1344,"3"-1"-296,5-2 57,7-2-129,8-1-88,4-1-64,6-2-184,5 1-103,0-1-209,0-1-168,0 0-656,-4-1-329,-8-3 673,-10 2-136,-10-2-128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2 169 9786,'-1'0'131,"1"0"1,0 1-1,0-1 0,0 1 0,0-1 1,0 1-1,0-1 0,0 0 1,0 1-1,0-1 0,0 1 0,0-1 1,0 1-1,0-1 0,0 1 0,0-1 1,0 0-1,0 1 0,1-1 1,-1 1-1,0-1 0,0 0 0,1 1 1,-1-1-1,0 1 0,0-1 0,1 0 1,-1 0-1,0 1 0,1-1 1,-1 0-1,1 1 0,-1-1 0,0 0 1,1 0-1,-1 0 0,1 1 1,24 2 2001,28-11-510,275-98 1543,-162 47-2686,-203 67-1004,0-1 0,-1-2 0,-68 1 0,90-5 277,5 0 131,0 1 0,0 0 0,1 0 0,-1 1 0,1 0 0,-18 9 0,-58 36 288,58-31 132,70-43 800,39-18-1070,-78 43-30,18-9 25,0 1 0,0 1-1,1 1 1,0 1-1,0 1 1,26-2-1,-104 25-74,-28 7-54,14-5 57,-120 21-1,188-40 45,1-1 0,0 0 1,-1 1-1,1-1 0,0 0 0,-1 0 1,1 0-1,0 0 0,-1 0 0,1 0 0,0 0 1,-1 0-1,1 0 0,0-1 0,-1 1 0,1-1 1,0 1-1,-1-1 0,1 1 0,-2-2 0,3 1 0,1 0-1,-1 0 1,0 0-1,0 0 1,0 1-1,1-1 1,-1 0-1,1 0 1,-1 0-1,0 0 1,1 1-1,-1-1 1,1 0-1,0 1 1,-1-1-1,1 0 1,-1 1-1,1-1 1,0 0-1,0 1 1,1-1-1,8-7 0,0 1 1,1 0-1,13-6 0,2 2-104,0 2-1,0 0 0,1 2 0,0 1 0,0 1 0,0 1 0,40 0 1,-266 20-1085,179-18 1063,5-3-49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1 405 13763,'-1'-4'386,"1"1"-1,0-1 1,1 0 0,-1 1-1,0-1 1,1 0 0,0 1-1,2-8 1,-3 11-351,1 0 0,-1 0-1,0 0 1,0 0 0,0 0-1,0-1 1,1 1 0,-1 0-1,0 0 1,0 0 0,0 0 0,1 0-1,-1 0 1,0 0 0,0 0-1,0 0 1,1 0 0,-1 0 0,0 0-1,0 0 1,0 0 0,1 0-1,-1 0 1,0 0 0,0 0-1,1 0 1,-1 0 0,0 0 0,0 0-1,0 0 1,0 0 0,1 0-1,-1 1 1,0-1 0,0 0 0,0 0-1,0 0 1,1 0 0,-1 0-1,0 1 1,0-1 0,0 0 0,0 0-1,0 1 1,13 20 581,25 70-185,-15-34-348,49 87-1,-70-140-68,0-1 0,0 0 0,0 0 0,0-1 0,1 1 0,-1 0 0,1-1 0,0 1 0,0-1 0,0 0 0,5 3 0,-7-5-3,-1 0 0,1 1 0,0-1-1,0 0 1,0 0 0,0 0 0,0 1 0,0-1 0,0 0-1,0 0 1,0 0 0,0-1 0,0 1 0,0 0 0,0 0-1,0-1 1,0 1 0,0 0 0,1-1 0,-1 0 7,1-1 1,-1 1-1,1 0 1,-1-1-1,0 1 0,1-1 1,-1 1-1,0-1 1,0 0-1,0 1 1,0-1-1,0 0 1,0-2-1,6-16 166,-1 0-1,-1-1 1,-1 1-1,3-33 1,-1-87 522,-7 63-336,-14-85-1,15 162-369,0 0 0,0 0-1,0 0 1,0 0 0,0 0-1,0 0 1,0 1 0,0-1 0,0 0-1,0 0 1,0 0 0,0 0-1,0 0 1,0 0 0,0 1 0,0-1-1,0 0 1,-1 0 0,1 0-1,0 0 1,0 0 0,0 0-1,0 0 1,0 0 0,0 0 0,0 0-1,-1 0 1,1 0 0,0 1-1,0-1 1,0 0 0,0 0-1,0 0 1,0 0 0,-1 0 0,1 0-1,0 0 1,0 0 0,0 0-1,0 0 1,0 0 0,0 0-1,-1-1 1,1 1 0,0 0 0,0 0-1,0 0 1,0 0 0,0 0-1,0 0 1,-1 0 0,1 0 0,0 0-1,-1 17-7,1-1-1,1 1 0,0 0 0,1 0 1,8 29-1,-6-28 4,1 12-25,1 0 0,2-1 0,1 0 0,1-1 0,23 46 0,-33-72 27,1-1 0,0 1 0,0 0 1,1-1-1,-1 1 0,0-1 0,1 1 0,-1-1 1,0 0-1,1 0 0,0 1 0,-1-1 0,1 0 1,3 1-1,-4-2 5,0 0 1,-1 0-1,1 1 1,0-1-1,0-1 1,0 1-1,-1 0 1,1 0-1,0 0 1,0 0-1,0 0 1,-1-1-1,1 1 1,0 0-1,0-1 1,-1 1-1,1-1 1,0 1-1,0-1 1,-1 1-1,1-1 1,-1 1-1,2-2 1,1-3 31,0 1 0,0-1 0,0 0 0,-1 0 0,0 0 0,0 0 0,0-1 0,1-9 0,9-67 510,-3 0 1,-4 0-1,-7-87 1,-5 85-481,7 84-128,0-1-1,0 1 1,0 0 0,0-1 0,0 1 0,-1 0 0,1-1-1,0 1 1,0 0 0,0-1 0,-1 1 0,1 0-1,0 0 1,0-1 0,-1 1 0,1 0 0,0 0 0,0-1-1,-1 1 1,1 0 0,0 0 0,-1 0 0,1 0 0,0 0-1,-1-1 1,1 1 0,0 0 0,-1 0 0,1 0 0,-1 0-1,1 0 1,0 0 0,-1 0 0,1 0 0,0 0-1,-1 0 1,1 1 0,0-1 0,-1 0 0,1 0 0,0 0-1,-1 0 1,1 0 0,0 1 0,-1-1 0,1 0 0,-18 9-2217,14-6 1367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1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13291,'4'11'535,"3"12"422,2 1 1,17 33 0,-22-50-869,-1-1 1,1 0-1,0 0 0,1-1 0,0 0 0,0 1 1,0-1-1,0-1 0,1 1 0,-1-1 0,1 0 0,0 0 1,12 4-1,-16-7-50,0 0 0,0-1 0,1 0 0,-1 1 0,0-1 1,0 0-1,1 0 0,-1 0 0,0-1 0,1 1 0,-1 0 0,0-1 0,0 0 1,1 1-1,-1-1 0,0 0 0,0 0 0,0 0 0,0 0 0,0-1 1,0 1-1,-1 0 0,1-1 0,0 0 0,-1 1 0,1-1 0,-1 0 0,1 0 1,-1 0-1,2-2 0,4-7 146,-1 0 1,0 0-1,-1-1 1,5-13-1,-2 1 150,0-1-1,-2 0 0,-1 0 0,-1-1 1,2-47-1,-6 78-82,0 17-152,0 0 1,6 36-1,-2-42-101,0 0 0,1-1 0,10 21 0,-14-33 8,1 1 0,-1-1 0,1 0 1,0 0-1,1 0 0,-1 0 1,0 0-1,1 0 0,-1 0 0,1-1 1,0 1-1,0-1 0,0 0 1,0 0-1,0 0 0,1 0 0,-1-1 1,1 1-1,-1-1 0,7 2 1,-8-3 13,0-1 0,1 1 0,-1 0 0,0-1 1,0 1-1,0-1 0,1 0 0,-1 0 1,0 0-1,0 0 0,0 0 0,0 0 0,0-1 1,-1 1-1,1-1 0,0 1 0,-1-1 0,1 1 1,-1-1-1,1 0 0,-1 0 0,0 0 1,2-3-1,24-51 492,-27 56-507,16-44 247,-2 0 0,-3-1 0,-1 0 0,-2-1-1,3-54 1,-11 91-290,0 8-110,0-1-1,0 1 1,0 0 0,0 0-1,0-1 1,0 1 0,0 0-1,0 0 1,1-1 0,-1 1-1,1 0 1,-1 0 0,1 0-1,-1-1 1,1 1 0,1-2 0,7-6-344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81 17988,'31'-80'7224,"-63"122"-7094,-3-2 0,-44 41 1,33-34-351,-41 45-331,-25 25-4897,232-249 1063,46-45 3550,-162 173 1011,2-1 23,0-1 1,1 1-1,-1 0 0,9-4 0,-15 8-136,1 1 0,0-1 0,0 1 0,0-1 0,0 1 0,0-1 0,0 1 0,0 0 0,0 0 0,0-1 0,0 1 0,0 0 0,0 0 0,0 0-1,0 0 1,0 0 0,0 0 0,0 0 0,0 0 0,0 1 0,0-1 0,0 0 0,0 0 0,0 1 0,0-1 0,-1 1 0,1-1 0,0 1 0,0-1 0,0 1 0,0 0-1,-1-1 1,1 1 0,0 0 0,-1 0 0,1-1 0,0 1 0,-1 0 0,1 0 0,-1 0 0,1 2 0,5 15 294,-1 1 0,-1 0 1,-1 1-1,0-1 0,-1 28 0,0-2-220,22 237-2394,-25-263 392,1-18 1830,0-1 0,0 0 0,0 1 0,0-1 1,0 1-1,0-1 0,0 0 0,-1 1 0,1-1 0,0 0 0,0 0 0,0 1 0,0-1 0,-1 0 0,1 1 1,0-1-1,0 0 0,-1 0 0,1 1 0,0-1 0,0 0 0,-1 0 0,1 0 0,0 1 0,-1-1 0,1 0 1,0 0-1,-1 0 0,1 0 0,0 0 0,-1 0 0,1 0 0,0 0 0,-1 0 0,1 0 0,0 0 0,-1 0 1,1 0-1,0 0 0,-1 0 0,1 0 0,0 0 0,-1 0 0,1 0 0,0 0 0,-1 0 0,1-1 0,0 1 1,-1 0-1,1 0 0,-11-10-1096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90 15763,'-1'-2'1361,"5"2"-849,8 0-152,6 3 688,7-1-88,6-2-304,8 0-119,5-3-121,2 0-64,1-4-416,-1-2-312,-4-1-569,-2-1-159,-7-5 792,-4 0-256,-9-1-224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16972,'-16'61'2587,"-8"47"-228,22-97-2262,1 0 1,0 0-1,1 0 0,0 0 1,1 1-1,0-1 1,5 16-1,-6-25-92,0 0 1,1 0-1,-1 0 0,1 0 1,-1 0-1,1-1 0,0 1 1,0 0-1,0 0 0,0-1 1,0 1-1,0 0 0,0-1 1,1 1-1,-1-1 0,0 0 1,1 1-1,0-1 0,-1 0 1,1 0-1,-1 0 0,1 0 1,0 0-1,0 0 0,0-1 1,-1 1-1,1-1 0,0 1 1,0-1-1,0 0 0,0 1 1,0-1-1,0 0 0,0 0 1,0 0-1,0-1 0,0 1 1,0 0-1,0-1 0,0 1 1,3-3-1,4-1 31,0 0-1,0-1 1,0 0 0,0-1-1,-1 0 1,14-13-1,104-115 503,-124 131-522,-2 2-12,1 0 1,0 1-1,0-1 1,-1 0 0,1 0-1,0 0 1,0 1-1,0-1 1,0 0-1,0 1 1,0-1 0,0 1-1,2-2 1,-3 5-7,0-1 0,0 1 1,0-1-1,0 1 1,-1-1-1,1 1 0,-1-1 1,1 1-1,-1-1 0,0 0 1,-2 3-1,1 2-9,0-1 2,-15 60-38,15-59 41,1 1-1,0-1 1,0 1 0,1-1 0,0 1-1,2 13 1,-2-19 5,1-1 1,-1 1-1,0 0 1,1-1-1,0 1 0,-1-1 1,1 1-1,0-1 1,-1 1-1,1-1 1,0 0-1,0 1 0,0-1 1,0 0-1,0 0 1,1 0-1,-1 0 0,0 0 1,1 0-1,-1 0 1,0 0-1,1 0 0,-1 0 1,1-1-1,-1 1 1,1-1-1,-1 1 0,1-1 1,0 0-1,-1 1 1,1-1-1,0 0 0,-1 0 1,1 0-1,-1 0 1,1-1-1,0 1 0,-1 0 1,1-1-1,2 0 1,7-3-4,0 0 0,-1 0 1,0-1-1,15-9 0,-24 13 4,23-13-11,0 0 1,-2-2-1,0-1 0,-1 0 0,32-36 0,-51 52-81,-1-1 0,0 0 0,0 1 0,0-1 1,0 0-1,-1 0 0,1 0 0,0 1 0,0-4 0,-1 5 76,0 0-1,0-1 1,0 1-1,0 0 1,0-1-1,0 1 1,0 0 0,0-1-1,0 1 1,0-1-1,0 1 1,-1 0-1,1-1 1,0 1 0,0 0-1,0-1 1,0 1-1,-1 0 1,1 0-1,0-1 1,0 1 0,0 0-1,-1-1 1,1 1-1,0 0 1,-1 0-1,1 0 1,0-1 0,0 1-1,-1 0 1,1 0-1,0 0 1,-1 0-1,1 0 1,0-1 0,-1 1-1,1 0 1,-1 0-1,1 0 1,0 0-1,-1 0 1,1 0 0,0 0-1,-1 0 1,1 0-1,0 1 1,-1-1-1,1 0 1,0 0 0,-1 0-1,1 0 1,-1 1-1,-9 2-369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16804,'-6'58'3585,"0"6"-1364,6-59-2102,0 0-1,1 1 0,-1-1 1,1 0-1,0 0 1,0 0-1,1 0 1,-1 0-1,4 6 0,-4-9-115,0-1-1,0 1 0,1-1 0,-1 0 0,0 1 0,0-1 0,1 0 0,-1 0 1,1 0-1,-1 0 0,1 0 0,-1 0 0,1-1 0,-1 1 0,1 0 0,0-1 0,0 1 1,-1-1-1,1 0 0,0 0 0,-1 1 0,1-1 0,0 0 0,0 0 0,0-1 1,-1 1-1,1 0 0,0-1 0,-1 1 0,1-1 0,0 1 0,-1-1 0,4-1 1,4-2-89,-1 0 1,1-1 0,-1 0 0,14-11 0,48-49-527,-12 10-36,-58 54 643,1 1 0,-1 0 1,0-1-1,0 1 0,0 0 0,0 0 1,1-1-1,-1 1 0,0 0 0,0 0 1,1 0-1,-1-1 0,0 1 1,0 0-1,1 0 0,-1 0 0,0 0 1,1 0-1,-1-1 0,0 1 0,0 0 1,1 0-1,-1 0 0,0 0 1,1 0-1,-1 0 0,0 0 0,1 0 1,-1 0-1,0 0 0,1 0 0,-1 0 1,0 0-1,1 1 0,-1-1 1,0 0-1,0 0 0,1 0 0,-1 0 1,0 0-1,1 1 0,-1 16 28,-12 29 218,10-40-226,-4 14 79,0-1 25,0-1 1,2 1-1,0 0 0,1 0 0,1 0 0,0 29 0,2-46-106,0 0-1,0 0 1,1 0 0,-1 1 0,1-1-1,-1 0 1,1 0 0,0 0 0,0 0-1,0 0 1,0 0 0,0 0 0,1-1-1,-1 1 1,0 0 0,3 2 0,-2-3-7,-1 0 1,1-1 0,-1 1 0,1 0 0,0-1 0,-1 1-1,1 0 1,0-1 0,0 0 0,-1 0 0,1 1 0,0-1-1,0 0 1,-1 0 0,1 0 0,0-1 0,0 1 0,-1 0-1,1-1 1,3-1 0,6-2 7,-1 0-1,0-1 1,0-1-1,0 0 1,-1 0-1,0-1 1,11-10-1,56-61 160,-62 61-98,61-71 637,-75 88-742,0 0-1,0 0 1,0 0-1,1-1 1,-1 1-1,0 0 1,0 0 0,0-1-1,0 1 1,0 0-1,0 0 1,0-1-1,1 1 1,-1 0-1,0 0 1,0-1-1,0 1 1,0 0-1,0 0 1,0-1-1,0 1 1,0 0 0,-1 0-1,1-1 1,0 1-1,0 0 1,0 0-1,0-1 1,0 1-1,0 0 1,0 0-1,0 0 1,-1-1-1,1 1 1,0 0-1,0 0 1,0 0 0,-1-1-1,-10-7-68,5 4-126,-5-6-147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15531,'5'-8'481,"1"1"-1,0 0 0,0 1 0,0-1 1,1 1-1,10-8 0,47-27 909,-11 14-778,-50 26-588,1-1 1,-1 1-1,0 0 1,1 0-1,-1 0 1,1 1-1,-1-1 0,1 1 1,-1 0-1,1 0 1,-1 0-1,1 0 1,-1 1-1,6 1 1,-8-2-21,0 1 1,0 0 0,-1-1-1,1 1 1,0 0 0,0 0-1,0 0 1,-1 0-1,1 0 1,-1 0 0,1 0-1,-1 0 1,1 0 0,-1 0-1,1 0 1,-1 0 0,0 0-1,1 0 1,-1 0 0,0 0-1,0 0 1,0 0 0,0 1-1,0-1 1,0 0 0,0 0-1,-1 0 1,1 0 0,0 0-1,0 0 1,-1 0 0,1 0-1,-1 0 1,1 0 0,-2 2-1,-21 39 40,21-39-41,-32 45 21,-11 18 20,44-65-45,0 0-1,1 0 1,-1 0 0,0 0-1,1 1 1,-1-1-1,1 0 1,-1 0-1,1 1 1,0-1 0,-1 0-1,1 1 1,0-1-1,0 0 1,0 1-1,0-1 1,0 1 0,0-1-1,0 0 1,1 1-1,-1-1 1,1 2-1,0-2 2,0 0-1,0 0 0,0 0 0,0 0 0,0-1 1,0 1-1,1 0 0,-1-1 0,0 1 0,0-1 1,1 0-1,-1 1 0,0-1 0,1 0 0,-1 1 1,0-1-1,1 0 0,-1 0 0,0 0 0,1-1 0,-1 1 1,3-1-1,7 0-2,0-2 0,0 0 0,0 0 0,0-1 0,-1 0 0,17-9 0,59-41 87,-55 33 35,-10 6-23,-16 10-46,1 1 1,-1 0-1,1 0 0,9-4 1,-14 8-43,-1 0 0,0 0 0,1 0 1,-1 0-1,0 0 0,1 0 1,-1 0-1,0 0 0,1 1 0,-1-1 1,0 0-1,1 0 0,-1 0 0,0 0 1,1 1-1,-1-1 0,0 0 1,1 0-1,-1 1 0,0-1 0,0 0 1,1 0-1,-1 1 0,0-1 0,0 0 1,0 1-1,0-1 0,1 0 1,-1 1-1,0-1 0,0 0 0,0 1 1,0-1-1,0 0 0,0 1 0,0-1 1,0 0-1,0 1 0,0-1 1,0 0-1,0 1 0,0-1 0,0 1 1,0-1-1,-1 1 0,0 23 149,0-20-114,1 0-27,-1-1 1,1 0-1,0 1 1,0-1-1,1 1 1,-1-1-1,1 0 1,-1 1 0,1-1-1,0 0 1,0 0-1,1 0 1,-1 0-1,1 0 1,-1 0-1,1 0 1,0 0-1,4 4 1,-3-5 2,0 0 0,0 0 0,0 0 0,0 0 0,0-1 0,1 1 0,-1-1 0,1 0 0,-1 0 0,1 0 1,-1-1-1,1 1 0,-1-1 0,1 0 0,-1 0 0,1 0 0,6-1 0,5-1 50,0-1-1,0-1 1,0 0 0,-1-1 0,0 0 0,23-13-1,76-52 644,-87 52-442,-27 28 254,-3 25-845,4-33 336,0-1 0,0 1-1,0 0 1,0 0-1,0 0 1,1-1 0,-1 1-1,0 0 1,1-1-1,0 1 1,-1 0 0,1-1-1,0 1 1,0-1 0,-1 1-1,1-1 1,2 2-1,-1-1 0,1 0-1,0-1 0,0 1 0,0-1 0,0 0 1,0 0-1,0 0 0,0 0 0,0-1 0,1 1 1,-1-1-1,4 0 0,28 0-19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2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333 170 13291,'12'-19'871,"-4"9"-493,-1 0 1,0-1-1,-1 0 0,0 0 0,-1 0 1,0-1-1,-1 0 0,4-16 0,-8 27-329,1 0-1,-1 0 1,0 0-1,0-1 1,0 1-1,0 0 1,0 0 0,0-1-1,-1 1 1,1 0-1,0 0 1,-1 0-1,1-1 1,-1 1-1,1 0 1,-1 0-1,1 0 1,-1 0-1,0 0 1,1 0-1,-1 0 1,0 0-1,0 0 1,0 1-1,0-1 1,0 0-1,0 0 1,0 1-1,0-1 1,0 1-1,0-1 1,0 1-1,-1-1 1,1 1-1,0 0 1,0-1-1,0 1 1,-1 0-1,1 0 1,0 0-1,0 0 1,0 0-1,-1 0 1,0 0-1,-7 1 78,1 0 1,0 1-1,0 0 0,0 0 0,-9 4 0,-2 2-68,0 1 0,1 0 0,1 2 0,0 0 0,0 1 0,1 0 1,0 2-1,1 0 0,1 0 0,-23 31 0,24-27-42,0 0-1,2 1 1,0 0-1,1 1 1,1 1-1,1-1 1,0 1-1,2 0 1,-7 42 0,12-57-12,0 1 1,1-1-1,0 0 1,0 1-1,1-1 1,-1 0 0,1 0-1,1 1 1,-1-1-1,5 10 1,-4-12-2,0-1 1,0 0-1,0 0 1,0 0-1,0 0 0,1-1 1,-1 1-1,1-1 1,0 1-1,0-1 1,0 0-1,0 0 1,0 0-1,0 0 1,1-1-1,-1 1 0,0-1 1,1 0-1,0 0 1,3 0-1,8 2 0,-1-2 0,1 0-1,-1 0 1,1-1 0,-1-1 0,1-1-1,-1 0 1,21-6 0,-14 2 21,1-1 0,-1-2 0,-1 0 0,36-21 1,-52 27 12,0 0 0,0 0 0,0 0 0,0 0 0,-1-1 0,0 0 0,7-7 0,-10 10-24,1 0-1,-1 0 1,1 0 0,-1 0 0,1 0 0,-1 0-1,0 0 1,1 0 0,-1 0 0,0 0 0,0 0-1,0 0 1,0 0 0,0 0 0,0 0 0,0 0 0,0-1-1,0 1 1,-1 0 0,1 0 0,0 0 0,-1 0-1,1 0 1,-1 0 0,1 1 0,-1-1 0,1 0-1,-1 0 1,1 0 0,-1 0 0,0 1 0,0-1 0,1 0-1,-1 0 1,0 1 0,0-1 0,0 1 0,0-1-1,0 1 1,0-1 0,0 1 0,0 0 0,0-1-1,0 1 1,-2-1 0,-6-1 27,1 0 1,-1 1-1,0 0 1,0 0-1,-1 1 0,1 0 1,0 1-1,0 0 0,0 0 1,0 1-1,1 0 0,-1 0 1,0 1-1,1 0 1,0 1-1,-1 0 0,1 0 1,-9 7-1,17-11-40,0 0 1,-1 1-1,1-1 1,0 0-1,-1 0 1,1 1-1,0-1 1,-1 0-1,1 1 1,0-1-1,-1 0 1,1 1-1,0-1 1,0 0-1,0 1 1,-1-1-1,1 1 1,0-1-1,0 1 1,0-1-1,0 0 1,0 1-1,0-1 1,0 1-1,0-1 1,0 1-1,0-1 1,0 0-1,0 1 1,0 0-1,12 5-1,22-5-38,-8-4-71,0-2-1,48-15 1,10-2-252,-83 22 356,0-1-1,-1 1 0,1 0 0,0 0 0,-1 0 0,1 0 0,0 0 0,-1 0 0,1 0 0,0 0 0,-1 0 0,1 0 0,0 0 0,-1 0 0,1 0 0,0 0 0,-1 1 0,1-1 0,-1 0 0,1 0 0,0 1 0,-1-1 0,1 0 1,-1 1-1,1-1 0,-1 1 0,1-1 0,-1 1 0,1-1 0,-1 1 0,1 0 0,-1 0 2,1 1 1,-1-1 0,0 1-1,0-1 1,0 1 0,0-1-1,0 1 1,0-1 0,-1 1-1,1-1 1,0 1 0,-1-1-1,0 3 1,-4 7 37,0 1 0,-11 16 0,15-26-23,-6 8-4,5-8-267,0 1 0,0 0 0,1 0-1,-1 0 1,0 0 0,-1 6 0,5-11-90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406 144 12859,'1'-18'1306,"-1"9"-314,0 1 0,0-1 0,-1 1 0,-3-17 0,3 22-809,0 0 0,0 0 0,0 0 0,-1 0 0,0 0 0,1 1 0,-1-1 0,0 0 0,0 1 0,0 0 0,-1-1 0,1 1 0,-1 0 1,1 0-1,-1 0 0,-5-3 0,1 2-162,1 0-1,-1 0 1,-1 0 0,1 1 0,0 0 0,0 0-1,-1 1 1,1 0 0,-1 0 0,1 1 0,-12 1-1,8 0 9,0 1-1,0 0 0,0 1 1,0 0-1,1 0 0,-1 2 1,-12 6-1,9-3-9,1 0 0,0 1 0,0 0 0,1 1 0,0 1 0,1-1 0,1 2 0,-1 0 0,2 0 0,-1 1 0,-9 18 0,16-25-29,0 1 0,0-1-1,1 1 1,0 0 0,0-1 0,0 1 0,0 10 0,2-15 6,0 0 0,0-1 0,0 1 1,0 0-1,0 0 0,0 0 1,1-1-1,-1 1 0,1 0 1,-1-1-1,1 1 0,0 0 0,-1-1 1,1 1-1,0-1 0,0 1 1,0-1-1,1 1 0,-1-1 1,0 0-1,0 0 0,1 1 1,-1-1-1,1 0 0,-1 0 0,1 0 1,-1-1-1,1 1 0,-1 0 1,1 0-1,0-1 0,0 1 1,-1-1-1,4 1 0,7 0-32,-1 0 0,1-1 0,0 0 0,0-1 0,-1 0-1,1-1 1,-1 0 0,1-1 0,-1 0 0,18-7 0,2-4-34,0-1 0,38-26 0,-5-2 40,-64 43 29,1-1-1,-1 1 1,0 0 0,1 0 0,-1 0 0,1 0 0,-1 0 0,0 0-1,1 0 1,-1 0 0,0 0 0,1 0 0,-1 0 0,1 0-1,-1 0 1,0 0 0,1 0 0,-1 0 0,0 0 0,1 0 0,-1 0-1,0 1 1,1-1 0,-1 0 0,0 0 0,1 0 0,-1 1-1,0-1 1,1 0 0,-1 0 0,0 1 0,0-1 0,1 0 0,-1 1-1,0-1 1,0 0 0,0 1 0,0-1 0,1 0 0,-1 1-1,0-1 1,0 0 0,0 1 0,0-1 0,0 1 0,0-1 0,0 0-1,0 1 1,0-1 0,0 0 0,0 1 0,0-1 0,0 1-1,0-1 1,0 0 0,-1 1 0,1-1 0,-4 28-4,4-25 3,-112 450 444,57-284-208,44-141-176,-2 0 0,0 0 0,-30 44 1,41-70-44,1 0 1,0-1 0,-1 1-1,1 0 1,-1-1 0,0 1 0,1-1-1,-1 1 1,0-1 0,0 0-1,-2 1 1,4-1-9,-1-1-1,1 0 0,-1 0 1,1 0-1,0 0 1,-1 0-1,1 0 0,-1 0 1,1 0-1,0 0 1,-1 0-1,1 0 0,-1 0 1,1 0-1,0 0 1,-1-1-1,1 1 0,0 0 1,-1 0-1,1 0 1,-1-1-1,1 1 0,-1 0 1,-5-15 120,5-2-71,0 1 0,1-1 0,1 1 0,0-1 0,2 1 0,0-1 1,5-18-1,7-12-41,21-48 0,72-130-79,-93 198 24,2 0 0,2 1 0,0 1 0,1 1 0,43-40 0,-54 58-1,0-1 1,0 1-1,1 1 0,-1-1 1,1 2-1,1-1 1,-1 2-1,0-1 1,1 1-1,0 1 0,17-2 1,-27 4 9,-1-1-1,0 1 1,1 0 0,-1 0 0,0 0-1,1 0 1,-1-1 0,0 1-1,0 0 1,1 0 0,-1-1 0,0 1-1,0 0 1,1 0 0,-1-1-1,0 1 1,0 0 0,0-1 0,0 1-1,0 0 1,1-1 0,-1 1-1,0 0 1,0-1 0,0 1 0,0 0-1,0-1 1,0 1 0,0 0 0,0-1-1,0 1 1,0-1 0,0 1-1,0 0 1,-1-1 0,1 1 0,0 0-1,0-1 1,0 1 0,-1-1-1,-6-15-662,6 14 613,-2-6-310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15 235 13555,'0'-7'260,"0"0"0,0 1 0,0-1 0,1 1 0,-1-1 0,2 0 0,-1 1 0,1-1 0,0 1 0,0 0 0,1 0 0,0 0 0,0 0 0,7-11 0,0 4 259,0-1 0,1 2 1,0-1-1,24-19 0,-29 27-378,1 0 1,-1 0-1,1 1 0,0 0 1,0 1-1,1-1 0,-1 1 1,1 1-1,-1 0 0,1 0 1,0 0-1,0 1 0,9-1 1,-13 2-115,0 0 0,0 1 0,0-1 0,0 1 0,0 0 0,-1 0 0,1 0 0,0 0 1,-1 1-1,1-1 0,0 1 0,-1 0 0,0 0 0,0 1 0,1-1 0,-1 0 0,-1 1 0,1 0 1,0 0-1,-1 0 0,1 0 0,-1 0 0,0 0 0,0 1 0,0-1 0,0 1 0,-1-1 0,2 7 1,0-1-22,0 1 1,-1 0 0,0 0 0,-1 0 0,0 0 0,0 0 0,-1 0 0,-1 0 0,1 0 0,-5 17-1,2-13-1,-2 0-1,0 0 0,0 0 0,-1 0 0,-1-1 0,-14 21 0,6-13-30,-2-1-1,0 0 0,-1-1 0,-1-1 1,0-1-1,-2-1 0,-42 27 0,41-32-84,16-8 26,0 0 0,0 0 1,0 0-1,0 1 0,1 0 0,0 0 1,0 0-1,0 0 0,-8 10 0,13-14 73,0 1 0,0-1 0,0 0 0,-1 0 0,1 1 0,0-1 0,0 0 0,0 1 0,0-1 0,0 0 0,0 1 0,0-1 0,0 0 0,0 1 0,0-1 1,0 0-1,0 1 0,0-1 0,0 0 0,0 1 0,0-1 0,1 0 0,-1 0 0,0 1 0,0-1 0,0 0 0,0 1 0,1-1 0,-1 0 0,0 0 0,0 1 0,0-1 0,1 0 0,-1 0 0,15 7-232,19-1-61,-34-6 289,20 2-334,-1-1 1,0-1-1,0-1 0,0-1 1,1 0-1,-1-1 0,-1-1 0,28-10 1,-23 4-231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13795,'-8'-2'1336,"14"2"-760,6-1-136,13 1 577,4 1-89,11 5-184,5-3-272,5 0-2072,4 4 1696,-3-1-256,-1-2-216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 11907,'-1'2'176,"1"0"1,0-1-1,0 1 1,0-1-1,0 1 1,0 0 0,1-1-1,-1 1 1,0-1-1,1 1 1,-1-1-1,1 1 1,-1-1 0,1 1-1,0-1 1,0 1-1,-1-1 1,1 0 0,0 0-1,0 1 1,1-1-1,-1 0 1,0 0-1,0 0 1,0 0 0,1 0-1,-1 0 1,1 0-1,-1-1 1,0 1 0,1-1-1,2 2 1,5 1 182,-1 0 1,0-1 0,1 0-1,13 1 1,-6-2-41,-1 0-1,0-1 1,1-1 0,-1 0-1,18-4 1,-23 3-177,-1-1 0,1 0 0,-1 0 0,0-1 0,1 0 0,-2 0 0,1-1 0,16-12 0,-24 16-116,1-1-1,0 1 0,-1-1 1,1 0-1,-1 1 0,0-1 1,1 0-1,-1 0 0,0 0 1,0 0-1,0 0 0,0 0 1,-1 0-1,1 0 0,0 0 1,-1-2-1,0 2-19,0 1 0,0 0-1,0 0 1,0 0 0,0 0-1,-1 0 1,1 0 0,0 0-1,-1 0 1,1 0 0,-1 0 0,1 0-1,-1 0 1,0 0 0,1 0-1,-1 0 1,0 0 0,0 0 0,1 1-1,-1-1 1,0 0 0,0 1-1,0-1 1,0 0 0,0 1-1,0-1 1,0 1 0,0 0 0,0-1-1,0 1 1,-2-1 0,-4 0-14,-1 0 0,1 0 0,-1 0-1,1 1 1,-1 0 0,0 0 0,1 1 0,-1 0 0,1 0 0,-1 1 0,1 0 0,0 0 0,0 1 0,-9 4 0,1 0-21,0 2-1,1-1 1,0 2 0,0 0 0,-17 16 0,23-19 9,0 2 1,1-1 0,-1 1-1,-9 17 1,14-22 13,1 0-1,0 0 1,0 0 0,1 0 0,-1 1 0,1-1 0,0 0-1,0 1 1,0-1 0,1 1 0,0-1 0,0 1 0,0 0-1,1 7 1,0-9 5,0-1-1,0 0 1,0 1-1,0-1 1,0 0-1,1 0 1,-1 0-1,1 0 1,-1 0 0,1 0-1,0 0 1,0 0-1,0 0 1,0-1-1,0 1 1,0-1-1,0 0 1,0 0-1,1 0 1,-1 0-1,1 0 1,-1 0-1,1 0 1,-1-1 0,1 1-1,2-1 1,7 2 0,0-1 1,0-1 0,0 0 0,16-2 0,-4-2 8,0 0 0,-1-2-1,0 0 1,0-2 0,0-1 0,-1 0-1,0-2 1,-1 0 0,0-1 0,-1-2-1,-1 0 1,0-1 0,0-1 0,28-32-1,-42 41 6,0 1 0,0-1 0,-1-1 1,5-9-1,-10 17-12,1 0 1,0 0 0,0 0-1,0 0 1,0 1 0,-1-1-1,1 0 1,0 0 0,0 0-1,0 0 1,0 0-1,-1 0 1,1 0 0,0 0-1,0 0 1,0-1 0,0 1-1,-1 0 1,1 0 0,0 0-1,0 0 1,0 0 0,0 0-1,-1 0 1,1 0 0,0 0-1,0 0 1,0-1 0,0 1-1,0 0 1,0 0 0,-1 0-1,1 0 1,0 0 0,0-1-1,0 1 1,0 0 0,0 0-1,0 0 1,0 0 0,0-1-1,0 1 1,0 0 0,0 0-1,0 0 1,0 0 0,0-1-1,0 1 1,0 0-1,0 0 1,0 0 0,0 0-1,0-1 1,0 1 0,-13 10 33,6-1 0,0 0 0,0 0 0,1 1 0,0 0 0,0 0 0,1 0 0,1 1 0,0 0 0,0 0-1,-3 18 1,7-27-27,0-1-1,-1 1 1,1-1-1,0 0 1,0 1-1,0-1 0,0 1 1,0-1-1,1 1 1,-1-1-1,0 1 1,1-1-1,-1 1 1,1-1-1,-1 0 0,1 1 1,0-1-1,0 0 1,-1 0-1,1 1 1,0-1-1,0 0 1,0 0-1,0 0 0,0 0 1,1 0-1,-1 0 1,0-1-1,0 1 1,1 0-1,-1 0 1,0-1-1,1 1 0,-1-1 1,1 1-1,-1-1 1,0 0-1,1 0 1,-1 1-1,1-1 1,-1 0-1,1 0 0,-1-1 1,3 1-1,5-1 14,-1 0-1,1 0 1,-1-1 0,1 0-1,-1-1 1,12-5-1,-4 1 10,-1-1 1,-1-1-1,27-19 0,-33 22-22,0-1 0,-1-1-1,0 1 1,0-1 0,0 0-1,-1 0 1,8-15 0,-10 8-30,-12 20-20,-15 20-21,20-21 60,0 1 1,1 0-1,0 0 0,0 0 1,0 0-1,0 1 0,1-1 1,0 0-1,0 1 0,0-1 1,1 0-1,0 11 0,1-14 6,-1 1-1,0-1 0,1 1 0,0-1 1,-1 1-1,1-1 0,0 0 0,0 0 1,1 1-1,-1-1 0,0 0 0,1 0 1,-1 0-1,1 0 0,0 0 0,0-1 0,-1 1 1,1 0-1,0-1 0,1 1 0,-1-1 1,0 0-1,0 0 0,0 0 0,1 0 1,-1 0-1,1 0 0,-1-1 0,0 1 1,4-1-1,2 1 5,0 0 1,1-1-1,-1 0 1,1-1-1,-1 0 1,1 0-1,-1-1 1,0 0-1,0 0 1,14-6-1,-16 5-5,0 1-1,-1-1 1,0 0-1,1 0 1,-1-1-1,-1 0 1,1 1-1,0-2 1,-1 1-1,0 0 1,0-1-1,0 0 1,-1 0-1,1 0 1,4-10-1,-8 14-3,1 0-1,-1 0 0,0 0 0,1 0 0,-1 0 0,0 0 0,1-1 0,-1 1 0,0 0 0,0 0 1,0 0-1,0 0 0,0 0 0,-1 0 0,1 0 0,-1-2 0,1 2 1,0 1 0,0-1 0,-1 1 0,1 0 0,-1-1 0,1 1 0,0 0 0,-1-1 0,1 1 0,-1 0 0,1 0 0,0-1 0,-1 1 0,1 0 0,-1 0 0,1 0 0,-1-1 0,1 1 0,-1 0 0,1 0 0,-1 0 0,1 0 0,-1 0 0,1 0 0,-1 0 0,-1 1-2,-1-1 1,1 1-1,0-1 1,0 1 0,1 0-1,-1 0 1,0 0-1,0 0 1,0 0-1,0 0 1,1 0-1,-1 0 1,1 1-1,-1-1 1,-2 4-1,3-4 5,0 0-1,1 0 1,-1 0-1,0 0 1,0 0 0,1 0-1,-1 0 1,0 0-1,1 0 1,0 1-1,-1-1 1,1 0 0,-1 0-1,1 1 1,0-1-1,0 0 1,0 0-1,0 1 1,0-1-1,0 0 1,0 1 0,0-1-1,1 0 1,-1 0-1,0 1 1,2 1-1,-1-2 3,1 1 0,-1-1-1,1 0 1,-1 1-1,1-1 1,0 0-1,-1 0 1,1 0-1,0 0 1,0-1-1,0 1 1,0 0 0,0-1-1,0 1 1,2-1-1,8 2 5,1-1-1,0 0 0,-1-2 1,15 0-1,69-19-85,-74 14 4,1 1 0,-1 1 0,1 1 1,29 0-1,-51 3 74,1 1 0,-1-1 1,1 0-1,-1 0 1,1 1-1,-1-1 0,0 1 1,1 0-1,-1-1 1,0 1-1,1 0 0,-1 0 1,0 0-1,0 0 1,0 0-1,0 0 0,0 0 1,0 0-1,0 0 1,0 0-1,1 3 0,-1-3 19,0 0 0,-1 1-1,1-1 1,0 0 0,0 0-1,0 0 1,0 0-1,0 0 1,0 0 0,0 0-1,0-1 1,0 1 0,1 0-1,-1-1 1,0 1 0,0 0-1,1-1 1,-1 0 0,0 1-1,1-1 1,1 1-1,18-2 64,-1 0 0,1-1-1,28-6 1,33-3-574,3 9-2399,-82 2 2322,-4-1-13,-8 1-68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16844,'1'-2'1864,"3"4"-1296,2 6-248,0 1 1048,5 2-711,6 1-409,2 2-888,0 1-273,2-4 721,1-1-176,-1-3-200</inkml:trace>
  <inkml:trace contextRef="#ctx0" brushRef="#br0" timeOffset="1">276 164 13699,'1'7'714,"0"0"0,-1 0 0,0 15 0,-1-18-395,1 1 1,0-1-1,-1 1 1,2-1 0,-1 0-1,1 1 1,-1-1 0,1 1-1,0-1 1,1 0 0,-1 1-1,4 6 1,-3-10-227,0 1 0,0 0-1,0-1 1,0 0 0,0 1 0,0-1 0,0 0 0,1 0 0,-1 0 0,0 0 0,1-1 0,-1 1 0,0-1 0,1 1-1,-1-1 1,1 0 0,2 0 0,47-3 368,-49 2-443,118-23 118,-86 15-247,1 1 0,61-4 0,-96 12 111,0 0 0,0 0 1,0-1-1,1 1 1,-1 0-1,0 0 1,0 0-1,0 0 1,0 1-1,1-1 1,-1 0-1,0 0 1,0 1-1,0-1 1,0 1-1,0-1 1,0 1-1,1-1 1,-1 1-1,-1 0 1,1-1-1,0 1 1,0 0-1,1 1 1,-2-1 15,0 0 0,0 0 0,0 0 0,0 1 0,0-1 0,0 0 0,-1 0 0,1 0 0,0 0 0,-1 0 0,1 0 0,-1 0 0,1 0 0,-1 0 0,1 0 0,-1 0 0,0 0 0,1-1 0,-3 3 0,-4 4 299,0-1 1,0 1-1,-1-1 1,-12 8-1,5-7-84,2-2 66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97 14539,'5'-15'1245,"0"-1"-1,-1 1 1,3-29 0,-8 38 248,-2 9-478,-4 13-131,-42 139 52,-43 235-1,91-387-932,-2 13 24,1-1 1,0 1-1,1 0 0,0 0 1,3 22-1,-2-37-25,0 0 0,0 0 1,1 0-1,-1 0 0,0 0 0,1 1 0,-1-1 0,1 0 1,-1 0-1,1 0 0,-1 0 0,1-1 0,-1 1 0,1 0 1,0 0-1,0 0 0,0 0 0,0 0 0,0-1-1,-1 0 0,1 0 1,-1 0-1,1 1 0,0-1 1,-1 0-1,1 0 0,0 0 1,-1 0-1,1 0 0,-1 0 1,1 0-1,0 0 1,-1-1-1,1 1 0,-1 0 1,1 0-1,0 0 0,-1-1 1,2 0-1,1-1 4,-1 0-1,1 0 1,0 0-1,-1-1 1,1 1-1,-1-1 1,0 0 0,0 0-1,2-3 1,11-24 3,-1 0 0,-2-1 0,-1 0 0,-2-1 1,-1-1-1,-1 1 0,4-64 0,-11 101-18,0 0 0,0 0 0,1 1-1,0-1 1,0 0 0,0 0 0,0 0 0,1 0 0,0 0-1,0 0 1,0-1 0,0 1 0,1-1 0,0 1-1,0-1 1,0 0 0,0 0 0,1 0 0,0 0 0,0-1-1,0 0 1,0 0 0,0 0 0,0 0 0,1 0 0,0-1-1,-1 0 1,1 0 0,0 0 0,0-1 0,9 3 0,1-3 21,0 0 0,0 0 1,1-1-1,26-4 0,-34 3-5,-1-1 1,0 1-1,0-1 0,0 0 1,0-1-1,0 0 0,0 0 0,-1 0 1,0-1-1,1 0 0,9-9 1,-17 14-11,1 0 0,-1 0 0,0 0 0,0 0 0,0 0 0,1 0 0,-1 0 0,1 0 0,-1 0 0,1 0 0,-1 0 1,1 0-1,0 0 0,-1 1 0,1-1 0,0 0 0,0 0 0,0 1 0,0-1 0,0 0 0,0 0 0,0 0 0,0 1 0,1-1 0,-1 0 0,0 0 1,1 0-1,-1 0 0,1 0 0,-1 1 0,1-1 0,-1 0 0,1 0 0,0 0 0,0 0 0,-1-1 0,1 1 0,0 0 0,0 0 0,0 0 1,0-1-1,0 1 0,0 0 0,0-1 0,0 1 0,0-1 0,1 1 0,-1-1 0,0 0 0,0 1 0,0-1 0,0 0 0,1 0 0,-1 0 1,3 0-1,11 0 12,1-1 0,0-1 0,0 0 0,-1-1 0,28-9 0,22-3-48,-52 13-28,0 0-1,0 1 1,1 1 0,-1 0 0,0 1 0,0 0 0,1 1 0,-1 1 0,0 0 0,-1 0-1,1 2 1,-1-1 0,22 12 0,-34-15-10,1 0 0,0-1 0,0 1 0,-1-1 0,1 1 0,0-1 0,0 0 0,0 1 0,0-1 0,0 0 1,0 1-1,-1-1 0,1 0 0,0 0 0,0 0 0,0 0 0,0 0 0,0 0 0,0 0 0,0 0 0,0 0 0,0-1 0,0 1 0,-1 0 0,1-1 0,0 1 0,0 0 0,0-1 0,0 1 0,-1-1 0,1 1 0,0-1 0,0 0 0,-1 1 1,1-1-1,0 0 0,-1 1 0,1-1 0,-1 0 0,1-1 0,0-1-148,0-1 0,0 1 0,0 0-1,-1-1 1,1 1 0,-1-1 0,0 1 0,0-1 0,-1-4 0,-3-18-770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16379,'-9'-10'1745,"5"4"-1305,8 6-208,9 7 712,9-3-1008,5 2 392,10-7-312,6-6-144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78 173 15019,'0'0'97,"1"-1"0,-1 1-1,1 0 1,-1 0 0,0-1-1,1 1 1,-1 0 0,1-1-1,-1 1 1,0 0 0,1-1-1,-1 1 1,0 0 0,1-1-1,-1 1 1,0-1 0,0 1 0,0-1-1,1 1 1,-1-1 0,0 1-1,0-1 1,0 1 0,0-1-1,0 1 1,0-1 0,0 1-1,0-1 1,0 1 0,0-1-1,0 1 1,0-1 0,-1 1 8,0 0 1,0 0-1,0 1 1,0-1-1,0 0 1,0 1 0,0-1-1,0 1 1,1-1-1,-1 1 1,0 0-1,0-1 1,1 1-1,-1 0 1,0-1-1,1 1 1,-1 0-1,0 1 1,-11 12 574,1 1 0,-12 19 0,20-28-633,0 0 1,0-1 0,1 1-1,-1 0 1,1 0 0,0 0-1,1 1 1,0-1 0,-1 13 0,2-18-42,0 1 1,0-1-1,0 1 1,0-1 0,1 0-1,-1 1 1,0-1-1,1 0 1,0 1 0,-1-1-1,1 0 1,-1 1 0,1-1-1,0 0 1,0 0-1,0 0 1,0 0 0,0 0-1,0 0 1,0 0 0,0 0-1,0 0 1,0-1-1,1 1 1,-1 0 0,0-1-1,1 1 1,-1-1 0,0 1-1,1-1 1,-1 0-1,0 1 1,1-1 0,1 0-1,4 0 7,0 0-1,0 0 0,0 0 0,0-1 1,12-3-1,-2-1 7,0-1 0,-1 0 0,1-1 0,-1-1-1,-1 0 1,1-1 0,26-22 0,-16 9 9,-1-1-1,-1 0 1,26-35-1,-4-5 11,-43 58-42,0 0-1,0 0 1,0 0-1,-1-1 1,1 0-1,-1 1 1,-1-1 0,1 0-1,1-10 1,-5 17-3,1-1 1,0 1 0,0 0 0,-1 0 0,1-1-1,0 1 1,0 0 0,0 0 0,0 0 0,0 0 0,0 0-1,0 1 1,-1 1 0,-15 24-64,-27 58 0,38-72 1,0 1 0,2 0 0,-1 0 0,2 1-1,0-1 1,-2 24 0,5-35-2,0 0 1,0-1 0,0 1-1,0-1 1,1 1 0,-1-1-1,1 1 1,-1-1-1,1 1 1,0-1 0,0 1-1,0-1 1,0 0-1,1 0 1,-1 1 0,0-1-1,1 0 1,0 0 0,-1 0-1,1 0 1,0-1-1,0 1 1,0-1 0,0 1-1,0-1 1,1 1 0,-1-1-1,0 0 1,1 0-1,-1 0 1,0 0 0,1-1-1,-1 1 1,6 0 0,-1-1-117,1 1 1,-1-1-1,0 0 1,1-1-1,-1 0 1,1 0-1,-1-1 1,0 0-1,0 0 1,14-6 0,15-14-573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4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92 14963,'-4'2'187,"1"-1"-1,0 1 0,0 0 1,1 0-1,-1 0 1,0 0-1,1 0 1,-1 1-1,1-1 0,-1 1 1,1-1-1,-2 4 1,-23 38 949,25-39-836,-4 5 66,1 0 0,0 1 0,0 0 0,2 1-1,-4 12 1,6-22-299,1 0-1,0 1 1,0-1-1,-1 1 1,1-1-1,1 1 1,-1-1-1,0 0 1,1 1-1,-1-1 1,1 1-1,0-1 1,1 4-1,-1-5-31,0 0 0,0 1 0,0-1 0,0 0 0,1 0 0,-1 0 0,0 1 0,1-1 0,-1-1 0,1 1 0,-1 0 0,1 0 0,-1-1 0,1 1 0,0 0 0,-1-1 0,1 0 0,0 1 1,-1-1-1,1 0 0,3 0 0,5 0-17,1-1 1,-1 0 0,1-1 0,-1 0 0,0-1 0,0 0 0,0-1-1,0 0 1,0 0 0,-1-1 0,0 0 0,0-1 0,0 0 0,-1 0 0,0-1-1,0 0 1,0 0 0,-1-1 0,6-8 0,-12 15-24,0-1 0,0 1 0,0 0 0,-1 0 0,1 0 0,-1-1 0,1 1 0,-1 0 0,1-1 0,-1 1 0,0 0 0,1-1-1,-1-1 1,-4-1-37,-7 8 7,4 2 25,1-1 1,-1 1-1,1 0 1,1 0 0,-7 9-1,10-12-57,0-1 0,0 1 0,0-1-1,1 1 1,-1 0 0,1 0 0,0-1 0,0 1 0,0 0 0,0 0-1,0 0 1,0 1 0,1-1 0,0 0 0,-1 0 0,1 0-1,1 4 1,-1-6 7,1 0 0,-1-1 0,0 1-1,1 0 1,-1 0 0,1-1 0,0 1-1,-1 0 1,1-1 0,-1 1 0,1-1-1,0 1 1,0-1 0,-1 1 0,1-1-1,0 1 1,0-1 0,-1 0 0,1 1-1,0-1 1,0 0 0,0 0 0,0 0-1,-1 0 1,1 1 0,0-1 0,0 0-1,1-1 1,26-3-468,-27 4 508,32-11-548,7-9-200</inkml:trace>
  <inkml:trace contextRef="#ctx0" brushRef="#br0" timeOffset="1">551 1 15643,'-10'8'753,"1"1"-1,-1 0 0,1 1 1,-13 18-1,18-23-594,1 0 0,0 0 1,0 0-1,0 1 0,1 0 0,-1-1 1,1 1-1,1 0 0,-1 0 0,1 0 0,0 0 1,0 7-1,1-10-159,1 0 1,-1 0-1,1-1 1,0 1-1,0 0 1,0-1-1,0 1 1,0-1-1,1 1 1,-1-1-1,1 0 1,-1 1-1,1-1 0,0 0 1,0 0-1,0 0 1,0 0-1,4 2 1,5 3-251,1 1 0,20 8 0,-9-4-32,-7-4 65,27 15-322,-41-22 546,0 1-1,-1-1 1,1 0 0,-1 0 0,1 1 0,-1-1-1,1 1 1,-1-1 0,0 1 0,1 0 0,-1 0 0,0-1-1,0 1 1,-1 0 0,1 0 0,0 0 0,0 0-1,0 2 1,-2-2 37,1-1 0,0 1 0,-1-1-1,1 0 1,-1 1 0,1-1 0,-1 1-1,1-1 1,-1 0 0,0 0 0,0 1-1,0-1 1,0 0 0,0 0 0,0 0 0,0 0-1,0 0 1,0 0 0,0 0 0,-1 0-1,1-1 1,0 1 0,-1 0 0,-1 0-1,-38 13 886,41-14-912,-13 3 33,0 0 1,1-1 0,-1-1 0,0 0 0,0-1-1,0 0 1,0-1 0,-23-4 0,15-2-202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9354,'6'-4'496,"0"-1"-368,-1-3-64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10 14435,'1'-10'5985,"-14"29"-3991,-106 251-987,110-249-951,-4 12 7,1 0-1,-13 62 1,25-93-57,-1 1-1,1 0 1,-1 0 0,1 0-1,0-1 1,0 1-1,0 0 1,1 0 0,-1 0-1,0-1 1,1 1-1,0 0 1,0 0 0,0-1-1,0 1 1,0-1-1,0 1 1,3 2 0,-2-3 0,0 0 1,0 0-1,1 0 1,-1-1-1,0 1 1,1-1-1,0 1 1,-1-1-1,1 0 1,0 0-1,0 0 1,0 0-1,0-1 1,0 1 0,0-1-1,0 1 1,3-1-1,24 1-353,0-2 1,1 0-1,-1-2 0,0-2 0,0 0 1,0-2-1,-1-1 0,47-20 0,-42 11-265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10 16788,'-8'1'241,"1"1"-1,0 0 1,0 0 0,0 0 0,1 1 0,-1 0 0,0 0 0,1 1 0,0-1 0,0 1 0,0 1 0,0-1 0,1 1 0,-9 9 0,6-5 12,0 1 0,1 0 0,-1 0 0,2 0 0,0 1 0,0 0 0,-8 21 0,13-28-213,0-1-1,0 1 1,0-1-1,1 1 1,-1-1-1,1 1 0,-1 0 1,1-1-1,1 1 1,-1-1-1,0 1 1,1 0-1,0-1 1,0 1-1,0-1 1,1 5-1,0-6-29,0 0-1,-1 1 0,1-1 1,0 0-1,0 0 0,0 0 1,0 0-1,0-1 0,1 1 0,-1-1 1,1 1-1,-1-1 0,1 0 1,-1 0-1,1 0 0,0 0 1,-1 0-1,1 0 0,0-1 1,5 1-1,2 0-19,1-1 0,0 0 0,-1 0 0,1-1 0,0-1 0,-1 0 0,0 0 0,1-1 0,10-4 0,9-6-141,45-27 1,-64 34 100,-11 6 46,1-1 0,-1 1 0,0 0 0,1 0 0,-1-1 0,1 1-1,-1 0 1,0 0 0,1 0 0,-1 0 0,1-1 0,-1 1 0,0 0 0,1 0 0,-1 0 0,1 0-1,-1 0 1,1 0 0,-1 0 0,1 0 0,-1 0 0,0 0 0,1 0 0,-1 1 0,1-1-1,-1 0 1,0 0 0,1 0 0,-1 0 0,1 1 0,-1-1 0,0 0 0,1 1 0,-1-1-1,0 0 1,1 0 0,-1 1 0,0-1 0,0 0 0,1 1 0,-1 0 0,6 22-31,-6-19 32,0-1-1,1 0 1,-1 0-1,1 0 1,0 0-1,0 0 1,2 4-1,-1-5 5,1 0 0,-1 0-1,0 0 1,0 0-1,1-1 1,-1 1 0,1-1-1,-1 0 1,1 1-1,0-1 1,0 0 0,-1-1-1,1 1 1,0 0-1,0-1 1,0 0-1,0 1 1,0-1 0,-1 0-1,6-1 1,7-1-177,0 0 0,23-6 1,-37 7 152,137-44-2968,-100 30 231,1 2-1,1 1 1,52-7 0,-75 21 2278,-17-2 483,1 0 0,-1 0-1,1 1 1,-1-1-1,1 0 1,0 0-1,-1 0 1,1 0 0,-1 0-1,1 0 1,-1 0-1,1 0 1,0 0-1,-1 0 1,1 0-1,-1-1 1,1 1 0,-1 0-1,1 0 1,-1-1-1,1 1 1,-1 0-1,1 0 1,-1-1-1,1 1 1,-1 0 0,1-1-1,-1 1 1,0-1-1,1 1 1,-1-1-1,1 0 1,1-1-187,0 1 277,-1 0 0,0 0 0,1 0 0,-1 0 0,0-1 0,0 1 0,0 0-1,0-1 1,0 1 0,0-1 0,-1 1 0,1-1 0,0 1 0,0-3 0,-1 4-17,0 0 1,0 0 0,-1 0 0,1 0-1,0-1 1,0 1 0,0 0 0,0 0 0,-1 0-1,1 0 1,0 0 0,0 0 0,0 0 0,-1 0-1,1 0 1,0-1 0,0 1 0,0 0 0,-1 0-1,1 0 1,0 0 0,0 0 0,0 0 0,-1 0-1,1 0 1,0 0 0,0 1 0,-1-1-1,1 0 1,0 0 0,0 0 0,0 0 0,0 0-1,-1 0 1,1 0 0,0 0 0,0 1 0,0-1-1,0 0 1,-1 0 0,1 0 0,0 0 0,0 0-1,0 1 1,0-1 0,0 0 0,0 0-1,0 0 1,-1 1 0,-11 8 773,7-4-452,-45 43 2659,46-43-2825,0-1 0,0 1-1,1 0 1,0 0 0,0 0-1,0 1 1,0-1 0,1 1-1,-2 6 1,4-11-201,-1 0 0,1 0 0,0-1-1,0 1 1,0 0 0,0 0 0,0-1 0,0 1 0,0 0 0,0 0-1,0-1 1,0 1 0,0 0 0,0 0 0,1-1 0,-1 1 0,0 0-1,0-1 1,1 1 0,-1 0 0,0-1 0,1 1 0,-1 0-1,1-1 1,-1 1 0,1-1 0,-1 1 0,1-1 0,0 1 0,0 0-1,1 0 4,0-1 0,-1 1 0,1-1-1,0 1 1,0-1 0,0 0 0,0 0-1,0 0 1,0 0 0,0 0-1,3-1 1,5 0 15,1-2 0,-1 0 0,13-5 0,1-3-30,0-1-1,0-2 1,-2 0 0,0-1-1,0-2 1,-1 0 0,-1-1-1,-1-1 1,-1 0 0,-1-2-1,28-41 1,-38 48 50,-9 15 39,-14 21 14,5-2-94,1-1-1,-8 25 0,16-36-36,0-1-1,0 0 1,0 1-1,1-1 1,0 1-1,0 0 1,1-1 0,0 1-1,2 13 1,9 9-55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85 117 18460,'23'-29'2363,"-22"27"-2214,0 1 1,-1-1-1,1 0 1,0 1-1,-1-1 1,1 0-1,-1 0 1,1 0-1,-1 0 1,0 1 0,0-1-1,1 0 1,-2 0-1,1 0 1,0 0-1,0 0 1,-1-2-1,1 4-112,0-1 0,0 1-1,0 0 1,0 0 0,0 0-1,0-1 1,-1 1 0,1 0 0,0 0-1,0 0 1,0-1 0,0 1-1,0 0 1,0 0 0,-1 0-1,1 0 1,0-1 0,0 1-1,0 0 1,0 0 0,-1 0-1,1 0 1,0 0 0,0 0 0,0 0-1,-1 0 1,1-1 0,0 1-1,0 0 1,0 0 0,-1 0-1,1 0 1,0 0 0,0 0-1,0 0 1,-1 0 0,1 1 0,-9 5 625,-7 15-155,1 2-474,2 1 0,-15 36 0,23-48-119,0 1-1,1 0 1,1 0 0,0 0-1,1 1 1,-1 25-1,3-37 69,0 0 1,-1 0-1,1 0 0,1 0 1,-1 0-1,0 0 0,1 0 0,-1 0 1,1 0-1,-1 0 0,1 0 1,0-1-1,0 1 0,0 0 0,0 0 1,0 0-1,0-1 0,0 1 1,1-1-1,-1 1 0,1-1 0,-1 1 1,1-1-1,-1 0 0,1 0 1,0 0-1,0 0 0,-1 0 0,1 0 1,0 0-1,0-1 0,0 1 1,0-1-1,0 1 0,0-1 0,0 0 1,0 0-1,0 1 0,0-2 1,0 1-1,0 0 0,0 0 0,3-1 1,4-1-14,1 0 0,-1-1 0,0 0 1,1 0-1,-2-1 0,1 0 0,16-11 1,-5-1 21,0-1 0,-1-1 0,0 0 1,-2-2-1,-1 0 0,0-1 0,-1 0 1,-1-1-1,-2-1 0,16-35 1,-26 52-14,1 0 0,-1 0 1,0-1-1,0 1 1,0-1-1,0-10 1,-2 17 19,0 0 1,0-1-1,0 1 0,0 0 1,0 0-1,0 0 0,0-1 1,0 1-1,0 0 0,0 0 1,0 0-1,0-1 0,0 1 1,0 0-1,0 0 0,-1 0 1,1 0-1,0-1 0,0 1 1,0 0-1,0 0 0,0 0 1,0 0-1,-1 0 0,1-1 1,0 1-1,0 0 0,0 0 1,0 0-1,-1 0 0,1 0 1,0 0-1,0 0 0,0 0 1,-1 0-1,1 0 0,0 0 1,0 0-1,0 0 0,-1 0 1,1 0-1,0 0 0,0 0 1,0 0-1,-1 0 0,1 0 1,0 0-1,0 0 1,0 0-1,0 0 0,-1 0 1,1 0-1,0 1 0,0-1 1,0 0-1,0 0 0,-1 0 1,1 0-1,0 0 0,0 1 1,-11 9-41,-3 10 36,0 1-1,2 0 1,0 1-1,1 0 1,2 0-1,0 2 1,1-1-1,-8 46 0,16-66 10,-1 0-1,1 0 0,-1 0 1,1 0-1,0 0 0,1 0 0,-1 0 1,0 0-1,1 0 0,0 0 1,-1 0-1,1 0 0,1 0 0,-1-1 1,0 1-1,0 0 0,1 0 1,0-1-1,0 1 0,2 2 0,-1-3-2,-1 0 0,0-1 0,1 1 0,-1-1 0,1 0 0,0 0 0,-1 0 0,1 0 0,0 0 0,0-1 0,0 1 0,-1-1 0,1 1 0,0-1 0,0 0 0,0 0 0,0-1 0,0 1 0,-1-1 0,1 1 0,4-2 0,3-2 7,-1 1 0,0-1 0,-1 0 0,1-1 0,-1 0 0,0 0 0,0-1 0,11-11 0,-3 2-26,-1-1 0,21-29 0,-44 93-277,8-44 295,-1 0-1,1-1 1,0 1 0,0-1 0,0 1 0,1 0 0,-1-1 0,1 1-1,0-1 1,0 1 0,0-1 0,0 1 0,1-1 0,-1 0-1,5 6 1,-4-7 6,0 0 0,0 0-1,0 0 1,1 0-1,-1 0 1,1-1-1,-1 1 1,1-1 0,0 0-1,0 0 1,-1 0-1,1 0 1,0 0 0,0 0-1,0-1 1,0 0-1,0 1 1,0-1 0,5-1-1,8-1 21,0 0 0,0-1 0,-1-1 0,0-1 0,1 0 0,-2-1 0,1-1 1,13-8-1,8-3-52,-36 18 25,1 0 0,-1 0 0,0 0 0,0 0 1,0 0-1,1-1 0,-1 1 0,0 0 0,0 0 0,0 0 1,1 0-1,-1 0 0,0 0 0,0 0 0,0 0 0,1 0 1,-1 0-1,0 0 0,0 0 0,1 0 0,-1 0 0,0 0 1,0 0-1,0 0 0,1 1 0,-1-1 0,0 0 0,0 0 0,0 0 1,0 0-1,1 0 0,-1 0 0,0 1 0,0-1 0,0 0 1,0 0-1,1 0 0,-1 0 0,0 1 0,0-1 0,0 0 1,0 0-1,0 0 0,0 1 0,0-1 0,0 0 0,0 0 1,0 0-1,0 1 0,0-1 0,0 0 0,0 0 0,0 1 0,0-1 1,-1 19-52,-1 3 44,3-21 15,0 0 1,-1 0-1,1 0 0,0 0 0,0 0 1,0 0-1,0 0 0,0-1 0,0 1 1,0 0-1,0-1 0,0 1 0,1 0 1,-1-1-1,0 1 0,0-1 0,0 0 1,1 1-1,-1-1 0,0 0 0,1 0 1,-1 0-1,0 0 0,0 0 0,1 0 1,1-1-1,40-4 129,-39 4-117,22-4-230,47-16 1,-65 18-46,0 0 0,0-1 0,0 0 0,0 0 1,-1 0-1,0-1 0,0 0 0,0-1 0,11-11 0,-6-5-283,-5-8-203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18396,'-6'-4'1776,"3"2"-1232,3 1-296,3 1 673,6 1-561,4 1-856,1-2 536,2 0-320,1 1-160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162 368 19956,'-13'0'502,"1"0"-1,-1 1 0,1 1 1,0 0-1,-1 0 0,-19 8 1,28-9-479,1 0 0,0 1 0,0-1 0,0 1 0,0 0 0,0 0 0,0 0 0,1 0 0,-1 1 0,1-1 0,-1 1 0,1-1 0,0 1 0,0 0 0,0 0 0,0 0 0,0 0 0,1 0 0,0 0 0,-1 0 0,1 1 0,0-1 0,1 0 0,-1 1 0,1-1 0,-1 1 0,1-1 0,0 1 0,1 3 0,-1-5-25,0 0 0,1 0 0,-1 0 0,1 0 0,-1-1 0,1 1 0,0 0 0,0 0 0,0-1 0,0 1 0,0 0 0,0-1 0,0 1 0,1-1 0,-1 1 0,0-1 0,1 0-1,-1 0 1,1 1 0,0-1 0,-1 0 0,1 0 0,0-1 0,0 1 0,-1 0 0,1-1 0,0 1 0,0-1 0,0 1 0,0-1 0,0 0 0,3 0 0,4 1-28,-1-1 0,0 0 0,0-1 1,0 0-1,1 0 0,11-4 0,-5-1-31,0 0 1,-1-1-1,0 0 1,0-1-1,-1-1 1,0 0-1,0-1 1,-1 0-1,18-20 1,3-8-131,49-71 0,-64 82 88,22-42 0,-35 59 89,0 0 0,-1 0 0,-1-1 0,0 1 0,0-1 0,-1 1 0,0-1 0,0-13 0,-2 22 10,0 0 0,0 0 0,0 0 0,0 0 0,-1 0 0,1 0 0,-1 0 0,1 0 0,-1 0 0,0 0 0,1 1 0,-1-1 0,0 0 0,0 0 0,-1 1 1,1-1-1,0 1 0,0-1 0,-1 1 0,1-1 0,-1 1 0,1 0 0,-1 0 0,0-1 0,0 1 0,1 0 0,-1 1 0,0-1 0,0 0 0,0 1 0,0-1 0,0 1 0,0-1 0,0 1 0,0 0 0,0 0 0,-3 0 1,-4 0 6,1 0 0,0 1 1,0 0-1,0 1 0,0 0 1,0 0-1,0 1 0,-9 4 1,6-2 39,1 0 0,0 1 0,0 1 1,0 0-1,1 0 0,0 1 0,1 0 0,0 0 1,-14 19-1,18-22-36,1 0 1,0 0-1,0 0 0,1 1 1,-1-1-1,1 1 1,0-1-1,1 1 0,-1 0 1,1 0-1,0 0 1,1 0-1,0-1 0,-1 1 1,2 0-1,-1 0 1,1 0-1,0 0 0,0 0 1,0 0-1,4 7 1,2 2-352,1-1 1,1-1 0,0 1-1,0-2 1,21 22 0,-14-15-176,18 24 1,-15-11-113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80 16420,'8'-6'626,"-1"-1"0,0 0 0,8-9 1,-14 15-564,0 0 1,-1 1-1,1-1 1,-1 0-1,1 0 0,-1 0 1,1 1-1,-1-1 1,1 0-1,-1 0 1,0 0-1,0 0 1,1 0-1,-1 0 1,0 0-1,0 0 1,0 0-1,0 1 1,0-3-1,-1 2 12,0 0-1,0 1 0,1-1 0,-1 0 1,0 1-1,0-1 0,0 1 1,0-1-1,0 1 0,0 0 0,0-1 1,0 1-1,0 0 0,0-1 1,0 1-1,0 0 0,0 0 0,0 0 1,0 0-1,0 0 0,0 0 1,0 0-1,0 1 0,-1-1 0,-6 1 53,-1 1-1,1 0 1,-1 1-1,1-1 0,0 2 1,0-1-1,0 1 0,1 0 1,0 1-1,-1-1 1,1 1-1,-6 7 0,-6 5-104,0 1-1,-28 36 0,31-33-25,2 0 0,0 1-1,1 0 1,-10 26-1,18-35 6,0-1 0,1 1 0,0-1 0,1 1 0,0 0 0,1 0-1,1 0 1,0 1 0,2 20 0,-1-32 3,0 1 0,0 0 0,1-1 0,-1 1 0,1-1 0,-1 1 0,1-1 0,0 1 0,0-1-1,0 0 1,0 1 0,1-1 0,-1 0 0,1 0 0,-1 0 0,1 0 0,0 0 0,0 0 0,0 0 0,0-1 0,0 1 0,0-1 0,0 1 0,0-1 0,0 0-1,1 0 1,-1 0 0,1 0 0,-1 0 0,1-1 0,-1 1 0,1-1 0,-1 1 0,1-1 0,-1 0 0,1 0 0,4-1 0,2 0 32,1-1 0,-1 0 0,0 0 0,-1-1 0,1-1 0,0 1 1,-1-1-1,0-1 0,9-5 0,8-8 132,-1 0 1,0-2 0,-2-1-1,-1 0 1,31-40-1,-42 48-113,0-1 0,-1 0 0,-1-1 0,0 1 0,-1-2 0,-1 1 0,0-1 0,-1 0 0,-1 0 0,0-1 0,2-28 0,-5 41-126,-1 0 0,0 1 0,-1-1 0,1 0 0,-1 0 0,1 1 0,-1-1 0,0 0 0,-1 1 0,1-1 0,-1 1 0,1-1 0,-1 1 0,0 0 0,0-1 0,0 1 0,-1 0 0,1 1 1,-1-1-1,0 0 0,0 1 0,1-1 0,-2 1 0,1 0 0,0 0 0,0 0 0,-1 1 0,1-1 0,-1 1 0,1-1 0,-1 1 0,0 0 0,1 1 0,-1-1 0,0 1 0,0-1 0,0 1 0,-4 1 0,3-1-112,-1 0 0,1 0 0,0 1 0,0 0-1,0 0 1,0 0 0,0 1 0,0-1 0,0 1 0,0 1-1,0-1 1,1 1 0,-1-1 0,1 1 0,0 0 0,0 1-1,0-1 1,0 1 0,0 0 0,1 0 0,0 0 0,0 0-1,0 1 1,0-1 0,1 1 0,-1 0 0,-1 8 0,-2 13-580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3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37 17596,'0'-2'157,"0"-1"0,0 1 1,-1 0-1,1 0 1,-1 0-1,1-1 0,-1 1 1,0 0-1,0 0 0,0 0 1,0 0-1,0 0 0,-2-2 1,2 3-119,0 1 0,0-1 0,1 1 0,-1-1 0,0 1 0,0 0 0,0-1 0,0 1 0,0 0 0,0 0 0,0-1 0,0 1 0,0 0 0,0 0 0,0 0 0,0 0 0,0 0 0,0 1 0,0-1 0,0 0 0,0 0 0,0 1 0,0-1 0,0 0 0,1 1 0,-1-1 0,0 1 0,0-1 0,0 1 0,1 0 0,-1-1 0,0 1 0,0 0 1,0 1-1,-10 8 98,1 0 0,1 1 0,0 0 0,0 0 0,1 1 0,1 0 0,0 1 0,0 0 0,2 0 0,-1 0 0,-3 15 0,-1 10-66,1 1 1,-6 69 0,11-47-297,3 0 0,3 0 0,20 118 1,-38-211-919,-46-166 830,49 147 1053,-12-101 0,24 151-698,1 0 0,0-1 0,0 1 0,0 0 0,0-1-1,0 1 1,0 0 0,0-1 0,0 1 0,1 0 0,-1-1 0,0 1 0,1 0 0,-1 0 0,1-1 0,0 1 0,-1 0 0,1 0 0,0 0 0,0 0 0,0 0 0,-1 0 0,1 0 0,0 0 0,0 0 0,1 0 0,-1 0-1,0 1 1,0-1 0,0 0 0,0 1 0,1-1 0,-1 1 0,0 0 0,2-1 0,4 0 22,1 0 1,-1 1-1,0 0 0,0 0 1,11 2-1,0 0-308,18-1-706,0-1 0,57-8 0,-51 2 299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4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18 16083,'0'0'52,"0"-1"-1,0 0 1,0 0-1,0 1 1,0-1-1,0 0 1,-1 1-1,1-1 1,0 0-1,0 1 1,-1-1-1,1 0 1,0 1-1,-1-1 1,1 0-1,-1 1 1,1-1-1,0 1 1,-1-1-1,1 1 1,-1-1-1,0 1 1,1-1-1,-1 1 1,1-1-1,-1 1 1,0 0-1,1 0 1,-1-1-1,0 1 1,1 0-1,-1 0 1,0 0-1,0-1 1,1 1-1,-1 0 1,0 0-1,1 0 0,-1 0 1,0 0-1,0 1 1,1-1-1,-1 0 1,0 0-1,1 0 1,-1 1-1,0-1 1,1 0-1,-1 1 1,0-1-1,1 0 1,-1 1-1,0 0 1,-4 2 169,0 1 1,0-1 0,1 1-1,0 0 1,-7 9 0,-9 14 235,1 0 0,2 1 0,1 1 0,-17 43 1,-35 130 708,37-75-530,27-103-523,1 0-1,1 0 0,1 35 0,1-59-112,2 22 45,-2-21-43,0 0 1,0-1-1,1 1 1,-1-1 0,0 1-1,0 0 1,0-1-1,0 1 1,0-1-1,1 1 1,-1-1 0,0 1-1,1-1 1,-1 1-1,0-1 1,1 1 0,-1-1-1,0 1 1,1-1-1,-1 1 1,1-1 0,-1 0-1,1 1 1,-1-1-1,1 0 1,-1 1 0,1-1-1,0 0 1,-1 0-1,2 1 1,-2-2-1,1 1 0,0-1 0,-1 1-1,1-1 1,-1 1 0,1-1 0,0 1 0,-1-1 0,1 1 0,-1-1 0,1 0-1,-1 1 1,0-1 0,1 0 0,-1 0 0,0 1 0,1-1 0,-1 0 0,0 0-1,0 1 1,0-1 0,0 0 0,0 0 0,0-1 0,2-26-23,-2 23 16,0-92-449,-15-116-1,15 213 455,-1-27-116,1 27 114,0 0-1,0 0 1,0-1 0,1 1 0,-1 0 0,0-1 0,0 1 0,0 0 0,0 0 0,0-1 0,1 1 0,-1 0 0,0 0 0,0 0 0,1-1 0,-1 1 0,0 0 0,0 0 0,0 0 0,1 0 0,-1 0 0,0-1 0,1 1 0,-1 0 0,0 0 0,0 0 0,1 0 0,13 5-3,0 4 6,0-2-1,0 0 1,1 0-1,0-2 1,1 0-1,-1 0 0,1-2 1,0 0-1,0 0 1,0-2-1,0 0 1,30-2-1,-6-3 10,-1-2 1,0-1-1,0-2 0,38-15 1,-73 22-15,1 1 2,0-1-1,0 1 0,-1 0 0,1 0 1,8-1-1,-12 2 7,0 0-1,-1 0 1,1 0 0,0 1-1,0-1 1,0 0 0,-1 0-1,1 0 1,0 1 0,0-1-1,-1 0 1,1 1 0,0-1-1,-1 1 1,1-1 0,0 1-1,-1-1 1,1 1 0,-1-1-1,1 1 1,-1 0 0,1-1-1,-1 1 1,1 0 0,-1-1-1,0 1 1,1 0 0,-1 0-1,0-1 1,0 1 0,1 0-1,-1 0 1,0 0 0,0-1-1,0 1 1,0 0 0,0 0-1,0 0 1,0-1 0,-1 2-1,0 8 79,-1 0 0,0-1 0,0 1 0,-7 15-1,-7 28 280,15-49-324,1 0 0,-1-1 0,1 1-1,0 0 1,0 0 0,0 0 0,1-1-1,-1 1 1,1 0 0,0 0 0,2 5-1,-1-6-12,-1-1 0,1 0 1,0 1-1,-1-1 0,1 0 0,0 0 0,1 0 0,-1 0 0,0 0 0,0-1 0,1 1 0,-1-1 0,1 0 0,-1 1 0,1-1 0,0 0 0,0-1 0,-1 1 0,1 0 0,0-1 0,0 1 0,0-1 0,0 0 0,-1 0 0,1 0 1,4-1-1,6 0 31,-1-1 0,0 0 0,0-1 1,20-6-1,3-6-197,0-2 0,-1-1 0,-1-1 0,47-38 0,-80 57 133,1 0-1,-1 0 1,0 0-1,0-1 1,1 1-1,-1 0 1,0 0-1,1 0 1,-1 0-1,0 0 1,0 0-1,1 0 1,-1-1-1,0 1 1,1 0-1,-1 0 1,0 0-1,1 0 1,-1 0-1,0 0 1,1 1-1,-1-1 1,0 0-1,1 0 1,-1 0-1,0 0 1,0 0-1,1 0 0,-1 1 1,0-1-1,1 0 1,-1 0-1,0 0 1,0 1-1,1-1 1,-1 0-1,0 0 1,0 0-1,0 1 1,1-1-1,-1 0 1,0 1-1,0-1 1,0 0-1,0 0 1,0 1-1,0-1 1,0 0-1,0 1 1,1 0-1,2 20 5,-2-15-21,-1-5 31,1 1-1,-1-1 0,1 1 0,-1-1 1,1 1-1,0-1 0,-1 0 0,1 1 1,0-1-1,0 0 0,0 0 0,0 1 1,0-1-1,0 0 0,1 0 0,-1 0 1,0 0-1,1-1 0,-1 1 0,3 1 1,-2-1-5,1 0 1,0-1 0,0 1 0,0-1 0,0 0-1,0 0 1,0 0 0,0 0 0,0 0 0,4-1 0,5-2-87,1-1 0,-1 0 0,23-11 0,36-22-688,40-16-897,-109 52 1626,1 0 0,-1 0 0,0 0 0,0 0 0,1 0 0,-1 1 0,1-1 0,-1 1 0,0 0 0,1 0 0,-1 0 0,1 0 0,-1 0 0,1 0 0,-1 1 0,4 0 0,-4 0 18,-1 0 0,1 1 0,-1-1 1,1 1-1,-1-1 0,1 1 0,-1-1 0,0 1 1,0 0-1,1 0 0,-1-1 0,-1 1 0,1 0 1,0 0-1,0 0 0,-1 0 0,1 0 0,0 4 0,1 4 23,2 7-73,0-1-1,10 24 1,-11-34 38,0-1 0,0 1 0,1-1 0,0 1 0,0-1 0,0 0 0,0-1 0,1 1 0,10 7 0,12 7-675,35 15 1,-41-23 337,1 1-1,-2 1 0,1 1 1,18 17-1,-34-26 394,0 0 0,0 0-1,-1 1 1,1 0 0,-1 0 0,0 0 0,-1 0 0,0 0-1,0 1 1,0 0 0,-1-1 0,0 1 0,0 0 0,0 0-1,-1 1 1,0-1 0,-1 0 0,0 8 0,-1-2 254,0 0 1,-1 0-1,-1-1 0,0 1 1,-1-1-1,0 1 1,-10 20-1,5-16 244,-1-1-1,0 0 1,-1-1 0,-21 24 0,28-35-326,0 0 1,0 0 0,0-1-1,0 1 1,-1-1 0,-8 5-1,11-8-144,1 1 0,0 0 0,-1-1 0,1 1 0,-1-1 0,1 0 0,-1 1 0,1-1 0,-1 0 0,1 0 0,-1 0 0,1 0 0,-1 0 0,1 0 0,-1-1 0,1 1 0,-1 0 0,1-1 0,0 1 0,-1-1 0,1 0 0,-1 1 0,1-1 0,0 0-1,0 0 1,-1 0 0,1 0 0,0 0 0,-1-1 0,-2-3 18,1 0-1,0 0 1,0 0-1,0 0 1,1 0-1,0-1 0,0 1 1,0-1-1,0 0 1,-1-11-1,0-8-98,0-29-1,3 52 33,0-21-188,0 0 0,2 0 0,0 1 0,2-1 0,0 0 0,1 1 1,11-27-1,-11 38 22,-1 0 0,2 0 0,-1 1 0,2 0 0,-1 0 1,1 1-1,1-1 0,0 2 0,0-1 0,1 1 0,0 0 0,0 1 0,0 0 1,1 0-1,21-9 0,66-20-384,-33 17 258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4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16700,'0'0'42,"0"0"0,0 0 1,0-1-1,0 1 0,0 0 1,1 0-1,-1 0 1,0-1-1,0 1 0,0 0 1,0 0-1,1 0 0,-1 0 1,0-1-1,0 1 1,0 0-1,1 0 0,-1 0 1,0 0-1,0 0 0,1 0 1,-1 0-1,0 0 0,0 0 1,1 0-1,-1 0 1,0 0-1,0 0 0,0 0 1,1 0-1,-1 0 0,0 0 1,0 0-1,1 0 1,-1 0-1,0 0 0,1 0 1,0 11 764,-7 24-166,4-26-303,-3 22-51,-35 222 595,40-250-878,-1 7 4,0 0 0,1 1 0,0-1 1,2 13-1,-2-22-7,0 0 0,0 0 0,0 0 0,0 1 0,1-1 1,-1 0-1,0 0 0,1 0 0,-1 0 0,1 0 0,-1 0 0,1 1 1,-1-1-1,1 0 0,0 0 0,0-1 0,-1 1 0,1 0 0,0 0 0,0 0 1,0 0-1,0-1 0,0 1 0,0 0 0,0-1 0,0 1 0,0-1 1,1 0-1,-1 1 0,0-1 0,0 0 0,0 1 0,0-1 0,1 0 0,-1 0 1,0 0-1,0 0 0,0 0 0,1 0 0,-1-1 0,0 1 0,0 0 0,0-1 1,0 1-1,2-1 0,41-20-1,-32 14 4,0 1 1,19-7-1,-28 12-4,1 0-1,-1 0 1,0 0 0,1 1-1,-1-1 1,1 1-1,-1 0 1,1 0-1,-1 0 1,1 1-1,-1-1 1,1 1-1,-1 0 1,5 1 0,-6-1-3,0 0 0,-1 0 0,1 0 0,0 0 0,-1 1 1,1-1-1,0 0 0,-1 1 0,0-1 0,1 1 0,-1 0 1,0-1-1,0 1 0,0 0 0,0 0 0,0 0 0,0 0 1,0-1-1,-1 1 0,1 0 0,-1 0 0,1 1 1,-1-1-1,0 0 0,0 0 0,0 0 0,0 0 0,0 0 1,0 0-1,-1 0 0,0 3 0,-1 3 27,0 0 0,0 0 1,-1 0-1,0-1 0,-1 1 0,-6 11 0,1-7 100,0 1-1,-1-1 1,-1-1-1,1 0 1,-2 0 0,1-1-1,-2-1 1,1 0-1,-24 12 1,30-18-74,0 0 0,0-1 1,0 1-1,-1-2 0,1 1 1,0-1-1,-1 0 0,1 0 1,-1-1-1,1 0 0,-8 0 1,9-1-51,0 0 1,1 0-1,-1-1 1,0 1-1,1-1 1,-1 0-1,1 0 1,0-1 0,0 1-1,0-1 1,0 0-1,0 0 1,0 0-1,1-1 1,-1 1-1,-3-7 1,3 5-121,1 0 1,-1 0 0,1-1 0,1 0 0,-1 0 0,1 1-1,0-2 1,0 1 0,0 0 0,1 0 0,0 0 0,0-1-1,1 1 1,0 0 0,1-9 0,0 6-9,0 0-1,1 0 1,0 0 0,1 0-1,0 0 1,0 1 0,1-1 0,0 1-1,0 0 1,6-8 0,26-27-550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1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 17988,'12'2'1360,"-7"13"-976,2 5-176,-3 4 464,2 3-127,-5 8-217,1 5-16,-8 14-48,-5 12-56,-18 16-96,-7 3-8,-11 12-104,-9 6-168,-3 11-576,-7-1 648,-1 0-32,-9-8-88,-9-14-97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06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58 9506,'0'0'209,"-1"-1"1,1 1-1,0-1 1,-1 1-1,1-1 0,0 1 1,-1-1-1,1 1 1,-1 0-1,1-1 0,-1 1 1,1 0-1,0-1 1,-1 1-1,1 0 0,-1-1 1,0 1-1,1 0 1,-1 0-1,1 0 0,-1 0 1,1 0-1,-1-1 1,1 1-1,-1 0 1,0 0-1,1 0 0,-1 0 1,1 1-1,-1-1 1,0 0-138,0 0-1,0 0 1,0 0 0,0 0 0,0 0 0,0 0 0,0-1 0,0 1 0,0 0 0,0 0 0,1-1 0,-1 1 0,0-1 0,0 1 0,0 0 0,0-1 0,1 0 0,-1 1 0,0-1 0,1 1 0,-1-1 0,0 0 0,0 0 0,1 0 48,-1-1 135,1 2-247,0 0 1,0 0-1,0 0 0,0 0 0,0 0 1,0 0-1,-1-1 0,1 1 0,0 0 0,0 0 1,0 0-1,0 0 0,0 0 0,0 0 1,0-1-1,0 1 0,0 0 0,0 0 1,0 0-1,0 0 0,0 0 0,0 0 0,0-1 1,0 1-1,0 0 0,0 0 0,0 0 1,0 0-1,0 0 0,0-1 0,0 1 0,0 0 1,0 0-1,0 0 0,0 0 0,0 0 1,0 0-1,0 0 0,0-1 0,0 1 1,1 0-1,-1 0 0,0 0 0,0 0 0,0 0 1,0 0-1,0 0 0,0 0 0,0 0 1,1 0-1,-1-1 0,0 1 0,0 0 1,0 0-1,0 0 0,0 0 0,0 0 0,1 0 1,-1 0-1,0 0 0,0 0 0,0 0 1,0 0-1,0 0 0,1 0 0,-1 0 0,0 0 1,0 1-1,36-11 145,0 2 1,1 2-1,0 1 0,0 2 1,42 2-1,77 7-249,-86 13-248,44-4-381,200-2-1,-288-13 752,372 10 155,-300 2-145,-65-7-37,1-1-1,-1-1 0,65-4 0,199-18 3,-279 18-15,173 6 65,-114-1-6,353-3 10,-292-1-25,31-2 100,183 1 60,-158 5-146,-133-1-49,99 18-1,26 1 39,-100-16 10,-48-2-41,0-2 0,0-1 1,52-7-1,-48 3 23,1 1 0,83 7 0,-4 1 58,292-5 1354,-394 3-1074,-15-3-1174,-11-13 208,1 1 357,-2-2-43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10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1661 1787 11939,'-10'-1'514,"0"0"1,0-1 0,0 0 0,0 0 0,0-1-1,-12-6 1,16 6-304,1 0-1,-1 0 1,1-1-1,0 0 1,0-1-1,0 1 0,0-1 1,1 1-1,0-2 1,0 1-1,-3-6 1,-5-9 65,1 0 0,2-1 1,0 0-1,-10-37 0,-15-94 37,26 112-169,-30-185 330,-35-150-383,65 349-74,-1 1 0,-1-1 0,-1 1 0,-2 1-1,0 0 1,-1 1 0,-2 1 0,0 0 0,-1 1 0,-2 1 0,-36-32 0,-8-7 53,-94-80 39,117 107-94,-2 1-1,-46-25 0,67 45-22,-1 2 0,0 0 0,0 1 0,-1 1 0,0 1 0,-33-5 0,-145-3 16,32 5 26,144 6-53,8 2-56,0-1-1,0-1 1,1 0-1,-32-11 1,48 14 33,-1-1 1,0 1 0,0 0-1,0 0 1,1-1-1,-1 1 1,0-1 0,0 1-1,1-1 1,-1 1 0,0-1-1,1 1 1,-1-1-1,1 0 1,-1 1 0,1-1-1,-1 0 1,1 1 0,-1-1-1,1 0 1,0 0-1,-1 0 1,1 1 0,0-1-1,0 0 1,-1 0-1,1-1 1,0 1 9,1 0 1,-1 0-1,1 0 0,-1 0 0,1 0 0,-1 1 1,1-1-1,-1 0 0,1 0 0,0 0 0,0 1 1,-1-1-1,1 0 0,0 1 0,0-1 0,0 1 1,0-1-1,-1 1 0,1-1 0,0 1 1,0-1-1,2 1 0,15-6-368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11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67 121 15195,'0'0'146,"0"1"0,1-1 0,-1 0 0,1 0 1,-1 1-1,0-1 0,1 0 0,-1 1 0,0-1 0,1 1 0,-1-1 0,0 1 0,1-1 0,-1 0 0,0 1 0,0-1 0,0 1 0,1-1 0,-1 1 0,0-1 0,0 1 0,0-1 0,0 1 0,0-1 1,0 1-1,0-1 0,0 1 0,0 0 0,0 23 187,-1-16 15,9 198 440,-3 96-677,-5-298-91,-5 35 77,5-37-68,0-1 0,0 1-1,0 0 1,-1-1 0,1 1 0,-1 0-1,0-1 1,1 1 0,-1 0-1,0-1 1,0 1 0,0-1 0,0 0-1,0 1 1,0-1 0,-2 2 0,2-3-11,0 0 1,1 0 0,-1 0-1,0 0 1,1-1 0,-1 1-1,0 0 1,1-1 0,-1 1 0,1 0-1,-1-1 1,1 1 0,-1-1-1,1 1 1,-1-1 0,1 1-1,-1-1 1,1 1 0,-1-1-1,1 0 1,0 1 0,-1-1-1,1 0 1,0 1 0,0-1 0,-1-1-1,-8-20 184,9 21-175,-11-33 38,2-1-1,1 1 0,2-2 1,1 1-1,2-1 1,2 1-1,1-1 0,1 0 1,11-58-1,-6 60-82,2 0-1,19-52 1,-23 76 19,0-1 1,1 1-1,0 0 0,1 1 1,0-1-1,0 1 1,1 0-1,1 1 0,-1-1 1,1 1-1,18-13 1,-22 18-3,0 1 1,1 0 0,-1-1-1,1 2 1,0-1 0,-1 0-1,1 1 1,0 0 0,0 0-1,0 0 1,0 1 0,0 0-1,0 0 1,0 0 0,0 0-1,0 1 1,0 0 0,0 0 0,0 0-1,-1 0 1,7 4 0,-7-4-4,0 2 0,-1-1 1,1 0-1,-1 1 0,0-1 1,1 1-1,-1 0 1,0 0-1,-1 0 0,1 1 1,0-1-1,-1 1 0,0-1 1,0 1-1,0 0 1,0 0-1,-1 0 0,1 0 1,-1 0-1,0 0 0,0 0 1,-1 0-1,1 1 1,-1-1-1,0 5 0,-1 1 8,-1-1 0,0 0 0,0 0 1,-1 0-1,0 0 0,0 0 0,-1 0 0,0-1 0,-1 0 0,0 0 0,0 0 0,-1 0 0,0-1 0,-12 12 1,7-8-83,0-1 0,-1 0 1,0 0-1,-1-1 0,0-1 1,-1 0-1,1-1 0,-20 7 1,7-9-1507,26-5 1530,0 0 0,0 0 0,0 0 1,-1 0-1,1 0 0,0 0 0,0 0 0,0 0 1,0 0-1,-1 0 0,1 0 0,0 0 0,0 0 1,0 0-1,0 0 0,-1 0 0,1 0 0,0 0 1,0 0-1,0 0 0,0-1 0,-1 1 0,1 0 1,0 0-1,0 0 0,0 0 0,0 0 1,0 0-1,0-1 0,-1 1 0,1 0 0,0 0 1,0 0-1,0 0 0,0-1 0,0 1 0,9-11-1116,10-2 287,8 2-223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11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6 193 14811,'1'16'5510,"-4"29"-4777,0 3-417,3-33-228,-1 37 109,1-50-176,0 0 0,0 0 0,0 0 0,1 0 0,-1 0 0,1 0-1,-1 0 1,1 0 0,0 0 0,0 0 0,0 0 0,0 0 0,0-1 0,0 1-1,0 0 1,0-1 0,1 1 0,-1-1 0,2 2 0,-1-2 3,0 0 0,0-1 0,0 0 1,-1 1-1,1-1 0,0 0 0,0 0 1,0 0-1,0 0 0,0 0 0,0 0 1,-1 0-1,1-1 0,0 1 0,0-1 0,0 1 1,-1-1-1,1 0 0,0 0 0,-1 1 1,4-3-1,1-2 57,1 0-1,0 0 1,9-9 0,4-8 155,-1-1 0,-1 0 0,-1-2 0,28-51 0,-53 97-210,-9 38-1,15-52-21,0 0 0,1 0-1,1 0 1,-1 0 0,1 1-1,0-1 1,1 0 0,0 0 0,2 12-1,-2-17-1,0 0 0,0 0-1,0-1 1,0 1 0,0-1-1,0 1 1,0-1 0,0 1-1,1-1 1,-1 1 0,0-1-1,1 0 1,-1 0 0,1 0-1,0 0 1,-1 0-1,1 0 1,0 0 0,-1-1-1,1 1 1,0 0 0,0-1-1,0 0 1,0 1 0,0-1-1,-1 0 1,1 0 0,0 0-1,0 0 1,0 0 0,0-1-1,0 1 1,3-2 0,5 0 23,-1-1 1,0 0-1,1 0 1,-1-1-1,10-6 1,-3 0 48,0-1 1,-1 0-1,0-1 1,-1-1 0,23-25-1,-19 16 37,-1 0 0,-1-1 0,16-33-1,-26 46-483,-1-2-1,0 1 1,-1 0-1,-1-1 1,0 0-1,0 0 1,-1 0-1,-1 0 0,0-21 1,-1 21-353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12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57 17004,'16'-56'3884,"-13"61"-2160,-2 8-1438,-3 25-192,-2 0 0,-2-1 0,-19 67 0,-7 39-24,31-139-64,1 0 1,-1 0-1,1 0 0,0 1 1,0-1-1,0 0 1,1 0-1,0 0 1,-1 0-1,2 0 1,-1 1-1,3 4 0,-3-6 0,1-1-1,-1 0 0,1 1 0,0-1 0,0 0 0,0 0 0,0 0 0,1 0 0,-1-1 0,1 1 0,-1-1 0,1 1 0,-1-1 1,1 0-1,-1 0 0,1 0 0,0 0 0,0-1 0,3 2 0,8 0-145,0 0-1,0-1 1,0 0-1,0-1 1,0-1-1,0 0 1,0-1-1,0 0 1,-1-1-1,1-1 1,17-6-1,-30 9 152,1 1 1,-1-1-1,0 1 0,1-1 0,-1 0 0,0 1 0,0-1 0,1 0 1,-1 0-1,0 0 0,0 0 0,0 0 0,0 0 0,0 0 0,0 0 1,0 0-1,-1 0 0,1 0 0,0-1 0,-1 1 0,1 0 0,-1-1 1,1 1-1,-1 0 0,1-1 0,-1 1 0,0-1 0,0 1 0,0 0 1,0-1-1,0 1 0,0-1 0,-1-2 0,-7-9-268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4:12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6 236 15603,'-6'-3'1593,"12"-4"-881,10-5-224,18-2 736,10-2-152,14-4-223,5-1-209,10-4-616,1 4-472,-3-9 472,-4-3-120,-15 0-168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46 8130,'-3'-2'417,"0"0"0,1 0 0,-1 0 0,1-1 0,0 1 0,0-1 0,0 1 0,0-1 0,-2-3 0,-9-12 2426,13 18-2822,-1 0-1,1 0 0,0 0 1,-1 0-1,1 0 0,0 0 1,-1 0-1,1 0 0,0 0 1,0 0-1,-1 0 0,1 0 1,0 0-1,-1 0 0,1 1 1,0-1-1,0 0 0,-1 0 1,1 0-1,0 1 0,0-1 1,-1 0-1,1 0 0,0 0 1,0 1-1,0-1 0,-1 0 1,1 0-1,0 1 0,0-1 1,0 0-1,0 1 0,0-1 1,0 0-1,0 0 0,0 1 1,-6 11 116,-6 32-102,-12 81 0,10-39-28,0-10 49,4 1 0,-1 121 0,12-183 62,0 0 1,7 31-1,-3-66-34,-1 7-213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 11795,'-1'-14'1496,"1"7"38,3 20-912,9 54-502,-3 0-1,-1 125 1,-2-39-36,-3-114-25,-1 0 1,-3-1-1,-8 72 0,9-110-34,0 1-1,0-1 1,0 0-1,0 1 1,0-1-1,0 1 0,0-1 1,-1 1-1,1-1 1,0 1-1,0-1 0,0 0 1,-1 1-1,1-1 1,0 1-1,0-1 1,-1 0-1,1 1 0,0-1 1,-1 0-1,1 1 1,-1-1-1,-6-5-23,-7-21-403,11 19 491,-10-21-215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10890,'4'72'2615,"4"-22"-2314,18 66 0,-24-107-265,1 0 0,0 0 0,1 0-1,0-1 1,0 1 0,1-1 0,0 0 0,0 0 0,13 13 0,-13-17 21,-1 0 1,1 0 0,0 0 0,0-1-1,0 1 1,0-1 0,1-1 0,-1 1-1,1-1 1,-1 0 0,1 0 0,0-1-1,0 1 1,0-1 0,0-1 0,9 1-1,87-2 258,0-5-1,-1-4 1,148-34-1,-208 36-243,0 1 1,0 3-1,1 1 1,0 2-1,81 9 0,-26 6-27,132 37-1,-219-49-38,-1 0 0,0 1 0,0 0 0,-1 1 1,1 0-1,-1 0 0,0 1 0,0 0 0,0 1 1,0 0-1,-1 0 0,0 0 0,0 1 0,-1 0 0,0 0 1,0 1-1,9 15 0,-13-19 5,20 28 27,-21-31-15,0 1 0,0-1 1,1 0-1,-1 1 0,0-1 0,1 0 1,-1 0-1,1 0 0,0 0 1,-1 0-1,1 0 0,0 0 1,0-1-1,-1 1 0,1 0 1,0-1-1,2 1 0,-3-2-142,0 1-1,-1-1 0,1 0 1,-1 1-1,1-1 0,-1 1 1,0-1-1,1 0 1,-1 0-1,1 1 0,-1-1 1,0 0-1,0 1 0,1-1 1,-1 0-1,0 0 0,0 0 1,0 1-1,0-3 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10906,'21'-11'5617,"30"-7"-5290,-28 10 157,17-6-342,-1 1 0,1 3-1,1 1 1,45-4-1,-71 11-182,0 1 0,0 1 0,0 1 0,0 0 1,0 1-1,0 0 0,-1 1 0,1 1 0,-1 0 0,1 1 0,-2 1 0,1 0 0,0 1 0,20 14 0,-29-17 5,6 5-37,1-1 0,0 0-1,18 8 1,-24-14 81,-1 0 1,0 0-1,0-1 0,0 0 0,1 0 1,-1 0-1,1-1 0,-1 0 0,0 0 1,1 0-1,-1 0 0,8-3 0,3-1 64,0 0 0,-1-1 0,0-1 0,0-1 0,-1 0 0,1 0-1,-2-2 1,17-12 0,8-10-38,46-49 0,-65 61-221,-18 18 78,-1 0 1,0 0-1,1 0 0,-1 0 0,0 0 0,1 0 0,-1 0 0,0 1 0,0-1 0,0 0 0,0 0 0,0 0 0,0 0 0,0 0 0,0 0 0,0 0 0,0 0 0,-1-1 0,1-1 66,-1-9-391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14923,'-10'127'3725,"1"-23"-3842,7-57 98,1-11-71,-2-1 0,-11 60 1,13-91 0,0-1 0,0 0 0,0 1 0,0-1 0,0 0 0,-1 0 0,1 0 1,-1 0-1,0 0 0,0-1 0,0 1 0,0 0 0,-1-1 0,1 0 0,-1 1 0,-5 3 1,-10 1-248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13835,'166'-5'5612,"-84"-2"-5355,82-18 1,-161 25-359,-1 0 14,0 0-1,0-1 1,0 1-1,0 0 1,0-1-1,0 1 0,0-1 1,0 0-1,0 1 1,0-1-1,0 0 0,0 0 1,0 0-1,-1-1 1,1 1-1,0 0 0,-1-1 1,1 1-1,-1-1 1,0 1-1,1-1 1,-1 0-1,0 1 0,1-4 1,-1-6-445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13995,'4'-5'1344,"3"4"-888,0 0-184,9-1 689,3 2-321,4-3-224,1 2-72,9-1-168,1-2-72,-1 1-8,2 0-64,-7-1-192,1-2-192,-8 2-272,0-2 496,-7 5-104,0-1-72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58 14811,'1'8'121,"-1"0"1,0 0-1,0 0 0,-1 0 1,0-1-1,-1 1 0,-2 9 1,-2 12-49,-23 129-14,-12 97 360,41-254-386,0 0 0,0 0 1,-1 0-1,1 0 0,0 0 1,0 0-1,0 1 0,0-1 0,0 0 1,1 0-1,-1 0 0,0 0 1,0 0-1,1 0 0,-1 0 0,1 0 1,-1 0-1,1 0 0,0 1 1,0-2 2,-1 0 0,1 1 0,-1-1 1,1 0-1,0 0 0,-1 0 0,1-1 1,-1 1-1,1 0 0,-1 0 0,1 0 1,0 0-1,-1 0 0,1-1 1,-1 1-1,1 0 0,-1-1 0,1 1 1,-1 0-1,1-1 0,-1 1 0,0 0 1,1-1-1,0 0 0,5-5 202,-1 0 0,0-1-1,0 0 1,4-7-1,4-12 130,0-1 0,-2 0 0,-1 0 0,8-40 0,-8 18-169,7-87-1,-14 105-235,-2-1 0,-1 0 0,-7-46 0,7 77 27,0 0 0,0 0 0,0 0 0,0 0 0,0 0 0,-1 1 0,1-1 0,0 0 0,-1 0 0,1 0-1,-1 1 1,1-1 0,-1 0 0,1 0 0,-1 1 0,1-1 0,-1 0 0,0 1 0,0-1 0,0 1 4,1 0 0,0 0-1,-1 0 1,1 0 0,0 0 0,-1 1 0,1-1 0,0 0 0,0 0-1,-1 0 1,1 1 0,0-1 0,-1 0 0,1 0 0,0 1 0,0-1-1,0 0 1,-1 1 0,1-1 0,0 0 0,0 1 0,0-1-1,0 0 1,0 1 0,0-1 0,-1 0 0,1 1 0,0-1 0,0 0-1,0 1 1,0-1 0,0 0 0,0 1 0,0-1 0,1 1 0,-1-1-1,0 0 1,0 1 0,0-1 0,0 0 0,1 1 0,0 9-96,1 1 1,0-1 0,1 0-1,0 0 1,0 0-1,1 0 1,1-1 0,6 11-1,-9-15 86,1 0 0,0-1 0,0 1 0,0-1 0,1 0 0,0 0 0,-1 0 0,1 0 0,1-1 0,-1 0 0,0 0 0,1 0 0,0 0 0,0-1 0,0 1 0,0-1 0,7 2-1,-6-4 13,-1 0 0,1 0 0,-1-1-1,1 0 1,-1 1 0,0-2 0,1 1 0,-1-1-1,0 0 1,0 0 0,0 0 0,0-1-1,0 1 1,-1-1 0,1 0 0,-1-1-1,0 1 1,6-7 0,1 0-9,-2-1-1,1 0 1,-1 0 0,-1-1-1,13-23 1,-17 21 24,-4 14-10,0 0 0,0 0 1,0 0-1,0 0 1,0 0-1,0 0 0,0 0 1,0 0-1,0 0 1,0-1-1,0 1 0,0 0 1,0 0-1,0 0 1,0 0-1,0 0 0,0 0 1,0 0-1,0 0 1,0 0-1,0 0 0,0 0 1,-1-1-1,1 1 1,0 0-1,0 0 0,0 0 1,0 0-1,0 0 1,0 0-1,0 0 1,0 0-1,0 0 0,0 0 1,-1 0-1,1 0 1,0 0-1,0 0 0,0 0 1,0 0-1,0 0 1,0 0-1,0 0 0,0 0 1,-1 0-1,1 0 1,0 0-1,0 0 0,0 0 1,0 0-1,0 0 1,0 0-1,0 1 0,-2 0 4,0 0 0,1 0 0,-1 0 0,1 1 0,0-1 0,-1 1 0,1-1 0,0 1 0,0-1 0,-2 4 0,-5 11 10,1 1 1,1 0-1,0 0 0,1 0 1,1 1-1,-3 19 0,2 12 28,0 49 0,5-72-62,-2 7-59,2 1 1,2-1 0,11 64-1,-13-97 65,0 1-1,0-1 1,0 1-1,0-1 1,0 0-1,0 1 0,0-1 1,0 0-1,0 1 1,0-1-1,0 0 0,0 1 1,0-1-1,0 0 1,0 1-1,1-1 1,-1 0-1,0 1 0,0-1 1,0 0-1,1 1 1,-1-1-1,0 0 0,0 0 1,1 0-1,-1 1 1,0-1-1,1 0 1,-1 0-1,0 0 0,1 1 1,-1-1-1,0 0 1,1 0-1,-1 0 1,0 0-1,1 0 0,-1 0 1,0 0-1,1 0 1,-1 0-1,0 0 0,1 0 1,-1 0-1,1 0 1,-1 0-1,0 0 1,1 0-1,-1 0 0,0 0 1,1-1-1,-1 1 1,0 0-1,0 0 0,1 0 1,-1-1-1,0 1 1,1 0-1,-1-1 1,7-12-237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5:4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12411,'2'1'2794,"-2"-1"-2732,3 10 1482,2 24-777,-3-23-744,2 16 38,6 35 77,-9-57-65,1 0 1,-1 0-1,1 0 1,0 0-1,0 0 1,1 0-1,0-1 1,-1 1-1,5 4 1,-5-8-17,-1 0 0,0 0 1,1 0-1,-1 0 0,1-1 0,0 1 1,-1 0-1,1-1 0,-1 1 1,1-1-1,0 1 0,-1-1 1,1 0-1,0 0 0,0 0 1,-1 0-1,1 0 0,0 0 0,0 0 1,-1 0-1,1-1 0,0 1 1,-1-1-1,3 0 0,5-3 297,0 0-1,17-9 0,-22 11-262,51-38 1014,-42 30-817,0 0-1,27-15 0,-38 27-291,0 1 0,-1-1 0,1 1 0,-1-1 0,0 1 0,1 0 0,-1-1 0,0 1 0,1 5 0,2 6-47,-3-12 49,0-1-1,0 1 0,-1-1 0,1 1 1,0-1-1,0 1 0,1-1 1,-1 1-1,0-1 0,0 0 0,1 0 1,-1 0-1,0 1 0,1-1 1,-1-1-1,1 1 0,0 0 0,-1 0 1,1 0-1,0-1 0,2 1 1,0 0 2,-1-1 0,1 0 0,0 0 0,-1-1 0,1 1 0,-1-1 0,0 1 0,1-1 0,-1 0 0,5-2 0,7-5 19,0 1 0,-1-2 0,22-16 0,-35 24-17,33-32-993,-30 31 808,2 4-67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1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13283,'2'8'216,"0"-1"-1,-1 0 1,0 1 0,0 0-1,-1-1 1,0 10 0,1 17 122,6 502 2359,-9-442-2610,0-54-18,0-24 25,1 0 0,2 26-1,3-33-69,0 2 981,-4-11-978,0 0 1,0 1-1,0-1 0,0 0 1,0 0-1,0 0 0,0 0 1,0 0-1,0 1 1,0-1-1,0 0 0,-1 0 1,1 0-1,0 0 1,0 0-1,0 0 0,0 1 1,0-1-1,0 0 0,0 0 1,0 0-1,-1 0 1,1 0-1,0 0 0,0 0 1,0 0-1,0 0 1,0 0-1,-1 0 0,1 0 1,0 1-1,0-1 1,0 0-1,0 0 0,0 0 1,-1 0-1,1 0 0,0 0 1,0 0-1,0 0 1,0-1-1,0 1 0,-1 0 1,1 0-1,0 0 1,0 0-1,0 0 0,0 0 1,0 0-1,0 0 1,-1 0-1,1 0 0,0 0 1,0-1-1,0 1 0,0 0 1,0 0-1,0 0 1,0 0-1,0 0 0,0 0 1,-1-1-1,0 0-121,-1-1 0,1 0-1,-1 0 1,1 0 0,0 0 0,-1 0-1,1 0 1,0 0 0,0-1 0,1 1-1,-2-3 1,0 0 28,-6-20-184,-1-8-86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2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 11242,'5'-6'7295,"-5"14"-5042,-29 551-1989,25-479-1422,5-106 654,2 8 180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4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13139,'-2'0'711,"2"0"-685,0 0 0,1 0-1,-1 0 1,0 0 0,0 0 0,0 0-1,0 0 1,0 0 0,0 0-1,0 0 1,0 0 0,0 0 0,0 0-1,0 1 1,0-1 0,0 0 0,0 0-1,0 0 1,0 0 0,0 0 0,0 0-1,0 0 1,0 0 0,0 0 0,0 0-1,0 1 1,0-1 0,0 0-1,0 0 1,0 0 0,0 0 0,0 0-1,0 0 1,0 0 0,0 0 0,0 0-1,0 0 1,0 0 0,0 1 0,0-1-1,0 0 1,0 0 0,0 0 0,0 0-1,0 0 1,-1 0 0,1 0-1,0 0 1,0 0 0,0 0 0,0 0-1,0 0 1,0 0 0,0 0 0,0 0-1,0 0 1,0 0 0,0 0 0,-1 0-1,1 0 1,0 0 0,0 0 0,0 0-1,0 0 1,0 0 0,0 0 0,2 7 8,2 11 52,0 0 0,-1 0 1,-1 0-1,-1 1 0,0-1 1,-4 30-1,-24 107 173,17-115-174,2 1-1,2 0 0,-1 41 0,8-64-35,0 0 0,3 20 0,-3-34-1,0 1 1,-1-1-1,1 0 0,1 0 0,-1 0 0,1 0 0,-1-1 0,1 1 1,0 0-1,0-1 0,1 1 0,-1-1 0,1 0 0,0 0 0,3 4 0,-5-7-32,-1 0-1,0 1 0,1-1 0,-1 0 0,0 1 0,1-1 0,-1 0 0,1 0 1,-1 0-1,1 1 0,-1-1 0,1 0 0,-1 0 0,1 0 0,-1 0 0,0 0 0,1 0 1,-1 0-1,1 0 0,-1 0 0,1 0 0,-1 0 0,1 0 0,-1 0 0,1-1 1,-1 1-1,1 0 0,-1 0 0,0 0 0,1-1 0,-1 1 0,1 0 0,-1 0 0,0-1 1,1 1-1,-1 0 0,0-1 0,1 1 0,-1-1 0,0 1 0,1-1 0,7-22-400,-5 12 394,5-10-150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5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13803,'-7'44'2905,"1"342"-1130,3-67-1307,3-309-443,-2 18 148,1 0-1,2-1 0,1 1 0,8 40 1,-10-68-185,0 0 1,0 0 0,0 0 0,0 0 0,0-1 0,0 1 0,0 0 0,0 0-1,0 0 1,0 0 0,0 0 0,0 0 0,0 0 0,0 0 0,0 0-1,0 0 1,0 0 0,0 0 0,0-1 0,0 1 0,0 0 0,0 0 0,0 0-1,1 0 1,-1 0 0,0 0 0,0 0 0,0 0 0,0 0 0,0 0-1,0 0 1,0 0 0,0 0 0,0 0 0,0 0 0,0 0 0,0 0 0,1 0-1,-1 0 1,0 0 0,0 0 0,0 0 0,0 0 0,0 0 0,0 0-1,0 0 1,0 0 0,0 0 0,0 0 0,0 0 0,1 0 0,-1 0 0,0 0-1,0 0 1,0 0 0,0 0 0,0 0 0,0 0 0,0 1 0,0-1-1,0 0 1,0 0 0,0 0 0,5-13-260,4-21 58,-4-1-32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7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 12235,'-27'44'2301,"16"-17"-1816,2 0 0,-10 46 0,17-63-435,0 0 0,1 0 1,1 0-1,-1 0 1,1 0-1,1 0 1,0 0-1,1 0 0,0 0 1,0-1-1,5 13 1,-7-21-38,0 0 1,1 0-1,-1 0 1,1 0-1,-1 0 1,1-1-1,-1 1 1,1 0-1,-1 0 1,1 0-1,0-1 1,-1 1-1,1 0 1,0-1-1,0 1 1,0 0-1,0-1 1,-1 1-1,1-1 1,0 0-1,0 1 1,0-1-1,0 0 1,0 1-1,1-1 1,0 0 19,0 0 1,-1-1 0,1 1-1,0-1 1,-1 1 0,1-1-1,-1 1 1,1-1-1,0 0 1,-1 0 0,0 0-1,1 0 1,1-2 0,6-5 202,-1-1 1,0 0 0,10-14 0,-13 16-97,69-103 2234,-71 110-2351,1-1-1,-1 1 1,0 0-1,0 0 1,0 1-1,0-1 1,0 0 0,1 1-1,-1 0 1,5 2-1,-7-3-31,1 1 10,-1 0 57,0 1-82,-1 0 21,1 0-1,-1 1 1,1-1-1,-1 1 1,0-1-1,0 0 1,0 1-1,0-1 1,-1 4-1,0 5-15,5 36 1,-3-1 0,-6 53-1,0-55 4,-6 75-23,13-110 45,0-7 36,7-15 108,6-24 151,-9 13-137,-1-1-1,0 0 1,1-47-1,0-8-1034,6 6 448,-11 77 421,1-1-1,-1 0 0,1 1 1,-1-1-1,1 0 0,0 0 1,0 0-1,0 0 0,0 0 0,0 0 1,0 0-1,5 2 0,33 19 28,-36-21-30,8 5 4,0-1-1,0-1 1,0 0-1,0-1 0,1 0 1,14 2-1,-22-6 9,0 1-1,0-1 1,0 0 0,0 0-1,0-1 1,0 0 0,0 1-1,0-2 1,0 1 0,0 0-1,0-1 1,0 0 0,-1 0-1,1-1 1,-1 1 0,0-1-1,1 0 1,6-7 0,-3 2 52,0 0-1,-1-1 1,0 0 0,0 0 0,-1-1-1,-1 1 1,1-1 0,-1-1 0,-1 1 0,0-1-1,-1 0 1,0 0 0,0 0 0,-1 0-1,-1 0 1,1-17 0,-5 18-1638,-5 14-551,6-2 2079,-11 5-559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1801 12 12747,'4'-3'431,"6"-6"822,-9 10-687,-4 5-189,-12 17-232,-1 0-1,-1-2 1,-1 0 0,0-1-1,-27 21 1,12-14-158,-2-1-1,-61 33 1,-69 38-47,-298 234 0,90-56 103,244-181 106,-151 147 1,271-233-164,-5 6-39,-2 0-1,-28 19 1,43-33 59,0 0-1,1 0 0,-1 0 1,0 0-1,0 1 0,1-1 1,-1 0-1,0 0 1,0-1-1,0 1 0,1 0 1,-1 0-1,0 0 0,0 0 1,1-1-1,-1 1 1,0 0-1,1-1 0,-1 1 1,0 0-1,1-1 1,-1 1-1,0-1 0,1 1 1,-1-1-1,1 1 0,-1-1 1,0-1-1,-5-7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8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13379,'-1'21'4514,"-9"30"-3701,2-10-699,-37 301-533,45-340 316,-3 15-304,3-17 394,0 1-1,0-1 1,0 1 0,0-1-1,0 0 1,-1 1 0,1-1-1,0 1 1,0-1-1,-1 1 1,1-1 0,0 0-1,0 1 1,-1-1 0,1 0-1,-1 1 1,1-1 0,0 0-1,-1 0 1,1 1 0,0-1-1,-1 0 1,1 0 0,-1 1-1,1-1 1,-1 0-1,1 0 1,-1 0 0,1 0-1,-1 0 1,-8-3-284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8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13339,'2'2'104,"-1"0"0,1-1-1,0 1 1,0-1 0,0 0 0,1 0 0,-1 0 0,0 0 0,0 0 0,1 0-1,-1 0 1,0-1 0,1 1 0,3-1 0,38 2 363,-33-2-186,41 0 184,-1-3 0,0-1 0,0-3 0,0-2 0,76-24 0,-123 32-440,-1 0 1,0-1-1,0 1 1,0-1-1,0 1 1,-1-1-1,1 0 1,0 0-1,-1 0 1,1 0-1,-1-1 1,0 1-1,0-1 1,0 1-1,0-1 1,0 0-1,0 0 0,-1 0 1,1 0-1,-1 0 1,0 0-1,0 0 1,0 0-1,-1 0 1,2-7-1,1-14 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9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14363,'0'-10'1464,"6"6"-920,-4 0-239,11 2 1079,7 2-744,8 0-248,2 0-72,7 3-152,3 0-56,5 0-104,2 1-88,-1-1-368,-3-3-152,-6-1 480,-4-6-128,-10-2-64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09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78 12923,'-2'26'721,"-2"-1"0,-15 50 0,3-10-9,11-41-497,-2 3 136,2 0-1,0 0 0,2 1 1,1 55-1,2-83-341,0 1 1,0-1-1,0 0 0,0 0 0,0 0 0,0 0 0,0 0 1,0 1-1,0-1 0,0 0 0,0 0 0,0 0 1,0 0-1,0 0 0,0 0 0,0 1 0,0-1 1,0 0-1,0 0 0,0 0 0,0 0 0,0 0 1,0 1-1,0-1 0,0 0 0,0 0 0,0 0 1,1 0-1,-1 0 0,0 0 0,0 0 0,0 0 1,0 1-1,0-1 0,0 0 0,0 0 0,1 0 0,-1 0 1,0 0-1,0 0 0,0 0 0,0 0 0,0 0 1,1 0-1,-1 0 0,0 0 0,0 0 0,0 0 1,0 0-1,0 0 0,1 0 0,-1 0 0,6-8 292,5-18 81,3-14-195,-3 0 0,-2-1 1,-1 0-1,-2-1 0,-2 0 0,-2-77 1,-3 109-368,-1 10 30,2 1 141,0 0 0,0 0 1,0 0-1,1 0 0,-1 0 0,0-1 1,0 1-1,1 0 0,-1 0 1,0 0-1,1-1 0,-1 1 0,1 0 1,-1-1-1,1 1 0,-1 0 1,2 0-1,0 1 3,1 0 0,0 0 0,0 0 0,-1 0 0,1-1 0,0 0 0,0 1 0,0-1 0,0 0 0,1-1 0,-1 1 0,0 0 0,0-1 0,0 0 0,1 0 0,-1 0 0,0 0 0,0 0 0,1-1 0,-1 1 0,0-1 0,0 0 0,0 0 0,5-2 1,6-3-23,0-1 1,-1 0 0,25-16-1,-4-5 20,7-3-37,-41 30 41,1 1 0,-1 0 0,1-1 0,-1 1 0,1-1 0,-1 1 0,1 0 0,0-1 0,-1 1 0,1 0 0,0 0 0,-1 0 0,1-1 0,0 1 0,-1 0 0,1 0 0,0 0 0,0 0 0,-1 0 0,1 0 0,0 0 0,-1 1 0,1-1 0,0 0 0,-1 0 0,1 0 0,0 1 0,-1-1 0,1 0 0,-1 1 0,1-1 0,0 1 0,-1-1 0,1 0 0,-1 1 0,1-1 0,-1 1 0,1-1 0,-1 1 0,0 0 0,1-1 0,-1 1 1,0-1-1,1 1 0,-1 0 0,0-1 0,0 1 0,0 0 0,1-1 0,-1 1 0,0 0 0,0 1 0,1 5-22,-1-1 1,1 1 0,-1 0-1,-2 8 1,2-12 19,-20 152-72,10-94 250,-3 95 0,13-155-251,0 0-1,0 0 1,-1 1-1,1-1 0,0 0 1,0 0-1,0 0 0,0 0 1,0 0-1,1 0 0,-1 0 1,0 0-1,0 0 0,1 0 1,-1 0-1,1 0 1,-1 0-1,1 0 0,-1 0 1,1-1-1,-1 1 0,1 0 1,0 0-1,1 1 0,-1-3 14,0 1 1,0-1-1,0 0 0,0 1 0,0-1 0,0 0 0,0 0 0,0 0 0,0 0 0,0 0 0,0 0 0,0 0 0,-1 0 0,1 0 0,0 0 0,-1 0 0,1 0 0,-1-1 0,1 0 0,10-21-622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0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15403,'1'2'177,"0"0"-1,-1 0 1,1 0-1,-1 1 1,1-1-1,-1 0 1,0 0-1,0 4 1,0-3 1,1 6 37,4 62 566,28 139 1,-32-206-770,0 0 0,0 0-1,1 0 1,-1 0 0,1 0-1,3 5 1,-5-9-3,1 1 0,-1-1 1,0 0-1,1 1 0,-1-1 0,0 1 0,1-1 0,-1 0 1,1 0-1,-1 1 0,0-1 0,1 0 0,-1 0 0,1 0 1,-1 1-1,1-1 0,-1 0 0,1 0 0,-1 0 0,1 0 0,-1 0 1,1 0-1,0 0 0,0 0 17,0-1 0,0 1 0,0-1 0,0 1 0,0-1 1,0 0-1,0 1 0,0-1 0,0 0 0,0 0 0,0 0 0,-1 0 0,1 0 0,1-1 1,9-17 305,0 1 0,-1-2 0,10-28 0,-10 24-141,20-38 1,-30 63-193,0-1 0,0 0 1,0 0-1,0 0 1,0 0-1,0 1 1,0-1-1,0 0 1,0 0-1,0 0 1,0 1-1,0-1 0,1 0 1,-1 0-1,0 0 1,0 0-1,0 1 1,0-1-1,0 0 1,0 0-1,0 0 1,0 0-1,1 0 0,-1 1 1,0-1-1,0 0 1,0 0-1,0 0 1,0 0-1,1 0 1,-1 0-1,0 0 1,0 1-1,0-1 0,0 0 1,1 0-1,-1 0 1,0 0-1,0 0 1,0 0-1,1 0 1,-1 0-1,0 0 1,0 0-1,0 0 0,1 0 1,-1 0-1,0 0 1,0 0-1,0-1 1,0 1-1,1 0 1,-1 0-1,0 0 1,0 0-1,0 0 1,0 0-1,1 0 0,-1-1 1,0 1-1,0 0 1,0 0-1,0 0 1,0 0-1,0-1 1,3 17-18,-2 20-18,-1-5 2,9 61 0,-9-92 36,0 1-1,0 0 0,0 0 1,1-1-1,-1 1 1,0 0-1,0 0 0,0-1 1,1 1-1,-1 0 1,0 0-1,1-1 0,-1 1 1,1 0-1,-1-1 0,1 1 1,-1-1-1,1 1 1,-1-1-1,1 1 0,0-1 1,-1 1-1,2 0 1,-1-1 5,0 0 0,0 0 0,-1 0 0,1 0 0,0 0 0,0-1 0,-1 1 0,1 0 0,0 0 0,0-1 0,-1 1 1,1 0-1,0-1 0,-1 1 0,1-1 0,-1 1 0,1-1 0,0 1 0,0-2 0,3-2 57,0-1 0,0 0 0,-1 0 0,6-10 0,6-15 172,14-38 0,-25 57-378,-1 0-1,0 0 1,0 0 0,-2 0 0,1-1 0,-1 1 0,-1-18-1,-3 13-141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1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6 15611,'7'-6'3066,"-9"15"-1516,-3 7-1298,-83 340 117,88-353-363,-1 1-1,0-1 0,1 0 0,-1 0 0,1 0 0,0 0 0,0 1 0,1-1 0,0 4 0,-1-6-1,1 0 0,-1 0-1,1 0 1,0 0-1,-1 0 1,1 0-1,0 0 1,0 0-1,0 0 1,0 0-1,0-1 1,0 1 0,0 0-1,0-1 1,0 1-1,0-1 1,0 1-1,0-1 1,0 1-1,1-1 1,-1 0-1,0 0 1,0 1-1,0-1 1,1 0 0,1 0-1,14 1 34,-1-1-1,0-1 1,1 0-1,16-3 1,-25 2-136,0 0 0,0 0 0,-1 0 0,1-1 0,-1 0 0,1-1 0,-1 1 0,0-1 0,0-1 1,6-5-1,-11 9-17,-1 0 0,1 0 0,-1-1 0,0 1 0,0-1 0,1 1 0,-1-1 0,0 0 0,0 1 0,-1-1 0,1 0 0,0 0 0,-1 0 0,1 1 0,-1-1 0,1 0 0,-1 0 0,0 0 0,0 0 0,0 0 0,0 0 0,0 0 0,0 0 0,-1-3 0,0 1-46,-1 0 1,0 0 0,0 0-1,0 0 1,0 0 0,-1 0 0,1 1-1,-1-1 1,-6-5 0,-18-18-845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1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7 107 15507,'-5'3'1385,"4"-3"-937,2 1-168,8-2 648,7-2-8,7-3-136,5-2-88,8-2-199,4-2-209,9-1-624,-2 2-209,5-5 545,-6 2-224,-2-2-232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7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14547,'-2'4'5206,"-5"25"-4597,-55 460-1105,49-406-429,9-55-570,4-30 1045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7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15419,'2'0'1545,"10"-3"-841,6-2-184,6-3 632,0-2-80,12-1-215,6-1-153,1 2-232,-2-1-208,1 4-456,0 1-288,-7 3-400,0 3-185,-9 0 649,-2 0-8,-10 0-224,-2 3-120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8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16492,'2'-4'1536,"14"2"-920,1-1-208,14-2 504,3-1-32,7-1-311,7 0-209,3 1-456,2 3-320,-1 3-489,-2 3-71,-8 3 624,-2 5-256,-6 3-128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8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0 11122,'-6'12'532,"1"-1"-1,0 1 1,1 0 0,0 0-1,1 0 1,-2 15-1,-4 79 1466,7-74-1789,-1 13 119,-2 202 1030,8-236-1201,2-9 6,-3-3-147,-1 1 0,0-1 0,0 0 1,-1 0-1,1 0 0,0 0 0,0 0 1,0 0-1,0 0 0,-1 0 1,1 0-1,0-2 0,6-14 40,-2-1 0,0 0 0,-1 0 0,0 0 0,-2 0 0,1-25 0,-1 13-13,4-117-26,-8 123-78,0 0 0,-1-1 1,-13-46-1,16 70 54,0 0-1,0 0 1,-1-1 0,1 1-1,0 0 1,-1 0-1,1 0 1,-1 0 0,0 0-1,1 0 1,-1 0 0,0 0-1,0 0 1,1 0-1,-1 0 1,0 0 0,0 0-1,0 1 1,-2-2-1,-3 7-74,3 11 71,3-10 13,0-1 0,0 1-1,1 0 1,0-1-1,0 1 1,0-1 0,0 1-1,1-1 1,0 1-1,0-1 1,1 0-1,-1 0 1,1 0 0,4 5-1,-5-7 4,1 0 0,0 0-1,0 0 1,0-1 0,0 1 0,0-1-1,0 0 1,1 0 0,-1 0-1,1-1 1,-1 1 0,1-1 0,0 1-1,-1-1 1,1 0 0,0-1-1,0 1 1,0-1 0,0 0 0,0 0-1,5 0 1,2-2 3,-1 1-1,1-2 0,-1 1 1,1-2-1,-1 1 1,0-1-1,0-1 1,17-10-1,2-5 10,36-32 1,-5 5-71,-61 55-55,-5 7 100,-15 29 90,2 0 1,-18 67 0,32-93-119,1 1 0,0-1 1,1 1-1,2 0 0,0 0 0,0 0 0,2 1 1,1-1-1,4 20 0,-3-29-75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8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13723,'-3'19'733,"2"1"0,0 0 0,1-1 0,4 31 0,-3-41-547,1 0 0,0 0 1,1 0-1,-1-1 0,2 1 0,-1-1 1,1 0-1,0 1 0,1-2 0,0 1 1,12 13-1,-16-19-132,1 0 0,1 0 0,-1 0 1,0 0-1,0 0 0,1-1 0,-1 1 0,1-1 1,-1 0-1,1 1 0,0-1 0,-1 0 0,1-1 0,0 1 1,0 0-1,0-1 0,0 0 0,4 0 0,-3 0 20,1-1 0,-1 0 0,0 0-1,0 0 1,0-1 0,0 1-1,0-1 1,0 0 0,-1 0 0,1 0-1,4-4 1,3-4 93,-1 0 0,0 0 1,0-1-1,-1 0 0,0-1 0,8-16 1,12-22 128,-27 59-228,-2 5-64,-3 9-2,1-13-11,0 0-1,1 1 1,1-1-1,0 0 0,2 19 1,-2-29 8,0 1 0,0 0 0,0-1 0,0 1 0,0 0 0,1-1 0,-1 1-1,0-1 1,0 1 0,1-1 0,-1 1 0,0-1 0,1 1 0,-1-1 0,1 1 0,-1-1 0,0 1 0,1-1 0,-1 0 0,1 1 0,-1-1 0,1 0 0,-1 1 0,1-1 0,0 0-1,-1 0 1,2 1 0,-1-1 0,0 0-1,1 0 1,-1 0-1,0-1 1,0 1-1,1 0 1,-1-1 0,0 1-1,0 0 1,0-1-1,0 0 1,2 0-1,2-3-13,0 1-1,-1-1 1,1 1 0,5-9 0,-5 6-111,-1 0 1,0 0 0,-1 0 0,0-1 0,0 1 0,0-1 0,-1 0 0,0 0-1,2-10 1,-2 1-76,0 1-1,-1-1 0,-2-21 1,-2-5-169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9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0 14275,'2'2'145,"-1"0"0,0 0 0,0 0 0,0 0-1,0 0 1,0 0 0,-1 0 0,1 0 0,-1 0 0,1 1 0,-1-1 0,0 0 0,1 0-1,-1 1 1,0-1 0,-1 0 0,1 0 0,0 0 0,-2 5 0,-1 4 397,-1 0 1,-8 18-1,0-3 178,-19 57 314,14-41-528,2 1 1,-15 66 0,28-101-469,1 0 0,0 0 0,1 1 0,-1-1 0,2 0 0,-1 0 1,1 0-1,0 1 0,1-1 0,0 0 0,5 14 0,-4-18-27,-1 0 0,0 0 0,1 0 1,0 0-1,0-1 0,0 1 0,0-1 0,0 0 0,1 0 0,0 0 1,-1 0-1,1 0 0,0-1 0,0 0 0,1 0 0,-1 0 1,0 0-1,1-1 0,-1 0 0,1 1 0,-1-2 0,6 2 1,0-2-53,-1 1 0,0-1 0,0-1 1,1 0-1,-1 0 0,0-1 0,0 0 1,16-6-1,-20 7-56,0-1 0,-1 0 1,1-1-1,0 1 0,-1-1 1,0 0-1,0 0 0,0 0 1,0 0-1,0-1 0,-1 1 1,1-1-1,-1 0 0,0-1 0,0 1 1,0 0-1,2-7 0,-1-13-268,-9 1-130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19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15571,'-1'0'1649,"15"6"-841,8 0-296,15 0 696,7-2-160,14 0-439,5-1-409,4-2 64,0 4-96,-4-5-248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19500,'0'0'-392,"0"1"816,-2 1-192,2-1 104,0 3-96,0-2-160,2-2-352,-2 3 240,-2 1-72,-3-3-64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34 11426,'3'-16'1449,"0"-1"2649,-2 29-1451,-28 344-1711,17-263-852,-16 118-1968,26-211 1858,0 1-1,0-1 1,0 0 0,0 0 0,0 1-1,0-1 1,0 0 0,0 0 0,0 0-1,0 1 1,0-1 0,0 0-1,0 0 1,0 0 0,0 1 0,0-1-1,0 0 1,-1 0 0,1 0 0,0 0-1,0 1 1,0-1 0,0 0 0,0 0-1,-1 0 1,1 0 0,0 0-1,0 0 1,0 1 0,0-1 0,-1 0-1,1 0 1,0 0 0,0 0 0,0 0-1,-1 0 1,1 0 0,0 0-1,0 0 1,-1 0 0,1 0 0,0 0-1,0 0 1,0 0 0,-1 0 0,1 0-1,0 0 1,0 0 0,0 0-1,-1 0 1,1-1 0,0 1 0,0 0-1,0 0 1,0 0 0,-1 0 0,1 0-1,0 0 1,0-1 0,0 1-1,0 0 1,-1 0 0,-3-7-559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13155,'0'3'1352,"7"0"-696,2-3-200,7 0 1209,2-2-777,9-3-184,5-3-72,8-2-112,-1 0-32,1-1-184,-3-2-112,-1 2-256,-2-2-248,-8 1-464,0 1 2217,-13-2-1473,-7 1 8,-8 1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14339,'3'-9'1728,"7"4"-1063,5-1-185,3 0 1064,8 0-688,3-1-112,7 0-200,4 1-63,4 3-201,3 2-136,1 2-328,-1 2-232,-3 6-409,-1 1 1914,-10 0-1161,-8 0-32,-11-3-56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92 12459,'0'0'29,"0"0"1,0 0 0,0 0 0,0 0-1,0 0 1,0 0 0,0 1 0,0-1 0,0 0-1,0 0 1,-1 0 0,1 0 0,0 0-1,0 0 1,0 0 0,0 0 0,0 0-1,0 0 1,0 0 0,0 0 0,0 0-1,0 1 1,0-1 0,0 0 0,0 0 0,0 0-1,0 0 1,0 0 0,-1 0 0,1 0-1,0 0 1,0 0 0,0 0 0,0 0-1,0 0 1,0 0 0,0 0 0,0 0-1,0 0 1,0 0 0,0 0 0,-1 0 0,1 0-1,0 0 1,0 0 0,0 0 0,0 0-1,0 0 1,0 0 0,0 0 0,0 0-1,0 0 1,0-1 0,0 1 0,0 0-1,0 0 1,-1 0 0,1 0 0,0 0 0,0 0-1,0 0 1,0 0 0,0 0 0,0 0-1,0 0 1,0 0 0,0 0 0,-5 11 825,-4 15 324,-4 42-693,2 0 0,3 1 1,4 0-1,4 80 0,0-141-428,3 21 81,-3-28-106,0 0 0,1 1 1,-1-1-1,0 0 0,1 1 1,-1-1-1,1 0 0,-1 1 0,1-1 1,0 0-1,0 0 0,-1 0 1,1 0-1,0 0 0,2 2 1,-3-3-11,1 0 0,0 1 1,-1-1-1,1 0 1,-1 0-1,1 0 1,0 0-1,-1 0 0,1 0 1,0 0-1,-1 0 1,1 0-1,-1 0 1,1 0-1,0-1 0,-1 1 1,1 0-1,-1 0 1,1-1-1,-1 1 1,1 0-1,0-1 1,-1 1-1,0 0 0,1-1 1,-1 1-1,1-1 1,-1 1-1,1-1 1,-1 1-1,0-1 0,1 1 1,-1-1-1,1 0 1,11-23 446,-3-3-146,-1-1-1,-1 1 0,-1-2 0,2-36 1,0-116 381,-8 175-689,1-29 57,-2 0 0,-1 0 0,-10-56 0,11 90-77,1-1 0,-1 0-1,1 0 1,-1 1 0,0-1-1,1 0 1,-1 1 0,0-1 0,0 1-1,-2-2 1,-1 3-44,3 11-6,1-7 34,1 0 1,-1 0-1,1 0 1,-1 0-1,1-1 1,0 1-1,0 0 1,1-1-1,-1 1 1,1-1-1,0 1 0,0-1 1,0 0-1,0 1 1,0-1-1,1 0 1,-1-1-1,1 1 1,0 0-1,0-1 1,0 1-1,0-1 1,6 3-1,-5-4 7,0 1 0,0-1 0,1 0 0,-1 0-1,1 0 1,-1-1 0,0 0 0,1 0 0,-1 0 0,1 0 0,-1 0 0,1-1 0,-1 0 0,1 0-1,-1 0 1,0-1 0,0 1 0,0-1 0,0 0 0,4-3 0,27-20 9,-29 19-1,1 1 1,0 0-1,0 1 1,11-6-1,-18 9 2,1 1 1,-1 0-1,1 0 0,-1 0 1,0 0-1,1 0 0,-1 0 0,1 0 1,-1-1-1,0 1 0,1 0 0,-1 0 1,1 1-1,-1-1 0,1 0 1,-1 0-1,0 0 0,1 0 0,-1 0 1,0 0-1,1 0 0,-1 1 0,1-1 1,-1 0-1,0 0 0,1 1 1,-1-1-1,0 0 0,1 0 0,-1 1 1,0-1-1,0 0 0,1 1 0,-1-1 1,0 0-1,0 1 0,0-1 0,1 0 1,-1 1-1,0-1 0,0 1 1,0-1-1,0 1 0,2 23-64,-2-20 51,-2 147-214,3 65-1497,0-195 1475,-2-8-98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 13723,'-4'-13'2277,"7"21"-346,6 25-593,-5-9-1147,5 22-2,-8-43-155,-1 0 0,1 0 0,0 0 0,1 0 0,-1-1 0,1 1 0,-1 0 0,1-1 0,0 1-1,0-1 1,4 4 0,-5-5 2,0 0 0,1-1-1,-1 1 1,0-1 0,1 1-1,-1-1 1,1 0 0,-1 0-1,1 1 1,-1-1 0,1 0-1,-1 0 1,1 0 0,-1-1 0,0 1-1,1 0 1,-1 0 0,1-1-1,-1 1 1,1-1 0,-1 0-1,0 1 1,1-1 0,-1 0-1,0 0 1,0 1 0,0-1-1,2-2 1,32-30 903,-33 31-864,6-8 161,-7 8-193,0-1 1,1 1-1,-1 0 0,1-1 0,0 1 0,0 0 1,-1 0-1,1 0 0,1 1 0,-1-1 0,3-2 1,-4 6-52,0 0 0,0 0 1,-1 0-1,1 0 1,-1 0-1,1 0 1,-1 0-1,1 0 1,-1 0-1,0 0 1,0 0-1,0 0 0,-1 2 1,2 1-17,-1-4 19,0 5-15,1 1-1,0 0 1,0-1-1,0 1 1,4 8-1,-4-14 21,-1 0-1,1 0 0,-1 0 0,1 0 1,-1 0-1,1 0 0,0-1 1,-1 1-1,1 0 0,0 0 1,-1-1-1,1 1 0,0 0 0,0-1 1,0 1-1,0-1 0,0 1 1,-1-1-1,1 0 0,0 1 1,0-1-1,0 0 0,0 0 0,0 1 1,0-1-1,0 0 0,0 0 1,0 0-1,0 0 0,1 0 1,-1-1-1,0 1 0,0 0 0,0 0 1,-1-1-1,1 1 0,0 0 1,0-1-1,0 1 0,0-1 1,0 1-1,0-1 0,0 0 1,-1 1-1,2-2 0,14-9 104,-1-1 0,0 0 1,-1-1-1,0 0 0,-1-1 0,0-1 0,-2 0 1,1-1-1,-2 0 0,15-29 0,-27 40-1297,-6 6 697,-9 5 187,16-6 176,-11 3-335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12339,'0'0'19,"0"0"0,0 0 0,0 0 0,0 0 0,0 0 0,0 0-1,1 0 1,-1 0 0,0-1 0,0 1 0,0 0 0,0 0 0,0 0 0,0 0 0,0 0 0,0 0 0,0 0 0,0 0 0,0 0 0,0 0 0,1 0 0,-1 0 0,0 0 0,0-1 0,0 1 0,0 0 0,0 0 0,0 0 0,0 0 0,0 0 0,0 0 0,0 0 0,0 0 0,0 0 0,0-1 0,0 1 0,0 0 0,0 0 0,0 0 0,0 0 0,0 0 0,0 0 0,0 0 0,0 0 0,0 0 0,0-1 0,0 1 0,0 0 0,-1 0 0,1 0 0,0 0-1,0 0 1,0 0 0,0 0 0,0 0 0,0 0 0,0 0 0,0 0 0,0 0 0,0 0 0,0-1 0,-1 1 0,18-4 513,20 0-22,102 4 232,230 29-1,-242-18-488,0-7-1,0-5 1,229-31-1,-254 18 202,455-56 1474,-251 30-1876,-293 38-80,8-1 240,-20 2-67,-12 1-15,10 0-172,1-1 0,-1 1 0,0 0 0,1-1 0,-1 1 1,1-1-1,-1 1 0,1 0 0,-1-1 0,1 1 0,-1-1 1,1 0-1,-1 1 0,1-1 0,0 1 0,-1-1 0,1 0 0,0 1 1,-1-1-1,1 0 0,0 1 0,0-2 0,-5-17-354,5-4 149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14891,'1'0'1905,"4"0"-1097,6-1-224,6 1 1008,13-5-440,6 1-119,10-3-321,3 1-120,2-1-232,1 0-152,-6 3-376,-3 1-232,-13 3-536,-6 5-232,-15 3 847,-5-1-231,-7-2-192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6:2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13931,'0'20'1584,"8"-5"-720,7-2-207,14-8 983,5 1-384,15-6-184,1 0-103,9-4-433,-2-5-360,-1-1 144,-5 3-208,-13-3-168,-3-3-40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15875,'9'-7'568,"0"0"-1,1 1 1,0-1-1,0 2 1,0 0-1,1 0 1,0 0-1,18-3 1,-9 3-130,0 1-1,0 1 1,40 0 0,-54 3-402,-1 0 0,0 0 0,0 1 0,1 0 0,-1 0 0,0 0 0,0 1 1,0 0-1,8 3 0,-12-4-34,0 0-1,1 0 1,-1 0 0,0 0 0,0 0 0,0 0 0,0 0 0,0 0 0,0 0-1,0 0 1,0 1 0,0-1 0,0 0 0,-1 1 0,1-1 0,0 1 0,-1-1-1,1 1 1,-1-1 0,0 1 0,0-1 0,1 1 0,-1 0 0,0-1 0,0 1-1,0-1 1,-1 1 0,1-1 0,0 1 0,-1-1 0,1 1 0,-1-1 0,1 1 0,-1-1-1,-1 3 1,-4 8-3,-1 0 0,0-1-1,-1 0 1,0 0 0,-1-1 0,-13 13-1,-65 50 85,76-65-70,8-6-20,1-1 0,-1 1 0,0 0 0,1 0 0,-1 0 0,1 1 0,-1-1-1,1 1 1,-2 2 0,4-5 5,0 1 0,0-1-1,0 0 1,0 0 0,0 1-1,0-1 1,0 0 0,0 0-1,0 0 1,0 1 0,0-1 0,0 0-1,0 0 1,1 0 0,-1 1-1,0-1 1,0 0 0,0 0-1,0 0 1,0 1 0,1-1-1,-1 0 1,0 0 0,0 0-1,0 0 1,0 0 0,1 0 0,-1 1-1,0-1 1,0 0 0,0 0-1,1 0 1,-1 0 0,0 0-1,0 0 1,1 0 0,-1 0-1,0 0 1,0 0 0,1 0-1,-1 0 1,0 0 0,0 0 0,20 1-71,1 1-14,-11 1 49,0 1 0,-1 0 0,0 0 1,0 0-1,0 2 0,0-1 0,-1 1 0,1 0 0,-2 0 1,1 1-1,-1 0 0,0 1 0,7 9 0,-6-6-13,0 0 0,-1 0 0,0 1 0,-1 0 0,-1 0 0,0 0 0,0 1 0,-1-1 0,3 24 0,-6-33 73,-1 1 0,1-1 0,-1 0 1,0 1-1,0-1 0,0 0 0,-1 0 1,1 1-1,-1-1 0,0 0 0,0 0 0,0 0 1,0 0-1,0 0 0,-1 0 0,-1 3 1,1-4 40,0 1 0,0-1 0,-1-1 0,1 1 1,0 0-1,-1 0 0,1-1 0,-1 0 1,1 1-1,-1-1 0,0 0 0,1 0 0,-1 0 1,0-1-1,0 1 0,0-1 0,0 1 0,-4-1 1,-16-1 129,0 0 0,0-2 0,0-1 0,1 0 0,-1-2 0,-30-12 0,-8 0-1924,57 17 1167,3 1 456,0 0 1,0 0 0,1 0-1,-1 0 1,0 0-1,0-1 1,1 1 0,-1 0-1,0 0 1,0-1 0,1 1-1,-1-1 1,0 1 0,1 0-1,-2-2 1,3-7-651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16235,'3'-2'240,"1"1"-1,-1-1 1,0 1-1,0-1 1,1 1-1,-1 0 1,1 1-1,-1-1 1,1 1-1,4-1 0,41 2 696,-27 0-608,9 0-164,4-1 87,54 8 0,-87-8-234,0 0 1,-1 1-1,1-1 1,0 0 0,0 1-1,-1 0 1,1-1-1,0 1 1,-1 0-1,1 0 1,-1 0-1,1 0 1,-1 0-1,0 0 1,1 0 0,-1 1-1,0-1 1,0 0-1,0 1 1,0-1-1,0 1 1,0-1-1,0 1 1,0-1-1,-1 1 1,1 0 0,0-1-1,-1 1 1,0 0-1,1 0 1,-1-1-1,0 1 1,0 0-1,0 0 1,0 2-1,-2 7 81,1-1-1,-1 1 0,-1 0 0,-7 18 1,3-8-21,-31 93 302,10-32-283,-22 102 0,50-183-174,0 1-1,0-1 0,-1 0 0,1 0 1,0 0-1,-1 0 0,1 0 0,-1 1 0,1-1 1,-1 0-1,1 0 0,-2 1 0,1-2 47,0 1 0,1-1 0,-1 0 0,1 0 0,-1 0 0,1 0 0,-1 1 0,1-1-1,-1 0 1,1 0 0,-1 0 0,0 0 0,1-1 0,-1 1 0,1 0 0,-1 0 0,1 0 0,-1 0 0,1 0 0,-1-1-1,1 1 1,-1 0 0,1 0 0,-1-1 0,1 1 0,-1 0 0,1-1 0,0 1 0,-1-1 0,-14-11-417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19044,'2'4'1592,"8"-1"-1087,8 0-201,11-2 664,6 0-216,6-1-408,4-1-312,6-6-512,1 0-320,-4-5-160,-5-1 671,-5-1-231,-4 0-200</inkml:trace>
  <inkml:trace contextRef="#ctx0" brushRef="#br0" timeOffset="1">663 8 16796,'14'11'1872,"2"-5"-1072,4-3-328,6-3 889,1 0-305,3-3-408,-3 0-280,2 0-736,-3 0-440,-6 1 632,-2-3-152,-1-2-120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8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18292,'1'-1'137,"0"1"0,1-1-1,-1 0 1,0 1 0,1-1 0,-1 0 0,1 1 0,-1 0-1,1-1 1,-1 1 0,1 0 0,-1 0 0,1 0 0,-1 0-1,1 0 1,0 0 0,-1 0 0,1 0 0,-1 1 0,3 0 0,-3 0-76,-1 0 1,1 0 0,0 0 0,-1 0 0,1 0-1,-1 0 1,1 1 0,-1-1 0,0 0 0,0 0 0,1 0-1,-1 0 1,0 1 0,0-1 0,0 0 0,0 0-1,0 1 1,0-1 0,-1 0 0,1 0 0,0 0 0,-1 0-1,1 1 1,0-1 0,-1 0 0,1 0 0,-1 0-1,-1 1 1,-14 34 181,-32 50 0,33-63-187,1 0 0,1 1-1,2 1 1,0 0 0,-10 37-1,21-60-42,-1 1-1,1 0 1,-1-1 0,1 1-1,0 0 1,0 0-1,0-1 1,0 1-1,1 0 1,-1 0-1,1-1 1,0 1-1,-1-1 1,3 4-1,-2-4 0,0-1 0,0 1 0,0-1-1,0 1 1,1-1 0,-1 0 0,0 0 0,1 1-1,-1-1 1,1 0 0,0 0 0,-1 0-1,1-1 1,0 1 0,-1 0 0,1-1-1,0 1 1,0-1 0,0 0 0,0 1-1,2-1 1,7 0-36,-1 0-1,1-1 0,-1 0 1,1-1-1,-1 0 1,0-1-1,0 0 0,0 0 1,16-9-1,-9 4-591,0-2 0,-1 0-1,-1 0 1,23-21 0,-31 25-50,-1-1 1,1 0-1,-2 0 0,1-1 1,9-15-1,-13 19 426,0 0 0,0-1 0,-1 1 0,1 0 0,-1-1 0,0 1 0,0-1 0,0 1 0,-1-1 0,1 1 0,-1-1 0,-1 0 0,1 1 0,-1-5 0,1 8 267,0 1 1,0-1-1,0 1 0,0 0 0,0-1 1,0 1-1,0-1 0,0 1 0,-1 0 0,1-1 1,0 1-1,0-1 0,0 1 0,0 0 1,-1-1-1,1 1 0,0 0 0,0-1 1,-1 1-1,1 0 0,0 0 0,-1-1 0,1 1 1,0 0-1,-1 0 0,1 0 0,0-1 1,-1 1-1,1 0 0,0 0 0,-1 0 1,0 0-1,-10 8 1184,-5 23 708,2 8-537,2 1-1,-8 46 1,14-50-1268,2 1 1,0 60 0,4-93-162,0 0-1,0 1 1,1-1 0,-1 0 0,1 0-1,0 0 1,0 0 0,3 7 0,-4-11 39,0 1 1,1-1 0,-1 0 0,0 0 0,0 1 0,0-1 0,0 0 0,1 0 0,-1 1 0,0-1 0,0 0-1,0 0 1,1 0 0,-1 1 0,0-1 0,0 0 0,1 0 0,-1 0 0,0 0 0,0 0 0,1 1-1,-1-1 1,0 0 0,1 0 0,-1 0 0,0 0 0,1 0 0,-1 0 0,0 0 0,1 0 0,8-7-318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19732,'-2'0'4201,"2"-1"-3345,0-1-976,1 2-296,2-1-624,0 1-264,0 1 936,-1 1-257,1-2-167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81 18420,'8'-9'660,"0"-1"0,1 1 1,0 1-1,1 0 0,18-13 0,-24 19-599,0 0 0,0 0 0,0 0 0,1 0 0,-1 1 0,0 0 0,1 0 0,-1 0 0,1 0-1,-1 1 1,1 0 0,-1 0 0,1 0 0,-1 0 0,1 1 0,-1-1 0,1 1 0,-1 1 0,7 1 0,-9-2-60,1 0 1,-1 1-1,1-1 1,-1 0-1,0 1 1,0 0-1,1-1 1,-1 1 0,0 0-1,-1 0 1,1 0-1,0 0 1,-1 0-1,1 1 1,-1-1-1,1 0 1,-1 1-1,0-1 1,0 1-1,0-1 1,0 1-1,-1 0 1,1-1 0,-1 1-1,0 0 1,0 0-1,1-1 1,-2 1-1,1 0 1,0-1-1,-1 1 1,1 0-1,-2 2 1,-1 7 17,0 0 0,-1-1 0,-1 1 0,0-1 0,0 0 0,-8 10 0,-25 35 263,-3-3 0,-80 83 0,102-115-196,18-21-89,0 1 0,0 0 0,0 0 0,0 0 0,0 0 0,0 0-1,1 0 1,-1 0 0,0 0 0,1 1 0,-1-1 0,1 0 0,-1 0 0,1 0-1,0 1 1,-1-1 0,1 0 0,0 0 0,0 1 0,0-1 0,0 0 0,0 1 0,0-1-1,1 2 1,0 0-6,1 0-1,0-1 0,-1 1 1,1-1-1,0 1 0,0-1 1,0 0-1,1 0 0,3 3 1,3 1-44,0 0 0,1 0 0,-1-1 0,1 0 1,0-1-1,0 0 0,0-1 0,0 0 1,21 3-1,-17-4-98,0-1 1,0 0-1,1-1 0,-1-1 1,0 0-1,0-1 1,16-4-1,5-6-174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17036,'-7'6'1448,"4"-3"-952,2 1-176,9-6 584,7 0-144,3-1-231,8 1-49,1 1-160,5 1-40,2 0-96,1 3-104,-2-2-320,0 2-288,-6-4 200,0-5 200,-13-4-80,-4-3-120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 17708,'1'-2'2139,"-3"5"-744,-11 17-203,-18 28-738,12-12-513,2 1 0,1 1 0,2 0 0,2 1 0,2 0 0,1 1 0,2 0 0,1 0 0,3 1 0,1-1 0,2 1 0,2 0 0,9 53 0,-9-79-194,1-1-1,1 1 1,1-1 0,0 0-1,11 22 1,-2-10-229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12907,'0'0'40,"-1"1"0,1 0 0,0 0 0,-1-1 0,1 1 0,0 0 0,0 0 0,-1-1 0,1 1 0,0 0 0,0 0 0,0 0 0,0-1 0,0 1 0,0 0 0,0 0 0,0 0 0,0-1 1,1 1-1,-1 0 0,0 0 0,0 0 0,1-1 0,-1 1 0,1 0 0,-1-1 0,0 1 0,1 0 0,-1-1 0,1 1 0,0 0 0,-1-1 0,1 1 0,-1-1 0,1 1 0,0-1 0,-1 1 0,1-1 0,0 0 0,0 1 0,-1-1 0,1 0 1,1 1-1,5 1 78,0-1 1,1 1 0,-1-1 0,9 0 0,-5 0 43,355 11 1528,-174-11-1348,246 22-197,142 1-58,-576-24-86,18 0-60,-23 0 48,1 0 1,0 0 0,0-1-1,0 1 1,0 0 0,-1 0-1,1 0 1,0 0-1,0 0 1,0-1 0,0 1-1,0 0 1,0 0 0,0 0-1,0-1 1,0 1-1,-1 0 1,1 0 0,0 0-1,0 0 1,0-1 0,0 1-1,0 0 1,0 0-1,0 0 1,0-1 0,0 1-1,0 0 1,0 0 0,1 0-1,-1-1 1,0 1-1,0 0 1,0 0 0,0 0-1,0 0 1,0-1 0,0 1-1,0 0 1,0 0-1,1 0 1,-1 0 0,0 0-1,0-1 1,0 1 0,0 0-1,1 0 1,-1 0-1,0 0 1,0 0 0,0 0-1,0 0 1,1 0 0,-1 0-1,0 0 1,0 0-1,0-1 1,1 1 0,-1 0-1,0 0 1,0 0 0,0 1-1,1-1 1,-1 0-1,0 0 1,0 0 0,-3-4-114,-1-1-44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17 119 13779,'3'-7'315,"0"0"-1,0 0 1,0 0-1,1 0 1,0 1-1,1-1 1,0 1-1,0 0 1,0 0 0,0 1-1,1 0 1,0 0-1,0 0 1,1 0-1,-1 1 1,1 0-1,0 1 1,0-1 0,0 1-1,0 1 1,1-1-1,13-1 1,-20 4-305,-1-1 0,1 1 0,0 0 0,0 0 1,0 0-1,0 0 0,0 0 0,0 1 0,0-1 0,0 0 0,0 0 1,0 1-1,0-1 0,-1 0 0,1 1 0,0-1 0,0 1 0,0-1 1,-1 1-1,1-1 0,0 1 0,-1 0 0,1-1 0,1 2 0,-2 0-4,1-1 1,-1 0-1,1 1 0,-1-1 0,0 0 0,0 1 0,0-1 0,0 1 0,0-1 0,0 1 0,0-1 0,0 0 0,0 1 0,-1 1 0,-1 4 5,-1 0-1,0 0 0,0-1 0,0 1 0,-5 7 0,-53 62 116,46-60-111,2 0 0,0 1 0,0 1 0,2 0 0,-13 26 0,22-42-16,1 0-1,1 0 0,-1 0 1,0 0-1,0 0 0,1 1 1,-1-1-1,1 0 0,0 0 0,0 0 1,0 0-1,0 0 0,0 1 1,0-1-1,0 0 0,1 0 1,-1 0-1,1 0 0,-1 0 1,1 0-1,0 0 0,0 0 1,0 0-1,0 0 0,2 3 1,0-3-11,0 0 0,0 0 1,0 0-1,0 0 1,0 0-1,0-1 1,0 1-1,1-1 0,-1 0 1,1 0-1,-1 0 1,1 0-1,-1-1 0,7 1 1,5 0-227,0 0 0,0-2 0,0 1 1,0-2-1,-1 0 0,1-1 0,0 0 0,20-8 0,-7 0-163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16564,'9'-4'1888,"-6"4"-1320,-2 3-288,-1 4 1296,0 7-943,-4 3-225,2 8-256,-1 2-136,1 4-152,-1 2-40,3-3-128,-2-1-104,2-5-225,3-2-119,-1-9 2088,-1-3-1480,-4-14 56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17084,'0'-1'1840,"3"1"-1296,4 0-240,5 1 952,5-1-551,3 2-161,4-2-544,2 0-280,1-2-464,2 0-217,-3-3 721,0-2-192,4 1-144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 17132,'1'0'105,"0"-1"1,-1 1 0,1 0-1,0-1 1,-1 1 0,1-1 0,0 1-1,-1 0 1,1 0 0,0-1-1,0 1 1,-1 0 0,1 0 0,0 0-1,0 0 1,0 0 0,-1 0-1,1 0 1,0 0 0,0 0 0,-1 0-1,1 0 1,0 1 0,0-1-1,-1 0 1,1 1 0,1-1-1,26 10 1031,-26-9-860,6 2-168,0 0 0,-1 1 0,1 0-1,-1 0 1,0 0 0,0 1 0,9 9 0,-15-13-110,1 0 0,-1 1 1,1 0-1,-1-1 0,0 1 0,0 0 1,0 0-1,0 0 0,0 0 1,0 0-1,0 0 0,-1 0 1,1 0-1,-1 0 0,0 0 0,1 0 1,-1 0-1,0 0 0,0 0 1,0 0-1,0 1 0,-1-1 0,1 0 1,-1 0-1,1 0 0,-1 0 1,0 0-1,1 0 0,-1 0 1,0 0-1,0-1 0,-1 1 0,1 0 1,-2 2-1,-1 0-10,1 0 0,-1 0 1,0 0-1,0-1 0,-1 0 0,1 0 0,-1 0 0,1 0 0,-1-1 1,0 0-1,0 0 0,0 0 0,0 0 0,0-1 0,-1 0 1,-6 1-1,12-2 5,-1 0 0,1 0 0,0 0 0,0 0 0,0 0 0,0 0 0,0-1 1,0 1-1,0 0 0,0 0 0,-1 0 0,1 0 0,0 0 0,0 0 0,0 0 0,0 0 0,0 0 0,0 0 1,0 1-1,0-1 0,-1 0 0,1 0 0,0 0 0,0 0 0,0 0 0,0 0 0,0 0 0,0 0 1,0 0-1,0 0 0,0 0 0,0 0 0,-1 0 0,1 0 0,0 0 0,0 1 0,0-1 0,0 0 1,0 0-1,0 0 0,0 0 0,0 0 0,0 0 0,0 0 0,0 0 0,0 1 0,0-1 0,0 0 1,0 0-1,0 0 0,0 0 0,0 0 0,0 0 0,0 0 0,0 0 0,0 1 0,0-1 0,0 0 1,0 0-1,0 0 0,0 0 0,0 0 0,0 0 0,0 0 0,0 0 0,1 0 0,-1 1 0,0-1 0,10 8-457,13 7-293,-15-10 565,0-1-61,1 1 1,-1 0-1,0 1 0,0 0 0,11 11 1,-17-15 244,-1 1 0,1-1 1,0 1-1,-1-1 1,1 1-1,-1 0 1,0-1-1,0 1 1,0 0-1,0 0 1,-1 0-1,1 0 0,-1-1 1,0 1-1,0 0 1,0 0-1,0 0 1,0 0-1,0 0 1,-1 0-1,0 0 0,1 0 1,-2 3-1,-3 6 212,0 1 0,-1-1 0,0 0-1,-1 0 1,-1-1 0,-14 18 0,17-22 3,-2 0 1,1-1-1,-1 0 0,0 0 1,0 0-1,0-1 0,-1 0 1,0 0-1,0-1 0,-15 6 1,21-9-193,-1 0-1,1-1 1,-1 1 0,1-1 0,-1 1 0,1-1-1,-1 0 1,1 0 0,-1 0 0,1 0 0,-1-1-1,1 1 1,-1-1 0,1 1 0,0-1 0,-1 0 0,1 0-1,0 0 1,-1 0 0,1 0 0,0-1 0,0 1-1,0-1 1,0 1 0,0-1 0,1 0 0,-1 0-1,-2-3 1,2 2-126,0-1-1,0 1 0,0-1 1,1 0-1,0 0 0,-1 1 1,1-1-1,1 0 0,-1 0 1,1 0-1,-1 0 0,1-1 1,0 1-1,1 0 0,-1 0 1,1 0-1,1-4 0,4-12-480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 17732,'-2'-4'2072,"1"1"-1392,1-3 2577,5 12-2969,0-2-208,-1 2-464,0-2-240,4 1-552,-1-4 2232,1-2-1240,2-4-64,2-2-80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16476,'1'1'130,"-1"0"0,1 0 1,0 0-1,0 0 1,-1 0-1,1 1 0,-1-1 1,1 0-1,-1 0 1,1 1-1,-1-1 1,0 0-1,0 0 0,1 1 1,-1-1-1,0 0 1,0 1-1,-1-1 0,1 0 1,0 1-1,0-1 1,0 0-1,-1 1 1,0 1-1,-14 36 1077,11-32-717,-21 49 708,8-20-730,-14 42-1,30-77-468,1 0 0,-1 0 0,1 0-1,0 0 1,-1 0 0,1 0-1,0 0 1,0 0 0,0 0 0,0 1-1,0-1 1,0 0 0,0 0-1,0 0 1,0 0 0,1 0 0,-1 0-1,0 0 1,1 0 0,-1 0 0,1 0-1,-1 0 1,1 0 0,0 1-1,0-1-10,0 0 0,1-1 0,-1 1 0,0-1-1,0 1 1,0-1 0,1 1 0,-1-1-1,0 0 1,1 1 0,-1-1 0,0 0-1,1 0 1,-1 0 0,1 0 0,1-1 0,8-1-364,-1 0 0,0-1 0,18-7 0,-26 10 244,12-6-330,-1 0-1,0 0 1,14-10 0,-5 1-208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4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104 138 14883,'-10'10'1545,"-1"5"-921,-4 6-208,1 4 816,2 4-272,1 4-216,-1 1-192,5 2-215,0-1-65,4-4-224,2-2-192,2-3-465,2-3-239,1-3 664,2-6-144,-2-7-160</inkml:trace>
  <inkml:trace contextRef="#ctx0" brushRef="#br0" timeOffset="1">275 0 15891,'5'14'1345,"3"9"-889,-3 3-136,4 7 488,1 4-112,0 8 0,-1 4-120,-9 6-151,0 7-65,-13 5-88,-5 4-64,-12-1-424,-6-1-328,-8-6 448,-5-2-57,-1-13-47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5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15163,'0'1'1449,"0"3"-881,4-1-176,9-1 712,4-1-64,11-1-128,2 0-95,7-3-241,4 2-72,4-4-112,-4 1-160,-5 3-480,-3-1-320,-10 4-480,-4 2 103,-11 2 593,-2 1-248,-6 0-208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7:5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15651,'10'15'1617,"10"-10"-881,7-3-248,14-5 648,2-1-176,7-5-135,1-1-153,2-4-560,-1-1-472,-9 1 360,-7 1-96,-12 5-136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1 455 13419,'0'4'387,"6"18"1400,-5-22-1741,-1 0 0,0 1 0,1-1 0,-1 0 0,1 1 0,-1-1 0,1 0 0,-1 0 0,1 1 0,-1-1 0,1 0 0,-1 0-1,1 0 1,-1 0 0,1 1 0,0-1 0,-1 0 0,1 0 0,-1 0 0,1 0 0,-1 0 0,1-1 0,-1 1 0,1 0 0,0 0 0,-1 0 0,1 0 0,-1-1 0,1 1 0,-1 0 0,1 0 0,-1-1 0,1 1 0,-1 0 0,0-1 0,1 1 0,-1-1 0,1 1 0,32-26 1194,51-48 0,-51 43-914,118-119 449,-123 119-774,-2-2 1,-1-1 0,21-38 0,-32 43-78,-14 36 26,0 1 1,0-1-1,0 0 0,-3 12 1,-30 123-10,18-89 65,3 1 0,2 1 0,-5 89 0,19-120-678,-4-23 649,0-1 0,0 0 0,0 0-1,0 0 1,0 0 0,0 0 0,0 1 0,0-1 0,0 0-1,0 0 1,1 0 0,-1 0 0,0 0 0,0 0 0,0 1-1,0-1 1,0 0 0,0 0 0,0 0 0,1 0-1,-1 0 1,0 0 0,0 0 0,0 0 0,0 0 0,0 0-1,1 0 1,-1 0 0,0 1 0,0-1 0,0 0 0,0 0-1,0 0 1,1 0 0,-1 0 0,0 0 0,0-1 0,0 1-1,0 0 1,0 0 0,1 0 0,6-12-751,11-38-81,-3 17 278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1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 13659,'0'0'34,"0"0"1,1 0-1,-1-1 1,0 1-1,0 0 0,0 0 1,0 0-1,1 0 1,-1-1-1,0 1 1,0 0-1,0 0 1,1 0-1,-1 0 0,0 0 1,0 0-1,1-1 1,-1 1-1,0 0 1,0 0-1,1 0 0,-1 0 1,0 0-1,0 0 1,1 0-1,-1 0 1,0 0-1,0 0 0,1 0 1,-1 0-1,0 0 1,0 1-1,1-1 1,-1 0-1,0 0 0,0 0 1,0 0-1,1 0 1,-1 0-1,0 1 1,0-1-1,0 0 0,1 0 1,-1 0-1,0 0 1,0 1-1,0-1 1,0 0-1,0 0 0,1 1 1,-1-1-1,0 0 1,0 0-1,0 1 1,1 22 1080,-9 28 165,-60 143 1498,68-194-2775,0 0 1,-1 0-1,1 1 0,0-1 1,0 0-1,0 0 1,0 1-1,0-1 0,0 0 1,0 0-1,0 1 0,0-1 1,0 0-1,0 1 1,0-1-1,0 0 0,0 0 1,0 1-1,0-1 1,0 0-1,0 0 0,0 1 1,0-1-1,0 0 1,0 0-1,0 1 0,1-1 1,-1 0-1,0 0 1,0 1-1,0-1 0,0 0 1,1 0-1,-1 0 1,0 0-1,0 1 0,1-1 1,-1 0-1,0 0 0,0 0 1,0 0-1,1 0 1,-1 0-1,0 1 0,1-1 1,-1 0-1,0 0 1,0 0-1,1 0 0,-1 0 1,0 0-1,0 0 1,1 0-1,-1 0 0,0 0 1,0 0-1,1-1 1,-1 1-1,0 0 0,1 0 1,-1 0-1,0 0 0,23-7 19,-20 6-21,7-2-68,-1 1 0,1-1 1,0 2-1,0-1 0,0 1 0,0 1 0,0 0 1,1 0-1,-1 1 0,10 3 0,-16-4 30,0 1-1,-1 0 1,1 0-1,-1 1 1,1-1-1,-1 1 0,0-1 1,0 1-1,1 0 1,-1 0-1,0 1 1,-1-1-1,1 1 0,0-1 1,-1 1-1,1 0 1,-1 0-1,0 0 1,0 0-1,0 0 0,-1 1 1,1-1-1,-1 1 1,1-1-1,-1 1 1,0-1-1,-1 1 0,1 0 1,-1-1-1,1 7 1,-1 0 104,-1 0 1,0 1 0,-1-1 0,0 0-1,0 1 1,-1-1 0,0 0 0,-1-1-1,0 1 1,-1-1 0,0 1 0,0-1-1,-1-1 1,0 1 0,0-1-1,-10 9 1,10-11 21,-1 1-1,1-1 1,-1-1-1,-1 0 1,1 0-1,-1 0 1,0-1-1,0 0 1,0 0-1,0-1 1,-1 0 0,1 0-1,-1-1 1,0 0-1,1-1 1,-1 0-1,0-1 1,0 1-1,-11-2 1,15 0-158,0 0 1,-1-1-1,1 1 1,0-1 0,0 0-1,0 0 1,1-1-1,-1 1 1,0-1 0,1 0-1,0-1 1,0 1-1,0-1 1,0 1-1,0-1 1,1 0 0,0-1-1,-4-5 1,2 2-159,0-1 0,0-1 0,1 1 0,1-1-1,-1 1 1,1-1 0,1 0 0,-2-17 0,3-8-418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1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16187,'6'-1'1305,"7"4"-817,1 0-160,6 0 624,3-3-224,6 0-248,1-2-24,0-5-63,1 3-129,-3-3-440,-3 1-289,-4 3 49,-6 3 304,-5 7-152,-2 2-120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29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2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67 13403,'-8'-2'1485,"-2"-2"1446,18 3-1280,11 0-1015,96-10 624,78-10-613,-66 0-3279,-119 17 167,-18 3 1358,-5 3 13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20 13627,'-19'20'1368,"17"-10"-736,6-7-136,13-3 849,9-3-289,7-3-176,4 1-120,6 0-168,2-2-151,-2 4-473,-3 2-449,-12 0 417,-5-7-120,-11-6-104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3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33 15483,'0'0'64,"0"0"0,-1-1 0,1 1 0,0 0 0,0 0 0,-1 0 0,1 0 1,0-1-1,0 1 0,0 0 0,0 0 0,-1 0 0,1 0 0,0-1 0,0 1 0,0 0 0,0 0 0,0-1 0,0 1 0,0 0 0,-1 0 0,1-1 0,0 1 0,0 0 0,0 0 0,0-1 0,0 1 0,0 0 0,0 0 0,0-1 0,0 1 0,1 0 0,-1 0 0,0-1 0,0 1 0,0 0 0,10-7 1255,20-1-145,-26 7-929,43-7 445,-44 8-676,-1 0 1,1 0 0,-1-1 0,1 1-1,-1 1 1,1-1 0,-1 0-1,1 1 1,-1-1 0,1 1 0,-1 0-1,0 0 1,1 0 0,-1 0-1,0 0 1,4 3 0,-5-3-12,-1 0 1,1 1-1,0-1 0,0 1 0,-1-1 1,1 1-1,-1 0 0,1-1 0,-1 1 1,0-1-1,1 1 0,-1 0 1,0-1-1,0 1 0,0 0 0,0-1 1,0 1-1,-1 0 0,1-1 1,-1 1-1,1-1 0,-1 1 0,1-1 1,-1 1-1,0-1 0,-1 3 1,-2 4 9,-1 0 1,-1 0 0,-7 9 0,10-13-9,-12 13 4,12-14-10,-1 0 0,1 0-1,0 1 1,0 0 0,1-1-1,-1 1 1,1 0 0,0 0 0,0 0-1,-3 8 1,5-11-4,0 0 0,0-1-1,0 1 1,0-1 0,0 1 0,1-1-1,-1 1 1,0-1 0,0 1 0,0-1 0,0 1-1,1-1 1,-1 1 0,0-1 0,0 1 0,1-1-1,-1 0 1,0 1 0,1-1 0,-1 1 0,1-1-1,-1 0 1,0 1 0,1-1 0,-1 0-1,1 1 1,-1-1 0,1 0 0,-1 0 0,1 0-1,0 1 1,20 3-131,-14-3 82,-2 0 33,0 0 0,-1 1 1,1-1-1,-1 1 1,1 0-1,-1 0 1,0 1-1,0-1 0,0 1 1,0 0-1,0 0 1,-1 0-1,1 0 1,-1 1-1,4 5 0,-3-3 1,0 1-1,0-1 1,-1 1 0,0 0-1,-1 0 1,1 0-1,-1 0 1,0 0-1,0 12 1,0-10 44,-2 0 1,1 1 0,-2-1-1,1 0 1,-1 1-1,0-1 1,-1 0-1,0 0 1,-1 0 0,0 0-1,0 0 1,-1-1-1,0 0 1,0 1-1,-1-1 1,-9 11 0,11-15 2,-1-1 0,1 0 0,-1-1 0,0 1 0,0-1 0,0 1 0,0-1 0,-1 0 0,1-1 0,0 1 1,-1-1-1,1 0 0,-1 0 0,0 0 0,1 0 0,-1-1 0,0 0 0,1 0 0,-1 0 0,0-1 1,1 1-1,-1-1 0,1 0 0,-1-1 0,1 1 0,-1-1 0,1 0 0,-6-3 0,6 3-136,0 0 0,0 0-1,0-1 1,0 0 0,1 0 0,-1 0-1,1 0 1,-1 0 0,1-1 0,0 1-1,0-1 1,1 0 0,-1 0-1,1 0 1,0 0 0,0 0 0,0-1-1,1 1 1,-1-1 0,1 1 0,0-1-1,0 1 1,1-1 0,-1 0-1,1 1 1,0-1 0,1 0 0,0-5-1,8-21-484,7 1-121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4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14539,'29'-1'526,"0"0"-1,0 2 1,0 1 0,30 6-1,4 0 169,-57-8-642,-1 0-1,0 1 1,0 0-1,0 0 1,0 0-1,0 1 1,0 0-1,9 4 1,-12-5-23,-1 1 1,0-1-1,1 0 0,-1 1 0,0-1 1,0 1-1,0-1 0,0 1 1,0 0-1,0-1 0,0 1 1,-1 0-1,1 0 0,0 0 1,-1-1-1,0 1 0,1 0 0,-1 0 1,0 0-1,0 0 0,0 0 1,0 0-1,0 0 0,-1-1 1,1 1-1,-1 0 0,0 3 0,-11 40 839,-25 60-1,21-62-421,-18 69-1,26-80-1318,8-32 844,-1 0-1,1 0 1,0 0 0,0 0-1,-1 0 1,1 0 0,0 0-1,0 0 1,-1 0 0,1 0 0,0 0-1,0 0 1,-1 0 0,1 0-1,0 0 1,0 0 0,-1 0 0,1 0-1,0 0 1,0 0 0,-1 0-1,1 0 1,0 0 0,0-1 0,-1 1-1,1 0 1,0 0 0,0 0-1,0 0 1,-1-1 0,1 1-1,0 0 1,0 0 0,0-1 0,0 1-1,0 0 1,0 0 0,-1 0-1,1-1 1,0 1 0,-10-13-194,10 13 169,-16-20-442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4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16572,'11'0'1440,"5"2"-952,4 1-232,8 0 584,3 0-208,5-2-632,5-1-432,1-1 472,-2 0-112,-4-4-200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5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16396,'3'1'1544,"4"1"-984,1-2-224,13 0 792,5-2-368,7-1-263,1 0-185,5 1-432,1-3-232,-4 2 1744,-2 0-1360,-5 2 48,-5 1 48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6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13 15187,'0'0'43,"0"-1"-1,0 1 0,0-1 1,0 1-1,0-1 0,0 1 1,-1-1-1,1 1 0,0-1 1,0 1-1,0-1 0,0 1 1,-1-1-1,1 1 0,0-1 1,0 1-1,-1 0 1,1-1-1,0 1 0,-1-1 1,1 1-1,0 0 0,-1-1 1,1 1-1,-1 0 0,1 0 1,-1-1-1,1 1 0,0 0 1,-1 0-1,1 0 0,-1-1 1,1 1-1,-1 0 1,1 0-1,-1 0 0,1 0 1,-1 0-1,1 0 0,-1 0 1,1 0-1,-1 0 0,1 0 1,-1 0-1,1 1 0,-1-1 1,1 0-1,-1 0 0,1 0 1,-1 1-1,0-1 0,-27 15 704,9-1-660,2 1 0,0 0 0,0 1 0,2 1 0,0 1 0,1 0 0,0 1 0,2 0 1,0 1-1,1 0 0,2 1 0,0 0 0,-10 35 0,16-44-43,1-1 0,0 1 0,1-1 1,0 1-1,1-1 0,0 1 0,1-1 0,3 21 0,-3-28-34,0 0 1,0 1-1,1-1 0,-1 0 1,1 0-1,0 0 0,0 0 0,1-1 1,-1 1-1,1 0 0,0-1 1,0 0-1,0 1 0,0-1 0,0-1 1,1 1-1,-1 0 0,1-1 1,0 0-1,0 1 0,0-1 0,0-1 1,0 1-1,0-1 0,7 2 1,-4-2 19,0-1 0,1 1 1,-1-1-1,0-1 0,0 1 1,1-1-1,-1-1 0,0 1 0,0-1 1,0-1-1,0 1 0,-1-1 1,1 0-1,-1-1 0,1 1 1,6-6-1,-5 3 69,-1 0-1,1 0 1,-1-1-1,0 1 1,0-2-1,-1 1 0,0-1 1,-1 0-1,1 0 1,-2-1-1,7-13 1,-9 19-51,-1 0 1,0 0-1,-1 0 1,1 0-1,0 1 0,-1-1 1,0 0-1,1 0 1,-1 0-1,0 0 0,-1 0 1,1 0-1,0 0 1,-1 0-1,0 0 0,-1-5 1,0 6-25,1 0 0,-1 0 1,1 0-1,-1 0 0,0 0 1,1 0-1,-1 1 0,0-1 0,0 1 1,-1-1-1,1 1 0,0 0 1,0 0-1,-1 0 0,1 0 0,0 0 1,-1 1-1,1-1 0,-1 1 1,-2-1-1,-4 0 2,1 0 0,-1 1 0,0 0-1,1 0 1,-1 1 0,-15 4 0,19-5-70,1 1-1,0 1 1,0-1-1,0 1 1,0-1 0,1 1-1,-1 0 1,0 0 0,1 1-1,-1-1 1,1 1-1,0-1 1,0 1 0,0 0-1,-5 7 1,8-9 5,-1-1 0,1 1 1,0 0-1,-1-1 0,1 1 1,0 0-1,-1 0 0,1-1 0,0 1 1,0 0-1,0 0 0,0-1 1,0 1-1,0 0 0,0 0 1,0-1-1,0 1 0,0 0 0,0 0 1,0-1-1,0 1 0,1 0 1,-1-1-1,0 1 0,1 0 1,-1 0-1,0-1 0,1 1 0,-1-1 1,1 1-1,-1 0 0,1-1 1,-1 1-1,1-1 0,-1 1 1,1-1-1,0 0 0,-1 1 0,2 0 1,1 0-54,1 1 1,-1-1 0,0 0-1,0 0 1,1 0-1,-1-1 1,7 1 0,23-1-446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7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17 17100,'-5'0'1592,"4"3"-1096,1-1-232,0-1 584,3-1-424,3-3-880,4-1-1680,0 0 1848,3-2-352,1 0-273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7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11 15427,'3'-2'148,"-1"1"-1,1 0 1,-1 0-1,1 0 1,0 0 0,-1 0-1,1 0 1,0 1-1,0-1 1,0 1-1,0 0 1,-1 0-1,1 0 1,0 0 0,0 0-1,3 1 1,-4 0-86,0 0 0,0 0 1,-1 0-1,1 0 0,-1 0 1,1 0-1,0 1 1,-1-1-1,0 0 0,1 1 1,-1-1-1,0 1 0,0 0 1,0-1-1,0 1 1,0 0-1,0-1 0,0 1 1,-1 0-1,1 0 0,-1 0 1,1 0-1,-1 0 0,0 3 1,1 3 24,0 0-1,-1 1 1,0-1 0,-1 0-1,0 1 1,0-1 0,-1 0 0,0 0-1,0 0 1,-1 0 0,0-1 0,0 1-1,-1-1 1,0 1 0,0-1 0,-8 8-1,-7 9 213,-2-1-1,0-2 1,-27 22-1,4-3 223,42-39-517,1 0 0,0 0 0,-1 1 0,1-1 0,0 0 1,0 1-1,0-1 0,0 1 0,0-1 0,0 1 0,0 0 1,0-1-1,1 1 0,-1 0 0,1 0 0,-1 0 1,1-1-1,0 1 0,0 0 0,-1 0 0,2 2 0,-1-2-10,1 1-1,0-1 1,0 0-1,0 1 1,1-1-1,-1 0 0,1 0 1,-1 0-1,1 0 1,0 0-1,-1 0 1,1 0-1,0 0 0,4 2 1,1 1-111,0 0 1,1-1 0,-1 0-1,1 0 1,0 0-1,0-1 1,1 0 0,-1-1-1,0 0 1,1 0-1,11 0 1,-5-1-78,1-1 0,-1 0 1,0-2-1,0 0 0,25-6 1,8-6-257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7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75 17148,'-7'-3'1496,"8"2"-1032,5-2-160,9 0 616,3 0-175,10-1-321,2-4-112,6 0-272,4-1-176,2 1-569,0-2-231,-7 4 720,-2 0-152,-7 3-160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8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16628,'1'0'54,"-1"0"0,0 0 1,0 0-1,0 0 0,0 0 0,1 1 1,-1-1-1,0 0 0,0 0 1,0 0-1,0 0 0,1 0 1,-1 0-1,0 1 0,0-1 1,0 0-1,0 0 0,0 0 1,0 0-1,0 1 0,0-1 1,1 0-1,-1 0 0,0 0 0,0 1 1,0-1-1,0 0 0,0 0 1,0 0-1,0 1 0,0-1 1,0 0-1,0 0 0,0 0 1,0 1-1,-1-1 0,1 0 1,0 0-1,0 0 0,0 0 1,0 1-1,0-1 0,0 0 0,0 0 1,-6 13 122,5-9 128,-75 142 1435,51-103-1665,3 0 0,1 2 0,-21 65 0,40-102-87,-1 1-1,2 0 1,0 0 0,0 1-1,0-1 1,1 0 0,1 0-1,-1 0 1,1 0 0,1 0-1,3 14 1,-3-19-59,0 1-1,0-1 1,0 1 0,0-1-1,1 0 1,0 0 0,-1 0-1,2 0 1,-1 0 0,0-1-1,1 1 1,-1-1 0,1 0-1,0 0 1,0 0 0,1 0-1,-1-1 1,0 0 0,1 0 0,-1 0-1,1-1 1,7 3 0,21 0-238,1-6-96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39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12395,'5'-8'437,"0"1"1,1 0 0,-1 0-1,1 0 1,0 1 0,1 0-1,0 0 1,0 1 0,0 0-1,15-8 1,-17 10-303,0 1-1,0 0 1,0 0 0,0 0-1,0 1 1,0-1 0,1 1 0,-1 1-1,0-1 1,1 1 0,-1 0-1,1 0 1,-1 0 0,0 1-1,1 0 1,-1 0 0,0 1 0,10 3-1,-12-4-111,0 0 1,-1 1-1,1-1 0,-1 1 0,0-1 0,1 1 1,-1 0-1,0 0 0,0 0 0,0 0 0,-1 0 1,1 1-1,0-1 0,-1 1 0,1-1 0,-1 1 1,0-1-1,2 5 0,-3-2 6,1-1 0,0 1-1,-1-1 1,0 1 0,0-1 0,0 1 0,-1 0-1,1-1 1,-1 1 0,-2 6 0,-2 2 60,0-1 1,0 0-1,-2 0 1,1 0-1,-1-1 1,-17 21 0,8-16 191,0-1 1,-30 23 0,44-37-261,1-1-8,1 1-1,-1-1 1,0 0 0,1 1-1,-1-1 1,1 1-1,-1-1 1,1 1-1,-1-1 1,1 1-1,-1-1 1,1 1-1,-1 0 1,1-1-1,0 1 1,-1 0 0,1-1-1,0 1 1,0 0-1,0-1 1,-1 1-1,1 0 1,0 0-1,0 1 1,0-2-6,1 1 0,-1 0 1,1-1-1,-1 1 0,1 0 0,0-1 1,-1 1-1,1-1 0,-1 1 0,1-1 1,0 1-1,0-1 0,-1 1 0,1-1 1,0 0-1,0 1 0,-1-1 0,2 0 0,8 3-22,0-1 0,18 1 0,-20-2-28,32 2-1172,70-4 0,-84-1 755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15339,'0'3'1641,"5"1"-937,5-2-232,8-4 1168,7-2-576,11-2-319,2 1-145,5-3-216,2 1-80,-5 2-208,-6 2-224,-8 3-752,-3 5 784,-9 5-144,-4 2-56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1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20 152 15947,'8'-6'727,"33"-25"840,45-25 0,-13 18-557,-65 34-926,0 1 0,1 0 0,-1 0 1,1 1-1,0 0 0,0 1 0,9-1 0,-16 2-78,-1 0 0,0 0 0,0 0 0,1 0 0,-1 0 0,0 0 0,0 0 0,0 1 0,1-1 0,-1 0-1,0 1 1,0-1 0,0 1 0,0-1 0,0 1 0,0-1 0,0 1 0,0 0 0,0 0 0,0-1 0,0 1 0,0 0 0,0 0 0,0 0-1,-1 0 1,1 0 0,0 0 0,-1 0 0,1 0 0,-1 1 0,1-1 0,-1 0 0,0 0 0,1 0 0,-1 0 0,0 1 0,0-1 0,0 0 0,0 2-1,0 3 1,-1-1 0,0 0 0,0 1 0,0-1-1,-1 0 1,0 0 0,0 0 0,-3 6 0,-16 22 0,0 0 1,-2-1 0,-2-2-1,-1-1 1,-36 33 0,61-61-10,0-1 0,0 1 1,1-1-1,-1 1 0,0 0 1,0 0-1,1-1 0,-1 1 1,0 0-1,1 0 0,-1-1 1,1 1-1,-1 0 0,1 0 1,-1 0-1,1 0 0,0 0 1,-1 0-1,1 0 0,0 0 1,0 0-1,0 0 0,0 0 1,0 0-1,0 0 0,0 0 1,0 0-1,0 0 0,0 0 1,1 0-1,-1 0 0,0 0 1,1 0-1,-1 0 0,0 0 1,1 0-1,0-1 0,-1 1 1,1 0-1,-1 0 0,1 0 1,0-1-1,-1 1 0,1 0 1,0-1-1,0 1 0,0-1 1,1 2-1,6 2-19,0 0 0,1 0 0,-1-1 0,15 4 1,-3-1-9,-12-3 22,0 0 1,0 0-1,-1 1 0,1 0 0,-1 0 0,0 1 0,0-1 0,0 2 0,-1-1 0,8 8 1,-14-12 9,1 0 0,-1 0 1,0 0-1,1 0 1,-1 0-1,0 0 0,1 0 1,-1 1-1,0-1 0,0 0 1,0 0-1,0 0 1,0 0-1,0 0 0,-1 0 1,1 0-1,0 0 1,0 0-1,-1 0 0,1 0 1,-1 0-1,1 0 0,-1 0 1,1 0-1,-1 0 1,1 0-1,-1 0 0,0 0 1,0 0-1,1-1 1,-1 1-1,0 0 0,0-1 1,0 1-1,0 0 0,-1 0 1,-5 3 64,-1 1 1,1-1-1,-12 5 1,15-8-37,-25 11 284,0-1 1,-1-1-1,-1-2 1,0-1-1,-43 4 0,73-11-343,0 0-1,0 0 0,0 0 0,0 0 1,0 0-1,0 0 0,0 0 0,0 0 1,-1 0-1,1-1 0,0 1 0,0 0 1,0-1-1,0 1 0,0-1 0,0 1 1,1-1-1,-1 1 0,0-1 1,0 1-1,0-1 0,0 0 0,1 0 1,-1 1-1,0-1 0,0-1 0,0 0-28,1 1 0,0-1 0,-1 1 1,1-1-1,0 0 0,0 1 0,0-1 0,0 1 0,0-1 0,0 1 0,0-1 0,1 0 0,-1 1 0,1-1 0,-1 1 0,1 0 1,-1-1-1,2-1 0,6-11-371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1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13843,'-4'10'1784,"1"-1"-999,2-1-369,-1-2 2112,1 1-1880,1-5-608,0 3-288,1-9 120,3 0-104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2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 14587,'0'-1'1977,"0"8"-1689,0 7 688,0 5-168,-2 4-248,-1 4-112,3 5-240,-1 2-64,1 1-8,-3-7-16,4-3-176,2-5-192,3-7-456,3-6 592,9-7-104,1-3-72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3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8 15043,'7'-7'4392,"-22"22"-2853,-12 26-1319,3 0 0,1 2 1,2 1-1,-20 60 0,11-6-246,27-87 18,1 0 1,0 1-1,1-1 0,1 0 1,-1 1-1,3 19 0,-1-29 7,-1 0-1,0 1 1,1-1-1,-1 0 1,1 0-1,0 0 1,0 0-1,0 0 1,0 0-1,0 0 1,0 0 0,0 0-1,1 0 1,-1-1-1,1 1 1,-1 0-1,1-1 1,0 0-1,-1 1 1,1-1-1,2 2 1,-1-2 2,0 0 0,0-1 0,1 1 1,-1 0-1,0-1 0,0 0 0,0 0 1,0 0-1,1 0 0,-1 0 0,0 0 1,0-1-1,4-1 0,3-1 14,0 0 0,0-1-1,-1-1 1,1 0 0,-1 0 0,0 0-1,15-13 1,-19 13 12,0 0 0,0 0 0,-1 0 0,1 0 1,-1-1-1,6-10 0,-10 14-19,1 1 1,0-1-1,0 1 0,-1 0 1,1-1-1,-1 0 1,0 1-1,1-1 0,-1 1 1,0-1-1,0 1 1,0-1-1,0 0 0,0 1 1,0-1-1,0 1 1,-1-1-1,1 1 0,0-1 1,-1 1-1,1-1 1,-1 1-1,0-1 0,0 1 1,1-1-1,-1 1 1,0 0-1,0 0 0,0-1 1,0 1-1,-1 0 1,1 0-1,0 0 0,0 0 1,-2-1-1,-2 0 8,-1-1-1,1 1 1,-1 0-1,1 1 0,-1-1 1,0 1-1,0 0 1,1 0-1,-1 1 1,0 0-1,-10 1 1,12-1-126,-1 0-1,1 0 1,0 1 0,0 0 0,0 0 0,0 0 0,0 0 0,1 1 0,-1 0 0,0-1 0,1 1-1,-1 0 1,1 1 0,-1-1 0,1 1 0,0 0 0,-4 3 0,7-5 49,-1-1 1,1 1 0,-1 0-1,1-1 1,-1 1-1,1 0 1,-1 0 0,1-1-1,0 1 1,-1 0-1,1 0 1,0 0 0,0 0-1,0 0 1,-1-1-1,1 1 1,0 0 0,0 0-1,0 0 1,0 0-1,1 0 1,-1-1 0,0 1-1,0 0 1,0 0-1,1 0 1,-1 0 0,0-1-1,1 1 1,0 1-1,6 3-616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3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0 15979,'16'13'2412,"-8"-5"-2187,0 1-1,-1 1 1,-1 0 0,0 0 0,0 0 0,-1 0 0,0 1 0,-1 0 0,0 0 0,0 0 0,2 19 0,-3-11-135,-1 1 0,0-1 1,-2 1-1,0-1 0,-1 1 1,-5 22-1,1-19 1,-2-1 0,-1 0 0,-1 0 0,0-1 0,-2 0 1,0 0-1,-1-1 0,-1-1 0,-1 0 0,-1-1 0,-1 0 0,0-2 0,-1 0 0,-1 0 1,-32 20-1,9-14 38,2-6 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44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15443,'6'5'1625,"16"3"-929,3-4-240,13-4 688,3-1-296,7-2-264,0-3-215,-2 0-842,-4-2-1359,-16 5 1568,-6 3-296,-19 0-200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50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28 128 13771,'-2'-1'357,"-1"-1"0,1 0 0,0 0 0,0-1 1,0 1-1,1 0 0,-1-1 0,0 1 0,1-1 0,0 1 0,-1-1 0,1 0 0,0 1 1,0-1-1,1 0 0,-1 0 0,0-4 0,1 7-298,1-1 0,-1 1 1,0 0-1,1-1 0,-1 1 0,1 0 1,-1 0-1,1-1 0,-1 1 0,1 0 1,-1 0-1,0 0 0,1 0 0,-1 0 1,1 0-1,-1 0 0,1 0 0,-1 0 0,1 0 1,-1 0-1,1 0 0,-1 0 0,1 0 1,-1 0-1,1 0 0,-1 1 0,1-1 1,0 0-1,21 8 134,-15-6-61,2 1-144,-1-1 0,1 0-1,-1-1 1,1 0 0,0 0 0,0-1 0,0 0-1,-1-1 1,13-2 0,-16 2-28,0-1-1,0 0 1,0 0 0,0 0 0,0-1-1,0 1 1,0-1 0,-1 0-1,0-1 1,1 1 0,-1-1 0,0 0-1,-1 0 1,1 0 0,-1-1 0,3-4-1,14-27-181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5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24 16099,'5'-7'1335,"8"-9"983,-8 15-1373,-4 13-77,-5 27-523,-14 64 1,-3 26-213,20-127-133,1 0 1,0 0-1,-1 0 1,1 0-1,0 0 1,0-1-1,0 1 1,1 0-1,-1 0 1,0 0-1,1 0 1,-1 0-1,1 0 1,0-1-1,0 1 1,-1 0-1,1 0 1,0-1-1,1 1 1,-1-1-1,0 1 1,0-1-1,1 1 0,1 1 1,0-2-18,1 0 0,-1 0 0,1 0-1,-1 0 1,1 0 0,0-1 0,-1 1 0,1-1 0,0 0 0,-1 0 0,7-1-1,44-6-372,25-1-322,-71 8 595,0 0 1,0 0-1,0 1 0,0 0 0,0 1 1,0 0-1,10 3 0,-16-4 88,1 0-1,-1 0 1,0 0 0,1 1-1,-1-1 1,0 0 0,0 1 0,1 0-1,-1-1 1,0 1 0,-1 0-1,1 0 1,0 0 0,0 0-1,-1 0 1,0 1 0,1-1 0,-1 0-1,0 1 1,0-1 0,0 1-1,0-1 1,-1 1 0,1-1-1,-1 1 1,1 0 0,-1-1 0,0 1-1,0 0 1,0-1 0,0 1-1,-1 0 1,0 3 0,-1 2 52,-1 0-1,0 0 1,0 0 0,-1-1 0,0 1 0,0-1-1,-1 0 1,0 0 0,-8 9 0,-9 8 487,-49 40 0,60-55-352,0-1 1,-1-1 0,1 0 0,-2 0-1,1-1 1,-1 0 0,-16 4 0,26-9-178,0-1 0,0 1 0,0-1 0,0 1 0,-1-1 0,1 0 0,0-1 0,0 1 0,0 0 0,0-1 0,0 1 0,0-1 1,1 0-1,-1 0 0,0-1 0,0 1 0,0 0 0,-4-4 0,4 2-25,0 0 0,-1 0 0,1 0 0,0-1 0,0 1 0,1-1 0,-1 0 0,1 0 0,0 0 0,0 0 0,0 0-1,-2-6 1,-3-24-252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8:59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18524,'10'-3'1600,"5"1"-1080,3 2-208,8 3 601,3 2-225,4 3-256,0 2-64,4 3-368,-4 0-256,1-2-720,-5-2 848,0-6-144,-4-3-112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2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26 15515,'3'-2'199,"-1"-1"-1,1 1 0,0-1 0,0 1 0,0 0 1,1 0-1,-1 0 0,0 0 0,1 1 1,-1 0-1,5-2 0,-6 3-179,-1 0 1,0 0-1,1 0 0,-1 0 0,1 0 1,-1 0-1,1 0 0,-1 1 1,0-1-1,1 0 0,-1 1 0,0-1 1,1 1-1,-1 0 0,0-1 0,0 1 1,1 0-1,-1 0 0,0-1 0,0 1 1,0 0-1,0 0 0,0 1 1,0-1-1,0 0 0,-1 0 0,1 0 1,0 1-1,-1-1 0,1 0 0,0 0 1,-1 1-1,1 1 0,1 6-14,1-1-1,-2 1 1,1 0-1,-1 1 1,0-1-1,-1 0 1,0 0-1,-3 16 1,-16 75-46,17-93 41,-68 221-81,46-165-7,4 1 1,2 2-1,-11 80 0,28-127-18,0 0 0,1-1 0,1 1 0,1 0 0,0-1-1,1 1 1,10 30 0,5-1-640,36 70-1,-39-82 587,-2 1 1,-1 0-1,-2 1 0,10 67 0,-17-84 205,9 30 88,29 83 0,-27-98-50,-2 0-1,-2 1 1,-1 1-1,7 68 0,-16-77 99,0 0 0,-2 1 0,-2-1-1,0 0 1,-2 0 0,-1-1 0,-1 0-1,-2 0 1,0-1 0,-17 29 0,5-25-250,21-30 61,0-1 0,1 1 0,-1 0 0,0 0-1,1-1 1,-1 1 0,0 0 0,0-1 0,1 1 0,-1-1 0,0 1 0,0-1-1,0 1 1,0-1 0,0 0 0,0 0 0,0 1 0,0-1 0,0 0-1,0 0 1,0 0 0,0 0 0,0 0 0,0 0 0,0 0 0,0 0 0,0 0-1,0-1 1,0 1 0,0 0 0,0-1 0,1 1 0,-1 0 0,0-1 0,-1 0-1,0-1-2,1 0 0,-1-1 0,1 1-1,-1 0 1,1-1 0,0 1 0,0-1-1,-1-2 1,-8-28-114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3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15627,'10'0'1137,"10"-3"-825,6-1-128,10 0 232,4-4-96,9 1-56,1 0-120,2 1-296,-1 1-192,-11 5-280,-5 1 280,-21 5 120,-8 2-153,-13 5-103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3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14531,'-5'7'1112,"13"5"-792,6-2-144,10 0 393,2-2-185,10 0-296,6-4-136,5-4 2048,3-2-1808,-7-6 64,-4 1 104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0 15939,'7'10'1225,"6"3"-945,-1-3-144,-2 4 656,1 4-408,-1 6-336,-3 5-8,-8 4-40,-6 5-8,-13 7-24,-9 2 16,-11 2-200,-3-2-184,-4-7 344,-1-3-48,7-18-16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4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381 9 16916,'1'0'43,"0"-1"101,0 1-1,1 0 1,-1 0 0,1-1-1,-1 1 1,1 0-1,-1 0 1,1 1 0,-1-1-1,1 0 1,-1 0-1,1 1 1,1 0 0,-3 0-86,0 0 0,1 0 0,-1 0 0,0 0 0,0 0 0,1 0 0,-1 0 0,0 1 0,0-1 1,0 0-1,-1 0 0,1 0 0,0 0 0,0 0 0,-1 0 0,1 0 0,0 0 0,-1 0 0,1 0 1,-2 1-1,-11 29 173,-2-1 1,-1-1 0,-2-1-1,-29 37 1,25-34-191,-28 36-420,-4-2 1,-71 68 0,122-131 348,1 0 0,-1 1 0,1-1 0,-1 0 0,0-1 0,0 1 0,0 0 0,-5 1 0,8-3 35,0 0 0,-1 0 0,1 0 0,0 0 0,-1 0-1,1 0 1,0 0 0,-1 0 0,1 0 0,0 0 0,-1 0 0,1 0 0,0 0 0,-1 0 0,1 0 0,0 0 0,-1 0 0,1 0 0,0 0 0,-1-1 0,1 1-1,0 0 1,0 0 0,-1 0 0,1-1 0,0 1 0,0 0 0,-1 0 0,1-1 0,-1 0-17,1 0 0,0 0-1,0-1 1,-1 1 0,1 0 0,0 0 0,0 0 0,0 0-1,1-1 1,-1 1 0,0 0 0,0 0 0,1-2 0,7-21-202</inkml:trace>
  <inkml:trace contextRef="#ctx0" brushRef="#br0" timeOffset="1">355 0 13691,'2'0'87,"0"0"-1,-1 0 1,1 1 0,0-1 0,-1 1 0,1-1-1,-1 1 1,1-1 0,0 1 0,-1 0-1,1 0 1,-1 0 0,0-1 0,1 2 0,-1-1-1,0 0 1,0 0 0,1 0 0,-1 0-1,0 1 1,0-1 0,1 3 0,0 2 88,-1-1 1,1 0-1,-1 1 0,0 0 1,-1-1-1,1 7 0,22 217 1609,-14-184-1770,1-1-1,2 0 1,18 45-1,-21-71-276,-6-13 64,-1 0 0,1 1 1,-1-1-1,0 0 0,0 1 0,-1-1 0,2 10 0,-6-11-161,-5-6-127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5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0 515 14427,'13'13'1296,"14"-5"-728,5-2-167,11-5 439,4-1-88,7-5-152,2-4-152,0-2-592,-3-4-288,-10-2 392,-3 1-152,-11 2-160</inkml:trace>
  <inkml:trace contextRef="#ctx0" brushRef="#br0" timeOffset="1">824 0 15115,'3'25'1216,"-3"5"-919,-1-2-137,-4 8 776,1 1-632,3 8-200,1-4 0,0-1-56,1-1-120,0 0-208,2-2-144,-4-5 336,-2-7-72,-8-7-64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5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75 457 16620,'6'3'1376,"6"1"-968,4 0-184,9 1 456,3-3-192,11 1-176,4-1-80,7-2-248,-1-3-200,-2-1-392,-2-2-152,-10-3 536,-3-1-136,-11 2-104</inkml:trace>
  <inkml:trace contextRef="#ctx0" brushRef="#br0" timeOffset="1">0 74 16644,'2'6'1400,"12"-8"-944,6-2-176,16 0 448,7-2-112,13 0-264,3 1-144,5-1-464,2-1-336,-3 0-1296,-6-1 1600,-9-5-288,-10 2-281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61 14179,'-8'53'1331,"-2"-1"-1,-26 77 1,18-70-400,-13 77-1,30-132-918,0-1-1,1 1 1,0 0-1,0-1 1,0 1 0,0 0-1,1 0 1,1 5-1,-2-9-9,0 1-1,0-1 0,0 0 0,1 1 0,-1-1 1,0 0-1,0 1 0,0-1 0,1 0 1,-1 1-1,0-1 0,0 0 0,1 0 1,-1 1-1,0-1 0,1 0 0,-1 0 1,0 1-1,1-1 0,-1 0 0,0 0 1,1 0-1,-1 0 0,0 0 0,1 0 0,-1 1 1,0-1-1,1 0 0,-1 0 0,1 0 1,0-1 0,1 1 0,-1-1 1,0 0-1,1 1 0,-1-1 1,0 0-1,0 0 0,0 1 0,0-1 1,0 0-1,0 0 0,0 0 1,1-2-1,5-5 13,-2-1 1,1 1-1,-1-1 0,0 0 0,-1-1 1,5-13-1,14-60 14,-22 82-29,10-53-51,-2-1 0,-2 1 0,0-76 0,-7 123 37,0 1 1,0-1-1,-1 1 0,1 0 0,-1-1 1,-4-11-1,5 18 14,0 0 0,0 0 0,0 0 0,0 0 0,0 0 0,0 0 0,0 0 0,0-1 0,0 1 0,0 0 0,0 0 0,0 0 0,0 0-1,0 0 1,0 0 0,-1 0 0,1 0 0,0 0 0,0-1 0,0 1 0,0 0 0,0 0 0,0 0 0,0 0 0,0 0 0,0 0 0,0 0 0,-1 0 0,1 0 0,0 0 0,0 0 0,0 0 0,0 0 0,0 0 0,0 0 0,0 0 0,0 0 0,-1 0 0,1 0 0,0 0 0,0 0 0,0 0 0,0 0-1,0 0 1,0 0 0,0 0 0,0 0 0,-1 0 0,1 0 0,0 0 0,0 0 0,0 0 0,0 0 0,0 0 0,0 0 0,0 1 0,0-1 0,-4 9 19,1 10 33,3-15-47,0 1 0,1 0 0,-1-1 0,1 0-1,0 1 1,0-1 0,1 1 0,-1-1 0,1 0-1,0 0 1,0 0 0,0 0 0,1 0 0,-1-1 0,1 1-1,0 0 1,0-1 0,0 0 0,1 0 0,-1 0-1,1 0 1,0-1 0,-1 1 0,1-1 0,0 0 0,0 0-1,1 0 1,5 1 0,-2-1-24,0 0-1,0-1 1,0 0 0,0 0 0,1-1-1,-1 0 1,0-1 0,0 0 0,0 0-1,0 0 1,0-1 0,0 0-1,0-1 1,13-6 0,-5 0-72,-1-1-1,0-1 1,0 0 0,-2-1-1,16-17 1,18-14-285,-47 43 375,0 0 1,0-1-1,0 1 1,1 0-1,-1 0 0,0-1 1,0 1-1,1 0 1,-1 0-1,0 0 1,0 0-1,1-1 1,-1 1-1,0 0 1,0 0-1,1 0 1,-1 0-1,0 0 0,1 0 1,-1 0-1,0 0 1,0 0-1,1 0 1,-1 0-1,0 0 1,1 0-1,-1 0 1,0 0-1,1 0 1,-1 0-1,0 0 0,0 0 1,1 0-1,-1 1 1,0-1-1,0 0 1,1 0-1,2 13 55,-6 16 96,3-29-149,-28 132 733,17-91-574,2 0-1,2 0 1,1 0 0,1 50-1,5-88-161,0 1-1,0-1 0,0 1 1,1-1-1,0 1 1,-1-1-1,1 0 0,0 0 1,1 1-1,-1-1 1,1 0-1,-1 0 1,1 0-1,3 4 0,12 4-93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6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18636,'23'0'1576,"7"-1"-1160,3-3-200,12-2 585,3-3-201,1 2-488,-3 0-216,-6 1-512,-5 3-209,-12 3-207,-5 2 696,-18 3-224,-8 4-144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7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14979,'7'4'1617,"11"2"-889,4-2-296,11-2 712,3 0-264,9 0-400,-1-2-392,5-2 72,0 1-120,-2-2-192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7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17388,'-1'2'1488,"1"10"-1056,-4 4-232,1 14 736,1 3-336,-1 7-327,2 3-113,0 2-160,1-1-96,0-6-200,0-1-121,1-7-343,0-1-104,-1-5 600,0-3-216,2-8-80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8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0 16436,'-14'13'274,"0"0"0,1 0 0,1 2 1,0 0-1,1 0 0,1 1 0,0 0 1,1 0-1,1 1 0,0 1 0,2-1 1,0 1-1,-5 27 0,10-44-282,1 1 0,0 0 1,0-1-1,0 1 0,0-1 0,0 1 0,0 0 1,0-1-1,1 1 0,-1-1 0,1 1 1,-1 0-1,1-1 0,0 0 0,-1 1 0,1-1 1,0 1-1,0-1 0,0 0 0,0 1 0,0-1 1,0 0-1,0 0 0,1 0 0,-1 0 1,0 0-1,1 0 0,1 0 0,3 2-66,1 0 0,-1-1-1,1 0 1,0 0 0,9 0-1,5 3-100,-12-3 108,6 1-85,-1 1 0,0 1 1,26 12-1,-37-16 126,0 1 0,-1-1 0,1 1 0,0 0 0,-1 0 0,1 0 0,-1 0 0,0 0 0,0 0 0,0 0 0,0 1 0,0-1 0,0 1 0,-1 0 0,1 0 0,-1-1 0,0 1 0,0 0 0,0 0 0,0 0 0,0 0 0,-1 0 0,1 0 0,-1 1 0,0 2 1,0-3 41,-1 0 1,0-1 0,0 1 0,0-1 0,0 1-1,0-1 1,-1 0 0,1 1 0,-1-1 0,1 0-1,-1 0 1,0 0 0,0 0 0,0 0 0,0-1-1,0 1 1,0-1 0,0 1 0,-1-1 0,1 0-1,-1 1 1,1-1 0,-1-1 0,-3 2 0,-5 2 127,0-1 1,0-1 0,0 0 0,-18 1 0,25-2-159,-1-1 1,0 0-1,1-1 1,-1 1-1,1-1 1,-1 0-1,1 0 0,-1 0 1,1 0-1,0-1 1,0 0-1,0 0 1,0 0-1,0 0 1,-7-6-1,7 4-28,0 0-1,0 0 1,1-1-1,-1 0 1,1 0 0,0 0-1,0 0 1,1 0-1,0 0 1,0-1-1,0 1 1,-1-7 0,-5-35-197,8-5-101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8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15011,'20'-4'1465,"5"1"-889,1 2-232,5 1 512,5 0-72,1 0-320,-1 0-320,0 0-664,0 2-752,-11 0 1032,-2-2-200,-10 0-160</inkml:trace>
  <inkml:trace contextRef="#ctx0" brushRef="#br0" timeOffset="1">383 279 14827,'9'2'1921,"-1"1"-1161,2-1-248,3-1 856,3 1-456,3-2-135,2-2-441,1 2-400,2-4 96,-1-8-64,4-9-160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9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15 14675,'8'-14'6804,"-48"123"-5670,1-1-1600,38-105 380,0 1-1,0-1 0,0 1 1,1 0-1,-1-1 0,1 1 0,0-1 1,0 1-1,1 6 0,0-8 27,-1-1 0,1 1 0,0 0 0,0-1 0,-1 1-1,1-1 1,0 0 0,0 1 0,0-1 0,1 0 0,-1 1 0,0-1 0,0 0 0,1 0-1,-1 0 1,0 0 0,1 0 0,-1-1 0,1 1 0,0 0 0,-1-1 0,3 2 0,18 4-453,-7-1 239,-1-1-1,1 2 1,21 11 0,-33-16 239,0 1 0,-1-1 0,1 1 0,-1 0 0,1 0 0,-1 0 0,0 0 0,0 0 0,0 1 0,0-1 0,0 0 0,0 1 0,-1 0 0,1-1 0,-1 1 0,0 0 0,0 0 0,0 0 0,0 0 0,0 0 0,-1 0 0,1 0 0,-1 6 0,0-6 52,-1 1 0,0-1 0,0 1 1,0-1-1,0 1 0,-1-1 0,1 0 1,-1 1-1,0-1 0,0 0 0,0 0 1,-1 0-1,1-1 0,0 1 1,-1-1-1,0 1 0,0-1 0,0 0 1,0 0-1,0 0 0,0 0 0,0 0 1,-1-1-1,1 0 0,-1 1 0,-5 0 0,3 0-103,1-1 0,-1 1 0,0-1 0,0 0 0,0-1 0,0 1 0,0-1 0,0-1 0,0 1 0,0-1 0,0 0 0,0 0 0,0-1 0,0 1 0,-9-5 0,11 3 34,1 1 1,-1-1 0,1 0-1,-1 0 1,1 0-1,0 0 1,0-1-1,1 1 1,-1-1-1,0 1 1,1-1 0,0 0-1,-3-8 1,-10-29-459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09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14547,'30'0'1696,"6"-3"-1151,4-5-241,4 1 1072,2 0-1216,-3-1-664,0-2 560,-1 1-200,-4-1-184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1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29 15427,'-3'9'1353,"6"-1"-777,5-1-208,12-7 512,12-5-168,10-1-168,8-1-96,4-2-288,2-1-168,-3 3-448,-4 0-192,-13 5 1176,-10 2-672,-21 2-88,-8 3-56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10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15043,'0'7'1609,"6"-1"-1113,8-5-176,6-1 632,10-1-424,6-4-144,6 0-560,4-3-192,2 6 312,-3 0-120,-1-1-152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11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7 408 14699,'-7'9'1400,"12"-10"-713,17-12 165,23-21-536,-2-3-1,-2-1 0,-1-2 0,-2-2 0,-2-2 0,48-75 0,-57 71-252,-25 47-74,-2 6 10,-2 9 5,-19 61-17,4-24-28,4 0 1,1 1 0,-5 58-1,17-106-61,0 1 0,-1 0 0,2 0 0,-1 0-1,1 0 1,1 7 0,-2-11 82,1 0 0,-1 0 1,1 0-1,-1 0 0,1 0 0,-1 0 0,1 0 0,0 0 0,0 0 0,0 0 1,-1 0-1,1 0 0,0-1 0,0 1 0,0 0 0,0-1 0,0 1 0,0 0 1,0-1-1,0 1 0,0-1 0,1 0 0,-1 1 0,0-1 0,0 0 0,0 0 1,0 0-1,1 0 0,-1 0 0,0 0 0,0 0 0,2 0 0,25-7-257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11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0 14747,'-34'52'1483,"-40"83"-1,65-115-1291,0 1-1,2 0 0,0 0 1,2 1-1,0-1 0,2 1 0,-2 35 1,4-49-152,2 0-1,-1 0 1,1-1 0,0 1-1,0 0 1,1-1 0,0 1 0,1-1-1,0 0 1,5 10 0,-6-13-36,0-1 0,1 1 1,-1-1-1,1 0 1,0 0-1,0 0 0,0-1 1,1 1-1,-1-1 0,0 1 1,1-1-1,0 0 1,-1 0-1,1-1 0,0 1 1,0-1-1,0 0 0,0 0 1,0 0-1,0-1 0,6 1 1,1-1 35,-1-1 1,0 0-1,1 0 0,-1-1 1,0 0-1,0-1 0,0 0 1,-1-1-1,1 0 0,-1 0 1,0-1-1,0-1 1,0 1-1,-1-1 0,1-1 1,-1 1-1,10-13 0,-9 10 24,0-1 0,-1 0 0,0-1 0,-1 0 0,0 0 0,-1 0 0,0-1 0,-1 0 0,0 0 0,-1 0 0,-1-1 0,1 1 0,1-22 0,-4 26-87,-1 0 1,-1-1 0,1 1-1,-1 0 1,0-1 0,-1 1-1,0 0 1,0 0 0,-1 0-1,0 1 1,-5-9 0,5 10-26,0 1 0,0 1 1,-1-1-1,0 0 0,0 1 1,0 0-1,0 0 0,-1 0 1,1 0-1,-1 1 0,0-1 1,0 1-1,-1 1 1,1-1-1,0 1 0,-8-2 1,-5-1-177,-34-5 0,21 8-75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19:16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0 305 12371,'106'-32'769,"319"-90"298,-286 89-1654,158-17-1,-137 31-349,328-29 809,-447 47 510,0 2 0,60 9 0,79 24 135,45 5-299,185-29 81,-134-11-174,296 39-55,-156-7-41,408-19-106,-100-8 59,245 32 9,-658-27 18,282-21-10,-3-36-391,-558 45 347,402-27-589,-430 30 628,12 0-3,1 0 0,17 3 0,-30-2 14,0-1 1,-1 1 0,1 0-1,-1 0 1,1 0 0,-1 0-1,1 1 1,-1 0 0,0-1-1,0 1 1,0 0 0,0 0-1,0 1 1,0-1 0,4 5 0,-5-3 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2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37 12283,'52'-37'6252,"-82"43"-3068,3 7-3199,1 2 1,0 1-1,0 0 0,2 2 0,-31 29 0,41-34-5,1 0 0,0 2 0,1-1 0,1 1-1,0 1 1,1 0 0,0 1 0,2 0 0,-12 31 0,18-41 22,0 1 0,0-1 0,1 1 1,0 0-1,1 0 0,-1 0 0,2-1 1,1 15-1,-2-19-18,1 0-1,-1 0 1,1 0 0,0-1 0,0 1 0,1 0-1,-1 0 1,1-1 0,-1 1 0,1 0-1,0-1 1,0 0 0,0 1 0,0-1 0,0 0-1,0 0 1,1 0 0,-1 0 0,1-1-1,-1 1 1,1-1 0,0 1 0,0-1 0,-1 0-1,5 1 1,1-1-130,0 1-1,0-1 1,0-1-1,1 0 1,-1 0-1,0-1 1,1 0-1,-1 0 1,0-1-1,0 0 1,0 0-1,14-6 1,-2-2-126,0 0 0,-1-1 0,29-21 0,4-7-335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2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13051,'1'7'337,"1"0"1,-1 0 0,1 0 0,0 0-1,1-1 1,0 1 0,0-1-1,0 0 1,1 0 0,0 0-1,0 0 1,7 7 0,10 17 380,-10-12-505,-1 0 1,-1 1 0,0 1 0,-2-1 0,0 2 0,-1-1 0,-1 0-1,3 29 1,-6-24-109,-1 1-1,-1 0 1,-1-1-1,-2 1 1,0-1 0,-11 40-1,1-22-135,-2-1 0,-2-1 0,-2 0 0,-1-1 0,-2-1 0,-2-1 1,-1-1-1,-2-2 0,-32 34 0,-3-9-119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19.4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11178,'22'16'5487,"14"11"-5110,-18-7-224,0 1 1,-2 1-1,26 42 0,-26-37-158,2-1 0,30 36 0,47 31 66,-56-55-269,69 81 1,-120-130 232,0 0 0,-1 1 0,-22-13 0,7 5-189,-28-25-1,31 17-71,1-2 0,1 0 0,-31-49 0,-27-36 329,80 112-84,-6-6 82,1-1 1,-1 1 0,2-1 0,-1-1 0,1 1 0,0-1 0,1 1 0,-4-12 0,8 20-92,0 0-1,0 0 1,0 0-1,0 0 1,0 0-1,0 0 1,0 0-1,0-1 1,0 1-1,0 0 1,0 0-1,0 0 1,0 0 0,0 0-1,0 0 1,0 0-1,1 0 1,-1 0-1,0-1 1,0 1-1,0 0 1,0 0-1,0 0 1,0 0-1,0 0 1,0 0-1,0 0 1,0 0-1,0 0 1,1 0-1,-1 0 1,0 0-1,0 0 1,0 0-1,0 0 1,0 0-1,0 0 1,0 0-1,0 0 1,1 0-1,-1 0 1,0 0-1,0 0 1,0 0-1,0 0 1,0 0-1,0 0 1,0 0-1,0 0 1,1 0 0,-1 0-1,0 0 1,0 0-1,0 0 1,0 0-1,0 0 1,0 0-1,0 0 1,0 1-1,0-1 1,0 0-1,0 0 1,0 0-1,1 0 1,-1 0-1,0 0 1,0 0-1,0 0 1,7 6-19,9 17-33,-1 1-1,20 42 1,-7-10 1,-2-12-34,2-2 0,1-1 0,3-1 0,68 67 0,-97-104 76,22 20-313,-1 2 0,38 49 0,-90-112 164,-39-40-1,-28-39-283,24-4 341,51 85 208,-1 0-1,-47-62 1,56 87-145,18 22-86,5 8 3,43 77-178,-28-54 226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2.2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326 5 14651,'13'-5'3482,"-24"15"-727,-4 3-2530,-18 23 35,1 1 1,-34 52-1,-44 87-584,86-135 33,-23 37-1667,47-89-184,6-10 1813,4-5-214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2.7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60 13723,'16'-15'921,"-11"9"-652,1 1-1,-1-1 0,1 2 0,0-1 1,1 0-1,-1 1 0,12-5 0,-17 8-222,0 1-1,0 0 1,0 0-1,0 0 1,-1 0-1,1 1 0,0-1 1,0 0-1,0 0 1,-1 0-1,1 1 1,0-1-1,0 0 1,0 1-1,-1-1 1,1 0-1,0 1 1,-1-1-1,1 1 1,0 0-1,-1-1 0,1 1 1,-1-1-1,1 1 1,-1 0-1,1-1 1,-1 1-1,1 0 1,-1 0-1,0-1 1,1 1-1,-1 0 1,0 0-1,0 0 0,0-1 1,1 1-1,-1 2 1,6 39 304,-5-33-238,6 64 60,25 171 784,-25-210-1336,2 1 0,1-2 1,1 1-1,32 62 0,-35-76-938,-8-20 1285,0 1-1,0-1 1,0 1-1,0-1 1,0 1-1,0-1 1,-1 1-1,1-1 0,0 1 1,0-1-1,0 1 1,-1-1-1,1 1 1,0-1-1,0 1 1,-1-1-1,1 1 1,0-1-1,-1 0 0,1 1 1,-1-1-1,1 0 1,0 1-1,-1-1 1,1 0-1,-1 0 1,1 1-1,-1-1 1,1 0-1,-1 0 0,1 0 1,-1 1-1,1-1 1,-1 0-1,1 0 1,-1 0-1,0 0 1,-17 0-453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3.1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 3 14043,'-19'-1'1328,"9"-1"-920,6 5-168,5 0 545,11 1-81,5 0-136,6 1-96,8-2-120,8-1-48,5 1-8,4-1 8,5-2-120,-2 0-208,1-2-576,-3-1 576,-9 3-128,-4-1-80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3.6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 15243,'0'11'1385,"0"11"-1073,-1 9-144,-1 6 432,1 12-280,1 4-56,0 2-88,0 1-96,1-6-208,1-6-112,-2-10-280,0-8-72,-3-14 408,-4-9-120,-2-16-97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4.0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0 121 14019,'0'-4'172,"0"1"0,1-1-1,-1 1 1,1-1 0,-1 1 0,1 0 0,0-1-1,1 1 1,-1 0 0,0 0 0,1 0 0,0 0-1,0 0 1,4-5 0,-3 4 39,2 0 0,-1 0 1,0 1-1,1-1 0,0 1 0,0 0 1,0 0-1,6-2 0,8-2 165,0 1 0,0 1 0,0 1 1,24-2-1,-14 3-100,1 0 0,52 4 0,-70 0-249,1 0 1,-1 1-1,0 1 0,1 0 1,-1 0-1,0 1 0,-1 1 1,1 0-1,12 8 0,-21-12-27,-1 1-1,1 0 0,-1-1 0,0 1 1,0 0-1,0 0 0,0 0 1,0 1-1,-1-1 0,1 0 0,0 1 1,-1-1-1,0 1 0,2 4 1,-3-5 0,1 0 0,-1 0 1,0 0-1,0 0 1,0 0-1,0 0 0,0 1 1,0-1-1,-1 0 0,1 0 1,-1 0-1,1 0 1,-1 0-1,0 0 0,0 0 1,0 0-1,0 0 0,0 0 1,0-1-1,-2 3 1,-5 4 14,0 1 1,-1-1 0,0-1-1,0 0 1,0 0 0,-1 0-1,0-2 1,-17 9 0,0-3 83,0-1-1,-37 9 1,50-15-85,-1-1 0,1-1-1,0 0 1,-1-1 0,-15-1 0,21-2-663,9 0-26,12-5-213,-9 6 863,7-4-403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4.5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110 3 14563,'3'-3'1653,"-2"12"-968,1 15 204,-54 435 407,44-411-1279,7-34-97,1-10 3,0-1 0,-1 1 0,1 0-1,-1-1 1,1 1 0,-1 0 0,0-1 0,-1 1 0,1-1-1,-1 0 1,1 1 0,-4 3 0,5-6 46,-1-1 0,1 0 0,0 0 0,-1 0 0,1 1 1,-1-1-1,1 0 0,0 0 0,-1 0 0,1 0 0,-1 0 0,1 0 0,0 0 1,-1 0-1,1 0 0,-1 0 0,1 0 0,0 0 0,-1 0 0,1 0 0,-1 0 0,1-1 1,0 1-1,-1 0 0,1 0 0,0 0 0,-1 0 0,1-1 0,0 1 0,-1 0 1,1 0-1,0-1 0,0 1 0,-1 0 0,1-1 0,0 1 0,0 0 0,-1-1 0,1 1 1,0 0-1,0-1 0,0 1 0,-1-1 0,-6-17-353,6 18 376,-6-28-456,-3-10-26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34.9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1 109 14907,'11'-11'315,"1"1"-1,0 0 1,0 0 0,1 1-1,1 1 1,-1 0-1,1 1 1,1 1 0,-1 0-1,1 1 1,0 0-1,0 1 1,1 1 0,-1 0-1,1 1 1,0 1-1,-1 1 1,1 0 0,17 2-1,-27-1-285,0 0-1,-1 1 0,1-1 1,0 1-1,0 0 1,-1 0-1,1 1 1,-1 0-1,0 0 0,1 0 1,-2 0-1,1 1 1,8 8-1,-10-9-23,-1 0 1,0 0-1,0 0 0,-1 0 1,1 0-1,0 1 0,-1-1 1,0 0-1,0 1 0,0-1 1,0 1-1,-1-1 0,1 1 1,-1 0-1,0-1 0,0 1 0,0-1 1,-1 1-1,1 0 0,-1-1 1,0 1-1,0-1 0,0 1 1,-3 4-1,-3 8 10,-1-1 1,-1 0 0,0 0-1,-1-1 1,-1 0-1,0-1 1,-19 18-1,-3-2 48,-63 44-1,83-65-30,10-7-29,1 1 1,0-1-1,-1 0 1,1 1-1,0 0 1,0-1-1,0 1 1,-2 2-1,4-3-4,0 0 0,0-1 0,-1 1 0,1 0 0,0-1 0,0 1 0,0 0 0,0 0 0,0-1 1,0 1-1,0 0 0,0-1 0,0 1 0,1 0 0,-1-1 0,0 1 0,0 0 0,1-1 0,-1 1 0,0 0 0,1-1 0,-1 1 0,0-1 0,1 1 0,-1 0 0,1-1 0,-1 1 0,1-1 0,-1 1 0,1-1 0,0 0 0,-1 1 0,1-1 0,0 0 0,0 1 0,36 25-73,67 34 0,18 11 42,-89-46 18,-12-9-671,33 18 0,-52-33 627,-2 0 44,0-1 1,1 0-1,-1 1 1,1-1-1,-1 0 1,1 1-1,-1-1 1,1 0-1,-1 0 1,1 0-1,-1 1 1,1-1 0,-1 0-1,1 0 1,-1 0-1,1 0 1,-1 0-1,1 0 1,0 0-1,-1 0 1,1 0-1,-1 0 1,1 0 0,-1 0-1,1 0 1,-1-1-1,1 1 1,-1 0-1,1 0 1,-1-1-1,1 1 1,-1 0-1,1-1 1,4-17-342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1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29 14579,'-1'-22'2134,"1"15"-255,-3 22-956,-13 64-744,6-37-165,3 1 1,-5 71 0,12-111-19,0 0 0,0 0 1,0 0-1,1 0 0,-1 0 1,1 0-1,-1 0 0,1 0 1,0 0-1,0 0 1,1 0-1,-1 0 0,2 3 1,-1-5 6,-1 1 0,1-1 0,-1 0 0,1 0 0,0 0 0,0 0 0,0 0 0,-1 0 0,1 0 0,0 0 0,0-1 0,0 1 0,0-1 0,0 0 0,0 1 0,0-1 0,0 0 0,0 0 0,0 0 0,4-1 0,3 0-65,-1 0 0,0-1 1,0 0-1,1 0 1,-1-1-1,-1 0 0,1 0 1,0-1-1,-1 0 1,0-1-1,1 1 0,-2-1 1,1-1-1,-1 1 1,7-8-1,-12 11 25,0 1 0,0-1 1,0 0-1,0 0 0,-1 0 0,1 1 1,0-1-1,-1 0 0,0 0 0,1 0 1,-1 0-1,0 0 0,0-3 0,-2-13-320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1.5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14115,'3'11'1232,"5"-2"-784,4-4-136,5 0 505,2-2-121,1-2-176,3-1-96,0-3-200,1 2-208,-3 1-456,0 0 616,-7 4-248,-1-2-80,-3 5-56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2.0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64 14891,'0'0'72,"1"0"-1,-1 0 0,1 1 0,-1-1 1,1 0-1,-1 1 0,1-1 1,-1 0-1,1 1 0,-1-1 1,0 1-1,1-1 0,-1 1 1,0-1-1,1 1 0,-1-1 1,0 1-1,0-1 0,1 1 1,-1-1-1,0 1 0,0-1 1,0 1-1,0 1 0,4 18 235,-3-14-90,6 52 53,7 33-325,-14-91 64,0 1 0,0-1 0,0 1 0,0-1 1,0 1-1,0-1 0,0 1 0,0-1 0,1 0 0,-1 1 0,0-1 0,0 1 0,0-1 0,0 1 1,1-1-1,-1 0 0,0 1 0,0-1 0,1 0 0,-1 1 0,0-1 0,1 0 0,-1 1 0,1-1 1,-1 0-1,0 0 0,1 1 0,-1-1 0,1 0 0,-1 0 0,0 0 0,1 1 0,-1-1 0,1 0 1,0 0-1,0-1 11,0 1 0,0-1 0,0 1 0,0-1 0,0 0 0,0 0 1,0 0-1,0 1 0,0-1 0,0 0 0,-1 0 0,2-2 0,22-41 415,-22 40-368,12-27 266,-10 20-224,1 0 1,1-1 0,-1 2 0,2-1 0,-1 1 0,14-15 0,-20 24-107,0 1 0,1 0 0,-1-1-1,0 1 1,0 0 0,1 0 0,-1 0 0,0-1 0,1 1 0,-1 0 0,0 0 0,1 0 0,-1 0 0,0-1 0,1 1-1,-1 0 1,1 0 0,-1 0 0,0 0 0,1 0 0,-1 0 0,0 0 0,1 0 0,-1 0 0,1 0 0,-1 0 0,0 0-1,1 1 1,-1-1 0,0 0 0,1 0 0,-1 0 0,0 0 0,1 1 0,-1-1 0,0 0 0,1 0 0,-1 1-1,0-1 1,0 0 0,1 0 0,-1 1 0,0-1 0,0 0 0,0 1 0,1-1 0,-1 0 0,0 1 0,0-1 0,0 0-1,0 1 1,0-1 0,0 1 0,0-1 0,0 0 0,0 1 0,5 27-43,-5-24 37,4 37-90,-4-25 60,2 0-1,6 31 0,-8-46 38,0-1 0,0 1 0,0 0 0,0-1 0,1 1 0,-1 0 0,0-1 0,0 1 0,1-1 0,-1 1 0,0-1 0,1 1 0,-1-1 0,0 1 0,1-1 0,-1 1 0,1-1 0,-1 1 0,1-1 0,-1 0 0,1 1 0,-1-1 0,1 0 0,0 1 0,-1-1 0,1 0 0,-1 0 0,2 0 0,-1 0 12,0 0 0,0 0 0,0 0-1,0-1 1,1 1 0,-1 0 0,0-1 0,0 1 0,0-1 0,0 0 0,0 1 0,0-1 0,2-1 0,3-4 96,0 0 1,0-1-1,5-8 1,63-92 1015,-14 18-3400,-60 89 2245,0 0 0,0-1 0,0 1 0,0 0 0,0 0-1,0-1 1,0 1 0,0 0 0,0 0 0,0-1 0,0 1-1,0 0 1,-1 0 0,1-1 0,0 1 0,0 0 0,0 0 0,0-1-1,0 1 1,0 0 0,-1 0 0,1-1 0,0 1 0,0 0-1,0 0 1,0 0 0,-1 0 0,1-1 0,0 1 0,-1 0-1,1 0-100,-7-7-558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2.9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13211,'1'1'122,"-1"-1"1,1 1 0,-1 0-1,1-1 1,0 1-1,-1 0 1,1-1 0,0 1-1,-1-1 1,1 1-1,0-1 1,0 1 0,-1-1-1,1 0 1,0 1-1,0-1 1,0 0 0,0 0-1,0 0 1,-1 1-1,1-1 1,1 0 0,25 0 1104,-20 0-783,182 11 1973,-43-1-4064,-131-11 2156,-7-1-317,-7 0-449,-11-3 113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3.4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55 12755,'9'13'1592,"4"-4"-904,10-6-112,5-2 969,10-7-513,0-1-80,7-1-192,4-4-96,-6-1-344,-2 2-296,-6 4 1537,-7 1-1417,-9 2 40,-5-2 32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5.1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265 1 13355,'-28'63'1375,"-15"7"-62,-69 85 0,65-94-522,43-55-824,2-3-105,1-1 0,-1 1 0,0 0 0,0-1 0,0 0 0,0 1-1,-1-1 1,1 0 0,-1 0 0,1 0 0,-4 2 0,4-26-2252,2 7 1694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5.5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13363,'0'0'78,"1"0"1,0 0-1,0 1 0,-1-1 1,1 1-1,0-1 0,0 0 1,-1 1-1,1-1 0,-1 1 1,1 0-1,0-1 0,-1 1 1,1-1-1,-1 1 0,1 0 1,-1 0-1,0-1 0,1 1 1,-1 0-1,0 0 0,1-1 1,-1 1-1,0 0 1,0 1-1,2 25 304,-1-15 93,0 12-84,20 170 1247,-16-168-1610,1-1-1,1 0 1,1 0-1,1-1 0,18 35 1,-9-32-566,-8-20-9,-10-7 532,0 0 1,0 0 0,1-1 0,-1 1-1,0 0 1,0 0 0,0-1-1,1 1 1,-1 0 0,0-1 0,0 1-1,0 0 1,0-1 0,0 1-1,1 0 1,-1-1 0,0 1 0,0 0-1,0-1 1,0 1 0,0 0-1,0-1 1,0 1 0,0-1 0,0 1-1,-1 0 1,1-1 0,0 1-1,0 0 1,0-1 0,0 1 0,-1-1-1,-2-14-315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6.0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 14899,'14'3'1657,"3"-1"-841,3-2-296,6 1 672,3-1-112,-1 0-232,4 0-207,-4 0-673,1-3-593,-4 0 553,-5 2-136,-6-5-88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6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5 15907,'5'-5'1377,"-2"8"-1009,-6 9-176,-3 5 528,-3 4-128,-5 7-304,-2 0-136,-2 10-128,-4-1-16,1 0-8,-4-1 0,1-3-152,1-2-160,3-6-328,1-4-40,3-11 496,8-5-144,8-10-128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7.3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14259,'6'36'1296,"-6"8"-832,0 5-144,-2 1 457,1 3-89,1-4-184,0 0-96,3-4-184,2 0-56,3-4-208,-1 1-168,-1-8-208,-2-2-112,-3-9-144,-1-4 112,-4-11 247,-6-6-167,-6-12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7.7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0 12203,'-2'12'1680,"8"-1"-944,7-1-240,4 0 1713,9-3-1425,6 2-16,6-5-208,4 0-96,2-1-160,1 0-160,-2-1-560,-5-1 1248,-12-2-808,-7-5-32,-8-1 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9.0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0 16908,'0'1'542,"0"-1"-503,-1 0 0,1 0 0,0 0-1,-1 0 1009,1-1-1008,-4 11 507,-4 15 3,-36 296 306,36-251-1253,1-39-1123,7-31 1476,0 0 0,0 0 0,0 0 0,0 1 0,0-1 0,0 0 0,-1 0 0,1 0 0,0 1-1,0-1 1,0 0 0,0 0 0,0 0 0,0 0 0,-1 0 0,1 1 0,0-1 0,0 0 0,0 0-1,0 0 1,-1 0 0,1 0 0,0 0 0,0 0 0,0 0 0,-1 0 0,1 0 0,0 0 0,0 0-1,0 0 1,-1 0 0,1 0 0,0 0 0,0 0 0,0 0 0,-1 0 0,1 0 0,0 0 0,-1 0-1,-8-16-1061,0-9 402,0-5-134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49.5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0 125 13627,'4'-9'310,"0"0"-1,1 0 1,0 0-1,0 0 1,1 1 0,0 0-1,1 0 1,-1 0 0,15-11-1,-16 15-150,0 1 0,0 0-1,1 0 1,-1 0 0,1 1 0,0 0-1,-1 0 1,1 0 0,0 1-1,0 0 1,0 0 0,0 0 0,0 1-1,1 0 1,-1 0 0,0 0-1,9 3 1,-7-2-86,0 1 0,0 1 0,0 0 0,0 0 1,-1 0-1,0 1 0,1 0 0,-1 1 0,0-1 0,-1 1 0,1 1 0,8 9 0,-11-12-67,-1 1 0,0 0 0,0 0 0,0 0 0,0 0 0,-1 0 0,0 1 1,0-1-1,0 1 0,0 0 0,-1-1 0,0 1 0,0 0 0,0 0 0,0 0 0,-1 0 0,0 0 0,0 0 0,0 0 0,0 0 0,-3 9 0,-1-3-1,-1 0 0,0 0-1,0-1 1,-1 0 0,0 1 0,-1-2-1,0 1 1,-1-1 0,0 0 0,-11 9-1,-14 10 23,-51 34-1,66-50-16,16-11-13,0 0 0,1 0 0,-1 0 0,0 0 0,1 1-1,0-1 1,-1 0 0,1 1 0,0-1 0,0 1 0,0-1 0,-1 3 0,5 3-31,13-1 14,18 2 55,0 2-1,-1 1 1,53 25-1,-65-25-100,-2 0 0,1 2 0,-1 0 0,-1 1 0,-1 1 0,26 28 0,-50-50-3000,-7-6 2717,-7-5-353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0.0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16 15379,'5'-16'1381,"-2"22"-599,0 29-120,-2-25-447,0 72-83,-2-1 0,-15 89 0,3-31 438,13-138-546,-1 0-1,1-1 0,0 1 0,0-1 0,0 1 0,0-1 0,0 1 0,0 0 0,0-1 0,0 1 0,0-1 0,0 1 0,0-1 0,0 1 1,1-1-1,-1 1 0,0 0 0,0-1 0,1 1 0,-1-1 0,0 1 0,0-1 0,1 1 0,8-8 419,11-24 195,-19 30-590,64-108 1470,154-196 1,-212 297-1604,23-33-1614,-30 41 1669,0 0 0,0 0 0,-1 0 0,1 0 0,0 0 0,0 0 0,0 0 0,-1 0 0,1 0 0,0 0 0,0 0 0,0 0 0,0 0 0,-1 0 0,1 0 0,0 0 0,0 0 0,0 0 0,0 0 0,-1 0 0,1-1 0,0 1 0,0 0 0,0 0 0,0 0 0,-1 0 0,1 0 0,0 0 0,0-1 0,0 1 0,0 0 0,0 0 0,0 0 0,0 0 0,0 0 0,-1-1 0,1 1 0,0 0 0,0 0 0,0 0 0,0 0 0,0-1 0,0 1 0,0 0 0,0 0 0,0 0 0,0-1 0,0 1 0,0 0 0,0 0 0,0 0 0,0 0 0,0-1 0,1 1 0,-1 0 0,0 0 0,0 0 0,0 0 0,0-1 0,0 1 0,0 0 0,0 0 0,1 0 0,-16 6-547,-2 4-74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0.4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15203,'12'20'1393,"0"0"-945,3 0-208,1 0 512,1 0-248,0-2-648,0-3-248,-8-6 352,-4-5-160,-5-5-136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1.7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 14531,'0'4'476,"1"1"-1,0 0 1,0-1-1,0 1 1,4 7 0,3 13-104,-1 23-205,-4-25 18,9 33 1,-12-56-177,0 0 1,0 1-1,0-1 1,0 0 0,0 0-1,0 0 1,0 0 0,0 0-1,0 1 1,0-1-1,0 0 1,0 0 0,0 0-1,1 0 1,-1 0 0,0 1-1,0-1 1,0 0 0,0 0-1,0 0 1,0 0-1,0 0 1,1 0 0,-1 0-1,0 0 1,0 0 0,0 1-1,0-1 1,0 0-1,1 0 1,-1 0 0,0 0-1,0 0 1,0 0 0,0 0-1,1 0 1,-1 0-1,0 0 1,0 0 0,0 0-1,0 0 1,0 0 0,1 0-1,-1-1 1,0 1-1,0 0 1,0 0 0,0 0-1,1 0 1,7-10 332,6-13 194,39-87 1500,-53 110-2028,0 0 0,0-1 0,0 1 0,0-1-1,1 1 1,-1 0 0,0-1 0,0 1 0,0 0 0,0-1 0,1 1 0,-1 0-1,0-1 1,0 1 0,1 0 0,-1 0 0,0-1 0,1 1 0,-1 0 0,0 0 0,0 0-1,1-1 1,-1 1 0,1 0 0,-1 0 0,0 0 0,1 0 0,-1 0 0,0-1 0,1 1-1,-1 0 1,1 0 0,-1 0 0,0 0 0,1 1 0,4 12 85,-3 28-140,-2-39 45,-1 60-182,1 45-191,0-107 379,0 0-1,0 0 1,1 0-1,-1 0 0,0 0 1,0 0-1,0-1 1,0 1-1,0 0 1,0 0-1,0 0 1,0 0-1,0 0 0,0 0 1,1 0-1,-1 0 1,0 0-1,0 0 1,0 0-1,0 0 1,0 0-1,0 0 0,0 0 1,0 0-1,1 0 1,-1 0-1,0 0 1,0 0-1,0 0 0,0 0 1,0 0-1,0 1 1,0-1-1,0 0 1,0 0-1,0 0 1,0 0-1,1 0 0,-1 0 1,0 0-1,0 0 1,0 0-1,0 0 1,0 0-1,0 0 1,0 1-1,0-1 0,0 0 1,0 0-1,0 0 1,0 0-1,0 0 1,0 0-1,0 0 1,0 0-1,0 1 0,8-16 197,6-22 162,34-81 512,-9 42-5333,-28 52 2581,-7 12 743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2.3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17 14371,'0'-1'132,"1"0"1,-1 0-1,0 0 0,1 0 1,-1 0-1,1 0 0,0 0 0,-1 0 1,1 1-1,0-1 0,-1 0 1,1 0-1,0 1 0,0-1 0,0 0 1,0 1-1,0-1 0,1 0 1,-2 1-58,1 0 0,-1 0-1,1 1 1,-1-1 0,1 0 0,-1 0 0,1 0 0,-1 1 0,0-1 0,1 0 0,-1 1 0,0-1 0,1 0 0,-1 1-1,0-1 1,1 0 0,-1 1 0,0-1 0,1 1 0,-1-1 0,0 0 0,0 1 0,0-1 0,0 1 0,1-1 0,-1 2 0,1 3 143,1 1 0,-1-1 1,-1 1-1,1-1 0,-1 9 1,-6 37-1,-1-1 0,-21 69 0,-5 30-202,32-146-19,-1 27-73,2-30 73,0 1 0,0-1 0,1 1 0,-1-1 0,0 1-1,0 0 1,0-1 0,1 1 0,-1-1 0,0 1-1,0-1 1,1 1 0,-1-1 0,0 1 0,1-1-1,-1 0 1,1 1 0,-1-1 0,1 1 0,-1-1-1,0 0 1,1 0 0,-1 1 0,1-1 0,0 0-1,-1 0 1,1 1 0,-1-1 0,1 0 0,-1 0-1,1 0 1,-1 0 0,1 0 0,0 0 0,-1 0 0,1 0-1,-1 0 1,1 0 0,-1 0 0,1 0 0,0-1-1,-1 1 1,1 0 0,0 0 0,10-4-120,1-1 1,-1 1 0,0-2 0,0 1-1,0-2 1,10-8 0,-14 11-15,-1-1 0,0-1 0,0 1-1,0-1 1,0-1 0,-1 1 0,0-1 0,-1 1 0,1-1-1,3-9 1,-2-8-280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2.7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 14347,'0'3'1256,"9"-3"-672,0 0-127,5 0 551,5-1-136,4-2-184,2 1-88,4 0-216,0 0-232,-4 1-608,1-2 456,-7 0-136,-2 0-96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3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25 14459,'8'4'1440,"4"-4"-751,4 0-177,4 0 640,3 0-72,7-1-104,1 0-135,5-4-201,0-2-120,0 3-240,-3 1-192,-5-1-368,0 1-232,-8 3-441,-2 0-151,-9 1 752,-5 5-256,-10 1-136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03.8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 13395,'7'7'1704,"12"-1"-744,4 0-263,6-5 1351,4-1-880,5 0-216,2-3-63,1-1-393,-3-2-224,-3 2-632,-2 0-472,-5 1 680,-3 3-137,-7 1-111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3.3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14795,'7'2'6098,"17"3"-5298,-8-3-347,56 9 81,0-3 0,93-3 0,-164-5-557,-25-3-3270,23 3 2737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4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221 66 14243,'18'-24'1423,"-12"15"-705,0 1 0,1 1 1,9-10-1,-28 29 11,-1 0 0,2 1 1,-20 28-1,-29 56-595,46-74 122,-73 138 334,78-142-530,2 0 0,0 0 0,1 0 0,1 1 0,1 0 0,1 0 0,-1 20 0,4-35-90,0 0 0,0-1 1,0 1-1,1 0 1,-1-1-1,1 1 1,0 0-1,0-1 1,1 1-1,0-1 1,-1 0-1,1 0 0,1 1 1,-1-1-1,1-1 1,-1 1-1,1 0 1,0-1-1,0 1 1,1-1-1,-1 0 1,1 0-1,0 0 1,0 0-1,0-1 0,0 0 1,0 0-1,0 0 1,0 0-1,1 0 1,-1-1-1,1 0 1,-1 0-1,1 0 1,0-1-1,-1 1 0,1-1 1,7-1-1,3 0-98,1-1 0,-1-1-1,21-6 1,8-6-190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4.6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286 1 15179,'0'0'48,"0"0"0,1 0 1,-1 0-1,0 0 0,1 0 0,-1 0 0,0 0 0,0 0 0,1 0 0,-1 0 0,0 0 0,1 0 0,-1 0 1,0 0-1,0 0 0,1 0 0,-1 1 0,0-1 0,0 0 0,1 0 0,-1 0 0,0 0 0,0 1 1,1-1-1,-1 0 0,0 0 0,0 1 0,0-1 0,1 0 0,-1 0 0,0 1 0,0-1 0,0 0 1,0 0-1,0 1 0,0-1 0,0 0 0,0 1 0,1-1 0,-4 19 972,-15 23 78,16-36-768,-34 62 407,-3 0 0,-2-3 0,-97 115 0,122-164-1820,16-16 1023,-1-1 0,1 1 0,0-1-1,0 1 1,0 0 0,0-1 0,0 1-1,0-1 1,0 1 0,0 0 0,0-1 0,0 1-1,0-1 1,0 1 0,0-1 0,0 1 0,0 0-1,0-1 1,0 1 0,0-1 0,1 1-1,-1 0 1,0-1 0,0 1 0,0 0 0,1-1-1,21-47-2014,-19 43 2218,18-37-832,2-5-52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5.0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159 25 12651,'2'-2'167,"-1"0"0,1 0 0,0-1 0,-1 1 0,1 1 0,0-1 0,0 0 0,1 0 0,-1 1 0,0-1 0,0 1 0,3-1 0,-4 2-107,0-1 0,-1 1 0,1 0 0,-1 0 0,1 0 0,0 0 0,-1 0 1,1 0-1,0 0 0,-1 0 0,1 0 0,0 1 0,-1-1 0,1 0 0,-1 0 0,1 0 0,0 1 0,-1-1 1,1 0-1,-1 1 0,1 0 0,0 0 64,1 0 0,-1 0 1,0 1-1,0-1 0,0 1 1,-1-1-1,1 1 0,0-1 1,-1 1-1,1 0 0,0 2 1,11 48 1404,8 93 0,-15-91-1462,22 93 0,-26-145-287,0 1-1,0-1 0,-1 0 0,0 0 1,1 0-1,-1 0 0,0 1 0,0 3 1,0-5 138,-1-1 0,1 0 1,-1 1-1,1-1 0,-1 0 0,1 1 1,-1-1-1,1 0 0,-1 1 1,1-1-1,-1 0 0,1 0 1,-1 0-1,0 1 0,1-1 0,-1 0 1,1 0-1,-1 0 0,0 0 1,1 0-1,-1 0 0,1 0 1,-1 0-1,0 0 0,1-1 0,-1 1 1,1 0-1,-1 0 0,1 0 1,-1-1-1,1 1 0,-1 0 0,1-1 1,-2 0-1,-16-5-905</inkml:trace>
  <inkml:trace contextRef="#ctx0" brushRef="#br0" timeOffset="1">7 333 14907,'-7'-3'1400,"10"1"-823,4 0-185,9 2 672,4-1-192,7-2-272,8 1-160,5 0-424,3-3-264,1-1 984,-1 1-720,3-5-24,-2-2-32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5.4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166 0 15147,'8'15'1136,"-1"5"-863,1 5-97,-4 8 304,0 0-56,-1 6-128,-1-2-80,-2-1-88,0-1-16,-2-7-160,1-3-144,-2-8-360,1-1-1553,-3-6 1817,-3 0-240,1-5-208</inkml:trace>
  <inkml:trace contextRef="#ctx0" brushRef="#br0" timeOffset="1">1 275 15211,'0'-5'1777,"8"5"-953,5-2-328,7 1 1280,3-2-687,6-1-449,4-2-240,1-3-728,-2 2-440,-3-1 655,-4-1-151,-7-2-168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5.9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20 15123,'1'-7'1857,"1"-1"-1193,-2 3-304,0 7 792,0 11-344,0 5-104,-3 11-303,2 5-137,-2 7-336,1 2-112,-1 4-193,1-3-167,-1-6-328,1-5-88,-1-12 616,1-4-240,-3-11-32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6.4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57 15787,'3'-3'269,"-1"0"0,0 0 1,1 0-1,0 1 0,0-1 0,0 1 0,0-1 0,0 1 0,0 0 0,0 0 0,1 0 0,-1 1 0,1-1 0,6-1 0,6-1 292,0 0-1,18-1 0,-25 3-318,12-1-35,-1 2 0,1-1-1,-1 2 1,32 4 0,-43-3-200,-1 1-1,1 0 1,-1 1-1,0-1 1,15 9 0,-19-9-18,0 0 0,0 1-1,-1-1 1,1 1 0,-1 0 0,1 0 0,-1 0 0,0 1 0,-1-1 0,1 1 0,-1-1 0,4 7 0,-5-7 2,0 0 0,0 0 0,0 0 0,0 1 0,0-1 0,0 0 0,-1 1 0,0-1 0,0 1 0,0-1 0,0 0 0,0 1 0,-1-1 0,1 1 0,-2 2 0,0 1 7,0-1 1,-1 0-1,0 0 0,0 0 1,0-1-1,-1 1 1,-6 6-1,0-1-107,0 0 0,-1-1 1,0 0-1,-1 0 0,0-2 1,-15 9-1,27-17 89,-1 0 0,1 0 0,0 1 1,0-1-1,-1 0 0,1 0 0,0 0 0,0 0 0,0 0 0,-1 1 0,1-1 1,0 0-1,0 0 0,0 0 0,-1 0 0,1 1 0,0-1 0,0 0 0,0 0 1,0 1-1,0-1 0,0 0 0,-1 0 0,1 1 0,0-1 0,0 0 1,0 0-1,0 1 0,0-1 0,0 0 0,0 0 0,0 1 0,0-1 0,0 0 1,0 0-1,0 1 0,0-1 0,1 0 0,-1 0 0,0 1 0,0-1 1,0 0-1,0 0 0,0 1 0,0-1 0,1 0 0,-1 0 0,0 0 0,0 1 1,0-1-1,1 0 0,-1 0 0,0 0 0,0 0 0,0 0 0,1 1 0,14 7-431,-13-8 360,27 12-568,-16-8 517,-1 1 0,1 0 1,-1 1-1,0 0 1,-1 1-1,1 1 0,10 9 1,-20-16 141,-1 1 0,1-1 1,-1 1-1,1 0 1,-1 0-1,0-1 0,0 1 1,0 0-1,0 0 1,0 0-1,0 0 0,0 0 1,-1 1-1,1-1 1,-1 0-1,0 0 0,1 0 1,-1 1-1,0-1 1,0 0-1,0 0 0,-1 0 1,1 0-1,0 1 0,-1-1 1,0 0-1,1 0 1,-1 0-1,0 0 0,0 0 1,0 0-1,0 0 1,0 0-1,-3 3 0,-2 1 138,1-1-1,-1 1 1,1-1-1,-2 0 1,1-1-1,0 1 1,-1-1-1,-12 6 1,3-4 183,1 0 0,-1-2 0,0 1 0,0-2 0,0 0 1,-1-1-1,1 0 0,-25-2 0,30 0-394,0-1 1,0 0-1,1-1 0,-1 0 0,1-1 0,-1 0 0,1-1 1,0 0-1,0-1 0,0 1 0,1-2 0,0 0 0,-16-12 1,24 17 32,-1 0-28,0-1-1,1 1 0,-1-1 0,1 1 1,-1-1-1,1 0 0,0 0 0,0 1 1,0-1-1,0 0 0,-1-2 0,1-4-539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6.8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 14283,'6'10'1888,"-6"5"-943,-1 7-361,-4 2 1920,0 6-1311,-1 8-473,2 0-200,1 5-240,1-4-88,2-3-232,5-3-176,-1-6-272,2-4-104,-2-7-353,0-3-159,-4-9 688,-7-4-912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7.2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0 179 16219,'2'0'1577,"8"2"-1057,3 3-232,8 0 800,3-1-504,12 0-784,4-1-368,8-3 488,2-3-192,3-5-120</inkml:trace>
  <inkml:trace contextRef="#ctx0" brushRef="#br0" timeOffset="1">695 0 15603,'4'3'1728,"-8"4"-1002,-10 7-198,12-12-165,-73 73 1648,34-36-1407,-53 67 0,91-103-579,0 1-1,0 0 0,1-1 1,0 1-1,0 0 0,0 0 1,0 0-1,1 1 0,-1-1 0,1 0 1,0 1-1,0 4 0,1-8-26,0 0-1,0 0 1,0 1-1,0-1 1,1 0-1,-1 0 1,0 1-1,1-1 1,-1 0-1,1 0 1,0 0-1,-1 0 1,1 0-1,0 1 1,-1-1-1,1-1 1,2 3-1,-1-2-26,0 1 0,0-1-1,0 1 1,1-1-1,-1 0 1,1 0-1,-1 0 1,1-1-1,-1 1 1,1-1-1,3 1 1,10 0-228,-1 0 1,0-1 0,1-1 0,-1 0 0,0-1-1,0-1 1,25-8 0,-1-6-183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7.7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1 15939,'0'9'1417,"2"3"-961,-1 1-200,-1 9 656,-4 2-200,4 6-304,-1 2-200,1 4-176,0 1-40,-2-5-200,1-4-112,1-3-344,0-8-168,-2-7 568,2-9-128,-3 5-88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8.2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0 285 17084,'13'13'1832,"0"-5"-1288,7-4-256,7-1 848,10-3-559,2-1-289,4-6-720,0-3-345,-3-6 625,2-3-192,-8-2-112</inkml:trace>
  <inkml:trace contextRef="#ctx0" brushRef="#br0" timeOffset="1">611 1 14827,'8'6'1921,"-1"2"-1169,-4 9-352,-1 5 1904,1 7-1600,-3 5-223,0 6-465,0 2-176,-3-4-345,-2 2-239,1-9 104,0-3 352,-5-6-144,1-7-104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8.7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25 18180,'16'-6'545,"1"1"1,-1 1 0,1 1-1,0 0 1,1 1 0,-1 1-1,21 1 1,-4 2-495,0 1 0,55 13 0,-75-12-75,0 0 0,0 0 0,0 1 0,-1 1 0,0 0-1,20 13 1,-27-15 8,0 1 0,0 0 0,0 0-1,0 1 1,-1 0 0,0 0 0,0 0-1,-1 0 1,0 1 0,0-1 0,0 1 0,-1 0-1,5 14 1,-4-6-10,-1-1-1,0 0 1,-1 1 0,-1-1-1,0 1 1,-1 0-1,0-1 1,-5 27 0,4-33 23,-1-1 1,0 0 0,0 0 0,-1 0-1,0 0 1,0 0 0,0 0 0,-1-1-1,0 1 1,0-1 0,-1 0 0,0-1-1,0 1 1,0-1 0,-1 0-1,1 0 1,-1 0 0,0-1 0,-7 4-1,-3-1 16,0-1 0,-1 0 0,1-1 0,-1-1 0,0 0-1,0-1 1,0-1 0,-29-1 0,20-1-342,1-2 1,-1 0-1,0-2 0,1-1 1,-28-9-1,46 12 31,0 0 1,0-1-1,0 1 1,0-2-1,1 1 1,-1-1-1,1 0 1,0 0-1,-11-10 1,9 4-672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6:19.0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406 1 16187,'1'0'100,"1"0"-1,-1 0 1,0 1-1,0-1 1,0 0-1,0 1 1,0-1-1,0 1 0,0-1 1,0 1-1,0 0 1,0-1-1,0 1 1,0 0-1,-1 0 1,1 0-1,0-1 1,0 1-1,-1 0 0,1 0 1,0 2-1,12 26 421,-11-22-279,4 11-136,-1 0 0,-1 0 0,0 1 0,-2-1 0,0 1 0,-1 0 0,-2 22 0,-2 1-61,-2-1 0,-12 49 0,2-34-569,-2 0-1,-2-1 1,-3-1-1,-2-1 0,-3-1 1,-1-1-1,-3-2 1,-69 85-1,23-46-276,-2-4-99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7:51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83 14059,'0'-1'511,"1"2"-409,-1 0 1,0 1 0,0-1 0,1 0-1,-1-1 1,1 1 0,-1 0 0,1 0-1,-1 0 1,1 0 0,0 0 0,-1 0-1,1-1 1,0 1 0,0 0 0,-1 0 0,1-1-1,0 1 1,0-1 0,1 1 0,9 3 317,0-1 0,-1 0 1,1 0-1,1-2 0,-1 1 0,21-1 1,6 2-157,132 7-363,5 1-940,-304-7 818,-8-3 439,-105-1 541,219-2-669,23 2-91,0 0 1,0 0-1,0 0 1,1 0-1,-1 0 1,0 0-1,0 0 1,0 0-1,0 0 1,0 0-1,0 0 1,0 0-1,0 0 1,1 0-1,-1 0 1,0 0-1,0 0 1,0 0-1,0-1 1,0 1-1,0 0 1,0 0-1,0 0 1,0 0-1,0 0 1,0 0-1,1 0 1,-1 0-1,0 0 1,0 0-1,0 0 1,0-1-1,0 1 1,0 0-1,0 0 1,0 0-1,0 0 1,0 0-1,0 0 1,0 0-1,0 0 1,0-1-1,0 1 1,0 0-1,0 0 1,0 0-1,0 0 1,0 0-1,0 0 1,0 0-1,0 0 1,0 0-1,0-1 1,0 1-1,0 0 1,-1 0-1,1 0 1,0 0-1,0 0 1,0 0-1,0 0 0,0 0 1,0 0-1,0 0 1,0 0-1,38-10-125,106-11-103,1 5 1,215 5-1,-360 11 233,21 1-192,-16-1 6,-13-1 65,-97-5 54,25-1 67,-1 4 0,-145 13 1,649-78-966,-416 66 860,-8 0 54,-10-1 2,-51 4 161,1 2 0,0 3 0,-68 17 0,69-13 31,5 0 39,-94 30 1,132-31-324,17-9 128,0 1 0,0-1 0,1 0 0,-1 0-1,0 1 1,0-1 0,0 0 0,0 0-1,1 0 1,-1 0 0,0 1 0,0-1 0,1 0-1,-1 0 1,0 0 0,0 0 0,1 0 0,-1 0-1,0 1 1,0-1 0,1 0 0,-1 0-1,0 0 1,0 0 0,1 0 0,-1 0 0,0 0-1,1 0 1,-1 0 0,0 0 0,1-1-1,35 0-470,267-43-3553,-297 44 3568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4:49.3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0 663 9706,'7'-8'5539,"19"-3"-3681,-8 3-1429,-3-2-251,0-1 0,-1 0 1,0-1-1,18-21 0,-13 13-119,24-19-1,115-85-443,-120 94 295,73-55-171,140-104 608,-200 148 31,-50 41 189,-2-1-596,1 1 0,-1 0-1,1 0 1,-1 0 0,0 0 0,1-1-1,-1 1 1,1 0 0,-1 0 0,1-1-1,-1 1 1,1 0 0,0-1 0,-1 1 0,1-1-1,-1 1 1,1-1 0,0 1 0,-1-1-1,1 1 1,0-1 0,-1 1 0,1-1-1,0 1 1,0-1 0,0 1 0,-1-1-1,1 1 1,0-1 0,0 0 0,0 1-1,0-1 1,0 1 0,0-1 0,0 0 0,0 1-1,0-1 1,1 0 0,0-12-219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4:51.5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74 12115,'-21'-23'4758,"68"39"-3823,2-11-424,94-2 0,-95-4-491,1 2 0,52 8 1,-93-8-28,172 22 60,-94-14-8,-50-5-31,72 0 1,-81-7-27,43-10 0,-46 8-10,1 0-1,30-1 1,25 0-37,89-19-1,-54 7-80,-87 16 61,-1 0-1,1 2 0,39 5 1,-38-5-19,1-1 0,-1-1 0,1-1 0,36-10 0,19-2 63,-31 9 10,2 3 0,-1 2 0,0 2 0,83 13 0,20 10-200,228 3 1,-312-31-191,-53 1 315,-1 2-1,0 0 0,0 2 0,1 0 1,29 6-1,-15 1 114,1-1 0,0-2 0,0-2 0,0-1 0,0-2 0,0-1 0,0-2 0,0-1 0,37-10 0,-72 14-63,0-1 0,0 1-1,0 0 1,0-1 0,0 1-1,-1-1 1,1 1 0,0-1-1,0 1 1,0-1-1,-1 0 1,1 1 0,0-1-1,0 0 1,-1 0 0,1 0-1,-1 1 1,1-1-1,-1 0 1,1 0 0,-1 0-1,0 0 1,1 0 0,-1 0-1,1-1 1,-1-7-241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4:53.7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42 1 14803,'-10'29'5451,"1"22"-4377,-7 61-1348,12-57 343,1 74 1,5-103-51,0-1 1,2 0 0,0 1 0,2-2-1,10 31 1,40 106 68,-56-161-90,0 1-1,0-1 1,0 0 0,0 0-1,0 1 1,0-1-1,0 0 1,1 0 0,-1 1-1,0-1 1,0 0-1,0 0 1,0 1 0,0-1-1,0 0 1,0 0-1,1 1 1,-1-1 0,0 0-1,0 0 1,0 0-1,1 1 1,-1-1 0,0 0-1,0 0 1,0 0-1,1 0 1,-1 0 0,0 1-1,0-1 1,1 0-1,-1 0 1,0 0 0,0 0-1,1 0 1,-1 0 0,0 0-1,0 0 1,1 0-1,-1 0 1,0 0 0,1 0-1,-1 0 1,0 0-1,0 0 1,1 0 0,-1-1-1,0 1 1,0 0-1,1 0 1,-1 0 0,0 0-1,0 0 1,0 0-1,1-1 1,-1 1 0,0 0-1,0 0 1,0 0-1,1-1 1,-1 1 0,0 0-1,0 0 1,0-1-1,0 1 1,0 0 0,0 0-1,0-1 1,1 1-1,11-26-872,-8 17 162,-4 8 545,0 0 1,1 1 0,-1-1-1,0 0 1,1 0-1,-1 1 1,1-1-1,-1 0 1,1 1 0,-1-1-1,1 1 1,0-1-1,-1 1 1,1-1 0,0 1-1,-1-1 1,1 1-1,0-1 1,-1 1-1,1 0 1,0 0 0,0-1-1,0 1 1,-1 0-1,3 0 1,5 3-6220,9 4 9557,35-11 1493,26-9-2557,10-2-1380,-9 11-498,119 7 0,-119 1-252,125-10-1,-65-3 16,185 12 0,-98 2-150,-147-4 154,-1 4 1,155 29-1,-198-28 23,0-1 0,0-2 0,1-1 0,0-2 0,-1-1 0,36-7 0,-38 6 18,0 1 0,43 5 0,-50-2-43,0-1 0,0-1-1,0-1 1,44-7 0,-46 3 0,20-5 25,49-18 0,-93 28-49,0 0 0,0 0 1,-1 0-1,1 0 0,0-1 0,0 1 0,0 0 0,0 0 1,0 0-1,0 0 0,0 0 0,0 0 0,0 0 1,0 0-1,0 0 0,0 0 0,0 0 0,0-1 1,-1 1-1,1 0 0,0 0 0,0 0 0,0 0 1,0 0-1,0 0 0,0 0 0,0 0 0,0 0 0,0-1 1,0 1-1,0 0 0,0 0 0,0 0 0,0 0 1,0 0-1,0 0 0,1 0 0,-1 0 0,0 0 1,0-1-1,0 1 0,0 0 0,0 0 0,0 0 1,0 0-1,0 0 0,0 0 0,0 0 0,0 0 0,0 0 1,-19-3-578,-26 4 413,-64 17 450,-21 2 114,36-12-151,0-4 0,-180-17 0,155 4-375,-131 9 0,236 0 111,-174-4-402,-36 2 74,109 10-54,54-2 5,1-3 1,-104-8-1,84-5 282,1-3 0,0-3 0,-127-45 0,191 55 116,4 1 2,-1 1 0,0 0 0,0 0 0,0 1 0,0 1 0,-15-2 0,40 0-1710,2 3 1342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4:58.6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438 1 13459,'-17'24'3810,"-19"26"-2654,9-23-628,-2 0 0,-1-2 0,0-2 0,-58 34-1,43-28-235,-67 54-1,91-62-568,19-19-94,3-3-55,11-11-464,44-39-635,-41 38 1215,19-16-310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4:59.1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180 21 14723,'4'-6'590,"9"-8"629,-8 13-465,-3 9 213,-10 91 1696,4-64-2299,0 40 1,6-44-331,2 0 1,0 0 0,2 0-1,2-1 1,16 46 0,-23-74-325,0 1 1,0 0 0,0 0 0,1 0-1,-1-1 1,1 1 0,0-1 0,2 4-1,-3-7 291,-1 0 0,0 0 0,0 0 0,0 1 0,0-1 0,0 0 0,0 0-1,0 0 1,0 0 0,0 1 0,-1-1 0,1 0 0,0 0 0,0 0 0,-1 1-1,1-1 1,0 0 0,-1 0 0,1 1 0,-1-1 0,1 0 0,-1 1 0,0-2-1,0 2-118,-8-13-177,-6-1 178</inkml:trace>
  <inkml:trace contextRef="#ctx0" brushRef="#br0" timeOffset="1">5 344 14315,'-5'2'1480,"7"1"-759,1-1-193,10-1 696,4-1-72,9 0-208,2 0-151,4 0-225,-1-3-120,2 0-368,-1-1-264,-6 0-744,-3 1 807,-5 0-175,-2-1-72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08.3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9 104 9210,'-9'-11'3352,"9"11"-3290,0 0 0,0 0 0,0-1-1,0 1 1,0 0 0,0 0-1,0 0 1,0 0 0,0-1-1,0 1 1,0 0 0,0 0 0,0 0-1,0-1 1,0 1 0,0 0-1,1 0 1,-1 0 0,0 0-1,0-1 1,0 1 0,0 0-1,0 0 1,0 0 0,0 0 0,1 0-1,-1-1 1,0 1 0,0 0-1,0 0 1,0 0 0,1 0-1,-1 0 1,0 0 0,0 0 0,0 0-1,0 0 1,1 0 0,-1 0-1,0 0 1,0 0 0,0 0-1,1 0 1,-1 0 0,0 0 0,0 0-1,0 0 1,1 0 0,-1 0-1,0 0 1,0 0 0,0 0-1,1 0 1,-1 0 141,8-1-202,-7 1-21,1-1 0,-1 1 0,1 0 1,-1 0-1,1 1 0,-1-1 0,0 0 0,1 0 0,-1 1 0,1-1 0,-1 1 1,0-1-1,1 1 0,-1-1 0,2 2 0,15 4-11,5-5 94,-1-2 0,1 0 0,0-1 0,25-7-1,45-3 63,-81 11-131,-1 1-1,1 0 1,0 1-1,-1 1 0,23 5 1,-12-3 1,1 0 0,0-2 1,-1 0-1,1-2 0,40-4 1,12 1-116,-33 3-43,218-8-226,-238 6 326,0 2 0,23 3 0,12 0 8,-11-3 41,244-3-76,-203 2 109,112 13 0,-140-9-23,0-2-1,100-13 1,-126 9 3,204-14 39,-18 1-104,-107 10-30,244 2-477,-202 5 420,-129-1 153,327-8-7,-318 7 30,60 7-1,-57-2-58,42-2 1,31-3-4,-48 1-110,72-8 1,-71 0 138,-1 4 0,67 4 0,167 1 196,66 5-469,-311-3 268,378 5 29,-361-15 1075,-68 7-1079,1 0 1,0 0-1,0-1 0,-1 1 0,1 0 0,-1 0 0,1-1 0,0 1 1,-1-1-1,1 1 0,-1 0 0,1-1 0,-1 1 0,1-1 1,-1 1-1,1-1 0,-1 0 0,1 1 0,-1-1 0,0 1 1,1-1-1,-1 0 0,0 1 0,0-1 0,1 0 0,-1 1 1,0-1-1,0 0 0,0 1 0,0-1 0,0 0 0,0 0 1,0 1-1,0-1 0,0 0 0,0 0 0,0-10 30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09.9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644 665 11202,'-2'0'247,"1"-1"1,0 1-1,0-1 0,0 0 0,0 1 0,0-1 0,0 0 0,0 0 0,0 0 0,0 0 0,1 0 1,-1 0-1,0 0 0,0 0 0,0-2 0,-15-22-282,4 6 175,0 0-1,-2 1 1,1 1 0,-26-24 0,-70-55 1193,87 80-1164,-31-18 1,31 21 28,-36-28 1,-66-73 199,115 104-306,2-1 0,0 0 1,0 0-1,0 0 0,-6-18 1,8 17-12,0 1 0,-1 0 0,0 0 1,-1 0-1,0 1 0,-11-12 0,-8-2-43,22 22-119,5 4-10,11 14-65,27 28 2,2-1 0,2-2 0,1-2 0,2-3 0,2-1 0,93 52 0,-132-83 144,15 8-131,33 22-1,-50-30 75,-1 1 0,1 0 0,-1 1-1,-1 0 1,1 0 0,-1 0 0,0 0 0,-1 1 0,6 9 0,43 90-900,-46-97 522,-6-17 204,-7-19 166,2 19 125,-1 0 0,-1 1 0,0-1 0,0 1 0,0 0 1,-1 1-1,0 0 0,0 0 0,-9-5 0,-76-44 498,79 48-493,-26-14 156,-54-39 0,77 48-138,1 0 1,0-2 0,1 0 0,1 0-1,-21-31 1,-31-62-90,58 95 311,-1 1-1,-1-1 1,0 1-1,-21-18 1,18 17-376,-5-4 312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12.2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35 10194,'2'1'319,"1"1"-1,-1-1 1,0 1-1,1-1 1,-1 0-1,1 0 1,0 0-1,-1 0 1,1 0-1,0-1 1,-1 0-1,5 1 0,37 0-300,-33-1 334,200-9 922,0 1-1035,-130 8-203,416-9 109,78-11 70,-480 18 67,1 3 0,113 17 1,-121-8-166,154-2 0,-59-6-41,123 3-85,30 1-92,-70 4-223,-110 6 241,-110-9 52,0-2 1,75-2-1,-11-8 12,152-15-275,-235 17 403,0 1 0,0 2 0,52 5 1,81 23 122,-19-2-133,7-13 641,-96 0-583,-44-10-212,1 0 0,0-1 0,0 0 0,0 0 0,1-1 0,13 1 0,-21-3-10,0 0 0,0 1 0,0-1 1,-1 0-1,1 0 0,0 0 0,-1 0 0,1 0 1,-1 0-1,1 0 0,-1-1 0,0 1 0,1 0 0,-1-1 1,0 1-1,0-1 0,0 0 0,0 1 0,1-4 1,5-9-212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26.8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24 13155,'14'-22'5178,"-14"22"-5115,0 0-1,0 0 1,0-1-1,1 1 0,-1 0 1,0 0-1,0 0 1,0 0-1,0 0 0,0 0 1,0 0-1,1 0 1,-1 0-1,0-1 0,0 1 1,0 0-1,0 0 1,1 0-1,-1 0 0,0 0 1,0 0-1,0 0 1,0 0-1,1 0 0,-1 0 1,0 0-1,0 0 1,0 0-1,0 0 0,0 1 1,1-1-1,-1 0 0,0 0 1,0 0-1,0 0 1,0 0-1,0 0 0,1 0 1,-1 0-1,0 0 1,0 1-1,3 14 257,-6 24-286,0 1 0,-11 39 0,1 4-1669,8-124 845,4 18 522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27.4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1 107 15747,'3'-7'391,"0"0"0,1 0 0,0 1 0,1-1 0,0 1 0,0 0 0,0 0 0,0 1 0,1-1 0,0 1 0,0 1 0,0-1 0,14-6 0,-16 8-329,1 0 0,0 1 0,0 0 1,-1 0-1,1 1 0,0-1 0,0 1 1,0 0-1,1 1 0,-1-1 0,0 1 1,0 0-1,0 0 0,0 0 0,1 1 1,-1 0-1,0 0 0,0 0 0,0 1 1,0 0-1,7 3 0,-11-4-67,1-1 0,-1 1 0,1 0 0,-1 0 0,1 0 1,-1 0-1,0 0 0,1 0 0,-1 0 0,0 0 0,0 0 0,0 1 0,0-1 0,0 0 0,0 1 0,0-1 0,-1 1 0,1-1 0,0 1 0,-1 0 0,1-1 1,-1 1-1,0-1 0,0 1 0,1 0 0,-1-1 0,0 1 0,0 0 0,0-1 0,-1 1 0,1 0 0,0-1 0,-1 1 0,1-1 0,-1 1 0,1 0 0,-1-1 0,0 1 1,1-1-1,-1 0 0,0 1 0,-2 1 0,-1 2-11,0 0 1,-1 0-1,0-1 1,1 0-1,-2 0 0,1 0 1,0 0-1,-1-1 1,-8 4-1,13-7-14,1 0 1,-1 1-1,1-1 0,-1 0 0,0 1 1,1-1-1,-1 1 0,1-1 0,-1 0 1,1 1-1,-1-1 0,1 1 1,0 0-1,-1-1 0,1 1 0,0-1 1,-1 1-1,1-1 0,0 1 0,-1 0 1,1-1-1,0 1 0,0 0 0,0-1 1,0 1-1,0 0 0,0-1 0,0 1 1,0 0-1,0-1 0,0 1 0,0 0 1,0-1-1,0 1 0,1 0 1,-1-1-1,0 1 0,0-1 0,1 1 1,-1 0-1,0-1 0,1 2 0,23 28-720,-15-20 497,-5-5 161,0 1 0,-1-1 0,0 1 0,1 0 0,-2 0 0,1 0 0,-1 0 0,2 9 0,-3-13 120,-1 0 1,1 0-1,-1 1 0,0-1 1,0 0-1,0 0 0,0 0 1,-1 0-1,1 0 0,0 0 1,-1 0-1,0 0 0,1 0 1,-1 0-1,0 0 0,0 0 0,0 0 1,0 0-1,0 0 0,-1-1 1,1 1-1,-1 0 0,1-1 1,-1 1-1,1-1 0,-1 0 1,0 0-1,1 1 0,-4 0 1,-3 2 233,1-1 0,0-1 1,-1 1-1,0-1 0,0-1 1,0 1-1,-13 0 0,15-2-260,1 0 0,-1 0 0,1 0 1,-1-1-1,1 0 0,0 0 0,-1 0 0,1-1 0,0 0 0,0 0 0,0 0 0,-6-4 0,10 6 21,1 0 0,-1-1 0,0 1 0,1 0 1,-1-1-1,1 1 0,-1-1 0,1 1 0,-1-1 0,1 0 0,-1 1 0,1-1 0,-1 1 0,1-1 0,-1 0 0,1 1 0,0-1 0,0 0 0,-1 0 0,1 1 0,0-1 0,0 0 0,0 0 0,0 1 0,0-1 0,-1 0 0,2 0 0,-1 1 0,0-2 0,4-4-108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27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119 4 16259,'0'0'42,"0"0"-1,0 0 0,0 0 0,0 0 0,0 0 1,0 0-1,0 0 0,0 0 0,0 0 0,-1 0 1,1 0-1,0 0 0,0 0 0,0 0 0,0-1 1,0 1-1,0 0 0,0 0 0,0 0 0,0 0 0,0 0 1,0 0-1,0 0 0,0 0 0,0 0 0,0 0 1,0 0-1,0 0 0,0 0 0,0-1 0,0 1 1,0 0-1,0 0 0,0 0 0,0 0 0,0 0 1,0 0-1,0 0 0,0 0 0,0 0 0,0 0 0,0 0 1,0 0-1,0-1 0,0 1 0,0 0 0,0 0 1,0 0-1,0 0 0,0 0 0,0 0 0,0 0 1,0 0-1,0 0 0,0 0 0,0 0 0,1 0 1,-12 4 898,-13 11-621,23-15-291,-13 9-29,1 0-1,-13 11 1,24-18 1,-1 0-1,1 0 1,0 0-1,0 0 1,0 0 0,0 0-1,0 1 1,1-1-1,-1 1 1,1 0-1,-1-1 1,1 1 0,0 0-1,0 0 1,0 0-1,0-1 1,1 1 0,-1 6-1,1-7 2,1-1-1,-1 1 1,1-1 0,-1 0-1,1 1 1,0-1 0,0 1-1,-1-1 1,1 0-1,0 0 1,0 0 0,0 0-1,1 0 1,-1 0 0,0 0-1,0 0 1,1 0-1,-1 0 1,0 0 0,1-1-1,-1 1 1,1-1-1,2 2 1,38 7-57,-39-9 43,60 6-1486,83-4 1,-90-3 1226,3 1-342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28.5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 14091,'1'0'188,"0"-1"0,0 0 0,0 1 0,0-1 0,0 1 0,0 0 0,0-1-1,1 1 1,-1 0 0,0 0 0,0 0 0,0-1 0,0 1 0,1 0 0,-1 1 0,0-1 0,0 0 0,0 0 0,0 0 0,0 1 0,0-1-1,1 1 1,-1-1 0,1 2 0,0-1-74,-1 1-1,0 0 1,0 1-1,0-1 1,0 0-1,-1 0 1,1 0-1,0 0 0,-1 1 1,0-1-1,1 0 1,-1 4-1,1 12-677,-1 1 1,0 0-1,-1-1 0,-5 27 0,6-44 516,0-1 0,0 1 0,0 0 0,0-1 0,0 1 0,0-1 0,0 1 0,-1 0 0,1-1 0,0 1 0,0-1 0,0 1 0,-1-1 0,1 1 0,0-1 0,-1 1 0,1-1 1,0 1-1,-1-1 0,1 1 0,0-1 0,-1 1 0,1-1 0,-1 0 0,1 1 0,-1-1 0,1 0 0,-1 1 0,1-1 0,-1 0 0,0 0 0,1 0 0,-1 1 0,1-1 0,-1 0 0,0 0 0,-6-2-483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5:29.0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23 16420,'82'-16'4606,"-56"13"-3966,34 0 1,-46 3-656,0 0 1,0 2-1,1-1 1,-1 2-1,0 0 1,0 0 0,-1 1-1,1 1 1,21 11-1,-33-15 3,0 0-1,0 0 1,0 0-1,0 0 1,0 0 0,0 0-1,-1 1 1,1-1-1,0 1 1,-1 0 0,1-1-1,-1 1 1,0 0-1,1 0 1,-1 0-1,0 0 1,0 0 0,0 0-1,0 0 1,-1 0-1,1 0 1,0 0 0,-1 1-1,0-1 1,1 0-1,-1 0 1,0 1 0,0-1-1,0 0 1,-1 0-1,1 1 1,0-1-1,-1 0 1,0 0 0,1 0-1,-1 0 1,0 1-1,0-1 1,0 0 0,0-1-1,-2 4 1,-3 2 0,0 1 0,0-1 1,0-1-1,-1 1 0,0-1 0,-1 0 1,1-1-1,-16 9 0,7-5 61,-1-2-1,0 1 0,-28 6 1,37-12-64,-1 0 0,1-1 0,-1 1 0,0-2 1,1 1-1,-1-1 0,0-1 0,1 0 0,-15-3 1,19 3 44,1 0 0,0 0 0,0-1 0,0 1 1,0-1-1,0 0 0,0 0 0,1 0 0,-1 0 1,0 0-1,1-1 0,0 1 0,0-1 0,-1 0 1,1 1-1,-3-7 0,-2-8 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06.5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6 103 13187,'5'-5'917,"6"-7"-131,-11 11-744,1 1 0,-1 0-1,0 0 1,0-1 0,1 1 0,-1 0 0,0-1 0,0 1 0,0 0 0,1-1 0,-1 1 0,0 0 0,0-1 0,0 1 0,0 0 0,0-1 0,0 1 0,0-1 0,0 1 0,0 0 0,0-1 0,0 1 0,0 0 0,0-1 0,0 1 0,0-1 0,-1 1 0,1 0 0,0-1 0,0 1 0,-1-1 0,-3 26 1437,-5 87-1217,4-63-208,2 0 0,1 0-1,9 71 1,-3-100-61,1-1-1,1 1 1,12 27-1,-6-15 45,-11-30-61,0 1 1,0 0 0,0-1-1,0 1 1,1-1-1,-1 0 1,1 1 0,0-1-1,-1 0 1,1 0-1,0 0 1,4 3-1,-1-2 17,0-1-1,0 0 0,0 0 1,1 0-1,10 2 0,20 3 34,1-3 1,0-1-1,0-1 0,44-5 1,26 2 11,70 15 42,-105-7 59,136-3-1,-191-5-121,57-2 83,-65 3-101,0 0 0,0 1 1,-1 0-1,1 1 0,-1 0 1,10 3-1,-16-4-6,-17-45 1226,-51-101-508,36 84-730,3-1 0,2-1 0,-18-75 0,40 126 3,0-1 12,1 1 0,0-1 0,-1-25 0,-26 33-781,-8-6 733,-1 3 0,-1 1 0,0 1 0,-46 1 0,-154 12 17,232-7 29,5 1-27,0-1-1,0 0 0,0 0 1,0 0-1,0 0 0,0 0 1,-1-1-1,1 1 0,0-1 1,0 1-1,0-1 0,1 0 1,-1 1-1,0-1 0,0 0 1,0 0-1,0-1 0,-1 0 1,1 0 2,1 0 0,0 0 1,0 0-1,0 0 0,0 0 1,0 0-1,0-1 1,1 1-1,-1 0 0,1 0 1,-1-1-1,1 1 1,0 0-1,0 0 0,0-1 1,0-2-1,1-17-202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2.4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91 76 14147,'5'-6'417,"1"1"0,-1-1 0,1 1 0,0 0 0,1 0 0,-1 1 0,1 0 1,0 0-1,0 0 0,10-3 0,-4 3-105,-1 0 0,1 0 0,1 1 0,-1 1 0,16-1 0,-26 2-282,0 1 0,-1 0-1,1 0 1,0 0 0,-1 1 0,1-1-1,0 1 1,-1-1 0,1 1-1,-1 0 1,1 0 0,-1 0 0,1 0-1,-1 0 1,3 3 0,-3-3-24,-1 1-1,1 0 1,-1-1-1,0 1 1,0 0 0,0 0-1,0 0 1,0 0-1,0 0 1,0 0 0,-1 0-1,1 0 1,-1 0 0,1 0-1,-1 0 1,0 1-1,0-1 1,0 0 0,-1 3-1,0 8-5,-1-1 1,0 1-1,-2-1 0,1 0 0,-1 0 0,-1 0 0,-12 22 0,-52 75 134,59-96-101,-108 135 373,60-79-96,55-64-281,-1-1-1,1 1 0,-1 0 1,1 0-1,1 0 0,-1 0 1,-1 7-1,3-11-24,1 1-1,0-1 0,-1 0 1,1 1-1,0-1 1,0 1-1,0-1 1,0 0-1,0 1 1,0-1-1,1 1 1,-1-1-1,0 0 1,1 1-1,-1-1 1,1 0-1,0 1 1,-1-1-1,1 0 0,0 0 1,0 1-1,-1-1 1,1 0-1,0 0 1,0 0-1,0 0 1,0 0-1,1-1 1,-1 1-1,0 0 1,0 0-1,1-1 1,-1 1-1,2 0 0,6 3 3,0-1 0,0-1 0,0 0 0,0 0 0,0 0 0,18 0-1,60-5-187,-75 2 103,-10 1 75,84-9-1265,-77 8 1065,-1-1 0,1 0-1,-1 0 1,0-1 0,1 0 0,-1 0-1,13-9 1,-9 1-412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2.9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 61 14507,'-27'-13'1921,"7"6"-1009,1 1-400,10 6 1600,9 1-1040,6-1-415,8 2-233,11-2-496,4-3-264,8-3-553,1 1-159,5-3 760,0-2-184,2 5-152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3.3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112 0 16043,'-2'1'241,"0"-1"-1,0 1 0,0-1 1,-1 1-1,1 0 0,0 0 0,0 0 1,0 0-1,0 0 0,0 1 1,1-1-1,-1 0 0,-2 3 1,-20 22 978,17-17-1094,0 1 0,0 0 1,1 0-1,1 1 0,0 0 0,-5 12 0,8-15-93,0-1-1,0 1 1,0-1-1,1 1 1,0 0-1,0 0 1,1-1-1,0 1 1,1 0-1,1 11 1,-1-16-17,0 0 0,-1 0 0,1 0 0,0-1-1,1 1 1,-1 0 0,0-1 0,1 0 0,0 1 0,-1-1 0,1 0-1,0 1 1,0-1 0,0 0 0,1-1 0,-1 1 0,0 0 0,1-1 0,-1 1-1,1-1 1,-1 1 0,1-1 0,0 0 0,0 0 0,-1-1 0,1 1 0,0-1-1,0 1 1,0-1 0,0 0 0,0 0 0,0 0 0,-1 0 0,7-2 0,0 1 65,1-1 1,0-1 0,-1 1 0,0-2-1,0 1 1,0-1 0,0-1 0,0 0 0,10-7-1,-13 7 26,0 0 0,0 0 1,0-1-1,-1 0 0,0 0 0,0 0 0,-1-1 0,1 1 0,-1-1 0,-1 0 0,1 0 0,-1-1 0,-1 1 1,3-10-1,-4 13-65,0 0 0,-1 0 1,1-1-1,-1 1 1,0 0-1,-1 0 1,1-1-1,-1 1 0,1 0 1,-1 0-1,0 0 1,-1 0-1,1 0 1,-1 0-1,0 0 0,0 0 1,0 0-1,0 1 1,-1-1-1,1 1 1,-1 0-1,0 0 0,0 0 1,0 0-1,0 0 1,-1 0-1,-5-2 1,6 3-64,-1 0 1,0 0-1,0 1 1,0-1-1,0 1 1,0 0-1,-1 1 1,1-1 0,0 1-1,0 0 1,0 0-1,-1 0 1,1 0-1,0 1 1,-6 1 0,7-2-91,1 1 0,-1-1 0,1 1 0,-1 0 1,1 0-1,-1 0 0,1 0 0,0 1 0,-1-1 0,1 1 1,0-1-1,0 1 0,0 0 0,0-1 0,1 1 1,-1 0-1,0 0 0,1 1 0,-1-1 0,1 0 1,0 0-1,0 1 0,0-1 0,0 1 0,-1 2 1,2-4 119,0-1 0,0 1 0,0-1 0,0 1 1,-1-1-1,1 0 0,0 1 0,0-1 0,0 1 1,0-1-1,0 1 0,1-1 0,-1 1 0,0-1 1,0 1-1,0-1 0,0 1 0,0-1 0,1 1 1,-1-1-1,0 0 0,0 1 0,1-1 0,-1 1 1,1 0-1,-1-1-27,1 0 0,0 0-1,0 0 1,-1 0 0,1-1 0,0 1 0,-1 0 0,1 0 0,0 0 0,-1 0 0,1-1-1,0 1 1,-1 0 0,1-1 0,-1 1 0,1-1 0,0 1 0,-1 0 0,1-1 0,0 0-1,19-18-330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3.8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68 1 19020,'-2'1'129,"0"0"-1,0 1 1,-1-1-1,1 1 1,0 0 0,0 0-1,0 0 1,1 0-1,-1 0 1,0 0-1,1 1 1,0-1 0,-1 0-1,-1 6 1,-11 39 226,13-41-176,-7 29-44,2 1 0,1 0 0,2 0 0,2 0 0,1 0 0,9 66-1,-8-94-138,1 0-1,0-1 1,0 1-1,1 0 1,0-1-1,0 0 1,6 9-1,-8-14 2,0-1-1,0 0 1,0 1-1,0-1 1,1 0-1,-1 0 1,0 0-1,1 1 1,-1-1-1,0-1 1,1 1 0,-1 0-1,1 0 1,0-1-1,-1 1 1,4 0-1,-4-1 0,1 0-1,0 0 1,0 0 0,0 0-1,0-1 1,0 1-1,0-1 1,0 1 0,-1-1-1,1 0 1,0 0 0,0 0-1,-1 0 1,1 0-1,0 0 1,-1 0 0,1 0-1,1-3 1,4-3-4,0-1 0,0-1 1,-1 1-1,0-1 0,0 0 0,-1 0 1,7-18-1,22-74 11,-33 96-2,11-35 129,-1-1 0,-2 0 0,-2-1 0,2-49 0,-10 79-25,-2 11 46,-5 22 86,-7 38 66,-8 75 0,19-98-484,1-1 1,2 1 0,6 54-1,-3-80-179,-1 0 0,1-1 0,0 0 0,1 1 0,0-1 0,1 0 0,8 14 0,0-3-342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4.4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33 227 15419,'0'1'71,"0"0"1,0-1-1,0 1 0,0 0 0,0-1 0,0 1 1,0-1-1,1 1 0,-1 0 0,0-1 0,0 1 0,0-1 1,1 1-1,-1 0 0,0-1 0,1 1 0,-1-1 0,0 1 1,1-1-1,-1 1 0,1-1 0,-1 1 0,1-1 0,-1 0 1,1 1-1,-1-1 0,2 1 0,-1-1 33,0 0-1,1 1 1,-1-1 0,0 0-1,1 0 1,-1 0 0,0 0-1,0 0 1,1-1 0,-1 1-1,0 0 1,3-1 0,2-2 261,0 1 0,-1-1 0,1-1 0,9-6 1,-8 5-123,-1-1 0,0-1-1,0 1 1,0-1 0,-1 0 0,0 0 0,-1-1 0,1 0 0,-2 1 0,1-1 0,2-10 0,-4 13-172,0 1 0,-1-1 1,0 1-1,0-1 1,0 0-1,-1 1 0,0-1 1,0 0-1,0 0 0,0 1 1,-1-1-1,0 0 0,0 1 1,0-1-1,0 0 1,-1 1-1,1-1 0,-1 1 1,-1 0-1,1 0 0,-5-7 1,6 9-66,-1 1-1,1 0 1,0-1 0,-1 1 0,1 0 0,-1-1 0,0 1 0,1 0-1,-1 0 1,0 0 0,0 0 0,1 1 0,-1-1 0,0 0 0,0 1-1,0-1 1,0 1 0,0 0 0,0 0 0,0 0 0,0 0 0,0 0 0,0 0-1,0 0 1,0 1 0,0-1 0,0 1 0,0-1 0,1 1 0,-1 0-1,0-1 1,0 1 0,0 0 0,1 1 0,-1-1 0,1 0 0,-1 0-1,1 1 1,-1-1 0,-1 2 0,-4 4-14,1 1 0,0-1 0,0 1 0,0 1 0,1-1 0,-7 16 0,7-11-24,0 0 0,1 1 0,0 0 0,1-1 0,1 1 0,0 0 0,1 1 0,0-1 0,1 0 0,3 19 0,-2-26-2,0-1 0,1 1 0,0-1 0,0 1 0,0-1 0,1 0 0,0 0 0,0 0 0,1 0 0,5 7 0,-6-10 2,0 1 1,1-1-1,0 1 1,0-1-1,0 0 1,0 0-1,0-1 1,0 0-1,1 1 1,-1-1-1,1-1 1,0 1 0,0-1-1,-1 1 1,8-1-1,-1 0-4,-1-1-1,1 0 0,0 0 1,0-1-1,-1-1 1,1 0-1,-1-1 1,0 0-1,1 0 0,-1-1 1,0 0-1,-1-1 1,1 0-1,8-6 1,-11 6 38,1 0 0,-1 0 0,-1-1 1,1 0-1,-1 0 0,0 0 0,0-1 1,-1 0-1,0 0 0,0 0 0,-1-1 1,0 0-1,0 1 0,0-2 0,-1 1 1,-1 0-1,4-15 0,-7 13 7,-6 17-7,-4 16 51,8-16-21,2 0 0,-1 0 1,1 1-1,0 13 0,0-20-28,1 0 1,0 0-1,0 0 0,0 0 1,0 0-1,0 0 0,0 0 1,0 0-1,1 0 0,-1 0 0,0-1 1,0 1-1,1 0 0,-1 0 1,1 0-1,-1 0 0,1 0 1,-1-1-1,1 1 0,-1 0 1,1 0-1,0-1 0,-1 1 0,1 0 1,0-1-1,-1 1 0,1-1 1,0 1-1,0-1 0,0 1 1,0-1-1,0 1 0,0-1 1,-1 0-1,1 0 0,0 1 0,0-1 1,0 0-1,0 0 0,0 0 1,0 0-1,0 0 0,0 0 1,0 0-1,0-1 0,0 1 1,0 0-1,1-1 0,8-3 5,0 0 1,-1 0-1,1-1 0,-1 0 0,0-1 0,11-9 1,-14 9-20,1 1-1,0 0 1,0 0 0,0 1 0,1 0 0,0 0 0,0 1-1,0 0 1,0 0 0,0 1 0,9-1 0,-15 2 5,-1 1 0,1 0 0,0 0 0,0 0 0,-1 1 0,1-1 0,0 0 0,0 1 0,-1-1 0,1 1 0,0-1 0,-1 1 0,1 0 0,-1 0 0,1 0 0,-1 0 0,1 0 1,-1 0-1,1 0 0,-1 0 0,0 0 0,0 1 0,0-1 0,0 1 0,1 1 0,1 3-6,0 0 1,0 0-1,-1 1 0,0-1 1,1 9-1,5 14 82,-8-28-61,0 0-1,1-1 0,-1 1 0,0-1 1,0 1-1,1-1 0,-1 1 0,1-1 1,-1 1-1,0-1 0,1 1 0,-1-1 1,1 0-1,-1 1 0,1-1 0,-1 1 1,1-1-1,-1 0 0,1 0 0,-1 1 1,1-1-1,-1 0 0,1 0 1,0 0-1,-1 1 0,1-1 0,-1 0 1,1 0-1,0 0 0,-1 0 0,1 0 1,-1 0-1,1 0 0,0-1 0,-1 1 1,1 0-1,0 0 0,26-15 230,-25 13-479,1 0 0,-1 1 0,1-1 0,-1 1 0,1 0 0,0-1 0,-1 1 0,7-1 0,-7 2-627,-5 0 277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4.9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17 17676,'-2'-9'1728,"1"3"-1288,1 5-328,1 1 792,3 3-1016,2 1-400,3 3 368,-1-1-192,2 4-112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5.3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15611,'-6'80'2852,"0"10"-1103,6-81-1642,1 0-1,0 1 1,0-1-1,1 0 1,0 0-1,0 0 1,5 10-1,-7-17-91,1-1 0,0 1 0,-1-1 0,1 0-1,0 1 1,0-1 0,0 0 0,0 1-1,0-1 1,0 0 0,0 0 0,1 0-1,-1 0 1,0 0 0,1 0 0,-1 0-1,1 0 1,-1-1 0,1 1 0,2 0 0,-2 0-3,1-1 1,-1 0-1,1 0 1,-1 0-1,1 0 1,-1-1 0,1 1-1,-1-1 1,1 1-1,-1-1 1,0 0-1,3-1 1,6-4 19,0 0 1,-1-1-1,1 0 0,10-11 1,-17 15-16,18-16 44,-5 3-27,1 2 0,23-16 1,-40 30-36,-1-1 0,1 1-1,0-1 1,-1 1 0,1-1 0,0 1 0,0-1 0,-1 1 0,1-1 0,0 1 0,0 0 0,0 0 0,0-1 0,0 1 0,-1 0 0,1 0-1,0 0 1,0 0 0,0 0 0,0 0 0,0 0 0,0 0 0,-1 0 0,1 1 0,0-1 0,0 0 0,0 0 0,0 1 0,-1-1 0,1 1-1,0-1 1,0 1 0,-1-1 0,1 1 0,0-1 0,-1 1 0,1 0 0,0-1 0,-1 1 0,1 0 0,-1-1 0,1 1 0,-1 0 0,1 0 0,-1 0-1,0-1 1,0 1 0,1 0 0,-1 0 0,0 0 0,0 0 0,0 0 0,0 0 0,0-1 0,0 3 0,1 6 34,-1 1 0,0-1-1,-3 19 1,2-24-8,-3 21 75,2-19-236,0 0 1,1 1 0,0-1-1,1 1 1,0 11 0,2-15-7,2-2-89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5.7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103 27 12891,'7'-3'907,"-4"1"-406,1 1 0,0-1 1,0 1-1,-1 0 0,1 0 0,0 0 1,0 0-1,6 0 0,-19 6 3509,-11 7-2660,8-3-1090,0 0 0,1 1 1,0 0-1,0 1 0,-9 12 0,15-17-261,0 1-1,0-1 1,1 1-1,0 0 1,1 0-1,0 0 1,0 0-1,0 1 1,1-1-1,0 1 1,-1 10-1,2-17-5,1 0 1,0 0-1,0 1 0,0-1 1,0 0-1,0 0 0,0 0 1,0 0-1,0 0 1,0 1-1,0-1 0,1 0 1,-1 0-1,0 0 0,1 0 1,-1 0-1,1 0 0,-1 0 1,1 0-1,0 0 0,-1 0 1,1 0-1,0-1 0,0 1 1,0 0-1,-1 0 0,3 0 1,-1 0-6,-1-1 0,1 0 0,0 1 1,0-1-1,0 0 0,0 0 0,-1 0 1,1-1-1,0 1 0,0 0 0,0-1 1,-1 1-1,1-1 0,0 1 0,1-2 1,6-2-32,-1 0 0,0-1 0,0 0 1,0-1-1,11-9 0,-8 3 24,1-1-1,-2 0 1,0-1-1,0 0 1,-1-1-1,-1 0 1,-1 0-1,0-1 1,9-32 0,-15 40-25,-5 17-7,-7 19-18,8-17 33,-10 54-127,12-60 99,1-1-1,-1 0 1,1 0-1,0 0 1,1 0 0,-1 0-1,1 0 1,0 0-1,0 0 1,0 0-1,0 0 1,4 7-1,-5-10 8,1 1 0,0-1 1,0 0-1,0 0 0,0 0 0,0 0 0,0 0 0,0-1 0,0 1 0,0 0 0,0 0 0,0-1 0,0 1 0,1 0 1,-1-1-1,0 1 0,1-1 0,-1 0 0,0 1 0,1-1 0,1 0 0,0 0-64,-1 0 0,1-1-1,0 1 1,0-1 0,-1 1 0,1-1-1,-1 0 1,1 0 0,0 0 0,2-2 0,2-2-137,1 0 1,-1 0-1,0-1 1,-1 0-1,10-10 1,14-22-418,0-6 34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6.2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69 1 17628,'-15'32'1562,"2"1"0,-16 57 0,25-76-1346,2 0 0,-1 0 1,2 0-1,0 1 0,1-1 1,0 1-1,1-1 1,1 0-1,4 20 0,-5-29-202,1 0 0,-1-1 0,1 1-1,0-1 1,0 1 0,0-1 0,1 0-1,0 0 1,0 0 0,0 0 0,0-1 0,0 1-1,1-1 1,-1 0 0,5 4 0,-4-5-35,-1-1 1,1 1-1,-1 0 0,1-1 1,0 0-1,0 0 1,-1 0-1,1 0 1,0-1-1,0 0 1,0 1-1,0-1 0,0-1 1,-1 1-1,1 0 1,0-1-1,0 0 1,0 0-1,5-2 1,12-8-132,-16 8 73,1 0 1,0 0-1,0 0 0,8-2 1,-13 5 65,1 0 0,-1 0 0,0-1 0,0 1 0,0 0 0,0 0 0,0 0 0,0 0 1,0 0-1,0 0 0,0 1 0,0-1 0,0 0 0,0 0 0,0 1 0,0-1 0,0 1 0,0-1 1,0 1-1,0-1 0,0 1 0,-1 0 0,1-1 0,0 1 0,0 0 0,0 0 0,-1-1 1,1 1-1,-1 0 0,1 0 0,0 1 0,11 23-122,-9-18 123,0 0 0,0 0 0,1-1 0,0 1-1,0-1 1,7 7 0,-9-11 20,0 0-1,0 0 1,0-1 0,1 1-1,-1-1 1,0 0-1,1 0 1,-1 0 0,1 0-1,0 0 1,-1 0 0,1 0-1,0-1 1,-1 0 0,1 1-1,0-1 1,-1 0-1,1 0 1,0-1 0,0 1-1,5-2 1,6-2 34,29-11 1,-35 11-76,1 1 0,0-1-1,-1 2 1,1-1 0,0 1 0,1 0 0,-1 1 0,0 0-1,14 1 1,-19 1 3,0 0 0,0 1 0,-1-1 0,1 1 0,0 0 0,-1 0 0,1 1 0,-1-1 0,0 1 0,1-1 0,-1 1 0,-1 0-1,1 0 1,0 0 0,-1 1 0,1-1 0,2 7 0,-1-5 16,-1 1 0,1-1-1,0 0 1,1-1 0,8 9-1,-11-12 23,0 1 0,1-1-1,-1 0 1,0 0-1,1 0 1,-1-1-1,0 1 1,1 0-1,-1-1 1,1 0-1,-1 1 1,1-1-1,-1 0 1,1 0-1,-1 0 1,0-1 0,1 1-1,-1-1 1,5-1-1,3-1 20,0-1-1,-1 0 1,1-1-1,-1 0 1,0 0-1,15-13 1,48-48 28,-7 6-133,-58 54 51,0 0 1,1 1-1,0 0 0,12-5 1,-19 9 22,0 1 0,1-1 1,-1 0-1,0 1 0,1 0 1,-1-1-1,1 1 0,-1 0 1,1-1-1,-1 1 0,1 0 1,-1 0-1,1 0 0,-1 1 1,1-1-1,-1 0 0,1 0 1,-1 1-1,1-1 0,-1 1 1,1 0-1,-1-1 0,0 1 1,1 0-1,-1 0 0,0-1 1,0 1-1,0 0 0,0 0 1,0 0-1,0 1 0,0-1 1,0 0-1,2 3 0,-2-2 7,0 0 0,0 1 0,0-1 0,1 0 0,-1 0 0,1 0 0,0 0 0,0-1 0,-1 1-1,1 0 1,0-1 0,0 1 0,1-1 0,-1 1 0,0-1 0,0 0 0,1 0 0,-1 0-1,1-1 1,4 2 0,-2-2-17,-1 0 0,1-1 0,0 1 0,0-1 0,-1 0 0,1 0 0,-1-1 0,1 1 0,-1-1 0,8-4 0,3-2-188,-1 0 0,16-12-1,-26 17 124,1-1-1,-1 0 0,1 0 1,-1 0-1,0 0 1,-1-1-1,1 1 0,-1-1 1,5-8-1,-8 13 76,0-1 0,0 1 0,1-1 1,-1 1-1,0-1 0,0 0 0,1 1 0,-1-1 0,0 1 0,0-1 0,0 1 0,0-1 1,0 0-1,0 1 0,0-1 0,0 1 0,0-1 0,0 1 0,0-1 0,-1 0 0,1 1 1,0-1-1,0 1 0,-1-1 0,1 1 0,0-1 0,0 1 0,-1-1 0,1 1 0,-1-1 1,1 1-1,0 0 0,-1-1 0,1 1 0,-1-1 0,1 1 0,-1 0 0,1 0 0,-1-1 1,1 1-1,-1 0 0,1 0 0,-1-1 0,0 1 0,1 0 0,-1 0 0,1 0 0,-1 0 1,1 0-1,-1 0 0,0 0 0,1 0 0,-2 0 0,-3 1 63,0-1 0,1 0 0,-1 1 0,0 0 0,-5 2 0,-1 0 155,1 1 0,0 1 0,0 0 0,0 0 0,1 1 0,-16 12 0,21-15-115,0 1-1,0 0 1,0 0 0,0 0 0,0 0 0,1 1 0,0-1 0,0 1-1,0 0 1,1 0 0,0 0 0,-1 0 0,2 1 0,-1-1 0,-1 7-1,3-9-68,0-1-1,0 1 0,0-1 1,0 1-1,0-1 0,0 1 1,1-1-1,-1 1 0,1-1 1,0 0-1,0 1 0,0-1 0,0 0 1,0 0-1,0 1 0,1-1 1,-1 0-1,3 2 0,-1-1-42,0 0 0,1 0 0,0 0 0,-1-1 0,1 1-1,0-1 1,0 0 0,0 0 0,7 2 0,4 0-619,1-1 0,-1 0 0,0-1 0,31 0 1,24 0-735,-40-1 471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6.7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13 18436,'4'10'2016,"14"-4"-1135,2-3-345,13-3 1248,7-4-536,13-2-536,4 0-239,5-1-489,-1 1-321,-9 5-743,-5-1-320,-12 4 1032,-8 2-256,-17 2-256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7.1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 17308,'0'20'2200,"7"-7"-1344,11-7-312,7-4 1449,11-2-937,1-1-240,5-8-720,3 2-448,-3-4 376,-5-5-96,-8-1-184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7.7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494 37 18620,'1'-1'189,"0"0"0,0 0-1,0-1 1,0 1 0,0-1 0,0 1 0,0-1 0,0 1 0,-1-1-1,1 1 1,-1-1 0,1 1 0,-1-4 0,0 5-133,0-1 1,0 1 0,0-1 0,0 0-1,0 1 1,0-1 0,0 1 0,-1-1-1,1 1 1,0-1 0,0 1-1,-1-1 1,1 1 0,0-1 0,-1 1-1,1-1 1,-1 1 0,1-1 0,0 1-1,-1 0 1,1-1 0,-1 1-1,1 0 1,-1-1 0,1 1 0,-1 0-1,0 0 1,1-1 0,-1 1 0,1 0-1,-1 0 1,1 0 0,-1 0-1,0 0 1,1 0 0,-1 0 0,1 0-1,-1 0 1,0 0 0,1 0 0,-1 0-1,1 1 1,-2-1 0,-12 2 200,0 0 0,0 2 0,0-1 0,-21 10 0,-53 27-221,79-35 4,-24 11-8,1 2 0,1 1-1,-43 35 1,61-44-9,1 2-1,1-1 1,-1 1-1,2 1 1,0 0-1,0 0 1,1 1-1,1 0 1,0 1 0,-6 17-1,12-25-7,0 0 0,0 1-1,0-1 1,1 1 0,0-1-1,0 1 1,1 12 0,1-15-8,-1-1 1,1 0-1,0 1 1,0-1-1,0 0 1,1 0-1,0 0 0,-1 0 1,1 0-1,1 0 1,-1 0-1,1-1 1,-1 1-1,7 5 1,-1-2-31,0-1 1,1 0 0,0-1 0,0 0 0,0-1 0,0 0 0,1 0 0,0-1-1,0 0 1,0 0 0,0-1 0,0-1 0,0 0 0,16 0 0,-1-1-120,0-1 0,0-1 1,-1-1-1,48-13 0,2-10-34,-10-4-72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8.4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0 15155,'-15'10'1761,"7"-1"-1121,14-3-88,12-2 952,17-2-488,6-2-87,14-2-241,3-1-96,8 0-176,2 1-96,-5-1-392,-6 0-296,-11 3-696,-9 0 896,-20-3-152,-8-1-128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8.9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 17684,'4'23'1744,"18"-10"-1080,5-6-264,16-1 769,6-3-265,11-2-448,3-1-296,3-4-880,-2 0-128,-9-8 632,-4-6-201,-3-10-191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19.3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168 0 16267,'24'2'1313,"0"0"0,30 7 0,-26-3-547,-19-5-587,9 2 21,-1 0-1,0 1 0,0 1 1,0 1-1,17 7 0,-31-11-191,1 0 1,-1 0-1,0 0 0,0 0 0,0 0 0,0 1 0,0-1 1,0 1-1,-1 0 0,1 0 0,-1 0 0,0 0 1,0 0-1,0 0 0,0 1 0,-1-1 0,1 1 1,-1-1-1,0 1 0,0 0 0,0-1 0,0 1 1,-1 0-1,0-1 0,1 1 0,-1 0 0,-1 0 0,1 0 1,-2 6-1,-1 5 34,-2 0 0,0-1 0,0 1 0,-1-1 0,-1 0 0,-1-1 1,0 0-1,0 0 0,-18 20 0,2-6 103,-1-1 0,-57 44 0,52-49-418,0-1-1,-1-2 1,-1-1-1,-1-2 1,-43 15 0,44-19-123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0.0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374 36 17196,'18'-12'1207,"20"-12"434,-38 25-1605,0-1-1,-1 0 1,1 0-1,0 1 0,0-1 1,0 0-1,0 0 1,0 1-1,0-1 0,0 0 1,0 0-1,0 1 1,0-1-1,0 0 1,0 1-1,0-1 0,0 0 1,0 0-1,0 1 1,0-1-1,0 0 0,0 0 1,0 1-1,1-1 1,-1 0-1,0 0 0,0 1 1,0-1-1,0 0 1,0 0-1,1 0 1,-1 1-1,0-1 0,0 0 1,0 0-1,1 0 1,-1 0-1,0 0 0,0 1 1,1-1-1,-1 0 1,0 0-1,0 0 1,1 0-1,-1 0 0,0 0 1,1 0-1,-1 0 1,0 0-1,0 0 0,1 0 1,-1 0-1,0 0 1,0 0-1,1 0 1,-1 0-1,0 0 0,0 0 1,1 0-1,-1-1 1,0 1-1,0 0 0,1 0 1,-1 0-1,0 0 1,0-1-1,0 1 1,1 0-1,-1-1 0,-9 22 650,-27 31-338,-3-2 0,-62 64 0,33-41-205,-106 144-821,163-205-235,9-18-709,13-24-233,29-56 149,-12 32 811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0.5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41 14259,'10'-7'418,"0"1"0,0 0 1,0 1-1,22-8 0,-30 12-337,1 1 1,-1-1-1,1 0 1,0 1-1,-1 0 0,1-1 1,0 1-1,-1 0 1,1 1-1,0-1 0,-1 0 1,1 1-1,0-1 1,-1 1-1,1 0 0,-1 0 1,1 0-1,-1 0 1,0 0-1,1 1 0,-1-1 1,0 1-1,0 0 1,0-1-1,0 1 1,0 0-1,3 4 0,0 2 28,0 0 0,-1 0 0,0 1 0,0-1 0,-1 1 0,0 0 0,2 12 0,9 71 289,-11-63-258,0-7-137,37 369-560,-40-391 499,0 1-1,0-1 0,0 0 0,0 1 0,0-1 0,0 1 0,0-1 1,0 0-1,0 1 0,0-1 0,0 0 0,0 1 0,0-1 0,0 1 0,0-1 1,0 0-1,0 1 0,-1-1 0,1 0 0,0 1 0,0-1 0,0 0 0,-1 1 1,1-1-1,0 0 0,0 1 0,-1-1 0,1 0 0,0 0 0,-1 1 0,1-1 1,0 0-1,-1 0 0,1 0 0,0 0 0,-1 1 0,1-1 0,-1 0 1,1 0-1,0 0 0,-1 0 0,1 0 0,-1 0 0,1 0 0,0 0 0,-1 0 1,1 0-1,-1 0 0,1 0 0,0 0 0,-1-1 0,1 1 0,0 0 0,-1 0 1,-23-14-2851,19 11 2329,-18-11-987,-139-85-3949,110 70 7387,-67-26 0,111 52-1229,-27-10 1296,34 13-1732,-1-1 0,0 1 0,1 0 0,-1-1 0,0 1 0,1 0 0,-1 0 0,0 0 0,1 0 0,-1 0 0,0 1 0,1-1 0,-1 0 0,0 1 1,1-1-1,-3 2 0,3-2-130,1 0 0,0 1 0,-1-1 0,1 0 0,0 0 0,-1 1 0,1-1 0,0 0 0,-1 1 0,1-1 0,0 0 0,0 1 0,-1-1 0,1 1 0,0-1 0,0 0 0,0 1 0,0-1 0,-1 1 0,1-1 0,0 0 0,0 1 0,0-1 0,0 1 0,0-1 0,0 1 0,0-1 0,0 0 0,0 1 0,0-1 0,1 1 0,-1-1 0,0 1 0,13 13 1362,23 5-1,-18-14-1027,0-1-1,0 0 1,0-2-1,34 1 1,76-7 338,-94 2-608,75-4-217,105-7-2313,-169 5 1907,-8-7-171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1.0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14683,'6'98'3817,"31"132"-2091,-34-219-1644,18 74 521,-19-77-522,0-1 1,1-1-1,0 1 0,1 0 1,0-1-1,0 0 1,0 1-1,0-2 0,8 9 1,-10-13-56,0 1 1,0-1 0,0 0-1,0 0 1,0 0-1,1 0 1,-1 0 0,0 0-1,0 0 1,1-1 0,-1 1-1,0-1 1,1 0 0,-1 0-1,1 0 1,-1 0-1,0 0 1,1 0 0,-1-1-1,0 1 1,1-1 0,-1 0-1,0 1 1,0-1-1,0 0 1,1 0 0,-1 0-1,0-1 1,3-2 0,5-3 60,-1 0 1,0-1 0,0 0 0,12-15-1,7-14 190,-1-2 0,-2 0 0,-1-2 0,32-78 0,-41 73-56,-9 30 2,-11 41-170,-18 130-74,21-128 17,1 0 0,2 0 0,7 49 0,-7-70 2,0 0 1,1 1 0,-1-1 0,2 0 0,-1 0 0,1-1-1,0 1 1,4 7 0,-6-12 1,1 1-1,-1 0 1,1-1 0,-1 1-1,1 0 1,0-1 0,0 0-1,-1 1 1,1-1-1,0 0 1,0 0 0,0 0-1,0 0 1,1-1 0,-1 1-1,0 0 1,0-1 0,0 0-1,1 1 1,-1-1 0,0 0-1,0 0 1,0 0 0,1 0-1,-1-1 1,4 0 0,1-2 14,1 0 0,-1 0 0,0-1 0,0 1 0,-1-2 0,1 1 0,-1-1 0,0 0 0,0 0 0,0-1 0,-1 0 0,0 0 0,0 0 0,6-10 0,4-9 81,-1 0 0,18-42-1,2-23-15,-31 78-209,1 0 0,-2 0 0,0 1 0,0-1 0,-1-22 0,-1 33 80,1 0 1,-1-1 0,0 1-1,0 0 1,0-1-1,-1 1 1,1 0-1,0-1 1,0 1-1,-1 0 1,1-1-1,-1 1 1,1 0 0,-1-1-1,1 1 1,-1 0-1,0 0 1,0 0-1,0 0 1,1 0-1,-1 0 1,0 0-1,0 0 1,0 0-1,-1 0 1,1 0 0,0 1-1,0-1 1,0 0-1,-1 1 1,1-1-1,0 1 1,0-1-1,-3 1 1,-10-1-515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3.1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 17796,'7'-6'1880,"5"1"-1152,1 0-312,5 4 1049,7-3-385,8 1-472,2 0-176,10 3-264,-1 0-72,-1 0-232,-1 3-184,-6 0-528,-6 2-264,-10 0-1313,-9-1 1929,-8-1-392,-6-2-336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3.6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14499,'12'14'1776,"2"-2"-1039,12-5-129,4 0 768,7-1-344,5-2-56,2-1-255,-1-1-201,-1 0-832,-4 1-336,-5-3 544,-5-1-193,-8-5-103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4.0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197 70 13331,'66'-69'9861,"-80"97"-8507,6-11-1371,-199 318-2739,201-325 2405,4-7 153,-1 1 0,1 0 0,-1 0 0,0-1 0,-6 6 0,4-7-357,7-11-152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4.5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6 13515,'1'0'49,"-1"-1"1,1 1 0,-1 0-1,0-1 1,1 1-1,-1-1 1,1 1-1,-1 0 1,1-1-1,-1 1 1,1 0-1,0 0 1,-1-1-1,1 1 1,-1 0 0,1 0-1,-1 0 1,1 0-1,0 0 1,-1 0-1,1 0 1,-1 0-1,1 0 1,0 0-1,-1 0 1,1 0-1,-1 0 1,1 0 0,0 1-1,-1-1 1,1 0-1,-1 0 1,1 1-1,-1-1 1,1 0-1,-1 1 1,1-1-1,-1 0 1,1 1-1,-1-1 1,0 1 0,1-1-1,-1 1 1,0-1-1,1 1 1,-1-1-1,0 1 1,1-1-1,-1 1 1,0 0-1,14 39 826,-9-25-694,21 54 136,63 194-263,-88-260-180,0 0 0,0 1 0,-1-1 0,1 1 0,-1-1 0,0 6 0,-6-11-169</inkml:trace>
  <inkml:trace contextRef="#ctx0" brushRef="#br0" timeOffset="1">19 243 15379,'-10'-10'1641,"3"4"-1017,6 5-272,3 1 776,8 1-144,6 2-400,3 0-199,7-3-361,5 1-161,9-1-359,8 0-224,2-4 1072,-1-3-520,4-5-56,-3-2-96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5.0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124 1 16155,'0'2'1313,"0"8"-929,-3 6-168,0 10 640,-4 0-208,3 4-408,0 3-80,1-2-64,3-2-80,-2-5-272,2-2-144,0-9-288,2-3-88,-8-13 80,-3-8 136</inkml:trace>
  <inkml:trace contextRef="#ctx0" brushRef="#br0" timeOffset="1">2 158 14107,'-1'-1'1392,"5"1"-712,3 1-191,9 1 687,1-2-216,6 0-392,2-3-272,8-3-688,0-3 568,4 1-248,-1-2-176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5.4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291 3 16604,'-1'0'165,"0"-1"1,0 1 0,0 0-1,0-1 1,0 1 0,-1 0-1,1 0 1,0 0 0,0 0 0,0 0-1,0 0 1,0 0 0,0 0-1,0 0 1,0 0 0,0 1-1,0-1 1,-2 1 0,-21 11 986,17-9-681,-28 16 53,-52 37 0,73-46-455,0 1 0,1 1 1,1 0-1,0 1 0,0 0 0,-11 17 1,21-27-45,0 0 0,0 1 0,1-1 0,-1 0 0,1 1 0,-1-1 0,1 1 0,0-1 0,1 1 0,-1-1 0,1 1 0,-1 0 0,1-1 0,0 1 0,0 0 0,1 0 0,0 5 0,0-5-17,1-1 0,-1-1 0,0 1 0,1 0 0,0 0 0,0 0 0,0-1 0,0 1 0,0-1 0,0 0 0,0 1 0,1-1 0,-1 0 0,1 0 0,0-1 0,0 1 0,0-1 0,-1 1 0,7 1 0,3 1-126,0-1-1,0 0 1,0-1-1,1 0 1,-1-1-1,1-1 1,20-1-1,-8-1-155,0-2 0,43-11 1,-22 0-79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5.9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0 16860,'-7'3'1792,"7"3"-1040,5-3-184,12-1 953,5 0-121,9-1-384,5-1-160,7-3-296,2 1-95,-4-1-329,-2-2-337,-10 4-951,-4 0 1016,-12 2-192,-3 3-160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7.9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221 19 16772,'1'-1'83,"0"0"1,-1 0 0,1 0 0,-1 1-1,1-1 1,-1 0 0,1 0 0,-1-1-1,0 1 1,1 0 0,-1 0 0,0 0 0,0 0-1,0-2 1,0 3-64,0 0-1,0-1 1,-1 1-1,1 0 1,0 0-1,0 0 1,-1 0-1,1 0 1,0-1-1,-1 1 1,1 0-1,0 0 1,-1 0-1,1 0 1,0 0-1,0 0 1,-1 0-1,1 0 1,0 0-1,-1 0 1,1 0-1,0 0 1,-1 1-1,1-1 1,0 0-1,0 0 1,-1 0-1,1 0 1,0 0-1,-1 1 1,1-1-1,-5 3 98,1-1 0,-1 1 0,1 0 1,0 0-1,-6 7 0,-3 6-21,0 0-1,1 1 1,0 1 0,2 0 0,0 1-1,-8 23 1,-36 124 383,17 7-18,34-151-569,1 0 0,0 0 0,2-1 0,1 1 0,0 0-1,6 23 1,-7-41 54,1 0 0,0 0 0,0 0-1,0 0 1,1 0 0,-1 0 0,1-1-1,0 1 1,0 0 0,0-1 0,1 1-1,-1-1 1,1 0 0,0 0 0,0 0-1,0 0 1,0-1 0,0 1 0,1-1-1,-1 1 1,1-1 0,-1 0 0,1-1-1,8 3 1,26-1-418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8.4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239 58 15651,'0'2'189,"0"1"1,0-1-1,0 1 0,0-1 0,-1 1 0,1-1 0,-1 1 0,1-1 0,-1 0 0,0 1 0,0-1 0,0 0 1,0 1-1,0-1 0,-1 0 0,-2 4 0,0 1 380,-57 101 265,-98 132 0,170-263-4229,9-16 2859,19-29-1270,125-197-825,-159 256 2887,23-25 640,-27 32-815,1 0 0,0 1 1,0-1-1,-1 1 1,1-1-1,0 1 0,0 0 1,0 0-1,1 0 0,-1 0 1,0 0-1,0 0 1,1 0-1,3 0 0,-5 1-15,0 0 1,0 0-1,0 1 0,-1-1 0,1 0 1,0 0-1,0 1 0,-1-1 0,1 0 0,0 1 1,-1-1-1,1 0 0,0 1 0,-1-1 1,1 1-1,-1-1 0,1 1 0,0 0 0,-1-1 1,0 1-1,1 0 0,-1-1 0,1 1 0,-1 0 1,0-1-1,1 1 0,-1 0 0,0 0 1,0-1-1,0 1 0,1 0 0,-1 0 0,0 1 1,1 31 675,-1-27-562,-3 37 684,-17 83 0,13-95-786,1 1 0,2-1 0,0 1 0,3 0-1,2 35 1,6-39-474,-7-27 338,1 0-1,-1 0 0,1 0 1,-1 1-1,1-1 1,-1 0-1,1 0 0,0 0 1,0 0-1,0 0 1,0 0-1,-1-1 0,1 1 1,0 0-1,1 0 1,-1-1-1,0 1 0,1 0 1,-1 0 60,-1-1 0,0 0 0,1 0-1,-1 0 1,0 0 0,1 0 0,-1 0 0,0 0 0,1 0 0,-1 0 0,0 0 0,1 0 0,-1-1 0,0 1 0,1 0 0,-1 0-1,0 0 1,0 0 0,1 0 0,-1-1 0,0 1 0,0 0 0,1 0 0,-1 0 0,0-1 0,0 1 0,1 0 0,-1 0 0,0-1 0,0 1-1,0 0 1,0-1 0,1 1 0,-1 0 0,0 0 0,0-1 0,0 1 0,0 0 0,0-1 0,0 1 0,0 0 0,0-1 0,0 1 0,-1-19-389,-6-3 142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8.9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19 212 10370,'-11'-17'1609,"5"7"-641,5 4-352,4 6 1640,7 0-999,5 5-425,4-3-160,8 4-560,6 1-296,9-5 216,5-5-72,7-9-128</inkml:trace>
  <inkml:trace contextRef="#ctx0" brushRef="#br0" timeOffset="1">594 0 16532,'-10'26'1656,"1"5"-1200,-2 7-232,-1 3 872,2 5-648,3 0-208,3-6-496,1-3-216,2-8-296,1-7-152,0-12 616,0-9-224,-3 3-168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9.3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0 304 14939,'2'0'1673,"5"3"-1137,3-3-248,6-1 848,4-2-768,4-1-384,6-5 136,2-1-120,-2-10-152</inkml:trace>
  <inkml:trace contextRef="#ctx0" brushRef="#br0" timeOffset="1">551 1 15011,'-9'31'1377,"-4"14"-921,-2 3-208,-4 8 648,0-1-296,4-2-440,3-3-296,5-13-440,1-8 504,6-18-152,7-5-80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29.8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32 14947,'7'-5'432,"0"1"-1,0 1 0,1 0 1,-1 0-1,1 0 1,0 1-1,0 0 0,14-1 1,1 0 601,42 3 0,-54 0-894,0 1 0,0 0 0,0 1 0,0 0 0,-1 1 0,13 4-1,-19-5-124,-1-1-1,1 1 0,-1 0 0,0-1 1,0 2-1,0-1 0,0 0 0,0 1 0,0-1 1,0 1-1,-1 0 0,1 0 0,-1 0 1,0 0-1,0 0 0,0 0 0,0 1 1,-1-1-1,0 1 0,1-1 0,0 7 0,-1-1-28,0 0-1,-1 0 0,0 0 1,-1 0-1,0 0 1,-1 0-1,1 0 0,-2 0 1,1 0-1,-1-1 0,0 1 1,-1-1-1,0 0 1,-1 0-1,-7 12 0,-5 3-36,-1 0 0,-1-1 0,-34 30 0,49-48 29,-18 16-23,21-19 25,0 0 0,0 0 0,0-1-1,0 1 1,1 0 0,-1-1 0,0 1-1,0-1 1,0 1 0,0-1 0,0 1-1,0-1 1,0 0 0,-1 1 0,1-1-1,0 0 1,0 0 0,-2 0 0,7-3-160,0 1 0,0-1 0,1 1 0,-1 0 0,6-2 0,-5 3 110,-1 0 0,1 0 0,0 1-1,0 0 1,0-1 0,0 1 0,-1 1 0,1-1 0,0 1-1,0 0 1,0 0 0,-1 0 0,1 1 0,-1 0 0,1 0 0,-1 0-1,0 0 1,1 1 0,6 5 0,-8-6 76,0 1-1,0 0 1,0 0-1,0 0 1,-1 0 0,1 1-1,-1-1 1,0 1 0,0 0-1,0-1 1,-1 1-1,1 0 1,-1 0 0,0 0-1,0 0 1,0 0-1,0 0 1,-1 0 0,0 1-1,0-1 1,0 0-1,0 0 1,-2 7 0,1-7 66,0-1 0,0 0 1,0 1-1,0-1 1,-1 0-1,0 0 0,1 0 1,-1 0-1,0 0 0,-1 0 1,1-1-1,0 1 0,-6 4 1,2-3 95,1 0 1,-1-1-1,0 1 1,-1-1-1,1 0 1,-11 3-1,0-2 46,1 0-1,-1-2 0,1 1 1,-1-2-1,-17 0 1,30-1-381,1 0 1,-1 0-1,1 0 1,0-1-1,-1 1 1,1-1-1,0 1 1,-1-1-1,1 0 1,0 0-1,0-1 1,0 1-1,0-1 1,0 1-1,0-1 0,0 0 1,-3-3-1,4-5-446,11 0-237</inkml:trace>
  <inkml:trace contextRef="#ctx0" brushRef="#br0" timeOffset="1">822 168 18940,'-12'31'1600,"-1"7"-1112,-2 3-191,0 5 535,1 1-208,3-2-168,1-2-136,5-9-320,2-4-136,2-8-272,1-5-144,1-7-416,-1-9-169,0 4 737,-1-11-248,-5-6-16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0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1 243 15315,'0'-6'1905,"4"4"-1249,12 2-328,5-1 1248,11 1-1008,2-3-400,12 2-808,1-5 584,4-1-232,-3-3-96</inkml:trace>
  <inkml:trace contextRef="#ctx0" brushRef="#br0" timeOffset="1">779 0 16884,'-142'104'4142,"128"-91"-3938,0 0 0,1 0 0,0 1 0,1 1 0,0 0 0,1 1 0,-9 19 0,18-31-174,0 0-1,0 0 1,0 0-1,1 0 1,0 0-1,0 1 1,0-1-1,0 0 1,1 1 0,0-1-1,0 1 1,0 4-1,1-7-19,-1 0 0,1 0 0,0 0 0,0 0 0,0 0 0,0 0-1,0 0 1,0 0 0,1 0 0,-1 0 0,0-1 0,1 1 0,0 0 0,-1-1 0,1 0 0,0 1 0,0-1-1,0 0 1,0 0 0,0 0 0,0 0 0,0 0 0,0 0 0,0-1 0,3 1 0,7 2-146,0-1 0,1-1 0,-1 0 0,1 0 0,-1-1-1,0-1 1,1 0 0,13-4 0,98-28-1233,-117 31 1357,39-11-502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0.7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131 1 16083,'0'-1'1857,"-6"4"-1001,-4 4-336,-2 9 1257,1 2-545,1 8-504,1 2-216,5-1-296,1 3-120,5-4-352,2-2-184,3-7-368,0-4-216,0-7 727,2-6-223,-3-3-136</inkml:trace>
  <inkml:trace contextRef="#ctx0" brushRef="#br0" timeOffset="1">3 113 15939,'-3'5'1929,"5"-4"-1017,5-1-328,9 0 1064,4 0-367,8-3-441,7 0-288,5-4-584,3-3-392,1-1-960,5-5 1152,1-9-224,-3 0-177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1.1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83 0 16299,'-7'26'1545,"-5"8"-1065,-2 4-216,2 2 1024,1 1-656,4-2-648,-1-2-240,7-4-456,-2-3-152,2-11 616,-2-2-200,0-5-128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1.6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0 112 15467,'4'-4'287,"0"0"0,0 0 0,0 1 0,1-1 0,-1 1 0,1 0 0,-1 0 0,1 0 0,0 1 0,0 0 0,1 0 0,-1 0 0,0 1-1,1-1 1,-1 1 0,1 0 0,-1 1 0,9 0 0,11-1 474,0 1-1,42 7 1,-51-5-753,-1 1-1,1 1 1,-1 0-1,0 1 1,0 1-1,-1 0 1,1 1-1,24 16 1,-33-19-47,0 1-1,-1-1 1,1 2 0,-1-1-1,0 0 1,0 1-1,0 0 1,-1 0 0,0 1-1,0-1 1,-1 1 0,1 0-1,-1 0 1,-1 0-1,0 0 1,0 0 0,0 0-1,-1 1 1,0-1 0,0 13-1,-2-8 59,0 1 1,-1-1-1,0 0 0,-1 1 0,-1-1 1,0 0-1,-1-1 0,0 1 0,0-1 1,-1 0-1,-1 0 0,0 0 1,0-1-1,-17 17 0,14-16 53,-1-1 1,0 0-1,0-1 0,-1 0 1,0-1-1,0 0 1,-1-1-1,0-1 0,0 0 1,-1 0-1,1-1 0,-25 5 1,33-9-147,-1-1-1,1 1 1,-1-1 0,0 0 0,1 0 0,-1-1-1,1 1 1,-1-1 0,1-1 0,-1 1 0,1-1-1,0 0 1,-5-2 0,6 2 12,1 0 1,0 0-1,0-1 0,0 1 1,0-1-1,0 0 1,0 0-1,1 0 0,-1 0 1,1 0-1,0 0 1,0-1-1,0 1 0,1-1 1,-1 1-1,1-1 0,0 0 1,0 1-1,-1-8 1,-1-31-432</inkml:trace>
  <inkml:trace contextRef="#ctx0" brushRef="#br0" timeOffset="1">760 0 17452,'0'12'3480,"3"10"-2806,6 14-344,-2 1 1,-1-1-1,-2 1 1,-1 54-1,-3-74-286,-2-1 0,0 0 0,-1 0 0,0 0 0,-2 0 0,0 0 0,0-1 0,-2 0-1,1 0 1,-2-1 0,0 1 0,-17 20 0,13-21-97,0 0 1,-2 0-1,1-1 1,-2-1-1,1-1 0,-2 0 1,0 0-1,0-2 0,0 0 1,-1-1-1,-1-1 1,-22 7-1,5-6-127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2.3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17428,'23'26'1704,"8"-6"-1280,22-10-208,10 0 1016,17-7-807,8-2-113,8-4-280,-1-4-240,-9-3-417,-11 0-199,-27 3 640,-20 3-160,-26 4-152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2.7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16131,'33'9'1865,"2"1"-1241,9-6-280,6 2 808,8-5-640,0 2-240,-2-3-23,-7 0-153,-10 0-176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3.1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14 15443,'7'-3'1753,"13"3"-921,3-2-344,8-1 944,5 2-368,7-1-447,6 1-289,0 1 1216,-1 0-1328,1 0-48,1-1 56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3.9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0 18116,'12'10'1504,"1"15"-1112,-8 0-216,-3 8 793,-2 7-321,-2 6-520,2 2-152,-1 2-160,1-6-120,-4-6-313,4-4-151,-3-10 744,-6-4-248,-2-8-64,-5-4-96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4.4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74 16412,'12'-9'265,"0"1"0,0 0 0,1 1 1,0 0-1,0 1 0,1 0 0,-1 1 1,1 1-1,0 0 0,1 1 0,-1 0 1,1 1-1,-1 1 0,1 0 0,-1 1 1,1 1-1,0 0 0,26 6 0,-36-5-255,1 0 0,-1 0 0,1 0 0,-1 0 0,0 1 0,0 0 0,0 0-1,0 0 1,-1 1 0,1 0 0,-1-1 0,0 2 0,0-1 0,6 9 0,-8-9 2,0 0 1,0-1-1,0 1 0,-1 1 1,1-1-1,-1 0 0,0 0 1,0 0-1,-1 1 1,1-1-1,-1 0 0,0 1 1,0-1-1,0 0 0,-1 1 1,0-1-1,0 0 1,0 1-1,-3 7 0,0-3 86,0 1 1,-1-1-1,0 0 0,0 0 0,-1 0 0,-1-1 0,1 0 0,-13 13 0,18-21-120,1 0 0,-1 1 0,1 0 0,0-1 0,-1 1 0,1-1 1,0 1-1,-1-1 0,1 1 0,0 0 0,0-1 0,0 1 0,0 0 0,-1-1 0,1 1 0,0-1 0,0 1 0,0 0 0,0-1 0,0 1 0,1 0 0,-1-1 0,0 1 0,0 0 0,0-1 0,0 1 1,1-1-1,-1 1 0,0 0 0,1-1 0,-1 1 0,0-1 0,1 1 0,-1-1 0,1 1 0,0 0 0,22 21-730,-17-17 470,1 2 18,5 5-156,1 0 1,-2 0 0,0 1-1,14 21 1,-23-31 437,-1-1 0,1 1 0,0 0 1,-1 1-1,0-1 0,0 0 0,0 0 0,0 0 1,0 1-1,0-1 0,-1 0 0,0 1 0,0-1 1,0 1-1,0-1 0,0 0 0,-1 1 0,1-1 1,-1 1-1,0-1 0,0 0 0,0 0 0,0 0 1,-1 0-1,1 0 0,-1 0 0,0 0 1,-4 5-1,-1-1 239,-1 0 0,0 0 0,0-1 0,0 0 0,-1 0 0,0-1 0,0 0 1,0-1-1,-1 0 0,0 0 0,1-1 0,-13 2 0,10-2-22,-2-1-1,1 0 1,0-1-1,0 0 1,0-1-1,-1-1 1,1 0-1,-26-6 1,36 7-329,-1-1 0,0 0 0,0-1 0,0 1 0,1 0 0,-1-1 0,1 0 1,-1 0-1,1 0 0,0 0 0,0-1 0,0 1 0,0-1 0,0 0 0,0 0 0,1 0 0,-1 0 0,1 0 0,0 0 1,0-1-1,0 1 0,1-1 0,-1 0 0,1 1 0,-2-8 0,1 0-507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4.9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17892,'16'11'1568,"-2"3"-1152,-1 1-184,3 6 616,1 5-207,-4 6-201,-2-2-216,-2 4-256,-3 1-152,-4-2-376,3-2-265,-7-8 641,2-4-152,0-8-88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5.3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1 200 14963,'8'-3'1689,"7"3"-929,3-1-320,9-5 1224,6-1-680,12-5-351,1 1-177,4-1-528,0 1-336,-3-2-201,-5 3 497,-6 0-192,-8-2-96</inkml:trace>
  <inkml:trace contextRef="#ctx0" brushRef="#br0" timeOffset="0.31">684 1 16171,'0'41'1177,"-1"-1"-977,-3 0-104,4 2 320,1-3-304,5-3-440,-1-8-144,3-6 368,-4-7-112,-4-4-80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5.7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16860,'18'-5'413,"1"0"0,0 0 0,1 2 0,-1 1 0,1 0 1,-1 1-1,1 1 0,21 3 0,-9 2-226,-1 0 0,0 2 0,-1 1 0,37 15 0,-53-17-178,0 0 0,0 1 1,-1 0-1,0 1 1,0 1-1,-1 0 0,0 1 1,20 21-1,-26-25 21,-1 1-1,0 0 1,0 0-1,-1 1 1,0-1-1,0 1 1,-1 0-1,1 0 1,-2 0 0,1 1-1,-1-1 1,-1 0-1,0 1 1,0 0-1,0-1 1,-1 1-1,-1 10 1,-1-6 71,-1 0-1,0 0 1,-1 0 0,0-1 0,-1 1-1,0-1 1,-1 0 0,0-1 0,-1 1 0,-1-1-1,1-1 1,-2 1 0,1-2 0,-2 1 0,1-1-1,-1 0 1,0-1 0,-21 13 0,18-13-151,-1 0 0,0-1 0,0-1 0,0 0 1,-1-1-1,0-1 0,0 0 0,-1-1 0,1 0 0,0-1 1,-1-1-1,0-1 0,1 0 0,-1-1 0,-25-4 0,34 3-48,0 1-1,1-2 1,-1 1-1,0 0 1,1-1-1,-1-1 1,1 1-1,0-1 1,0 0-1,1 0 1,-1 0-1,1-1 1,0 0-1,0 0 0,-6-8 1,-2-14-455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6.2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336 0 16532,'3'29'1512,"0"9"-1016,0 5-192,1 10 568,2 3-152,-5 3-232,-1 3-135,-10 2-249,-4 2-128,-9 4-224,-7 4-113,-10-4-335,-6 0-136,-12-10 584,-6-4-208,-6-24-88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36.6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295 30 12587,'-2'-2'104,"1"0"1,-1 0-1,1 0 1,-1 0 0,0 0-1,1 1 1,-1-1-1,0 1 1,0-1 0,0 1-1,-1-1 1,1 1-1,0 0 1,0 0 0,-1 0-1,1 1 1,0-1-1,-1 0 1,1 1-1,-1-1 1,-3 1 0,-1-1 41,0 1 1,0-1 0,1 2-1,-1-1 1,0 1-1,1-1 1,-8 3 0,9-1-107,1 0-1,0 0 1,0 1 0,0-1 0,0 1 0,0 0-1,0 0 1,1 0 0,-1 0 0,1 1-1,0-1 1,0 1 0,0 0 0,1 0 0,-3 5-1,-3 7 74,0 1-1,-8 26 0,-8 31 152,3 1 1,-17 114-1,33-150-255,2 2 0,1-1 0,2 0-1,2 0 1,1 0 0,15 65 0,-12-84-42,1 1 0,0-1 0,2-1 0,1 0 0,0 0 1,2-1-1,0 0 0,1-1 0,28 31 0,30 15-51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0.0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16267,'7'1'1769,"7"2"-1217,12 1-216,10-4 736,10 2-408,2-2-135,5 0-321,2-3-248,-2 3-577,-2 0-247,-9 0 656,-6 0-152,-22 0-176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0.4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17 14139,'17'7'1424,"6"-3"-832,4-2-247,9-1 551,4-1-128,8-1-368,3-2-328,4-5 72,1 1-104,2-4-144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0.9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1 16211,'46'53'2237,"-32"-37"-1885,-1-1 1,13 20 0,-22-28-324,1 1 0,-2-1 0,1 1 0,-1 0 0,0 0 0,-1 0 0,0 0 0,2 14 0,-3-9-14,-1 0 0,0 0 0,-1 0 0,0 0 0,-1 0 1,-1 0-1,0 0 0,-1 0 0,0-1 0,-1 1 0,0-1 0,-1 0 0,0-1 0,-16 21 0,15-21-72,-1-1-1,-1 0 0,0-1 0,0 0 0,-1 0 0,0-1 1,-1 0-1,0-1 0,0 0 0,0-1 0,-1 0 0,0-1 1,0 0-1,0-1 0,-16 3 0,3-4-158</inkml:trace>
  <inkml:trace contextRef="#ctx0" brushRef="#br0" timeOffset="1">867 60 17284,'-1'35'1584,"1"4"-1272,0 6-184,0 0 648,3 4-776,0 1-200,-2-5-488,2-7-152,-3-9 568,0-7-192,-4-12-136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1.4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76 14251,'9'-8'190,"-1"1"1,2 0-1,-1 0 0,1 0 1,0 2-1,0-1 0,1 1 1,0 0-1,0 1 0,0 1 1,0 0-1,0 0 0,1 1 0,0 0 1,-1 1-1,1 1 0,0 0 1,-1 0-1,1 1 0,12 3 1,-14-3-154,0 1 0,1 0-1,-1 1 1,0 0 0,-1 1 0,1 0 0,0 0 0,-1 1 0,0 0 0,0 1 0,-1 0 0,1 0 0,-1 1 0,-1 0 0,1 1 0,-1-1 0,0 1 0,-1 1 0,0-1 0,0 1 0,-1 0-1,6 14 1,-9-15 14,0-1 0,0 0-1,-1 0 1,0 1-1,0-1 1,0 0-1,-1 1 1,0-1-1,-1 1 1,-2 13 0,0-10 38,0 0 1,-1 0-1,0-1 1,-1 1 0,0-1-1,-10 15 1,2-8 58,-1 0 1,0 0-1,-1-2 1,0 0-1,-1 0 1,-1-2-1,-21 14 1,22-17-100,-1-1 0,0 0 0,-1-1 1,-27 9-1,38-15-147,0 0-1,-1 0 1,1-1-1,-1 0 1,1 0 0,-1-1-1,0 0 1,1 0-1,-1 0 1,1-1 0,-1-1-1,1 1 1,-1-1-1,-8-4 1,13 5 33,0 0 1,0 0-1,1-1 1,-1 0-1,0 0 0,1 1 1,-1-1-1,1-1 1,0 1-1,0 0 0,-1-1 1,1 1-1,1-1 0,-1 1 1,0-1-1,1 0 1,-1 0-1,1 0 0,0 0 1,0 0-1,0 0 1,1 0-1,-1 0 0,1 0 1,-1 0-1,1-4 1,9-20-579</inkml:trace>
  <inkml:trace contextRef="#ctx0" brushRef="#br0" timeOffset="1">689 232 16371,'12'28'1369,"-5"2"-1025,-3 1-144,-1 4 480,0-2-152,0-5-264,-2-3-176,2-5-376,-1-7-176,2-10-264,0-5-48,2-14 488,0-5-184,1-14-129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1.9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0 451 13611,'6'6'197,"-1"0"-1,1 0 1,0-1 0,0 1-1,0-1 1,1 0 0,-1-1-1,1 0 1,1 0 0,-1-1-1,0 1 1,1-1 0,13 3-1,-15-5-70,0-1-1,0 1 1,1-1 0,-1 0-1,0 0 1,0-1-1,0 0 1,0 0 0,0 0-1,0-1 1,0 0-1,0 0 1,-1 0 0,1-1-1,-1 0 1,1 0-1,-1 0 1,8-7 0,-10 7-37,1-1 0,0 1 1,-1-1-1,0 0 1,0 0-1,0 0 0,-1 0 1,1-1-1,-1 1 0,0-1 1,0 1-1,-1-1 0,1 0 1,0-8-1,-1 11-63,-1 0 0,0 0-1,0 0 1,0 0 0,0 0 0,0 0-1,-1 0 1,1 0 0,-1 0-1,1 0 1,-1 0 0,0 0 0,1 0-1,-1 0 1,0 0 0,0 1-1,-1-1 1,1 0 0,0 1 0,0-1-1,-1 1 1,1-1 0,-1 1-1,0 0 1,1-1 0,-1 1 0,0 0-1,1 0 1,-1 0 0,0 0 0,0 1-1,0-1 1,0 0 0,0 1-1,0 0 1,0-1 0,-3 1 0,-1 0-1,0-1 1,0 1 0,0 1 0,-1-1 0,1 1 0,0 1 0,0-1 0,1 1 0,-1 0 0,0 0 0,0 0 0,1 1-1,0 0 1,-1 0 0,1 0 0,0 1 0,1 0 0,-1 0 0,0 0 0,1 0 0,-4 6 0,1-2-6,0 1 1,0 0 0,1 1 0,1-1 0,-1 1-1,2 0 1,-1 0 0,1 1 0,1-1 0,-4 21-1,6-26-17,0 0-1,1 0 0,0 1 1,0-1-1,0 0 0,0 1 1,1-1-1,0 0 0,0 0 1,1 0-1,-1 0 0,1 0 1,0 0-1,0 0 0,1 0 1,0-1-1,5 9 0,-5-10-60,1 0-1,-1 0 0,0-1 1,1 1-1,0-1 1,-1 1-1,1-1 1,0 0-1,0-1 0,0 1 1,1-1-1,-1 0 1,0 0-1,0 0 0,1 0 1,-1-1-1,0 0 1,1 0-1,-1 0 1,1 0-1,7-2 0,-5 0 8,0 1-1,0-1 0,-1 0 1,1-1-1,-1 0 1,0 0-1,1 0 0,-1-1 1,0 0-1,8-7 0,21-30-316</inkml:trace>
  <inkml:trace contextRef="#ctx0" brushRef="#br0" timeOffset="0.96">81 1 16852,'-20'0'1424,"5"13"-1224,1 2-472,8 0 1136,2 0-376,5-5-504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2.5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23 16011,'-1'0'55,"1"-1"-1,-1 0 0,1 1 1,-1-1-1,1 1 0,-1-1 1,0 1-1,1-1 0,-1 1 0,0 0 1,0-1-1,1 1 0,-1 0 1,0 0-1,0-1 0,0 1 1,1 0-1,-1 0 0,0 0 0,0 0 1,0 0-1,1 0 0,-1 0 1,0 0-1,0 0 0,0 1 0,1-1 1,-1 0-1,0 0 0,0 1 1,1-1-1,-1 0 0,0 1 1,1-1-1,-1 1 0,0-1 0,1 1 1,-1-1-1,1 1 0,-1 0 1,1-1-1,-1 1 0,1 0 1,-1-1-1,1 1 0,0 0 0,-1-1 1,1 1-1,-1 1 0,-2 6 125,0 0 0,1 0-1,0 0 1,-1 8-1,2-11-14,-6 35 131,-3 76-1,10-97-322,0 1-1,1-1 1,1 1 0,1-1-1,1 0 1,7 19 0,-11-35 34,1 0 0,0 0 0,0 0 0,1 0 1,-1-1-1,0 1 0,1 0 0,0-1 0,0 1 1,0-1-1,0 1 0,0-1 0,0 0 0,0 0 1,1 0-1,-1 0 0,1-1 0,-1 1 0,1 0 1,0-1-1,0 0 0,-1 0 0,1 0 1,0 0-1,0 0 0,0 0 0,0-1 0,0 0 1,0 1-1,1-1 0,-1 0 0,0-1 0,0 1 1,4-1-1,3-2 50,-1 0 0,0-1 0,1 1 0,-1-2 0,-1 1 0,1-1 0,-1-1 0,1 0 0,10-10 0,1-3 41,-1-2 0,-1 0 0,-1-1 0,-1-1 0,-1-1 0,-1 0 1,-1 0-1,12-33 0,-21 51-228,-2 11 7,0 58-221,-2-38 191,4 35-1,-2-50 135,0 1 0,0-1 0,1 0 0,0 0 0,1 0 0,0 0 0,0 0 0,10 14 0,-12-21 37,0-1-1,0 1 0,1 0 0,-1-1 0,1 0 0,0 0 1,-1 0-1,1 0 0,0 0 0,0 0 0,0-1 1,0 1-1,1-1 0,-1 0 0,0 0 0,1 0 0,-1 0 1,0-1-1,1 0 0,-1 1 0,1-1 0,-1 0 0,1-1 1,-1 1-1,1 0 0,-1-1 0,0 0 0,1 0 1,-1 0-1,4-2 0,0 0 48,0 0-1,0 0 1,0-1 0,0-1-1,0 1 1,-1-1-1,0 0 1,0 0 0,0-1-1,0 1 1,-1-1 0,6-9-1,-5 5 36,0 0 0,0 0-1,-1-1 1,0 0 0,-1 0-1,0 0 1,4-24 0,-6 22-84,-1 0 0,0-1 0,-1 1 0,0 0 0,-1-1 0,0 1 0,-4-13 0,3 17-122,0 0-1,-1 0 1,-1 0 0,1 1 0,-1-1 0,-1 1-1,1 0 1,-1 0 0,-1 1 0,-6-9-1,8 12-3,0 1 0,0-1 0,0 1 0,0 0 0,-1 0 0,1 1 0,-1-1 0,0 1 0,1 0 0,-1 0 0,0 0 0,0 1 0,-1 0 0,-5-1 0,-10 1-463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3.0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253 45 14523,'-2'-2'124,"1"0"0,-1 0 0,0 0 0,0 0 0,0 0 0,0 1 0,0-1 0,0 1 0,0-1 0,-1 1 0,1 0 0,-1 0 0,1 0 1,-1 0-1,1 0 0,-1 1 0,1-1 0,-1 1 0,0-1 0,1 1 0,-1 0 0,0 0 0,1 0 0,-1 1 0,0-1 0,1 1 0,-1-1 0,1 1 0,-1 0 0,-2 1 0,-9 4 210,1-1 1,0 2-1,0 0 0,-12 10 0,23-16-317,-10 7 135,0 1 0,1 0-1,-12 12 1,19-17-142,0 1-1,0-1 1,0 1-1,1 0 1,0 0 0,0 0-1,0 0 1,1 1-1,-1-1 1,-1 9-1,4-13-13,-1 0-1,1 0 0,0 0 0,0 0 0,-1 0 1,1 0-1,0 0 0,0 1 0,0-1 0,0 0 0,0 0 1,1 0-1,-1 0 0,0 0 0,0 0 0,1 1 1,-1-1-1,1 0 0,-1 0 0,1 0 0,-1 0 0,1 0 1,-1-1-1,1 1 0,0 0 0,0 0 0,-1 0 1,1 0-1,0-1 0,0 1 0,0 0 0,0-1 0,0 1 1,0-1-1,0 1 0,0-1 0,0 0 0,0 1 1,0-1-1,0 0 0,1 0 0,-1 1 0,1-1 1,4 0 4,-1 0 1,0 0 0,1-1 0,-1 1 0,0-1 0,0 0 0,0-1 0,5-1-1,9-5 53,-2 0 0,1-2-1,-1 0 1,-1 0-1,1-2 1,-2 0 0,0-1-1,0 0 1,-1-1 0,16-22-1,-29 35-50,15-25 26,-15 24-33,0 1-1,-1 0 1,1-1-1,0 1 1,-1 0-1,0-1 1,1 1-1,-1-1 1,0 1-1,0-1 1,1 1-1,-1 0 1,0-1-1,-1 1 1,1-1-1,0 1 1,0-1-1,-1-1 1,1 3-6,-1-1 1,1 1-1,0 0 1,-1 0 0,1-1-1,-1 1 1,1 0-1,0 0 1,-1-1 0,1 1-1,-1 0 1,1 0 0,0 0-1,-1 0 1,1 0-1,-1 0 1,1 0 0,-1 0-1,1 0 1,-1 0 0,1 0-1,-1 0 1,1 0-1,0 0 1,-1 0 0,1 0-1,-1 0 1,1 1 0,-1-1-1,1 0 1,0 0-1,-1 0 1,1 1 0,-1-1-1,1 0 1,0 1-1,-1-1 1,1 0 0,0 1-1,0-1 1,-1 1 0,-14 14-377,12-10 213,0 0 0,1 0 1,-1 0-1,1 0 1,0 1-1,0-1 0,1 1 1,-2 8-1,2-12 120,1 1 0,0-1 0,0 1-1,0-1 1,0 1 0,0-1 0,0 1-1,0-1 1,1 1 0,0-1 0,-1 1 0,1-1-1,0 1 1,0-1 0,0 0 0,0 0-1,1 1 1,-1-1 0,1 0 0,-1 0 0,3 2-1,18 8-391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3.5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101 1 10986,'-1'0'144,"-1"1"1,0 0-1,1 0 0,-1 0 0,1 0 0,0 0 0,-1 0 0,1 0 0,0 1 0,0-1 0,-1 1 0,1-1 0,0 0 0,1 1 1,-3 2-1,-10 30 371,10-25-148,-12 35 431,2 0 0,3 1 1,1 0-1,2 0 1,-1 69-1,8-111-764,-1 1 0,2-1 0,-1 0 0,0 0 0,0 1 0,1-1 0,0 0 0,0 0 0,0 0 0,0 0 0,0 0 0,0 0 0,3 4 0,-4-7-18,1 1-1,-1-1 1,1 1-1,0-1 1,-1 0-1,1 1 1,-1-1-1,1 0 1,0 1-1,-1-1 1,1 0-1,0 0 1,0 1-1,-1-1 1,1 0-1,0 0 0,-1 0 1,1 0-1,0 0 1,0 0-1,-1 0 1,2 0-1,0-1 12,0 0 1,1 0-1,-1 0 0,0 0 0,0 0 0,0 0 1,1 0-1,-2-1 0,4-2 0,20-18 207,29-36-1,-33 35-69,44-40 0,-63 61-164,1 0 0,-1 1 1,1-1-1,0 0 0,0 1 0,-1 0 0,1-1 0,0 1 1,0 0-1,0 1 0,0-1 0,0 0 0,0 1 0,4 0 1,-6 0-3,1 0 1,-1 0 0,1 1 0,-1-1-1,0 1 1,1-1 0,-1 1 0,0-1-1,0 1 1,1 0 0,-1 0 0,0-1-1,0 1 1,0 0 0,0 0 0,0 0-1,0 0 1,0 0 0,0 1 0,-1-1-1,1 0 1,0 0 0,-1 0 0,1 1 0,-1-1-1,1 0 1,-1 1 0,1-1 0,-1 1-1,0-1 1,0 3 0,1 12-46,-1-1-1,0 1 1,-1-1 0,-1 0 0,-1 1-1,0-1 1,-1 0 0,0 0 0,-1 0-1,-1-1 1,-10 18 0,15-30 10,1-1 26,0 0 1,0-1 0,-1 1-1,1 0 1,-1-1 0,1 1-1,0 0 1,-1-1 0,1 1-1,-1 0 1,1-1 0,-1 1 0,0-1-1,1 1 1,-1-1 0,0 1-1,1-1 1,-1 0 0,0 1-1,1-1 1,-1 0 0,-1 1-1,-4-4-137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3.9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68 1 15771,'2'14'1625,"-2"11"-1033,-2 6-208,-1 14 672,-1 6-168,-3 8-160,-3 3-199,1 1-361,-2-5-144,2-3-336,2-9-297,3-12-311,1-10 720,8-5-224,8-6-120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4.7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254 48 14395,'1'-1'105,"0"0"0,0-1 0,-1 1 0,1 0 0,0 0 0,0 0-1,0-1 1,-1 1 0,1 0 0,-1 0 0,1-1 0,-1 1 0,0-1 0,1 1 0,-1 0 0,0-1 0,0 1 0,0-1-1,0 1 1,0-1 0,0 0 0,-1 1-17,1 0 1,-1 0-1,0 0 0,1 0 0,-1 0 0,0 0 1,0 0-1,0 0 0,1 0 0,-1 1 0,0-1 1,0 0-1,0 1 0,0-1 0,0 1 1,0-1-1,-1 1 0,1-1 0,0 1 0,-1 0 1,-2-1 35,0 0 0,0 1 0,0-1 1,0 1-1,0 0 0,0 0 0,0 1 0,0-1 1,0 1-1,0 0 0,1 0 0,-1 0 1,0 1-1,-6 2 0,4 1-98,0 0 0,0 1 0,1-1 0,-1 1 0,1 0 0,0 1 0,1-1 0,0 1 0,0 0 1,0 0-1,1 0 0,-5 15 0,-1 8-52,-10 56 0,10-28 14,-3 68 1,11-97-2,2-1 0,0 0 0,2 0 0,9 43 0,-11-70 11,16 50-118,-17-48 101,1-1 0,0 0 0,1 0 0,-1 1-1,0-1 1,1 0 0,-1 0 0,1 0-1,-1 0 1,1-1 0,0 1 0,0 0-1,0-1 1,0 1 0,0-1 0,0 0-1,0 0 1,4 2 0,-6-3 13,0 0-1,1 0 1,-1 0 0,1 0-1,-1 0 1,0 0 0,1 0 0,-1 1-1,1-1 1,-1-1 0,1 1-1,-1 0 1,1 0 0,-1 0-1,0 0 1,1 0 0,-1 0-1,1 0 1,-1-1 0,0 1 0,1 0-1,-1 0 1,1 0 0,-1-1-1,0 1 1,1 0 0,-1-1-1,0 1 1,0 0 0,1-1 0,-1 1-1,1-16-128,-11-19 21,-8-4 315,-3 0-1,-42-60 1,37 59 235,20 27-188,6 13-246,0 0 1,0 0-1,0 0 0,0 0 1,0 0-1,0 0 0,0 0 1,0-1-1,0 1 0,0 0 1,0 0-1,0 0 0,0 0 1,0 0-1,0 0 0,0 0 1,0 0-1,0 0 1,0-1-1,0 1 0,0 0 1,0 0-1,0 0 0,0 0 1,0 0-1,0 0 0,0 0 1,0 0-1,1 0 0,-1 0 1,0 0-1,0 0 0,0-1 1,0 1-1,0 0 0,0 0 1,0 0-1,0 0 0,0 0 1,1 0-1,-1 0 0,0 0 1,0 0-1,0 0 0,0 0 1,0 0-1,0 0 0,0 0 1,0 0-1,1 0 0,20 10-109,-1-1-315,1-5-22,0-1 0,0 0 0,1-2-1,-1-1 1,1 0 0,-1-2 0,0 0-1,37-10 1,-32 6 134,-1-1 0,0-1 1,0-1-1,-1-2 0,0 0 0,-1-1 0,28-21 0,-33 11 458,-16 12 163,-2 10-286,-1 0 0,1 0 0,0 0 0,-1-1-1,1 1 1,-1 0 0,1 0 0,-1 0 0,1 0 0,0 0 0,-1 0 0,1 0 0,-1 0 0,1 0 0,-1 0 0,1 0 0,-1 0-1,1 0 1,0 0 0,-1 1 0,1-1 0,-1 0 0,1 0 0,-1 0 0,0 1 0,-5 3 119,-1-1 1,1 1-1,0 1 1,0-1-1,0 1 0,1 0 1,-1 0-1,1 1 1,1-1-1,-6 8 0,0 2 83,1-1-1,0 2 0,-9 19 1,16-30-171,0 0 1,-1 0 0,2 1-1,-1-1 1,1 0-1,-1 1 1,1-1-1,1 1 1,-1-1 0,1 1-1,0 0 1,0-1-1,2 7 1,-2-12-43,0 1 1,0 0-1,1-1 0,-1 1 1,0 0-1,0-1 0,1 1 1,-1-1-1,0 1 0,1-1 1,-1 1-1,1-1 0,-1 1 1,1-1-1,-1 1 1,1-1-1,-1 0 0,1 1 1,-1-1-1,1 0 0,-1 1 1,1-1-1,0 0 0,-1 0 1,1 0-1,-1 1 0,1-1 1,0 0-1,1 0 0,-1 0 15,1-1-1,0 1 1,0-1-1,-1 1 1,1-1-1,0 0 1,0 1-1,-1-1 0,1 0 1,2-2-1,3-3 65,1 0 0,-1-1 0,7-9 0,5-8-19,-2-2 0,-1 0 0,-1 0 1,-1-2-1,-2 0 0,0 0 0,10-42 0,-26 88-266,2-1 1,-2 27-1,2-6-6,1-35 182,-1 12-153,1 1 0,0-1 0,1 1 0,1-1 0,2 19 0,-2-33 134,-1 0 0,0 0 0,0 0 0,1 1 0,-1-1 0,1 0 0,-1 0 0,1 0 0,-1 0 0,1 1 0,0-1 0,-1 0 0,1 0 0,0 0 0,0-1 0,0 1 0,0 0-1,2 1 1,-3-2 4,1 1-1,0-1 1,0 0-1,0 0 0,0 0 1,-1 0-1,1 0 1,0 0-1,0 0 0,0 0 1,0-1-1,-1 1 1,1 0-1,0 0 0,0-1 1,-1 1-1,1 0 1,0-1-1,0 1 0,-1-1 1,2 0-1,3-3-133,0-1 0,-1 0 0,1 1 0,-1-2 0,7-9 0,7-17-242,16-37-1,-7 6 48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5.5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34 10674,'-15'39'1147,"1"0"0,3 1-1,1 0 1,-7 54 0,13-69-771,1 0 1,0 0 0,2 0 0,3 39 0,-1-60-320,-1 0 1,1 0-1,0 0 1,0 0-1,0 0 0,1-1 1,2 6-1,-4-8-41,1 0 0,0 0-1,0 0 1,-1 0-1,1 0 1,0 0 0,0 0-1,0-1 1,0 1-1,0 0 1,0-1 0,0 1-1,0-1 1,0 1-1,0-1 1,0 1 0,1-1-1,-1 0 1,0 0-1,0 1 1,0-1 0,0 0-1,1 0 1,-1 0 0,0 0-1,0-1 1,0 1-1,1 0 1,-1 0 0,0-1-1,1 0 1,9-3-26,-1-1 0,0-1 1,0 0-1,0 0 0,-1-1 1,0 0-1,14-15 0,-10 10-154,28-20 0,-40 30 142,1 1 0,0 0-1,-1 0 1,1 0-1,0 1 1,-1-1 0,1 0-1,0 1 1,0-1 0,0 1-1,0-1 1,-1 1-1,1 0 1,0 0 0,0 0-1,0 0 1,0 0 0,0 0-1,0 1 1,0-1-1,1 1 1,-1 0 3,0 0 0,-1 0 0,1 1 0,-1-1 0,0 0 0,1 1 0,-1-1 0,0 0 0,0 1 0,0 0 0,0-1 0,0 1-1,0 0 1,0-1 0,-1 1 0,1 0 0,0 0 0,-1-1 0,0 1 0,1 4 0,0 9-52,0 0-1,-1 1 0,-2 14 1,1-15 54,0-1 0,3 28 0,2-33 59,2-12-11,4-12-32,11-30-461,19-58 1,-28 69-161,1 0-1,1 1 1,36-60-1,-49 92 608,0 0-1,0 0 1,0-1 0,0 1-1,0 0 1,1 0 0,-1 0-1,0 0 1,0 1-1,0-1 1,1 0 0,-1 0-1,1 1 1,-1-1 0,0 1-1,1-1 1,-1 1 0,1 0-1,-1-1 1,1 1-1,-1 0 1,4 0 0,-3 0 39,-1 0 0,1 0 0,-1 0 0,1 0 0,0 0 0,-1-1 1,1 1-1,-1 0 0,1-1 0,-1 0 0,1 1 0,-1-1 0,1 0 0,-1 0 1,0 0-1,1 0 0,-1 0 0,0 0 0,0 0 0,2-2 0,7-10 202,-1 1-1,0-2 1,-1 1-1,0-1 1,-1-1-1,0 1 1,-2-1-1,0 0 1,0 0-1,3-24 1,-8 35-67,-2 4-61,-3 10-29,-4 16-32,-5 27 265,2 0 0,3 1 0,2-1 0,2 2 0,3-1 1,5 59-1,-3-107-266,6 32 155,-6-36-188,1 0-1,0 0 1,-1 0 0,1 0 0,0 0-1,0 0 1,0 0 0,0-1-1,0 1 1,0 0 0,1-1 0,-1 1-1,0-1 1,1 1 0,2 1 0,-4-3-19,1 0 1,-1 1 0,1-1-1,-1 0 1,1 1 0,-1-1-1,1 0 1,0 0 0,-1 0 0,1 0-1,-1 0 1,1 1 0,0-1-1,-1 0 1,1 0 0,-1-1-1,1 1 1,-1 0 0,1 0 0,0 0-1,-1 0 1,1 0 0,-1-1-1,1 1 1,-1 0 0,1 0-1,-1-1 1,1 1 0,-1 0 0,1-1-1,-1 1 1,1-1 0,-1 1-1,1-1 1,-1 1 0,0 0-1,1-1 1,-1 0 0,0 1 0,0-1-1,1 1 1,-1-1 0,0 1-1,0-1 1,0 1 0,0-1-1,1 0 1,-1 0 0,3-32-556,-4 18 460,-1 1 0,-1 0 0,0-1 0,0 1 0,-2 1-1,0-1 1,0 0 0,-1 1 0,-1 0 0,-13-19 0,2 6 598,-1 1 0,-2 1 0,-43-39 0,61 60-434,-17-18 1153,19 11-428,2 10-744,-1-1 0,1 1 0,-1-1 1,1 1-1,0-1 0,-1 1 0,1-1 0,0 1 0,-1 0 1,1 0-1,0-1 0,0 1 0,-1 0 0,1 0 0,0 0 0,1-1 1,200-29-1950,-162 23 1369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7.3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150 713 16452,'0'-3'173,"3"-16"1073,-1-36 0,-2 51-1069,0-1 0,0 1-1,-1 0 1,1-1 0,-1 1 0,0 0-1,-1 0 1,1-1 0,-1 1 0,0 0 0,0 0-1,0 1 1,0-1 0,-4-4 0,5 7-140,-1 0 1,1-1-1,0 1 0,-1 0 1,1 0-1,-1 1 1,1-1-1,-1 0 1,0 0-1,1 1 1,-1-1-1,0 1 0,1 0 1,-1-1-1,0 1 1,1 0-1,-1 0 1,0 0-1,0 0 0,1 0 1,-1 0-1,0 1 1,0-1-1,1 1 1,-1-1-1,0 1 1,1-1-1,-1 1 0,1 0 1,-1 0-1,1 0 1,-1 0-1,-1 2 1,-3 1-58,0 1 0,1 0 0,0 0 1,0 1-1,0-1 0,-6 12 1,6-9-96,1 0 1,-1 0-1,2 0 1,-1 1-1,1 0 1,1 0-1,-1 0 1,1 0-1,1 0 1,0 0-1,0 0 1,1 12-1,0-19 83,0-1-1,0 0 1,0 0-1,0 0 1,1 0-1,-1 0 1,0 0-1,0 0 1,1 0 0,-1 0-1,1 0 1,-1 0-1,1 0 1,-1 0-1,1 0 1,0 0-1,-1-1 1,1 1-1,0 0 1,0 0-1,-1-1 1,1 1-1,0 0 1,0-1-1,1 1 1,0 0-6,0-1 1,-1 0-1,1 0 1,-1 0-1,1 0 1,0 0-1,-1-1 1,1 1-1,-1 0 0,1-1 1,-1 1-1,1-1 1,-1 0-1,1 1 1,1-2-1,7-5-131,1-1 1,-1 0-1,13-13 0,-18 16 103,22-15-156,-26 19 217,0 0-1,0 1 0,0-1 0,0 1 0,0 0 0,0-1 0,0 1 0,1 0 0,-1-1 0,0 1 0,0 0 0,0 0 0,0 0 0,1 0 0,-1 0 0,0 0 0,0 1 0,0-1 0,0 0 0,0 0 0,0 1 0,1-1 0,-1 1 0,0-1 0,0 1 0,0 0 0,1 0 0,2 3-10,-1 0-1,0 0 1,0 0 0,-1 0-1,1 1 1,-1-1 0,0 1 0,2 5-1,12 45-55,-12-40 59,50 236 223,-47-197 280,-2 1-1,-3 91 1,-3-144-477,-4 50 453,4-49-429,1 1 1,-1-1 0,0 0 0,0 1 0,0-1 0,-1 0 0,1 0 0,-1 0-1,0 0 1,0 0 0,0 0 0,-2 2 0,3-4-35,1-1 0,-1 1 0,0-1 0,1 1 0,-1-1 0,0 0-1,1 0 1,-1 1 0,0-1 0,0 0 0,1 0 0,-1 0 0,0 0 0,0 1 0,0-1 0,1 0 0,-1-1 0,0 1 0,0 0 0,0 0 0,1 0 0,-1 0-1,0-1 1,0 1 0,1 0 0,-1-1 0,0 1 0,1 0 0,-1-1 0,0 1 0,1-1 0,-1 1 0,1-1 0,-1 1 0,1-1 0,-1 0 0,1 1 0,-2-2 0,-14-26-141,11 18 79,1-1-1,0 1 0,1-1 0,0 0 1,0 0-1,2-1 0,-1 1 1,1 0-1,1-1 0,0 1 1,1 0-1,0-1 0,3-15 1,2 8 7,0 1 0,1-1-1,0 1 1,2 1 0,0-1 0,1 2 0,14-19 0,98-122-17,43-62 246,-147 191-133,-1 0 0,-2-2 1,0 0-1,-2-1 0,-2 0 0,9-35 0,-18 58-19,-1-1 0,1 1 0,-2 0 0,1 0 0,-1-1 0,0 1-1,-2-15 1,1 20-20,0 1-1,1 0 1,-1-1 0,0 1-1,0 0 1,0 0 0,0 0-1,0 0 1,-1 0-1,1 0 1,-1 0 0,1 0-1,-1 0 1,0 0 0,1 1-1,-1-1 1,0 1-1,0 0 1,0-1 0,0 1-1,-1 0 1,1 0-1,0 0 1,0 0 0,-1 1-1,1-1 1,0 1 0,-1-1-1,-3 1 1,-2 0 3,1 0 1,-1 1-1,1 0 1,-1 0-1,1 1 0,0 0 1,0 0-1,-1 1 1,2 0-1,-1 0 1,0 1-1,1 0 1,-1 0-1,1 0 0,0 1 1,1 0-1,-7 6 1,-3 4 14,1 1 0,0 1 0,1 0 0,-20 34-1,27-39-11,-1 1 0,2-1 0,-1 1-1,2 1 1,0-1 0,0 1 0,2-1-1,-2 17 1,3-24-8,1-1 0,0 1 0,0 0 0,1 0 0,-1 0 0,1 0 0,1 0 0,-1-1-1,1 1 1,0-1 0,0 1 0,0-1 0,1 0 0,0 1 0,0-2 0,1 1 0,-1 0 0,1 0 0,0-1 0,0 0 0,7 6 0,-3-5-9,1 0 0,-1 0 0,1-1-1,0 0 1,0-1 0,15 4 0,1 1-121,-21-7 123,-1 1-1,0 0 0,1 0 0,-1 1 0,0-1 0,0 1 0,4 4 0,-4-4 19,0 0-1,0 0 1,0 0-1,1-1 1,-1 1-1,7 2 1,-9-4-11,0-1 0,0 1 0,1-1 0,-1 0 0,0 0 0,1 0 0,-1 0 0,0 0 0,1 0 0,-1 0 0,0 0 0,1 0 0,-1-1 0,0 1 0,1 0 0,-1-1 0,0 1 0,0-1 0,1 0 0,-1 1 0,0-1 0,0 0 0,0 0 0,0 1 0,1-3 0,7-7 9,-1 0 0,0-1 0,-1 0 0,0 0 0,-1 0 0,0-1 0,7-23 0,1 3 4,17-42-85,-3-2 1,-3 0-1,-3-2 0,-4 0 0,11-108 1,-20 104-215,-9 74 100,-5 13 122,-6 14 45,3 2 30,-66 173 462,59-151-197,3 1 1,-11 69-1,22-102-206,-1 1 0,2 0-1,-1-1 1,3 18 0,-2-27-66,0 0 1,1 1 0,-1-1 0,1 0 0,-1 0-1,1 0 1,0 0 0,0 0 0,0 0-1,0 0 1,0 0 0,0 0 0,1-1-1,-1 1 1,0 0 0,1-1 0,0 1-1,-1-1 1,1 0 0,0 1 0,0-1 0,-1 0-1,1 0 1,0 0 0,0 0 0,0 0-1,0-1 1,1 1 0,-1-1 0,3 1-1,1-1-17,1 0-1,-1 0 1,0-1-1,1 1 1,-1-2-1,0 1 1,0-1-1,0 0 1,0 0-1,10-5 1,6-6-134,27-17-1,-43 26 109,19-14-122,-20 13 90,1 0 0,1 1 0,-1-1 0,1 2 0,-1-1 0,1 1 0,10-4-1,-17 7 61,1 0-1,-1 0 0,0 0 1,1 0-1,-1 0 0,1 0 1,-1 0-1,0 0 0,1 0 1,-1 0-1,1 0 0,-1 0 0,1 1 1,-1-1-1,0 0 0,1 0 1,-1 0-1,0 0 0,1 1 1,-1-1-1,0 0 0,1 0 1,-1 1-1,0-1 0,1 0 0,-1 1 1,0-1-1,0 0 0,1 1 1,-1-1-1,0 0 0,0 1 1,0-1-1,1 1 0,-1-1 0,0 0 1,0 1-1,0-1 0,0 1 1,0-1-1,0 1 0,0-1 1,0 1-1,-2 24-125,2-22 110,-12 52-88,-1 8 75,12-58 48,1 1 0,0 0 0,0 0 1,0-1-1,0 1 0,1 0 0,0 0 0,3 8 0,-4-13-5,0 0-1,1 0 1,-1 0-1,0-1 1,1 1-1,-1 0 1,1 0 0,-1 0-1,1 0 1,0 0-1,-1-1 1,1 1 0,0 0-1,-1-1 1,1 1-1,0 0 1,0-1-1,0 1 1,0-1 0,-1 1-1,1-1 1,0 0-1,0 1 1,1-1-1,0 0 4,-1 0-1,1 0 0,0 0 0,-1 0 0,1 0 1,-1-1-1,1 1 0,0-1 0,-1 1 0,1-1 0,-1 0 1,1 1-1,1-3 0,4-2 14,1 0 1,-1-1-1,-1-1 0,8-8 0,10-13-131,-3-2-1,0-1 1,-2-1-1,-1-1 1,-1 0-1,-2-1 1,-2 0-1,-1-2 0,-2 1 1,-1-1-1,-1-1 1,4-71-1,-14 77-285,-3 23 156,4 8 230,1 0-1,-1 0 1,1 0-1,0 1 1,-1-1-1,1 0 1,-1 0-1,1 1 1,-1-1-1,1 0 1,0 1-1,-1-1 1,1 1-1,0-1 1,-1 0-1,1 1 1,0-1-1,-1 1 1,1-1-1,0 1 1,0-1-1,0 2 1,-8 17 95,1 0 1,1 1-1,1 0 0,-5 40 1,7-35 64,-2 6 72,1 0 1,2 0 0,1 0-1,5 39 1,-3-57-398,1-1-1,0 1 1,1-1-1,0 0 1,1 0-1,1 0 1,-1 0-1,2-1 1,0 0-1,0 0 1,1 0-1,1-1 1,11 13-1,-10-17-984,-10-14 139,-8-14 255,-3 2 808,-1 0 1,-1 0-1,0 1 1,-20-18-1,-71-62 5022,105 99-5040,0 0-1,0 0 1,0-1-1,0 1 0,0 0 1,0 0-1,0 0 1,0 0-1,0 0 0,0 0 1,0-1-1,0 1 1,0 0-1,-1 0 0,1 0 1,0 0-1,0 0 1,0 0-1,0-1 0,0 1 1,1 0-1,-1 0 0,0 0 1,0 0-1,0 0 1,0 0-1,0-1 0,0 1 1,0 0-1,0 0 1,0 0-1,0 0 0,0 0 1,0 0-1,0 0 1,0-1-1,1 1 0,-1 0 1,0 0-1,0 0 1,0 0-1,0 0 0,0 0 1,0 0-1,1 0 1,-1 0-1,0 0 0,0 0 1,0 0-1,0 0 1,0 0-1,0 0 0,1 0 1,-1 0-1,0 0 1,0 0-1,0 0 0,0 0 1,0 0-1,1 0 1,20-2-358,1 2 1,39 3 0,-27-1 146,4 1-232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8.5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72 16235,'0'-2'113,"1"1"0,1-1-1,-1 1 1,0 0-1,0 0 1,0 0 0,1-1-1,-1 1 1,0 0-1,1 1 1,-1-1 0,1 0-1,-1 0 1,1 1-1,0-1 1,-1 1 0,1-1-1,0 1 1,-1 0-1,1-1 1,0 1 0,-1 0-1,1 0 1,3 1-1,2-1 127,0 0-1,0 1 0,0-1 0,0 2 0,7 1 0,-10-2-186,-1 0 0,1 0 0,-1 1 0,0 0 0,1-1 0,-1 1 0,0 0 0,0 1 1,0-1-1,-1 0 0,1 1 0,0 0 0,-1-1 0,0 1 0,1 0 0,-1 0 0,0 1 0,-1-1 0,1 0 0,-1 1 0,1-1 0,0 5 0,-1-1-66,0 0-1,0 0 0,-1 0 1,0 0-1,0 0 0,-1 0 1,0 0-1,0 0 1,0-1-1,-1 1 0,-3 7 1,-1 3-36,3-10 17,0 0 0,0 0 0,1 0 0,0 0 0,0 1 0,1-1 0,0 1 0,0 12 0,1-20 29,0 1 0,1-1 1,-1 1-1,0 0 0,0-1 0,0 1 1,1-1-1,-1 1 0,0-1 1,0 1-1,1-1 0,-1 1 0,0-1 1,1 1-1,-1-1 0,1 1 0,-1-1 1,1 0-1,-1 1 0,1-1 1,-1 0-1,1 1 0,-1-1 0,1 0 1,-1 0-1,1 1 0,-1-1 0,2 0 1,20-2-24,20-17 36,-7-3-32,-1-2-1,-2-1 1,0-2-1,-2-1 1,39-46-1,-61 65-11,-6 8 16,0-1 1,0 0 0,0 0 0,0-1-1,0 1 1,-1 0 0,1-1 0,-1 1 0,1-1-1,1-5 1,-3 8 16,0 1-1,0-1 1,-1 0-1,1 0 1,0 0-1,0 0 1,0 0-1,0 0 1,0 0-1,0 0 1,0 0-1,0 0 1,0 0-1,0 0 1,0 0-1,0 0 1,0 0-1,0 0 1,-1 0-1,1 0 1,0 0-1,0 0 1,0 0-1,0 0 1,0 0-1,0 0 1,0 0-1,0 0 1,0 0-1,0 0 1,0 0-1,0 0 1,0 0-1,-1 0 1,1 0-1,0 0 1,0 0-1,0 0 1,0 0-1,0 0 1,0 0-1,0 0 1,0-1-1,0 1 1,0 0-1,0 0 1,0 0-1,0 0 1,0 0-1,0 0 1,0 0-1,0 0 1,0 0-1,0 0 1,0 0-1,0 0 1,0 0-1,0-1 1,0 1-1,0 0 1,0 0-1,0 0 1,0 0-1,0 0 1,0 0-1,0 0 1,0 0-1,0 0 1,0 0-1,-9 6-84,-9 12-2,8-5 64,1 0 0,0 1 1,-11 25-1,16-31 32,0 1 0,1 0 0,0 0 0,1 0 0,0 0 0,0 0 1,0 18-1,2-25 1,0 0 1,-1 0 0,2-1 0,-1 1 0,0 0-1,0-1 1,0 1 0,1 0 0,-1-1 0,1 1-1,-1-1 1,1 1 0,0-1 0,0 1 0,0-1-1,0 1 1,0-1 0,0 0 0,0 1 0,0-1-1,0 0 1,0 0 0,3 2 0,-2-2 5,0-1 0,0 1-1,1-1 1,-1 1 0,0-1 0,0 0 0,1 0 0,-1 0 0,0 0 0,0 0 0,0-1 0,1 1 0,-1-1 0,0 1 0,3-2 0,5-2 37,0-1 0,-1 0 0,1 0 0,-1-1 0,0 0 0,9-9-1,-4 2-32,-2 1-1,0-2 1,-1 0-1,0 0 1,-1-1-1,0 0 1,-1-1-1,11-29 1,-22 50-119,-15 55-191,16-54 312,0 1 0,0-1 0,0 1 0,1 0 1,0-1-1,0 1 0,2 12 0,-1-17-9,-1 0 0,1 0 0,0-1 0,0 1 0,0-1 0,0 1 0,0-1 0,0 1 0,0-1 0,0 1 0,0-1 1,1 0-1,-1 0 0,1 0 0,-1 0 0,1 0 0,-1 0 0,1 0 0,-1 0 0,1 0 0,0-1 0,0 1 0,-1-1 0,1 1 0,0-1 0,0 0 0,0 0 0,-1 0 1,5 0-1,5 0 30,1-1 1,0 0-1,19-5 1,-10 1-83,-9 4-52,-1 0 0,1 0 0,0 1 0,-1 0 0,1 1 0,13 2 0,-23-2 73,1-1 0,0 1 0,-1-1 0,1 1 0,0 0 0,-1 0 0,1 0 0,-1 1 0,0-1 0,1 0 0,-1 1 0,0 0 0,0 0 0,0-1 0,0 1 0,0 0 0,0 0 0,0 1 0,-1-1 0,1 0 0,-1 1 0,0-1 0,0 1 0,0-1 0,0 1 0,0-1 0,0 1 0,0 0 0,-1-1 0,0 1 0,1 5 0,13-171 1703,-13 135-1646,-1 16-44,1-1 1,-2 1 0,1 0 0,-2-1-1,-4-20 1,1 25-90,6 22-57,1-7 137,0 0 0,1 0 1,0 0-1,0 0 0,1-1 1,-1 1-1,1-1 0,1 0 1,0 0-1,-1-1 0,2 1 1,-1-1-1,1 0 0,-1 0 1,1-1-1,1 0 0,-1 0 1,0 0-1,1-1 0,0 0 1,0 0-1,0 0 0,0-1 0,9 1 1,-6-1 10,-1 0 1,1-1 0,0-1-1,0 1 1,-1-2 0,1 1-1,0-1 1,-1-1 0,1 0-1,0 0 1,-1-1-1,0 0 1,0-1 0,0 0-1,0 0 1,-1-1 0,1 0-1,10-8 1,-15 10 8,0-1-1,-1 1 1,1-1 0,-1 0 0,1 0 0,-1 0-1,0-1 1,-1 1 0,1-1 0,-1 1-1,4-11 1,-6 15-3,0 0 0,0-1 1,0 1-1,0 0 0,0-1 0,1 1 0,-1 0 0,0-1 0,0 1 0,0 0 0,0-1 0,0 1 1,0-1-1,0 1 0,0 0 0,0-1 0,0 1 0,0 0 0,-1-1 0,1 1 0,0 0 1,0-1-1,0 1 0,0 0 0,-1 0 0,1-1 0,0 1 0,0 0 0,0-1 0,-1 1 1,1 0-1,0 0 0,-1-1 0,-10 4 37,-12 15 58,18-11-43,0 0-1,0 0 1,0 0-1,1 0 1,1 1-1,-1 0 1,1-1-1,0 1 1,1 1-1,0-1 1,0 0-1,1 0 1,0 1-1,1-1 1,0 10-1,0-17-37,0 1-1,0-1 0,0 0 0,1 0 0,-1 1 0,0-1 1,1 0-1,-1 0 0,1 0 0,0 0 0,-1 0 1,1 0-1,0 0 0,0 0 0,-1 0 0,1 0 0,0 0 1,0 0-1,0 0 0,0 0 0,0-1 0,0 1 1,0-1-1,0 1 0,1 0 0,1 0 0,0-1 4,0 0-1,0 0 1,-1 0-1,1 0 1,0 0-1,0 0 1,0-1-1,0 0 0,0 1 1,-1-1-1,5-2 1,4-2 12,0 0 1,-1-1-1,0-1 0,17-12 1,-11 3-41,-1 0 0,0-1 0,12-19 0,-3 5-229,-28 44-87,0-1 0,0 1 0,-3 27 0,7-36 195,-1 0-26,0-2 104,1 1 0,-1-1 0,1 1 0,-1-1 0,1 1 0,0 0 0,0-1 0,0 1 0,0-1 0,0 1 0,1 0 0,-1-1 0,1 1 0,0-1 0,-1 0 0,1 1 0,0-1 0,1 1 1,1 2-1,9 5-345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9.1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134 465 16764,'-9'3'226,"1"1"1,-1 0 0,1 0-1,0 1 1,0 0 0,1 0 0,0 0-1,0 1 1,0 1 0,0-1-1,1 1 1,0 0 0,1 0 0,-1 1-1,2 0 1,-1 0 0,1 0-1,-5 12 1,8-18-223,1 0 0,-1-1 0,1 1 0,0 0 1,-1-1-1,1 1 0,0 0 0,0 0 0,0-1 0,0 1 0,0 0 0,0 0 0,1-1 0,-1 1 0,1 0 0,-1-1 1,1 1-1,-1 0 0,1-1 0,0 1 0,0-1 0,0 1 0,0-1 0,2 2 0,-1-1-3,0-1 0,0 1 0,1-1-1,-1 0 1,1 0 0,-1 0 0,1-1 0,-1 1 0,1 0-1,0-1 1,-1 0 0,1 1 0,-1-1 0,5-1-1,6 0-6,1 0 0,0-2 0,-1 0 0,1 0 0,12-6 0,-5 0 9,0-1 1,0-1 0,-1-1 0,-1-1-1,0 0 1,0-2 0,-2 0 0,0-1-1,0 0 1,-2-2 0,23-32 0,-24 30-10,-1-1 0,-1 0 1,-1-1-1,-1-1 0,-1 0 1,0 0-1,-2 0 0,-1-1 1,-1 0-1,4-47 0,-9 63-5,0 0 0,0 0-1,-1 0 1,0 0 0,0 0-1,-1 0 1,0 0 0,0 1-1,-4-11 1,4 15 5,0 0-1,0 0 1,0 1 0,0-1-1,0 0 1,0 1 0,-1-1-1,1 1 1,-1 0 0,0 0-1,1 0 1,-1 0 0,0 0-1,0 1 1,0-1 0,-1 1-1,1 0 1,0 0 0,0 0-1,-1 0 1,1 0-1,0 1 1,-6-1 0,-1 2 6,0-1 1,1 2 0,-1-1 0,1 1-1,-1 0 1,1 1 0,0 0-1,0 1 1,0 0 0,0 0-1,-13 10 1,2-1 51,2 0 1,0 2-1,-29 29 0,44-40-38,-1 0 0,0 0-1,1 0 1,0 0 0,0 1-1,0-1 1,1 1 0,-1 0-1,1 0 1,0 0 0,-1 8 0,2-9-11,1 0 1,0 0-1,0 1 1,0-1 0,1 0-1,-1 1 1,1-1 0,0 0-1,1 0 1,-1 0-1,1 0 1,-1 0 0,1 0-1,4 6 1,11 18-68,11 16-485,-2 2 1,-2 1-1,29 81 0,-50-116 402,-1-6 79,-1 0 0,1-1-1,0 1 1,0-1 0,1 0 0,-1 0-1,5 6 1,-6-10 62,0 0-1,0 0 1,1 0 0,-1 0 0,1 0 0,-1 0-1,1 0 1,-1 0 0,1 0 0,0-1 0,-1 1-1,1-1 1,0 1 0,-1-1 0,1 0-1,0 1 1,0-1 0,0 0 0,-1 0 0,1 0-1,0-1 1,0 1 0,-1 0 0,1-1 0,0 1-1,-1-1 1,4-1 0,19-7-166,-1-1 1,38-22-1,-40 18 59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28:49.6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 6 16708,'-27'-4'1536,"24"2"-944,13 2-224,23 0 648,7 3-200,17 3-391,12 1-281,10 2-688,4-3-2001,7-2 2217,-2-3-352,-11-4-256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74 18900,'-14'16'1128,"0"-15"-1592,7-22 480,3-10 192,3-8-280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3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 17180,'-14'2'1136,"7"-4"1024,3-5-2400,11-7 1113,7 2-313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14667,'-2'2'1344,"-1"3"-383,4-14-225,8-1-352,0-1-32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1329 92 9954,'1'-2'182,"0"1"0,0-1-1,0 0 1,0 1 0,-1-1 0,1 0-1,0 1 1,-1-1 0,1 0 0,-1 0 0,0 0-1,1 0 1,-1 1 0,0-1 0,0-2-1,-1 2-98,1 1 0,-1 0 0,0 0 0,1 0 1,-1 0-1,0 0 0,0 0 0,0 0 0,0 1 0,0-1 0,0 0 0,0 0 0,0 1 0,0-1 0,0 0 0,0 1 0,0-1 0,0 1 0,-1 0 0,1-1 0,0 1 0,0 0 0,-2 0 0,-79-17 553,-1 5 0,0 3 0,-141 2-1,113 15-611,-124 25 0,134-15-6,-178 6 0,274-24 16,-10 0 5,1 0 1,-1-1 0,0 0 0,-19-6-1,33 7-17,0 0-16,0 0 0,1 0 0,-1 0-1,0 0 1,1 0 0,-1-1 0,0 1 0,1 0-1,-1-1 1,0 1 0,1 0 0,-1-1 0,1 1-1,-1 0 1,1-1 0,-1 1 0,1-1-1,-1 1 1,1-1 0,-1 1 0,1-1 0,0 1-1,-1-1 1,1 0 0,0 1 0,-1-1 0,1 0-1,0 1 1,0-1 0,0 0 0,-1-13 66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22597,'-2'3'872,"3"-19"-600,9-21-296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19660,'15'15'1064,"-10"-15"-1624,-3-9 520,-2-7 1425,13-35-1665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14443,'-3'34'1248,"2"9"-920,-3-2-136,2 4 497,1 8-313,-1 2-88,2-3-112,0-9-176,2-3-176,-1-10-272,2-6 384,-2-11-80,1-3-56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15203,'3'-5'203,"1"-1"0,0 1 0,0 0 0,0 0 0,0 0-1,1 1 1,0-1 0,0 1 0,0 1 0,1-1 0,-1 0 0,1 1 0,0 0-1,0 1 1,0-1 0,0 1 0,0 1 0,7-2 0,14-3 228,0 1 0,51-2 0,-54 6-346,-1 1 0,1 1 1,0 1-1,0 1 0,41 11 0,-57-12-86,0 1-1,-1 0 1,1 0-1,-1 1 1,0 0-1,0 1 1,0-1-1,11 12 1,-14-12-5,0 0-1,-1 0 0,0 0 1,0 1-1,0-1 1,-1 1-1,1 0 1,-1 0-1,0 0 1,-1 0-1,1 0 1,-1 0-1,0 1 0,0-1 1,0 6-1,-2-2 6,1 0-1,-1 0 0,-1 0 0,1 0 1,-2 0-1,1 0 0,-1 0 0,-1-1 0,1 0 1,-1 1-1,-1-1 0,0 0 0,0-1 0,0 1 1,-1-1-1,0 0 0,0-1 0,-13 10 1,5-4-115,-1 0 0,0-1 0,-1-1 0,0-1 0,0 0 0,-1-1 0,-1-1 0,-19 6 0,35-12 86,0-1-1,1 1 1,-1-1-1,0 1 1,-1-1 0,1 0-1,0 1 1,0-1 0,0 0-1,0 0 1,0-1-1,-3 0 1,9-7-222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228 118 13635,'6'22'1552,"-3"2"-1024,-4 8-224,-2 4 1065,-2 7-905,0 2-40,-1 3-136,0-4-64,2-5-152,1-6-40,0-7-136,0-6-144,2-10-304,1-9 456,-4 1-64,1-10-72</inkml:trace>
  <inkml:trace contextRef="#ctx0" brushRef="#br0" timeOffset="1">0 1 16724,'16'6'1488,"10"1"-1008,4-2-176,10 1 376,5 0-56,6-3-200,-1-2-256,-1 1-664,0-2 1993,-10 0-1465,-6 0 32,-9-2 64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 13275,'1'-15'2858,"3"19"-849,2 27-734,0 357 412,-29 0-914,-3 125-495,79 694-611,-49-1152 343,-3 0 0,-1 0 0,-12 73 0,8-101-468,-1-1 0,-2 0 1,0 0-1,-2-1 0,-1 0 1,-1-1-1,0 0 0,-30 42 0,40-64 266,-6 5-644,-2-5 317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14459,'3'2'1480,"-5"6"-1096,-5 9-167,2 9 871,0 10-608,2 4-136,2 9-232,-1 1-32,2 0-24,3 0-24,0-8-136,-1-5-104,-1-11-312,-1-5 216,-4-9 176,-3-6-104,-6-6-88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15555,'8'-6'320,"-1"1"0,1 1 0,1 0 0,-1 0 0,0 0 0,1 1 0,0 1-1,0-1 1,0 1 0,0 1 0,10-1 0,2 1 10,0 0-1,0 2 1,36 5-1,-43-4-280,0 1-1,-1 0 0,1 1 1,0 1-1,-1 0 0,0 1 1,-1 1-1,15 8 0,-23-12-48,0-1 0,-1 1 0,1 0 0,-1 0 0,1 0 0,-1 1 0,0-1 0,0 1 0,-1 0 0,1 0 0,-1 0 0,0 0 0,0 0 0,0 0-1,0 1 1,-1-1 0,0 0 0,0 1 0,0-1 0,0 1 0,-1 0 0,1-1 0,-1 1 0,-1 0 0,1-1 0,-1 1 0,1-1 0,-3 7 0,-1 0-5,0 0 0,-1 0 0,0 0 0,-1-1 0,0 0 0,-1 0 0,-12 14 0,-64 59 57,23-25 27,58-56-78,1 0 0,-1 0 1,0 0-1,0 0 0,1 0 1,0 0-1,-1 1 0,1-1 1,0 1-1,0-1 0,0 1 1,0-1-1,1 1 0,-2 2 1,3-3-5,-1 0 1,0-1 0,1 1-1,-1 0 1,1-1 0,-1 1-1,1 0 1,0-1 0,-1 1-1,1-1 1,0 1 0,0-1-1,0 1 1,1-1 0,-1 0 0,0 1-1,0-1 1,1 0 0,-1 0-1,1 0 1,-1 0 0,2 1-1,24 14 8,42 18 0,5 3-99,-67-33 104,-5-2-127,1 0 0,0 0 0,0 0 0,-1-1 0,1 1 0,0-1 0,0 0 0,1 0 0,-1 0 0,0 0 0,0-1 0,0 1 1,1-1-1,-1 0 0,0 0 0,0 0 0,1 0 0,4-1 0,4-5-314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16716,'4'-9'689,"4"-4"248,-6 12-460,-3 8 12,-9 55-370,3-1 0,3 2 0,2-1 0,9 89 0,-6-147-232,-1 2-261,1 0-1,0 0 1,0 0 0,0 0-1,1-1 1,0 1 0,4 8 0,-6-14 359,0 0 1,0 0 0,0 0-1,0 0 1,0 0 0,0 0 0,0 0-1,0 0 1,0 0 0,0-1-1,0 1 1,0 0 0,0 0 0,0 0-1,0 0 1,0 0 0,0 0-1,0 0 1,0 0 0,0 0-1,0 0 1,0 0 0,0 0 0,0 0-1,0-1 1,0 1 0,0 0-1,0 0 1,0 0 0,0 0 0,1 0-1,-1 0 1,0 0 0,0 0-1,0 0 1,0 0 0,0 0-1,0 0 1,0 0 0,0 0 0,0 0-1,0 0 1,0 0 0,0 0-1,0 0 1,0 0 0,0 0 0,1 0-1,-1 0 1,0 0 0,0 0-1,0 0 1,0 0 0,0 0 0,0 0-1,0 0 1,0 0 0,0 0-1,0 0 1,0 0 0,0 0-1,0 0 1,1 0 0,-1 0 0,0 0-1,0 0 1,0 0 0,0-8-465,-2-10-455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14907,'-5'-7'1320,"3"6"-863,4 1-145,8 1 616,4-1-56,8 1-280,5-1-64,7-1-104,5-2-24,2 0-63,2-1-97,2 0-304,-2-1-225,-2 2-479,-6 2 2177,-7 1-1441,-2 1 0,-7 2-40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6:0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14 276 12691,'-13'-2'1217,"19"-2"-386,25-3 80,286-26 977,-188 24-1646,638-28-771,4 28-510,-586 8 920,-32 0 182,0-8 0,201-36 0,-192 12 252,120-23 224,-198 43-337,116-2 0,-152 15-149,0 2 1,75 13 0,-101-11 5,-1 1 0,0 0 0,0 2 0,-1 1 0,0 0 0,0 2 0,35 22 0,-48-27 130,-9-6-38,-13-10 205,-45-54 1681,37 40-1650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 13803,'4'-9'4302,"-1"20"-2499,-2 28-1289,-1-32-213,4 114 137,1-22-357,-12 144 0,7-242-98,-8 34-417,8-34 391,0-1-1,0 1 0,0 0 1,0-1-1,0 1 0,-1-1 0,1 1 1,0-1-1,0 1 0,-1-1 0,1 1 1,0-1-1,-1 1 0,1-1 1,0 1-1,-1-1 0,1 0 0,-1 1 1,1-1-1,-1 0 0,1 1 0,-1-1 1,1 0-1,-1 0 0,1 1 1,-1-1-1,1 0 0,-1 0 0,0 0 1,1 0-1,-1 0 0,1 0 0,-1 0 1,1 0-1,-1 0 0,0 0 1,1 0-1,-1 0 0,1 0 0,-1 0 1,1 0-1,-1-1 0,1 1 0,-1 0 1,1 0-1,-1-1 0,1 1 0,-1 0 1,1-1-1,-1 1 0,1-1 1,-1 1-1,1 0 0,0-1 0,-1 1 1,1-2-1,-4-1-90,1-1-1,0-1 1,0 1-1,1 0 1,0-1 0,-1 1-1,-1-8 1,-8-25-511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5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12451,'2'-4'314,"1"0"-1,1 0 1,-1 0 0,1 1 0,-1-1 0,1 1 0,0 0-1,0 0 1,0 0 0,1 0 0,-1 1 0,1 0 0,-1 0 0,1 0-1,0 1 1,6-2 0,7-1 328,0 0 0,0 2 0,22 0 0,-20 1-395,0 2 1,0 0-1,0 2 0,33 7 1,-41-7-226,-1 1 0,1 0 0,-1 1 0,0 0 0,0 1 0,-1 0 0,1 0 0,18 16 0,-27-20-21,0 0 0,0 0 0,0 1 1,0-1-1,0 1 0,0-1 1,-1 1-1,1 0 0,-1 0 0,0-1 1,0 1-1,0 0 0,0 0 1,0 0-1,0 0 0,-1 0 0,0 0 1,1 1-1,-1-1 0,-1 0 0,1 0 1,0 0-1,-1 0 0,1 0 1,-1 0-1,0 0 0,0 0 0,0 0 1,0 0-1,-1-1 0,1 1 1,-3 3-1,-6 8 25,0 0 1,-1-1-1,0 0 0,-22 18 1,19-18 0,-4 4 7,1-2-20,0 1 0,1 1-1,1 0 1,0 1-1,-19 31 1,33-46-15,0-1-1,-1 1 1,1-1 0,0 1-1,0-1 1,1 1-1,-1 0 1,0-1 0,1 1-1,0 0 1,-1-1 0,1 1-1,0 0 1,0 0-1,1-1 1,-1 1 0,1 0-1,-1-1 1,1 1-1,0 0 1,0-1 0,0 1-1,0-1 1,0 1 0,1-1-1,-1 0 1,1 0-1,0 1 1,-1-1 0,1 0-1,0 0 1,0-1 0,0 1-1,1 0 1,2 2-1,9 3 10,-1 0 0,1-1 0,0 0 1,1-1-1,17 3 0,-14-3 13,15 5 12,154 49-1540,-174-55 1203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15459,'0'-7'2122,"2"13"-1035,-1 17-254,-15 198 36,1-8-993,12-207 101,-2 17-258,3-22 254,0 0 0,0 0 1,0 0-1,-1 0 0,1-1 0,0 1 0,-1 0 0,1 0 1,0 0-1,-1 0 0,1-1 0,-1 1 0,0 0 0,1 0 1,-1-1-1,1 1 0,-1-1 0,0 1 0,0 0 0,0-1 77,0 0-1,0-1 0,1 1 0,-1 0 0,0-1 0,1 1 0,-1 0 0,0-1 0,1 1 0,-1-1 1,1 1-1,-1-1 0,1 0 0,-1 1 0,1-1 0,-1 1 0,1-1 0,-1 0 0,1 1 0,0-1 0,-1 0 1,1 0-1,0 1 0,0-1 0,-1-1 0,-8-23-216,9 22 242,-10-31-69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12075,'5'-7'379,"1"0"0,0 0-1,1 1 1,-1 0 0,1 0 0,0 1 0,1 0 0,-1 0 0,1 1 0,0 0 0,0 0 0,0 1 0,1 0 0,-1 0 0,1 1 0,12-2 0,-4 1-62,0 1 1,1 1-1,0 0 0,-1 1 0,1 1 1,0 1-1,22 5 0,-31-5-269,0 1-1,0 0 1,0 0 0,-1 1-1,0 0 1,1 0 0,-2 1-1,1 0 1,13 11 0,-19-14-42,0 0 0,0 1 1,0-1-1,0 0 1,-1 0-1,1 1 0,-1-1 1,0 1-1,1 0 1,-1-1-1,0 1 0,-1 0 1,1-1-1,0 1 1,-1 0-1,1 0 0,-1 0 1,0 0-1,0 0 1,0-1-1,-1 1 0,1 0 1,-1 0-1,1 0 1,-1-1-1,0 1 0,0 0 1,0 0-1,0-1 1,-1 1-1,1-1 0,-1 1 1,1-1-1,-1 0 1,-2 3-1,-8 7 27,0 0-1,0-1 1,-1 0-1,0 0 1,-1-2 0,-1 0-1,-24 12 1,15-8 27,-38 27 0,62-40-56,0 0-1,0 0 0,-1 1 1,1-1-1,0 0 1,-1 0-1,1 1 0,0-1 1,0 0-1,0 0 0,-1 1 1,1-1-1,0 0 0,0 0 1,0 1-1,0-1 0,-1 0 1,1 1-1,0-1 0,0 0 1,0 1-1,0-1 0,0 0 1,0 1-1,0-1 1,0 0-1,0 1 0,0-1 1,0 0-1,0 1 0,0-1 1,0 0-1,0 1 0,1-1 1,-1 0-1,0 1 0,0-1 1,0 0-1,0 1 0,1-1 1,-1 0-1,0 0 1,0 1-1,1-1 0,-1 0 1,0 0-1,0 0 0,1 1 1,-1-1-1,0 0 0,1 0 1,-1 0-1,0 0 0,1 1 1,-1-1-1,27 10 469,-13-5 179,-13-5-161,0-2 374,0-3-41,0 11-656,-2-6-342,0 0 0,1 0 1,-1 0-1,0 0 1,0 0-1,0 0 0,0 0 1,1 0-1,-1 0 0,0-1 1,0 1-1,1 0 1,-1-1-1,0 1 0,0 0 1,-1-1-1,2 0 163,-12-10-1003,6 1 378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8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85 13643,'15'-30'3867,"-11"10"3448,-4 19-7137,-1-6 226,-2 10-475,0 0 1,1 0-1,0 0 1,0 0-1,0 0 1,0 0-1,-2 5 1,-12 38 75,3 1 1,-12 72-1,-1 100-39,8-57 40,16-144 36,3-22 42,5-29 62,-5 25-144,67-580 193,-68 587-198,0-1 0,0 1 0,0 0 0,0 0 0,0 0 0,0 0 0,0-1 0,0 1 0,1 0 0,-1 0 0,0 0 0,1 0 0,-1 0 0,1 0 0,-1 0 0,1-2 0,8 17-114,-2 1 110,-3-6-2,1 0-1,0 0 0,1 0 0,0-1 1,1 0-1,14 14 0,-18-19 8,1 0-1,0-1 1,0 1 0,0-1-1,1 0 1,-1 0-1,0 0 1,1-1-1,-1 0 1,1 0-1,-1 0 1,1 0 0,0 0-1,-1-1 1,1 0-1,0 0 1,7-1-1,2-2-2,-1 0-1,0-1 0,0 0 1,0-1-1,0-1 0,-1 0 1,0-1-1,0 0 1,0-1-1,-1 0 0,-1 0 1,1-1-1,-1-1 0,-1 0 1,0 0-1,15-22 0,-31 46-34,0 0 0,1 0 0,1 1 0,0-1 0,1 1 0,-3 26 0,-7 100 14,12-93-211,1 0 0,3 0 1,2 0-1,17 82 1,-17-106-2841,-5-42 2378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12411,'7'-10'5499,"-9"33"-1654,-1-8-4489,-9 92 1031,-10 150 16,15-294-2000,6 19 1297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0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49 15035,'6'-4'715,"-4"3"-535,0 0 1,0 0-1,0-1 0,0 1 0,0 0 1,1 1-1,-1-1 0,0 0 0,1 1 1,-1-1-1,3 1 0,-5 3 93,-1 1 0,-1-1 0,1 0 0,0 1 0,-1-1 0,0 0-1,1 0 1,-4 4 0,3-3-31,-257 489 1545,254-481-2009,11-26-387,41-105-1780,4 3 0,79-130 0,-127 242 2389,2-6 119,1 1-1,0 0 0,0 0 0,1 1 0,0-1 0,14-10 0,-21 18-94,0 1 1,0 0-1,1 0 0,-1-1 0,0 1 0,0 0 1,1-1-1,-1 1 0,0 0 0,1 0 0,-1 0 1,0-1-1,1 1 0,-1 0 0,0 0 0,1 0 1,-1 0-1,1 0 0,-1 0 0,0 0 0,1-1 1,-1 1-1,0 0 0,1 0 0,-1 0 0,1 1 1,-1-1-1,0 0 0,1 0 0,-1 0 0,1 0 1,-1 0-1,0 0 0,1 0 0,-1 1 0,0-1 1,1 0-1,-1 0 0,0 1 0,0-1 0,1 0 1,-1 0-1,0 1 0,1-1 0,-1 0 0,0 1 1,0-1-1,0 0 0,1 1 0,1 19 711,-13 114 1419,1-16-1122,9-68-556,4 61 1,-1-92-441,1 0-1,0 0 0,2 0 1,0-1-1,1 1 1,11 23-1,-3-20-182,-14-21 102,0 0-1,1 0 1,-1 0-1,1-1 1,-1 1-1,1 0 1,-1-1-1,1 1 1,0 0-1,-1-1 1,1 1-1,0-1 1,0 1-1,-1-1 1,1 1-1,0-1 1,0 1-1,0-1 1,-1 0-1,1 1 1,0-1-1,2 0 1,-3-1-33,1 1 0,-1-1 0,0 0 0,1 0 0,-1 0 0,0 0 0,0 0 0,1 0 0,-1 0 1,0 0-1,0 0 0,0 0 0,0 0 0,0 1 0,0-1 0,0 0 0,-1 0 0,1 0 0,0 0 0,-1 0 1,1 0-1,-1-1 0,0-1-99,-24-63-979,6 21 463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0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14059,'-3'5'1560,"3"3"-1016,8 2-95,6 3 719,10-1-320,5-4-88,8-1-384,6-2-304,3-10 104,3-3-24,2-6-152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1402 583 12603,'5'-14'345,"0"-1"0,0 1 0,-1-1 1,-1 0-1,2-18 0,0-77 878,-5 92-1017,-1 0 0,-1 0 0,0 0 0,-1 0-1,-1 0 1,-1 1 0,-1-1 0,0 1 0,-16-31 0,15 37-146,0 1 0,0 0-1,-1 0 1,0 0 0,-1 1 0,0 0-1,0 1 1,-1 0 0,0 0 0,-1 1-1,1 1 1,-1 0 0,-1 0 0,1 1-1,-15-5 1,3 4-55,0 0 1,0 1-1,-1 1 0,0 1 0,1 2 0,-49 2 1,40 2-13,-1 2 0,1 1 1,1 2-1,-49 18 1,24-2-6,1 3 0,1 2 0,1 2 0,2 2 0,-50 44 0,58-42 2,2 3 0,2 1 0,2 1 1,1 2-1,2 2 0,2 1 0,2 2 0,3 1 0,-30 66 0,46-86 5,2 1-1,0 0 0,2 0 0,1 0 0,2 1 0,0 0 1,2 0-1,4 57 0,-1-69-1,2 0-1,0 0 1,1 0 0,0-1-1,2 1 1,0-1 0,1 0-1,0-1 1,1 0 0,1 0 0,1 0-1,1-1 1,0-1 0,0 0-1,24 22 1,-17-21-10,0-2 0,1 0 0,0-1 0,1 0 0,0-2 0,1-1 0,0 0 0,29 7 0,-20-9-3,0-1-1,0-2 1,1-1-1,-1-1 1,48-4-1,-17-5 28,0-2-1,-1-3 0,-1-3 0,0-3 0,95-41 0,-93 31 143,0-2 0,-3-3 1,0-2-1,-2-3 0,-2-2 0,-2-3 0,-1-1 0,-3-3 0,79-99 0,-106 117-26,0-1-1,-2-1 1,-2-1-1,-1-1 0,-1 0 1,-2-1-1,14-58 1,-23 73-97,-1-1 1,0 0-1,-2 0 1,-1-1-1,0 1 1,-5-29-1,2 33-59,0 1-1,-1 0 1,-1 0-1,-1 0 1,0 1-1,-1-1 0,0 1 1,-1 1-1,-10-14 1,8 14-86,-1 0 1,0 1-1,-1 0 1,0 1 0,0 0-1,-2 1 1,1 1-1,-1 0 1,0 1-1,-30-13 1,31 16 23,0 1-1,0 1 1,-1 0 0,1 0 0,0 2-1,-1-1 1,0 2 0,1 0 0,-1 0-1,1 2 1,-1-1 0,1 2-1,-25 7 1,12 0-146,-34 19 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16043,'3'18'290,"0"1"-1,-1 0 0,-1 0 0,0 0 0,-2 0 0,0 0 0,-4 20 1,-1 21-78,3 188 217,3-166-826,0-82 380,0 0 0,0 1-1,0-1 1,0 0 0,0 0-1,0 0 1,0 0 0,0 1-1,0-1 1,0 0 0,0 0-1,-1 0 1,1 0 0,0 1-1,0-1 1,0 0-1,0 0 1,0 0 0,0 0-1,0 0 1,-1 0 0,1 1-1,0-1 1,0 0 0,0 0-1,0 0 1,0 0 0,-1 0-1,1 0 1,0 0 0,0 0-1,0 0 1,0 0 0,-1 0-1,1 0 1,0 0 0,0 0-1,0 0 1,-1 0 0,1 0-1,0 0 1,0 0 0,0 0-1,0 0 1,-1 0 0,1 0-1,0 0 1,0 0 0,0 0-1,0 0 1,-1 0 0,1-1-1,0 1 1,0 0 0,0 0-1,0 0 1,0 0 0,0 0-1,0 0 1,-1-1-1,1 1 1,0 0 0,0 0-1,0 0 1,0-1 0,-9-8-147,-4-10-128,-6-8-97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15723,'-1'-1'98,"1"-1"1,-1 1-1,1 0 0,-1-1 0,1 1 0,-1-1 0,1 1 0,0 0 0,0-1 0,0 1 0,0-1 0,0 1 0,0-1 0,0 1 0,0 0 1,1-1-1,-1 1 0,0-1 0,1 1 0,-1 0 0,1-1 0,0 1 0,-1 0 0,1 0 0,0-1 0,0 1 0,0 0 0,0 0 0,0 0 0,0 0 1,0 0-1,0 0 0,0 0 0,1 1 0,-1-1 0,2-1 0,5-2 185,1 0 0,0 0 0,0 1 0,13-4 0,-16 6-192,39-11 113,0 2 0,1 2 0,0 2 0,0 2 0,0 2 0,1 2 0,64 8 0,-100-7-182,1 1 0,-1 1 0,0 0-1,-1 0 1,1 1 0,11 5 0,-20-7-18,1-1 1,-1 0-1,0 0 1,0 1 0,-1-1-1,1 1 1,0 0-1,0 0 1,-1-1-1,1 1 1,-1 0-1,0 0 1,1 0-1,-1 1 1,0-1-1,0 0 1,0 0 0,-1 1-1,1-1 1,0 0-1,-1 1 1,0-1-1,1 0 1,-1 1-1,0-1 1,0 1-1,-1-1 1,1 1-1,0-1 1,-1 0 0,1 1-1,-1-1 1,0 0-1,0 1 1,-1 1-1,-4 8 39,0 0 0,-1 0 0,0 0-1,-1-1 1,0-1 0,-1 1 0,0-1-1,-16 13 1,7-7 29,-2-1 0,0-1 0,-41 21-1,51-30-157,0 0-1,0-1 1,-16 4 0,23-8 109,1 1 1,-1-1-1,1 0 1,-1 0 0,1 0-1,-1 0 1,1 0-1,-1 0 1,-4-1 0,6 0-16,0 1 0,1 0 0,-1-1 1,0 1-1,0-1 0,0 1 1,0-1-1,1 0 0,-1 1 0,0-1 1,1 0-1,-1 1 0,0-1 0,1 0 1,-1 0-1,1 0 0,-1 0 1,1 1-1,-1-1 0,1 0 0,0 0 1,-1 0-1,1 0 0,0 0 0,0-1 1,2-15-92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16884,'1'2'116,"-1"0"1,1 0 0,-1 0 0,0 1 0,0-1 0,0 0-1,0 0 1,0 0 0,-1 1 0,1-1 0,-1 0 0,1 0-1,-1 0 1,-1 3 0,-1 5 127,-15 82 397,5 1 0,3 1 0,3 126 1,9-200-297,-2-3-3065,0-17 2614,-1 0 1,0-1 0,1 1-1,-1-1 1,0 1 0,1-1-1,-1 1 1,1-1 0,-1 0 0,1 1-1,-1-1 1,1 0 0,-1 1-1,1-1 1,0 0 0,-1 1-1,1-1 1,0 0 0,0 0 0,-1 0-1,1 0 1,-12-25-634,-3-7-240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15979,'7'-1'1857,"9"-1"-1129,11 0-184,8-3 792,15 0-303,10-1-81,10-1-256,3 0-80,2 1-224,-5 1-136,-8 4-384,-8 0-168,-16 3-584,-8 3-320,-17 1 920,-9 2-216,-6 2-225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 13219,'0'-20'864,"0"17"-404,0 13-184,1 222 445,-6 402 689,-28 561-192,36-494 460,-9-382-968,3-237-391,4-67-241,-1-11-83,0 0 1,1 0 0,-2-1-1,1 1 1,0 0 0,-1 0-1,1-1 1,-2 5 0,-2-15-923,6-13 672,1-10-81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21 227 10578,'-5'2'420,"-9"6"2336,13-5-1378,9 1-635,22-1-225,0-1-1,0-2 0,0-1 0,40-5 0,-41 3-282,340-36 910,117-10-1047,1 27-278,-130 32-83,244-9-277,-107-67 636,48-3 675,-520 68-746,108-3 93,-110 5-108,1 0 0,-1 2 0,-1 0 0,28 8 0,-44-10-6,-1 0 0,1 0 0,0 0 0,-1 0 0,1 1-1,-1-1 1,1 1 0,3 3 0,-5-4 5,-11-1-1685,5-2 1368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16396,'-2'4'2702,"0"11"-1613,-1 20-497,-2 238-249,-5-83-1277,10-186-20,2-7 447,2-9 183,-3-11-95,3-10-73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11939,'4'-2'1760,"3"5"-664,5 0-384,8 0 2113,6 0-1553,10 0-216,2-3-71,7 0-281,2 0-128,-1 0-248,-2 0-168,-5 1-568,-7 1-304,-14 3-448,-5 0 887,-13 5-199,-1 0-184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15779,'0'7'1633,"10"-5"-841,7-2-272,13-7 728,3-3-111,10-2-217,2-1-152,4-2-496,-1 0-360,-5 2 96,-5 0 24,-11 6-152,-4 2-72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79 17492,'4'44'3159,"0"480"-3084,-6-554-835,-1-1-1,-2 0 1,-17-57 0,20 83 647,-14-53-431</inkml:trace>
  <inkml:trace contextRef="#ctx0" brushRef="#br0" timeOffset="1">6 93 13627,'-4'-1'1648,"2"-1"-744,2-1-295,10 1 1127,3-1-352,16-2-159,4 1-57,13-2-304,4-2-72,6 2-216,4 0-56,2 2-240,-4 0-224,-9-2-664,-6 2-600,-13-2 1008,-5 0-224,-10-11-136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14603,'3'0'5636,"-11"8"-2829,-1 4-2599,-1 0 0,-1 0 0,-19 16 0,-19 20-240,16-4 40,2 1-1,2 1 1,1 2-1,-39 98 1,63-139 47,2-9-230,3-17-699,6-33-1828,5 0 1511,-1 22 478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5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 15083,'1'-1'110,"0"0"-1,0 1 0,0-1 0,0 1 1,0 0-1,0-1 0,0 1 1,1 0-1,-1-1 0,0 1 0,0 0 1,0 0-1,0 0 0,0 0 1,1 0-1,-1 0 0,0 0 1,0 1-1,0-1 0,0 0 0,0 1 1,0-1-1,0 1 0,2 0 1,-1 1 24,-1 0 1,1 0 0,-1 0-1,0 0 1,1 0 0,-1 1 0,0-1-1,-1 0 1,1 1 0,1 4-1,12 54 709,8 73-1,3 20-338,34 72-427,-59-226-89,0 0-1,0 0 1,0 1-1,0-1 1,0 0 0,0 0-1,0 0 1,1 0-1,-1 1 1,0-1-1,0 0 1,0 0-1,0 0 1,0 0 0,0 1-1,0-1 1,0 0-1,0 0 1,0 0-1,0 0 1,0 1-1,0-1 1,-1 0-1,1 0 1,0 0 0,0 0-1,0 1 1,0-1-1,0 0 1,0 0-1,0 0 1,0 0-1,0 0 1,-1 0-1,1 1 1,0-1 0,0 0-1,0 0 1,0 0-1,0 0 1,-1 0-1,1 0 1,0 0-1,0 0 1,0 0 0,0 0-1,-1 0 1,1 0-1,0 0 1,0 0-1,0 0 1,0 0-1,-1 0 1,1 0-1,0 0 1,0 0 0,0 0-1,0 0 1,-1 0-1,1 0 1,0 0-1,0 0 1,0 0-1,0 0 1,-1 0 0,1 0-1,0 0 1,0-1-1,0 1 1,-11-7-650,-108-102-3482,68 60 3211,5 6 430,-61-61 1311,96 90-99,11 14-687,0 0 1,0 0-1,0-1 0,0 1 1,0 0-1,0 0 0,0 0 1,0 0-1,0-1 0,0 1 1,0 0-1,0 0 1,0 0-1,0 0 0,0 0 1,0-1-1,0 1 0,0 0 1,0 0-1,0 0 0,0 0 1,0-1-1,1 1 0,-1 0 1,0 0-1,0 0 1,0 0-1,0 0 0,0 0 1,0 0-1,0-1 0,1 1 1,-1 0-1,0 0 0,0 0 1,0 0-1,0 0 0,1 0 1,-1 0-1,0 0 1,0 0-1,0 0 0,1 0 1,26 4 1738,-14-1-1496,21 3 524,11 3-356,1-1 0,-1-3 0,54 0 0,-91-6-491,0 1 0,0-1 0,0-1 0,0 0 0,10-3 0,1-6-224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12923,'0'15'4661,"2"64"-3621,-6 206-2107,4-292 594,-2-24-221,-4 11 275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12579,'0'0'1192,"0"-1"-952,3-1-344,0 1 128,-2-3-56,0-6-72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14827,'-1'-2'2672,"4"10"-2072,26 43 208,-24-39-684,2 0-1,0 0 1,0-1-1,1 0 1,0 0 0,17 16-1,-24-26-61,0 0 0,0-1-1,1 1 1,-1 0 0,0-1-1,1 1 1,-1-1 0,0 1-1,1-1 1,-1 0 0,1 1 0,-1-1-1,1 0 1,-1 0 0,1 0-1,-1 0 1,0 0 0,1-1-1,-1 1 1,1 0 0,-1-1-1,1 1 1,-1-1 0,0 1-1,1-1 1,-1 1 0,0-1 0,0 0-1,0 0 1,1 0 0,-1 0-1,0 0 1,0 0 0,1-2-1,5-4 303,-1 0-1,1-1 1,8-15-1,-13 19-279,11-18 197,-1-1-1,-1-1 1,-1 0-1,8-31 1,-18 55-300,0-1 1,0 1-1,1 0 0,-1-1 1,0 1-1,1 0 0,-1-1 1,1 1-1,-1 0 1,0 0-1,1-1 0,-1 1 1,1 0-1,-1 0 0,0 0 1,1 0-1,-1-1 0,1 1 1,-1 0-1,1 0 1,-1 0-1,1 0 0,-1 0 1,1 0-1,-1 0 0,0 0 1,1 0-1,-1 1 0,1-1 1,-1 0-1,1 0 0,-1 0 1,0 0-1,1 1 1,0-1-1,26 13-457,1-1 207,-27-12 261,1 1 1,-1-1 0,0 1-1,0-1 1,0 1 0,0-1-1,0 1 1,-1 0 0,1-1-1,0 1 1,0 0 0,0 0-1,-1-1 1,1 1 0,0 0-1,-1 0 1,1 0 0,0 0-1,-1 0 1,1 0 0,-1 0 0,0 0-1,1 0 1,-1 1 0,0-1-1,0 0 1,0 2 0,1 38-49,-2-27 30,-3 80-98,0-50 54,3 0 1,1 0-1,3 0 0,8 51 1,-9-89-24,0 0 0,0 0 0,0 0 0,0 0-1,1-1 1,0 1 0,6 7 0,-9-12 63,1 0 0,0 0-1,-1 0 1,1 0 0,0 0-1,0-1 1,0 1 0,0 0-1,-1 0 1,1 0 0,0-1 0,0 1-1,1-1 1,-1 1 0,0-1-1,0 1 1,0-1 0,0 1 0,0-1-1,0 0 1,1 0 0,-1 0-1,0 1 1,0-1 0,0 0-1,1 0 1,-1-1 0,0 1 0,0 0-1,0 0 1,1-1 0,-1 1-1,0 0 1,0-1 0,0 1-1,0-1 1,0 0 0,0 1 0,0-1-1,0 0 1,0 0 0,0 1-1,1-2 1,13-20-335,-1-9-117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13315,'3'20'800,"-1"1"0,0 0 0,-2 27 0,1 27-87,25 105-512,-26-178-135,0-5-172,3-6-63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14995,'4'19'1304,"-4"7"-887,0 4-169,0 10 360,0 5-72,-2 6-80,0-1-144,-1-2-416,0-4-224,1-7-304,1-7-144,-3-12 544,-1-11-168,-2-19-177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15027,'2'-3'188,"-1"-1"0,0 1 0,1 0 1,0 0-1,-1 1 0,1-1 0,0 0 0,1 0 0,-1 1 0,0 0 0,1-1 0,0 1 0,-1 0 0,1 0 1,4-2-1,-1 1 58,0 1 1,-1 0 0,1 0-1,0 1 1,0-1 0,0 1-1,0 0 1,7 1 0,5 0 74,0 1-1,-1 1 1,1 0-1,-1 2 1,19 5 0,-27-6-266,0 0 1,0 0-1,0 0 1,-1 1 0,0 1-1,1 0 1,12 9-1,-19-12-56,0 0 0,0 0-1,0 0 1,0 0 0,0 1 0,-1-1-1,1 0 1,-1 1 0,0-1 0,1 1-1,-1 0 1,0-1 0,0 1 0,-1 0-1,1 0 1,-1-1 0,1 1 0,-1 0-1,0 0 1,0 0 0,0-1 0,0 1-1,-1 0 1,1 0 0,-1 0 0,1-1-1,-1 1 1,0 0 0,-2 3 0,-4 9-42,-2-1 0,-13 19 1,14-23 25,1 1-1,0-1 1,1 1 0,0 1 0,-8 21 0,13-29 11,1-1 1,-1 1-1,1 0 1,-1-1-1,1 1 1,0 0-1,1-1 1,-1 1-1,0 0 1,1-1-1,0 1 1,0-1-1,0 1 1,1-1-1,-1 1 1,1-1-1,-1 0 1,1 0-1,0 0 1,0 0-1,1 0 1,-1 0 0,1 0-1,-1-1 1,4 3-1,-1-1-16,0 1 0,1-1-1,-1-1 1,1 1 0,0-1 0,0 0-1,0 0 1,0-1 0,1 1 0,-1-1-1,11 1 1,-7-2 86,0 0-1,0-1 1,0 0-1,0 0 1,0-1-1,0-1 1,11-2-1,20-7-1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856 186 9946,'-14'-10'383,"-2"1"-1,1 0 1,-1 1-1,0 1 1,-1 1 0,0 0-1,0 1 1,0 0-1,0 2 1,-1 0 0,1 1-1,-1 1 1,0 0-1,0 2 1,1 0-1,-33 6 1,22-2-232,1 2-1,0 1 1,1 1 0,-1 1 0,2 2-1,0 0 1,0 2 0,1 0-1,-43 36 1,45-30-98,1 1-1,1 1 1,1 2 0,1-1-1,1 2 1,1 0-1,1 2 1,1-1-1,1 2 1,2-1 0,-13 48-1,17-46-65,0 0 1,2 0-1,2 0 0,0 1 0,2 0 0,1-1 1,1 1-1,2 0 0,1-1 0,1 0 0,16 50 1,-15-63 1,0 0 1,1 0-1,1 0 1,0-1-1,1-1 1,1 1-1,0-1 1,1-1-1,0 0 1,1 0 0,1-1-1,0-1 1,0 0-1,1-1 1,1 0-1,-1-2 1,1 1-1,19 6 1,-11-8 33,1 0 1,0-2-1,0 0 1,0-2-1,0-1 1,1-1-1,-1-1 1,1-1-1,-1-1 1,1-1-1,-1-1 1,24-8-1,-11 1 37,0-2 0,-1-1-1,-1-2 1,0-1-1,-1-2 1,61-45 0,-56 33 37,-1-2 1,-1-1-1,-3-2 1,0-1 0,-3-2-1,51-82 1,-66 95-65,-2-1-1,-1-1 1,-1 0 0,-2 0 0,0-1 0,-2-1 0,-2 0 0,0 0 0,-2 0 0,-1 0 0,-2-1 0,-3-49 0,-1 61-48,0 0 1,-2 1 0,0-1 0,-1 1-1,0 0 1,-2 0 0,0 1-1,-1 0 1,-22-31 0,23 37-38,-2-1 0,1 1-1,-2 1 1,1 0 0,-1 0 0,-1 1 0,0 1-1,0 0 1,-1 1 0,1 0 0,-2 0 0,1 2-1,-26-8 1,22 9-48,1 2 0,0 0 0,-1 1 1,1 0-1,-1 1 0,1 1 0,-1 1 0,1 0 0,-1 1 0,1 1 0,-17 7 1,-11 6-118,1 2 1,-70 41 0,-5 9-193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16796,'7'-1'1256,"-2"14"-928,-7 13-112,-1 12 488,0 10-176,2 15-280,1 4-88,3 5-168,0-2-200,4-7-368,-1-6-176,-2-14 536,-3-8-128,-6-17-136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16363,'7'-7'169,"0"0"-1,0 0 1,0 0-1,1 1 0,0 0 1,1 1-1,-1 0 1,1 0-1,0 1 0,0 0 1,0 0-1,0 1 0,13-3 1,4 1 37,-1 0 1,1 2-1,49 0 1,-46 3-150,0 2 1,0 2-1,30 6 1,-48-8-53,0 1 0,-1 1 1,1-1-1,-1 2 0,0-1 0,0 1 1,0 1-1,0 0 0,-1 0 1,16 15-1,-23-19-1,0 0-1,0 1 1,0-1 0,0 0-1,0 1 1,-1-1 0,1 1-1,-1-1 1,0 1 0,0 0-1,0 0 1,0-1 0,0 1-1,-1 0 1,1 0 0,-1 0-1,0 0 1,0 0 0,0 0-1,0 0 1,0 0 0,-1 0 0,1-1-1,-1 1 1,0 0 0,1 0-1,-2 0 1,1-1 0,0 1-1,0 0 1,-1-1 0,1 1-1,-1-1 1,-4 5 0,-3 2 67,0 0 0,0 0 1,-1-1-1,0 0 0,-1-1 1,-19 11-1,7-6 89,0-1 0,0-1-1,-1-1 1,0-2 0,0 0-1,-1-1 1,0-1 0,-46 2 0,69-7-211,1 0 0,-1 0 0,1 0 1,-1 0-1,1 0 0,-1 0 1,1 0-1,-1-1 0,1 1 0,-1-1 1,1 1-1,0-1 0,-1 1 0,1-1 1,-2-1-1,5-4-458,12-1 315,7 1-164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284 166 16660,'-1'9'1472,"-6"10"-1200,-6 8-120,1 6 520,-4 10-352,2 6-128,3 4-48,2 0-56,8-6-32,-2-4-56,4-9-280,3-5-128,-1-18-312,-1-11 576,-5-15-120,-6-14-80</inkml:trace>
  <inkml:trace contextRef="#ctx0" brushRef="#br0" timeOffset="1">0 0 15123,'5'0'1192,"6"5"-735,6 5-121,12 2 504,7 1-104,11 0-232,5 2-72,4-5 16,1-2-152,-3 1-616,-6-3-224,-10-4 464,-6-3-120,-11-22-56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12491,'-1'-1'100,"-1"1"0,1-1 1,-1 1-1,0 0 1,1 0-1,-1 0 0,1 0 1,-1 0-1,0 0 0,1 0 1,-1 0-1,0 0 1,1 1-1,-1-1 0,1 1 1,-1-1-1,1 1 1,-1 0-1,1 0 0,-1-1 1,1 1-1,0 0 0,-1 0 1,1 0-1,0 1 1,0-1-1,0 0 0,0 0 1,0 1-1,0-1 1,0 0-1,0 1 0,0-1 1,1 1-1,-1-1 0,0 1 1,1 0-1,0-1 1,-1 3-1,0 0 51,1 0 1,0 0-1,0 1 1,0-1 0,0 0-1,1 1 1,0-1-1,0 0 1,0 0-1,0 0 1,0 0-1,1 0 1,0 0-1,3 5 1,9 11 137,2 1 0,1-2-1,0-1 1,1 0 0,1-1 0,31 22 0,135 74 217,-179-110-494,55 31 86,2-2 1,106 36-1,-169-68-98,8 3 7,0-1 0,1 1 0,0-1 0,-1-1 0,1 1 0,0-2 0,12 1 0,-21-1-5,1 0 1,-1 0-1,1 0 0,-1 0 1,1 0-1,-1 0 0,1-1 1,-1 1-1,1 0 0,-1 0 1,1 0-1,-1-1 1,1 1-1,-1 0 0,0 0 1,1-1-1,-1 1 0,1 0 1,-1-1-1,0 1 0,1-1 1,-1 1-1,0 0 0,1-1 1,-1 1-1,0-1 0,0 1 1,1-1-1,-1 1 1,0-1-1,0 1 0,0-1 1,0 0 1,0 1 0,0-1 0,-1 1 1,1-1-1,0 1 0,-1-1 0,1 1 1,0-1-1,-1 1 0,1-1 0,-1 1 1,1-1-1,0 1 0,-1 0 0,1-1 0,-1 1 1,1 0-1,-1 0 0,1-1 0,-1 1 1,0 0-1,1 0 0,-1 0 0,1 0 1,-1-1-1,1 1 0,-1 0 0,0 0 1,1 0-1,-1 0 0,0 1 0,-22-2 50,1 2-1,-1 1 0,-37 8 1,-67 23 16,124-32-68,-25 7 6,2 2 1,-1 2 0,1 0 0,1 1-1,0 2 1,1 0 0,1 2 0,-25 22-1,24-16 48,0 0-1,2 2 1,0 0-1,2 2 1,1 0-1,-26 51 0,41-70-30,-1 1-1,2-1 0,-1 1 0,1 0 0,0 0 0,1 0 1,0 1-1,-1 17 0,3-26-64,0 0 0,0 0 0,0 0 0,1 0 0,-1 0 0,0 0 0,0 0 0,1 0 0,-1 0 0,0 0 0,1 0 0,-1 0 0,1 0 0,0 0 0,-1 0 0,1 0 0,0-1 0,-1 1 0,1 0 0,0 0 0,0-1 0,0 1 0,-1 0 0,1-1 0,0 1 0,0-1 0,0 1 0,0-1 0,0 0 0,0 1 0,0-1 0,0 0 0,0 0 0,2 0 0,1 1-70,0-1 1,0 0 0,0 0 0,0 0 0,0-1 0,0 0 0,0 0 0,4-1 0,12-7-390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16315,'-2'20'755,"-13"192"3802,15-171-4313,1 0 0,2-1-1,10 47 1,5-26-719,-10-39-529,-33-56-912,5 5 1425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13691,'13'-10'339,"0"1"0,1 1-1,1 0 1,-1 1 0,1 0 0,0 1 0,1 1 0,0 0-1,-1 1 1,20-2 0,-7 2 162,1 2 0,0 0 0,0 2 0,53 7 0,-71-5-393,0 0 1,0 0-1,0 1 0,0 1 1,-1 0-1,18 9 0,-23-10-84,-1-1 0,1 1 0,-1 1 0,0-1-1,-1 0 1,1 1 0,0 0 0,-1 0 0,0 0-1,0 0 1,0 1 0,-1-1 0,1 1-1,-1-1 1,0 1 0,2 9 0,-2-5-14,-1-1 0,-1 0-1,1 1 1,-2 0 0,1-1 0,-1 1 0,0-1 0,-1 0 0,0 1-1,0-1 1,-1 0 0,0 0 0,0 0 0,-6 9 0,-5 7 8,0-1 0,-2 0 0,-21 23 0,-38 31 88,25-29 4,49-46-94,-1-1 1,0 1-1,0 0 0,1 0 0,-1 0 1,1 1-1,0-1 0,-1 0 1,1 0-1,0 1 0,1-1 1,-1 1-1,-1 2 0,3-4-4,-1 1 0,0-1 0,0 0 0,0 1-1,1-1 1,-1 0 0,1 1 0,-1-1 0,1 0 0,-1 0 0,1 0-1,0 1 1,0-1 0,-1 0 0,1 0 0,0 0 0,0 0-1,0 0 1,0 0 0,0-1 0,0 1 0,1 0 0,-1 0 0,0-1-1,0 1 1,3 0 0,12 6-161,1-2 1,1 0-1,-1 0 0,1-2 1,0 0-1,31 0 1,13 3-635,-48-4 356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15395,'-4'4'288,"1"1"0,-1-1 0,1 1-1,0 0 1,0 0 0,1 0-1,0 1 1,0-1 0,0 0 0,0 1-1,1-1 1,-1 9 0,0-4 318,-8 37-452,3-1 0,1 1 1,3-1-1,1 1 0,3 0 1,2 0-1,17 93 0,-17-131-211,-2-3-60,0 1 0,1 0-1,0-1 1,0 1 0,1-1 0,0 0 0,0 0-1,4 7 1,-7-13 128,1 1-1,-1-1 0,0 0 1,0 1-1,0-1 1,1 0-1,-1 0 0,0 1 1,0-1-1,1 0 0,-1 0 1,0 1-1,1-1 1,-1 0-1,0 0 0,1 0 1,-1 1-1,0-1 0,1 0 1,-1 0-1,1 0 1,-1 0-1,0 0 0,1 0 1,-1 0-1,1 0 1,-1 0-1,1 0-19,-1-1 0,1 1 0,-1-1-1,1 1 1,-1-1 0,0 1 0,1-1 0,-1 1 0,0-1 0,0 1-1,1-1 1,-1 1 0,0-1 0,0 0 0,0 1 0,0-1 0,0 1 0,0-1-1,0 0 1,1-15-175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16404,'-7'-2'1576,"12"2"-960,10-2-192,16-3 752,9-1-223,15 1-241,5-1-128,13 0-200,7 1-64,1 2-320,-7 1-208,-12 4-776,-6-1 880,-19 3-152,-10 2-120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13051,'1'28'864,"-1"0"0,-2 0 0,0-1 0,-10 43 0,0 3-365,-4 104 191,15-143-554,2 1 0,1-1 0,7 40 0,-1-43-33,-6-62-1258,-6 9 952,-6-4-58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14099,'5'0'1352,"5"3"-736,4 1-143,12-1 583,8-1-64,15-1-176,4-1-72,9 0-176,2-1-87,-2-1-217,-2 1-200,-8-1-376,-9 2-273,-16 2 1946,-7 1-1385,-10-3 16,-9 0-8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14747,'16'12'1416,"14"-11"-775,9-1-193,17-8 568,8-2-80,5-5-200,1-2-160,-4 0-576,-3 4-448,-11 2 456,-6 2-128,-16 5-152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15939,'2'11'413,"-1"0"-1,0 0 1,-1 0-1,0 0 0,-1 0 1,-2 16-1,-1 5 348,-7 181 1089,11-176-1781,2 0 1,2-1-1,13 64 1,-5-64-629,-10-32-546,-1-7 686,-1-7 204,-8-10-164,-5-6-131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15491,'0'0'1817,"6"1"-1153,7 3-208,6 2 976,9 1-488,8 0-119,9 1-273,3-1-80,3-3-160,-1-1-88,-6-2-392,-5-1-320,-8-5 448,-2 0-96,-9-2-88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14627,'2'-1'174,"0"0"0,-1 0 0,1 0 1,0 0-1,0 1 0,0-1 0,0 0 0,0 1 0,-1 0 0,1-1 0,0 1 1,0 0-1,0 0 0,0 0 0,0 0 0,0 0 0,3 1 0,-1 0 13,0 1 1,0-1-1,-1 1 0,1 0 0,0 0 0,-1 0 0,7 5 1,2 4 11,0 1 0,0 0 0,11 16 0,-21-25-164,77 107 283,-51-68-258,1-1 1,53 56-1,-70-86-57,0 0-1,0-1 1,1 0 0,0-1 0,1 0-1,0-1 1,0 0 0,1-2-1,0 1 1,0-2 0,0 0 0,18 3-1,-6-4 20,1-2 0,30 0 0,-58-2-21,0 0-1,0 0 1,0 0 0,0 0 0,0-1 0,0 1-1,0 0 1,0 0 0,0 0 0,0 0 0,0 0-1,0 0 1,0 0 0,0 0 0,0 0 0,0 0 0,0-1-1,0 1 1,0 0 0,0 0 0,0 0 0,0 0-1,0 0 1,0 0 0,0 0 0,0 0 0,0 0-1,0-1 1,0 1 0,0 0 0,0 0 0,0 0 0,0 0-1,0 0 1,0 0 0,0 0 0,0 0 0,0 0-1,0 0 1,0 0 0,0-1 0,1 1 0,-1 0-1,0 0 1,0 0 0,0 0 0,0 0 0,0 0-1,0 0 1,0 0 0,0 0 0,0 0 0,0 0 0,1 0-1,-1 0 1,0 0 0,0 0 0,0 0 0,0 0-1,0 0 1,0 0 0,-7-4 33,-13 0 33,0 2 1,-1 0-1,1 1 1,0 1-1,-1 1 0,1 1 1,0 1-1,0 0 1,0 2-1,0 0 1,1 1-1,-1 1 0,-33 18 1,22-8 7,0 2 1,1 0 0,0 3-1,2 0 1,1 1-1,1 2 1,-24 28-1,38-39-4,-18 28-1,28-38-107,-1 1-1,1-1 0,0 0 0,0 1 1,0 0-1,1-1 0,0 1 0,0 0 0,0 0 1,0 0-1,0 8 0,1-12 18,0 0 0,0 0 0,0-1 0,1 1-1,-1 0 1,0 0 0,0-1 0,0 1 0,1 0 0,-1-1 0,0 1 0,1 0 0,-1-1-1,0 1 1,1 0 0,-1-1 0,1 1 0,-1-1 0,1 1 0,-1-1 0,1 1-1,-1-1 1,1 1 0,0-1 0,-1 0 0,1 1 0,0-1 0,-1 0 0,1 1 0,0-1-1,0 0 1,-1 0 0,2 0 0,2 1-18,-1-2 1,1 1-1,-1 0 1,0-1-1,1 1 1,5-3-1,22-9-269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1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13795,'-1'12'950,"0"1"1,-1-1-1,-4 15 1,-1 9-257,-44 475 2524,52-492-3438,-1-19 222,0 0 0,0 0 0,0-1 0,0 1-1,0 0 1,0 0 0,0 0 0,0 0 0,0 0 0,0 0-1,0 0 1,0 0 0,0 0 0,0 0 0,0 0-1,0 0 1,0 0 0,0-1 0,0 1 0,0 0 0,0 0-1,0 0 1,0 0 0,0 0 0,0 0 0,0 0 0,1 0-1,-1 0 1,0 0 0,0 0 0,0 0 0,0 0 0,0 0-1,0 0 1,0 0 0,0 0 0,0 0 0,0 0 0,0 0-1,0 0 1,1 0 0,-1 0 0,0 0 0,0 0 0,0 0-1,0 0 1,0 0 0,0 0 0,0 0 0,0 0 0,0 0-1,0 0 1,0 0 0,0 0 0,0 1 0,0-1 0,1 0-1,-1 0 1,0 0 0,0 0 0,5-31 95,-5 3-166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2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88 13011,'-3'0'349,"0"-1"1,0 1-1,0-1 1,0 1 0,0-1-1,0 0 1,0 0-1,0 0 1,-2-2-1,4 3-289,1 0 0,0-1-1,0 1 1,0 0 0,-1 0 0,1 0-1,0-1 1,0 1 0,0 0-1,0 0 1,-1-1 0,1 1 0,0 0-1,0 0 1,0-1 0,0 1-1,0 0 1,0 0 0,0-1 0,0 1-1,0 0 1,0-1 0,0 1-1,0 0 1,0 0 0,0-1 0,0 1-1,0 0 1,0-1 0,0 1-1,0 0 1,0 0 0,0-1 0,1 1-1,16-13 1296,5 3-1093,1 1 0,0 1 0,1 1-1,0 1 1,0 1 0,27-2 0,11 3-83,75 4 0,-107 1-122,-1 1-1,1 1 1,-1 2-1,52 15 1,-78-19-54,0 0-1,0 1 1,0-1 0,0 0 0,0 1 0,0 0-1,-1 0 1,1 0 0,-1 0 0,1 0 0,2 4 0,-4-5-1,-1-1 0,1 1 0,-1 0 0,0 0 1,1-1-1,-1 1 0,0 0 0,1 0 0,-1 0 1,0-1-1,0 1 0,0 0 0,0 0 0,0 0 1,0 0-1,0 0 0,0-1 0,0 1 0,-1 1 1,1 0 2,-1-1 0,0 1 1,0-1-1,0 1 0,0-1 0,0 1 1,0-1-1,0 0 0,0 0 1,-1 1-1,1-1 0,-3 2 0,-12 7 43,0 0-1,0-1 1,-1-1-1,-20 7 1,-74 20 198,77-25-189,-129 36-505,201-52-2026,-15 0 1864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14211,'1'1'188,"-1"-1"0,1 0-1,-1 0 1,0 1 0,1-1-1,-1 1 1,1-1 0,-1 0 0,0 1-1,0-1 1,1 1 0,-1-1 0,0 1-1,0-1 1,1 1 0,-1-1 0,0 1-1,0-1 1,0 1 0,0-1 0,0 1-1,0-1 1,0 2 0,3 18 83,-3-15 212,4 93 620,-16 195 0,0-114-895,13-166-508,3-21-237,2-21-737,-3-92-1704,-3 71 2105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15203,'-9'2'1649,"2"4"-1129,6-3-144,4 3 688,12-2-144,4-1-80,14-3-127,8 0-73,11-2-112,4-2-48,6-2-104,-4 1-112,1-1-384,-7 2-248,-12 1-704,-3 3 912,-10 0-200,-7-2-145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12291,'0'0'107,"1"0"1,0 0-1,-1 1 1,1-1-1,0 0 1,-1 1-1,1-1 1,-1 1-1,1-1 1,-1 1-1,1-1 1,-1 1-1,1-1 1,-1 1 0,1 0-1,-1-1 1,0 1-1,1 0 1,-1-1-1,0 1 1,0 0-1,1-1 1,-1 1-1,0 0 1,0-1-1,0 1 1,0 0-1,0 0 1,0-1-1,0 2 1,0 29 1641,0-24-1406,-8 198 1095,0 1-809,11-184-885,-1-18 26,1-14 1077,-3-28-475,-3 14-292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16299,'-3'2'1377,"6"-2"-937,7 0-120,10-3 592,8 0-64,10-3-240,7 0-47,12-1-113,5 2-96,2-1-128,-4 1-168,-5 5-320,-6 0-256,-11 8-441,-8 2-103,-12 3 696,-7-3-216,-8-5-128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15331,'7'2'1521,"17"-2"-921,7-2-240,9 0 456,3-1-72,8-2-144,-1 1-200,2 0-768,-3-1-272,-6 4 504,-7 1-128,2 0-120</inkml:trace>
  <inkml:trace contextRef="#ctx0" brushRef="#br0" timeOffset="1">996 1 15723,'7'4'1393,"-3"8"-1129,-7 3-152,-4 5 864,-2 9-792,2 3-80,0 4-80,0 2-16,1 2 8,0-2-8,5-3-48,0-2-72,2-7-216,0-1-152,2-10 648,-1-5-248,-7-11-296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16331,'2'0'1521,"16"-1"-921,3-4-224,12 3 584,6-1-120,12 3-239,5 0-105,6 3-208,1 1-112,-6 2-272,1-1-120,-10 0-504,-5-5 2016,-10-10-1320,-4-5 8,-9-5 16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15035,'2'3'68,"0"0"1,-1 0-1,0 1 0,0-1 0,0 1 1,0-1-1,-1 1 0,1-1 0,-1 1 1,0 0-1,0-1 0,0 1 0,0 0 1,-1 3-1,0 12 39,7 119 488,27 151 1,-1-24 95,-30 294 188,-6-438-775,2-38-84,3 0 0,3 0 1,5-1-1,20 92 0,-21-143-22,11 57 73,-20-152-632,-5 30 477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12867,'1'0'85,"0"1"0,-1 0-1,1-1 1,0 1 0,0 0 0,0-1 0,0 1 0,0-1 0,0 1 0,0-1 0,0 0-1,0 1 1,0-1 0,0 0 0,0 0 0,0 0 0,2 0 0,23 0 142,-19-1-38,343-33 2678,315 9-3215,-357 18-557,-96-2 683,-1-9 1,0-10 0,276-72-1,-449 89 324,-6 2-27,37-6-1,-65 15-90,-1-1 0,0 1 0,1 0 0,-1 0 0,0 0 0,1 1-1,-1-1 1,4 2 0,-6-2 26,0 1-1,1-1 0,-1 1 0,0-1 1,0 1-1,0-1 0,0 1 0,0 0 1,0 0-1,0 0 0,0 0 0,0-1 0,0 1 1,0 0-1,0 0 0,-1 1 0,1-1 1,0 0-1,-1 0 0,1 0 0,0 2 1,-1 1-50,-3-4 18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15579,'0'10'1153,"0"16"-841,0 7-128,-6 5 384,0 13-200,0 6-184,-1 2 24,2 0-32,-1-5-120,1-10-272,-2-3-160,0-11 2104,-1-6-1672,-1-11 112,-1-5 64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14443,'9'-7'299,"1"0"-1,0 1 1,0 0 0,1 0 0,0 1-1,0 1 1,0 0 0,0 0-1,1 1 1,21-3 0,2 2 423,1 2 1,46 3-1,-56 0-240,46 8 0,-60-6-405,-1-1 0,0 2 0,-1-1 0,1 2 0,0-1 0,14 10 0,-23-13-73,0 1-1,0-1 1,0 1-1,0 0 0,0 0 1,0-1-1,-1 1 1,1 0-1,-1 0 1,0 1-1,1-1 1,-1 0-1,0 0 1,0 1-1,-1-1 0,1 0 1,0 1-1,-1-1 1,1 1-1,-1-1 1,0 1-1,0-1 1,0 1-1,0-1 0,0 1 1,-1-1-1,1 0 1,-1 1-1,1-1 1,-1 1-1,0-1 1,0 0-1,-2 4 1,-3 7-7,-2-1 0,1 1 0,-2-1 0,-13 15 0,20-24 2,-133 138 2,86-93 23,43-43-26,1 1-1,0-1 1,1 1 0,-1 0 0,1 0-1,-5 10 1,8-14 1,0-1 1,1 1-1,-1 0 0,1-1 1,0 1-1,-1 0 0,1 0 0,0-1 1,0 1-1,0 0 0,0 0 1,0-1-1,0 1 0,1 0 0,-1 0 1,1-1-1,-1 1 0,1 0 1,-1-1-1,1 1 0,0-1 0,0 1 1,0-1-1,0 1 0,0-1 1,0 1-1,0-1 0,0 0 0,1 0 1,-1 0-1,1 1 0,-1-1 1,2 1-1,7 3-73,-1 0-1,1 0 1,-1-1-1,1-1 1,1 1 0,-1-1-1,0-1 1,15 2 0,89 2-958,-80-5 979,16 0-259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64 16412,'0'14'1376,"-4"12"-936,-1 7-152,0 11 392,0 6-104,3 8-72,-1-2-32,3-2-192,3-2-55,1-11-121,0-5-56,2-11-256,-2-7-161,-1-12-295,-3-5-192,-1-5 624,-4-10-200,-3-11-112</inkml:trace>
  <inkml:trace contextRef="#ctx0" brushRef="#br0" timeOffset="1">8 21 12827,'-6'-15'1728,"5"11"-880,4 3-296,8 2 1993,8 2-1489,7 3-272,8 0-144,9 1-447,6 0-314,4 0 250,3 0-73,-8 0-120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13083,'0'0'91,"0"0"0,0 0 0,0 0 0,0 0 1,0 1-1,0-1 0,0 0 0,-1 0 0,1 0 0,0 0 1,0 0-1,0 1 0,0-1 0,0 0 0,-1 0 0,1 0 1,0 0-1,0 0 0,0 0 0,-1 0 0,1 0 0,0 0 1,0 0-1,0 0 0,0 0 0,-1 0 0,1 0 0,0 0 1,0 0-1,0 0 0,-1 0 0,1 0 0,0 0 0,0 0 1,0 0-1,0 0 0,-1 0 0,1 0 0,0 0 0,0 0 1,0-1-1,0 1 0,-1 0 0,1 0 0,0 0 0,0 0 1,0 0-1,0-1 0,0 1 0,0 0 0,-1 0 0,-2 19 469,4 54-215,10 72 1,-5-86-211,54 418 1006,-6-205-1994,-48-255-469,-5-14 863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47.5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1 17012,'-24'26'912,"3"-2"-1280,6-1 376,11-7 368,13-13-520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52.7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20 14363,'-1'-1'134,"1"1"0,-1 0-1,1 0 1,-1 0 0,0 0 0,1-1-1,-1 1 1,1 0 0,-1-1 0,0 1-1,1 0 1,-1-1 0,1 1 0,-1 0 0,1-1-1,-1 1 1,1-1 0,0 1 0,-1-1-1,1 0 1,-1 0 0,12-3 1583,33 2-386,-35 2-1107,466 10 1184,53-2-1391,-496-8-223,1-2 0,-1-2-1,48-10 1,-76 12-895,-7 2 433,-9 1-222,8 1 407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53.7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42 11554,'-8'0'743,"-37"3"2150,45-3-2876,0 0 0,-1 0 0,1 0 1,0 0-1,0 0 0,0 0 0,0 0 0,0 0 1,0 0-1,-1 0 0,1 0 0,0 0 0,0 0 0,0 0 1,0 0-1,0 0 0,0 0 0,0 0 0,0 0 1,-1 0-1,1 0 0,0 0 0,0 1 0,0-1 0,0 0 1,0 0-1,0 0 0,0 0 0,0 0 0,0 0 0,0 0 1,0 0-1,0 1 0,0-1 0,0 0 0,0 0 1,0 0-1,0 0 0,0 0 0,0 0 0,0 0 0,0 1 1,0-1-1,0 0 0,0 0 0,0 0 0,0 0 1,0 0-1,0 0 0,0 1 0,0-1 0,0 0 0,0 0 1,0 0-1,0 0 0,0 0 0,0 0 0,0 0 1,0 0-1,1 0 0,-1 0 0,0 1 0,0-1 0,0 0 1,9 5 375,15 0-125,2-1 1,-1-1-1,0-1 1,0-2-1,29-2 1,-16 1-92,611-58-752,-607 54 368,-15 3-79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0.8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205 101 8690,'38'-27'3747,"-20"14"-2179,0 0 1,1 1-1,1 1 1,31-13-1,-93 57 1261,-1 0-2571,2 1 1,-69 77-1,91-89-287,1 1-1,1 1 0,1 1 1,1 0-1,1 1 0,-19 52 1,48-115-1226,31-56 0,-29 61 1228,9-14-372,1 3-81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1.2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89 1 13435,'1'0'122,"-1"0"0,1 0 0,0 1 0,-1-1 1,1 0-1,-1 1 0,1-1 0,-1 1 0,1-1 0,-1 1 0,1-1 1,-1 1-1,1-1 0,-1 1 0,0-1 0,1 1 0,-1 0 1,0-1-1,1 1 0,-1-1 0,0 1 0,0 0 0,0-1 0,0 1 1,0 0-1,1-1 0,-1 2 0,-1 24 1304,1-17-217,0 10-486,0 1 1,2-1 0,0 1 0,8 29 0,-2-24-554,1-1 1,0 0-1,2 0 1,0-1-1,23 32 1,-20-35-198,-7-11-186,-1 0 0,0 1-1,0-1 1,-1 1 0,-1 0 0,6 14 0,-10-24 163,0 1 1,0-1-1,0 0 0,0 1 1,0-1-1,0 0 0,0 1 1,0-1-1,0 0 1,0 1-1,0-1 0,0 0 1,0 1-1,0-1 0,0 0 1,0 1-1,0-1 1,0 0-1,0 1 0,0-1 1,-1 0-1,1 0 0,0 1 1,0-1-1,0 0 1,-1 0-1,1 1 0,0-1 1,0 0-1,-1 0 0,1 1 1,0-1-1,0 0 1,-1 0-1,1 0 0,0 0 1,-1 1-1,1-1 0,0 0 1,-1 0-1,1 0 1,0 0-1,-1 0 0,1 0 1,0 0-1,-1 0 0,1 0 1,0 0-1,-1 0 1,1 0-1,0 0 0,-1 0 1,1 0-1,0-1 0,0 1 1,-1 0-1,1 0 1,-21-9-1782,-13-11-105,-37-29 0,-25-33 3630,95 80-1520,-1 1 1,0-1-1,1 1 0,-1-1 0,1 0 0,0 1 1,-1-1-1,1 0 0,0 0 0,0 0 1,0 0-1,0 0 0,1 0 0,-1 0 1,0-3-1,1 4-59,0-1-1,1 1 1,-1 0 0,1 0 0,-1-1 0,1 1-1,-1 0 1,1 0 0,-1 0 0,1 0-1,0 0 1,0 0 0,0 0 0,0 0-1,-1 0 1,1 0 0,0 0 0,1 1 0,-1-1-1,0 0 1,0 1 0,0-1 0,0 1-1,0-1 1,3 0 0,20-7-11,0 1 0,0 2 1,0 0-1,1 1 0,-1 2 0,39 0 0,-33 1-438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4.9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1 15011,'-2'2'1633,"0"10"-937,0 5-224,4 6 1064,-2 8-552,1 11-255,-1 4-137,1 4-248,-1 2-64,2-6-248,-2-3-176,0-12-344,1-5-249,1-13-351,-2-12 792,4-1-200,0-16-232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5.4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 1 13347,'-1'17'1551,"0"0"0,-7 28-1,-2 11 134,7-28-1428,0 0 0,3 0 0,0 0 0,1 0 0,2 0 0,9 42 0,-11-68-226,-1 0 0,1 0 0,0 0 0,0 0 0,0 0 0,0 0-1,0 0 1,0 0 0,1 0 0,-1-1 0,2 3 0,-2-4-18,-1 1 0,0-1 0,0 0 0,1 0 0,-1 0 0,0 0 0,1 0 0,-1 1 0,0-1 0,0 0 1,1 0-1,-1 0 0,0 0 0,1 0 0,-1 0 0,0 0 0,1 0 0,-1 0 0,0 0 0,1 0 0,-1 0 0,0 0 0,0-1 1,1 1-1,-1 0 0,0 0 0,1 0 0,-1 0 0,8-15 259,-2-5-59,-1-1 0,-2 0-1,0-1 1,-1 1 0,-2-32-1,-15-106 190,10 121-48,9 42-351,-1-1 1,1 0-1,0 0 1,0 0 0,0-1-1,1 0 1,-1 1-1,1-2 1,-1 1 0,1 0-1,-1-1 1,1 0 0,0 0-1,9 0 1,7 1-26,0-1 1,22-2 0,-21 0 11,0-2 1,-1 0 0,1-2 0,35-11 0,-56 15 4,1 0 1,0 0 0,-1 1-1,1-1 1,-1 1-1,1-1 1,0 1-1,-1 0 1,1 0-1,0 0 1,0 0-1,-1 0 1,1 0 0,0 0-1,-1 1 1,3 0-1,-3-1 2,0 1 0,0 0 0,0 0-1,0 0 1,-1 0 0,1 0 0,0 1 0,-1-1-1,1 0 1,-1 0 0,1 0 0,-1 0-1,1 1 1,-1-1 0,0 0 0,0 0 0,0 1-1,0-1 1,0 0 0,0 1 0,0 1 0,-2 55-19,0 40-402,3-89 459,0 0 1,0 0-1,1 0 1,0 0-1,0 0 1,1 0-1,7 15 0,-9-22-20,1 1 0,-1-1-1,1 0 1,-1 0 0,1 0-1,-1-1 1,1 1 0,0 0-1,0-1 1,0 1 0,0-1-1,0 0 1,1 1 0,-1-1-1,0 0 1,3 0 0,14 1 44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6.5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0 185 13467,'2'1'141,"0"-1"0,0 0 1,-1 1-1,1-1 0,0 0 1,-1 0-1,1 0 0,0-1 0,0 1 1,-1 0-1,1-1 0,0 1 1,-1-1-1,1 1 0,2-2 0,4-1 185,57-14 997,1 3 1,88-7-1,135 5-304,-60 5-1032,-186 8-570,58-13 0,-85 12 404,0 0 1,0-1-1,0-1 0,-1-1 0,0 0 1,22-14-1,-3-6-317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2.9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 10610,'5'-1'9109,"12"-1"-8597,-16 2-460,0 0-1,0 0 1,-1-1 0,1 1-1,0 0 1,0 0-1,-1-1 1,1 1 0,0-1-1,-1 1 1,1 0-1,-1-1 1,1 1 0,0-1-1,-1 0 1,1 1 0,0-2-1,-1 1-271,1 1 0,-1-1-1,1 0 1,0 1 0,-1-1-1,1 1 1,-1-1 0,1 1-1,0-1 1,0 1 0,-1-1-1,1 1 1,0 0 0,0-1 0,-1 1-1,1 0 1,0 0 0,1-1-1,2 2-237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4.7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145 0 12283,'-101'9'2794,"59"-2"934,40-5-1967,10 1-1338,13 1-397,559-7-455,-224-7-511,-332 12 873,-23 0 44,-15-1 45,-453-7 703,428 3-852,24 1-101,14 1 66,5 1-36,22-3 38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5.4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70 12531,'-15'-2'1950,"23"-3"-569,30-4 22,87-10-321,139-1 0,129 16-1140,-278 4 159,-246-10 533,112 10-571,-253 3-706,234 3 505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2.9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5 209 15067,'0'1'66,"-1"0"1,1-1-1,-1 1 0,1 0 0,-1 0 0,1-1 1,0 1-1,-1 0 0,1 0 0,0 0 0,0-1 0,0 1 1,0 0-1,0 0 0,0 0 0,0 0 0,0-1 1,0 1-1,0 0 0,0 0 0,0 0 0,0 0 0,1-1 1,-1 1-1,1 1 0,1-1 9,-1 0-1,1-1 1,0 1-1,0 0 1,0-1-1,0 1 1,0-1-1,0 0 1,0 0-1,0 0 1,2 0-1,40 0 501,1-2 0,42-8 0,-37 4-348,212-25 413,247-26-390,-411 48-750,-1-5-1,142-38 1,-235 51 397,35-14-842,-38 14 924,-1 1 0,1 0 0,0 0 0,-1-1 0,1 1 0,-1 0 0,1 0 0,-1-1 0,1 1 0,-1-1 0,1 1 0,-1 0 0,1-1 0,-1 1 0,1-1 0,-1 1 0,0-1 0,1 0 0,-1 1 0,0-1 0,0 1 0,1-1 0,-1 1 0,0-1 0,0 0 0,0 1 0,0-1 0,0 0-1,0 1 1,0-1 0,0 0 0,0 1 0,0-1 0,0 1 0,0-1 0,0 0 0,0 1 0,-1-1 0,1 0 0,0 1 0,0-1 0,-1 1 0,1-1 0,0 1 0,-1-1 0,1 1 0,-1-1 0,1 1 0,0-1 0,-1 1 0,1 0 0,-2-1 0,-17-11-388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03.9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27 13355,'-8'1'974,"-8"3"-40,14-2-117,9 1 599,33 4-640,1-1 1,0-2-1,44-1 1,-66-3-624,834-29 1145,-799 22-1696,-64 7-168,-1 0-1,0 0 0,1-1 0,-1-1 0,-20-4 1,4-5 35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6.5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 75 8730,'-61'32'2298,"47"-31"-1097,13-1-1126,0 0 0,0-1-1,0 1 1,0 0 0,0 0 0,0 0 0,0 0-1,-1 1 1,1-1 0,0 0 0,0 0-1,0 1 1,0-1 0,-1 1 0,-1 1 61,0 0 0,0 1 0,1-1 0,-1 1 1,1-1-1,0 1 0,0 0 0,0 0 0,0 0 0,0 0 1,1 0-1,-1 1 0,1-1 0,0 0 0,0 1 0,0-1 0,0 1 1,1-1-1,-1 1 0,1-1 0,0 6 0,1-8-126,-1 0-1,0 0 1,1-1 0,-1 1-1,1 0 1,-1-1-1,1 1 1,0-1 0,-1 1-1,1 0 1,0-1-1,-1 1 1,1-1-1,0 0 1,-1 1 0,1-1-1,0 0 1,0 1-1,0-1 1,-1 0 0,1 0-1,0 0 1,0 0-1,0 1 1,0-1 0,0 0-1,-1-1 1,1 1-1,0 0 1,0 0 0,0 0-1,-1 0 1,1-1-1,0 1 1,0 0 0,0-1-1,-1 1 1,2-1-1,33-17 33,-34 18-38,113-82 66,-3 2 10,-110 79-78,-1 1 1,0 0 0,1-1 0,-1 1-1,0 0 1,1-1 0,-1 1 0,0 0-1,1-1 1,-1 1 0,1 0 0,-1 0-1,1 0 1,-1 0 0,0-1 0,1 1 0,-1 0-1,1 0 1,-1 0 0,1 0 0,-1 0-1,1 0 1,-1 0 0,1 0 0,-1 0-1,1 0 1,-1 1 0,1-1 0,-1 0-1,0 0 1,2 1 0,-2 0 7,0 0 1,0 1-1,0-1 0,0 1 1,0-1-1,-1 0 0,1 1 1,0-1-1,-1 1 0,1-1 1,-1 0-1,0 2 0,-24 56 304,17-44-206,1 1 0,1 0 1,0 0-1,1 0 1,1 1-1,-2 18 1,5-32-94,1-1 0,0 1 0,0-1 1,0 1-1,0 0 0,0-1 0,0 1 1,1-1-1,-1 1 0,1-1 1,0 1-1,0-1 0,0 0 0,0 1 1,0-1-1,0 0 0,1 0 0,-1 0 1,1 0-1,-1 0 0,1 0 0,0 0 1,0 0-1,0-1 0,0 1 1,0-1-1,0 1 0,0-1 0,1 0 1,-1 0-1,0 0 0,1 0 0,-1 0 1,1-1-1,-1 1 0,1-1 1,-1 1-1,1-1 0,2 0 0,5 0 5,0-1 0,0 0-1,-1 0 1,1-1 0,0 0-1,-1-1 1,12-5 0,66-32 33,-48 19-46,-1-1 1,-1-2-1,-1-1 0,-1-2 1,54-55-1,-74 61 22,-13 16 3,-10 12 7,-10 15 142,1 0-1,0 1 1,2 1-1,-24 51 1,37-70-128,0 1-1,0-1 1,1 1 0,0-1 0,0 1-1,-1 10 1,2-15-44,0 0 1,0 1-1,0-1 0,0 0 1,0 0-1,0 0 0,1 0 1,-1 0-1,0 0 1,0 0-1,1-1 0,-1 1 1,1 0-1,-1 0 0,1 0 1,-1 0-1,1 0 0,0 0 1,-1-1-1,1 1 0,0 0 1,-1-1-1,1 1 0,0 0 1,0-1-1,0 1 0,0-1 1,0 1-1,0-1 0,-1 0 1,1 1-1,0-1 0,0 0 1,0 1-1,0-1 0,0 0 1,0 0-1,0 0 0,1 0 1,-1 0-1,0 0 0,0 0 1,0-1-1,1 1 0,6-2 7,1 0 0,-1-1 0,1 0 0,-1-1-1,0 1 1,0-1 0,13-10 0,53-44-19,-49 37-5,-8 6-11,-12 10-9,-1 0 0,1 1 1,0 0-1,0 0 0,1 1 1,-1-1-1,9-3 0,-14 7 24,0 0-1,1 0 1,-1 1-1,0-1 1,0 0-1,1 0 1,-1 0 0,0 1-1,0-1 1,0 0-1,0 0 1,0 1-1,1-1 1,-1 0-1,0 0 1,0 1 0,0-1-1,0 0 1,0 0-1,0 1 1,0-1-1,0 0 1,0 1-1,0-1 1,0 0-1,0 0 1,0 1 0,0-1-1,0 0 1,0 0-1,0 1 1,0-1-1,0 0 1,-1 1-1,1-1 1,-3 14-127,-65 146-1341,55-116 1224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7.2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11 117 12675,'-1'0'157,"0"1"1,0 0-1,0 0 0,1 0 1,-1 0-1,0 0 1,0 0-1,0 0 0,1 0 1,-1 0-1,1 0 1,-1 2-1,1-2-93,0 0 0,1-1-1,-1 1 1,1-1 0,-1 1 0,1-1 0,-1 1-1,1-1 1,-1 1 0,1-1 0,-1 1 0,1-1-1,0 1 1,-1-1 0,1 0 0,0 0 0,-1 1-1,1-1 1,0 0 0,0 0 0,-1 0 0,1 0 0,0 0-1,0 0 1,-1 0 0,1 0 0,1 0 0,40 3 646,1-1 0,-1-3 0,51-6 0,-66 4-512,408-50 1097,-18 2-1069,-367 46-215,1 2 0,90 6-1,-140-3-13,28 5 12,-28-4-19,1-1 1,-1 1-1,0-1 1,1 1 0,-1-1-1,0 1 1,1 0-1,-1 0 1,0 0-1,0-1 1,0 1 0,0 0-1,0 0 1,0 1-1,0-1 1,1 1-1,-2-1-47,0-1-1,0 0 0,-1 0 0,1 1 0,0-1 0,0 0 0,-1 0 0,1 0 0,0 1 0,0-1 0,-1 0 0,1 0 1,0 0-1,0 0 0,-1 0 0,1 1 0,0-1 0,-1 0 0,1 0 0,0 0 0,-1 0 0,1 0 0,0 0 0,0 0 1,-1 0-1,1 0 0,0 0 0,-1 0 0,1 0 0,0 0 0,-1-1 0,1 1 0,0 0 0,0 0 0,-1 0 0,1 0 1,0 0-1,-1-1 0,1 1 0,0 0 0,-1-1 0,-5-23-897,6 22 844,-1-18-547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8.1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28 215 11162,'-19'-1'2693,"18"1"-2614,1 0 1,0 0-1,-1 0 0,1 0 1,0 0-1,-1 0 1,1-1-1,0 1 1,-1 0-1,1 0 1,0 0-1,-1 0 1,1-1-1,0 1 0,0 0 1,-1 0-1,1-1 1,0 1-1,0 0 1,-1 0-1,1-1 1,0 1-1,0 0 1,0-1-1,0 1 0,-1 0 1,1-1-1,0 1 1,0 0-1,0-1 1,0 1-1,0 0 1,0-1-1,0 1 1,0-1-1,0 1 0,0 0 1,0-1-1,0 1 1,0 0-1,0-1 1,0 1-1,1 0 1,-1-1-1,0 1 1,0 0-1,0-1 0,0 1 1,1 0-1,-1 0 1,0-1-1,0 1 1,1 0-1,0-1 47,1 0 0,0 0 0,-1 1 1,1-1-1,-1 0 0,1 1 0,0 0 0,-1-1 0,1 1 0,0 0 0,-1 0 0,1 0 0,0 0 0,0 0 0,1 1 0,3-1 82,524-19 2057,-377 12-2132,32-1-194,152-8-849,-529 20 359,79-3 511,-561 32 332,665-34-291,22-2-26,30-6-47,264-40-401,243-49-120,-513 88 545,-26 4 20,-11 6 27,0-1 0,0 1 0,-1 0 0,1 0 0,0-1 0,0 1 0,0 0 0,0 0 1,0 0-1,0-1 0,-1 1 0,1 0 0,0 0 0,0 0 0,0 0 0,-1-1 0,1 1 0,0 0 0,0 0 0,0 0 0,-1 0 1,1 0-1,0 0 0,0 0 0,-1-1 0,1 1 0,0 0 0,0 0 0,-1 0 0,1 0 0,0 0 0,0 0 0,-1 0 1,1 0-1,0 1 0,0-1 0,-1 0 0,1 0 0,-1 0 0,-63-3 84,-1 3-1,-92 12 1,97-6-18,-152 20 94,60-6-784,127-17 521,0-2 1,-31-1 0,32-5-109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9.0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0 240 12459,'1'-2'337,"-1"-1"1,0 1 0,0 0 0,1-1 0,0 1-1,-1 0 1,1-1 0,2-3 0,-3 6-267,1-1 1,-1 1 0,1 0-1,-1 0 1,1-1 0,-1 1-1,1 0 1,0 0 0,-1-1-1,1 1 1,-1 0 0,1 0-1,0 0 1,-1 0 0,1 0-1,-1 0 1,1 0 0,0 0-1,-1 0 1,1 0-1,-1 0 1,1 1 0,0-1-1,-1 0 1,1 0 0,-1 1-1,1-1 1,-1 0 0,1 0-1,-1 1 1,1-1 0,-1 1-1,1-1 1,-1 0 0,0 1-1,1-1 1,-1 1 0,1 0-1,3 2-53,-1-1 0,1 0 1,0 0-1,0 0 0,0-1 0,0 1 0,0-1 0,0 0 0,0 0 0,0 0 0,1-1 0,-1 0 1,0 0-1,0 0 0,1 0 0,-1 0 0,0-1 0,0 0 0,0 0 0,1 0 0,6-3 0,9-4-16,0-1 0,0-1-1,18-13 1,-22 14 19,115-81 13,-22 15 74,-108 74-103,-1 1 0,0 0 0,1-1 0,-1 1 0,0 0 0,0 0 0,1-1-1,-1 1 1,1 0 0,-1 0 0,0 0 0,1-1 0,-1 1 0,0 0 0,1 0 0,-1 0-1,1 0 1,-1 0 0,1 0 0,-1 0 0,0 0 0,1 0 0,-1 0 0,1 0 0,-1 0-1,0 0 1,1 0 0,0 1 0,-4 9 99,-14 16 41,17-26-142,-67 89 457,-44 64 315,107-147-729,0 0 0,0 0 0,1 0 1,0 1-1,0-1 0,0 1 0,1 0 1,-2 10-1,4-16-38,0 0 1,0 0-1,0 0 1,1 0-1,-1 0 1,0 0-1,0 0 1,1-1-1,-1 1 1,0 0-1,1 0 0,-1 0 1,1 0-1,0-1 1,-1 1-1,1 0 1,-1-1-1,1 1 1,0 0-1,0-1 1,-1 1-1,1-1 1,0 1-1,0-1 1,0 1-1,-1-1 1,1 0-1,0 1 0,0-1 1,0 0-1,0 0 1,0 0-1,0 0 1,0 0-1,0 0 1,-1 0-1,1 0 1,0 0-1,2 0 1,39-7 101,-39 6-102,26-8 32,0-1 1,-1-1-1,0-2 0,44-27 0,99-77-3,-110 70-115,-61 47 77,0 0 0,0 0-1,0 0 1,0 1 0,0-1 0,0 0-1,0 0 1,0 0 0,0 0-1,0 0 1,0 0 0,0 1-1,0-1 1,0 0 0,0 0 0,0 0-1,0 0 1,0 0 0,0 0-1,0 0 1,0 0 0,0 1 0,0-1-1,0 0 1,0 0 0,0 0-1,1 0 1,-1 0 0,0 0 0,0 0-1,0 0 1,0 0 0,0 0-1,0 0 1,0 0 0,0 0-1,1 0 1,-1 0 0,0 1 0,0-1-1,0 0 1,0 0 0,0 0-1,0 0 1,0 0 0,1 0 0,-1-1-1,0 1 1,0 0 0,0 0-1,0 0 1,0 0 0,0 0 0,0 0-1,1 0 1,-1 0 0,0 0-1,-7 21-27,-17 33 20,20-45 2,1-3 32,-3 6-102,1 1 1,0 0-1,-4 17 0,8-27 61,1-1-1,-1 1 1,1-1-1,-1 1 0,1-1 1,0 1-1,0-1 1,0 1-1,0-1 1,0 1-1,1-1 1,-1 1-1,1-1 0,0 1 1,0-1-1,0 1 1,0-1-1,0 0 1,0 0-1,1 1 0,-1-1 1,1 0-1,-1 0 1,5 3-1,12 5-110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19.9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206 179 13219,'-2'1'273,"-19"4"915,20-5-1125,0 0 1,1 1-1,-1-1 0,0 0 0,1 0 1,-1 0-1,0 1 0,1-1 0,-1 0 1,0 0-1,0 0 0,1 0 1,-1 0-1,0-1 0,1 1 0,-1 0 1,0 0-1,0 0 0,1-1 0,-2 1 1,3-1 39,0 0-1,-1 0 1,1 0 0,0 0 0,0 0 0,0 1-1,-1-1 1,1 0 0,0 1 0,0-1 0,0 1-1,0-1 1,0 1 0,0-1 0,3 0 0,1-1 187,28-13 274,0 2 1,2 1 0,46-9-1,110-14-95,-182 33-436,456-49 233,-229 29-1049,-324 39 90,32-5 642,36-8 46,-1018 175 861,1013-176-841,14-2-79,32-1-7,158-15-194,-91 5 148,485-70-1142,-560 78 1194,-8 1 29,0 1 1,0-1-1,0 0 0,0-1 0,0 1 0,0-1 1,-1 0-1,1 0 0,-1-1 0,8-5 1,-11 8 30,-1 0 1,0 0-1,0 0 1,1-1 0,-1 1-1,0 0 1,0 0 0,1 0-1,-1-1 1,0 1-1,0 0 1,0 0 0,1 0-1,-1-1 1,0 1-1,0 0 1,0-1 0,0 1-1,0 0 1,1 0 0,-1-1-1,0 1 1,0 0-1,0-1 1,0 1 0,0 0-1,0-1 1,0 1 0,0 0-1,0 0 1,0-1-1,0 1 1,-1 0 0,1-1-1,0 1 1,0 0 0,0 0-1,0-1 1,0 1-1,0 0 1,-1 0 0,1-1-1,0 1 1,0 0 0,0 0-1,-1-1 1,1 1-1,0 0 1,0 0 0,-1 0-1,1 0 1,0-1 0,-1 1-1,-18-5-71,19 5 74,-32-5 16,1 3 1,-1 0-1,-34 3 0,-98 14 229,140-12-216,-112 15-29,-257 69 1,379-82-59,8-3 32,0 0 0,0 0 0,0-1-1,0 0 1,0 0 0,-11 0-1,17-1 26,0 0-1,0 0 0,0 0 0,-1 0 1,1 0-1,0 0 0,0 0 0,0 0 0,-1 0 1,1 0-1,0 0 0,0 0 0,0-1 0,0 1 1,0 0-1,-1 0 0,1 0 0,0 0 0,0 0 1,0-1-1,0 1 0,0 0 0,0 0 1,0 0-1,0 0 0,0-1 0,-1 1 0,1 0 1,0 0-1,0 0 0,0-1 0,0 1 0,0 0 1,0 0-1,0 0 0,0-1 0,0 1 0,0 0 1,1 0-1,-1 0 0,0 0 0,0-1 1,0 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1.0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110 177 13627,'-105'33'3518,"100"-30"-1923,14-3-988,18-4-186,531-59 816,-23 3-1103,-531 60-132,5-1 1,1-1 0,-1 0 0,1 0 0,17-7 1,-27 9-4,0 0 0,0 0 0,0 0 0,0 0 0,1 0 1,-1 0-1,0 0 0,0-1 0,0 1 0,0 0 0,0 0 1,1 0-1,-1 0 0,0 0 0,0 0 0,0 0 0,0 0 1,0 0-1,0-1 0,0 1 0,1 0 0,-1 0 0,0 0 1,0 0-1,0 0 0,0-1 0,0 1 0,0 0 1,0 0-1,0 0 0,0 0 0,0-1 0,0 1 0,0 0 1,0 0-1,0 0 0,0 0 0,0-1 0,0 1 0,0 0 1,0 0-1,0 0 0,0 0 0,0 0 0,0-1 0,0 1 1,0 0-1,0 0 0,0 0 0,-1 0 0,1 0 0,0-1 1,0 1-1,0 0 0,0 0 0,0 0 0,0 0 0,-1 0 1,1 0-1,0 0 0,0 0 0,0 0 0,0-1 1,-14-2 24,-30 0-9,-1 2 0,-86 10 1,80-5-14,-626 82-62,641-81 51,-7 0-562,492-77-1055,-11 3 1411,-403 61 246,-35 8-30,1 0-1,-1 0 0,0 0 1,0 0-1,1 0 1,-1 0-1,0 0 0,1 0 1,-1 0-1,0 0 0,0 0 1,1 0-1,-1 0 0,0 0 1,0 0-1,1 0 0,-1-1 1,0 1-1,0 0 1,1 0-1,-1 0 0,0 0 1,0-1-1,0 1 0,1 0 1,-1 0-1,0-1 0,0 1 1,0 0-1,0 0 1,1-1-1,-1 1 0,0 0 1,0 0-1,0-1 0,0 1 1,0-1-1,-12-2 41,-36 0 11,0 1-1,-66 7 1,-103 20-270,132-13 134,19-4 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2.1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298 178 15795,'-1'0'121,"-1"1"0,1 0 0,0 0-1,0 0 1,0 0 0,0 0-1,0 0 1,0 1 0,0-1 0,0 0-1,0 0 1,1 1 0,-1-1-1,0 1 1,1-1 0,-1 0-1,1 1 1,0-1 0,-1 1 0,1 1-1,-1 37 394,2-22 169,5 144 823,-1-101-1293,-7 109 0,2-167-257,0-1 0,0 1 0,-1 0 0,1-1 0,-1 1 0,1-1 0,-1 1 0,0-1 0,0 0 0,0 1-1,0-1 1,-1 0 0,1 0 0,-1 0 0,1 0 0,-1 0 0,0 0 0,0 0 0,0 0 0,0-1 0,0 1 0,-3 1 0,2-2-65,0 0 0,0 0 0,0-1 0,1 1 0,-1-1 1,0 0-1,0 0 0,0 0 0,0 0 0,0-1 0,0 1 0,0-1 1,1 0-1,-1 0 0,0 0 0,0 0 0,1 0 0,-1 0 1,1-1-1,-4-2 0,-5-3-249,0-2-1,1 1 1,0-1-1,1-1 1,0 0 0,0 0-1,-13-22 1,7 7-95,1 0 1,-17-45-1,21 45 503,2 1 0,0-1 0,2-1 0,1 1 0,-4-50-1,9 66 108,0 0 0,0 0 0,1 1-1,0-1 1,0 0 0,1 0-1,0 1 1,1-1 0,0 1-1,1 0 1,-1 0 0,1 0 0,1 0-1,0 1 1,0-1 0,0 1-1,1 0 1,0 1 0,0 0-1,14-11 1,-2 5 213,1 0-1,1 2 1,0 0 0,1 2-1,-1 0 1,2 1 0,23-4-1,3 1 119,0 3 0,56-2 0,-92 9-428,11-2 99,43 5 0,-62-3-151,1 0 1,0 1-1,0 0 0,0 0 0,-1 1 0,1-1 0,0 1 0,-1 0 0,0 0 1,1 0-1,-1 1 0,0 0 0,0-1 0,7 8 0,-9-7-6,-1 0 1,1 0-1,-1 0 1,0 0-1,0 0 0,0 0 1,0 0-1,0 0 0,-1 1 1,1-1-1,-1 0 0,0 0 1,0 1-1,0-1 0,0 0 1,-1 1-1,1-1 0,-1 0 1,0 0-1,0 0 1,0 0-1,-3 6 0,-4 7 25,0 0 0,-19 27 0,-17 15 236,-57 58 1,25-29 234,74-85-465,0 0 0,0 0 0,1 0 0,-1 0 0,1 0 0,-1 0 0,1 1 0,0-1 0,-2 5 0,4-7-24,-1 1 1,0 0-1,0 0 0,1-1 1,-1 1-1,0 0 1,1-1-1,-1 1 0,1 0 1,-1-1-1,1 1 0,-1-1 1,1 1-1,-1 0 0,1-1 1,0 0-1,-1 1 1,1-1-1,0 1 0,-1-1 1,1 0-1,0 1 0,0-1 1,-1 0-1,1 0 1,0 0-1,0 1 0,-1-1 1,1 0-1,0 0 0,1 0 1,89 12 199,-72-11-233,0 0 0,0 2 0,0 0 1,0 2-1,-1 0 0,0 0 0,20 11 1,-34-14 38,0 1 1,0 0 0,0 0 0,-1 0 0,0 1 0,6 6 0,-7-8-15,6 8-59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5.1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 1 13459,'1'0'97,"1"1"1,-1 0-1,0 0 1,0 0-1,0 0 1,1 0-1,-1 0 1,0 0-1,0 1 1,0-1-1,-1 0 1,1 1-1,0-1 1,0 0-1,-1 1 1,1-1-1,-1 1 1,1-1-1,-1 1 1,0-1-1,0 1 1,1-1-1,-1 4 1,-3 43 665,2-28-404,-7 429 1139,8-445-1563,-1 0 0,1-1 0,0 1 0,-1 0 1,0-1-1,-2 7 0,3-10 53,0 0 0,0 1 0,0-1 0,0 0 0,0 0 0,-1 0-1,1 1 1,0-1 0,0 0 0,0 0 0,-1 1 0,1-1 0,0 0 0,0 0 0,-1 0 0,1 0 0,0 0-1,0 1 1,-1-1 0,1 0 0,0 0 0,0 0 0,-1 0 0,1 0 0,0 0 0,-1 0 0,1 0 0,0 0-1,-1 0 1,1 0 0,-13-11-128,-1-11-22,-2-10-58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5.6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1 104 14923,'3'-5'211,"0"0"1,0 0-1,0 0 0,1 0 1,-1 1-1,1-1 0,1 1 0,-1 0 1,1 0-1,-1 1 0,1-1 0,0 1 1,0 0-1,0 1 0,1-1 0,10-3 1,7-1 433,0 1 0,44-5 0,-55 10-428,30-4 301,0 1 1,66 5-1,-87 0-415,1 1 0,-1 2 0,1 0 0,-1 1-1,0 1 1,35 16 0,-51-20-94,-1 0 0,0 0 0,0 1 0,0-1 0,-1 1 0,1 0-1,-1 1 1,1-1 0,-1 0 0,0 1 0,-1 0 0,1 0 0,0 0 0,-1 0-1,3 6 1,-4-7-6,0 1 0,0 0-1,0 0 1,-1 0 0,0 0 0,1 0-1,-1 0 1,0-1 0,-1 1-1,1 0 1,-1 0 0,0 0-1,1 0 1,-2 0 0,1-1 0,0 1-1,-1 0 1,-4 5 0,-5 8 15,-1-1-1,-1-1 1,-1 0 0,0 0 0,-32 23 0,29-25 34,1 1 1,1 0-1,0 1 0,1 1 1,-18 25-1,29-36-30,0 0 1,1 0-1,0 0 1,0 1-1,0-1 0,0 1 1,1 0-1,0-1 0,0 1 1,0 0-1,1 0 0,0-1 1,0 1-1,1 6 1,1-3-20,0-1 0,0 0 0,0-1 1,1 1-1,1 0 0,-1-1 1,1 1-1,0-1 0,7 9 0,-5-8-112,1 0 0,0 0-1,0-1 1,1 1-1,0-2 1,0 1-1,0-1 1,1 0-1,0-1 1,0 0-1,1 0 1,-1-1 0,1-1-1,0 1 1,0-2-1,12 3 1,4-4-255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6.2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87 8986,'56'-83'8046,"-56"83"-7985,0 0-1,0 0 1,0-1 0,0 1 0,1 0 0,-1 0 0,0 0 0,0 0 0,0-1 0,0 1-1,0 0 1,0 0 0,0 0 0,0 0 0,1-1 0,-1 1 0,0 0 0,0 0 0,0 0 0,0 0-1,0 0 1,1 0 0,-1 0 0,0 0 0,0 0 0,0-1 0,1 1 0,-1 0 0,0 0-1,0 0 1,0 0 0,0 0 0,1 0 0,-1 0 0,0 0 0,0 0 0,0 0 0,1 0 0,-1 0-1,0 0 1,0 1 0,0-1 0,0 0 0,1 0 0,-1 0 0,0 0 0,0 0 0,0 0-1,0 0 1,1 1 0,2 12 1023,-3 20-408,-11 110 287,-2 72-687,13-184-282,-1-5-154,2 1 1,7 49 0,-4-64-398,-3-25-292,-3-24-402,-11-46 324,4 34 359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6.7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14515,'0'13'1488,"11"-3"-711,3 0-225,14-6 776,6-1-248,10-3-152,5-3-47,9-4-177,-3 0-128,-2 1-312,1 2-216,-11 4-840,-6 3-737,-19 5 1305,-5 2-264,-8-7-208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8.3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31 12875,'-19'-30'6837,"29"47"-5894,5 7-886,1-1-1,2-1 1,27 29 0,67 54-26,-108-101-24,46 39 9,64 44-1,-87-69-5,1-2 0,1 0 0,0-2 1,44 15-1,-59-25 6,-1 0 0,19 2 0,-29-5 14,-1-1 0,1 0 0,0 1 0,0-1 0,0 0 0,-1 0 0,1-1 0,0 1 0,0 0 0,-1-1 0,1 0 0,0 0 0,-1 0 0,1 0 0,0 0-1,-1 0 1,0-1 0,5-2 0,-7 3-11,1 1-1,0-1 1,-1 0-1,1 0 1,-1 0-1,1 0 1,-1 0-1,1 1 1,-1-1-1,0 0 1,1 0-1,-1 0 0,0 0 1,0 0-1,0 0 1,0 0-1,0 0 1,0 0-1,0 0 1,0 0-1,0 0 1,0 0-1,-1 0 1,1 0-1,0 0 1,-1 0-1,1 0 1,-1 0-1,1 0 1,-1 0-1,1 0 1,-1 0-1,1 1 0,-1-1 1,0 0-1,0 0 1,0 0-1,-2-1 9,0 0 0,1-1 0,-1 2 0,0-1 0,0 0 0,0 0 0,0 1 0,0 0 0,0 0 0,-4-1 0,-4 0-16,0 1 0,0 1 1,1 0-1,-1 1 0,0 0 0,1 0 0,-1 1 0,1 0 0,-19 8 0,-4 2-16,-51 30-1,53-25 18,1 2 0,1 1 0,1 2 0,1 0 0,-27 31 0,34-32 3,1 2 0,0 0 0,2 1-1,1 1 1,1 0 0,-18 43 0,26-50-44,1-1 0,1 2-1,-4 29 1,7-37-207,1 0 1,1 0-1,0 0 0,0 0 0,1 0 1,0 0-1,5 17 0,-1 1 336,-5-27-271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9.0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1 16371,'-5'50'2786,"2"8"-2205,-7 87-224,14 228 0,3-332-706,-7-57-1527,-19-41 1059,6 14 291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29.5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152 0 14699,'16'0'1640,"8"2"-1063,19 4-97,9 1 480,15 0-40,10 0-88,11 0-88,-1-2-135,-6-4-361,-5 0-160,-18-1-648,-9-1-281,-30-3 665,-19-2-168,-29-1-144</inkml:trace>
  <inkml:trace contextRef="#ctx0" brushRef="#br0" timeOffset="1">0 373 13771,'19'10'1960,"8"-7"-1087,16-10-297,7-2 1128,15-5-768,5 1-72,6-4-536,3 1-648,-9-7 352,-7-1-128,-19-2-184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0.0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8 16059,'5'-8'1694,"-1"11"-994,1 19 142,9 245 433,-12-170-1217,8 191-819,-10-288 738,0 0 0,0 0 1,0 0-1,0 0 0,0 0 1,0 0-1,0 0 0,0 1 0,1-1 1,-1 0-1,0 0 0,0 0 1,0 0-1,0 0 0,0 0 0,0 1 1,0-1-1,0 0 0,0 0 1,0 0-1,0 0 0,0 0 0,0 0 1,0 1-1,0-1 0,0 0 1,-1 0-1,1 0 0,0 0 0,0 0 1,0 0-1,0 0 0,0 1 1,0-1-1,0 0 0,0 0 0,0 0 1,0 0-1,0 0 0,-1 0 1,1 0-1,0 0 0,0 0 0,0 0 1,0 0-1,0 0 0,0 1 1,0-1-1,-1 0 0,1 0 0,0 0 1,0 0-1,0 0 0,0 0 1,0 0-1,0 0 0,-1 0 0,1 0 1,0-1-1,-8-7-406,-7-18 40,-1-7-101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0.4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15187,'14'3'1529,"12"1"-809,6 0-216,15-1 520,12 2-80,4-2-64,3-3-111,0 0-705,-2-5-520,-2 1 456,-9 0-121,-13-1-135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16067,'7'9'1281,"-1"-2"-1265,-2 2-304,-10-9 1440,-5-7-1040,1-3-264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16075,'-12'7'1345,"17"-1"-865,8 0-176,15-1 416,17 0-56,13-3-176,11 3-96,10-1-144,0-1-120,0 3-512,-6 1-312,-12 0-264,-8 2 728,-20 1-160,-13 0-160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13219,'0'23'1176,"18"-10"-560,11-2-128,12-5 513,11-3-177,14-3-216,4-4-160,6-4-592,2-2-136,-4-3 272,-2-4-208,-11-1-160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3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17564,'7'-1'255,"0"1"0,0 0 1,0 0-1,0 1 0,0 0 0,-1 0 1,1 0-1,7 3 0,54 22 255,-54-20-395,4 1-116,0 1 1,-1 1-1,0 0 1,28 22-1,-40-28-10,-1 1-1,0-1 0,0 1 0,-1 0 0,1 1 1,-1-1-1,1 0 0,-2 1 0,1 0 1,0 0-1,-1 0 0,0 0 0,0 0 0,0 1 1,-1-1-1,0 0 0,0 1 0,0-1 1,-1 1-1,1-1 0,-2 8 0,-1 0-6,0-1 0,-1 0 0,-1 0 0,0 0 0,0-1 0,-1 1 0,-1-1 0,-8 14 0,-65 81-27,64-87 51,-115 132-42,2-1-610,106-119 550,9-9-33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15955,'0'0'61,"0"0"0,0 0 0,0-1-1,1 1 1,-1 0 0,0-1 0,0 1-1,1 0 1,-1 0 0,0-1 0,1 1-1,-1 0 1,0 0 0,0 0 0,1 0-1,-1-1 1,0 1 0,1 0 0,-1 0-1,0 0 1,1 0 0,-1 0 0,1 0-1,-1 0 1,0 0 0,1 0 0,-1 0-1,0 0 1,1 0 0,-1 0 0,0 0-1,1 0 1,0 1 0,2 12 1303,-6 33-86,2-30-1058,-4 330 3,6-223-1445,-1-118 1025,-2 21-436,2-25 618,0-1-1,0 0 1,0 1 0,0-1 0,0 1-1,0-1 1,0 0 0,0 1-1,0-1 1,0 1 0,-1-1 0,1 0-1,0 1 1,0-1 0,0 0 0,-1 1-1,1-1 1,0 0 0,0 0 0,-1 1-1,1-1 1,0 0 0,0 0-1,-1 1 1,1-1 0,0 0 0,-1 0-1,1 0 1,0 1 0,-1-1 0,1 0-1,-1 0 1,1 0 0,0 0 0,-1 0-1,1 0 1,-1 0 0,1 0-1,0 0 1,-1 0 0,1 0 0,0 0-1,-1 0 1,1 0 0,-1 0 0,1 0-1,0-1 1,-1 1 0,0 0 0,-12-10-536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13963,'3'-9'284,"0"1"-1,1 0 1,0 0 0,0 1-1,1-1 1,0 1 0,0 0-1,0 0 1,1 0 0,0 1-1,1 0 1,-1 0 0,1 0-1,0 1 1,15-8 0,8-3 362,1 1 0,54-18 0,-38 17-380,2 2 0,0 2-1,56-6 1,-79 15-229,-1 1-1,1 1 1,-1 1-1,1 2 0,-1 0 1,1 2-1,-1 1 1,26 8-1,-43-10-34,1 1 0,-1-1-1,0 1 1,1 1 0,-2 0-1,1 0 1,-1 1 0,1-1-1,-2 2 1,1-1 0,-1 1-1,0 0 1,10 14 0,-13-16-3,0 1 1,0-1-1,-1 1 1,0 0 0,0 0-1,0 0 1,-1 0-1,0 0 1,0 0-1,0 0 1,-1 0-1,0 0 1,0 0-1,-1 1 1,1-1-1,-1 0 1,-1 0 0,1 0-1,-1 0 1,0 0-1,-4 7 1,-1-1 33,0 1 1,-1-1 0,-1-1 0,0 0 0,0 0-1,-1-1 1,-1 0 0,1 0 0,-2-1-1,1-1 1,-21 12 0,10-8 72,0-1 1,-1-1-1,0-1 0,-1-1 0,-45 9 1,60-15-218,0-1 1,1 0 0,-1 0-1,0-1 1,0 0 0,-15-2-1,16-1-478,7-1 173,17-2-54,8 1 10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19148,'1'190'4627,"6"91"-5365,-9-269-53,-3-13-36,-8-17 132,2-6 183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17132,'3'-1'1560,"12"1"-960,0 0-176,13 1 696,5 2-119,10 3-249,4-1-128,10 4-152,2 0-80,3 1-112,-1 0-160,-6 4-408,-5 2-512,-9-2 680,-5-5-104,-9-7-104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13011,'-1'-1'128,"0"1"-1,0-1 1,0 0 0,1 1 0,-1-1 0,0 1 0,0-1-1,0 1 1,0-1 0,0 1 0,0 0 0,0-1-1,0 1 1,0 0 0,0 0 0,-2 0 0,3 0-45,0 0 0,0 0 0,-1 1 0,1-1 0,0 0 1,0 1-1,0-1 0,0 0 0,0 1 0,-1-1 0,1 0 1,0 1-1,0-1 0,0 0 0,0 1 0,0-1 0,0 1 0,0-1 1,0 0-1,0 1 0,0-1 0,0 0 0,0 1 0,0-1 0,1 0 1,-1 1-1,0-1 0,0 0 0,0 1 0,18 34 1967,22 19-1388,2-2 0,82 79 0,-74-83-522,1-3 0,86 58 0,-105-82-218,2-1-1,0-2 1,1-2 0,0 0 0,74 19 0,-72-30-99,-30-5 157,-23-1 113,-15 0-46,1 0 1,-1 3 0,1 0 0,0 2 0,-1 1 0,2 2 0,-44 15 0,50-14 18,1 1 0,0 2 0,0 0 1,2 1-1,-1 1 0,1 1 0,1 1 1,1 0-1,-32 35 0,27-22 119,2 1-1,-32 56 1,43-65-132,1 0 0,0 1 0,1-1 0,2 1 0,-8 38 0,13-52-143,0 1 0,1 0 0,0 0 0,0-1 0,3 17 0,-3-23 76,0 0 0,0 0 1,1 0-1,-1 1 0,0-1 1,1 0-1,-1 0 0,1 0 1,-1 1-1,1-1 0,-1 0 1,1 0-1,0 0 0,0 0 0,-1 0 1,1 0-1,0 0 0,0-1 1,0 1-1,0 0 0,0 0 1,0-1-1,0 1 0,0 0 1,1-1-1,-1 1 0,0-1 0,0 0 1,0 1-1,1-1 0,-1 0 1,0 0-1,0 0 0,1 0 1,-1 0-1,0 0 0,0 0 1,1 0-1,-1 0 0,0 0 1,0-1-1,0 1 0,3-2 0,22-15-244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15299,'4'37'1326,"-1"-1"-1,-3 58 0,-1-29-645,4 27-136,-1-11-771,-11 121-1,9-194 74,-7 32-959,7-39 1053,-1 0 0,1 0 0,0 1 0,-1-1 0,1 0 0,0 0 0,-1 0 0,0 0 0,1 0 0,-1 0 0,0 0 0,1 0 0,-1 0 0,0 0 0,0 0 0,0-1 0,0 1 0,0 0 0,0 0 0,0-1 0,0 1 0,0-1 0,0 1 0,0-1 0,-2 1 0,-9-5-516,-3-11-46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14123,'6'-9'291,"0"0"0,0 0 0,1 1 0,1 0 1,-1 1-1,1 0 0,1 0 0,-1 1 0,1 0 0,0 0 0,1 1 0,-1 0 0,18-6 1,14-3 183,0 3 1,0 1 0,1 2 0,0 2 0,0 2 0,1 2 0,51 3 0,-83-1-441,-1 1 1,1 1-1,0 0 0,-1 0 0,1 1 1,16 6-1,-25-8-34,0 0 1,0 0 0,1 0-1,-2 0 1,1 1 0,0-1-1,0 0 1,0 1 0,0-1-1,-1 1 1,1 0 0,-1 0-1,0-1 1,1 1 0,-1 0-1,0 0 1,0 0 0,0 0-1,0 1 1,0-1 0,-1 0-1,1 0 1,-1 0 0,1 1-1,-1-1 1,0 0 0,0 1-1,0-1 1,0 0-1,0 0 1,0 1 0,-1-1-1,1 0 1,-1 0 0,0 1-1,-1 3 1,-3 4 4,0 1 0,-1-1 1,0 0-1,-1 0 0,0-1 0,-13 14 0,-57 49 115,48-46-61,16-14-36,-2 0 11,0 2 0,1 0 0,1 0 0,0 1 0,-11 19-1,21-31-28,1 1-1,1-1 1,-1 1-1,0 0 1,1-1-1,0 1 0,0 0 1,0 0-1,0 0 1,0 0-1,1 0 0,0-1 1,0 1-1,0 0 1,0 0-1,1 0 1,-1 0-1,1 0 0,0 0 1,0 0-1,0-1 1,1 1-1,0 0 1,-1-1-1,1 1 0,0-1 1,1 0-1,-1 1 1,0-1-1,1 0 0,5 4 1,3 3 18,1-1 0,-1 0 0,1-1 0,25 13 0,58 19 19,-41-18-381,-49-20 209,24 11-1051,43 12 1,-51-20 621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15147,'1'-1'70,"-1"1"0,0 0 1,1 0-1,-1 0 0,0-1 0,0 1 0,1 0 0,-1 0 0,0 0 0,1 0 0,-1 0 0,0 0 0,1 0 1,-1 0-1,0 0 0,1 0 0,-1 0 0,0 0 0,1 0 0,-1 0 0,0 0 0,1 0 0,-1 0 0,0 0 1,1 0-1,-1 0 0,0 0 0,1 1 0,-1-1 0,0 0 0,0 0 0,1 0 0,-1 1 0,4 13 1370,-7 29 22,1-32-956,1-1-354,-23 264 2321,23 0-3296,1-273 749,1 0 1,-1-1 0,0 1 0,0 0 0,0 0 0,0-1-1,1 1 1,-1 0 0,0-1 0,0 1 0,-1 0 0,1 0-1,0-1 1,0 1 0,0 0 0,0-1 0,-1 1 0,1 0-1,0-1 1,0 1 0,-1 0 0,1-1 0,-1 1 0,1-1-1,-1 1 1,0-1-5,-1-1 0,1 0 1,0 1-1,0-1 0,-1 0 0,1 0 0,0 0 0,0 0 0,0 0 0,0 0 0,0 0 0,-1-2 0,-20-24-622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15427,'12'-6'339,"1"-1"0,-1 1 0,1 1 1,0 1-1,0 0 0,1 0 0,-1 1 0,1 1 0,0 0 0,0 1 0,16 1 0,9 1 440,-1 2 1,66 14-1,-69-10-354,57 21 0,-77-22-365,0 1 0,0 0 0,-1 1 0,0 0 0,25 20 0,-36-26-61,-1 0 1,0 0 0,1 1 0,-1-1 0,0 0 0,0 1 0,-1-1-1,1 1 1,0 0 0,-1 0 0,0 0 0,1-1 0,-1 1 0,0 0-1,-1 0 1,1 0 0,0 1 0,-1-1 0,0 0 0,0 0-1,0 0 1,0 0 0,0 0 0,-1 1 0,1-1 0,-1 0 0,0 0-1,0 0 1,0 0 0,0 0 0,0-1 0,-1 1 0,1 0 0,-1 0-1,-2 2 1,-16 21 0,-1 0 0,-28 26 0,22-25 28,-34 45-1,54-63-5,1 1 0,0-1 0,1 1 0,0 0 0,0 1-1,1-1 1,1 1 0,-1 0 0,-1 15 0,4-21-3,1 0 0,0 0 1,0 0-1,0 0 0,1 0 0,-1 0 1,1 0-1,0 0 0,1 0 1,-1 0-1,1 0 0,0 0 0,0-1 1,0 1-1,1-1 0,0 0 1,0 1-1,0-1 0,0 0 1,5 3-1,6 6-46,1-1 0,1-1 1,0 0-1,19 9 0,-18-11-334,-1 1 0,0 0 0,19 18 0,-17-6 84,-4-1-84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13355,'1'-1'86,"0"1"-1,-1 0 1,1 0 0,0-1 0,0 1-1,0 0 1,0 0 0,-1 0 0,1 0-1,0 0 1,0 0 0,0 0 0,0 0-1,0 0 1,-1 0 0,1 0 0,0 1-1,0-1 1,0 0 0,0 1-1,-1-1 1,1 0 0,0 1 0,0-1-1,-1 1 1,1-1 0,0 1 0,-1 0-1,2 1 1,20 23 898,-17-20-451,28 35-66,1-1 0,2-2 1,2-2-1,1-1 0,1-3 1,84 51-1,156 55-495,-174-87-155,-99-47 160,17 8-36,-23-10 54,0-1 1,0 0-1,-1 1 1,1 0 0,0-1-1,0 1 1,-1-1-1,1 1 1,0 0-1,-1-1 1,1 1-1,0 0 1,-1 0-1,1-1 1,-1 1-1,1 0 1,-1 0-1,0 0 1,1 1-1,-1-2 5,-1 1 0,1-1 0,0 1-1,-1-1 1,1 0 0,-1 1 0,1-1 0,0 0-1,-1 0 1,1 1 0,-1-1 0,1 0-1,-1 0 1,1 1 0,-1-1 0,1 0 0,-1 0-1,1 0 1,-1 0 0,1 0 0,-1 0-1,1 0 1,-2 0 0,-19 1 45,16-1-30,-100-1 276,-56 4 214,142-1-459,0 1 1,0 0-1,0 2 1,1 0-1,-1 1 1,-24 12 0,23-7-17,1 0 1,0 1 0,1 1 0,1 1-1,0 1 1,0 0 0,2 1 0,0 1-1,-13 19 1,19-24-8,0 1 0,1 0 0,1 1 0,0 0 1,1 0-1,1 1 0,0-1 0,1 1 0,0 0 0,1 1 0,1-1 0,1 0 0,0 29 0,2-33-30,1 0-1,0 0 0,1 0 0,0 0 1,9 18-1,-11-25-93,1 0 0,0 0 0,0 0 0,1 0 0,-1 0 0,1-1 0,0 1-1,0-1 1,0 0 0,0 0 0,1 0 0,-1 0 0,1 0 0,-1-1 0,1 0 0,8 4 0,-10-5 74,-1-1-1,0 0 1,0 0-1,0 0 1,0 0 0,1 0-1,-1 0 1,0 0-1,0 0 1,0-1-1,0 1 1,0 0 0,1-1-1,-1 1 1,0-1-1,0 1 1,0-1 0,0 1-1,0-1 1,0 0-1,0 0 1,-1 1 0,1-1-1,0 0 1,0 0-1,1-1 1,4-16-492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15283,'0'-1'89,"0"1"-1,1-1 1,-1 1 0,0-1-1,1 1 1,-1-1-1,0 1 1,1-1-1,-1 1 1,1 0-1,-1-1 1,1 1 0,-1 0-1,1-1 1,-1 1-1,1 0 1,-1 0-1,1-1 1,0 1-1,-1 0 1,1 0 0,0 0-1,3 10 1115,-7 27-51,2-31-904,-8 93 128,4 0 0,4 1 0,19 154 0,-11-213-845,-19-63 283,-14-51 250,1 18-96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14067,'7'-1'1528,"9"5"-711,7 4-281,14-2 840,7-3-256,15-3-120,7 0-31,6 2-289,-1-2-120,-2 2-328,-6 0-224,-11 4-576,-10 2-328,-18-2 704,-11 5-185,-16-1-127</inkml:trace>
  <inkml:trace contextRef="#ctx0" brushRef="#br0" timeOffset="1">14 339 12483,'11'18'1904,"8"-2"-960,15-10-248,12-6 1689,13-6-1225,5-2-104,8-5-223,0-3-273,2 2-680,-5-1-488,-7 4 576,-14 2-168,-16 5-201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15747,'0'0'1457,"-4"20"-913,-5 2-168,-2 12 744,-1 3-352,1 12-320,1 5-32,2 5-135,4-2-65,4-3-128,0-4-72,4-9-104,4-3-120,-1-16-417,0-4-207,0-17 632,2-4-168,-4-18-80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28 12259,'-6'0'455,"-3"0"218,0 1 1,0 0-1,0 0 0,-13 5 1,22-6-619,0-1 0,-1 1 1,1 0-1,0 0 0,0 0 1,-1 0-1,1 0 0,0 0 1,0 1-1,-1-1 0,1 0 0,0 0 1,0 0-1,-1 0 0,1 0 1,0 0-1,0 0 0,-1 0 1,1 0-1,0 1 0,0-1 1,0 0-1,0 0 0,-1 0 1,1 1-1,0-1 0,0 0 0,0 0 1,0 0-1,0 1 0,-1-1 1,1 0-1,0 0 0,0 0 1,0 1-1,0-1 0,0 0 1,0 0-1,0 1 0,0-1 1,0 0-1,0 0 0,0 1 0,0-1 1,0 0-1,0 0 0,0 1 1,0-1-1,0 0 0,0 0 1,1 1-1,-1-1 0,0 0 1,0 0-1,0 0 0,0 1 0,17 6 1295,27 0-265,2-2 1,83-3-1,-100-2-868,62-1-917,134-21 0,-225 22 695,5 0-62,0 0 0,-1-1 0,1 0 0,0 0 1,-1 0-1,1-1 0,-1 1 0,0-1 0,1 0 0,-1-1 0,0 1 0,6-5 0,1-14-533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13427,'0'0'80,"1"-1"0,0 1 0,-1 0 0,1 0 1,0 0-1,-1 0 0,1 0 0,-1 0 0,1 0 0,0 0 1,-1 0-1,1 0 0,0 0 0,-1 1 0,1-1 0,-1 0 1,1 0-1,0 1 0,-1-1 0,1 0 0,-1 1 0,1-1 0,-1 0 1,1 1-1,0 0 0,15 12 495,4 9-240,-2 0-1,0 1 0,16 28 1,8 9-26,-7-13-158,3-1 0,1-2 0,2-2 0,2-2 0,2-2 0,2-1 0,1-3 0,1-2 0,61 29 0,-58-35-168,2-3 0,111 31 0,-187-56 428,-1 2 0,-41 4-1,23 0-235,-61 13 0,65-5-97,0 1 0,0 1 0,2 2 0,0 2 0,0 1 0,2 2 0,1 1 0,0 2 0,2 1 0,1 1 1,1 1-1,-38 48 0,57-63-23,1 0 1,0 0-1,1 1 1,1 0-1,0 0 1,0 1 0,-5 23-1,10-33-103,0 1 0,0-1 0,0 1 1,1-1-1,0 1 0,0-1 0,0 1 0,0-1 0,1 1 0,0-1 0,0 1 1,0-1-1,0 0 0,1 1 0,-1-1 0,1 0 0,0 0 0,1 0 0,-1 0 0,1-1 1,-1 1-1,1 0 0,0-1 0,1 0 0,-1 0 0,0 0 0,8 5 0,-8-6-228,-1-1 253,0 1 1,1-1-1,-1 1 0,0-1 1,0 0-1,1 0 1,-1 0-1,1 0 0,-1 0 1,1-1-1,-1 1 0,4 0 1,-5-4-308,-3-2-34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14963,'-1'31'1256,"-4"8"-1007,7 8-41,-2 10 408,3 11-336,0 6-24,1 9-16,0 1-24,2-4-192,0-3-176,-4-8-328,1-2-104,-3-12 448,-3-9-144,-2-21-97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14923,'2'-7'142,"1"1"0,0 0 0,0 0 0,0 0 0,1 1 0,0-1 0,0 1 0,0 0 0,1 0 0,0 0 0,0 1 0,0-1 0,0 1-1,1 0 1,-1 1 0,1-1 0,0 1 0,10-3 0,9-4 167,0 1-1,0 2 1,36-6 0,-6 3-20,1 3 0,74-1 0,-98 8-223,1 2 1,-1 1 0,0 2-1,0 0 1,47 16 0,-70-18-55,0 1 0,0-1 0,-1 1 0,1 1 1,-1 0-1,0 0 0,0 0 0,-1 1 1,11 11-1,-15-14-6,0 1 1,-1-1 0,1 1 0,-1 0-1,0 0 1,0-1 0,0 1-1,-1 0 1,1 1 0,-1-1-1,0 0 1,-1 0 0,1 1-1,-1-1 1,1 0 0,-1 1 0,0-1-1,-1 0 1,1 1 0,-1-1-1,0 0 1,0 0 0,-2 6-1,-2 1 26,0 0-1,-1 0 0,0-1 0,0 0 0,-1 0 1,0 0-1,-1-1 0,0 0 0,-1 0 0,0-1 1,-12 8-1,-2 1 65,-1-1 0,0-1 0,-43 18 0,36-21-22,0-2-1,-40 8 1,38-10-420,25-3-825,12 0 663,13 1 45,-2-1-45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16059,'3'23'1321,"-8"15"-985,1 7-144,4 14 472,4 2-120,5 7-216,2-1-72,2 0-112,0-2-64,0-8-152,-6-4-104,-4-13-240,-3-2-80,-8-11-160,-7-6-120,-5-15 432,-4-6-168,-9-10 39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15875,'-1'-11'1457,"8"7"-961,5 2-176,8 1 648,7 1-144,13 0-232,7 6-136,12-4-159,7 4-57,7 0-40,0-2-56,-1 3-64,-5-1-96,-8 0-392,-7-2-321,-15-2 617,-6 0-96,-12 0-120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14181 7 11362,'-5'-2'763,"-7"-2"-10,9 4 79,6 2 864,54 30-521,84 33 0,69 15-413,29 11-255,-195-72-467,-2 1-1,0 3 0,-1 1 0,-1 2 0,38 32 0,-63-45-32,-1 0-1,0 1 0,-1 1 1,-1 0-1,-1 0 1,0 1-1,0 1 1,-2 0-1,0 0 0,-1 1 1,-1 0-1,0 0 1,-2 1-1,0-1 0,3 23 1,-7-21 8,1 0 1,-2 1 0,-1-1-1,0 0 1,-2 0 0,-9 39-1,3-32 6,0-1-1,-2 0 1,0 0-1,-23 35 1,3-15 8,-2-2 1,-2-1 0,-2-1-1,-67 58 1,-3-9-16,-3-4-1,-5-5 1,-187 101 0,76-71-110,-5-10 0,-4-10 0,-488 121 1,-433 35-536,-11-58 210,-151-45 295,140-18-261,1075-114 357,-1193 135-119,-4-56 167,-60-84-20,9-132-467,-79-156-1068,1265 241 1155,-159-62 1,231 65 236,2-3 0,2-4 0,-91-60 0,134 72 159,-47-40 1,75 55 16,1 0-1,0-1 1,2-1 0,-28-39-1,39 50-19,0 0-1,0-1 1,1 1-1,0-1 0,0 1 1,1-1-1,0 0 0,1 0 1,-1 0-1,1 0 1,1 0-1,0 0 0,1-16 1,1 13-6,1 0 1,-1 0-1,2 1 1,0-1-1,0 1 1,1 0-1,0 0 1,1 0-1,8-10 1,4-3-15,1 2 1,2 0 0,0 1 0,1 1 0,1 1-1,48-29 1,-27 23-36,1 2-1,0 1 1,75-21 0,152-26-162,-93 26 181,34-15-96,-178 48 114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12483,'0'9'992,"10"-1"-752,6 2-96,9 3 560,6 0-376,11 0-192,4 3-48,5-2-8,1 2-16,-6 2 8,-2 5-16,-11 8 0,-9 3-16,-16 10-40,-8 1-88,-23 2 88,-10-1 8,-7-5-24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80 10794,'-18'-4'1079,"12"4"-719,0-1-1,0 0 1,0-1 0,0 0-1,0 1 1,0-2 0,1 1 0,-1-1-1,-8-5 1,14 7-316,-1 1-1,1 0 1,0 0-1,0-1 1,-1 1 0,1 0-1,0-1 1,0 1-1,0 0 1,-1-1 0,1 1-1,0 0 1,0-1-1,0 1 1,0 0-1,0-1 1,0 1 0,0-1-1,0 1 1,0 0-1,0-1 1,0 1 0,0 0-1,0-1 1,0 1-1,0-1 1,1 1 0,-1 0-1,0-1 1,0 1-1,0 0 1,0-1 0,1 1-1,-1 0 1,0-1-1,0 1 1,1 0 0,-1 0-1,0-1 1,0 1-1,1 0 1,-1 0 0,0 0-1,1-1 1,-1 1-1,0 0 1,1 0 0,0 0-1,20-9 719,-17 8-643,19-6 232,1 1 0,0 1 1,0 1-1,31 0 0,-38 3-275,-1 1 0,1 1 0,0 0 0,-1 1 0,1 1 0,-1 1 0,18 6 0,-29-8-68,0 0 1,0 0-1,0 1 0,0 0 1,0 0-1,0 0 0,-1 1 1,0-1-1,1 1 0,-1 0 0,-1 0 1,1 1-1,-1-1 0,1 1 1,2 5-1,-3-4-2,-1 1 0,1 0 0,-1 0 1,0 0-1,-1 0 0,0 0 0,0 0 0,0 0 0,-1 1 0,-1 10 1,-1-1 1,-1-1 1,-1 1 0,0-1 0,-1 0-1,-1 0 1,0 0 0,-1-1 0,-1 0-1,-12 18 1,6-14 10,-1-1-1,-1 0 1,0-1-1,-1-1 1,-1-1-1,-39 26 1,56-38-15,7-3 5,54-10-360,-1-2 1,-1-3 0,63-25-1,-112 36 272,-1 0 0,1 0-1,-1-1 1,0 0 0,-1 0 0,11-10-1,4-10-305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15555,'14'3'1265,"11"3"-849,5-3-144,10 1 408,3-1-136,9 0-128,1-3-136,-2 0-600,1 0-176,-9 0 432,-4-2-136,-5 1-112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97 15555,'-3'-2'253,"-2"-3"298,-1 0 0,0 0-1,0 1 1,0-1 0,-8-2 0,13 6-487,0 1 1,0-1 0,0 1 0,0 0 0,0 0 0,0-1 0,0 1-1,0 0 1,0 0 0,0 0 0,0 0 0,0 0 0,0 0-1,0 0 1,0 1 0,0-1 0,0 0 0,-1 1 0,1 0-14,0 0 0,0 0 0,0 0 1,0 0-1,0 0 0,0 0 0,0 0 0,1 0 1,-1 0-1,1 0 0,-1 1 0,0-1 1,1 0-1,0 0 0,-1 1 0,1-1 0,0 0 1,0 3-1,-1 4-8,0 0 0,1 0 0,-1 0 0,2-1 0,-1 1 0,1 0 0,1 0 0,0 0 0,0-1 0,0 1 1,1-1-1,0 0 0,6 12 0,-8-18-43,0 0 1,0 1 0,0-1 0,-1 0 0,1-1 0,1 1-1,-1 0 1,0 0 0,0 0 0,0-1 0,0 1-1,0 0 1,1-1 0,-1 1 0,0-1 0,1 0-1,-1 1 1,0-1 0,1 0 0,-1 0 0,0 0 0,2 0-1,0 0 3,-1-1-1,1 0 0,-1 1 1,1-1-1,-1 0 0,1 0 1,-1-1-1,0 1 0,0 0 0,4-4 1,3-2 7,-1-1 1,-1 0 0,0 0-1,8-12 1,29-54 34,-7 10-45,-36 62-3,0 1-1,-1 0 0,1 0 1,0 0-1,-1 0 0,1 0 1,0 0-1,0 0 0,0 1 0,0-1 1,0 0-1,0 0 0,0 1 1,0-1-1,0 0 0,0 1 1,0-1-1,0 1 0,2-1 1,-2 1-1,0 1 1,-1-1 0,1 0 0,0 0 0,-1 1 0,1-1-1,0 0 1,-1 1 0,1-1 0,0 1 0,-1-1 0,1 1-1,-1-1 1,1 1 0,-1-1 0,1 1 0,-1-1 0,1 1 0,-1 0-1,0-1 1,1 1 0,-1 0 0,1 0 0,2 9-23,0-1 1,0 1 0,2 18-1,-3-17 21,23 153 578,8 298 0,-33-455-538,0-1 1,0 1-1,0-1 0,-1 1 1,0-1-1,-4 12 1,5-17-29,-1 0 0,1 0 1,-1 0-1,1 0 0,-1 0 1,0 0-1,1 0 0,-1-1 0,0 1 1,0 0-1,1 0 0,-1 0 1,0-1-1,0 1 0,0 0 1,0-1-1,0 1 0,0-1 1,0 1-1,0-1 0,0 0 1,-1 1-1,1-1 0,0 0 0,0 0 1,0 0-1,0 1 0,0-1 1,0-1-1,-1 1 0,1 0 1,0 0-1,0 0 0,0 0 1,0-1-1,0 1 0,0-1 0,0 1 1,0-1-1,0 1 0,0-1 1,0 1-1,-2-3 0,-5-2 28,-1-1-1,2 0 0,-1 0 1,1-1-1,-1 0 0,2 0 1,-9-12-1,0-2 58,-20-39 0,23 39-97,2-1 1,1 0-1,0-1 0,2 0 0,-9-48 1,14 60-138,1 0 0,1 0 0,-1 0 0,2 0 1,0 0-1,0-1 0,1 2 0,0-1 0,1 0 0,0 0 1,1 1-1,0 0 0,1 0 0,0 0 0,8-13 0,6-1-307,23-25-1,-8 12-106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17020,'1'1'90,"0"0"1,0 0 0,0 1-1,-1-1 1,1 0 0,0 0-1,0 0 1,-1 1 0,1-1 0,-1 0-1,1 1 1,-1-1 0,0 1-1,1-1 1,-1 0 0,0 1-1,0-1 1,0 1 0,0-1 0,0 3-1,-7 36 69,5-26 102,-10 66 456,3 1 0,4 0 1,8 110-1,-2-174-654,1 1 1,1 0 0,9 32 0,-11-45-52,1-1 1,0 0-1,0 0 1,0 0-1,0 0 1,1-1-1,-1 1 1,1-1-1,4 5 1,-5-7-4,0 1 1,0-1 0,0 0-1,0 0 1,0 1-1,0-1 1,0-1 0,0 1-1,0 0 1,1 0 0,-1-1-1,0 0 1,0 1-1,1-1 1,-1 0 0,0 0-1,1 0 1,3-1 0,-1 0 9,0-1 1,1 1-1,-1-1 0,0 0 1,-1-1-1,1 1 1,0-1-1,-1 0 1,1 0-1,-1-1 1,0 1-1,0-1 1,0 0-1,3-5 1,7-9 71,24-39 1,-30 44-57,19-33-86,-2 0 0,-2-2 0,-2-1-1,19-64 1,-39 96-1028,-1 16 1045,0 1-1,0 0 0,-1 0 0,1 0 0,0 0 1,0 0-1,-1 0 0,1 0 0,0 0 0,0 0 1,-1 0-1,1 0 0,0 0 0,0 0 0,-1 0 1,1 0-1,0 0 0,0 0 0,-1 1 0,1-1 1,0 0-1,0 0 0,0 0 0,-1 0 0,1 0 1,0 1-1,0-1 0,0 0 0,-1 0 0,1 0 1,0 1-1,0-1 0,0 0 0,-25 30-1595,19-23 1584,-14 17-746</inkml:trace>
  <inkml:trace contextRef="#ctx0" brushRef="#br0" timeOffset="1">226 488 12875,'2'35'1504,"10"0"-800,2-2-320,6-2 1209,2-2-745,4-6-408,-1-3-328,3-9-520,-1-5 424,-3-10-160,1-6-56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12587,'1'3'138,"0"-1"0,0 1 0,-1 0 0,0 0 0,1 0 0,-1-1 0,0 1 0,0 0 0,-1 0 0,1 0 0,-1-1 0,1 1 0,-1 0 0,0 0 0,-2 4 0,0 5 210,-3 15 187,1 1 0,2-1 0,0 1 1,3 42-1,1-54-455,0 0 1,1 0 0,1 0 0,1-1 0,0 1-1,1-1 1,0 0 0,2 0 0,8 16 0,-13-28-51,0 0 1,0 1-1,0-1 1,1 0-1,-1 0 1,1-1-1,0 1 1,0 0-1,0-1 1,0 0-1,0 1 1,1-1-1,-1-1 1,1 1-1,-1 0 1,1-1-1,0 0 1,-1 0-1,1 0 1,6 1-1,-5-2 7,0 0 0,-1-1-1,1 1 1,0-1 0,0 0-1,0 0 1,0-1-1,-1 0 1,1 1 0,-1-1-1,1-1 1,-1 1 0,0-1-1,0 0 1,5-4 0,2-2 34,0-1 0,-1 0 0,0-1 0,0 0 0,-1-1 0,-1 0 0,0 0 0,-1-1 0,0 0 1,-1 0-1,-1-1 0,0 1 0,0-1 0,-2-1 0,4-16 0,-9 12-13,1 18-57,1 1 0,0 0-1,0 0 1,0 0 0,0 0 0,-1 0-1,1 0 1,0-1 0,0 1 0,-1 0-1,1 0 1,0 0 0,0 0 0,0 0 0,-1 0-1,1 0 1,0 0 0,0 0 0,-1 0-1,1 0 1,0 0 0,0 0 0,0 0-1,-1 0 1,1 0 0,0 0 0,0 0 0,-1 1-1,1-1 1,0 0 0,0 0 0,0 0-1,-1 0 1,1 0 0,0 0 0,0 1-1,0-1 1,-1 0 0,-1 3-1,-1 0 1,1-1-1,0 1 0,0 0 1,0 0-1,0 1 0,-2 5 1,-4 10 0,1 1 1,1 1-1,0-1 1,2 1-1,0-1 1,2 1-1,0 1 0,1-1 1,1 0-1,5 34 1,-5-53 2,0 0 1,1-1-1,-1 1 0,1 0 1,-1 0-1,1 0 0,-1 0 1,1-1-1,0 1 0,0 0 1,0 0-1,0-1 0,0 1 1,1-1-1,-1 1 0,0-1 1,1 0-1,-1 1 0,1-1 1,-1 0-1,1 0 1,-1 0-1,3 1 0,-2-2 5,0 0-1,0 0 1,0 0 0,0 0-1,1 0 1,-1 0-1,0-1 1,0 1 0,0-1-1,0 1 1,0-1-1,-1 0 1,1 0 0,0 0-1,0 0 1,0 0-1,-1 0 1,1 0-1,0-1 1,-1 1 0,3-3-1,7-8 31,-1 1 1,0-2-1,-1 0 0,0 0 0,-1 0 0,13-30 0,27-90 144,-41 109-185,-3 17-63,-2 11 35,0 15-15,0-1 0,-3 26-1,2 19-7,1-40 27,3 42 15,-4-59 13,0 0 1,1 0 0,-1-1-1,1 1 1,0-1 0,0 0-1,1 1 1,4 6 0,-7-11-19,1 0 0,-1-1 1,1 1-1,-1 0 0,1-1 0,-1 1 1,1 0-1,0-1 0,-1 1 1,1-1-1,0 1 0,0-1 1,-1 1-1,1-1 0,0 1 1,0-1-1,0 0 0,0 1 0,-1-1 1,1 0-1,0 0 0,0 0 1,0 0-1,0 0 0,0 0 1,0 0-1,0 0 0,-1 0 1,1 0-1,0 0 0,0 0 0,0-1 1,0 1-1,0 0 0,-1-1 1,1 1-1,0 0 0,0-1 1,0 1-1,-1-1 0,1 0 1,0 1-1,0-2 0,3-2-156,-1 0 0,1 0-1,-1-1 1,0 1 0,0-1-1,2-7 1,2-3-7,-1-1 0,-1-1 0,6-27 0,-2-19-321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15403,'-11'0'1561,"3"10"-1025,0 6-264,2 1 960,2 3-448,5-3-816,5 0-448,7-8 408,4-5-120,12-4-96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14411,'-25'73'2213,"10"-30"-107,-24 52 0,41-99-2078,1 1 0,0-1 0,0 1 0,0 0 0,1 0 0,-1 0 0,1 0 0,0 1 0,-1-1 0,1 1 0,0 0 0,0 0 0,1 0 0,4-1 0,-2 1-110,0 0 0,1 0-1,-1 0 1,0 1 0,1 0-1,0 0 1,-1 1-1,16 1 1,-16 1-8,1-1 0,-1 1 0,0 1-1,1-1 1,-1 1 0,0 1 0,-1-1 0,1 1 0,0 0 0,10 9-1,-15-11 119,0 0 1,0 0-1,0 0 0,-1 0 0,1 0 0,0 1 0,-1-1 0,1 1 0,-1-1 0,0 1 1,0-1-1,0 1 0,0 0 0,-1-1 0,1 1 0,0 0 0,-1 0 0,0 0 0,0-1 1,0 1-1,0 0 0,0 0 0,-1 0 0,1 0 0,-1-1 0,0 1 0,0 0 0,0-1 1,0 1-1,0-1 0,0 1 0,-3 3 0,-2 2 202,0-1 0,0 1-1,-1-1 1,0 0 0,0 0 0,0-1-1,-1 0 1,0-1 0,-14 8 0,0-2 275,0 0 1,-39 11-1,46-17-485,1-2-1,-29 5 1,39-8-95,-1 1 1,0-1 0,0 0 0,0-1 0,0 1 0,0-1 0,1 0-1,-1 0 1,0 0 0,0-1 0,1 1 0,-7-5 0,9 6 49,1-1-1,0 0 1,0 0 0,0 1 0,0-1 0,0 0 0,0 0 0,0 0 0,0 0-1,1 0 1,-2-3 0,-1-15-412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274 424 13179,'-7'2'327,"-6"2"-49,0-1 0,-17 2-1,27-4-162,0-1-1,0 0 1,0 0 0,1 0-1,-1 0 1,0 0 0,0-1-1,1 1 1,-1-1-1,0 0 1,1 0 0,-1 0-1,1 0 1,-1 0-1,1-1 1,-1 1 0,-3-4-1,5 5-34,0-1 0,0 1-1,0-1 1,0 0 0,0 1-1,0 0 1,0-1 0,0 1-1,0-1 1,0 1 0,0 0-1,0 0 1,0 0 0,0 0 0,0 0-1,-1 0 1,1 0 0,0 0-1,0 0 1,0 0 0,0 1-1,0-1 1,0 0 0,0 1-1,0-1 1,0 1 0,0-1 0,0 1-1,0-1 1,0 1 0,0 0-1,0 0 1,1-1 0,-1 1-1,-1 2 1,-5 4 82,0 0-1,1 0 1,-6 10-1,8-11 5,-10 13 13,1 2-1,1-1 1,-15 35 0,23-46-156,1 0 1,0 0 0,0 0-1,1 1 1,0-1 0,1 1-1,0 0 1,0-1 0,1 1-1,0 0 1,3 14 0,-3-22-18,1 0 0,-1 0 1,1 0-1,-1 0 0,1 0 0,0 0 1,0-1-1,0 1 0,0 0 1,0 0-1,0-1 0,0 1 0,0-1 1,1 1-1,-1-1 0,1 0 0,-1 1 1,1-1-1,0 0 0,-1 0 0,1 0 1,0 0-1,0 0 0,0 0 1,0-1-1,-1 1 0,1-1 0,0 1 1,0-1-1,0 0 0,0 0 0,0 0 1,0 0-1,3 0 0,2-1 5,0 0 0,0-1 0,0 0 0,-1 0 0,1 0 0,-1-1-1,1 0 1,11-8 0,4-4-5,-1-2 1,0 0-1,-1-2 0,19-22 0,-6 2-6,34-54-1,-47 61-7,0-1 0,-3-1 1,20-50-1,-29 61 6,-1 0 1,-1 0-1,-1-1 1,-1 0-1,-1 1 1,0-37-1,-4 52 10,1-1 0,-1 1 0,0-1 0,-1 1-1,0 0 1,0 0 0,-4-8 0,5 14-5,0 0-1,0 0 0,0 0 1,0 0-1,0 1 1,0-1-1,0 1 1,0-1-1,-1 1 1,1-1-1,-1 1 1,1-1-1,-1 1 1,1 0-1,-1 0 1,0 0-1,0 0 0,0 0 1,1 0-1,-1 1 1,0-1-1,0 1 1,0-1-1,0 1 1,0 0-1,0-1 1,0 1-1,0 0 1,0 0-1,0 1 1,0-1-1,0 0 1,-4 2-1,0 0 6,-1 1 0,1 0 0,0 1 1,0-1-1,0 1 0,0 0 0,0 1 0,1 0 0,0 0 1,0 0-1,-8 11 0,-3 5 25,-22 42 0,36-59-29,-40 78 108,38-73-95,0-1 0,1 1 0,1 0 1,-1 0-1,1 0 0,1 1 0,-1 12 0,2-20-13,0 0 0,1-1 0,-1 1 0,0-1 0,1 1 0,-1 0 0,1-1 0,-1 1 0,1-1 0,0 0 0,0 1 0,0-1 0,0 0 0,0 1 0,0-1 0,0 0 0,0 0 0,0 0 0,1 0 0,-1 0 0,0 0 0,1 0 0,-1 0 0,0-1 0,1 1 0,-1 0 0,1-1 0,0 1 0,-1-1 0,1 0 0,-1 1 0,3-1 0,7 1 6,0 0 1,0-1 0,20-2 0,-11 1-16,-4 0-22,0 2 0,0 0 0,0 1 0,-1 0 1,1 1-1,26 10 0,-32-10 4,-1 1 1,-1 1-1,1 0 1,-1 0-1,1 0 0,-2 1 1,1 1-1,-1-1 1,0 1-1,0 0 0,0 1 1,6 9-1,-5-2-83,0 1 0,-1-1 0,0 1 0,-2 0 0,0 1-1,0-1 1,2 23 0,-1-11-504,-2-19-310,0-13 277,1-14 166,-5 17 481,7-29-503,3-7-150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1:5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65 13795,'31'5'1050,"-15"-2"-481,0-1 0,0-1 0,25 0-1,-38-1-442,0-1 1,0 1-1,0-1 0,1 1 0,-1-1 0,0 0 0,0 0 0,0 0 0,0 0 0,0-1 1,0 1-1,-1-1 0,1 0 0,0 0 0,-1 0 0,1 0 0,-1 0 0,0-1 0,0 1 1,0 0-1,0-1 0,0 0 0,1-3 0,-2 6-85,-1-1 1,1 0-1,-1 1 0,1-1 0,-1 0 1,1 0-1,-1 0 0,0 0 1,0 0-1,1 1 0,-1-1 1,0 0-1,0 0 0,0 0 1,0 0-1,0 0 0,0 0 0,0 0 1,0 1-1,-1-1 0,1 0 1,0 0-1,0 0 0,-1 0 1,1 0-1,0 1 0,-1-1 0,1 0 1,-1 0-1,1 1 0,-1-1 1,0 0-1,1 1 0,-1-1 1,0 0-1,1 1 0,-1-1 0,0 1 1,0-1-1,1 1 0,-1 0 1,0-1-1,0 1 0,0 0 1,-1-1-1,-2 0 44,-1 1-1,1-1 1,0 1 0,0 0 0,-1 0 0,1 0 0,0 1-1,-8 1 1,2 1-48,0 1 0,1 1 0,-1 0 0,1 0 0,0 0-1,0 1 1,1 1 0,0 0 0,0 0 0,0 0 0,1 1 0,0 0-1,0 0 1,1 1 0,0 0 0,1 0 0,0 1 0,-4 10 0,5-11-41,1-1 0,0 1 0,1 0 0,0 0 0,0 0 1,1 0-1,0 0 0,1 0 0,1 15 0,-1-18-8,1 0-1,1 0 0,-1 0 0,1 0 0,0 0 0,0-1 0,1 1 0,0-1 0,0 1 1,0-1-1,0 0 0,1 0 0,0-1 0,0 1 0,5 4 0,-5-6-48,-1-1 0,1 1 1,0-1-1,0 1 0,0-1 0,0-1 0,0 1 0,0 0 0,1-1 0,-1 0 0,0 0 0,1 0 1,-1-1-1,1 1 0,-1-1 0,1 0 0,-1 0 0,1-1 0,-1 1 0,1-1 0,-1 0 0,0 0 1,1-1-1,-1 1 0,0-1 0,0 0 0,0 0 0,0 0 0,5-5 0,25-18-317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11 231 14683,'-9'-12'1292,"9"12"-1265,0 0 1,0 0-1,0 0 1,0 0-1,0 0 1,0 0-1,0 0 1,0 0-1,0 0 0,0 0 1,0 0-1,0 0 1,0 0-1,0 0 1,0 1-1,0-1 1,0 0-1,0 0 1,0 0-1,0 0 1,0 0-1,0 0 1,0 0-1,0 0 0,0 0 1,0 0-1,0 0 1,0 0-1,0 0 1,0 0-1,0 0 1,0 0-1,0 0 1,0 0-1,0 0 1,0 0-1,0 0 1,-1 0-1,1 0 0,0 0 1,0 0-1,0 0 1,0 0-1,0 0 1,0 0-1,0 0 1,0 0-1,0 0 1,0 0-1,0 0 1,0 0-1,0 0 0,0 0 1,0 0-1,0 0 1,-1 0-1,11 27 1700,21 59-875,22 95 1,-29-91-671,-23-87-162,0 0 1,-1-1-1,1 1 1,0 0-1,1 0 1,-1 0-1,0-1 1,1 1-1,-1-1 1,1 1-1,3 2 1,-5-5-15,0 0 0,0 0 0,1 0 0,-1 1 1,0-1-1,1 0 0,-1 0 0,0 0 0,0 0 0,1 0 1,-1 0-1,0 0 0,1 0 0,-1 0 0,0 0 1,0 0-1,1 0 0,-1 0 0,0 0 0,1-1 1,-1 1-1,0 0 0,0 0 0,1 0 0,-1 0 0,0 0 1,0-1-1,1 1 0,-1 0 0,0 0 0,0 0 1,0-1-1,1 1 0,-1 0 0,0-1 0,9-22 165,-3-6 1,-2 0 0,-1 0 0,-1-47 0,-14-88 240,6 115-339,-2 0 1,-2 1-1,-19-55 0,18 78-118,8 23-19,1 8 30,1 10-23,2 6 24,2-1 0,1 0 0,1 1-1,0-2 1,2 1 0,0-1 0,1 0 0,21 36 0,-26-51 33,0-1 1,0 0 0,0 1 0,1-1 0,0-1 0,0 1 0,0 0 0,7 4 0,-9-7 3,1 0 0,0 1 0,0-1 0,-1 0 0,1 0 1,0 0-1,0-1 0,0 1 0,0-1 0,0 0 0,0 1 0,0-1 0,0-1 0,0 1 0,0 0 0,5-2 0,1-1 11,-1 0 0,0-1 1,0 0-1,0-1 0,0 1 0,-1-1 1,1-1-1,-2 1 0,1-1 0,0-1 1,-1 1-1,8-12 0,1-2 42,-1 0 0,-1-1 0,14-32-1,19-60-1,-42 159-380,-3-16 196,0 52-273,5 0 0,21 110 0,-25-185 251,12 41-515,-14-46 631,1 1 0,0-1 0,1 0 0,-1 1 0,0-1 0,1 0 0,-1 0 0,1 0 0,0 0 0,0-1 0,-1 1 0,1 0 0,0-1-1,1 1 1,-1-1 0,4 2 0,13-2-397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8 663 14347,'8'4'334,"1"0"0,0-1 0,0 0-1,0-1 1,0 1 0,0-2 0,1 1 0,-1-1 0,1-1 0,-1 0-1,1 0 1,11-3 0,-15 2-199,1 0 0,-1 0 0,0-1 0,-1 0 0,1-1 1,0 1-1,-1-1 0,1 0 0,-1 0 0,0-1 0,0 0 0,0 0 0,0 0 0,-1 0 0,0-1 0,0 0 0,0 1 0,0-1 0,4-9 1,-7 12-89,0-1 0,1 0 0,-1 0 1,0 1-1,0-1 0,-1 0 0,1 0 1,0 0-1,-1 0 0,0 0 1,0 0-1,0 0 0,0 0 0,0 0 1,-1 0-1,1 0 0,-1 0 0,0 0 1,0 1-1,0-1 0,0 0 0,0 0 1,-1 1-1,1-1 0,-1 1 1,1-1-1,-5-3 0,4 3-22,-1 1 0,0 0 0,0 0 0,0 0 1,0 0-1,0 0 0,0 0 0,0 1 0,-1 0 0,1 0 0,-1 0 0,1 0 0,-1 0 0,1 1 0,-1-1 1,1 1-1,-1 0 0,1 0 0,-1 0 0,1 0 0,-1 1 0,0 0 0,-3 1 0,-1 1-7,0 0-1,0 1 0,0 1 0,0-1 1,1 1-1,0 0 0,0 1 1,0-1-1,0 1 0,1 1 0,0-1 1,1 1-1,-1 0 0,1 1 0,1-1 1,-1 1-1,1 0 0,-2 8 1,0-1-15,0 0 0,2 0 0,0 0 0,1 0 0,0 0 1,1 1-1,1 0 0,0-1 0,3 23 0,-1-30-10,0-1-1,0 1 0,1-1 0,0 0 0,1 1 0,6 12 0,-7-16-7,0-1-1,0 1 0,1-1 0,-1 0 0,1 0 1,0 0-1,0 0 0,0 0 0,0-1 0,1 1 1,-1-1-1,0 0 0,1 0 0,6 3 0,-2-3-65,1 0 0,-1 0 0,1-1 0,0 0 0,-1 0 0,1-1 0,0 0-1,0-1 1,-1 0 0,1 0 0,-1-1 0,1 0 0,-1-1 0,0 0 0,1 0 0,-1 0-1,10-7 1,0 0-227,-1-1-1,0-1 1,-1-1-1,0 0 1,-1-1-1,19-21 1,-16 12-45,0-2-1,-2 1 1,0-2 0,-2 0-1,-1-1 1,-1 0 0,-2-1 0,0-1-1,-2 1 1,-1-1 0,-1-1-1,-2 1 1,-1-1 0,-1 1-1,-2-1 1,0 0 0,-3 0 0,0 0-1,-2 1 1,-1 0 0,-1 0-1,-15-39 1,16 54 522,0-1-1,-9-13 1,13 25 60,0 0 0,0-1 1,0 1-1,-1 0 0,0 0 0,1 0 1,-1 0-1,0 1 0,0-1 1,-1 1-1,1 0 0,-1 0 0,-3-2 1,6 4-186,0 0 0,0-1 0,0 1 0,0 0 0,0 0 0,0 0 0,-1 0 0,1 0 0,0 0 1,0 0-1,0 0 0,0 0 0,0 0 0,0 1 0,-1-1 0,1 0 0,0 1 0,0-1 0,0 1 0,0-1 1,0 1-1,0 0 0,1-1 0,-1 1 0,0 0 0,0 0 0,0-1 0,1 1 0,-1 0 0,0 0 0,1 0 1,-2 2-1,-1 2 50,1 0 0,-1 1 0,1-1 0,-2 10 0,-2 14 437,1-1 0,1 1 0,0 52 0,6-28-241,9 62 0,-9-98-237,0 0 0,2 0 0,0 0 0,1 0 0,1-1 0,0 0 0,1 0 0,17 27 0,-23-40-44,1-1 0,0 1 0,0-1 0,0 0 0,0 1 0,1-1-1,-1 0 1,1 0 0,-1 0 0,1-1 0,0 1 0,-1-1 0,1 1 0,0-1 0,0 0 0,0 0 0,0 0-1,0 0 1,0-1 0,6 1 0,-4-1-3,0-1 0,-1 0-1,1 0 1,0 0 0,-1 0-1,1-1 1,0 0 0,-1 0 0,0 0-1,1 0 1,-1-1 0,6-5-1,39-37-17,-19 17-37,-29 27 44,0 0 1,0 0-1,0 0 0,0 0 1,0 0-1,1 0 0,-1 0 1,0 1-1,1-1 0,-1 0 1,0 1-1,1-1 0,-1 1 1,1 0-1,-1-1 0,1 1 1,2 0-1,-4 0 3,1 0 0,0 1-1,0-1 1,0 0 0,0 1-1,-1-1 1,1 1 0,0-1-1,0 1 1,-1-1 0,1 1-1,0 0 1,-1-1 0,1 1 0,-1 0-1,1-1 1,-1 1 0,1 0-1,-1 0 1,1 0 0,-1 0-1,3 7 2,-1-1-1,0 1 0,-1 0 0,1 0 0,-1 9 0,0-10 11,6 138 461,-7-144-454,0 0 0,0 0-1,0 0 1,0 0 0,1 0-1,-1 0 1,0 0-1,0 0 1,1 0 0,-1 0-1,0 0 1,1 0-1,-1 0 1,1 0 0,-1 0-1,1 0 1,0 0-1,-1-1 1,1 1 0,0 0-1,-1 0 1,1-1-1,0 1 1,0 0 0,0-1-1,1 1 1,-1-1 4,1 0 0,-1 0 0,0 0 0,1-1 0,-1 1-1,0-1 1,1 1 0,-1-1 0,0 1 0,0-1 0,0 0 0,1 1 0,-1-1 0,0 0 0,0 0 0,0 0 0,0 0 0,0 0 0,1-2 0,26-31 256,-17 19-195,1 1-1,26-24 0,-35 35-82,0 0 0,1 0 0,0 1 0,-1 0 1,1 0-1,0 0 0,0 0 0,0 0 0,0 1 0,0-1 1,0 1-1,1 0 0,-1 1 0,0-1 0,1 1 0,-1 0 1,6 0-1,-6 1-6,-1 0 0,0-1 0,-1 1 0,1 1 0,0-1 0,0 0 0,0 1 0,-1-1 0,1 1 0,0 0 0,-1 0 0,0 0 0,1 0 0,-1 1 0,0-1 0,2 4-1,2 3 50,0 0 0,-1 0 0,5 14-1,-9-23-27,-1 0 0,0 0-1,0 0 1,1 0 0,-1 0-1,0 0 1,0 0 0,1 0-1,-1 0 1,0 0 0,0 0-1,1-1 1,-1 1 0,0 0-1,0 0 1,1 0 0,-1 0-1,0 0 1,0-1-1,0 1 1,1 0 0,-1 0-1,0 0 1,0-1 0,0 1-1,0 0 1,0 0 0,0-1-1,1 1 1,-1 0 0,0 0-1,0-1 1,0 1 0,0 0-1,0 0 1,0-1 0,0 1-1,0-1 1,1-6 109,0-1 1,0 0-1,0 0 1,-1 0 0,-1-1-1,-1-7 1,-9-51 451,-1 14-500,-33-88-1,45 141-104,-1-1 0,1 1 0,0 0-1,0-1 1,-1 1 0,1 0 0,0-1 0,0 1 0,0 0 0,0-1 0,0 1-1,0 0 1,-1-1 0,1 1 0,0 0 0,0-1 0,0 1 0,0 0 0,0-1-1,0 1 1,0 0 0,1-1 0,-1 1 0,0-1 0,0 1 0,0 0 0,0-1 0,0 1-1,0 0 1,1-1 0,-1 1 0,0 0 0,0 0 0,1-1 0,-1 1 0,0 0-1,0 0 1,1-1 0,-1 1 0,0 0 0,0 0 0,1 0 0,-1-1 0,0 1-1,1 0 1,-1 0 0,1 0 0,-1 0 0,0 0 0,1 0 0,-1 0 0,0 0 0,1 0-1,-1 0 1,0 0 0,1 0 0,29 7-1193,-5-1 859,14-6-161,4-3-97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15427,'-6'30'500,"1"1"-1,2 0 1,0 0-1,2 0 1,2 0-1,1 0 1,8 47-1,2-24 13,1-1 0,3 0 0,30 69 0,-40-110-444,23 48 160,-27-55-205,1-1 1,1 1 0,-1-1-1,0 0 1,1 0 0,0 0-1,0 0 1,0-1 0,9 6-1,-11-8-11,0 0 0,0 0 0,1-1 0,-1 1 0,0-1 0,0 1 0,1-1 0,-1 0 0,0 0 0,1 0-1,-1 0 1,0 0 0,0 0 0,1-1 0,-1 1 0,0-1 0,0 0 0,0 1 0,1-1 0,-1 0 0,0 0 0,0-1 0,0 1-1,0 0 1,-1-1 0,1 1 0,0-1 0,1-2 0,7-5 29,-1-1 0,-1-1 0,12-18-1,-15 22-22,37-65 113,6-9-23,-47 81-109,-1-1 0,0 1 1,0-1-1,0 1 0,0-1 0,1 1 1,-1 0-1,0-1 0,1 1 1,-1-1-1,0 1 0,1 0 0,-1-1 1,0 1-1,1 0 0,-1 0 0,0-1 1,1 1-1,-1 0 0,1 0 1,-1 0-1,1-1 0,-1 1 0,1 0 1,-1 0-1,0 0 0,1 0 0,-1 0 1,1 0-1,-1 0 0,1 0 0,-1 0 1,1 0-1,0 0 0,0 1 0,-1 0-1,1 0 1,0 0-1,-1 0 1,1 0-1,-1 0 1,1 0-1,-1 0 1,0 0-1,1 0 1,-1 1-1,0-1 1,1 2-1,1 48-22,-2-47 23,-1 37-25,3 56 12,-2-84-1,2-1 0,0 0 0,0 0 0,1 0 0,7 18 0,-9-29-6,-1 0 0,0 1 0,1-1 0,-1 0 0,1 1 0,0-1 0,-1 0 0,1 0 0,0 0 0,0 0 0,0 0 0,0 0 0,0 0 0,0 0 0,0 0 0,0 0 0,0 0 0,0 0 0,1-1 0,-1 1 0,0-1 0,0 1 0,1-1 0,-1 1 0,2-1 0,-1 0-32,-1 0 1,1-1-1,0 1 0,-1-1 1,1 1-1,0-1 1,-1 0-1,1 0 1,-1 0-1,1 0 0,-1 0 1,1 0-1,-1 0 1,0 0-1,0-1 1,2-1-1,4-7-41,0 1-1,-1-1 1,-1 0-1,8-18 1,-3 1-66,-1 0 0,5-32 0,-3-4-259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77 133 15371,'7'25'1059,"-5"-16"-754,1 1 1,0-1 0,5 10 0,-8-18-273,0-1-1,0 0 1,1 1-1,-1-1 0,0 1 1,0-1-1,0 0 1,1 1-1,-1-1 1,0 0-1,0 1 1,1-1-1,-1 0 1,0 0-1,1 1 1,-1-1-1,0 0 1,1 0-1,-1 1 1,0-1-1,1 0 1,-1 0-1,1 0 0,-1 0 1,0 0-1,1 1 1,-1-1-1,1 0 1,-1 0-1,1 0 1,-1 0-1,0 0 1,1 0-1,-1-1 1,1 1-1,-1 0 1,1 0-1,-1 0 1,0 0-1,1 0 1,-1 0-1,0-1 0,1 1 1,-1 0-1,0 0 1,1-1-1,-1 1 1,0 0-1,1-1 1,-1 1-1,0 0 1,0-1-1,1 1 1,-1 0-1,0-1 1,0 1-1,0 0 1,1-1-1,-1 1 1,0-1-1,0 1 0,0-1 1,11-27 507,-8 16-429,0 1 0,-1 0 0,-1-1 0,0 0 0,-1-22 0,0 30-105,0 0 1,-1 1-1,1-1 1,-1 0-1,0 0 0,0 0 1,-1 0-1,1 1 1,-1-1-1,1 1 1,-1-1-1,0 1 1,0 0-1,-1-1 1,1 1-1,-1 0 1,1 1-1,-1-1 1,0 0-1,0 1 1,-5-4-1,6 5-6,0 1-1,0-1 1,0 0 0,0 1-1,0-1 1,0 1-1,0-1 1,-1 1-1,1 0 1,0 0 0,0 0-1,0 0 1,0 0-1,0 1 1,0-1 0,0 0-1,0 1 1,0 0-1,0 0 1,0-1 0,0 1-1,0 0 1,0 0-1,0 1 1,1-1 0,-1 0-1,0 1 1,1-1-1,-1 1 1,1-1 0,0 1-1,-1 0 1,1-1-1,0 1 1,-2 3 0,-1 3 7,0-1 1,1 1 0,-1 0-1,1 0 1,1 0 0,0 0-1,-2 13 1,2-6 17,2 0 0,0-1-1,0 1 1,2-1 0,-1 1 0,6 19 0,-5-27-10,0 1 0,1-1 0,-1 0 1,1 0-1,1 0 0,-1-1 0,1 1 0,1-1 1,-1 0-1,1 0 0,0 0 0,0 0 0,11 8 1,-13-12-12,0 0 1,0 0-1,0-1 1,0 1-1,0-1 1,0 1-1,0-1 1,0 0-1,1-1 1,-1 1-1,0 0 1,1-1-1,-1 0 1,1 0-1,-1 0 1,0 0-1,7-2 1,-4 1 2,-1-1-1,0 0 1,0 0-1,0-1 1,-1 1 0,1-1-1,-1 0 1,1-1 0,-1 1-1,5-6 1,3-4 16,0-1 0,-1-1 0,-1 0 0,0 0 0,12-28 0,-12 20 15,0 0 0,-2-1 0,-1 0 0,-1 0 0,4-31 0,-10 37-19,0 18-18,0 0 0,0 0 1,0 0-1,0-1 0,0 1 1,0 0-1,0 0 0,0 0 0,0 0 1,0 0-1,0 0 0,0 0 1,0 0-1,0 0 0,0-1 1,0 1-1,0 0 0,0 0 0,0 0 1,0 0-1,0 0 0,0 0 1,0 0-1,0 0 0,0 0 1,0 0-1,-1 0 0,1-1 0,0 1 1,0 0-1,0 0 0,0 0 1,0 0-1,0 0 0,0 0 0,0 0 1,0 0-1,0 0 0,-1 0 1,1 0-1,0 0 0,0 0 1,0 0-1,0 0 0,0 0 0,0 0 1,0 0-1,0 0 0,-1 0 1,1 0-1,0 0 0,0 0 1,0 0-1,0 0 0,0 0 0,0 0 1,0 1-1,0-1 0,0 0 1,-1 0-1,0 2 14,0 0-1,0 0 1,0 0-1,0 1 1,0-1-1,0 0 1,1 1 0,-1-1-1,0 5 1,-3 20 103,2 1 0,2 46 0,1-58-55,0 0 1,2 0 0,0 0 0,1 0 0,11 29 0,-14-42-55,0 0-1,0 0 1,0-1-1,1 1 1,-1-1-1,1 1 1,0-1 0,0 1-1,0-1 1,0 0-1,0 0 1,1 0-1,-1 0 1,0-1-1,1 1 1,4 2-1,-4-4-19,-1 1-1,0-1 0,0 0 0,1 1 0,-1-1 0,0-1 0,1 1 0,-1 0 1,0 0-1,0-1 0,0 1 0,1-1 0,-1 0 0,0 0 0,0 0 0,0 0 0,0 0 1,0 0-1,0 0 0,0-1 0,-1 1 0,4-3 0,5-7-156,-1 0 1,0 0-1,0 0 0,-1-1 0,-1-1 0,0 1 0,0-1 1,-1 0-1,-1-1 0,0 1 0,-1-1 0,3-18 0,4-43-308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18508,'26'143'2272,"9"40"-929,18-18-620,-45-144-725,1 0 0,2-1-1,0 0 1,1-1 0,22 27 0,-32-44-13,-1 0 0,1-1 1,0 1-1,0 0 0,-1-1 0,1 1 1,0-1-1,0 0 0,0 0 0,1 0 0,-1 0 1,0 0-1,4 1 0,-6-2 7,1 0 0,0 0-1,0 0 1,0 0-1,0-1 1,0 1 0,-1 0-1,1 0 1,0-1 0,0 1-1,0 0 1,-1-1 0,1 1-1,0-1 1,-1 1 0,1-1-1,0 1 1,-1-1-1,1 0 1,0 1 0,-1-1-1,1 0 1,-1 1 0,0-1-1,1 0 1,-1 0 0,1 1-1,-1-1 1,0 0 0,0 0-1,1 0 1,-1 0 0,0 1-1,0-1 1,0 0-1,0 0 1,0-1 0,1-9-46,-1-1 1,0 1 0,0 0-1,-1 0 1,-4-18-1,-17-57-60,17 70 114,-13-32 133,19 53-115,1 0 0,0 0-1,0-1 1,1 1-1,-1-1 1,1 1 0,6 6-1,-1 0 9,-2-2-17,0 0 0,1 0 1,0-1-1,1 0 0,0 0 0,0-1 1,1 0-1,0-1 0,18 11 0,-21-14-4,-1-1-1,1 1 0,-1-2 1,1 1-1,0 0 0,0-1 1,-1 0-1,1-1 1,0 1-1,0-1 0,0 0 1,0-1-1,0 1 0,0-1 1,0 0-1,-1-1 1,1 1-1,0-1 0,-1 0 1,6-4-1,-4 3-24,-1 0-1,-1-1 0,1 0 1,-1-1-1,1 1 0,-1-1 1,0 0-1,-1 0 1,0-1-1,1 1 0,-2-1 1,1 0-1,-1 0 1,1 0-1,-2-1 0,1 1 1,-1-1-1,0 0 1,2-9-1,-4 16 13,0-1 0,0 1 0,0-1 0,0 1 0,0-1 0,0 1 0,0 0-1,0-1 1,0 1 0,0-1 0,0 1 0,0-1 0,0 1 0,-1-1 0,1 1 0,0-1 0,0 1 0,0-1 0,-1 1 0,1 0 0,0-1 0,0 1-1,-1-1 1,1 1 0,-1-1 0,-8 5-100,-9 20 111,14-16 57,1 1 0,0 0 1,0-1-1,1 1 0,1 0 0,-1 0 0,2 0 0,-1 14 0,1-21-33,0 1-1,0-1 1,0 0-1,0 0 1,1 0 0,-1 1-1,1-1 1,-1 0-1,1 0 1,0 0-1,0 0 1,0 0 0,0 0-1,0 0 1,0 0-1,0-1 1,1 1 0,-1 0-1,1-1 1,-1 1-1,1-1 1,0 1 0,-1-1-1,1 0 1,0 1-1,0-1 1,0 0 0,0 0-1,0-1 1,0 1-1,0 0 1,1-1 0,-1 1-1,0-1 1,0 0-1,0 0 1,0 0 0,1 0-1,-1 0 1,3 0-1,4-2 17,-1 1-1,1-1 0,-1 0 1,0-1-1,1 0 1,-1 0-1,-1-1 0,12-7 1,4-4 3,27-25 0,-39 30-150,1 0 0,-1 1 0,2 1 0,-1-1 0,1 2 0,0 0 1,0 0-1,26-7 0,-37 13 79,0 1 0,-1 0 0,1-1 0,0 1 1,-1 0-1,1 0 0,0 0 0,0 0 0,-1 1 0,1-1 0,0 0 1,0 1-1,-1-1 0,1 1 0,-1 0 0,1-1 0,0 1 0,-1 0 1,1 0-1,-1 0 0,0 0 0,1 0 0,-1 0 0,0 1 0,0-1 1,1 0-1,-1 1 0,0-1 0,0 1 0,-1-1 0,1 1 0,0-1 1,0 3-1,3 6-38,-1 0 1,0 0-1,-1 0 1,1 18 0,2 2 43,-4-25 36,1 1 1,-1-1-1,1 0 0,0 0 1,0 0-1,1-1 1,4 8-1,-6-11-15,0 0-1,0 0 1,-1 0-1,1-1 1,0 1-1,1 0 0,-1 0 1,0-1-1,0 1 1,0-1-1,0 1 1,0-1-1,1 1 1,-1-1-1,0 0 1,0 1-1,1-1 0,-1 0 1,0 0-1,1 0 1,-1 0-1,0 0 1,0-1-1,1 1 1,-1 0-1,0 0 0,0-1 1,1 1-1,-1-1 1,0 1-1,0-1 1,0 1-1,0-1 1,0 0-1,0 0 1,2-1-1,5-5-176,0-1 0,0 1 0,0-2 0,-1 1 0,-1-1 0,1 0 1,-1-1-1,8-18 0,8-10 869,-19 34-870,-1 2 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244 690 12579,'-48'21'706,"0"-1"-229,0 3 0,-44 28-1,84-42-91,16-6-7,26-6 223,-32 3-570,1318-214 1409,-5-51-838,-1149 229-391,613-124-1426,-1 34 2199,-678 113-720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58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19252,'-6'14'688,"-4"-4"-648,-7-14 0,7-11-152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59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1016 70 13907,'-7'-7'154,"0"0"-1,-1 1 1,1 0-1,-1 0 1,-1 1-1,1 0 1,-1 1-1,1 0 1,-1 0-1,-1 0 1,1 1 0,0 1-1,-1 0 1,0 0-1,1 1 1,-11-1-1,5 3-118,1 0-1,0 1 1,-1 0-1,1 1 1,0 1-1,0 0 1,1 1-1,-1 0 1,1 1-1,-17 11 1,-17 12-34,1 2 1,2 2-1,-44 43 0,21-11-2,-61 79 0,88-97 34,3 2 0,3 2 1,1 1-1,3 1 0,-35 84 1,59-119-16,0 0 0,1 0 0,1 1 1,1 0-1,0 0 0,1-1 1,1 27-1,2-36-14,0 0 1,0 0 0,0 0-1,1 0 1,1 0 0,-1 0-1,1 0 1,1-1-1,0 0 1,0 0 0,0 0-1,1 0 1,0-1 0,1 1-1,0-1 1,0-1-1,9 9 1,-4-7-10,1-1 0,-1 0 0,1 0 0,0-1 0,1-1 0,0 0 0,-1-1 1,1 0-1,1-1 0,19 2 0,5-1-33,1-2 0,55-4 0,-38-2-65,0-3 0,0-2 0,-1-3 0,0-2 0,-1-3-1,69-30 1,-83 29 31,-1-2-1,-1-2 1,-1-1-1,-1-2 0,-1-2 1,-1-1-1,-2-1 1,50-58-1,-68 70 68,-1-1-1,-1 0 1,0-1-1,-1-1 1,-2 1-1,0-2 1,10-34 0,-16 46-5,-1 0 0,0 0 0,-1-1 0,0 1 0,-1 0 0,1-1 0,-2 1 1,1-1-1,-2 1 0,1 0 0,-1 0 0,0 0 0,-1 0 0,0 0 1,-1 0-1,0 0 0,0 1 0,-1 0 0,0 0 0,-8-10 0,1 5-68,-1 0-1,0 1 0,0 1 1,-1 0-1,-1 1 0,0 1 1,0 0-1,-1 1 0,0 0 1,-29-8-1,18 8-122,0 1 0,-1 1 0,0 2 0,0 0 0,-56 2 0,0 9-108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44 13819,'11'-17'1927,"-11"14"-1519,1 1 1,1-1-1,-1 1 0,0 0 0,0 0 0,1 0 0,0 0 0,-1 0 0,1 0 0,3-2 0,-51 18 71,-66 13 0,70-18-434,-1 2-1,-43 16 1,72-21-54,1 0-1,-1 1 1,1 1 0,1 0-1,0 0 1,0 1 0,0 1-1,1 0 1,1 1 0,-11 12 0,16-17-19,0 1 0,0 0 1,0 0-1,1 1 0,0-1 1,1 1-1,0 0 0,0 0 1,0 0-1,1 0 0,0 1 1,1-1-1,0 1 1,0-1-1,1 1 0,0-1 1,0 1-1,1-1 0,0 0 1,1 1-1,4 13 0,-4-16 15,-1 0-1,0 0 1,-1 1-1,1-1 1,-1 0-1,0 0 1,-1 0 0,0 0-1,0 0 1,0 1-1,-3 8 1,-3 2-4,-1 0 1,-15 25 0,14-26 10,6-11 10,0 0-1,0 1 1,1-1-1,-1 1 1,2 0-1,-1-1 0,0 1 1,1 0-1,0 0 1,1 0-1,-1 0 1,2 12-1,-1-15 3,1 1 1,0-1-1,0 0 1,0 0-1,1 1 0,-1-1 1,1 0-1,0 0 0,0 0 1,0 0-1,0-1 0,0 1 1,1-1-1,-1 1 0,1-1 1,-1 0-1,1 0 1,0 0-1,0 0 0,0 0 1,0 0-1,0-1 0,7 2 1,7 3 36,0-2 1,0 0-1,36 3 1,57-2 108,-62-4-164,-24 0-183,-14 0-1,0 0 1,-1-1-1,1 0 0,17-4 1,-15-1-9,-8-3-71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10 15227,'11'-9'2336,"-15"14"-807,-11 14-743,-312 398 47,325-415-724,2-2-108,-1 0 1,1 1 0,-1-1-1,1 0 1,0 0 0,-1 1-1,1-1 1,0 0 0,-1 1-1,1-1 1,0 1 0,0-1 0,-1 0-1,1 1 1,0-1 0,0 1-1,0-1 1,-1 1 0,1-1-1,0 0 1,0 1 0,0-1-1,0 1 1,0 0 0,10-2-76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10810,'-7'0'245,"-1"0"-1,0 0 1,1 1-1,-1 0 1,1 1-1,-1-1 1,1 2-1,-1-1 1,1 1 0,0 0-1,0 0 1,0 1-1,1 0 1,-1 0-1,1 0 1,0 1-1,-8 8 1,5-4-56,0 0 1,0 1-1,2-1 1,-1 2 0,1-1-1,0 1 1,1 0-1,0 0 1,-7 23 0,11-26-128,0 1 0,0-1 0,1 0 0,0 0 0,0 1 1,1-1-1,0 0 0,1 0 0,-1 1 0,2-1 0,-1 0 1,1 0-1,1 0 0,-1 0 0,1 0 0,1 0 0,-1-1 1,6 9-1,-3-8-3,0 0 1,1 0-1,0-1 0,0 0 1,1 0-1,0 0 1,0-1-1,0 0 1,1-1-1,0 0 0,0 0 1,0-1-1,1 0 1,14 4-1,-14-6 10,0 0 0,0-1-1,-1 1 1,1-2 0,0 1-1,0-2 1,0 1 0,0-1-1,0-1 1,0 0 0,-1 0 0,16-6-1,-22 7-43,1-1-1,-1 1 1,0-1-1,1 0 1,-1 0-1,0 0 1,0-1-1,0 1 1,0-1-1,-1 1 1,1-1-1,-1 0 1,0 0-1,0 0 1,0 0-1,0-1 1,0 1-1,0 0 1,-1-1-1,0 1 1,0-1-1,0 0 1,0 1-1,0-1 1,-1 0-1,0 0 1,1 1-1,-1-1 1,-1 0-1,1 0 1,-1 1-1,1-1 1,-1 0-1,0 1 1,-2-6-1,0 0-18,-1 0 0,0 0 0,-1 0 0,0 0 0,0 1 0,-1-1 0,0 1-1,-13-13 1,14 15-59,-1 1-1,0 0 0,0 0 0,0 1 0,-1-1 0,0 1 0,0 1 0,0-1 0,0 1 0,0 1 1,-15-4-1,20 5-2,0 1 1,0-1-1,0 1 1,-1 0 0,1 0-1,0 0 1,0 0-1,0 0 1,0 0-1,0 1 1,0-1-1,0 1 1,0-1 0,0 1-1,0 0 1,0 0-1,1 0 1,-1 0-1,0 0 1,0 0 0,1 0-1,-1 1 1,1-1-1,-1 0 1,1 1-1,-1 0 1,1-1-1,0 1 1,0 0 0,0-1-1,0 1 1,0 0-1,0 0 1,0 0-1,1 0 1,-1 0 0,1 0-1,0 0 1,-1 0-1,1 0 1,0 0-1,0 0 1,0 0 0,0 0-1,1 0 1,-1 0-1,0 0 1,1 0-1,-1 0 1,3 4-1,9 24-434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279 178 14379,'-18'-1'474,"-1"0"0,1 1 0,0 0-1,-1 2 1,1 0 0,0 1 0,0 1 0,0 1 0,-31 13-1,41-15-318,1 0-1,0 1 0,0 0 0,1 1 1,-10 6-1,15-9-116,0-1 0,-1 0 1,1 1-1,0-1 0,0 1 0,0-1 1,-1 1-1,2 0 0,-1-1 0,0 1 0,0 0 1,0 2-1,1-2-20,0-1 1,0 0 0,0 0-1,0 0 1,0 0 0,0 0-1,0 0 1,1 0 0,-1 0-1,0 0 1,1 0-1,-1 0 1,1 0 0,-1 0-1,1 0 1,-1 0 0,1 0-1,0 0 1,-1 0 0,1-1-1,0 1 1,0 0 0,1 1-1,4 1-1,0 1 0,0-1 1,1 0-1,-1 0 0,1 0 0,-1-1 0,1 0 0,0-1 0,0 1 0,9 0 1,9 0-1,40-2 1,-38-1 19,42-8 0,-58 7-29,0-1-1,-1 0 1,0 0 0,0-1 0,0-1-1,17-9 1,-25 12-28,1 1 1,-1 0-1,0-1 0,0 0 0,0 1 1,0-1-1,-1 0 0,1 0 0,0 0 1,-1 0-1,0-1 0,1 1 0,-1 0 1,0 0-1,0-1 0,0 1 0,0-1 1,-1 1-1,1-1 0,0 1 0,-1-1 0,0 0 1,0 1-1,0-1 0,0 1 0,0-1 1,0 0-1,-1 1 0,1-1 0,-2-2 1,-2-6-252,-1 0 1,0 1-1,-1 0 1,0 0-1,-11-14 1,7 11-91,-39-59-609,22 32 369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13147,'30'-7'1045,"1"1"-1,-1 2 1,0 1 0,44 1 0,-33 4-640,0 2 0,71 16 0,-106-19-408,1 1 0,-1 0 0,0 0 1,1 0-1,-1 1 0,9 5 1,-14-7-3,1 1 0,0-1 1,0 1-1,-1 0 0,1-1 1,-1 1-1,0 0 1,1 0-1,-1 0 0,0 0 1,0 0-1,0 0 0,0 1 1,-1-1-1,1 0 1,-1 0-1,1 0 0,-1 1 1,0-1-1,0 0 0,0 1 1,0 1-1,-4 42-15,-2 0-1,-12 48 1,2-17 68,5-24 78,-2 0 1,-3-1-1,-2-1 1,-2 0-1,-2-1 1,-2-2 0,-56 82-1,80-130-122,-8 13-263,-2 0 0,1-1 0,-17 15 0,24-24 174,-1-1 1,1 0 0,-1 0-1,0 0 1,0 0-1,0 0 1,0-1-1,0 1 1,0-1 0,0 1-1,0-1 1,-1 0-1,1-1 1,0 1-1,-1-1 1,1 1 0,0-1-1,-1 0 1,1 0-1,-1 0 1,1-1-1,-4 0 1,-14-9-533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72 15139,'58'-26'1729,"10"14"-1033,3 0-288,7 6 880,-1 2-504,-1 0-304,-1 1 16,-8-1-367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4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 16540,'8'-46'3566,"-4"36"-1548,-5 32-1092,-36 422-2087,37-444 1124,0 0 1,0 1-1,0-1 1,0 0-1,0 0 1,0 0 0,0 1-1,0-1 1,0 0-1,0 0 1,0 0-1,0 1 1,0-1 0,0 0-1,0 0 1,0 1-1,0-1 1,0 0-1,0 0 1,0 0-1,0 1 1,0-1 0,-1 0-1,1 0 1,0 0-1,0 0 1,0 1-1,0-1 1,0 0 0,-1 0-1,1 0 1,0 0-1,0 0 1,0 0-1,-1 1 1,1-1-1,0 0 1,0 0 0,0 0-1,-1 0 1,1 0-1,0 0 1,0 0-1,0 0 1,-1 0 0,1 0-1,0 0 1,-1 0-1,-10-10-591,-9-18 48,6 4 33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11755,'2'-11'481,"1"0"1,0 1-1,1-1 1,0 1-1,0-1 1,1 1 0,1 1-1,0-1 1,10-12-1,-10 15-255,1 0 0,0 1 0,0 0 0,0 0 0,1 0 1,0 1-1,0 0 0,0 1 0,1 0 0,0 0 0,13-4 0,-13 6-200,0 0-1,0 0 1,0 1 0,0 0 0,0 0 0,0 1 0,0 0 0,0 1-1,0 0 1,0 0 0,0 1 0,-1 0 0,1 0 0,0 1-1,-1 1 1,0-1 0,0 1 0,0 1 0,0-1 0,0 1-1,-1 1 1,0-1 0,0 1 0,-1 1 0,1-1 0,-1 1-1,-1 0 1,1 0 0,-1 1 0,-1 0 0,1 0 0,-1 0-1,-1 0 1,1 0 0,-1 1 0,-1 0 0,0-1 0,0 1 0,1 13-1,-3-16-20,0 1 0,0-1 0,0 0 0,-1 1 0,0-1 0,0 0 0,0 0 0,-1 0 0,0 0 0,0 0 0,-1 0 0,0 0 0,0-1 0,0 1 0,0-1 0,-1 0-1,0 0 1,0 0 0,-1-1 0,1 1 0,-1-1 0,0 0 0,0-1 0,-6 5 0,0-2-32,0 0 1,-1 0-1,1-1 0,-1 0 0,-1-1 0,1-1 1,0 0-1,-1 0 0,0-1 0,-23 0 1,34-4 559,8 1-630,5 3 31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4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16924,'-1'19'1095,"-1"0"-1,-5 25 1,-2 13-503,5-6-720,3 0-1,2 0 0,8 56 1,-28-129-2158,9 5 1754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4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17628,'4'5'1528,"9"0"-944,5-1-200,13-1 561,0 0-169,15-3-104,3-2-80,7-1-216,-2-1-72,-1-3-304,-4 3-192,-9 1-776,-6 0 2072,-14 0-1168,-10-1 0,-10-3-48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15603,'4'1'3505,"-4"-1"-3428,-2 20 1415,-9 44-1398,7-39 200,-14 101-172,-20 100-1166,37-222 919,1 0 7,0-1-1,-1 0 1,0 0 0,0 1 0,0-1 0,0 0 0,0 0 0,-1 0 0,0 0 0,1 0 0,-1-1 0,0 1 0,-4 4 0,0-8-370,2-5-153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14291,'11'-6'340,"0"2"0,0-1 0,0 2 0,1-1 0,-1 2 0,1-1 0,0 2 0,-1-1 0,1 2 0,0-1 0,0 2 0,0 0 0,16 3 0,-1 1-87,0 1 0,-1 1 0,1 2 0,40 19 0,-55-22-211,-1 0 1,0 0-1,0 1 0,0 1 0,-1 0 0,-1 0 0,1 1 1,14 18-1,-21-24-39,0 1 0,-1-1 0,0 1 0,0 0 0,0 0 1,0 0-1,0 0 0,-1 0 0,0 0 0,0 1 0,0-1 0,0 0 0,-1 0 1,0 1-1,0-1 0,0 1 0,0-1 0,0 0 0,-1 1 0,0-1 1,0 0-1,0 0 0,-1 0 0,1 0 0,-1 0 0,0 0 0,0 0 1,0 0-1,-4 4 0,-1 1 1,0-1 0,-1 0 0,1-1 0,-1 0 0,-1 0 1,1 0-1,-1-1 0,-20 9 0,-2-1 101,-48 15-1,62-23-33,16-6-58,0 0-1,0 0 1,0 0 0,1 1-1,-1-1 1,0 0-1,0 1 1,0-1 0,1 1-1,-1-1 1,0 1 0,0 0-1,1-1 1,-1 1-1,1-1 1,-1 1 0,0 0-1,1 0 1,-1-1-1,1 1 1,0 0 0,-1 0-1,1 0 1,0-1-1,-1 1 1,1 0 0,0 1-1,0 0 11,0 0 0,0 0 0,1 0 0,-1 0 0,1-1 0,-1 1 0,1 0 0,0 0 0,0-1 0,0 1 0,0-1 0,2 3 0,4 5 94,1 0 0,0-1 0,11 9 0,-18-16-105,22 16 229,1 0 0,29 14 0,9 6-1957,-69-34 1076,-3-4 190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16500,'0'0'43,"0"0"1,1 0 0,-1 0 0,0-1 0,0 1 0,0 0 0,0 0-1,0 0 1,1 0 0,-1 0 0,0 0 0,0 0 0,0-1 0,0 1-1,1 0 1,-1 0 0,0 0 0,0 0 0,0 0 0,1 0 0,-1 0-1,0 0 1,0 0 0,0 0 0,1 0 0,-1 0 0,0 0 0,0 0-1,0 0 1,0 1 0,1-1 0,-1 0 0,0 0 0,0 0 0,0 0-1,0 0 1,1 0 0,-1 0 0,0 0 0,0 1 0,0-1 0,0 0-1,3 12 905,-4 24-201,1-28-377,-13 360 706,13-362-1230,-2 22-133,-3-21-792,5-7 961,-1 0-1,0 0 1,1 0 0,-1 0-1,1 0 1,-1-1 0,1 1-1,0 0 1,-1 0 0,1-1-1,-1 1 1,1 0 0,-1-1-1,1 1 1,0 0 0,-1-1-1,1 1 1,0-1 0,-1 1-1,0-1 1,-21-31-1485,6 6 648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16035,'0'-2'1441,"11"5"-817,4 1-216,9 4 640,9 0-192,10 2-216,6 2-79,7-2-289,-2-3-272,6-6 64,-1-1-40,-7-4-112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13571,'1'0'89,"0"0"0,0 0 0,-1 0 0,1 0 0,0 0 0,0 1 1,0-1-1,-1 0 0,1 0 0,0 1 0,0-1 0,-1 0 0,1 1 0,0-1 0,-1 0 0,1 1 0,0-1 1,-1 1-1,1 0 0,-1-1 0,1 1 0,-1-1 0,1 1 0,-1 0 0,1-1 0,-1 1 0,0 0 1,1 0-1,-1-1 0,0 1 0,1 0 0,-1 0 0,0-1 0,0 1 0,0 0 0,0 0 0,0 0 0,0-1 1,0 3-1,-1 43 1210,1-31-1096,-9 151 1111,1 36-1547,-9-218 1009,6 4-794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11931,'1'-1'1688,"11"1"-712,0 0-336,10 0 2001,4 0-1441,15 0-280,4 0-88,8 0-239,3 1-65,-3-1-288,0 0-184,-5-1-496,-5-2-401,-11-4 697,-2 3-160,-11-3-120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12339,'9'-9'992,"2"-1"2166,-7 13-1619,-4 7-514,-5 45-137,-22 92 0,11-72-685,11-49-157,-2 8-103,-5 61 0,12-93 17,0 0-1,0-1 0,0 1 0,0 0 0,0-1 0,1 1 0,-1 0 0,0-1 1,1 1-1,0 0 0,-1-1 0,1 1 0,0-1 0,1 3 0,-1-4 14,-1 0-1,0 1 0,0-1 1,1 0-1,-1 0 0,0 0 1,0 0-1,1 1 0,-1-1 1,0 0-1,0 0 0,1 0 1,-1 0-1,0 0 0,1 0 1,-1 0-1,0 0 0,0 0 1,1 0-1,-1 0 1,0 0-1,1 0 0,-1 0 1,0 0-1,0 0 0,1 0 1,-1 0-1,0 0 0,1-1 1,-1 1-1,11-14-1009,-9 8 899,0 0 1,0 0-1,0 0 0,-1 0 0,1-7 0,1-18-336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14419,'10'0'1432,"2"-1"-807,4-2-193,4 3 608,3-2-144,6 2-176,2 0-112,1 2-400,1-1-296,0-1 1681,0 0-1457,3-14 32,0 1 64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13155,'-6'0'1120,"5"0"-760,-2 0-128,5 0 520,3 3 17,4 0 15,4-2-24,7 2-32,6 0 8,8-2-16,5 1-8,2-4-271,4 0-273,1-6-801,0-2 697,-5 0-176,-1 0-128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10850,'-7'118'1208,"13"225"0,0-240-964,11 1122 1920,-36-819-1227,-1 105 170,25-240-502,-3 144 844,-11-324-2013,3-45 49,5-36 282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13259,'1'-13'1430,"2"15"-334,4 24-316,-7-24-812,16 77 228,-4 1 1,3 94 0,-11 165 37,-5-204-118,3 42 882,29 213 0,-25-358-663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11226,'-6'79'1404,"-1"32"-187,25 243-168,-1-42-874,1 189 93,6 289 430,-69 85 806,19-497-6,21-383-1813,-17-49 139,5 9 48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11554,'7'202'3902,"0"-49"-2898,-4 12-113,20 375 266,-22-530-1201,0 2-200,0 0 0,1 0 0,0 0 0,1 0 0,0-1 0,6 15 0,-3-16-96,0-13-137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13059,'-1'-2'1538,"6"-1"-872,6-2 22,3 2-480,0 1 0,-1 1 0,1 0 0,0 1 0,0 1 0,23 3-1,1 0-81,43 0-75,128-12 0,81-26-187,87-5-194,293 31 2,-295 8 310,1202 17 60,-1122 8-94,337 8-255,406-56 143,-528-16 487,-641 36-257,1-1 0,-1-2 1,47-15-1,-19-3 57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36 12931,'77'-36'4033,"-94"59"-1621,-216 276-1252,112-135-1374,114-154 132,4-6-12,0-1 0,1 1 0,-1-1 0,0 0 1,-1 0-1,-4 4 0,8-7 79,0 0 0,0 0-1,0 0 1,0 0 0,0 0 0,0 0 0,0 0 0,0 0 0,0 0 0,0 0-1,0 0 1,0 0 0,0 0 0,0-1 0,0 1 0,0 0 0,0 0 0,0 0-1,0 0 1,0 0 0,0 0 0,0 0 0,0 0 0,0 0 0,0 0-1,0 0 1,0 0 0,0 0 0,0 0 0,0-1 0,0 1 0,0 0 0,0 0-1,-1 0 1,1 0 0,0 0 0,0 0 0,0 0 0,0 0 0,0 0 0,0 0-1,0 0 1,0 0 0,0 0 0,0 0 0,0 0 0,0 0 0,0 0-1,0 0 1,-1 0 0,1 0 0,0 0 0,0 0 0,0 0 0,0 0 0,0 0-1,0 0 1,0 0 0,0 0 0,0 0 0,0 0 0,0 0 0,4-11-558,9-14-318,139-192-5779,-101 154 6277,76-70 0,-120 126 548,0 0 284,-1 1 0,1 0 0,1 0 0,-1 0 0,1 1-1,0 0 1,11-5 0,-18 10-398,-1 0 0,1-1 0,-1 1 0,1 0 0,-1 0 0,1 0 0,-1-1 0,1 1 0,0 0 0,-1 0 0,1 0 0,-1 0 0,1 0 0,-1 0-1,1 0 1,-1 0 0,1 0 0,-1 1 0,1-1 0,-1 0 0,1 0 0,-1 0 0,1 1 0,-1-1 0,1 0 0,-1 0 0,1 1 0,-1-1 0,1 0 0,-1 1 0,0-1 0,1 1 0,-1-1 0,0 0-1,1 1 1,-1-1 0,0 1 0,1-1 0,-1 1 0,0-1 0,0 1 0,0-1 0,0 1 0,1-1 0,-1 1 0,0 0 0,0-1 0,0 1 0,0-1 0,0 1 0,-3 35 540,1-27-429,-7 63 672,0 103-1,9-151-709,2 0 0,0 0-1,1 0 1,1-1 0,2 1 0,0-1 0,2 0 0,12 27-1,-4-24-127,-7-11-1036,-26-28-229,-4-8 624,0 0 1,2-1-1,0-1 0,-22-38 0,14 16 1487,-34-82-1,60 125-735,0 1 0,1-1-1,-1 1 1,0-1 0,1 0 0,-1 0 0,1 1-1,0-1 1,0 0 0,-1 0 0,1 1-1,0-1 1,1 0 0,-1 0 0,0 1-1,1-5 1,0 5-36,0 0 0,0 1 0,0-1 0,0 0 0,0 0 0,0 1 0,0-1-1,0 0 1,0 1 0,0-1 0,0 1 0,0-1 0,0 1 0,1 0 0,-1-1 0,0 1 0,0 0 0,0 0 0,1 0 0,-1 0-1,0 0 1,0 0 0,1 0 0,1 1 0,57 5 548,-25-1-663,-1-3 1,40-1-1,-33-6-42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10850,'1'17'4455,"-1"31"-3541,-8 77 111,-6 274 963,15-392-1754,1-7-58,3-14 46,4-24 13,10-72-121,-5 0 0,0-119 1,-14 230-255,1 16 59,1 0-1,0 0 1,5 17-1,-5-29 78,-1-1 1,0 0-1,1 0 0,0 0 0,0 0 0,0 0 1,1 0-1,-1 0 0,1-1 0,0 1 0,0-1 1,0 0-1,0 0 0,1 0 0,-1 0 0,1 0 1,0-1-1,-1 0 0,1 0 0,0 0 0,1 0 1,-1 0-1,0-1 0,0 0 0,1 0 0,-1 0 1,1 0-1,-1-1 0,1 0 0,-1 0 0,1 0 1,-1 0-1,5-1 0,2-1 15,0-1 1,0 1-1,-1-2 1,0 1-1,0-1 1,13-8-1,53-37 158,-24 14 25,-49 35-117,-4 6-46,-4 8-22,4-11 0,-9 20-41,2 0-1,0 1 0,2 0 0,-5 36 0,10-51-33,0-1 0,1 1 0,0-1-1,1 1 1,0-1 0,0 1 0,0-1 0,1 0-1,1 0 1,-1 1 0,1-1 0,1-1 0,-1 1-1,1 0 1,1-1 0,7 11 0,12 6-177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15619,'-6'59'1225,"2"-5"-889,1 2-96,3 6 248,4-2-32,3-1-88,0-2-96,2-4-344,1-4-136,-4-11-296,0-7-104,-8-23-729,-5-9 1009,-5-25-248,-3-13-152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14179,'5'-11'410,"1"0"-1,-1 0 1,2 1 0,7-10 0,-10 16-279,-1 0 0,1 0 0,0 0 1,1 1-1,-1 0 0,1-1 0,-1 1 1,1 1-1,0-1 0,0 1 0,8-3 0,3 1 126,1 0-1,0 1 1,0 0-1,0 2 0,0 0 1,1 1-1,17 2 1,-24-1-221,0 0-1,-1 1 1,1 1 0,0 0 0,-1 0 0,0 1 0,0 0 0,0 0 0,0 1 0,-1 1 0,0 0-1,11 9 1,-17-13-36,-1 0 0,1 1 0,-1-1 0,0 1 0,0 0 0,0-1 0,0 1 0,-1 0-1,1 0 1,-1 0 0,0 1 0,0-1 0,0 0 0,0 0 0,0 0 0,-1 1 0,1 3 0,-2-2-1,1 0 1,-1 1-1,0-1 1,0 0-1,0 0 1,-1 0-1,1 0 1,-1-1-1,0 1 1,-4 5-1,-3 4 2,-1 1 0,-1-2 0,0 0-1,-1 0 1,-22 18 0,-54 31-7,88-61 2,-1-1 0,1 1 0,-1 0 0,1-1 0,-1 1 0,1 0 0,-1-1 0,1 1 0,0 0 0,-1-1 0,1 1 1,0 0-1,0 0 0,0 0 0,-1-1 0,1 1 0,0 0 0,0 0 0,0 0 0,0-1 0,0 1 0,0 0 0,1 0 0,-1 0 0,0-1 0,0 1 0,0 0 0,1 0 0,-1-1 0,0 1 0,1 0 0,-1-1 0,1 1 0,-1 0 0,1-1 0,-1 1 0,1-1 0,-1 1 0,1-1 0,0 1 0,-1-1 0,1 1 0,1 0 0,35 24-113,-27-20 81,53 32-154,-39-25 124,-1 1 0,0 2-1,-1 0 1,0 1 0,-2 1 0,25 27 0,52 79 386,-95-121-293,-1 0 0,1 0-1,0 0 1,0 0 0,0 0 0,0-1 0,0 1 0,0-1 0,1 1-1,-1-1 1,0 0 0,1 0 0,-1 0 0,5 1 0,8-5 123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11194,'-1'0'70,"0"0"0,0 0 0,0 0 0,0 0 0,0 0 0,0 0 0,0 0 0,0 0 0,0-1 0,0 1-1,0 0 1,0-1 0,0 1 0,0 0 0,0-1 0,0 0 0,1 1 0,-2-1 0,2 0-27,0 1 0,-1-1 1,1 1-1,0-1 0,0 1 1,0-1-1,0 1 0,0-1 0,0 1 1,0-1-1,0 1 0,0-1 1,0 1-1,0 0 0,0-1 1,0 1-1,1-1 0,-1 1 0,0-1 1,0 1-1,0-1 0,1 1 1,-1 0-1,0-1 0,0 1 1,1-1-1,2-2 82,-1 0 0,1 0-1,0 0 1,0 1 0,0-1 0,1 1 0,-1 0-1,4-2 1,8-3 49,0 2-1,0 0 1,0 1 0,27-5-1,68-1 226,-79 7-295,676 4-874,-232 9 106,24-21 574,235-2 135,403 21 48,656 1-43,-1209-7 56,1156-16 313,-584-51-475,-897 34-164,-210 25 194,17-3-36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80 9946,'-24'-22'671,"19"15"-552,-1 1-1,0 0 1,-1 1-1,1-1 1,-1 1-1,0 0 1,0 1-1,-1 0 1,-12-6 0,19 10-117,0 0 1,-1 0-1,1 0 1,0 1 0,0-1-1,0 0 1,-1 0-1,1 1 1,0-1 0,0 0-1,0 1 1,0-1-1,0 1 1,0 0 0,0-1-1,0 1 1,0 0-1,-1 1 1,-19 18-12,13-10 7,-3 0 138,1 0 0,1 1 0,0 1 0,0-1 0,1 1 0,0 1 0,1-1 0,-7 20 0,1 3-51,3 1 0,1 0 0,-7 65 0,2 115 169,8-84-162,-25 1159 1315,13-415-647,1-180-331,13-501-335,14 410 687,-9-587-652,1 0 0,1-1 0,0 1 0,1-1 0,0 0 1,2 0-1,8 19 0,-5-26 205,-9-10-336,0 0 0,0 0-1,0 0 1,0 0 0,1 0 0,-1 0 0,0 0 0,0 0 0,0 0 0,0 0-1,1 0 1,-1 0 0,0 0 0,0 0 0,0 0 0,0 0 0,0 0 0,1 0-1,-1 0 1,0 0 0,0-1 0,0 1 0,0 0 0,0 0 0,0 0 0,0 0 0,1 0-1,-1 0 1,0 0 0,0-1 0,0 1 0,0 0 0,0 0 0,0 0 0,0 0-1,0 0 1,0-1 0,0 1 0,0 0 0,0 0 0,3-26-460,-3 16 501,1-18-226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14 155 11618,'-14'-3'1271,"22"6"-527,27 7-378,26 0-229,0-2 0,65-1 0,128-10 108,-234 2-229,915-64 218,76-3-238,-425 61-7,268-8-34,-793 13 42,1649-27 6,-1601 31 2,1119 4 124,-943-11-50,948 6 386,-994 6-639,-235-6 124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2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14331,'3'0'109,"0"1"1,-1-1-1,1 0 0,0 0 0,-1 0 1,1 0-1,0-1 0,-1 1 0,1-1 1,-1 1-1,1-1 0,-1 0 1,1 0-1,-1 0 0,1-1 0,-1 1 1,4-3-1,5-4 72,-1-1 1,14-13-1,-6 5 295,195-186 2235,-147 137-2140,-23 29-211,-43 37-357,1 0 0,-1-1 0,0 1 0,0 0 0,0 0 0,0 0 0,1-1 0,-1 1 0,0 0 0,0 0 0,0 0 0,1 0 0,-1 0 0,0-1 0,0 1 0,1 0 0,-1 0 0,0 0 0,0 0 0,1 0 0,-1 0 0,0 0 0,0 0 0,1 0 0,-1 0 0,0 0 0,0 0 0,1 0 0,-1 0 0,0 0 0,0 0 0,1 0 0,-1 0-1,0 0 1,0 1 0,0-1 0,1 0 0,-1 0 0,0 0 0,0 0 0,1 0 0,-1 1 0,0-1 0,0 0 0,0 0 0,0 0 0,0 1 0,1-1 0,-1 0 0,0 0 0,0 1 0,0-1 0,0 0 0,0 0 0,0 1 0,0-1 0,0 0 0,-1 16-9,-22 47-114,10-28-666,-12 50 0,24-63 431,1-22 346,0 0 0,0 1 0,0-1 0,0 0 0,1 1 0,-1-1 0,0 0 0,0 0 0,0 1 0,1-1 0,-1 0 0,0 0 0,0 0 0,1 1 0,-1-1 0,0 0 0,0 0 0,1 0 0,-1 0 0,0 1 0,1-1 0,-1 0 0,0 0 0,0 0 0,1 0 0,-1 0 0,0 0 0,1 0 0,-1 0 0,0 0 0,1 0 0,-1 0 0,0 0 0,1 0 0,-1 0 0,0 0 0,1 0 0,-1-1 0,0 1 0,0 0 0,1 0 0,-1 0 0,0 0 0,0-1 0,1 1 0,-1 0 0,0 0 0,0-1 0,1 1 0,-1 0 0,0 0 0,0-1 0,0 1 0,1-1 0,14-11-412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5:3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 13035,'-29'34'1574,"21"-26"-1271,0 0 0,-11 17 0,17-22-257,1 0 0,-1 0 0,1 0 0,-1 0 0,1 0 0,0 0 0,0 1 0,0-1 0,1 0 0,-1 1 0,1-1 0,0 1 0,0 4 0,1-6-40,-1 0 1,1 0-1,0 0 0,0 1 1,0-1-1,0 0 0,0 0 0,0-1 1,0 1-1,1 0 0,-1 0 1,1-1-1,-1 1 0,1 0 0,0-1 1,0 0-1,3 3 0,42 21 46,-25-14 6,-8-4-3,0 2 1,-1 0 0,0 0-1,0 2 1,-1-1-1,0 1 1,-1 1 0,17 23-1,-23-27-31,-1-1 1,0 1-1,0 0 1,0 0-1,-1 0 0,0 0 1,-1 1-1,0-1 0,0 1 1,-1 0-1,0 0 1,-1-1-1,0 1 0,0 0 1,-1 0-1,0-1 0,-3 17 1,1-17 28,0 0-1,0 0 1,-1-1 0,0 1 0,0-1 0,-1 0 0,0 0 0,0 0 0,0-1-1,-1 1 1,-11 8 0,15-12-18,-1-1 1,1 0-1,-1 0 0,0-1 0,1 1 1,-1-1-1,0 1 0,0-1 1,0 0-1,0 0 0,0 0 0,0 0 1,0 0-1,0-1 0,0 0 0,0 1 1,-1-1-1,1 0 0,0-1 0,0 1 1,0 0-1,0-1 0,0 0 0,0 0 1,0 0-1,0 0 0,0 0 0,0-1 1,0 1-1,0-1 0,1 1 0,-1-1 1,1 0-1,-3-3 0,0 0-1,2 0 0,-1 0 1,0 0-1,1 0 0,0-1 0,1 0 0,-1 1 1,1-1-1,0 0 0,0 0 0,1 0 0,-1 0 0,1 0 1,1-1-1,-1 1 0,1 0 0,1-8 0,1-4-23,0 0-1,1 0 0,1 1 1,10-32-1,-7 32-16,1 0-1,0 0 1,1 1 0,0 0 0,2 1-1,0 0 1,25-26 0,-1 8 112,72-52 1,-106 84-104,5-3 57,0 0-1,0-1 0,-1 0 0,0 0 0,5-6 1,-9 10-45,0 1 1,-1-1-1,1 0 1,-1 0 0,1 0-1,-1 0 1,1 0-1,-1 0 1,0 0 0,1 0-1,-1 0 1,0 0 0,0 0-1,0 0 1,0 0-1,0 0 1,0 0 0,0 0-1,0 0 1,0 0-1,0 0 1,0 0 0,-1 0-1,1 0 1,0 0-1,-1 0 1,1 0 0,-1 0-1,1 1 1,-1-1-1,1 0 1,-1 0 0,0 0-1,1 1 1,-1-1-1,0 0 1,0 0 0,0 1-1,1-1 1,-1 1-1,0-1 1,0 1 0,-2-1-1,-4-3 51,-1 1 0,1 0 0,-1 1 0,0-1 0,0 2 0,0-1 0,0 1 0,0 0 0,-10 1 0,3 0-291,0 0 0,0 2 1,-1 0-1,-14 4 0,27-6 36,-27 10-901,29-10 1037,-1 1 0,1 0 0,0-1 0,-1 1 0,1 0 0,0 0 0,-1 0 0,1 0 0,0 0 0,0 0 0,0 0 0,0 1 0,0-1 0,0 0 0,0 1 0,-1 1 0,3 7-614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159 101 17300,'-1'-1'109,"0"0"0,0 0 0,0 0 0,0-1 0,1 1 1,-1 0-1,0 0 0,1-1 0,-1 1 0,1 0 0,-1-1 0,1 1 1,-1-1-1,1 1 0,0 0 0,0-1 0,0 1 0,0-1 0,0 1 1,0-1-1,0 1 0,1-2 0,0 1 3,0 0-1,0-1 1,0 1-1,0 0 1,1 0-1,-1 0 0,1 1 1,-1-1-1,1 0 1,0 0-1,-1 1 1,4-2-1,4-3 142,0 0 0,1 1-1,0 0 1,17-6-1,-20 9-196,0 0-1,-1 0 1,1 1-1,0 0 1,9 0-1,-15 1-49,1 0-1,0 0 0,0 0 0,0 0 0,-1 0 0,1 0 1,0 1-1,0-1 0,0 1 0,-1-1 0,1 1 1,0-1-1,-1 1 0,1 0 0,-1 0 0,1 0 1,-1 0-1,1 0 0,-1 1 0,0-1 0,1 0 1,-1 1-1,0-1 0,0 0 0,1 3 0,0 0-2,-1 0 0,0 0-1,-1 0 1,1 1-1,-1-1 1,1 0 0,-1 0-1,0 1 1,-1-1 0,1 0-1,-1 0 1,0 1 0,0-1-1,0 0 1,-1 0 0,-2 5-1,-2 6 16,-2-1-1,-18 28 1,-6-2-7,-1-1 1,-2-1 0,-43 35-1,10-10-4,64-58-12,-1-1 1,1 1-1,0 0 0,0 0 1,1 1-1,-5 7 0,8-12 3,-1 0 1,0 0-1,1 0 0,0 0 0,-1 1 0,1-1 1,0 0-1,-1 0 0,1 1 0,0-1 0,0 0 1,0 0-1,0 1 0,0-1 0,1 0 0,-1 1 1,0-1-1,1 0 0,-1 0 0,0 0 0,1 1 0,-1-1 1,1 0-1,0 0 0,-1 0 0,1 0 0,0 0 1,0 0-1,0 0 0,0 0 0,0 0 0,0-1 1,0 1-1,0 0 0,0 0 0,0-1 0,1 1 1,6 3-65,0-2 0,0 1 1,0-1-1,0 0 0,0-1 1,0 1-1,1-2 0,8 1 1,10-2-583,33-3 1,-25-2 279,39-10 0,-25 1-94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16580,'-6'1'143,"-1"1"0,1-1 0,0 1 1,0 1-1,0-1 0,0 1 0,0 0 0,1 0 1,-1 1-1,1-1 0,0 1 0,0 1 1,-5 4-1,-8 9 247,-28 40-1,26-30-52,1 0 1,-24 49-1,36-61-233,0 0 0,1 1 0,1-1-1,0 1 1,1 0 0,1 0 0,-1 18 0,4-30-74,0 0 0,0 1-1,0-1 1,1 0-1,0 1 1,0-1 0,0 0-1,1 0 1,0 0 0,0 0-1,2 5 1,-2-7-14,0 0 0,0 0 0,0-1 0,0 1 1,1-1-1,-1 1 0,1-1 0,-1 0 0,1 0 0,0 0 0,0-1 0,0 1 0,0-1 0,0 1 0,0-1 0,0 0 0,1 0 1,4 0-1,-2 0 32,0-1 1,0 0-1,0 0 1,0 0 0,0-1-1,0 0 1,0 0-1,0-1 1,0 1 0,-1-1-1,1-1 1,-1 1-1,11-7 1,-14 8-11,1 0-1,-1-1 1,0 1 0,0-1 0,0 0-1,0 0 1,0 0 0,0 0-1,0 0 1,-1 0 0,1 0-1,-1 0 1,0-1 0,1 1-1,-1-1 1,0 1 0,0-1-1,-1 1 1,1-1 0,0 1-1,-1-1 1,0 0 0,1 1 0,-1-1-1,0 0 1,0 1 0,-1-1-1,1 0 1,-1 1 0,1-1-1,-1 0 1,0 1 0,-1-5-1,0 4-19,-1 0 0,1 0-1,0 0 1,-1 0-1,0 0 1,1 1-1,-1-1 1,0 1 0,-1 0-1,1-1 1,0 1-1,0 1 1,-1-1 0,1 1-1,-1-1 1,0 1-1,1 0 1,-1 0-1,0 0 1,-5 0 0,5 1-101,-1-1 1,1 1 0,0 0-1,-1 0 1,1 0 0,-1 1-1,1-1 1,0 1 0,-1 0 0,1 0-1,0 1 1,0-1 0,-1 1-1,1 0 1,1 0 0,-1 0-1,-5 4 1,0 9-214,10 1-113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100 134 15851,'-1'0'85,"0"0"-1,0 0 0,-1 0 1,1 0-1,0 0 1,0 0-1,0 0 0,0 0 1,-1-1-1,1 1 0,0-1 1,0 1-1,0-1 0,0 1 1,0-1-1,0 1 0,0-1 1,0 0-1,0 0 1,0 1-1,0-1 0,1 0 1,-2-1-1,2 0-32,-1 1-1,1 0 1,0 0-1,0-1 1,0 1 0,0 0-1,0 0 1,0-1 0,0 1-1,0 0 1,0 0-1,1 0 1,-1-1 0,0 1-1,1 0 1,-1 0-1,1 0 1,-1 0 0,1-1-1,0 1 1,0 0 0,-1 0-1,2 0 1,6-9 233,0 2-1,0-1 1,1 1 0,0 0 0,1 1 0,15-9-1,-19 12-226,0 0-1,0 1 0,1 0 1,-1 0-1,1 1 1,0 0-1,0 0 0,0 0 1,0 1-1,0 0 0,0 1 1,7-1-1,-12 1-47,-1 1 1,1-1-1,-1 0 0,0 0 1,1 1-1,-1-1 0,1 1 1,-1-1-1,0 1 0,0 0 1,1-1-1,-1 1 0,0 0 1,0 0-1,0 0 0,0 0 1,0 0-1,0 0 1,0 0-1,1 2 0,-1 0 1,0-1 0,0 1-1,0-1 1,-1 1 0,1-1 0,0 1-1,-1-1 1,0 1 0,0 0-1,0 4 1,-1 3 10,-1 1 0,0-1-1,-1 0 1,-6 18 0,-11 16 22,-2-1 0,-2 0 0,-2-2 0,-37 46 0,-14 22 219,72-102-242,-1 1 17,1 1 1,0-1-1,-5 14 0,9-21-28,1 1-1,-1-1 1,0 0-1,1 1 1,0-1-1,-1 0 1,1 1-1,0-1 0,0 1 1,0-1-1,0 0 1,0 1-1,0-1 1,0 1-1,0-1 0,0 1 1,1-1-1,-1 0 1,1 1-1,-1-1 1,1 0-1,0 1 0,-1-1 1,1 0-1,0 0 1,0 0-1,0 1 1,0-1-1,0 0 1,2 1-1,1 0-3,0 1 0,0-2 0,1 1 0,-1-1 0,1 1 0,-1-1 0,1 0 0,0-1 0,0 1 0,-1-1 0,10-1 0,2 0-183,0-1 0,19-4-1,-3-2 154,0-1 0,-1-1-1,54-27 1,-49 17-123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18820,'-1'0'31,"1"1"-1,-1-1 1,1 0-1,0 0 1,-1 0-1,1 1 1,-1-1-1,1 0 1,-1 1-1,1-1 1,-1 0-1,1 1 1,0-1 0,-1 1-1,1-1 1,0 0-1,0 1 1,-1-1-1,1 1 1,0-1-1,0 1 1,-1-1-1,1 1 1,0-1-1,0 1 1,0-1 0,0 1-1,0 0 1,0-1-1,0 1 1,0-1-1,0 1 1,0-1-1,0 1 1,0-1-1,0 1 1,1-1-1,-1 1 1,0-1 0,0 1-1,1-1 1,-1 1-1,0-1 1,0 0-1,1 1 1,-1-1-1,0 1 1,1-1-1,-1 0 1,1 1-1,-1-1 1,1 0 0,-1 1-1,0-1 1,1 0-1,-1 0 1,1 1-1,-1-1 1,1 0-1,-1 0 1,1 0-1,0 0 1,4 2 41,0 0 0,1-1 0,-1 0 0,0 0 0,9 1 1,10-4 0,0 0 1,-1-1-1,1-2 1,-1 0-1,28-11 1,-12 5-55,-38 10-19,0 1 1,0-1 0,0 1 0,0-1 0,0 1-1,0 0 1,0-1 0,0 1 0,0 0-1,0 0 1,0 0 0,0 0 0,0 0 0,0 0-1,0 0 1,0 0 0,0 1 0,0-1-1,0 0 1,0 0 0,0 1 0,0-1 0,0 1-1,0-1 1,0 1 0,0-1 0,-1 1-1,1 0 1,1 0 0,-1 2 2,-1-1-1,1 1 1,-1-1-1,0 1 1,0-1-1,0 1 1,0-1-1,0 1 1,0-1-1,-1 0 1,1 1-1,-2 3 1,-63 196 272,39-130-136,5-9-37,-41 103-246,62-165 26,-1 0 1,1 0-1,-1 1 1,0-1-1,0 0 1,1 0-1,-1 0 1,0 0-1,0 0 1,0 0-1,-2 2 1,3-3 95,-1 0 1,1 0-1,0 0 1,-1 0 0,1 0-1,0 0 1,-1 0-1,1 0 1,-1 0-1,1-1 1,0 1 0,-1 0-1,1 0 1,0 0-1,-1 0 1,1 0-1,0-1 1,0 1 0,-1 0-1,1 0 1,0 0-1,-1-1 1,1 1 0,0 0-1,0-1 1,0 1-1,-1 0 1,1 0-1,0-1 1,0 1 0,0 0-1,0-1 1,-1 1-1,1 0 1,0-1 0,0 1-1,0 0 1,0-1-1,0 1 1,0-1-1,0 1 1,0 0 0,0-1-1,-4-17-518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17804,'16'13'1544,"5"-4"-1072,5 2-224,11-5 592,2 1-367,5-4-850,2-3 562,-10-13-249,-5-4-89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43 17964,'10'-6'295,"1"0"-1,-1 1 1,1 0 0,0 1-1,1 0 1,-1 1 0,1 0 0,-1 1-1,1 0 1,0 1 0,0 0 0,0 1-1,0 0 1,21 3 0,-31-2-280,0-1 1,0 1-1,1-1 1,-1 1-1,0 0 0,0 0 1,0 0-1,0 0 1,0 0-1,-1 0 1,1 0-1,0 1 1,0-1-1,-1 1 0,1-1 1,-1 1-1,1 0 1,1 2-1,-2-2-8,-1 0-1,1 0 0,-1 0 1,1 0-1,-1 0 1,0 0-1,0-1 0,0 1 1,0 0-1,0 0 1,0 0-1,-1 0 1,1 0-1,0 0 0,-1 0 1,-1 3-1,-3 5 2,-1 0-1,1 0 0,-2 0 1,0-1-1,-12 14 1,-45 45 74,-37 42 23,90-95-83,0 0-1,1 1 1,0 0 0,1 0 0,-12 32 0,20-44-24,-1 0 0,1 0 1,0 0-1,1 1 0,-1-1 0,1 0 0,-1 0 0,1 1 0,1-1 0,-1 0 0,0 0 0,1 1 0,0-1 0,2 7 0,-1-8-61,-1 0 0,1 0-1,0-1 1,0 1 0,0 0-1,0-1 1,1 0 0,-1 1-1,0-1 1,1 0 0,0 0-1,-1 0 1,1-1 0,0 1-1,0-1 1,0 1 0,0-1-1,0 0 1,0 0 0,5 0-1,3 2-33,0-2-1,0 0 1,0 0-1,0-1 0,19-2 1,29-8-281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16916,'-7'3'253,"-1"0"1,1 1-1,0 0 1,0 0-1,1 0 1,-1 1 0,1 0-1,0 0 1,0 1-1,0 0 1,1 0-1,-6 8 1,9-11-193,0 1 0,0 0 0,0 0 0,0 0 0,0 0 0,1 0 0,0 1 0,0-1 0,0 0 0,0 1 0,1-1 0,-1 0 0,1 1 0,0-1 0,1 1 0,-1-1 0,1 0 0,0 1 0,0-1 1,0 0-1,0 0 0,1 0 0,3 7 0,-1-6-42,-1 0 1,1 0-1,0 0 1,1-1 0,-1 1-1,1-1 1,0 0-1,0 0 1,0-1 0,0 1-1,1-1 1,-1 0-1,1-1 1,0 0 0,0 1-1,0-2 1,0 1-1,0-1 1,13 1 0,-7 0 12,1-1 1,-1-1 0,1-1-1,-1 0 1,1 0 0,-1-1-1,0 0 1,0-1 0,14-6-1,-17 5 24,0 0-1,0 0 0,-1-1 0,0-1 0,0 1 1,0-1-1,-1-1 0,1 1 0,-2-1 0,8-9 1,-11 13-43,-1 0 0,0-1 0,0 1 0,0 0 1,0-1-1,-1 1 0,0-1 0,1 1 0,-1-1 0,0 0 1,-1 1-1,1-1 0,-1 0 0,0 0 0,0 1 1,0-1-1,0 0 0,0 0 0,-1 1 0,0-1 1,0 0-1,0 0 0,0 1 0,0-1 0,-1 1 0,0 0 1,1-1-1,-4-3 0,1 2-98,0 1-1,0 0 1,0 0-1,0 0 1,0 0 0,-1 1-1,1 0 1,-1 0-1,0 0 1,0 0-1,0 1 1,-1 0 0,1 0-1,-1 0 1,1 1-1,-6-1 1,-1 0-62,1 1 0,0 0-1,0 1 1,0 1 0,-1-1 0,1 2-1,-13 2 1,-21 11-444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15443,'5'-10'370,"0"0"-1,1 1 0,0-1 1,1 2-1,0-1 0,1 1 1,0 0-1,0 0 0,0 1 1,1 0-1,0 1 1,20-11-1,-13 8-45,0 2 0,1 0 0,0 1 1,0 1-1,0 0 0,1 1 0,24-2 0,-35 6-241,1-1-1,0 1 1,-1 1 0,1-1-1,0 1 1,-1 0-1,1 1 1,10 3 0,-15-4-69,-1 1 1,1-1 0,-1 0-1,1 1 1,-1-1 0,0 1 0,0-1-1,0 1 1,0 0 0,0 0-1,0 0 1,0 0 0,-1 1-1,1-1 1,-1 0 0,0 1-1,1-1 1,-1 1 0,0-1 0,0 1-1,-1 0 1,1-1 0,0 1-1,-1 0 1,0-1 0,0 6-1,0 0-8,-1 0 0,-1 1-1,0-1 1,0 0 0,0 0-1,-1 0 1,0 0 0,-1-1-1,0 1 1,0-1 0,0 0-1,-1 0 1,0 0 0,-9 8-1,-10 10 3,0-1-1,-32 22 0,17-17 10,-54 30 0,51-34-11,38-23-6,0 1 1,0 0-1,0 0 1,1 0-1,-6 5 0,9-7 0,0-1-1,-1 1 1,1-1-1,0 1 1,-1-1-1,1 1 1,0-1-1,0 1 1,-1-1-1,1 1 1,0-1 0,0 1-1,0 0 1,0-1-1,0 1 1,0-1-1,0 1 1,0 0-1,0-1 1,0 2-1,0-2-1,1 1 0,-1 0 0,1 0 0,-1-1 0,1 1 0,0-1 0,-1 1 0,1-1 0,0 1 0,-1-1 0,1 1-1,0-1 1,-1 1 0,1-1 0,0 0 0,0 0 0,0 1 0,-1-1 0,2 0 0,13 3-246,-1 0 0,0-2 0,1 1 0,22-2 0,62-9-1413,-68 6 1533,31-4-360,1 0-155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15299,'0'-1'67,"-1"-1"1,1 1-1,0 0 0,-1 0 0,0 0 0,1 0 0,-1 0 1,1 0-1,-1 0 0,0 0 0,0 0 0,0 0 1,1 1-1,-1-1 0,0 0 0,0 0 0,0 1 0,0-1 1,0 1-1,0-1 0,0 1 0,-1-1 0,1 1 0,0 0 1,0-1-1,0 1 0,0 0 0,-1 0 0,1 0 0,0 0 1,0 0-1,0 0 0,-1 0 0,1 0 0,0 0 0,-2 1 1,-2 0 104,1 1 0,-1-1 0,1 1 0,-1 0 0,1 0 0,0 0 0,0 0 0,-7 6 0,7-5-102,0 1-1,0-1 0,0 1 0,1 0 0,0 0 1,-1 0-1,2 0 0,-1 1 0,0-1 0,1 1 1,0-1-1,0 1 0,0 0 0,1 0 1,-1 0-1,1 0 0,0 0 0,1 1 0,-1-1 1,1 0-1,0 0 0,0 0 0,1 0 0,0 1 1,0-1-1,0 0 0,0 0 0,1 0 0,0 0 1,0-1-1,0 1 0,0 0 0,1-1 0,0 0 1,0 1-1,0-1 0,0 0 0,1-1 0,0 1 1,-1 0-1,1-1 0,1 0 0,-1 0 0,0 0 1,8 3-1,-3-3-20,1 1 1,-1-2-1,1 1 1,0-1-1,0-1 1,0 0-1,0 0 1,1-1-1,-1 0 1,0-1-1,0 0 1,0-1 0,13-3-1,-19 4-25,-1 0-1,1 0 1,-1 0-1,1-1 1,-1 1-1,1-1 1,-1 0-1,0 0 1,0 0-1,0-1 1,0 1-1,-1-1 1,1 1-1,0-1 1,-1 0-1,0 0 1,0 0-1,0 0 1,0 0-1,0-1 1,-1 1-1,1 0 1,-1-1-1,0 0 1,0 1-1,0-1 1,0 0-1,-1 1 1,0-1-1,0 0 1,0 1-1,0-1 1,0 0-1,-1 0 1,1 1-1,-1-1 1,0 1-1,-2-5 1,1 1-142,-1 1 0,0-1 0,0 1 1,0 0-1,-1 0 0,0 0 0,0 1 1,-1-1-1,1 1 0,-1 0 0,0 0 1,-1 1-1,1 0 0,-8-5 1,-3-1-415,0 1 0,-1 1 1,0 1-1,-20-6 1,-2 0-368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96 15987,'1'-2'209,"0"-1"-1,0 0 0,0 1 1,1-1-1,-1 1 1,1-1-1,-1 1 0,1 0 1,0 0-1,0 0 0,0 0 1,5-4-1,-5 4 13,6-5 227,1 0-1,0 1 1,1 0-1,-1 0 0,1 1 1,16-6-1,-20 8-310,-1 1 1,1 1-1,0-1 0,0 1 0,0 0 1,0 0-1,0 0 0,0 1 0,0 0 1,0 0-1,0 1 0,0 0 0,9 2 0,-13-2-111,0-1 0,0 1 0,0 0-1,0 0 1,-1 0 0,1 0 0,0 0 0,-1 0-1,1 1 1,-1-1 0,1 1 0,-1-1-1,1 1 1,-1-1 0,0 1 0,0 0-1,0-1 1,0 1 0,0 0 0,1 4-1,-1-3-6,-1 1 0,1 0 0,-1 0 0,0-1 0,0 1 0,-1 0 0,1 0 0,-1 0-1,1-1 1,-3 6 0,-2 4 5,0 0 0,-1 0-1,0-1 1,-1 0 0,-9 12-1,-1-1 9,-2-1 0,0-1 0,-28 23 0,46-44-32,1 0 0,0 0-1,0 0 1,0 0-1,0 0 1,0 0 0,0 1-1,0-1 1,0 0-1,0 0 1,0 0 0,0 0-1,-1 0 1,1 0-1,0 0 1,0 1 0,0-1-1,0 0 1,0 0-1,0 0 1,0 0 0,0 0-1,0 0 1,0 1-1,0-1 1,0 0 0,0 0-1,0 0 1,0 0-1,0 0 1,0 0 0,0 1-1,1-1 1,-1 0-1,0 0 1,0 0 0,0 0-1,0 0 1,0 0-1,0 0 1,0 0 0,0 0-1,0 1 1,0-1-1,1 0 1,-1 0 0,0 0-1,0 0 1,0 0-1,0 0 1,0 0 0,0 0-1,0 0 1,1 0-1,-1 0 1,0 0 0,0 0-1,0 0 1,0 0-1,0 0 1,0 0 0,1 0-1,10 2-59,-10-2 44,6 1-16,25 3-300,48 11 1,-71-12 253,1 0-1,-1 0 1,0 1-1,0 0 1,0 1 0,0 0-1,-1 0 1,0 1-1,11 9 1,-17-13 78,0 0-1,0-1 1,-1 1 0,1 0 0,0 0-1,-1 0 1,0 0 0,1 1-1,-1-1 1,0 0 0,0 0-1,0 1 1,0-1 0,-1 1 0,1-1-1,-1 1 1,1-1 0,-1 1-1,0-1 1,0 1 0,0-1-1,0 1 1,0-1 0,-1 1 0,1-1-1,-1 1 1,0-1 0,0 0-1,1 1 1,-2-1 0,1 0-1,0 0 1,0 1 0,-1-1 0,1 0-1,-3 3 1,-5 4 129,0 0-1,0-1 1,-1 0 0,0-1-1,0 1 1,-13 5 0,2-1 104,-1-1 0,0-1 1,-1-1-1,0 0 0,0-2 1,-1-1-1,1-1 1,-27 2-1,46-7-236,-1 0 0,1 0 0,-1 0 0,1-1 0,-1 1 0,1-1 0,0-1-1,-1 1 1,1 0 0,-6-4 0,9 5-54,0-1 1,0 0-1,0 1 0,0-1 0,0 0 0,0 0 1,0 0-1,0 0 0,0 0 0,0 0 0,1 0 0,-1 0 1,0 0-1,1 0 0,-1 0 0,1 0 0,-1 0 1,1-1-1,-1 1 0,1 0 0,0 0 0,0-1 0,0 1 1,0 0-1,0 0 0,0-1 0,0 1 0,0 0 1,0 0-1,0-1 0,1 1 0,-1 0 0,0 0 1,1-1-1,-1 1 0,1 0 0,0 0 0,-1 0 0,1 0 1,1-1-1,1-3-137,1 0 1,0 1 0,0-1-1,1 1 1,-1 0 0,1 0-1,0 1 1,0 0-1,0-1 1,0 2 0,1-1-1,-1 0 1,12-2 0,30-10-724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16604,'-53'35'2863,"42"-24"-2612,1 0 0,1 1 0,0 0 0,1 0 0,0 1 0,0 0 0,2 0 0,-1 1 0,2 0 0,0 0 0,1 0 1,0 1-1,-3 22 0,6-28-168,1 1 0,0-1 0,0 0 0,1 0 0,0 1 0,0-1 0,1 0 0,0 0 0,1-1 0,4 11 0,-4-12-52,1-1-1,0 1 1,0-1-1,0 0 1,1 0-1,0 0 1,0-1-1,1 0 1,-1 0-1,1 0 1,0-1-1,0 1 1,13 5 0,-5-4-17,1-1 1,0 0 0,0 0 0,1-2 0,-1 0 0,1 0 0,0-2 0,0 0 0,-1-1 0,1 0 0,0-1 0,0-1 0,-1-1 0,1 0 0,-1-1 0,1 0 0,15-8 0,-26 10-17,0 0 1,-1-1-1,1 1 0,-1-1 0,1 0 1,-1 0-1,0-1 0,0 1 1,0-1-1,0 0 0,-1 0 0,0 0 1,0 0-1,0-1 0,0 1 1,0-1-1,-1 0 0,0 0 0,0 0 1,-1 0-1,1 0 0,-1 0 1,0 0-1,0-1 0,-1 1 0,1 0 1,-1 0-1,0-1 0,-1 1 1,1 0-1,-3-10 0,-1 4-128,1 0-1,-1 0 1,-1 0 0,0 0-1,-1 1 1,0 0-1,0 0 1,-1 1-1,-1-1 1,1 1 0,-1 1-1,-1 0 1,0 0-1,-15-11 1,6 8-212,0 0-1,0 1 1,-1 1 0,-1 0 0,0 2-1,0 0 1,-26-5 0,0 5-385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39 16203,'16'-7'533,"1"0"-1,0 2 0,0-1 0,1 2 0,-1 1 0,1 0 0,0 1 0,0 1 0,0 0 1,31 4-1,-48-3-516,1 0 0,0 1 0,-1-1 0,1 0 0,-1 0 1,1 1-1,-1-1 0,1 1 0,-1-1 0,1 1 0,-1 0 0,1 0 1,-1 0-1,0-1 0,0 1 0,1 0 0,-1 1 0,0-1 0,0 0 1,0 0-1,0 0 0,0 1 0,0-1 0,0 0 0,-1 1 0,1-1 1,0 1-1,-1-1 0,1 1 0,-1-1 0,1 1 0,-1-1 0,0 1 1,0 0-1,0-1 0,0 1 0,0-1 0,0 1 0,0 0 0,0-1 1,-1 1-1,1-1 0,-1 1 0,1-1 0,-1 1 0,0-1 0,0 3 1,-5 7-1,0 1 1,-1-1-1,0 0 1,-13 15-1,17-24-5,-120 133 90,-13 17-41,136-152-60,-20 32 5,19-31-5,1 0 0,-1 0 0,1 0 0,-1 0 0,1 0 0,-1 0 0,1 1 0,0-1 0,-1 0 0,1 0 0,0 0 0,0 1 0,0-1 0,0 0 0,0 0 0,0 0 0,1 1 0,-1-1 0,0 0 0,1 0 0,-1 0 0,0 0 0,1 0-1,-1 0 1,1 0 0,0 1 0,-1-1 0,1-1 0,1 3 0,2-1 1,-1 0 0,1 0-1,0 0 1,-1-1 0,1 1-1,0-1 1,0 0 0,0 0 0,8 1-1,40 0-8,-48-1 4,23-1-173,0-1 1,0-1-1,0-1 0,0-1 0,-1-1 1,0-2-1,0-1 0,0-1 1,24-12-1,3-10-169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18460,'-19'8'624,"0"1"1,1 0-1,0 2 0,1 0 1,0 1-1,-24 22 0,40-33-582,-1 1-1,1-1 0,0 0 1,0 0-1,0 1 1,0-1-1,0 1 0,0-1 1,0 1-1,0-1 0,1 1 1,-1 0-1,0-1 1,1 1-1,-1 0 0,1-1 1,0 1-1,0 0 1,0 2-1,0-3-31,1 0-1,-1 1 1,1-1-1,0 0 1,0 0 0,-1 0-1,1 0 1,0 0 0,0 0-1,0 0 1,0 0-1,0 0 1,0 0 0,1-1-1,-1 1 1,0 0-1,0-1 1,1 1 0,-1-1-1,0 1 1,0-1 0,1 0-1,-1 1 1,3-1-1,19 4-117,41 1 0,-41-5 43,0 2-1,0 1 0,33 7 0,-51-8 58,0-1-1,0 1 1,0 0-1,0 0 1,-1 1-1,1-1 1,-1 1-1,1 0 1,-1 0-1,0 0 1,0 1-1,0 0 1,-1-1-1,1 2 1,-1-1-1,0 0 1,0 0-1,0 1 0,3 9 1,-4-10 4,-1 1 0,1-1 0,-1 1 0,-1 0 0,1-1 0,-1 1 1,1 0-1,-1-1 0,0 1 0,-1 0 0,0 0 0,1-1 0,-1 1 0,-2 4 0,0-2 7,0 1 0,0-1 0,-1-1 0,0 1 0,0 0 0,-1-1 0,0 0 0,-5 6 0,-1-2 14,1-1-1,-2 1 1,1-2 0,-1 1 0,0-2-1,-1 0 1,0 0 0,-24 8 0,33-13-86,-1-1 0,1 0 0,-1 0 0,1 0 1,-1 0-1,0-1 0,1 1 0,-1-1 0,0 0 1,0-1-1,1 1 0,-1-1 0,1 0 0,-1 0 1,-8-4-1,9 3-17,1 0 1,0-1-1,-1 1 0,1-1 1,0 0-1,0 0 1,1 0-1,-1 0 0,1-1 1,-1 1-1,1-1 1,0 0-1,0 1 0,1-1 1,-1 0-1,1 0 1,0 0-1,-1-6 0,-6-42-384,5-5-176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14139,'34'-5'1824,"3"2"-1119,6-2-297,3 2 1032,6 1-792,-4 0-504,-3 2 144,-4 0-72,-12 4-264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 14443,'16'-12'572,"1"1"0,0 1 0,0 0 0,1 1 0,0 1 0,1 1 0,-1 1 0,2 0 0,-1 2 0,29-4 0,-44 7-477,1 1 1,0-1-1,0 1 0,0 1 0,0-1 1,-1 1-1,1 0 0,0 0 0,0 0 1,7 4-1,-10-4-74,0 0 0,-1 0 0,1 0-1,-1 0 1,1 0 0,-1 1 0,1-1 0,-1 1 0,0-1 0,0 1-1,0-1 1,0 1 0,0 0 0,0-1 0,0 1 0,0 0 0,-1 0-1,1 0 1,-1-1 0,1 1 0,-1 0 0,0 0 0,0 0 0,0 0 0,0 0-1,0 0 1,0 0 0,0 0 0,-1 3 0,-2 4-3,0 0-1,0 0 1,0 0 0,-1 0 0,-1-1 0,1 0 0,-1 0-1,-1 0 1,0 0 0,-9 9 0,-12 12 41,-36 28-1,49-45-23,-39 32 77,-35 32 137,87-75-241,-1 0 0,1 0 0,0 1 0,0-1 0,0 0 0,0 0 0,0 1 0,0-1 0,0 1 0,0-1 0,0 1 0,1 0 0,-1-1 0,1 1 0,-1-1 0,1 1 0,0 0 0,-1-1 0,1 1 0,0 0 0,1 3 0,-1-4 0,1 1-1,0 0 0,0-1 1,0 1-1,1-1 1,-1 1-1,0-1 0,1 0 1,-1 1-1,1-1 1,-1 0-1,1 0 0,-1 0 1,1 0-1,0 0 1,-1 0-1,1-1 1,0 1-1,3 0 0,15 5-213,1-1 0,0-1-1,0-1 1,40 1 0,-14-4-615,51-7-1,-42-1 366,-7-3-148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52 16067,'-4'7'348,"0"-1"0,0 1 0,-1-1-1,0 0 1,0 0 0,-1-1 0,-8 7-1,-13 14 634,11-8-114,-23 33 1,36-45-808,-1 0 0,0 0 1,1 0-1,0 1 0,1-1 1,-1 1-1,1-1 1,1 1-1,-1 0 0,0 11 1,2-17-60,0 1 0,1-1 0,-1 1 0,0 0 0,1-1 0,-1 1 0,1-1 0,0 1 0,0-1 1,-1 1-1,1-1 0,0 0 0,0 1 0,0-1 0,0 0 0,1 0 0,-1 0 0,0 0 0,0 0 0,1 0 0,-1 0 0,0 0 0,1 0 1,2 0-1,5 3-10,0-1 1,0 0 0,11 1 0,-9-1-6,10 2-14,0-1-37,33 13 1,-49-15 53,0 0 0,0 0-1,-1 0 1,1 1 0,-1 0 0,1 0-1,-1 0 1,0 1 0,0-1-1,0 1 1,6 8 0,-9-11 9,0 1 1,0-1-1,0 1 1,-1 0 0,1-1-1,-1 1 1,1 0-1,-1 0 1,1-1 0,-1 1-1,0 0 1,0 0-1,0-1 1,0 1 0,0 0-1,0 0 1,0-1-1,-1 1 1,0 3 0,-1-2 12,1 1 0,-1-1 0,0 1 0,0-1 0,0 0 0,0 0 0,-1 0 0,-5 5 0,-2 0 83,-1 1 0,-1-1 0,-23 12 1,23-13-56,-1-1 1,1-1-1,-1 0 1,0-1-1,-1-1 1,1 0-1,-21 2 1,29-4-99,1-1 0,-1 0 1,1 0-1,0-1 0,-1 1 1,1-1-1,0 0 0,-1 0 0,1 0 1,0-1-1,0 1 0,0-1 0,0 0 1,0 0-1,0 0 0,1-1 1,-1 0-1,1 1 0,0-1 0,-1 0 1,1-1-1,1 1 0,-1 0 0,0-1 1,1 0-1,-4-7 0,3 4-31,0 0-1,0 0 1,-2-13 0,-2-38-392</inkml:trace>
  <inkml:trace contextRef="#ctx0" brushRef="#br0" timeOffset="1">199 26 17212,'44'9'1496,"5"-5"-1112,1-1-144,4-3 240,-2-2 584,-6-9-783,-3-2-113,-9-3-112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 16339,'1'0'125,"-1"-1"-1,0 0 0,1 1 1,-1-1-1,0 0 0,1 1 0,-1-1 1,1 1-1,-1-1 0,1 1 0,-1-1 1,1 1-1,-1-1 0,1 1 0,0-1 1,-1 1-1,1 0 0,-1-1 1,1 1-1,0 0 0,0 0 0,-1 0 1,2-1-1,18-4 549,-17 4-293,9-1 47,0 0-1,0 0 0,0 1 1,0 1-1,22 2 1,-31-2-387,0 0 1,0 1-1,0 0 1,1 0-1,-1 0 0,0 0 1,-1 1-1,1-1 0,0 1 1,0-1-1,4 5 1,-5-4-29,-1-1 0,0 1 0,1-1 0,-1 1 0,0 0 0,0 0 0,0 0 1,-1 0-1,1-1 0,0 1 0,-1 0 0,1 0 0,-1 0 0,0 0 0,0 1 0,1-1 1,-1 0-1,-1 0 0,1 0 0,-1 3 0,-1 5 6,0 0-1,-1-1 1,0 1-1,-1-1 1,0 1-1,-1-1 0,-11 16 1,-49 60 31,43-59-18,-1 1 0,9-12 8,1 1 0,1 0 0,0 1 0,-14 28-1,26-44-35,-1 0 0,0 0 0,1 0-1,0 0 1,-1 0 0,1 1 0,0-1-1,-1 0 1,1 0 0,0 1-1,0-1 1,0 0 0,0 0 0,0 1-1,0-1 1,1 0 0,-1 0 0,0 0-1,0 1 1,1-1 0,-1 0-1,1 0 1,-1 0 0,1 0 0,0 0-1,-1 0 1,1 0 0,0 0-1,0 0 1,0 0 0,0 0 0,0 0-1,0-1 1,0 1 0,0 0 0,0-1-1,0 1 1,0 0 0,0-1-1,0 0 1,0 1 0,1-1 0,-1 0-1,2 1 1,5 1-31,1-1-1,0 0 1,0 0-1,18-1 0,-1-2-217,-1 0 0,0-2-1,0-1 1,0-1 0,0-2-1,38-16 1,-5-4-99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18436,'-1'2'236,"-1"0"0,1 0 0,-1 0 0,0 0 0,0 0 0,1-1 0,-1 1 0,-4 1 0,-3 5 58,-4 6 351,-1 0 1,-14 23 0,24-32-605,1-1 0,0 1 0,1 0 0,-1 0 0,1 0 0,0 0 1,0 0-1,1 0 0,-1 1 0,1-1 0,0 0 0,1 1 0,-1 8 0,2-11-43,0 0 1,0 1-1,0-1 0,1 0 0,-1 0 0,1 0 0,0 0 0,-1 0 1,2 0-1,-1 0 0,0 0 0,0-1 0,1 1 0,-1-1 0,1 0 1,4 3-1,7 4-63,0 0 0,18 7 1,-25-12 28,12 5-66,5 2-92,-2 2 0,25 16 0,-41-25 140,-1 0-1,0 0 0,0 1 0,0-1 1,-1 1-1,1 0 0,-1 1 1,0-1-1,-1 1 0,1-1 0,-1 1 1,0 0-1,3 10 0,-6-13 59,1 1-1,-1 0 0,1-1 1,-1 1-1,0 0 0,0 0 1,-1-1-1,1 1 0,-1-1 1,0 1-1,0 0 0,0-1 1,0 1-1,-1-1 0,0 0 1,1 1-1,-1-1 0,0 0 0,0 0 1,-1 0-1,1-1 0,-1 1 1,1 0-1,-1-1 0,0 0 1,-3 3-1,-4 2 116,1-1 0,-1 0 1,-1-1-1,1 0 0,-1 0 0,0-1 0,-12 3 0,15-5-61,-1 0 0,0 0 1,1-1-1,-1 0 0,0 0 0,0-1 0,0-1 0,0 1 0,1-2 1,-1 1-1,0-1 0,-11-4 0,15 4-44,-1-1-1,0 0 0,1 0 1,0-1-1,-1 0 1,1 1-1,1-2 1,-1 1-1,1-1 1,0 1-1,0-1 1,0 0-1,0-1 1,1 1-1,0-1 1,0 1-1,1-1 1,-3-7-1,-1-5-12,2-1 1,0 1-1,1-1 0,-1-24 0,3-21-168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7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16892,'43'0'1912,"9"-3"-1024,5 1-352,8-1 929,1-2-209,1 0-488,2-1-336,-3-3-1224,-2 4 824,-6-2-216,-7 1-120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4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13459,'-14'-1'1060,"11"1"-902,0 0 0,0-1 0,0 1 0,0 0 0,0 1 0,-6 0 0,38 5 1258,87 2 449,204-14 1,-213 1-1527,503 3 216,-587 2-889,-17-1-474,-15 1 171,1 0 322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14795,'-15'0'1556,"22"-2"-381,29-1-24,-36 3-1147,356-31 2289,369-15-4088,-690 46 1372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13411,'2'0'133,"-1"1"0,0 0 0,0-1 1,0 1-1,1-1 0,-1 1 0,0-1 0,1 0 1,-1 0-1,0 1 0,1-1 0,-1 0 0,1 0 1,-1 0-1,0-1 0,1 1 0,-1 0 0,3-1 1,27-8 484,-25 6-229,456-117 3091,8 38-2874,-326 59-418,134-28-106,-321 78-1787,40-26 1682,0 0 0,0 0 0,0 0 0,0 0 0,-1 0 0,1-1 0,0 1 0,0-1-1,-1 0 1,1 0 0,0 0 0,-7-1 0,-6-4-265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39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13923,'0'0'45,"0"0"0,0 1 0,0-1 0,0 0 0,0 0 0,0 0 0,0 0 0,0 0 0,0 1 0,0-1 0,0 0 0,0 0 0,0 0 0,1 0 0,-1 0 0,0 0 0,0 1 0,0-1 0,0 0 0,0 0 0,0 0 0,1 0 0,-1 0 0,0 0 0,0 0 0,0 0 0,0 0 0,1 0 0,-1 0 0,0 0 0,0 0 0,0 0 0,0 0 0,0 0 0,1 0 0,-1 0 1,0 0-1,0 0 0,0 0 0,0 0 0,1 0 0,-1 0 0,0 0 0,0 0 0,0 0 0,0 0 0,0-1 0,0 1 0,1 0 0,-1 0 0,22-2 1039,38-8-457,-44 7-294,949-115 1677,-849 106-1971,96-17-355,-232 34-1172,16-4 1367,0 0 0,0 0 0,-1 0 0,1 0 0,0-1 0,0 0 0,0 0-1,-6 0 1,-7-4-309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14547,'8'7'1256,"8"0"-760,7-1-151,8-6 559,11-3-104,17 0-120,8 1-56,18-3-136,6-2-32,8-6-184,0-1-71,-4-5-201,-6 1-113,-8-4-343,-5-2-232,-18-3 536,-12 2-152,-19 2-64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0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11298,'-2'2'342,"0"1"-1,1 0 1,-1 0-1,1 0 0,-1 0 1,1 0-1,0 0 0,-1 5 1,2-6-259,0-1 0,0 1 0,0-1 1,0 0-1,0 1 0,1-1 0,-1 1 0,0-1 1,1 0-1,0 1 0,-1-1 0,1 0 0,0 0 1,-1 1-1,1-1 0,0 0 0,0 0 0,0 0 1,0 0-1,0 0 0,0 0 0,0 0 0,2 1 0,7 4 138,0 0 0,1 0 0,0-1 0,0 0-1,0-1 1,0 0 0,0-1 0,17 3-1,12 0 201,44 0 0,-9-4-226,1-4-1,-1-3 1,129-25-1,216-83-2791,-376 99 2072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10730,'0'2'3732,"0"13"-3299,-18 350 429,1-95-993,0 939-181,39-761 361,0 17-7,3 643 14,-18-858-82,16 347-5,-8-262 14,-10-220 12,4 183 24,-9-297-27,0-1 1,0 1 0,0 0-1,0 0 1,0-1 0,0 1-1,-1 0 1,1 0 0,0-1-1,0 1 1,0 0 0,-1-1-1,1 1 1,0 0 0,-1-1-1,1 1 1,-1 0 0,1-1-1,-1 1 1,1-1 0,-1 1-1,1-1 1,-1 1 0,1-1-1,-1 1 1,0-1 0,1 1-1,-1-1 1,0 0 0,1 0-1,-1 1 1,0-1 0,1 0-1,-1 0 1,-1 1 0,0-3-95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2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19 444 12555,'-1'0'82,"-1"0"0,1 0 0,0 0 1,0 0-1,0 0 0,0 0 0,0-1 0,0 1 1,0 0-1,0-1 0,0 1 0,0 0 0,0-1 1,0 0-1,0 1 0,-1-2 0,13-3 695,32-3-311,70 6-340,186 18 0,-8 2-304,274-43-313,-109 2-339,884-19-4128,-1055 30 2294,382-19 400,0-16 5605,435-61-1015,-447 30-2002,-550 64-240,571-14 1531,-281 10-696,-316 13-598,33-8 50,-72 7-298,-1 2 0,1 1 0,51 4 0,20 11-54,340 15 21,-430-28-44,21-1 2,0 2 0,0 2 0,54 9 0,-64-4 2,291 46 77,-300-45-328,-29-10 197,-2-7-9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13547,'6'-2'367,"1"0"1,-1 0 0,1 0-1,-1 1 1,1 0-1,-1 1 1,1-1-1,0 1 1,10 1-1,-4-1-263,1 0-68,0 1-1,0 0 0,0 1 0,0 0 0,-1 1 0,23 8 1,-32-10-44,0 1 0,0 0 0,0 0 0,0 0 1,-1 0-1,1 1 0,0-1 0,-1 1 1,0 0-1,0 0 0,0 0 0,0 1 0,0-1 1,-1 1-1,1-1 0,-1 1 0,0 0 1,0 0-1,-1 0 0,1 0 0,-1 0 1,0 0-1,0 1 0,0-1 0,0 6 0,-1 2-11,-1 1 0,0-1 0,-1 0 0,0 1-1,-1-1 1,0 0 0,-1-1 0,0 1 0,-1 0 0,0-1-1,-1 0 1,-1-1 0,1 1 0,-13 13 0,0-2-59,0 0 0,-2-1 0,-1-1 0,0-2 0,-26 18 1,-5-2-39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8 763 13619,'-7'66'1815,"7"-66"-1796,0 0-1,0 1 1,0-1-1,0 0 1,0 0-1,-1 0 1,1 0-1,0 0 1,0 0-1,0 1 1,0-1 0,0 0-1,0 0 1,0 0-1,0 0 1,0 0-1,0 0 1,0 1-1,0-1 1,1 0-1,-1 0 1,0 0 0,0 0-1,0 0 1,0 0-1,0 0 1,0 1-1,0-1 1,0 0-1,0 0 1,0 0-1,0 0 1,1 0 0,-1 0-1,0 0 1,0 0-1,0 0 1,0 0-1,0 1 1,0-1-1,0 0 1,1 0-1,-1 0 1,0 0 0,0 0-1,0 0 1,0 0-1,0 0 1,0 0-1,1 0 1,-1 0-1,0 0 1,0 0-1,0 0 1,0 0 0,0 0-1,1-1 1,10-5 449,11-13-30,80-81 755,126-158 1,-183 198-1226,-2-1 0,-3-2 1,-3-2-1,43-104 0,-78 163 15,9-17-100,-4 20 31,0 13-21,1 14 9,0 0 0,5 35-1,3 11 22,164 434-2238,-149-425 1190,-19-50 503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13995,'4'-16'2698,"-4"16"-2651,0 0-1,0 0 0,1 0 1,-1 0-1,0 0 1,0 0-1,0 0 0,0 0 1,0 0-1,0 0 1,0 0-1,0 0 1,1 0-1,-1 0 0,0 0 1,0 0-1,0 0 1,0 0-1,0 0 1,0 0-1,0 0 0,1 0 1,-1 0-1,0 0 1,0 0-1,0 0 0,0 0 1,0 0-1,0 0 1,0 0-1,0 0 1,0 1-1,1-1 0,-1 0 1,0 0-1,0 0 1,0 0-1,0 0 0,0 0 1,0 0-1,0 0 1,0 0-1,0 0 1,0 1-1,0-1 0,0 0 1,0 0-1,0 0 1,0 0-1,0 0 0,0 0 1,0 0-1,0 1 1,0-1-1,0 0 1,6 30 1791,7 243-130,-6-47-1562,-3-206-875,0-18-288,1-12 502,-2-1 134,0 0-118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15683,'-2'172'3546,"0"-3"-3211,2-161-231,-2 23-341,2-31 216,0 1-1,0 0 1,0-1 0,0 1-1,0-1 1,0 1 0,-1 0-1,1-1 1,0 1 0,0-1-1,-1 1 1,1-1 0,0 1-1,-1-1 1,1 1 0,-1-1-1,1 1 1,-1-1-1,1 0 1,-1 1 0,1-1-1,-1 0 1,1 1 0,-1-1-1,1 0 1,-1 0 0,1 1-1,-1-1 1,1 0 0,-1 0-1,0 0 1,1 0 0,-1 0-1,0 0 1,1 0 0,-1 0-1,1 0 1,-2 0 0,-9-3-154,-5 2-61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16227,'5'-11'349,"1"0"0,0 1-1,0-1 1,1 1-1,1 1 1,0-1 0,0 1-1,0 1 1,1-1-1,1 1 1,18-12 0,-21 16-293,0-1 0,1 1 0,-1 1-1,1-1 1,0 1 0,0 1 0,0-1 0,1 1 0,-1 1 0,1 0 0,-1 0 0,1 0 0,-1 1 0,1 0 0,-1 1 0,1 0 0,13 4 0,-16-3-61,0 1-1,0 0 1,0 0 0,0 0-1,-1 1 1,0 0 0,1 0-1,-1 1 1,0-1 0,-1 1 0,1 0-1,-1 1 1,0-1 0,-1 1-1,1-1 1,-1 1 0,0 0-1,0 0 1,3 12 0,-5-13 51,1 0 0,-1 0-1,0 0 1,0 0 0,0 0 0,-1 0 0,0 0 0,0 0 0,0 1-1,-1-1 1,1 0 0,-1 0 0,0 0 0,-1 0 0,1-1 0,-1 1 0,0 0-1,0 0 1,-1-1 0,1 0 0,-1 1 0,0-1 0,0 0 0,0 0-1,-1 0 1,-4 3 0,4-4-54,0-1 0,0 1-1,0-1 1,0 0 0,0 0-1,0-1 1,-1 0 0,1 1-1,-1-1 1,1-1 0,-1 1-1,1-1 1,-1 1 0,1-1-1,-1-1 1,0 1 0,1-1-1,-1 1 1,1-1 0,-6-3-1,6 1-1794,6 2 975,9 2 176,2 2-140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13539,'0'0'63,"0"0"0,1-1 0,-1 1 0,0 0 0,0 0 0,0 0 0,0 0 0,0 0 0,0-1 0,1 1 0,-1 0 0,0 0 0,0 0 0,0 0 0,0 0 0,1 0 0,-1 0 0,0 0 0,0 0 0,0 0 1,1 0-1,-1-1 0,0 1 0,0 0 0,0 0 0,0 0 0,1 0 0,-1 1 0,0-1 0,0 0 0,0 0 0,1 0 0,-1 0 0,0 0 0,0 0 0,0 0 0,0 0 0,1 0 0,-1 0 0,0 0 0,0 1 0,0-1 0,0 0 0,0 0 0,1 0 0,-1 0 0,0 0 0,0 1 0,0-1 0,0 0 0,4 16 1751,-3 25-442,-1-35-1169,-1 69 551,0-8-733,11 105 0,-10-172-45,1 1-1,-1-1 1,0 0 0,0 0-1,0 0 1,0 1 0,0-1 0,0 0-1,0 0 1,1 0 0,-1 1 0,0-1-1,0 0 1,0 0 0,0 1-1,0-1 1,0 0 0,0 0 0,0 0-1,0 1 1,0-1 0,0 0-1,0 0 1,0 1 0,-1-1 0,1 0-1,0 0 1,0 0 0,0 1 0,0-1-1,0 0 1,0 0 0,0 0-1,-1 1 1,1-1 0,0 0 0,0 0-1,0 0 1,0 0 0,-1 0 0,1 0-1,0 1 1,0-1 0,0 0-1,-1 0 1,1 0 0,0 0 0,0 0-1,-1 0 1,1 0 0,0 0 0,0 0-1,0 0 1,-1 0 0,1 0-1,0 0 1,0 0 0,-1 0 0,1 0-1,-12-10-527,3-2 83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14907,'3'2'1529,"1"4"-1097,6 1-104,4 0 632,2 3-384,3-2-64,9 0-104,5-2-24,5-2-256,2-1-208,-2-3 1673,4-3-1441,-13-5 64,-2-2 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13683,'0'2'1560,"1"4"-1056,2 7-88,0 6 1105,1 7-689,-1 7-112,1 7-240,1 7-72,-1 7-48,0 4-40,-1-2-136,0-2-120,-3-4-352,1-2-232,-1-10-1504,0-5 1752,2-13-256,1-3-184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14611,'5'0'1528,"0"10"-879,0 3-273,3 7 1240,-1 3-680,1 6-376,-1 5-136,-2 2-160,2 1-159,-4-5-370,0-2-151,-2-7-392,-1-5-128,-6-8 624,-1-7-232,-7-7-208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13891,'12'-10'402,"0"1"0,0 1 0,1-1 0,0 2 0,0 0 0,1 0 0,0 2 0,0-1 0,0 2 0,1 0 0,-1 1 0,1 0 0,0 1 0,0 1 0,0 0 0,0 1 0,29 3 0,-39-2-388,-1-1-1,0 1 1,1 0 0,-1 0-1,1 0 1,-1 1-1,0 0 1,0 0 0,0 0-1,0 0 1,0 0-1,-1 1 1,1-1 0,-1 1-1,1 0 1,-1 0 0,0 1-1,0-1 1,0 1-1,-1-1 1,1 1 0,-1 0-1,0 0 1,0 0-1,0 0 1,0 0 0,-1 1-1,0-1 1,0 0-1,0 1 1,0-1 0,-1 1-1,0-1 1,0 1-1,0-1 1,0 1 0,-1-1-1,-1 6 1,-2 9 2,-1 0 0,-1-1 0,-14 32 0,14-36 7,0 0-1,0 0 1,2 1-1,-1-1 1,2 1-1,0 0 1,-1 20-1,4-32-27,0 0 0,0 0-1,1 0 1,-1 0 0,1 0 0,-1-1 0,1 1-1,0 0 1,0 0 0,1 0 0,-1-1 0,0 1-1,1 0 1,0-1 0,-1 1 0,1-1 0,0 0 0,0 0-1,1 1 1,-1-2 0,4 4 0,2 0-263,1 0 0,1-1 0,-1 0 0,19 5 0,1 1-240,-11-3 156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219 106 17300,'6'119'3720,"1"-6"-2810,12 6-1786,-19-119 828,0 0 0,0 0 1,-1 0-1,1 0 0,0 0 1,0 0-1,0 0 0,0 0 1,-1 0-1,1-1 0,0 1 1,0 0-1,0 0 0,0 0 1,-1 0-1,1 0 0,0 0 1,0 0-1,0 1 0,-1-1 1,1 0-1,0 0 0,0 0 1,0 0-1,0 0 0,0 0 1,-1 0-1,1 0 0,0 0 1,0 0-1,0 0 0,0 1 1,0-1-1,-1 0 0,1 0 1,0 0-1,0 0 0,0 0 1,0 1-1,0-1 0,0 0 1,0 0-1,0 0 0,0 0 1,0 1-1,0-1 0,0 0 1,0 0-1,0 0 0,0 0 1,0 1-1,0-1 0,0 0 1,-13-14-1416,-20-35-52,10 11 744</inkml:trace>
  <inkml:trace contextRef="#ctx0" brushRef="#br0" timeOffset="1">14 36 12963,'-7'-20'2088,"1"7"-1192,7 10-415,8 5 2023,11 3-1432,6 4-176,14-2-415,9 0-153,9-1-120,3-3-112,2-3-472,-5-6-361,-5 1 625,-5-4-120,-20-3-120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14843,'1'-2'303,"13"-14"2693,-14 16-2947,1 0 0,-1 0 0,0 0-1,1 0 1,-1 0 0,1 0-1,-1 0 1,0 0 0,1 0 0,-1 0-1,0 0 1,1 0 0,-1 0 0,1 0-1,-1 0 1,0 0 0,1 0-1,-1 0 1,0 1 0,1-1 0,-1 0-1,0 0 1,1 0 0,-1 1-1,0-1 1,0 0 0,1 0 0,-1 1-1,0-1 1,0 0 0,1 1 0,-1-1-1,0 0 1,0 0 0,0 1-1,1-1 1,-1 1 0,0-1 0,0 0-1,0 1 1,0-1 0,0 0-1,0 1 1,0-1 0,0 1 0,0-1-1,0 0 1,0 1 0,6 25 474,-1 0 1,1 28-1,2 13-498,33 135 52,-13-70-897,-26-123 761,-1 1 1,1-1 0,-2 1-1,1 0 1,-2 14-1,-6 1-184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14787,'-5'-27'5195,"6"31"-3647,9 39 195,27 239-4521,-36-275 1681,-6-32-386,0 1 996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14843,'4'0'1416,"12"0"-711,4-5-217,13-2 728,6-2-160,5-1-160,8 0-127,-1 2-169,4-1-144,-8 3-408,-4 4-224,-9 2-488,-5 2-233,-12 6-247,-2-3 768,-12 1-288,-8 1-160</inkml:trace>
  <inkml:trace contextRef="#ctx0" brushRef="#br0" timeOffset="1">70 277 15211,'20'-1'1681,"7"-8"-841,6-2-304,6-4 704,5 0-152,3-3-343,-1 1-409,3 3-920,-2 0 680,-4 2-281,-3 1-151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15299,'-2'93'5456,"2"71"-3636,2-132-1996,1-1-1,1-1 0,12 39 1,-15-81-2585,-5-21 2296,-3-5-142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38 15883,'-6'-3'2497,"9"1"-1953,7 1 864,2-2-175,8 0-265,3-1-128,6 1-320,2-3-56,2 2-248,3 0-192,0 1-352,-1 1-216,-4 2-608,-3 0-200,-8 0 935,-5 2-327,-14 2-152</inkml:trace>
  <inkml:trace contextRef="#ctx0" brushRef="#br0" timeOffset="1">3 260 14107,'-3'13'1592,"16"-8"-615,6-5-313,7-4 880,1-2-384,9-1-168,1-1-79,-1-4-545,0 1-496,-6-2 152,-2-2-80,-10 1-152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 12339,'1'0'80,"-1"0"0,0 0 0,0 0 0,0 0 0,0-1 0,1 1 0,-1 0 0,0 0 0,0 0 0,0 0 0,0 0 0,0-1 0,1 1 0,-1 0 0,0 0 0,0 0 0,0 0 0,0-1-1,0 1 1,0 0 0,0 0 0,0 0 0,0-1 0,0 1 0,0 0 0,0 0 0,0 0 0,0-1 0,0 1 0,0 0 0,0 0 0,0 0 0,0-1 0,0 1 0,0 0 0,0 0 0,0 0 0,0 0 0,0-1 0,-1 1 0,1 0 0,0 0 0,0 0 0,0 0 0,0-1 0,-13-2 2137,-16 5-154,-1 3-1807,1 3 1,1 0 0,0 1 0,0 2-1,1 1 1,0 1 0,1 2-1,0 0 1,-27 22 0,48-33-265,2-1-22,-1-1-1,1 1 0,-1-1 0,1 1 0,0 0 0,0 0 1,0 1-1,1-1 0,-1 0 0,1 1 0,0 0 1,-3 6-1,5-9 21,0-1 0,0 1-1,0-1 1,0 1 0,0-1 0,0 1 0,0-1 0,0 1 0,0-1 0,0 1-1,1-1 1,-1 1 0,0-1 0,0 1 0,0-1 0,1 1 0,-1-1 0,0 1 0,1-1-1,-1 0 1,0 1 0,1-1 0,-1 0 0,1 1 0,-1-1 0,0 0 0,1 0-1,-1 1 1,1-1 0,-1 0 0,1 0 0,-1 0 0,1 1 0,0-1 0,20 3-218,-18-3 183,18 2-56,0 1 0,0 0-1,0 2 1,0 0 0,-1 2 0,26 11 0,-39-15 87,1 1 1,-1 1 0,0 0-1,0 0 1,0 0 0,-1 1-1,0-1 1,0 2 0,0-1-1,-1 1 1,0-1 0,0 1-1,-1 1 1,0-1 0,0 1-1,-1 0 1,1 0 0,2 14-1,-5-17 36,0 0 0,-1 1 0,1-1 0,-1 1 0,0-1 0,-1 0 0,0 1 0,0-1-1,0 1 1,0-1 0,-1 0 0,1 0 0,-2 0 0,1 0 0,0 0 0,-1 0 0,0-1-1,0 1 1,0-1 0,-1 0 0,1 0 0,-1 0 0,0 0 0,0-1 0,-1 1 0,1-1-1,-6 3 1,3-2 25,1 0 0,-1 0 0,0-1 0,0 0 0,0 0 0,0-1 0,-1 0 0,1 0 0,-1-1 0,1 0 0,-1 0 0,0-1 0,1 0 0,-1 0 0,0 0 0,1-1 0,-1-1 0,-14-3 0,20 4-124,0 0 1,0 1-1,0-1 0,0 0 1,0 0-1,1 0 0,-1-1 1,0 1-1,1 0 0,-1-1 1,1 1-1,-1-1 0,1 1 1,-1-1-1,1 0 0,0 1 1,0-1-1,0 0 0,0 0 1,0 0-1,1 0 0,-1 0 1,0 0-1,1 0 0,-1-3 1,1 0-92,1 1 1,-1-1-1,1 1 1,0 0-1,0-1 1,0 1-1,1 0 1,-1 0-1,1 0 1,0 0-1,4-6 1,13-21-552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12795,'1'-1'132,"0"0"1,0 1-1,0-1 1,0 0-1,0 1 1,0-1-1,0 1 1,0-1-1,0 1 1,0 0-1,0-1 1,0 1-1,1 0 1,-1 0-1,0 0 1,2 0-1,-2 0-32,0 0-1,-1 1 0,1 0 0,0-1 0,-1 1 1,1-1-1,-1 1 0,1 0 0,-1-1 0,1 1 1,-1 0-1,1 0 0,-1-1 0,0 1 0,1 0 1,-1 0-1,0 0 0,0 0 0,0-1 0,1 1 0,-1 0 1,0 0-1,0 0 0,0 0 0,-1 0 0,4 100 1509,-12 127-1,0-78-1009,6-92-192,-8-125-187,3 32-200,-1-13-8,1 6-46,-7-73-1,15 114 31,0 0 0,0 0 0,0 0 1,0 0-1,0 0 0,0 0 0,0 0 0,0 0 0,0 0 0,1 0 0,-1 0 0,0 0 0,1 0 0,-1 0 0,0 1 0,1-1 0,-1 0 0,1 0 0,0-1 0,0 2 3,-1 0-1,1 0 1,-1 0 0,1 0-1,-1 0 1,1 0 0,0 0 0,-1 0-1,1 0 1,-1 0 0,1 0-1,-1 0 1,1 0 0,-1 1-1,1-1 1,-1 0 0,1 0-1,-1 0 1,1 1 0,-1-1-1,1 0 1,-1 1 0,0-1-1,1 1 1,7 6-24,-1 1 0,11 15-1,-10-13-19,2 2-5,1-1 0,0-1 0,1 1 0,0-2 0,1 0 0,0 0 0,19 9-1,-27-16 37,0 0-1,0 0 1,0 0-1,0-1 1,0 0-1,0 0 1,1 0-1,-1-1 1,0 0-1,11 0 1,-12-1 12,-1 0 0,1 0 0,0 0 0,0-1 0,-1 1 0,1-1 0,-1 0 0,1 0 0,-1 0 0,0-1 0,0 1 0,0-1 0,0 1 0,0-1 0,0 0 0,2-5 0,-2 4 26,-1 0 0,1 0 0,-1-1-1,0 1 1,-1-1 0,1 1 0,-1-1-1,0 0 1,0 0 0,0 0 0,-1 1 0,0-1-1,0-9 1,0 11-12,0 0-1,-1 1 0,1-1 1,-1 0-1,1 1 1,-1-1-1,0 0 0,0 1 1,0-1-1,0 1 1,-1 0-1,1-1 0,-1 1 1,1 0-1,-1 0 1,0 0-1,0 0 0,0 0 1,0 0-1,0 0 1,0 1-1,0-1 0,-1 1 1,1-1-1,-4-1 1,4 3-14,1 0-1,-1-1 1,1 1 0,-1 0 0,1 0 0,0 0 0,-1 0 0,1 0 0,-1 0 0,1 0-1,-1 0 1,1 0 0,-1 1 0,1-1 0,0 1 0,-1-1 0,1 1 0,0 0 0,-3 1 0,2-1-12,-1 2 1,1-1 0,0 0 0,0 0 0,0 1 0,0-1 0,0 1 0,-2 5 0,-1 1-29,1 1-1,0 0 0,1 0 1,-3 16-1,4-13 5,0 0-1,1-1 1,1 21 0,0-27 30,1-1 1,-1 0-1,1 1 1,0-1-1,1 0 1,-1 0-1,1 1 1,0-1-1,0-1 1,6 10-1,-7-12 10,0-1 0,0 0 0,0 0 0,1 0 0,-1 0 1,0 0-1,1 0 0,-1 0 0,0 0 0,1-1 0,-1 1 0,1 0 0,-1-1 0,1 1 0,-1-1 0,1 0 0,0 1 0,-1-1 0,1 0 0,0 0 0,-1 0 0,1 0 1,-1 0-1,1-1 0,0 1 0,-1 0 0,1-1 0,-1 1 0,1-1 0,-1 1 0,2-2 0,3-1 15,0 0-1,0-1 1,0 0-1,0 0 1,-1 0-1,6-6 1,0-2 49,-1 0 1,0-1 0,-1 0-1,0-1 1,-1 0-1,7-16 1,-2-1 226,17-61 0,-27 79-183,-3 13-107,0 0 0,0 0 0,0 0 0,0 0-1,0 0 1,0 0 0,0 0 0,-1 0 0,1 0 0,0 0 0,0 0 0,0 0 0,0 0 0,0 0-1,0 0 1,0 0 0,0 0 0,0 0 0,0 0 0,0 0 0,0 0 0,0 0 0,0 0 0,0 0-1,0 0 1,0 0 0,0 0 0,0 0 0,0 0 0,0 0 0,-1 0 0,1 0 0,0 0 0,0 0-1,0 0 1,0 0 0,0 0 0,0 0 0,0 0 0,0 0 0,0 0 0,0 0 0,0 0 0,0 0-1,0 0 1,0 0 0,0 0 0,0 0 0,0 0 0,-8 22 38,4-7-39,-4 19 5,2-1 1,0 1 0,0 36 0,6-68 0,0-1 0,0 1 1,0 0-1,0-1 0,0 1 0,0 0 1,1-1-1,-1 1 0,0-1 0,1 1 1,-1 0-1,1-1 0,0 1 0,-1-1 1,1 1-1,0-1 0,0 1 0,0-1 1,0 0-1,3 3 0,-3-4 4,0 0-1,1 0 1,-1 1-1,0-1 1,1 0-1,-1 0 1,0 0 0,1-1-1,-1 1 1,1 0-1,-1 0 1,0-1-1,1 1 1,-1-1-1,0 1 1,0-1 0,1 0-1,-1 1 1,0-1-1,0 0 1,0 0-1,0 0 1,0 0-1,0 0 1,2-2 0,9-10 92,1 0 0,-1-1 1,-1-1-1,-1 0 0,13-22 1,34-85 421,-70 170-490,-12 66 1,17-71-32,5-27-20,0-2-150,0-1-1,0 28 1,6-30-586,5-12-197,8-15 646,6-30-306,-10 15 145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13979,'2'1'173,"0"0"1,0-1-1,0 1 1,0-1-1,0 1 0,0-1 1,0 0-1,0 0 1,0 0-1,0 0 0,0 0 1,0 0-1,0 0 1,0-1-1,0 1 0,0-1 1,0 1-1,-1-1 1,1 0-1,0 0 1,0 0-1,0 0 0,-1 0 1,4-3-1,6-4 396,1-1-1,13-15 1,-16 16-217,-7 6-301,5-4 98,0 0-1,0-1 0,-1 0 0,0 0 0,0-1 0,-1 0 0,0 0 1,6-12-1,-11 20-141,1 0 1,-1 0 0,0-1-1,0 1 1,0 0 0,1-1 0,-1 1-1,0 0 1,0 0 0,0-1-1,0 1 1,0-1 0,0 1-1,0 0 1,0-1 0,0 1 0,0 0-1,0-1 1,0 1 0,0 0-1,0-1 1,0 1 0,0 0-1,0-1 1,0 1 0,0 0 0,-1-1-1,1 1 1,0 0 0,0 0-1,0-1 1,-1 1 0,-9 5 162,-13 17-21,11-5-110,0 0-1,0 1 1,2 0 0,0 1-1,2 0 1,0 0 0,1 1 0,0 0-1,-4 32 1,10-48-32,1-1 1,-1 1-1,1-1 0,0 1 1,0 0-1,1-1 0,-1 1 1,1-1-1,0 1 0,2 6 1,-3-9-4,1 0-1,0 0 1,0 1 0,0-1 0,0 0 0,0 0 0,0 0-1,0 0 1,0 0 0,0 0 0,1-1 0,-1 1 0,0 0-1,1 0 1,-1-1 0,0 1 0,1-1 0,-1 1-1,1-1 1,-1 0 0,1 0 0,-1 1 0,1-1 0,-1 0-1,1 0 1,-1-1 0,3 1 0,15-3 5,0-1 0,0-1 0,0-1-1,-1 0 1,31-16 0,-27 12 32,1 0 0,38-9 0,-102-12 1646,29 21-1535,1 0 0,0-1 0,1 0 0,0 0 0,0-1 0,2 0 0,-1-1 0,2 0 0,-9-18 0,16 31-165,0 0 0,0 0 0,0-1 0,0 1 0,0 0 0,-1 0 0,1-1 0,0 1 0,0 0 0,0-1 0,0 1 1,0 0-1,0 0 0,0-1 0,0 1 0,0 0 0,0-1 0,1 1 0,-1 0 0,0 0 0,0-1 0,0 1 0,0 0 0,0 0 0,0-1 0,1 1 0,-1 0 0,0 0 0,0-1 0,0 1 0,0 0 0,1 0 0,-1-1 0,13-2-734,27 7-819,-20-2 1144,8-3-111,2-2-81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16379,'-8'7'717,"0"1"-1,1 0 0,0 0 0,0 1 0,1 0 0,-8 14 0,11-17-567,-1 0-1,2 1 1,-1-1-1,1 1 1,0 0 0,0 0-1,1 0 1,0 0-1,0 0 1,1 14-1,0-20-143,0 0-1,0 1 0,1-1 1,-1 0-1,0 1 1,1-1-1,-1 0 1,1 1-1,0-1 0,-1 0 1,1 0-1,0 0 1,-1 0-1,1 1 0,0-1 1,0 0-1,0 0 1,0-1-1,0 1 0,0 0 1,1 0-1,-1 0 1,0-1-1,0 1 0,1-1 1,-1 1-1,2 0 1,4 1-35,1-1 1,-1 0-1,0-1 0,11 1 1,-12-2-42,-1 1 0,1 1 0,-1-1 0,1 1 0,10 2-1,-14-2 42,0 0-1,0 0 0,-1 0 0,1 0 0,0 0 0,0 1 0,-1-1 0,1 0 1,-1 1-1,1-1 0,-1 1 0,0-1 0,1 1 0,-1 0 0,0 0 0,0 0 1,0-1-1,0 1 0,0 3 0,0-1 16,0 0 0,-1-1 0,0 1 0,1 0 0,-2-1 0,1 1 0,0 0 0,-1-1 0,1 1 0,-2 4 0,-1 1 84,-1 0 1,1 0 0,-1 0-1,-1-1 1,0 0 0,0 0-1,-11 13 1,13-18-63,0 0 0,0-1 0,-1 1 0,1-1 0,-1 0 0,1 0 0,-1 0 0,0 0 0,0-1 0,-5 2 0,8-2-24,0-1 1,0 0-1,0 1 1,0-1-1,1 0 0,-1 0 1,0 0-1,0 0 0,0 0 1,0 0-1,0 0 0,0 0 1,0 0-1,0-1 0,0 1 1,0 0-1,0-1 0,0 1 1,0 0-1,0-1 0,0 1 1,0-1-1,1 1 1,-1-1-1,0 0 0,0 1 1,1-1-1,-1 0 0,0 0 1,1 1-1,-1-1 0,1 0 1,-1 0-1,1 0 0,-1 0 1,1 0-1,0 0 0,-1 0 1,1 0-1,0 0 1,0 0-1,0 0 0,-1 0 1,1 0-1,0 0 0,1-1 1,-1-5-56,0 0 1,1 0-1,0-1 1,3-10-1,4-10-339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16307,'4'-11'2446,"-11"26"-1113,-4 16-303,-12 56 1,20-70-999,1-1 0,0 1 0,1 0-1,1-1 1,2 23 0,-2-38-26,0 1 0,1 0 0,-1-1 1,0 1-1,1-1 0,-1 1 0,1-1 0,-1 1 0,1-1 0,0 1 0,-1-1 0,1 1 1,0-1-1,0 0 0,0 1 0,3 1 0,-4-3 0,1 1 0,0-1-1,0 0 1,0 1 0,0-1 0,0 0 0,0 0-1,-1 1 1,1-1 0,0 0 0,0 0 0,0 0-1,0 0 1,0 0 0,0-1 0,0 1 0,0 0-1,0 0 1,0-1 0,-1 1 0,2-1 0,2-1 12,1 0 0,-1-1 0,0 0 0,-1 0 0,1 0 0,-1 0 0,1-1 0,-1 1 0,3-5 0,8-11 16,-1-1 0,-1 0 0,-1 0 0,-1-1-1,-1-1 1,0 1 0,7-36 0,-15 44-56,-9 26-16,-4 15 53,2 1 0,0 1 0,2 0 0,2 0 0,0 0 0,-1 43 0,7-71-57,0 0-1,0 0 0,0 0 1,0 0-1,0 0 0,1 0 0,-1 0 1,1 0-1,0 0 0,-1-1 1,1 1-1,2 3 0,-3-5 20,0 0 0,0 1 0,1-1-1,-1 0 1,0 0 0,0 1-1,1-1 1,-1 0 0,0 0-1,1 0 1,-1 0 0,0 0 0,1 0-1,-1 1 1,0-1 0,1 0-1,-1 0 1,0 0 0,1 0-1,-1 0 1,0 0 0,1 0 0,-1 0-1,0 0 1,1 0 0,-1-1-1,1 1 1,12-12-286,-1-11 22,0-10-108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2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14867,'-1'10'697,"0"0"-1,-1 1 1,-1-1-1,1 0 1,-2 0-1,-5 13 1,-6 20 378,11-32-895,-35 137 1360,34-120-1359,0 1 1,1 0-1,1 36 1,3-63-173,0 1 1,0-1-1,0 1 0,1-1 1,-1 1-1,1-1 1,-1 1-1,1-1 1,0 1-1,0-1 1,0 0-1,0 1 1,0-1-1,1 0 1,-1 0-1,3 2 1,-3-3-9,0 0 1,0 0-1,1-1 1,-1 1-1,1 0 1,-1-1-1,0 0 1,1 1-1,-1-1 1,1 0-1,-1 1 1,1-1 0,-1 0-1,1 0 1,-1 0-1,1 0 1,-1-1-1,1 1 1,-1 0-1,1-1 1,-1 1-1,1-1 1,-1 1 0,0-1-1,1 0 1,-1 1-1,2-2 1,21-13-11,0 0 1,20-19-1,-23 17-125,1 2 0,34-20 0,-54 33 103,1 1-1,-1 0 1,1 0 0,-1 0 0,1 1 0,0-1 0,-1 1 0,1-1 0,0 1 0,4 0 0,-6 0 21,-1 0 0,1 0 0,0 1 0,0-1 0,-1 0 0,1 1 1,0-1-1,-1 0 0,1 1 0,0-1 0,-1 1 0,1-1 1,-1 1-1,1-1 0,-1 1 0,1 0 0,-1-1 0,1 1 1,-1 0-1,0-1 0,1 1 0,-1 0 0,0-1 0,0 1 1,1 0-1,-1 0 0,0-1 0,0 1 0,0 0 0,0 0 0,0 0 1,0-1-1,0 1 0,0 0 0,0 0 0,0-1 0,-1 1 1,1 0-1,0-1 0,-1 2 0,-4 15-10,0 0 0,-1-1-1,0 0 1,-15 26 0,11-25 214,2 0 1,0 1-1,-8 27 0,16-45-177,0 1 1,0-1-1,0 1 0,0-1 0,-1 1 1,1-1-1,0 1 0,0-1 0,0 0 0,0 1 1,0-1-1,0 1 0,0-1 0,0 1 1,0-1-1,0 1 0,1-1 0,-1 1 0,0-1 1,0 1-1,0-1 0,1 0 0,-1 1 1,0-1-1,0 1 0,1-1 0,-1 0 0,0 1 1,1-1-1,-1 0 0,0 1 0,1-1 0,1 1 7,-1-1 0,0 0 0,0 0 0,1 0 0,-1 0 0,0 0 0,0 0 0,0 0-1,1 0 1,-1 0 0,0-1 0,2 0 0,39-19 214,-38 18-204,15-8-80,-1-1 0,30-23 1,-42 29 87,0 0 1,-1-1 0,1 1 0,-1-1 0,-1 0 0,1-1 0,-1 1 0,0-1 0,-1 0 0,1 0 0,1-8 0,3-15-49</inkml:trace>
  <inkml:trace contextRef="#ctx0" brushRef="#br0" timeOffset="1">1 178 18028,'2'0'2080,"9"3"-1336,17-3-287,5 0 983,13 0-528,6-1-304,2-2-752,-1-1-616,-4 2 704,-6-1-200,-12 1-184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15091,'0'1'107,"-1"-1"-1,1 0 0,0 1 1,-1-1-1,1 1 1,-1-1-1,1 1 0,0 0 1,-1-1-1,1 1 0,0-1 1,0 1-1,-1 0 1,1-1-1,0 1 0,0-1 1,0 1-1,0 1 0,8 0 1132,24-11-16,-25 7-923,198-55 1595,-158 47-2183,0 3 1,70-3-1,-102 10 17,-7 0-111,-1 0 0,0 0 0,0-1 0,0 0-1,1 0 1,6-3 0,-14 4 365,0 0 0,1 0-1,-1 0 1,0 0 0,0 0 0,0 0-1,1 0 1,-1 0 0,0-1 0,0 1-1,0 0 1,0 0 0,1 0 0,-1 0-1,0 0 1,0-1 0,0 1 0,0 0-1,0 0 1,0 0 0,1 0 0,-1-1-1,0 1 1,0 0 0,0 0 0,0 0-1,0-1 1,0 1 0,0 0 0,0 0-1,0 0 1,0-1 0,0 1 0,0 0-1,-4-9-771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 16147,'-4'-6'1497,"-2"6"-1033,0 2-224,1 14 792,-3 5-360,1 11-336,0 5-112,1 10-176,1 3-24,0 2-104,3 0-152,0-8-296,1-4-136,1-10 1656,-2-4-1072,4-14-32,2-7-56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16628,'0'0'57,"0"0"0,1 0 1,-1 0-1,1 0 1,-1 0-1,0 0 1,1 0-1,-1 0 1,1 1-1,-1-1 1,0 0-1,1 0 1,-1 0-1,1 0 1,-1 1-1,0-1 1,1 0-1,-1 0 0,0 1 1,0-1-1,1 0 1,-1 1-1,0-1 1,0 0-1,1 1 1,-1-1-1,0 0 1,0 1-1,1 0 1,0 15 919,-1-14-954,0 0-1,0-1 0,0 1 0,0 0 1,0 0-1,0-1 0,0 1 0,1 0 0,-1-1 1,1 1-1,-1-1 0,1 1 0,0 0 0,-1-1 1,1 1-1,0-1 0,0 0 0,0 1 0,2 1 1,5 2-138,0-1 1,0 0-1,12 4 1,-11-5 2,1 1-1,17 11 1,-18-8 97,0 0 1,-1 0-1,1 1 1,-2 1-1,1-1 1,-1 1-1,-1 0 1,1 1-1,-2 0 1,1 0-1,6 18 1,-9-20 35,1 1 0,-2 0 0,0 0-1,0 0 1,0 0 0,-1 0 0,-1 0 0,1 0 0,-1 0 0,-1 0-1,0 1 1,0-1 0,-1 0 0,0 0 0,-4 9 0,5-14 30,-1 0 1,-1 0-1,1 0 1,-1 0-1,1 0 1,-1-1-1,0 1 1,0-1-1,0 0 1,-1 0-1,1 0 1,-1 0-1,0-1 1,0 1-1,0-1 1,0 0-1,0 0 1,0 0-1,-8 1 1,8-2-57,0 0 0,1-1-1,-1 1 1,0-1 0,0 0 0,1 0 0,-1-1 0,0 1 0,1-1-1,-1 0 1,0 0 0,1 0 0,-1 0 0,1 0 0,-1-1 0,1 0-1,0 0 1,0 0 0,0 0 0,0 0 0,0 0 0,0-1 0,0 1-1,-2-5 1,-2-2-24,1 0 0,1-1 0,-1 0 0,2 0 0,-1 0-1,-3-15 1,-8-27-211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12131,'15'-3'1360,"1"3"-968,6-2-192,2 1 1224,12-2-1264,8 3-16,5 0-56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15147,'13'2'1529,"10"-2"-889,4-2-232,12-2 576,7-3-168,8-2-136,7 1-56,-1-1-359,-3 1-217,-10 2-529,-5 3-263,-18 3 616,-15 3-144,-13 1-120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 14379,'0'-4'177,"1"1"0,-1 0 0,1 0 0,0 0 0,0 1 1,0-1-1,1 0 0,-1 0 0,1 1 0,-1-1 0,1 0 0,0 1 0,0 0 0,0-1 0,0 1 0,1 0 0,-1 0 0,1 0 1,-1 1-1,1-1 0,-1 0 0,1 1 0,0 0 0,0 0 0,6-2 0,-4 1-89,0 0 0,1 1-1,0-1 1,-1 1 0,1 0 0,-1 1 0,1-1-1,0 1 1,0 1 0,-1-1 0,1 1 0,0 0 0,7 2-1,-11-2-77,0 0 0,0 0 0,0 0 0,0 0 0,0 1 0,0-1 0,0 0 0,-1 1 0,1 0 0,-1-1 0,1 1 0,-1 0 0,0 0 0,1 0 0,-1 0 0,0 0 0,0 0 0,-1 0 0,1 0 0,0 0 0,-1 1 0,1-1 0,-1 0 0,0 0 0,1 1 0,-1-1 0,0 0 0,0 0 0,-1 1 0,1-1 0,0 0 0,-1 0 0,-1 4 0,-1 4-13,0 0 0,-1 0 0,0 0 0,-1-1 0,-11 18 0,1-7-13,-2 0-1,0 0 1,-26 22 0,-24 25 29,66-65-9,-1 0 1,0 0 0,1 0 0,0 0-1,-1 1 1,1-1 0,0 0 0,-1 3-1,2-4-4,0 0-1,-1 0 1,1-1-1,0 1 1,0 0 0,0 0-1,0 0 1,0-1-1,0 1 1,0 0-1,1 0 1,-1-1-1,0 1 1,0 0-1,0 0 1,1-1 0,-1 1-1,0 0 1,1 0-1,1 1-19,0-1-1,-1 0 0,1 0 1,0 0-1,0 0 0,0 0 0,0 0 1,-1-1-1,1 1 0,0-1 1,0 1-1,0-1 0,0 0 1,0 0-1,1 0 0,-1 0 1,0 0-1,0 0 0,2-1 1,29-4-364,0-2 0,0-1 0,-1-1 0,-1-2 0,0-1 0,0-2 0,29-17 0,7-8-234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 14059,'-17'9'680,"0"1"-1,1 1 1,0 0 0,-25 25-1,34-30-488,0 1-1,1 1 1,0-1-1,0 1 0,1 0 1,0 0-1,0 1 0,1 0 1,0 0-1,1 0 0,-4 13 1,6-19-152,1-1 0,-1 1 1,1 0-1,0-1 1,0 1-1,0-1 1,0 1-1,0 0 1,0-1-1,1 1 1,-1 0-1,1-1 1,0 1-1,0-1 1,0 1-1,0-1 1,0 1-1,1-1 1,-1 0-1,3 3 0,-1-2-8,0 0-1,0-1 0,0 0 0,1 0 0,-1 0 1,0 0-1,1 0 0,0 0 0,-1-1 0,1 0 0,0 0 1,6 1-1,1 0-6,0-1 0,0-1 0,0 0 0,1 0 1,-1-1-1,0 0 0,0-1 0,0-1 0,12-3 1,-17 3-11,1 0 1,-1 0-1,0 0 1,0-1-1,0 0 1,0 0-1,0 0 1,-1-1-1,0 0 1,6-7-1,-8 9-38,-1-1 0,1 0 0,-1 1 0,0-1 1,0 0-1,0 0 0,-1 0 0,1-1 0,-1 1 0,0 0 0,0-1 0,0 1 0,-1 0 0,0-1 1,0 1-1,0-1 0,-1-6 0,-3-6-177,-1 0 1,0 0-1,-10-19 1,4 9 46,-5-13-124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13451,'-4'9'1352,"4"-4"-640,6 1-168,4 1 689,7-1-89,5-2-136,3 2-80,10-2-191,3-1-105,3-4-240,-1-4-160,1-3-408,-2-2-288,-5-6-1785,-8-1 1977,-14-3-288,-7 1-232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15107,'0'-1'90,"1"0"-1,-1 0 0,1-1 1,-1 1-1,1 0 0,-1 0 1,1 0-1,0 0 1,0 0-1,0 0 0,-1 0 1,1 0-1,0 0 0,0 0 1,0 1-1,0-1 1,1 0-1,-1 1 0,0-1 1,0 0-1,0 1 1,0 0-1,3-1 0,35-10 630,-34 10-451,18-3 568,40-4 1,-55 7-708,0 1 1,0 0-1,0 1 1,0 0 0,0 0-1,0 0 1,-1 1-1,14 5 1,-20-7-113,1 1 0,-1 0 1,1 0-1,-1-1 0,1 1 0,-1 0 0,0 0 1,0 0-1,1 1 0,-1-1 0,0 0 1,0 0-1,0 1 0,0-1 0,0 0 1,-1 1-1,1-1 0,0 1 0,-1-1 0,1 1 1,0 1-1,-1 0-5,0 0 0,0-1 0,0 1 0,0 0 0,-1-1 0,1 1 0,-1-1 0,1 1 0,-1-1 0,0 1 0,0-1 0,-2 3 0,-3 6 9,-1 0-1,0-1 1,-1 0-1,-11 11 1,17-19-12,-42 40 51,-15 16 29,54-52-69,1-1 0,-1 1 0,1 0-1,0 1 1,1-1 0,0 1 0,0 0 0,-4 10 0,7-15-27,-1 0 0,1 0 0,-1 0 0,1-1 0,0 1 0,-1 0 0,1 0 0,0 0 0,0 0 0,1-1 0,-1 1 0,0 0 0,1 0 0,-1 0 0,1-1 0,-1 1 0,1 0 0,0-1 0,0 1 0,-1 0 0,1-1 0,0 1 0,1-1 0,-1 1 0,0-1 0,0 0 0,1 1 0,-1-1 0,1 0 0,-1 0 0,1 0 0,-1 0 0,1 0 0,-1 0 0,1-1 0,0 1 0,0-1 0,-1 1 0,1-1 0,3 1 0,3 0-169,-1 0 0,1-1-1,-1 0 1,1 0 0,-1-1-1,1 1 1,-1-2 0,1 1-1,6-3 1,5-4-110,0 0 0,30-19 0,0-3-271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16532,'-8'1'255,"1"0"1,-1 0 0,1 0 0,-1 1 0,1 0-1,0 1 1,0 0 0,0 0 0,0 0 0,-10 7 0,7-4-21,1 1 0,1 0 0,-1 0 1,1 1-1,0 0 0,-10 14 0,16-19-204,0-1 0,1 1 0,-1-1-1,1 1 1,-1 0 0,1 0-1,0 0 1,0 0 0,0 0-1,1 0 1,-1 0 0,1 0-1,-1 5 1,2-6-37,-1 0-1,0 0 1,1 0 0,-1-1-1,1 1 1,0 0 0,0 0-1,-1-1 1,1 1 0,0-1-1,0 1 1,1-1 0,-1 1-1,0-1 1,0 1 0,1-1-1,-1 0 1,1 0 0,-1 0-1,1 0 1,-1 0 0,1 0-1,3 1 1,8 2-127,-1 0-1,1-1 1,0 0 0,0-1 0,0 0 0,1-1-1,17-2 1,-16 1-32,-1 0-1,1 1 0,-1 1 1,0 0-1,23 7 1,-35-9 165,-1 1-1,1-1 1,0 1 0,0 0 0,-1 0 0,1 0-1,0 0 1,-1 0 0,1 1 0,-1-1 0,0 0-1,1 1 1,-1-1 0,0 1 0,0-1 0,0 1-1,0-1 1,0 1 0,0 0 0,0 0 0,0-1-1,-1 1 1,1 0 0,-1 0 0,1 0 0,-1 0-1,0 0 1,0 0 0,0-1 0,0 1 0,0 0-1,0 0 1,-1 0 0,1 0 0,0 0 0,-1 0-1,0 0 1,1-1 0,-1 1 0,-1 2 0,-2 5 77,-1 1 0,0-1 1,-1 0-1,0 0 1,-13 14-1,6-9 110,-1 0 0,0-1 0,-27 18 0,33-25-158,-1-1 1,0 0-1,0 0 0,0-1 0,0 0 0,-1-1 0,0 0 1,-17 3-1,24-6-69,0 0 0,0 1 0,0-2 0,0 1 0,1 0-1,-1 0 1,0-1 0,0 0 0,0 1 0,1-1 0,-1 0 0,0 0 0,1-1 0,-1 1 0,0 0 0,1-1 0,0 0 0,-1 1 0,1-1 0,0 0 0,-2-3 0,-1-2-23,0 1 0,1-1 0,0 0 1,0 0-1,1 0 0,-4-12 0,-9-27-266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16307,'33'-2'1313,"3"0"-1025,0-4-352,3 0 432,1-4 48,-4-16-160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70 13259,'-8'8'1688,"6"-3"-416,22-5 641,8-2-977,12-4-248,7 1-96,12-4-368,4 3-256,3-1-616,-2 1 344,-16-4 192,-7-4-144,-17-3-96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14771,'0'-1'107,"0"0"-1,0 0 1,0 0 0,0 0-1,0 0 1,1 0-1,-1-1 1,0 1 0,1 0-1,-1 0 1,1 0 0,-1 0-1,1 0 1,-1 0-1,1 0 1,-1 0 0,1 1-1,0-1 1,0 0-1,0 0 1,-1 0 0,1 1-1,0-1 1,0 0 0,0 1-1,0-1 1,0 1-1,2-1 1,32-13 1241,-20 10-1029,0 1 1,0 1 0,0 0-1,16 0 1,-24 2-289,-1 0 0,1 0 1,0 1-1,-1 0 0,1 0 1,0 1-1,-1-1 0,1 1 1,-1 1-1,0-1 0,10 7 1,-14-8-31,-1 0 0,1 0 0,-1 0 0,1 0 0,-1 1 0,0-1 0,1 1 0,-1-1 0,0 1 0,0-1 0,0 1 0,0 0 0,0-1 0,-1 1 0,1 0 0,0 0 0,-1-1 0,1 1 0,-1 0 0,0 0 0,1 3 0,-2-2-5,1 0 0,-1 0-1,0 0 1,1 1 0,-1-1 0,-1 0 0,1 0 0,0 0 0,-1 0 0,0-1-1,-2 5 1,-6 4-9,1 0 0,-2 0 0,1-1-1,-17 11 1,1-5 5,21-14-2,1 0 1,0 0 0,0 0-1,0 1 1,0-1-1,1 1 1,-1 0 0,1 0-1,-1 0 1,1 1-1,0-1 1,0 1 0,-3 5-1,6-8 1,0 0-1,0 0 0,0 1 1,0-1-1,0 0 0,0 0 1,1 0-1,-1 0 0,0 1 1,1-1-1,-1 0 0,1 0 1,-1 0-1,1 0 1,-1 0-1,1 0 0,0 0 1,-1 0-1,1 0 0,0 0 1,0-1-1,1 2 0,24 19-153,-20-17 115,33 23-156,-24-17 128,0 0 1,-1 1 0,0 1 0,15 16 0,-27-27 74,-1 1 1,1 0 0,-1 0 0,0 0 0,1 0 0,-1 0 0,0 0 0,0 0-1,0 0 1,0 0 0,-1 0 0,1 1 0,0-1 0,-1 0 0,0 0 0,1 1-1,-1-1 1,0 1 0,0-1 0,-1 0 0,1 1 0,0-1 0,-1 0-1,1 0 1,-1 1 0,0-1 0,0 0 0,0 0 0,0 0 0,0 0 0,0 0-1,-1 0 1,1 0 0,0 0 0,-1 0 0,0-1 0,1 1 0,-4 2 0,-6 4 60,0 0 1,0-1-1,-1 0 1,0-1 0,-18 7-1,10-4 136,-41 10 0,52-17-167,1-1 0,-1 1 0,0-1 0,1-1 0,-1 0 0,0 0 0,-15-2 0,23 1-54,0 1-1,0 0 0,0 0 1,0 0-1,0-1 0,0 1 1,0 0-1,0-1 0,0 1 1,0-1-1,0 1 0,0-1 1,1 1-1,-1-1 0,0 0 0,0 1 1,1-1-1,-1 0 0,0 0 1,1 0-1,-1 1 0,1-1 1,-1 0-1,0-2 0,1 2-19,0-1-1,0 1 1,0-1-1,0 1 1,0-1-1,0 1 0,1-1 1,-1 1-1,1-1 1,-1 1-1,1 0 1,-1-1-1,1 1 1,1-3-1,4-4-124,1 0 0,-1 0 0,15-12 0,10-9-253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16011,'-3'0'133,"0"0"0,0 0-1,0 0 1,0 0-1,0 1 1,1-1 0,-1 1-1,0 0 1,0-1 0,0 1-1,1 1 1,-1-1-1,0 0 1,1 1 0,-1-1-1,1 1 1,0 0-1,-4 3 1,-2 3 126,0 0 1,0 0-1,-9 14 0,8-9-55,1 1 0,0 0 0,0 1 0,2 0-1,0 0 1,-5 16 0,9-24-150,1-1-1,-1 0 1,1 0-1,0 1 1,1-1-1,-1 0 1,1 1 0,0-1-1,1 0 1,0 1-1,0-1 1,0 0-1,1 0 1,-1 1-1,2-1 1,-1 0 0,1-1-1,3 8 1,-3-10-33,-1-1 0,1 1 0,0 0 0,0 0-1,0-1 1,0 0 0,0 0 0,1 0 0,-1 0 0,1 0 0,-1 0 0,1-1 0,-1 0 0,1 0 0,0 0 0,0 0 0,0 0 0,0-1 0,0 0 0,-1 0 0,1 0 0,0 0-1,7-2 1,-2 1-2,1-2 0,-1 1 0,0-1 0,0 0 0,0-1-1,0 0 1,0-1 0,10-7 0,-10 6-2,-1-1-1,0 0 1,0-1 0,0 0 0,-1 0 0,0-1 0,-1 1-1,0-2 1,0 1 0,6-15 0,-10 20-40,0-1 0,-1 1 0,1 0 1,-1 0-1,0-1 0,0 1 0,-1-1 0,1 1 1,-1-1-1,0 1 0,0-1 0,0 1 0,-1-1 1,0 1-1,0-1 0,0 1 0,0-1 0,-1 1 1,1 0-1,-1 0 0,0 0 0,0 0 0,-1 0 1,1 0-1,-1 1 0,0-1 0,-5-4 0,2 3-36,0 1-1,-1 0 0,0 0 1,0 0-1,0 1 0,0 0 1,0 1-1,0 0 0,-1 0 1,1 0-1,-1 1 0,0 0 1,1 0-1,-1 1 0,-8 1 1,-32 0-270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23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14915,'3'43'784,"-2"-11"-576,15-51-112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2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97 10210,'-1'0'61,"1"0"0,-1 0-1,1 0 1,-1 0 0,1 0-1,-1 0 1,1 0 0,-1 0 0,1-1-1,-1 1 1,1 0 0,0 0 0,-1 0-1,1-1 1,-1 1 0,1 0-1,0 0 1,-1-1 0,1 1 0,-1 0-1,1-1 1,0 1 0,0 0-1,-1-1 1,1 1 0,0-1 0,-1 1-1,1 0 1,0-1 0,0 1-1,0-1 1,0 1 0,-1-1 0,1-1 93,0 0 0,0 0 1,0 1-1,0-1 1,1 0-1,-1 0 1,0 1-1,1-1 0,-1 0 1,2-1-1,-1 0 11,0 0 0,0 1 0,1-1 0,-1 1 0,1-1 0,-1 1 0,1-1 0,0 1 0,0 0 0,0 0 0,0 0 0,0 0 0,3-1 0,4 1-72,0 0-1,0 1 1,0 0-1,0 0 0,10 2 1,5-1-154,350-23-2197,-326 20 1950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32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10666,'0'0'111,"1"0"0,-1 1 0,0-1 0,0 0 0,1 0 0,-1 1 1,0-1-1,1 0 0,-1 0 0,0 0 0,1 1 0,-1-1 0,1 0 0,-1 0 0,0 0 0,1 0 0,-1 0 0,1 0 0,-1 0 0,0 0 0,1 0 0,-1 0 0,1 0 0,-1 0 0,0 0 0,1 0 0,-1 0 0,0 0 0,1-1 0,0 1 0,9-12 2813,-9 10-2488,0 0 1,0 0 0,0 0 0,0 0 0,0-1 0,0 1-1,-1 0 1,1-1 0,-1 1 0,0-4 0,-10 20 219,8-8-657,-1 0 1,1 1-1,1-1 1,0 1-1,-1 8 1,1-12-9,1 0 0,0-1 0,0 1 0,0 0 0,0 0 1,0-1-1,1 1 0,-1 0 0,1 0 0,-1-1 0,1 1 0,0 0 0,0-1 0,1 1 0,1 2 0,-3-5 12,1 1 0,-1-1 0,1 0 0,0 1 0,-1-1 0,1 0 0,-1 0 0,1 1 0,0-1 0,-1 0 0,1 0-1,0 0 1,-1 0 0,1 0 0,0 0 0,-1 0 0,1 0 0,0 0 0,-1 0 0,1 0 0,0 0 0,-1-1 0,1 1-1,0 0 1,-1 0 0,1-1 0,-1 1 0,1-1 0,0 1 0,-1 0 0,1-1 0,-1 1 0,1-1 0,-1 1 0,1-1-1,-1 1 1,0-1 0,1 1 0,-1-1 0,1-1 0,15-23 287,-13 20-192,0 0 1,-1 1-1,0-1 0,0 0 1,0 0-1,-1-1 0,2-9 1,-3 15-98,0 0 1,0 0-1,0 0 1,0 0-1,0 0 1,0 0-1,0 0 1,0 0-1,0 0 1,0 0-1,0 0 1,0-1-1,0 1 1,0 0-1,0 0 1,0 0 0,0 0-1,0 0 1,0 0-1,0 0 1,0 0-1,0 0 1,0 0-1,0 0 1,0-1-1,0 1 1,0 0-1,0 0 1,0 0-1,0 0 1,0 0-1,0 0 1,0 0-1,0 0 1,-1 0-1,1 0 1,0 0-1,0 0 1,0 0-1,0 0 1,0 0 0,0 0-1,0 0 1,0 0-1,0 0 1,0 0-1,0 0 1,0 0-1,-1 0 1,1 0-1,0 0 1,0 0-1,0 0 1,0 0-1,0 0 1,0 0-1,0 0 1,0 0-1,0 0 1,0 0-1,0 0 1,0 0-1,-1 0 1,1 0-1,0 0 1,0 0 0,0 0-1,-6 7 112,-5 11 15,1 13-184,26-60 50,-13 20 14,-1 4 16,-1 0 0,1 0 0,-1 0 0,1-10 0,-4 14-6,-3 7-8,-3 6-3,2 4-22,6-59 229,0 42-243,-3 25-1466,7-19 1221,0-3-79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36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42 11346,'1'-2'7045,"0"-3"-3493,1 1-3502,-1 0-1,0 1 1,0-1 0,-1 0 0,1 0-1,-1 0 1,0-4 0,-11 51-189,13-35 123,4-16 509,5-19-581,-10 24-1110,-1 3 1163,0 0 8,0 0 1,0 1-1,0-1 0,0 0 0,0 1 0,0-1 0,1 0 0,-1 0 1,0 1-1,0-1 0,0 0 0,0 1 0,0-1 0,0 0 0,1 0 1,-1 1-1,0-1 0,0 0 0,0 0 0,1 0 0,-1 1 1,0-1-1,0 0 0,1 0 0,-1 0 0,0 1 0,0-1 0,1 0 1,-1 0-1,0 0 0,1 0 0,5 0-540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43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12307,'0'0'153,"1"0"1,0 1 0,-1-1-1,1 0 1,0 1 0,-1-1-1,1 1 1,-1-1 0,1 1-1,-1-1 1,1 1 0,-1-1-1,1 1 1,-1-1-1,0 1 1,1 0 0,-1-1-1,0 1 1,0-1 0,1 1-1,-1 0 1,0 0 0,0-1-1,0 1 1,0 0 0,1 1-40,-1 0 0,1-1 0,0 1 0,-1-1 0,1 1 1,0-1-1,0 1 0,0-1 0,0 0 0,0 1 0,0-1 0,0 0 0,0 0 1,0 0-1,3 2 0,-1-3-28,0-1-1,0 1 1,0-1 0,0 1 0,-1-1 0,1 0-1,0 0 1,0-1 0,-1 1 0,1 0-1,-1-1 1,1 0 0,-1 1 0,0-1 0,0 0-1,0 0 1,0-1 0,0 1 0,0 0-1,0-1 1,2-3 0,-16 14 228,2-5 195,10-2-494,-1-1 1,1 0 0,0 1-1,-1-1 1,1 0 0,0 0-1,-1 1 1,1-1 0,-1 0-1,1 0 1,-1 0 0,1 1-1,0-1 1,-1 0 0,1 0-1,-1 0 1,1 0 0,-1 0 0,1 0-1,-1 0 1,1 0 0,-1 0-1,1 0 1,-1 0 0,1 0-1,0-1 1,-1 1 0,1 0-1,-1 0 1,1 0 0,-1-1-1,1 1 1,0 0 0,-1 0-1,1-1 1,-1 1 0,1 0-1,0-1 1,0 1 0,-1 0-1,1-1 1,0 1 0,-1-1-1,1 1 1,0 0 0,0-1-1,0 1 1,0-1 0,-1 1-1,1-1 1,0 1 0,0-1-1,0 1 1,0-1 0,0 1-1,0 0 1,0-1 0,0 1-1,0-1 1,0 1 0,0-1-1,1 1 1,-1-1 0,0 1-1,0-1 1,0 1 0,1-1-1,-4 6-26,0-1-1,0 1 0,1 0 1,0 0-1,0 1 0,0-1 1,0 0-1,1 0 0,0 1 1,0-1-1,0 11 0,6-21 36,0-5 50,-3 1 16,0 0 1,-1 1 0,0-1-1,-1-9 1,0 18-89,0 0 0,0-1 0,0 1 0,0 0 0,0 0 0,0 0 0,0-1 1,0 1-1,0 0 0,0 0 0,-1 0 0,1 0 0,0 0 0,0-1 0,0 1 0,0 0 0,0 0 0,0 0 0,0 0 0,-1 0 0,1-1 0,0 1 0,0 0 0,0 0 0,0 0 1,0 0-1,-1 0 0,1 0 0,0 0 0,0 0 0,0 0 0,-1 0 0,1 0 0,0 0 0,0 0 0,0 0 0,0 0 0,-1 0 0,1 0 0,0 0 0,0 0 0,0 0 0,0 0 1,-1 0-1,1 0 0,0 0 0,0 0 0,0 0 0,0 0 0,-1 0 0,1 1 0,0-1 0,0 0 0,0 0 0,0 0 0,-9 6 26,-5 23-461,13-25-449,11-18 392,0-4 186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0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19396,'13'6'888,"5"-5"-656,-5-8-48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0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1236 82 14139,'-8'-8'86,"1"1"1,-1 0-1,0 0 0,-1 1 1,0 0-1,0 0 0,0 1 0,0 0 1,-1 1-1,0 0 0,0 0 1,0 1-1,0 1 0,-1-1 1,-20 0-1,9 1-42,-1 2 0,0 1 0,0 1 0,1 0 0,-1 2 1,-29 9-1,17-2 19,0 2 0,1 2 1,1 1-1,1 1 0,-32 23 0,-143 119 173,148-108-195,3 3 0,-77 92 1,106-111-8,1 0 0,3 1 0,0 1 0,3 2 0,1 0 0,-15 46 0,29-70-16,1 0 1,1 0-1,0 0 0,1 0 0,0 0 1,2 0-1,0 0 0,2 21 0,-1-27-6,1 0 1,0 0-1,1 0 1,-1-1-1,2 1 0,-1-1 1,1 0-1,0 0 0,1 0 1,0-1-1,0 1 0,1-1 1,0 0-1,0-1 0,9 8 1,-4-6-2,0-1 1,1 0 0,0 0-1,0-1 1,0-1 0,1 0 0,0-1-1,0 0 1,0-1 0,0-1-1,1 0 1,13 0 0,5 0-3,0-3 1,0 0 0,0-2-1,33-8 1,-13-1 6,-1-2 1,0-3 0,-2-2 0,78-41 0,-42 12 55,129-96 0,-169 110-31,-2-2-1,-2-2 1,41-48 0,-66 69-73,-2-2-1,0 0 1,-1 0 0,-1-1 0,-1-1 0,-1 0 0,-1 0 0,0-1-1,-2 0 1,6-28 0,-12 41-41,0 0 0,0 0 1,-1 0-1,0 0 0,-1 0 0,0 0 0,0 0 0,-1 1 0,0-1 1,0 0-1,-1 1 0,0-1 0,-1 1 0,0 0 0,0 0 1,-1 1-1,0-1 0,0 1 0,-1 0 0,0 0 0,0 1 1,0-1-1,-1 1 0,-9-6 0,-3-1-124,0 2 1,0 0-1,-1 1 1,-1 1-1,0 1 1,0 1-1,0 0 1,-38-5-1,-35 2-303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27.4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6 18612,'0'-5'1168,"0"7"-1056,-3 7-144,-10-9-152,3 6-264,3-1 368,0 3-128,5-10-40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1.9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 50 12659,'-2'0'309,"1"1"0,0-1-1,0 1 1,-1-1 0,1 1 0,0 0 0,0 0 0,-1 0 0,1-1 0,0 1 0,0 0 0,-1 2 0,4 0 1379,9-9-1200,-7 4-265,0 0 1,-1 0 0,1-1 0,-1 0 0,1 0-1,-1 0 1,0 0 0,0 0 0,4-7 0,-18 14 861,-6 6-886,3 1-42,-7 6-77,16-15-86,7-6-24,1 0 51,0 0 0,0-1 0,-1 1 0,1 0 0,-1-1 0,0 0 0,0 1 0,1-8 1,-3 11-16,0 1 0,0 0 0,0 0 0,-1 0 0,1-1 0,0 1 1,0 0-1,0 0 0,0 0 0,-1 0 0,1 0 0,0 0 0,0-1 1,-1 1-1,1 0 0,0 0 0,0 0 0,0 0 0,-1 0 0,1 0 1,0 0-1,0 0 0,-1 0 0,1 0 0,0 0 0,0 0 0,-1 0 1,1 0-1,0 0 0,0 1 0,0-1 0,-1 0 0,1 0 1,0 0-1,0 0 0,-1 0 0,1 0 0,0 1 0,0-1 0,0 0 1,0 0-1,-1 0 0,1 0 0,0 1 0,0-1 0,-17 11 62,11-6-76,6-11-77,5-8 172,1 3 2,-5 9-97,-1 6-64,0-4 57,0 1-1,0 0 1,-1-1 0,1 1-1,0 0 1,0 0 0,0-1 0,0 1-1,0 0 1,0-1 0,0 1-1,0 0 1,0-1 0,0 1-1,0 0 1,0 0 0,1-1 0,-1 1-1,0 0 1,0-1 0,1 1-1,-1-1 1,1 2 0,11-6-678,-3-1-298,-9 5 954,1 0 1,-1 0 0,0 0-1,0 0 1,0 0-1,0 0 1,0 1 0,0-1-1,0 0 1,1 0-1,-1 0 1,0 0-1,0 0 1,0 0 0,0 0-1,0 0 1,0 0-1,0 0 1,0 1 0,0-1-1,0 0 1,0 0-1,1 0 1,-1 0 0,0 0-1,0 0 1,0 0-1,0 1 1,0-1-1,0 0 1,0 0 0,0 0-1,0 0 1,0 0-1,0 0 1,0 1 0,0-1-1,0 0 1,0 0-1,-1 0 1,1 0-1,0 0 1,0 0 0,0 0-1,0 1 1,0-1-1,0 0 1,0 0 0,0 0-1,0 0 1,0 0-1,0 0 1,0 0 0,-1 0-1,1 0 1,0 0-1,0 0 1,0 0-1,0 1 1,0-1 0,0 0-1,0 0 1,-1 0-1,1 0 1,0 0 0,0 0-1,0 0 1,0 0-1,4-3-368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38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88 10530,'3'1'8589,"11"5"-8505,-1-3-145,-13-3 74,0 0-1,0 0 0,0 0 0,1 0 0,-1 0 1,0 1-1,0-1 0,0 0 0,0 0 1,1 0-1,-1 0 0,0 0 0,0 0 0,0 0 1,1 0-1,-1 0 0,0 0 0,0 0 1,0 0-1,0 0 0,1 0 0,-1-1 0,0 1 1,0 0-1,0 0 0,0 0 0,1 0 1,-1 0-1,0 0 0,0 0 0,0 0 1,0-1-1,0 1 0,0 0 0,1 0 0,-1 0 1,0 0-1,0 0 0,0-1 0,0 1 1,0 0-1,0 0 0,0 0 0,0 0 0,0-1 1,0 1-1,0 0 0,0 0 0,0 0 1,0 0-1,0-1 0,0 1 0,0 0 0,0 0 1,0 0-1,0-1 0,0 1 0,0 0 1,0 0-1,0 0 0,0-1 0,0-3 19,0 0 0,1 0 0,-1 0 0,1 0 0,0 0 0,0 1 0,0-1 0,4-7 0,1-7-18,-5 17-9,-1 0-1,1 0 0,-1 0 0,0-1 1,0 1-1,1 0 0,-1 0 1,0 0-1,0-1 0,0 1 0,0 0 1,0 0-1,-1-1 0,1-1 1,-1 3-5,1 0 0,-1 0 0,1 0 0,0 0 0,-1 0 0,1 0 0,-1 0 0,1 0 0,0 0 0,-1 1 0,1-1 0,-1 0 0,1 0 0,0 0 0,-1 1 0,1-1 0,0 0 0,-1 0 0,1 1 1,0-1-1,-1 0 0,1 0 0,0 1 0,0-1 0,-1 0 0,1 1 0,0 0 0,-4 3-17,0 1-1,1 1 1,-1-1-1,-4 11 1,8-14 14,-4 6-8,1 1 1,0-1 0,1 1 0,0-1 0,1 1 0,0 0 0,-1 10 0,2-19 11,0 1 1,0-1 0,0 1 0,0-1 0,0 1 0,0-1 0,1 1 0,-1-1 0,0 1 0,0-1-1,0 1 1,0-1 0,0 0 0,1 1 0,-1-1 0,0 1 0,1-1 0,-1 1 0,0-1-1,0 0 1,1 1 0,-1-1 0,1 0 0,-1 1 0,0-1 0,1 0 0,-1 1 0,1-1-1,-1 0 1,2 1 0,-1-2 2,0 1-1,0 0 1,-1 0-1,1 0 1,0-1-1,0 1 1,0-1-1,0 1 1,0 0 0,0-1-1,0 0 1,-1 1-1,1-1 1,1 0-1,20-25 59,-19 22-51,18-33 47,-20 35-54,0 0 1,0 0 0,0 0 0,0 0-1,-1-1 1,1 1 0,-1 0 0,1 0 0,-1-1-1,0 1 1,0 0 0,0 0 0,0-1-1,0 1 1,-1-3 0,0 4-4,1 1 1,-1-1-1,1 1 1,0-1-1,-1 1 0,1 0 1,-1-1-1,1 1 0,-1 0 1,1-1-1,-1 1 1,1 0-1,-1 0 0,1-1 1,-1 1-1,0 0 0,1 0 1,-1 0-1,1 0 1,-1 0-1,0 0 0,1 0 1,-1 0-1,1 0 0,-1 0 1,1 0-1,-1 0 1,0 0-1,1 1 0,-1-1 1,1 0-1,-1 0 1,1 1-1,-1-1 0,1 0 1,-1 1-1,1-1 0,-1 0 1,1 1-1,-1 0 1,-21 16-9,20-15 7,0 0-4,-1 0-1,1 1 1,0-1 0,-1 1 0,1-1 0,1 1 0,-1-1 0,0 1 0,1 0 0,-3 4 0,19-22-31,-11 8 34,0 1 3,0 0 0,0 0 0,-1 0 0,0 0 0,0-1 0,3-11 0,-6 18-2,0-1 0,0 1 0,0 0 0,0 0 0,0-1 0,0 1 0,0 0 0,0 0 0,0-1 0,0 1 0,0 0 1,0-1-1,0 1 0,0 0 0,0 0 0,0-1 0,0 1 0,0 0 0,-1 0 0,1 0 0,0-1 0,0 1 0,0 0 0,0 0 0,0-1 0,-1 1 0,1 0 0,0 0 0,0 0 0,0 0 0,-1-1 0,1 1 1,0 0-1,0 0 0,-1 0 0,1 0 0,0 0 0,0 0 0,-1 0 0,1 0 0,0 0 0,0 0 0,-1 0 0,1 0 0,0 0 0,-1 0 0,1 0 0,0 0 0,0 0 0,-1 0 0,1 0 0,0 0 0,0 0 1,-1 0-1,1 0 0,0 1 0,0-1 0,0 0 0,-1 0 0,1 0 0,0 0 0,0 1 0,0-1 0,-1 0 0,1 0 0,0 0 0,0 1 0,-16 12-322,7 0-507,10-10 367,9-7 213,7-8-74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0.3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31 11787,'0'0'104,"0"0"0,1 0 1,-1 0-1,1 0 0,-1 0 1,0 0-1,1 0 0,-1 0 1,0 0-1,1 0 1,-1 0-1,0 1 0,1-1 1,-1 0-1,0 0 0,1 0 1,-1 1-1,0-1 0,0 0 1,1 0-1,-1 1 1,0-1-1,0 0 0,1 0 1,-1 1-1,0-1 0,0 0 1,0 1-1,0-1 0,1 0 1,-1 1-1,0-1 1,0 0-1,0 1 0,0-1 1,0 0-1,0 1 0,0-1 1,0 0-1,0 1 1,0-1-1,0 1 0,0-1 1,0 0-1,0 1 0,-1-1 1,1 0-1,0 1 0,0-1 1,0 0-1,0 1 1,-1-1-1,1 0 0,0 0 1,0 1-1,0-1 0,-1 0 1,1 0-1,0 1 0,-1-1 1,1 0-1,-1 1-69,1-2 17,0 1 0,0-1 0,0 1 0,-1 0-1,1-1 1,0 1 0,0 0 0,0-1 0,-1 1 0,1 0 0,0-1 0,0 1 0,-1 0 0,1 0 0,0-1 0,-1 1-1,1 0 1,0 0 0,-1 0 0,1-1 0,0 1 0,-1 0 0,1 0 0,0 0 0,-1 0 0,1 0 0,-1 0 0,1 0-1,0 0 1,-1 0 0,1 0 0,0 0 0,-1 0 0,1 0 0,-1 0 0,1 0 0,0 0 0,-1 0 0,1 0-1,-1 1 1,-21 12 370,20-12-431,0 1 0,0-1 1,1 1-1,-1 0 0,0 0 1,1 0-1,-1 0 0,1 0 0,-1 0 1,1 0-1,0 0 0,0 0 1,0 1-1,0-1 0,0 0 1,1 1-1,-1-1 0,0 5 0,2-6 8,-1-1 0,0 1 0,0-1-1,1 0 1,-1 0 0,0 1 0,1-1-1,-1 0 1,0 0 0,1 1 0,-1-1 0,0 0-1,1 0 1,-1 0 0,1 1 0,-1-1-1,0 0 1,1 0 0,-1 0 0,1 0-1,-1 0 1,1 0 0,-1 0 0,0 0-1,1 0 1,-1 0 0,1 0 0,-1 0-1,0-1 1,1 1 0,-1 0 0,1 0-1,-1 0 1,0 0 0,1-1 0,-1 1 0,0 0-1,1-1 1,16-9-28,-12 6 27,1-1 0,-1 1 0,-1-1 0,7-8 0,-9 11 7,-1-1 0,1 1-1,-1 0 1,1-1-1,-1 1 1,0-1 0,0 1-1,0-1 1,0 1-1,-1-1 1,1 0 0,-1 0-1,1-5 1,-1 8-4,0-1 1,0 1 0,0-1-1,0 1 1,0-1 0,-1 1-1,1-1 1,0 1 0,0-1-1,0 1 1,-1 0 0,1-1-1,0 1 1,0-1 0,-1 1-1,1-1 1,0 1 0,-1 0-1,1-1 1,-1 1 0,1 0-1,0-1 1,-1 1 0,1 0-1,-1 0 1,1-1 0,-1 1-1,1 0 1,-2 0 0,-17 2 17,-15 13-4,28-12-19,0 1 1,0 0-1,1 0 1,-1 1-1,1 0 1,0 0-1,-4 5 1,8-10 2,1 0 1,0 0-1,0 1 1,0-1-1,0 0 1,0 0 0,-1 0-1,1 0 1,0 1-1,0-1 1,0 0-1,0 0 1,0 0-1,0 1 1,0-1-1,-1 0 1,1 0-1,0 0 1,0 1 0,0-1-1,0 0 1,0 0-1,0 1 1,0-1-1,0 0 1,0 0-1,0 0 1,0 1-1,1-1 1,-1 0-1,0 0 1,0 0 0,0 1-1,0-1 1,0 0-1,0 0 1,0 0-1,0 1 1,1-1-1,-1 0 1,0 0-1,0 0 1,0 0-1,12 0-26,13-9 3,-23 8 24,40-21-8,-40 21 6,1-1 1,-1 1-1,0-1 0,1 0 1,-1 0-1,0 0 1,0 0-1,-1 0 0,1 0 1,0-1-1,-1 1 1,1 0-1,-1-1 0,2-2 1,-3 4 1,0 1 1,0 0-1,0 0 0,0 0 1,0 0-1,0-1 1,0 1-1,0 0 1,0 0-1,0 0 0,0 0 1,0 0-1,0-1 1,0 1-1,0 0 1,0 0-1,0 0 0,0 0 1,0 0-1,0-1 1,-1 1-1,1 0 1,0 0-1,0 0 0,0 0 1,0 0-1,0 0 1,0 0-1,0-1 1,-1 1-1,1 0 0,0 0 1,0 0-1,0 0 1,0 0-1,0 0 1,0 0-1,-1 0 0,1 0 1,0 0-1,0 0 1,0 0-1,0 0 1,-1 0-1,1 0 0,0 0 1,0 0-1,-12 2 6,-11 7-2,-6 13 34,28-21-50,0 0 1,0 0-1,0 0 1,0 0-1,0 0 1,0 0-1,0 0 1,0 0-1,0 1 1,0-1-1,1 0 1,-1 1-1,0-1 1,1 0-1,-1 1 1,1-1-1,-1 0 0,1 1 1,0-1-1,0 1 1,0 1-1,0-2 54,1 0-1,0 0 0,-1 0 1,1-1-1,0 1 1,0 0-1,0-1 0,0 1 1,0 0-1,0-1 0,0 1 1,-1-1-1,1 0 1,1 1-1,-1-1 0,0 0 1,0 1-1,0-1 1,0 0-1,2 0 0,23 0 21,2-3 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3.3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1 932 10810,'4'-1'442,"0"0"0,1 0 0,-1 0 0,0-1 0,0 0 0,0 0 0,6-4 0,6-2-197,120-46 452,11-5-499,382-152-734,-20-3-3472,-464 193 3108,23-10-716,80-40 3943,-139 65-1738,0 0 1,0-1 0,-1 0-1,14-15 1,-15 14-541,0 1 0,1-1 0,0 2 0,0-1 0,15-8 0,14-2-43,44-14 0,31-14-739,-86 34 2002,0 1 1,41-9 0,-36 10-761,-8 3-1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4.3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12531,'17'5'1320,"5"2"-912,6 2-168,11 1 568,7 4-344,3 1-72,7 3-159,-1 1-169,6 3-297,-1 2-119,-3-1 272,-2-2-64,-2 2-88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4.7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11242,'20'15'1217,"-4"0"-849,0-4-136,-2 5 640,3 1-424,2-3-104,5 2-152,5 0-136,11-3 40,5-3-64,8-1-32,4-1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5.1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11827,'13'6'529,"1"-1"1,-1 0 0,2-1-1,-1 0 1,0-1 0,29 2 0,23 4-498,-35-2-273,0 0 0,0 2-1,0 1 1,-1 2-1,-1 1 1,45 26 0,-47-8 2221,-27-30-1995,1-1-1,-1 1 1,1-1-1,-1 1 1,1 0-1,-1-1 1,1 1-1,0-1 1,-1 0 0,1 1-1,0-1 1,-1 1-1,1-1 1,0 0-1,0 0 1,-1 1-1,1-1 1,0 0 0,0 0-1,-1 0 1,1 0-1,0 0 1,0 0-1,0 0 1,-1 0-1,1 0 1,0-1 0,0 1-1,-1 0 1,1 0-1,0-1 1,0 1-1,-1 0 1,1-1-1,0 1 1,-1 0-1,1-1 1,0 1 0,-1-1-1,1 0 1,-1 1-1,1-1 1,-1 1-1,1-1 1,-1 0-1,0 1 1,1-2 0,10-12-131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6.2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 14723,'7'-6'1563,"-5"7"-300,-4 12 326,-1 1-1255,-1 36-553,2 0 1,6 81-1,-4-131 195,0 0 0,0 0 0,1 1 0,-1-1 0,0 0 0,0 0 0,0 0-1,0 1 1,0-1 0,0 0 0,0 0 0,0 0 0,0 1 0,0-1 0,0 0 0,-1 0 0,1 0 0,0 1 0,0-1 0,0 0 0,0 0 0,0 0-1,0 0 1,0 1 0,0-1 0,-1 0 0,1 0 0,0 0 0,0 0 0,0 0 0,0 1 0,0-1 0,-1 0 0,1 0 0,0 0 0,0 0 0,0 0-1,-1 0 1,1 0 0,0 0 0,0 0 0,0 0 0,-1 0 0,1 0 0,0 0 0,0 0 0,0 0 0,-1 0 0,1 0 0,0 0 0,0 0 0,0 0-1,-1 0 1,1 0 0,0 0 0,0 0 0,0 0 0,0 0 0,-1 0 0,1-1 0,0 1 0,0 0 0,0 0 0,-2-1 17,-9-2-538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6.7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0 183 15555,'1'-5'179,"0"0"-1,0 0 1,0 0-1,0 1 1,1-1-1,0 0 1,0 1-1,0-1 0,1 1 1,0 0-1,-1 0 1,1 0-1,1 0 1,-1 0-1,0 1 1,1 0-1,0-1 1,0 1-1,7-4 1,6-4 246,0 1 0,1 1-1,26-11 1,-18 10-76,1 1-1,0 2 1,50-8-1,-64 13-286,1 1 0,-1 0 0,1 1 1,-1 1-1,1 0 0,-1 0 0,1 2 0,-1 0 0,25 8 1,-35-9-57,0-1 0,0 0 1,0 1-1,-1 0 0,1-1 1,0 1-1,-1 0 0,0 0 1,1 1-1,-1-1 0,0 0 1,0 1-1,0 0 1,0-1-1,0 1 0,-1 0 1,0 0-1,1 0 0,1 6 1,-3-5-2,1-1 0,-1 1-1,0 0 1,0 0 0,0 0 0,0 0 0,-1 0 0,0 0 0,1 0 0,-2-1 0,1 1 0,0 0 0,-1-1 0,1 1-1,-1-1 1,-3 5 0,-2 1 10,0-1 0,0 1-1,-1-1 1,-1 0-1,-17 12 1,18-14-12,0 0 0,0 0 0,1 1-1,0 0 1,0 0 0,1 1 0,-10 14 0,14-19-4,1-1 1,0 0-1,0 1 0,0-1 1,0 0-1,0 1 0,0-1 0,1 1 1,-1 0-1,1-1 0,0 1 1,-1-1-1,1 1 0,1 0 1,-1-1-1,0 1 0,1-1 1,-1 1-1,1 0 0,1 3 1,0-4 0,-1 1 0,1-1 1,0 0-1,0 1 1,0-1-1,0 0 0,1 0 1,-1 0-1,1-1 0,-1 1 1,1 0-1,0-1 1,-1 0-1,7 2 0,4 1 11,0-1-1,0 0 1,1-1-1,-1-1 0,0 0 1,22-1-1,14-6-1596,-45 5-1212,-5 2 2114,-3 2-245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47.2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507 170 11723,'3'-8'260,"-1"-1"0,-1 0 0,1 0 0,-2 1 1,1-1-1,-1 0 0,0 0 0,-3-17 1,2 23-183,0-1 0,-1 1 0,1-1 0,-1 1 0,1-1 0,-1 1 0,0 0 0,0 0 0,-1 0 0,1 0 0,-1 0 0,1 0 0,-1 1 0,0-1 0,0 1 1,0 0-1,0 0 0,-1 0 0,1 0 0,0 0 0,-1 1 0,1 0 0,-7-2 0,1 0 8,-1 1 1,0 0-1,0 1 1,0 0-1,0 0 0,0 1 1,0 1-1,0-1 0,0 2 1,1-1-1,-18 6 0,14-2-7,1 0-1,-1 1 0,1 0 0,0 1 0,0 0 0,1 1 1,-19 16-1,11-5 12,1 1 0,1 0 0,1 1 0,0 1-1,2 0 1,1 1 0,0 1 0,-12 33 0,15-30-22,2 0 1,0 1-1,2 0 0,0 0 0,-1 35 0,7-51-48,-1 0-1,1 1 1,1-1-1,0 0 1,1 0-1,0 0 1,1 0-1,0 0 1,1 0-1,1-1 1,-1 0-1,2 0 1,0 0-1,11 17 1,-11-22-13,-1 0 1,1 0 0,0-1-1,1 1 1,-1-1 0,1-1-1,0 1 1,0-1 0,1 0-1,9 3 1,-5-3 15,0 0 0,1-2 0,-1 1 0,1-1 0,-1-1 0,15 0 1,1-2 83,0-2 0,0 0 0,0-2 0,-1-1 0,37-14 0,-30 8 119,-1-2 0,-1-1 0,0-1 1,-1-2-1,-1-1 0,50-42 0,-61 45-90,-2-1-1,0 0 1,-1-1-1,-1-1 1,-1 0 0,-1-1-1,0-1 1,-1 0-1,-2-1 1,0 0-1,7-24 1,-14 35-115,0-1 0,-1 1 0,0-1 0,-1 0 0,0 0 0,-1 0 0,0 0 0,-1 1 0,0-1 0,-1 0 0,-6-21-1,5 25-71,0 0 0,0 1 0,-1 0 0,0 0 0,0 0 0,-1 0 0,0 0 0,0 1 0,-1 0 0,1 0 0,-1 0 0,-1 1 0,1 0 0,-1 0 0,0 1 0,0 0 0,-14-7 0,6 6-153,-1 0-1,1 1 1,-1 1-1,0 0 1,0 1-1,0 1 1,-1 0-1,1 1 1,-27 4 0,1 3-293,1 1 0,-61 21 0,31-4-10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3.2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439 181 11178,'-4'-2'55,"-1"0"-1,0 1 1,1 0-1,-1 0 1,0 1-1,0-1 1,0 1-1,0 0 1,0 0-1,1 1 1,-1 0-1,0-1 1,0 2-1,1-1 1,-1 0-1,0 1 1,1 0-1,0 0 1,-1 0-1,-5 5 1,-7 4-10,1 2 0,1 0 0,-22 23 0,29-28 1,-22 23 96,2 2 0,1 1 1,-42 68-1,55-76-44,1 0 1,1 1 0,1 0-1,1 0 1,1 1 0,-7 48-1,14-58-71,2 0 0,0 0 0,0 0 0,2 0 0,0 0 0,2-1 0,-1 1 0,2-1 0,1 1 0,0-2 0,1 1 0,0-1 0,2 0 0,0 0 0,1-1 0,0 0 0,1-1 0,0 0 0,2-1 0,-1 0 0,2-1 0,0 0 0,17 10 0,-24-17-14,0-1 0,0 0 0,0 0 0,0-1 0,1 1-1,0-2 1,0 1 0,-1-1 0,1-1 0,0 1 0,1-1 0,-1-1-1,0 1 1,0-1 0,0-1 0,0 0 0,0 0 0,0 0-1,0-1 1,0 0 0,0-1 0,0 0 0,-1 0 0,1 0-1,-1-1 1,9-6 0,7-8 148,0-1-1,-1-1 1,-1-1 0,-1-1-1,24-35 1,-8 5 481,44-86-1,-52 83-171,-3-1 0,22-74 0,-39 103-329,-1 0-1,-1 0 0,-2-1 1,0 1-1,-2-1 0,-1 0 1,-4-38-1,1 51-156,0 0 1,-2 1-1,1-1 0,-2 0 1,0 1-1,-1 0 0,0 0 1,-1 1-1,0 0 0,-1 0 1,-13-15-1,15 21-64,0 1 1,0 0-1,-1 0 0,0 0 0,0 1 1,0 0-1,-1 0 0,1 1 1,-1 0-1,0 0 0,-1 1 0,1 0 1,-1 1-1,1 0 0,-1 0 1,0 0-1,0 1 0,1 1 1,-1-1-1,-12 2 0,14 0-8,-1-1 0,1 2 0,0-1 0,-1 1 0,1 0 0,0 0-1,0 0 1,0 1 0,1 1 0,-1-1 0,1 1 0,0 0 0,0 0 0,0 1 0,-10 10-1,-1 10-171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4.3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13 744 11618,'-13'7'2302,"15"-9"-156,21-15-679,18-14-951,-2 0 1,-2-3-1,46-51 1,84-126 32,-16-14-278,-88 127-568,-57 84-85,-6 14 387,0 0 0,0 0 0,0 0 0,0 0 0,0-1 0,0 1 0,0 0 0,0 0 0,0 0 0,0 0 0,-1 0 0,1-1 0,0 1 1,0 0-1,0 0 0,0 0 0,0 0 0,0 0 0,0 0 0,0 0 0,-1 0 0,1 0 0,0-1 0,0 1 0,0 0 0,0 0 0,0 0 0,0 0 0,-1 0 1,1 0-1,0 0 0,0 0 0,0 0 0,0 0 0,0 0 0,-1 0 0,1 0 0,0 0 0,0 0 0,0 0 0,0 0 0,0 0 0,-1 0 0,-22 10 573,17-7-758,-15 7 208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4.7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 14363,'-3'13'353,"0"1"0,1 0 0,0 1 0,2-1 0,-1 0 0,2 0 0,0 1 0,4 21 0,-2-12-148,1 44 1,-11-1-170,4-48-30,0 0 1,2 0 0,2 37-1,-1-54-1,0-1 0,0 1 0,0-1 0,1 1-1,-1-1 1,1 1 0,-1-1 0,1 0 0,-1 1 0,1-1-1,0 0 1,-1 0 0,1 1 0,0-1 0,0 0 0,0 0-1,0 0 1,0 0 0,0 0 0,0 0 0,1 0 0,-1 0-1,0-1 1,0 1 0,1 0 0,-1-1 0,0 1 0,1-1-1,-1 1 1,1-1 0,-1 0 0,1 1 0,-1-1 0,1 0-1,-1 0 1,1 0 0,-1 0 0,0-1 0,1 1 0,1-1-1,6-1 40,0 0-1,-1-1 1,1 0-1,-1 0 1,12-8-1,210-136 707,-162 98-1214,143-75 1,-178 109 188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5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29 321 12075,'-6'7'902,"3"-4"-603,0 0-1,0 1 1,0-1-1,1 1 1,-1 0 0,-1 4-1,3-7-247,1-1-1,0 0 1,0 0 0,0 0-1,0 1 1,0-1-1,0 0 1,0 0-1,0 1 1,0-1 0,0 0-1,0 0 1,0 0-1,0 1 1,0-1 0,0 0-1,0 0 1,0 1-1,0-1 1,0 0-1,0 0 1,0 0 0,0 1-1,0-1 1,0 0-1,1 0 1,-1 0 0,0 1-1,0-1 1,0 0-1,0 0 1,0 0 0,1 0-1,-1 1 1,0-1-1,0 0 1,0 0-1,1 0 1,-1 0 0,0 0-1,0 0 1,14 1 770,13-8-182,1-5-256,0 0 0,-1-2 0,0-1 0,-1-2 0,30-24 0,-11 4 31,71-77 0,-104 102-366,0-2-1,-1 0 1,-1 0 0,16-29 0,-44 83-39,0 1 0,-20 75 0,32-90-374,0 0 0,2 1 0,1-1 0,1 1 0,3 51 0,-1-76 331,0-1 0,0 1 1,0-1-1,0 0 0,0 1 1,1-1-1,-1 1 0,0-1 1,1 1-1,-1-1 0,1 0 0,-1 1 1,1-1-1,0 0 0,0 0 1,0 1-1,-1-1 0,1 0 1,0 0-1,0 0 0,1 0 1,-1 0-1,2 1 0,11-3-519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5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12 16812,'3'10'1232,"-8"-3"-1016,-4-4-288,8-3 520,6-5-208,8-8-152,12 0-24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6.1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261 1 15115,'-21'12'402,"-1"0"1,2 2-1,0 1 0,1 0 0,0 1 0,-30 35 0,37-36-288,2 0 0,0 1 0,0 0 0,2 0 0,0 1 0,0 0 0,2 1 0,0 0 0,-4 24 0,9-33-83,0-1 0,0 0 1,1 1-1,0-1 0,1 0 0,0 0 0,0 1 1,0-1-1,1 0 0,4 9 0,-4-11-16,1 0-1,0-1 0,1 1 0,-1-1 1,1 0-1,0 0 0,0 0 0,1 0 0,-1-1 1,1 0-1,0 1 0,0-2 0,1 1 1,8 4-1,-7-4 3,1-1-1,0 0 1,0-1-1,1 1 1,-1-1 0,0-1-1,1 0 1,-1 0 0,1 0-1,13-2 1,-17 1 8,0-1-1,0 0 1,0 0 0,0 0-1,0 0 1,0-1 0,0 1-1,0-2 1,0 1 0,0 0-1,-1-1 1,0 0 0,1 0 0,-1 0-1,0 0 1,0-1 0,-1 0-1,4-4 1,-6 7-10,0 0 1,0-1-1,0 1 1,0-1-1,0 1 1,-1-1-1,1 1 0,0-1 1,-1 1-1,0-1 1,1 0-1,-1 1 1,0-1-1,0 0 0,0 1 1,0-1-1,0 0 1,0 1-1,0-1 1,0 0-1,-1 1 0,0-3 1,0 1 8,-1 1 0,1-1 0,-1 1 0,0 0 1,0 0-1,0-1 0,0 1 0,0 0 0,0 0 0,0 1 1,-5-4-1,-4-1 52,-1 1 0,0-1-1,1 2 1,-22-6 0,22 8-49,-9-2 150,18 1-87,13 0-37,172-43 58,-75 16-139,-106 30 25,23-4-30,-24 4 32,-1 0 0,0 0 0,1 0 0,-1 0 0,1 1 0,-1-1 0,0 0 0,1 0 0,-1 0 0,1 1 0,-1-1 0,0 0 0,1 0 0,-1 1 0,0-1 0,0 0 0,1 1 0,-1-1 0,0 0 0,0 1 0,1-1 0,-1 0 0,0 1 0,0-1 0,0 1 0,0-1 0,1 0 0,-1 1 0,0-1 0,0 1 0,0-1 0,0 1 0,0-1 0,0 0 0,0 1 0,0-1 0,0 1 0,0-1 0,-1 0 0,1 1 0,0-1 0,0 1 0,0-1 0,0 0 0,-1 1 0,1-1 0,0 1 0,0-1 0,-1 0 0,1 1 0,-16 29-12,12-24 16,1 1-1,-1-1 0,1 1 0,0 0 0,1 0 0,0 0 0,0 0 0,-2 13 1,4-20-34,0 1 0,0-1 0,0 1 1,0-1-1,0 1 0,0-1 0,0 0 1,0 1-1,0-1 0,0 1 0,1-1 1,-1 1-1,0-1 0,0 0 0,0 1 1,1-1-1,-1 1 0,0-1 0,0 0 1,1 1-1,-1-1 0,0 0 0,1 1 1,-1-1-1,0 0 0,1 0 0,-1 1 1,1-1-1,-1 0 0,0 0 0,1 0 1,-1 0-1,1 1 0,-1-1 0,1 0 1,-1 0-1,1 0 0,-1 0 0,0 0 1,1 0-1,-1 0 0,1 0 0,-1 0 1,1 0-1,-1-1 0,1 1 0,-1 0 1,1 0-1,24-11-1357,-22 9 1426,20-10-526,5 0-168</inkml:trace>
  <inkml:trace contextRef="#ctx0" brushRef="#br0" timeOffset="1">653 236 16211,'-15'14'1497,"4"8"-825,-2-2-256,3 4 592,1 0-168,3-1-231,5 0-233,5-7-720,5-2-353,5-9 561,6-2-152,2-5-184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7.4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193 132 10930,'4'-10'566,"-1"0"0,0 0 0,-1 0 0,2-17 0,-3 24-282,-1 0 1,0 0 0,0 0-1,0-1 1,-1 1-1,1 0 1,-1 0-1,1 0 1,-1 0-1,0 0 1,0 0-1,-1 1 1,1-1-1,-1 0 1,1 0-1,-1 1 1,0-1-1,0 1 1,0 0-1,-3-4 1,4 6-245,1 0 0,-1-1 1,1 1-1,-1 0 0,1 0 1,-1 0-1,1-1 0,-1 1 0,1 0 1,-1 0-1,1 0 0,-1 0 1,1 0-1,-1 0 0,1 0 0,-1 0 1,0 0-1,1 0 0,-1 1 1,1-1-1,-1 0 0,1 0 0,-1 0 1,1 1-1,0-1 0,-1 0 1,1 1-1,-1-1 0,1 0 0,-1 1 1,1-1-1,0 0 0,-1 1 0,1-1 1,0 1-1,0-1 0,-1 1 1,1-1-1,0 0 0,0 1 0,-1-1 1,1 2-1,-11 25 240,10-26-234,-9 34 27,1-1 0,1 1 0,2 1 0,2-1-1,1 1 1,3 58 0,-9-161 1104,9 66-1368,-6-20-2451,1 16 3085,2 16-460,-52 529 713,35-373-612,10-88 162,6-87 225,2-18-270,2-1 0,0 0 0,2 1 0,5-33 0,-5 41-126,7-47 51,22-83 0,-23 121-195,1 0 0,1 0 0,1 0 0,2 2 0,23-38 0,-32 57 37,0 0 0,1 1 0,0 0 0,-1 0 0,2 0 0,-1 1 1,1-1-1,-1 1 0,1 1 0,0-1 0,1 1 0,-1 0 0,0 0 1,10-2-1,-12 4 15,0 0 0,0 1 1,0-1-1,0 1 0,0 0 1,0 0-1,0 0 1,0 1-1,0-1 0,0 1 1,0 0-1,0 0 0,0 1 1,0-1-1,0 1 0,-1-1 1,1 1-1,-1 1 0,1-1 1,-1 0-1,0 1 0,0 0 1,0-1-1,0 1 0,3 4 1,-4-5 11,-1 0 1,1 0-1,-1 0 1,0 0-1,1 0 1,-1 0-1,0 0 1,0 1-1,-1-1 1,1 0-1,0 1 1,-1-1-1,1 0 1,-1 1-1,0-1 1,0 1-1,0-1 1,0 0-1,0 1 1,0-1-1,-1 1 1,1-1-1,-1 0 1,1 1-1,-1-1 1,0 0-1,0 0 1,0 1-1,0-1 1,-1 0-1,1 0 1,-1 0-1,1-1 1,-1 1-1,0 0 1,1 0-1,-1-1 1,-4 3-1,-4 4 25,-1-1 1,-1 0-1,0 0 0,0-1 0,-21 7 0,19-7 12,0-2 0,0 1-1,0-2 1,-1 0 0,1 0-1,-1-2 1,0 1 0,-20-2 0,34 0-69,-1 0 0,1-1 0,-1 1 1,1 0-1,-1-1 0,1 1 1,0 0-1,-1-1 0,1 0 1,-1 1-1,1-1 0,0 0 0,0 1 1,-1-1-1,1 0 0,0 0 1,0 0-1,0 0 0,-1-2 1,1 2 26,1 0-1,0 0 1,-1-1 0,1 1 0,0 0 0,0 0 0,0 0 0,0 0 0,0-1 0,0 1 0,0 0 0,0 0 0,0 0 0,1-1 0,-1 1 0,0 0-1,1 0 1,0-2 0,4-5 69,-1 0 1,2 0-1,-1 0 0,13-12 0,-12 14-22,29-35-206,12-9-32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58.2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116 8 16091,'-2'1'138,"0"1"-1,1-1 0,-1 0 0,0 1 0,0-1 0,0 1 1,1-1-1,-1 1 0,1 0 0,-1-1 0,1 1 0,0 0 1,0 0-1,0 0 0,-1 3 0,-1 1 133,-7 11 112,1 1 0,0 1 0,2-1 0,-9 36-1,-9 80 94,18-78-420,3 2 0,3-1 0,2 0 0,10 62 0,-10-113-12,3 22 69,-4-28-88,0 1-1,0 0 0,0 0 0,1 0 0,-1 0 0,0 0 1,0-1-1,1 1 0,-1 0 0,1 0 0,-1 0 0,0-1 1,1 1-1,0 0 0,-1-1 0,1 1 0,-1 0 0,1-1 1,0 1-1,-1-1 0,1 1 0,1 0 0,-1-1 8,0-1-1,-1 1 1,1 0-1,0-1 1,0 1-1,0-1 0,-1 1 1,1-1-1,0 1 1,0-1-1,-1 0 1,1 1-1,-1-1 0,1 0 1,-1 0-1,1 1 1,-1-1-1,1 0 1,-1 0-1,1 0 1,-1-1-1,10-23 318,-9 23-288,9-27 49,-1 0 1,-2-1 0,-1 0-1,-1 0 1,-2 0-1,0-36 1,-7 46-271,1 19 29,2 12 53,1-7 68,0-1 0,0 1 1,1 0-1,-1 0 0,1 0 1,0-1-1,0 1 0,1 0 1,-1-1-1,1 1 0,-1-1 0,1 1 1,0-1-1,1 0 0,-1 0 1,0 0-1,1 0 0,0 0 1,0-1-1,-1 1 0,2-1 1,-1 1-1,0-1 0,0 0 1,1-1-1,-1 1 0,1 0 1,-1-1-1,1 0 0,4 1 1,-4-1 0,0 0 0,1-1 0,-1 1 1,0-1-1,1 0 0,-1 0 1,1-1-1,-1 1 0,0-1 0,1 0 1,-1 0-1,0 0 0,0-1 1,0 0-1,0 0 0,0 0 0,0 0 1,0 0-1,0-1 0,-1 1 0,0-1 1,1 0-1,-1 0 0,0-1 1,0 1-1,2-5 0,-3 5 4,0-1 0,0 0 0,-1 0 0,0 0 1,2-8-1,-4-4-2,1 16 8,0 0-1,0-1 1,0 1-1,-1 0 0,1-1 1,0 1-1,0 0 1,-1-1-1,1 1 1,0 0-1,0-1 1,-1 1-1,1 0 1,0 0-1,-1 0 0,1-1 1,0 1-1,-1 0 1,1 0-1,0 0 1,-1 0-1,1 0 1,-1-1-1,1 1 1,0 0-1,-1 0 0,1 0 1,0 0-1,-1 0 1,0 0-1,0 1-2,0-1 0,0 1 0,0-1 0,-1 1 0,1 0 0,0-1 0,0 1 0,0 0 0,1-1 1,-1 1-1,0 0 0,0 0 0,0 0 0,1 0 0,-1 0 0,0 0 0,1 0 0,-1 0 0,1 0 0,-1 0 0,1 1 0,0-1 0,-1 0 0,1 0 0,0 0 0,0 1 0,0 0 0,-1 0 0,1 0-1,0 0 1,0 0-1,0 0 1,0 0-1,0 0 1,0 0-1,0 0 1,1-1 0,-1 1-1,1 0 1,-1 0-1,1 0 1,0-1-1,0 1 1,0 0-1,1 2 1,1-3-2,-1 1 1,1-1 0,-1 1-1,1-1 1,0 0-1,-1 0 1,1 0-1,0 0 1,0-1 0,0 1-1,0-1 1,0 0-1,-1 0 1,1 0-1,0 0 1,6-1 0,3-1 2,0 0 0,19-7 1,-9 1 12,0-1 1,-1-1 0,-1-1-1,1 0 1,-2-2-1,0-1 1,0 0 0,18-19-1,-16 12 13,-1-1 1,-1-1-1,0 0 0,-2-1 0,27-52 0,-39 65-14,0 0 0,0 0-1,-1 0 1,-1 0 0,2-13 0,-4 22-9,0 0 1,-1 0 0,0 0-1,0-1 1,0 1 0,0 0-1,0 0 1,0 0-1,0 0 1,-1-1 0,1 1-1,-1 0 1,1 0 0,-1 0-1,0 0 1,0 0 0,0 0-1,0 0 1,0 0-1,0 1 1,-1-1 0,1 0-1,0 1 1,-1-1 0,0 1-1,1-1 1,-1 1 0,0 0-1,0 0 1,1 0-1,-1 0 1,0 0 0,0 0-1,0 0 1,-3 0 0,-1-1-1,1 1 0,-1 0 1,0 0-1,0 1 0,0 0 1,0 0-1,1 0 0,-1 0 1,0 1-1,0 0 0,0 1 1,1-1-1,-1 1 0,-5 2 1,4 0-4,0 0 0,0 0 0,1 0 0,0 1 0,0 0 0,0 0 0,0 1 0,1 0 0,-8 10 0,5-4 0,0 0 0,1 1-1,1 0 1,0 0 0,1 0 0,0 1 0,1 0 0,1 0 0,0 0-1,1 1 1,-1 15 0,3-14 24,1 0-1,0-1 0,1 1 1,1 0-1,0-1 1,1 0-1,1 0 0,7 16 1,-9-24-19,0-1 0,1 0 0,0 0 0,0 0 0,0-1 0,0 0 0,1 1 0,0-2 0,7 7 0,-8-9-43,-1 1 0,1-1 1,0 0-1,0 0 0,0 0 0,1-1 1,-1 1-1,0-1 0,1 0 0,-1-1 1,0 1-1,1-1 0,-1 1 0,1-1 1,6-1-1,-8 0-70,0 1 0,0-1 0,-1 0 0,1 0 0,0 0 1,-1 0-1,1 0 0,-1 0 0,1-1 0,-1 1 0,1-1 0,1-2 0,8-10-346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48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23 102 12859,'6'-5'4672,"5"-13"-2145,-8 14-2105,-1-1-246,-1-1 0,0 1 0,0-1-1,0 0 1,-1-8 0,-4-7 542,3 21-693,1-1 1,0 1-1,-1-1 0,1 1 0,-1-1 1,1 1-1,-1-1 0,1 1 1,-1 0-1,1-1 0,-1 1 0,1 0 1,-1-1-1,1 1 0,-1 0 1,0 0-1,1-1 0,-1 1 0,1 0 1,-1 0-1,0 0 0,1 0 0,-1 0 1,0 0-1,1 0 0,-2 0 1,1 1-39,-1 0 1,1 0 0,0 0-1,0 0 1,-1 0 0,1 1-1,0-1 1,0 0 0,0 1-1,0-1 1,1 0 0,-1 1-1,0-1 1,1 1 0,-1 0-1,1-1 1,-1 1 0,1-1-1,-1 1 1,1 0 0,0-1-1,0 1 1,0 0 0,0-1-1,0 1 1,1 0 0,-1-1-1,0 1 1,1 0-1,-1-1 1,2 2 0,-1-5 858,-7 6-951,8-7 65,8-17 111,-10 20-67,1-1 0,-1 0 1,0 0-1,1 1 0,-1-1 0,0 0 0,1 0 0,-1 0 0,0 0 0,0 1 0,0-1 1,0 0-1,0 0 0,0 0 0,0 0 0,0 0 0,0 1 0,-1-1 0,1 0 0,0 0 1,-1-1-1,1 2-6,0 0 1,-1 0-1,1-1 1,0 1-1,0 0 1,0 0-1,0 0 1,0 0-1,-1 0 1,1 0 0,0 0-1,0 0 1,0 0-1,-1 0 1,1 0-1,0 0 1,0 0-1,0 0 1,-1 0-1,1 0 1,0 0-1,0 0 1,0 0-1,0 0 1,-1 0 0,1 0-1,0 0 1,0 0-1,0 0 1,0 0-1,-1 0 1,1 1-1,0-1 1,0 0-1,0 0 1,0 0-1,0 0 1,-1 0-1,1 1 1,0-1 0,0 0-1,-7 12-64,0 14-132,7-25 191,-1-1-1,1 0 1,0 1 0,0-1-1,0 1 1,0-1 0,0 0-1,0 1 1,0-1-1,0 1 1,-1-1 0,2 1-1,-1-1 1,0 1-1,0-1 1,0 0 0,0 1-1,0-1 1,0 1-1,0-1 1,0 0 0,1 1-1,-1-1 1,0 1-1,0-1 1,1 0 0,-1 1-1,0-1 1,0 0-1,1 1 1,-1-1 0,0 0-1,1 1 1,-1-1-1,1 0 1,0 1 0,0-2-5,0 1 1,0 0-1,1 0 0,-1 0 1,0-1-1,0 1 1,0-1-1,1 1 1,-1-1-1,0 1 0,0-1 1,1-1-1,4-2 17,-1 0-1,0 0 0,0-1 0,6-5 1,-8 4 126,-4 7-49,-9 13-27,-15 21-109,25-35 49,1 0-1,-1 0 0,0 0 1,0 1-1,0-1 1,0 0-1,0 0 0,0 0 1,0 0-1,0 0 1,0 0-1,0 1 0,-1-1 1,1 0-1,0 0 0,0 0 1,0 0-1,0 0 1,0 0-1,0 1 0,0-1 1,0 0-1,0 0 1,0 0-1,0 0 0,0 0 1,0 0-1,-1 0 1,1 0-1,0 0 0,0 0 1,0 0-1,0 1 1,0-1-1,0 0 0,0 0 1,-1 0-1,1 0 0,0 0 1,0 0-1,0 0 1,0 0-1,0 0 0,0 0 1,-1 0-1,1 0 1,0 0-1,0 0 0,0 0 1,0 0-1,0 0 1,0 0-1,-1 0 0,1-1 1,0 1-1,0 0 1,0 0-1,0 0 0,0 0 1,0 0-1,1-11-607,7-17-2409,5 0 1545,-7 16 581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0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8554,'4'1'432,"0"1"1,1-1 0,-1 0-1,0 0 1,1 0 0,-1 0-1,1-1 1,0 0-1,5 0 1,-5 0-237,-1-1 0,1 0-1,0 0 1,-1 0 0,1-1-1,-1 0 1,9-4 0,-8 4-27,0-1 0,0 1 0,0 0 0,1 0 1,-1 1-1,6-1 0,14-2-877,30-7 0,14-3-489,-61 13 1203,0-1-1,0 1 0,-1-2 1,11-3-1,-5 0 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10186,'2'2'1080,"0"-1"-808,4-2-152,-2-1 969,5-2-969,-2 0-40,6-1-80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0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9538,'8'-1'866,"0"0"-1,1 0 1,-1-1 0,10-2-1,-10 1-783,0 1-1,0 0 0,1 1 0,10-1 0,-3 1-223,-1-1 0,1 0 0,25-8 0,16-3 649,20 2-410,195-34-1119,-187 24 337,-32 7-562,69-9 0,-102 22 822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1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0 234 3569,'19'-4'160,"2"-3"-120,4-1-16</inkml:trace>
  <inkml:trace contextRef="#ctx0" brushRef="#br0" timeOffset="1">328 180 6841,'15'0'865,"2"-3"-473,0 0-184,2-3 240,2 3-536,-1-1 256,-1 0-152,-1-1-208</inkml:trace>
  <inkml:trace contextRef="#ctx0" brushRef="#br0" timeOffset="2">635 42 9474,'3'0'1016,"1"-1"-760,2-2-128,1-2 729,3 1-1242,3-2-591,3-1 848,1 0-160,2-2-168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1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1 231 5657,'14'-4'144,"0"0"-144,-2-1-8,3-2 192</inkml:trace>
  <inkml:trace contextRef="#ctx0" brushRef="#br0" timeOffset="1">445 78 12827,'13'-6'880,"0"-2"-736,4-2-128,4-2 624,4 2-456,9-6-80,5 1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0 661 12275,'19'-16'335,"1"0"1,41-23 0,-36 26-1203,0 1 0,37-11 0,-41 16 262,118-41-1495,-49 7 6035,-48 21-2439,56-17 0,-66 26-1397,-1 0 1,-1-2 0,0-1-1,39-26 1,23-21-1397,42-32 679,-132 91 704,0 0-1,0 0 1,0 0 0,0 0 0,0 0 0,-1 0 0,1-1 0,-1 1 0,1-1 0,-1 1 0,0-1 0,0 0 0,0 1 0,-1-1 0,2-4 0,5-18 896,-4 21-1010,0-1-1,0 0 0,0 1 1,1 0-1,-1 0 0,6-4 1,8-11-394,-17 19 453,0 0 0,0 0 1,0-1-1,0 1 0,0 0 0,0 0 1,1-1-1,-1 1 0,-1 0 1,1-1-1,0 1 0,0 0 1,0 0-1,0-1 0,0 1 1,0 0-1,0 0 0,0-1 0,0 1 1,0 0-1,-1 0 0,1-1 1,0 1-1,0 0 0,0 0 1,0-1-1,-1 1 0,1 0 1,0 0-1,0 0 0,-1 0 0,1-1 1,0 1-1,0 0 0,-1 0 1,1 0-1,0 0 0,0 0 1,-1 0-1,1 0 0,-8-8 623,7-2-272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4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1 218 10450,'13'-24'972,"2"0"-1,0 1 1,2 1-1,1 1 1,0 0-1,2 1 1,36-29 0,-41 39 318,-15 10-1269,0 0 0,0 0 0,0 0 0,0 0 0,0 0 0,0 1 0,0-1 0,0 0 0,0 0 0,0 0 0,0 0 0,0 0-1,0 0 1,0 0 0,0 0 0,0 0 0,0 0 0,0 0 0,0 0 0,0 1 0,0-1 0,0 0 0,0 0 0,0 0 0,0 0-1,0 0 1,0 0 0,0 0 0,0 0 0,0 0 0,0 0 0,0 0 0,1 0 0,-1 0 0,0 0 0,0 0 0,0 0 0,0 0-1,0 0 1,0 0 0,0 0 0,0 0 0,0 0 0,0 0 0,0 0 0,0 0 0,0 0 0,1 0 0,-1 0 0,0 0 0,0 0-1,0 0 1,0 0 0,0 0 0,0 0 0,0 0 0,0 0 0,0 0 0,0 0 0,0 0 0,0 0 0,0 0 0,0 0 0,1 0-1,-1 0 1,0 0 0,0 0 0,-14 21 1785,6-10-1993,-27 41-246,-38 77-1,54-89-1277,-16 49-1,66-144-2889,95-152 467,-62 125 7153,-59 79-426,-6 13-1150,-14 29-540,5-10-460,3-4-344,1 0 1,1 1-1,2 0 1,-2 44 0,5-51-152,1 1 0,1-1 0,1 0 0,0 0 0,1 0 0,14 35 0,-18-54 38,0 0 0,0 0-1,0 0 1,0 0 0,0 0 0,0 0-1,1 0 1,-1 0 0,0 0 0,0 0-1,0 0 1,0 0 0,0 0 0,1 0-1,-1 0 1,0 0 0,0 0 0,0 0-1,0 0 1,0 0 0,0-1 0,1 1-1,-1 0 1,0 0 0,0 0 0,0 0-1,0 0 1,0 0 0,0 0 0,0-1-1,0 1 1,0 0 0,0 0 0,0 0-1,1 0 1,-1 0 0,0 0 0,0-1-1,0 1 1,0 0 0,0 0 0,0 0-1,0 0 1,0 0 0,0-1 0,0 1-1,0 0 1,-1 0 0,1 0 0,0 0-1,0 0 1,0-1 0,0 1 0,0 0-1,0 0 1,0 0 0,0 0-1,0 0 1,0 0 0,-1-1 0,0-7-67,-1 0 0,0 0-1,0 0 1,-4-9 0,-8-20-161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5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13363,'6'5'1616,"2"2"-1000,8-2-224,3-1 697,6-1-361,7-3-128,5-2-576,3-2-280,2-6 264,-6 0-128,-5-1-128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3:55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1 11442,'-28'7'404,"0"2"-1,1 0 1,0 2-1,1 1 0,1 2 1,0 0-1,-35 27 1,41-26-346,1 1 1,1 0-1,0 2 0,1 0 1,1 0-1,1 2 1,1 0-1,1 0 0,-14 31 1,15-26-42,2 0 1,0 1-1,2 1 1,-4 26-1,9-39 6,0 0 0,1 0 0,0 0 0,2 0 0,0 0 0,0 0 0,1 0 0,1 0 0,6 20 0,-7-28 33,0-1-1,1 0 0,-1 0 0,1 0 1,0 0-1,1-1 0,-1 1 1,1-1-1,0 0 0,0 0 0,0 0 1,0 0-1,1-1 0,-1 0 1,8 4-1,-5-4 63,0 0-1,0 0 1,1-1 0,-1 0-1,0-1 1,1 0 0,-1 0-1,1 0 1,-1-1-1,1 0 1,9-2 0,4-1 193,0-1 0,-1-2 1,0 0-1,0-1 0,0-1 0,-1-1 1,0 0-1,-1-2 0,28-20 0,-8 2 173,-1-2 0,-2-2 0,35-41 0,-46 47-146,38-59 1,-55 75-301,0-1-1,-1-1 1,0 1 0,-1-1 0,0 0 0,-1 0-1,-1-1 1,2-15 0,-4 24-83,-1 0 0,0 1 0,0-1 0,-1 0 0,1 0 0,-1 1 1,0-1-1,0 0 0,-1 1 0,1-1 0,-1 1 0,0-1 0,0 1 0,0 0 0,-1 0 0,0 0 0,0 0 0,0 0 0,0 1 0,0-1 0,-1 1 0,1 0 0,-1 0 0,0 0 1,0 1-1,0-1 0,0 1 0,-1 0 0,-8-3 0,2 0-219,1 1 1,-1 1-1,-1-1 1,1 2-1,0 0 1,0 0-1,-1 1 0,1 0 1,-1 1-1,0 0 1,1 1-1,-19 4 1,-10 6-516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6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430 141 13451,'-2'-3'131,"0"0"0,0 1 0,0-1 0,0 1 0,-1-1 0,0 1 1,1 0-1,-1 0 0,0 0 0,0 1 0,0-1 0,0 1 0,0-1 0,0 1 0,-1 0 0,1 0 1,-6 0-1,-1-1 22,0 0 0,0 2 0,0-1 1,0 1-1,-10 1 0,3 2-39,0 0-1,1 1 1,0 0-1,0 2 0,0 0 1,0 1-1,1 0 1,0 1-1,1 1 0,0 0 1,0 1-1,-20 18 1,26-20-94,1 0 1,-1 0-1,1 1 1,0 0-1,1 0 1,0 0-1,1 1 1,0 0 0,0 0-1,1 0 1,0 1-1,1-1 1,0 1-1,1 0 1,0 0-1,1 0 1,0 0-1,0 0 1,2 0-1,0 13 1,1-14-24,0 1-1,1-1 1,0 0 0,0 0-1,1 0 1,0 0 0,1-1-1,0 1 1,1-1 0,0 0-1,0-1 1,1 1 0,0-1-1,0-1 1,1 1-1,12 8 1,-12-10 36,0-2 0,0 1 0,0-1 0,1 0 0,-1-1 0,1 1 0,0-2 1,0 1-1,0-2 0,0 1 0,1-1 0,-1 0 0,0-1 0,0 0 0,1-1 0,-1 1 0,0-2 0,0 1 0,12-5 0,-7 1 120,1-1-1,-1-1 1,0 0-1,-1 0 1,0-2-1,0 0 1,-1 0-1,0-1 1,0-1 0,-1 0-1,-1 0 1,0-1-1,0 0 1,-1-1-1,-1 0 1,0-1-1,12-27 1,-14 26-100,-1 1 0,0-1 0,-1 0 0,0 0-1,-1 0 1,-1 0 0,0-1 0,-2 1 0,1-1 0,-2 1 0,0-1 0,-1 1 0,0 0 0,-2-1 0,1 1-1,-2 1 1,-12-29 0,12 34-302,0-1 0,0 1-1,-2 0 1,1 0 0,-1 0 0,0 1-1,-1 0 1,1 1 0,-2 0-1,1 0 1,-1 0 0,-10-5 0,3 7-308,6 7 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6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12899,'29'37'4674,"-4"-7"-3974,412 488 2206,-416-494-2900,22 21-72,-41-45-213,-2-5 22,-5-7-227,-8-10 56,-1 1 1,-24-27-1,-5-1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7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0 456 10762,'0'10'617,"1"1"1,0 0-1,0 0 0,1 0 0,1 0 0,0-1 0,0 1 0,1-1 0,0 0 0,7 12 0,-11-22-577,0 1-1,1 0 0,-1-1 0,0 1 1,0 0-1,1-1 0,-1 1 1,0-1-1,1 1 0,-1-1 0,0 1 1,1 0-1,-1-1 0,1 0 0,-1 1 1,1-1-1,-1 1 0,1-1 0,-1 0 1,1 1-1,0-1 0,-1 0 1,1 1-1,0-1 0,-1 0 0,1 0 1,0 0-1,-1 0 0,1 0 0,0 0 1,-1 0-1,1 0 0,0 0 0,-1 0 1,1 0-1,0 0 0,-1 0 0,1 0 1,-1 0-1,1-1 0,0 1 1,-1 0-1,1-1 0,-1 1 0,1 0 1,0-1-1,-1 1 0,1-1 0,-1 1 1,1-1-1,-1 1 0,0-1 0,1 1 1,0-1-1,2-4 138,0 0 1,-1 1-1,1-1 0,-1 0 0,3-10 1,6-25 373,-1-2 0,-2 1 0,3-54 0,-8-129 5,-3 222-555,-1-29-41,-6-36 1,7 66 33,0 1 1,0 0 0,0 0 0,0-1 0,0 1-1,0 0 1,0 0 0,0 0 0,0-1 0,0 1-1,0 0 1,0 0 0,0-1 0,0 1-1,0 0 1,0 0 0,1 0 0,-1-1 0,0 1-1,0 0 1,0 0 0,0 0 0,0-1 0,1 1-1,-1 0 1,0 0 0,0 0 0,0 0 0,0 0-1,1-1 1,-1 1 0,0 0 0,0 0-1,0 0 1,1 0 0,-1 0 0,0 0 0,0 0-1,1 0 1,-1 0 0,0 0 0,0 0 0,1 0-1,-1 0 1,0 0 0,0 0 0,1 0-1,10 2-81,154 71-2050,-30-12 780,-81-39 801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7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10 404 14403,'-1'4'463,"-1"1"-157,0 0-1,1 0 0,0 0 1,-2 9-1,3-13-254,0 0 0,0-1 0,0 1 0,0 0 0,0 0 0,0-1 0,0 1 0,1 0 0,-1-1 0,0 1 0,0 0 0,0-1 0,1 1 0,-1 0 0,0-1 0,1 1 0,-1-1 1,1 1-1,-1 0 0,0-1 0,1 1 0,-1-1 0,1 1 0,0-1 0,-1 0 0,1 1 0,-1-1 0,1 1 0,0-1 0,-1 0 0,1 0 0,0 1 0,-1-1 0,1 0 0,0 0 0,-1 0 0,1 0 0,0 0 0,-1 0 0,1 0 0,0 0 0,0 0 0,-1 0 0,2 0 0,8-2 172,-1 0-1,0-1 0,0 0 1,-1 0-1,1-1 1,0 0-1,-1 0 0,0-1 1,0 0-1,11-10 0,4-4 332,39-45 0,-31 28-365,-1-1 0,-3-1 0,-1-2-1,-1-1 1,33-79 0,-49 105-260,-9 15 69,0 0 0,0 0-1,0 0 1,0 0 0,1 0 0,-1 0 0,0 0-1,0 0 1,0 0 0,0 0 0,0 0 0,1 0-1,-1 0 1,0 0 0,0 1 0,0-1 0,0 0-1,0 0 1,0 0 0,0 0 0,1 0 0,-1 0-1,0 1 1,0-1 0,0 0 0,0 0 0,0 0-1,0 0 1,0 0 0,0 1 0,0-1-1,0 0 1,0 0 0,0 0 0,0 0 0,0 1-1,0-1 1,0 0 0,0 0 0,0 0 0,0 0-1,0 0 1,0 1 0,0-1 0,0 0 0,-3 37-167,2-27 158,-3 38-161,0-8-44,1-1 1,2 1-1,2 0 1,6 42-1,-7-79 166,1 1 1,0-1-1,0 0 0,0 0 1,0 1-1,0-1 1,1 0-1,2 4 0,6 3-233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8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18348,'10'0'1232,"-10"2"-1104,-7 3-64,2-2-40,3-3-528,-7 1 296,3-5-40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8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10 18156,'0'0'45,"-1"-1"-1,1 1 1,0-1 0,0 1-1,0-1 1,0 1 0,-1-1-1,1 1 1,0 0 0,0-1-1,-1 1 1,1-1 0,0 1-1,-1 0 1,1-1 0,0 1-1,-1 0 1,1-1 0,-1 1-1,1 0 1,-1 0 0,1 0-1,0-1 1,-1 1 0,1 0-1,-1 0 1,1 0 0,-1 0-1,1 0 1,-1 0 0,0 0-1,-18 7 368,13-3-315,-1 1 1,1 0-1,-8 9 1,-3 6 33,1 1 0,1 1 0,1 0 0,1 0 0,-11 28 0,10-16-78,2 0 1,0 1-1,-6 40 0,17-70-46,-3 17 41,-4 44 0,8-62-41,0 1-1,0-1 1,0 1-1,0-1 1,1 0-1,0 1 1,0-1-1,0 1 1,0-1-1,0 0 0,1 0 1,0 0-1,0 0 1,0 0-1,1 0 1,4 6-1,-4-8-5,0 0 0,0 0 0,0 0 0,1 0 0,-1-1 0,0 1 0,1-1 0,-1 0 0,1 0 1,-1-1-1,1 1 0,0 0 0,-1-1 0,1 0 0,-1 0 0,1 0 0,0-1 0,-1 1 0,1-1 0,-1 0 0,1 0 0,4-1 0,2-2 8,1 0-1,-1-1 1,0 0 0,-1 0 0,1-1 0,9-7 0,-15 9-1,0 0 0,0-1 0,0 1-1,0-1 1,-1 0 0,0 0 0,5-9 0,-8 14-10,1-1 0,-1 0 0,1 0 0,-1 0 0,1 1 0,-1-1 0,0 0 0,1 0 0,-1 0 0,0 0 0,0 0-1,0 0 1,0 0 0,0 0 0,0 0 0,0 0 0,0 1 0,0-1 0,0 0 0,0 0 0,0 0 0,-1 0 0,1 0 0,0 0 0,-1 0 0,1 1 0,-1-1-1,1 0 1,-1 0 0,1 0 0,-1 1 0,1-1 0,-1 0 0,0 1 0,0-1 0,1 1 0,-1-1 0,0 0 0,0 1 0,1 0 0,-1-1 0,0 1-1,0-1 1,0 1 0,0 0 0,0 0 0,0 0 0,0-1 0,0 1 0,1 0 0,-1 0 0,0 0 0,0 0 0,0 1 0,-2-1 0,-3 1-8,0-1 0,0 2 0,0-1 0,0 0 0,1 1 0,-1 0 1,0 1-1,1-1 0,-1 1 0,1 0 0,0 0 0,0 1 0,0 0 0,1 0 1,-1 0-1,1 0 0,0 1 0,0-1 0,-4 7 0,9-8 76,5-6-33,7-6-4,29-32-228,-31 29-78,1 0-1,0 1 0,19-14 1,-30 25 248,-1-1 0,1 1 1,0 0-1,-1-1 0,1 1 1,-1 0-1,1-1 0,-1 1 1,1 0-1,0 0 1,-1 0-1,1 0 0,0-1 1,-1 1-1,1 0 0,0 0 1,-1 0-1,1 0 0,0 0 1,-1 1-1,1-1 0,0 0 1,-1 0-1,1 0 0,-1 0 1,1 1-1,0-1 0,0 1 7,0 0-1,0 0 0,0 0 0,-1 0 1,1 0-1,0 0 0,-1 1 0,1-1 1,-1 0-1,1 0 0,-1 0 0,0 0 1,1 3-1,0 6 76,0 1 1,0 20-1,-1-20 61,0 15 148,4 35-534,-4-57 96,0-1-81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9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17572,'0'20'1600,"-1"6"-1064,-6 0-184,0 4 1129,-2 1-697,3 2-560,2-1-152,4-9-440,3-5-272,4-10 552,2 0-184,-2-8-97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09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18644,'6'-9'1480,"-4"8"-1192,-2-1 785,-1 4-873,1 2-792,1 0 1936,-1 2-1328,2 3 24,1 1 56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1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7 14579,'-8'303'3948,"7"-116"-2597,1-183-1294,0 1 65,0-1 0,0 1 0,-1-1 0,1 1 0,-1-1 0,0 0 0,-3 7 0,1-24 852,3-8-808,2 1 0,1-1-1,1 1 1,6-21 0,0-5-152,76-283-2154,-85 326 2092,-1 1-1,1-1 0,0 1 1,0 0-1,0-1 0,0 1 0,1 0 1,-1 0-1,1 0 0,-1 0 0,4-3 1,-5 5 38,1-1 0,-1 1 0,0 0 0,1 0 0,-1 0 1,0 0-1,1 0 0,-1 0 0,0 0 0,1 0 0,-1 0 1,0 0-1,1 0 0,-1 0 0,0 0 0,1 0 0,-1 0 0,0 0 1,1 0-1,-1 0 0,0 0 0,1 1 0,-1-1 0,0 0 1,0 0-1,1 0 0,-1 0 0,0 1 0,1-1 0,-1 0 0,10 19-96,-6-5 118,0 0 1,-1 0-1,-1 0 0,0 1 1,-1-1-1,-1 21 0,-1-26 31,1 0-1,-1 0 1,-1 0-1,0 0 1,0 0-1,0-1 1,-1 1-1,-1-1 1,1 0-1,-1 0 1,-8 12-1,11-19-52,0 1 0,0-1 0,0 0 0,0 0 0,0 1-1,0-1 1,0 0 0,0 0 0,0 0 0,-1 0 0,1-1 0,0 1 0,-1 0-1,1 0 1,-1-1 0,1 1 0,0-1 0,-1 1 0,1-1 0,-1 0-1,0 1 1,1-1 0,-1 0 0,1 0 0,-1 0 0,1 0 0,-1-1-1,1 1 1,-1 0 0,1 0 0,-1-1 0,1 1 0,-1-1 0,1 0-1,-1 1 1,1-1 0,0 0 0,-1 0 0,1 0 0,0 0 0,0 0-1,0 0 1,-2-2 0,0-1-39,-1 0 0,1 0 0,0-1 0,0 0 0,0 1 1,1-1-1,-1 0 0,1 0 0,0 0 0,1-1 0,-2-6 0,-1-30-222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10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16588,'-6'8'503,"0"0"1,0 1-1,1-1 1,0 1-1,0 0 1,1 0 0,-6 18-1,-16 74 299,18-55-633,2 0 0,1 1 0,3 0 1,2 0-1,2 0 0,9 48 0,-11-94-177,0 0 0,0-1 0,0 1 0,0 0 0,0 0 0,0 0 0,0-1 0,0 1 0,1 0-1,-1 0 1,0-1 0,1 1 0,-1 0 0,0-1 0,1 1 0,-1 0 0,1-1 0,-1 1 0,2 1 0,4-13-239,3-28-225,-9 38 455,9-53-1124,4-100 0,-11 163 1232,0 1 1,1-1-1,0 1 1,0-1-1,1 0 1,0 0-1,1-1 1,0 1 0,0-1-1,9 11 1,-11-16-70,0 0 1,0-1-1,0 1 1,0 0-1,1-1 1,-1 0-1,1 0 1,-1 0-1,1 0 1,0-1-1,0 1 1,0-1 0,0 0-1,0 0 1,0 0-1,0-1 1,0 1-1,0-1 1,0 0-1,0-1 1,0 1-1,1 0 1,-1-1-1,0 0 1,0 0-1,0 0 1,4-3 0,0 0-5,1 0 1,-2 0-1,1-1 1,-1 0 0,1-1-1,-1 1 1,-1-1-1,1-1 1,-1 1 0,0-1-1,-1 0 1,1-1-1,-2 1 1,1-1 0,-1 0-1,0 0 1,0-1-1,-1 1 1,3-14 0,-5 21-22,-1 0 1,0 0 0,0-1 0,1 1 0,-1 0 0,0 0 0,0 0 0,0 0 0,0 0 0,0 0 0,0 0-1,-1 0 1,1-1 0,0 1 0,0 0 0,-1 0 0,1 0 0,-1 0 0,1 0 0,-1 0 0,1 0 0,-1 1-1,0-2 1,0 2 0,0-1 1,0 1-1,0 0 0,0 0 0,0 0 0,1 0 0,-1 0 0,0 0 1,0 1-1,0-1 0,0 0 0,0 0 0,0 1 0,1-1 0,-1 0 1,0 1-1,0-1 0,0 1 0,1-1 0,-1 1 0,0 0 0,-5 4 0,0-1 0,0 2 0,1-1 0,0 1 0,-6 7 0,4-1 36,0 0 1,-9 21-1,15-30-24,-1 0 1,1 1-1,0-1 0,0 1 0,0-1 1,1 1-1,-1 0 0,1-1 0,0 1 1,0 0-1,0-1 0,0 1 0,1 0 1,1 6-1,-1-9-8,-1 0 0,1 0 1,-1 0-1,1 0 0,-1 0 0,1 0 1,-1 0-1,1 0 0,0 0 0,-1 0 0,1-1 1,0 1-1,0 0 0,0-1 0,0 1 1,0 0-1,0-1 0,0 1 0,0-1 0,0 1 1,0-1-1,0 0 0,0 0 0,2 1 1,-1-1-1,0 0 0,0-1 0,0 1 0,0 0 0,1-1 1,-1 0-1,0 1 0,0-1 0,0 0 0,0 0 0,3-2 1,3-3 1,0 0 1,0-1 0,-1 0 0,8-9-1,3-5-23,0-1 0,-2-2 0,-1 1 0,0-2 0,-2 0-1,-1 0 1,-1-1 0,-1-1 0,-2 0 0,10-47 0,-18 70-3,1 1-1,-1-1 1,0 0 0,0 0 0,0 0 0,0 0 0,-1 0 0,1 1 0,-1-1 0,-2-5 0,3 8 13,-1 0 0,1 1 0,0-1 0,-1 0 0,1 1 1,-1-1-1,1 0 0,-1 1 0,1-1 0,-1 1 0,0-1 0,1 1 1,-1-1-1,0 1 0,1-1 0,-1 1 0,0 0 0,0-1 1,1 1-1,-3 0 0,2 0 0,-1 0 1,1 0-1,-1 0 1,0 0-1,1 0 0,-1 1 1,1-1-1,-1 1 1,1-1-1,-1 1 0,1 0 1,-1-1-1,1 1 1,-2 1-1,-2 2 23,0 0 1,1 1-1,0-1 0,0 1 0,0-1 1,0 1-1,1 0 0,-1 1 0,1-1 0,1 1 1,-1-1-1,-2 9 0,-1 4 89,1 1 0,-4 32 0,6-32-95,2 0 1,0 0 0,1 0-1,6 36 1,-6-49-47,2 1 0,-1-1 0,1 1-1,-1-1 1,2 0 0,-1 0 0,1 0 0,0 0-1,0 0 1,1 0 0,-1-1 0,1 0-1,0 0 1,1 0 0,-1 0 0,1-1 0,8 7-1,14-1-177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0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95 8594,'2'2'1464,"2"-7"-655,2-9 1033,-6 14-1756,0 0 0,0 0 0,0 0 0,0-1-1,0 1 1,0 0 0,0 0 0,0 0 0,0 0-1,0-1 1,0 1 0,1 0 0,-1 0 0,0 0-1,0-1 1,0 1 0,0 0 0,0 0 0,-1 0-1,1-1 1,0 1 0,0 0 0,0 0-1,0 0 1,0-1 0,0 1 0,0 0 0,0 0-1,0 0 1,0 0 0,-1 0 0,1-1 0,0 1-1,0 0 1,0 0 0,0 0 0,0 0 0,-1 0-1,1 0 1,0-1 0,0 1 0,0 0 0,-1 0-1,1 0 1,0 0 0,0 0 0,0 0 0,0 0-1,-1 0 1,1 0 0,0 0 0,-2 1 1783,5-5-1330,-2 2-514,0 1 0,0-1 0,0 0 0,0 0 0,-1 0 0,1 0 1,-1 0-1,1 0 0,-1 0 0,0 0 0,0 0 0,0-4 0,1-6 352,-12 22 175,-1 26-243,11-34-296,1 0 1,-1 0-1,1-1 0,0 1 0,-1 0 1,1 0-1,0 0 0,0 0 0,0 0 1,1 0-1,-1 0 0,0 0 0,1 0 1,-1 0-1,1 0 0,1 3 1,-1-5-7,-1 1 0,1-1 1,-1 0-1,0 1 1,1-1-1,-1 0 0,1 1 1,-1-1-1,1 0 1,-1 0-1,1 0 0,-1 1 1,1-1-1,-1 0 1,1 0-1,-1 0 0,1 0 1,-1 0-1,1 0 1,-1 0-1,1 0 0,-1 0 1,1 0-1,-1 0 1,1 0-1,0-1 0,16-9 190,7-19 237,-21 26-354,0-1-1,0 0 0,-1 0 0,1-1 0,-1 1 0,0 0 0,-1-1 0,1 1 0,-1-1 0,0 0 0,0 1 1,1-9-1,-2 13-71,0-1 0,0 1 1,0 0-1,0-1 0,0 1 0,0 0 1,0-1-1,-1 1 0,1 0 1,0-1-1,0 1 0,0 0 1,0 0-1,0-1 0,-1 1 1,1 0-1,0-1 0,0 1 1,0 0-1,-1 0 0,1 0 0,0-1 1,-1 1-1,1 0 0,0 0 1,0 0-1,-1-1 0,1 1 1,0 0-1,-1 0 0,1 0 1,0 0-1,-1 0 0,1 0 0,0 0 1,-1 0-1,1 0 0,0 0 1,-1 0-1,1 0 0,0 0 1,-1 0-1,1 0 0,0 0 1,-1 0-1,1 0 0,0 1 1,0-1-1,-1 0 0,1 0 0,0 0 1,-1 0-1,1 1 0,0-1 1,0 0-1,-1 0 0,1 1 1,0-1-1,-17 15 134,-6 19-78,22-33-63,0 1-1,0 1 0,0-1 1,0 0-1,0 0 1,1 0-1,-1 0 0,1 1 1,0-1-1,-1 0 0,1 0 1,0 1-1,0-1 1,0 0-1,1 5 0,-1-7 0,1 0 0,-1 1-1,0-1 1,0 0-1,0 1 1,0-1 0,1 0-1,-1 1 1,0-1 0,0 0-1,1 0 1,-1 1-1,0-1 1,1 0 0,-1 0-1,0 1 1,1-1-1,-1 0 1,0 0 0,1 0-1,-1 0 1,0 0-1,1 0 1,-1 1 0,0-1-1,1 0 1,-1 0 0,0 0-1,1 0 1,-1 0-1,1 0 1,-1 0 0,1-1-1,14-7-12,10-15 6,-22 20 13,-1 0-1,0 0 0,1-1 1,-1 1-1,0-1 1,-1 1-1,1-1 1,-1 0-1,1 0 1,-1 1-1,1-6 0,-3 8-5,1 1 0,0 0 0,0 0 0,0-1 0,-1 1 0,1 0 0,0 0 0,-1 0 0,1-1 0,0 1 0,0 0 0,-1 0 0,1 0 0,0 0 0,-1 0 0,1-1 0,0 1 0,-1 0 0,1 0 0,0 0 0,-1 0 0,1 0 0,0 0 0,-1 0 0,1 0 0,0 0 0,-1 1 0,1-1 0,0 0 0,-1 0 0,1 0 0,0 0 0,-1 0 0,1 1 0,0-1 0,-1 0 0,1 0 0,0 0 0,0 1 0,-1-1 0,1 0 0,0 1 0,-14 8-102,2 8-716,9-10-54,10-10 251,4-8 173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0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89 13171,'1'0'87,"-1"0"0,0 0 1,1 0-1,-1 0 0,0 0 1,0 0-1,1 0 0,-1 0 0,0 1 1,0-1-1,1 0 0,-1 0 1,0 0-1,0 0 0,1 1 0,-1-1 1,0 0-1,0 0 0,0 0 1,1 1-1,-1-1 0,0 0 0,0 0 1,0 1-1,0-1 0,0 0 1,0 0-1,0 1 0,1-1 1,-1 0-1,0 1 0,0-1 0,0 0 1,0 0-1,0 1 0,-1 15 482,1 4-237,2-23-120,0 0 0,-1 0 0,1 0 1,-1 0-1,0 0 0,0 0 0,0 0 0,0-3 0,-1 0 105,0 0 0,0 0 1,0 0-1,-1 0 0,-2-10 0,2 14-270,1 1 0,-1 0 0,1-1 0,-1 1-1,1 0 1,-1 0 0,0 0 0,1 0 0,-1 0-1,0-1 1,0 1 0,0 1 0,0-1 0,-1-1 0,1 1-31,1 1 0,-1 0 1,0 0-1,0-1 1,0 1-1,1 0 0,-1 0 1,0 0-1,0 0 1,0 0-1,0 0 1,1 0-1,-1 0 0,0 0 1,0 1-1,0-1 1,1 0-1,-1 0 1,0 1-1,0-1 0,1 0 1,-1 1-1,0-1 1,1 1-1,-2 0 0,0 1-7,0 0 0,1 0 0,-1 1 0,0-1 0,1 0 0,0 1 0,0-1 0,0 0 0,0 1 0,0-1 0,0 1 0,-1 4 0,2-6-11,0 0-1,-1 0 0,1 0 1,0 0-1,0 1 0,-1-1 0,1 0 1,0 0-1,0 0 0,0 0 0,0 0 1,1 0-1,-1 0 0,0 0 0,0 0 1,1 0-1,-1 0 0,0 1 0,1-2 1,-1 1-1,1 0 0,0 0 0,-1 0 1,1 0-1,0 0 0,-1 0 0,1 0 1,0-1-1,0 1 0,0 0 1,0-1-1,1 2 0,0-2 3,-1 0-1,1-1 0,0 1 1,-1 0-1,1-1 1,0 1-1,-1-1 1,1 1-1,-1-1 1,1 0-1,-1 1 1,1-1-1,-1 0 0,1 0 1,-1 0-1,0 0 1,0 0-1,1-1 1,-1 1-1,0 0 1,0-1-1,0 1 1,1-3-1,21-36 234,-16 17 63,-10 18-95,-8 12-56,6-2-135,1 1 1,-1-1 0,1 1 0,0-1 0,1 1 0,-1 0 0,1 0-1,0 1 1,1-1 0,0 1 0,0-1 0,0 1 0,-1 7 0,20-39-42,-13 18 34,0-1 0,-1 1 1,-1-1-1,1 1 0,-1-1 0,0 0 0,-1 0 1,0 0-1,0-11 0,-1 19-3,0-1 0,0 1 0,0 0 0,0 0 0,0 0 0,0 0 0,0 0 1,0-1-1,0 1 0,0 0 0,0 0 0,0 0 0,0 0 0,0 0 0,0 0 0,0-1 0,0 1 0,0 0 0,0 0 0,0 0 0,0 0 0,0 0 1,-1 0-1,1-1 0,0 1 0,0 0 0,0 0 0,0 0 0,0 0 0,0 0 0,-1 0 0,1 0 0,0 0 0,0 0 0,0 0 0,0 0 0,0 0 1,0 0-1,-1 0 0,1 0 0,0 0 0,0 0 0,0 0 0,-7 5 7,-4 10 7,8-8-18,-1 1 1,1-1-1,0 1 1,1 0-1,0 0 1,0 0-1,1 1 1,-1 7-1,2-15-2,0-1 0,0 0 0,0 1 0,0-1 0,0 0 0,0 1 0,0-1-1,0 0 1,0 1 0,0-1 0,0 0 0,0 0 0,0 1 0,1-1 0,-1 0 0,0 1 0,0-1 0,0 0 0,0 0 0,1 1 0,-1-1 0,0 0 0,0 0 0,1 0-1,-1 1 1,0-1 0,0 0 0,1 0 0,-1 0 0,0 0 0,1 1 0,-1-1 0,0 0 0,1 0 0,-1 0 0,0 0 0,0 0 0,1 0 0,-1 0 0,0 0 0,1 0 0,-1 0-1,0 0 1,1 0 0,-1 0 0,0 0 0,1 0 0,-1-1 0,0 1 0,1 0 0,-1 0 0,0 0 0,0 0 0,1-1 0,-1 1 0,0 0 0,0 0 0,1 0 0,-1-1-1,0 1 1,0 0 0,1-1 0,15-15-912,10-28 402,-14 19 187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44 13051,'3'10'5645,"2"9"-5100,-5-18-537,0-1 0,0 1 0,1-1 0,-1 1 0,0-1 0,0 1 0,1-1 0,-1 1 0,0-1 0,1 1 0,-1-1 0,1 0 0,-1 1 0,0-1 0,1 1 0,-1-1 0,1 0 0,-1 1 0,1-1 0,-1 0 0,1 0 0,-1 1 0,1-1 0,-1 0 0,2 0 0,-2 0 25,0 0 0,1-1 0,-1 1 0,0 0 0,1-1-1,-1 1 1,0 0 0,0-1 0,0 1 0,1-1-1,-1 1 1,0 0 0,0-1 0,0 1 0,0-1 0,0 1-1,0-1 1,0 1 0,0 0 0,0-1 0,0 1-1,0-1 1,0 1 0,0-1 0,0 1 0,0 0-1,0-1 1,0 1 0,-1-1 0,1 1 0,0 0 0,0-1-1,0 1 1,-1-1 0,-6-16 710,5 15-687,1 0 0,0 1 0,-1-1 0,0 1 0,1 0 0,-1-1 0,0 1 0,0 0 0,0 0 0,1 0 0,-1 0 0,0 0 0,-4 0 0,5 0-54,0 1-1,0 0 0,1 0 1,-1 0-1,0 0 1,0-1-1,0 1 1,1 0-1,-1 1 1,0-1-1,0 0 1,1 0-1,-1 0 1,0 0-1,0 1 0,0-1 1,1 0-1,-1 1 1,0-1-1,1 0 1,-1 1-1,0-1 1,1 1-1,-1-1 1,0 1-1,1-1 0,-1 1 1,1 0-1,-1-1 1,1 1-1,0 0 1,-1-1-1,1 1 1,-1 0-1,1 0 1,0-1-1,0 1 1,0 0-1,-1 1 0,1-2-4,0 1 1,0-1-1,0 0 0,0 1 0,0-1 0,-1 0 0,1 1 0,0-1 0,0 1 0,0-1 0,0 0 0,1 1 0,-1-1 0,0 1 0,0-1 0,0 0 0,0 1 0,0-1 0,0 0 1,1 1-1,-1-1 0,0 1 0,0-1 0,0 0 0,1 0 0,-1 1 0,0-1 0,1 0 0,-1 1 0,0-1 0,1 0 0,13 0-81,13-13-23,-6-8 158,-20 21-40,0-1 0,0 1 0,-1-1 0,1 0 0,-1 0 0,1 1 0,0-1 0,-1 0 0,1 0 0,-1 0 0,1 0 0,-1 1 0,0-1-1,1 0 1,-1 0 0,0 0 0,0 0 0,0 0 0,0 0 0,0 0 0,0 0 0,0 0 0,0 0 0,0 0 0,0-1 0,-1 1-2,0 1 0,1 0-1,-1-1 1,0 1 0,1 0 0,-1 0-1,0 0 1,0 0 0,1 0 0,-1-1-1,0 1 1,0 0 0,1 1 0,-1-1-1,0 0 1,1 0 0,-1 0 0,0 0-1,0 1 1,1-1 0,-1 0 0,0 0-1,1 1 1,-1-1 0,0 1 0,0 0-1,-18 12 108,15-11-126,-27 26 106,29-27-157,0 1 1,1 1-1,-1-1 1,0 0 0,1 0-1,-1 1 1,1-1-1,0 1 1,0-1-1,0 1 1,0-1-1,0 6 1,1-8-12,0 0-1,0 1 1,0-1-1,0 0 1,0 1 0,0-1-1,0 0 1,0 1-1,0-1 1,0 0-1,0 0 1,1 1 0,-1-1-1,0 0 1,0 1-1,0-1 1,0 0 0,1 0-1,-1 1 1,0-1-1,0 0 1,1 0-1,-1 0 1,0 1 0,0-1-1,1 0 1,-1 0-1,0 0 1,1 0 0,-1 0-1,0 0 1,0 0-1,1 1 1,-1-1 0,0 0-1,1 0 1,-1 0-1,0 0 1,1 0-1,-1 0 1,0 0 0,1-1-1,-1 1 1,1 0-1,16-4-825,-16 4 763,11-4-775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10714,'2'2'246,"0"0"0,1-1-1,-1 1 1,0 0 0,0-1-1,1 1 1,-1-1 0,1 0-1,4 2 1,-4-2 19,44 19 374,68 17-1,-39-13-588,196 66 84,-249-80-197,-1 1 1,0 1 0,0 0 0,-1 2 0,-1 1 0,22 20 0,-34-28 10,-3-4 6,0 0 1,0 0 0,0 0-1,0 0 1,0-1 0,1 0-1,-1 0 1,1-1 0,-1 1-1,1-1 1,11 1 0,-3-2-34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12467,'12'4'412,"1"-1"0,0-1 0,0 0 0,22 0 0,23 3-104,-32 1-497,0 1 0,-1 2 0,0 0-1,0 2 1,-1 0 0,38 25 0,-40-24-221,28 12 1,130 35-7013,-154-52 7190,-2 0 315,0-2-1,1-1 0,30 2 1,-27-5-42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8722,'26'12'1443,"1"-1"0,0-1-1,1-1 1,41 7 0,-42-11-1392,0 2 0,0 0 0,-1 2-1,47 23 1,-63-25-69,0-1 0,-1 2 1,0-1-1,9 11 0,11 10 11,-28-28 51,0 1-1,0 0 1,-1-1 0,1 1 0,0-1-1,0 1 1,-1-1 0,1 0-1,0 1 1,0-1 0,0 0-1,0 1 1,0-1 0,0 0-1,0 0 1,-1 0 0,1 0-1,0 0 1,0 0 0,0 0-1,0 0 1,0 0 0,0-1-1,0 1 1,0 0 0,0 0-1,-1-1 1,2 0 0,19-18 1250,-20 18-1362,10-13 485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69 14907,'-3'1'3449,"8"-2"-2569,3-3-184,4-1-136,4 0-184,-1-2-167,7-2-434,1-1-375,3-2 560,-1 4-104,-3-1-120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6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1 350 15851,'30'-14'4283,"-16"7"-4025,85-32-1817,-32 17-2220,-57 19 3617,-1-1 0,0-1 0,0 1-1,16-12 1,12-7 873,-17 15-817,0 0 0,34-8 0,-31 10-102,-1-1 0,25-11 0,-29 8 249,0 0 0,-1-1-1,0-2 1,-1 1 0,28-30-1,3 5 598,-31 22-761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15195,'0'0'1209,"1"-5"-905,1 1-184,2-2 184,3 1-304,5-3-360,1-2 392,4 2-208,2-2-97</inkml:trace>
  <inkml:trace contextRef="#ctx0" brushRef="#br0" timeOffset="1">226 58 12899,'5'0'1368,"-2"0"-992,2-3-200,1-1 976,6-2-1048,0-1-208,7-2-1248,1 1 1200,5-2-216,0 0-128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14347,'0'-1'218,"1"0"1,-1-1-1,0 1 0,0 0 0,0 0 1,1 0-1,-1-1 0,1 1 0,-1 0 1,1 0-1,0-1 0,6-3-404,0 1 1,0 1-1,0-1 0,0 1 0,1 1 0,-1-1 0,1 1 0,0 1 0,-1-1 0,1 1 1,0 1-1,8-1 0,-13 0 394,1-1 0,-1 0 0,0 0 0,1 0 0,-1 0 0,0 0 0,0-1 0,0 1 0,4-7 0,6-2 22,4-1-988,0 1 0,33-15 0,-48 24 607,19-33 1465,-19 33-1305,0 1 1,0 0-1,0-1 1,0 1-1,0 0 1,0 0-1,1 0 0,-1 0 1,0 0-1,0 1 1,1-1-1,-1 1 1,4-1-1,34 1-78,-23 1 994,-1-28 1446,7-8-3183,-14 22 472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1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73 14859,'0'-4'1556,"-1"5"-491,-3 12-6,-3 19-402,-23 247 497,33-311 417,6-66-674,-8 49-746,-3-144-46,4 191-194,4 6 41,6 9-3,-10-12 31,1 4-2,2-1-1,-1 0 1,0-1-1,1 1 0,0-1 1,-1 0-1,2 0 1,-1 0-1,0-1 1,0 0-1,1 0 1,-1 0-1,1-1 1,-1 1-1,1-1 0,0-1 1,0 1-1,10-1 1,-8-1 40,-1-1 0,1 1 1,-1-1-1,0 0 0,0-1 0,0 0 1,0 0-1,-1 0 0,1-1 0,-1 0 1,0 0-1,0-1 0,0 1 0,6-8 1,13-17 493,-27 57-215,-2 2-472,-2 35 0,6-55-187,0-1 1,1 0 0,0 0-1,0 1 1,1-1 0,0 0 0,1 0-1,4 10 1,-4-11-221,-1 0-55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4:2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9634,'-20'10'429,"1"1"0,0 1 0,1 0-1,1 1 1,0 1 0,1 1 0,0 1 0,1 0 0,1 0 0,0 2-1,-15 27 1,16-23-304,1 0 0,2 1 0,0 1 0,1 0 0,2 0 0,0 0 0,2 1 0,0 0 0,-1 40 0,6-52-96,0-1 1,1 0-1,0 0 1,0 0-1,2 0 0,-1 0 1,2 0-1,0-1 0,0 1 1,1-1-1,9 16 1,-10-20 13,1 0 0,0-1 1,1 1-1,-1-1 1,1-1-1,0 1 1,0-1-1,1 0 1,0 0-1,0-1 1,0 0-1,0 0 1,1-1-1,-1 0 1,1 0-1,0-1 1,16 3-1,-2-2 88,0-2-1,1 0 1,-1-2 0,0 0-1,0-2 1,0 0 0,0-1-1,-1-2 1,1 0-1,-1-1 1,-1-1 0,34-18-1,-26 10-5,0-1-1,-1-1 1,-1-1 0,-1-2-1,-1 0 1,0-2-1,-2 0 1,21-29-1,-32 37-71,0 0 0,-2-2-1,1 1 1,-2-1 0,0 0-1,-1-1 1,-1 0 0,6-25-1,-11 36-54,0 1-1,0 0 0,-1-1 1,1 1-1,-1 0 0,-1-1 1,1 1-1,-1 0 0,0-1 0,0 1 1,-1 0-1,0 0 0,0 0 1,-1 0-1,1 0 0,-1 1 1,0-1-1,-1 1 0,1 0 1,-1 0-1,0 0 0,-1 0 1,1 1-1,-1-1 0,0 1 0,0 0 1,0 1-1,-7-4 0,-1 0-104,-1 1 0,0 1-1,0 0 1,0 1-1,-1 1 1,0 0 0,1 1-1,-24-1 1,8 2-192,1 2 0,-1 1 0,-39 8 1,20 3-20,13 3-11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1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82 12675,'0'-2'109,"1"-1"0,-1 0 0,1 0 0,-1 0 0,0 0 1,0 1-1,-1-1 0,1 0 0,0 0 0,-1 0 0,0 1 1,-1-4-1,1 4-73,0 1 1,1 0 0,-1-1-1,0 1 1,-1 0 0,1 0-1,0 0 1,0 0 0,0 0-1,-1 0 1,1 0 0,-1 0-1,1 1 1,0-1 0,-1 0-1,1 1 1,-1-1 0,1 1 0,-1 0-1,0-1 1,1 1 0,-1 0-1,-1 0 1,-5 0 6,0 1-1,0 0 1,0 0-1,0 1 1,0 0 0,0 0-1,1 1 1,-1 0 0,1 1-1,0-1 1,0 1 0,0 0-1,0 1 1,-9 8-1,-10 10 173,-46 53 0,61-64-207,-44 52-25,-58 87 0,85-109 6,3 2-1,1 0 1,-24 67-1,43-99 6,1 0 0,1 1 0,0-1 0,1 0 0,0 1 0,1 0-1,1-1 1,0 1 0,2 22 0,-1-30 3,0 0 1,0 0-1,1 0 0,0 0 1,0-1-1,0 1 1,0 0-1,1-1 0,-1 1 1,1-1-1,0 0 1,1 0-1,-1 0 0,1-1 1,-1 1-1,1-1 0,0 0 1,1 0-1,-1 0 1,0 0-1,1-1 0,-1 0 1,1 0-1,0 0 1,0 0-1,10 1 0,-3-1 4,0-1-1,0-1 0,0 0 0,0 0 0,0-1 0,0-1 0,0 0 0,0 0 1,0-2-1,-1 1 0,16-8 0,9-5 30,0-2-1,39-27 1,-35 18 99,-1-2 0,-2-1 0,-1-2 0,-2-2 0,-1-1 0,-2-2 0,-1 0 0,-2-3 0,39-72 0,-59 97-48,0-1-1,-2 0 1,0 0 0,0-1 0,-2 1 0,4-28 0,-7 37-61,0-1 0,-1 0-1,0 0 1,-1 1 0,1-1 0,-2 1 0,1-1 0,-1 1 0,0-1 0,0 1 0,-1 0-1,0 0 1,-1 0 0,1 0 0,-1 0 0,-9-10 0,5 9-49,0 0-1,0 1 1,-1-1-1,0 2 1,0 0 0,-1 0-1,0 0 1,0 1 0,0 1-1,0 0 1,-1 0 0,-17-3-1,-2 1-102,-1 1 0,1 2 0,-43 1 0,44 2-17,12 4 48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1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816 163 11787,'-3'-9'205,"-1"-1"0,1 1 1,-2 1-1,1-1 1,-1 1-1,0 0 1,-1 0-1,0 0 1,0 1-1,-1-1 1,0 2-1,0-1 1,-1 1-1,1 0 1,-2 1-1,-11-7 1,9 7-105,0 0 1,0 1-1,0 1 1,0 0-1,-1 0 1,0 1-1,1 0 1,-1 1-1,0 1 1,0 0-1,0 0 1,0 1-1,-14 4 1,5 0-41,-1 1 1,1 1-1,0 1 0,0 1 1,1 1-1,-35 23 1,25-12-17,1 1 1,1 2-1,-37 39 1,43-38-53,1 0 0,2 2 0,0 0-1,2 1 1,1 1 0,2 1 0,0 0 0,2 1 0,2 0-1,-9 41 1,14-49-51,2 0 0,1 1-1,1-1 1,0 1 0,2 0 0,5 34-1,-2-40-23,0 0-1,1 0 1,1 0-1,1-1 1,0 0-1,1 0 0,1 0 1,21 27-1,-18-29 18,0-1 0,2-1-1,0-1 1,0 0-1,1 0 1,0-2 0,1 0-1,0 0 1,1-2-1,0 0 1,0-1 0,1-1-1,35 9 1,-22-9 40,1-1 1,-1-2-1,1 0 0,-1-3 1,1 0-1,0-2 1,47-9-1,-50 5 113,-1-2-1,0-1 1,0 0-1,-1-3 1,0 0 0,-1-1-1,0-2 1,-2 0-1,28-23 1,-34 23 53,-1-1-1,-1 0 1,0-1 0,-2 0 0,0-1 0,-1-1-1,0 0 1,-2-1 0,0-1 0,-2 1 0,0-2-1,8-29 1,-14 38-68,0 0 1,-1-1-1,0 1 0,-1-1 0,-1 0 0,0 1 1,-1-1-1,0 0 0,-1 1 0,0-1 0,-2 1 1,1 0-1,-9-18 0,6 16-71,-2 1-1,1 1 1,-2-1 0,0 1-1,-1 1 1,0 0-1,-1 0 1,0 1 0,0 0-1,-1 1 1,-19-12-1,10 9-106,-1 1-1,0 1 0,-1 2 0,0 0 1,0 1-1,-46-9 0,20 9-206,0 3 1,-71-1-1,43 9 48,8 6 62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1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3837 1260 8914,'-53'-7'1420,"-86"-23"-1,-51-27 15,-20-5-1488,76 29-123,-594-171 1116,221 53-727,448 136-191,-279-76 129,280 72-115,1-3 0,1-3 0,-89-53 0,-67-72 9,-27-17 152,208 149-134,-1 3 0,0 0 1,-1 2-1,-1 2 0,-67-14 0,-181-11 342,161 24-162,121 12-236,-36-3-90,26 3-133,23 4 21,7 0 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13883,'-22'34'1048,"-9"6"-816,3-1-120,8 2 216,3 1-144,13-3-328,4-8-152,8-8 248,5-6-96,3-5-104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11034,'-16'32'1113,"-1"-1"-697,1 2-160,2-1 728,2 1-352,8-4-504,2-4-160,4-6 64,2-5-24,2-9-56</inkml:trace>
  <inkml:trace contextRef="#ctx0" brushRef="#br0" timeOffset="1">48 409 13979,'-17'36'1032,"2"-9"-792,4-3-128,6-8 312,5-3-136,10-13-376,3-6 136,6-21-40,1-7-16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6 227 14595,'2'-9'251,"1"0"-1,1 0 1,0 0-1,0 0 0,0 1 1,1 0-1,1 0 1,-1 0-1,1 1 1,0-1-1,13-10 1,-2 3 185,1 1 0,1 0 0,34-19 0,-39 25-215,1 1 0,0 0-1,18-5 1,-30 11-194,0 0 1,0 0-1,0 0 1,1 0-1,-1 1 0,0-1 1,0 1-1,1 0 1,-1 0-1,0 0 1,0 0-1,1 1 1,-1-1-1,0 1 1,0 0-1,0 0 0,0 0 1,0 1-1,0-1 1,0 0-1,0 1 1,5 4-1,-7-5-20,1 1 1,-1 0-1,0 0 0,1 0 1,-1 0-1,0 0 0,0 0 0,0 0 1,-1 0-1,1 0 0,0 0 1,-1 0-1,0 1 0,1-1 1,-1 0-1,0 3 0,0 0 0,-1 1-1,0-1 0,0 0 1,0 0-1,-1 0 1,-3 8-1,-3 4 0,-1-1 0,0-1-1,-12 15 1,-16 16 10,-48 47 0,50-57-8,1 1-1,-37 55 1,67-86-6,0 0 0,1 0 0,0 1 0,0-1 0,1 1 1,0-1-1,0 1 0,0 0 0,1-1 0,0 1 0,0 7 0,1-11-1,0-1 0,0 1-1,1-1 1,-1 1 0,1-1-1,-1 1 1,1-1 0,0 1-1,0-1 1,0 0 0,0 0-1,1 1 1,-1-1 0,1 0-1,-1 0 1,1 0 0,0 0-1,0-1 1,-1 1 0,1 0-1,0-1 1,1 0 0,-1 1-1,0-1 1,0 0 0,1 0-1,-1 0 1,0 0 0,1 0-1,-1-1 1,1 1 0,-1-1-1,4 1 1,7 0-59,1-1 0,-1 0 0,0 0 0,0-2 0,1 1 0,-1-2 0,0 1-1,21-9 1,8-5-192,50-26-1,-36 14 77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17636,'5'2'1800,"-2"-1"-1056,-1-1 457,3-3-1185,2-2-449,-1-4 433,-2-1-160,0-1-152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 15867,'-5'-1'112,"0"0"0,1 1 0,-1 0 0,0 0 0,0 0 0,0 1 1,0-1-1,0 1 0,1 0 0,-1 1 0,-7 2 0,3 0-15,1 0 1,0 1-1,-1 0 1,2 1-1,-12 9 1,-1 5 111,0 1-1,-31 43 1,29-33 34,1 0 0,-32 69 0,45-82-144,1 1 0,0 0 0,1 0 0,1 1-1,1 0 1,1 0 0,-1 24 0,4-38-67,0 1 0,1-1-1,-1 0 1,1 1 0,0-1 0,1 0 0,-1 0-1,1 0 1,1 0 0,-1 0 0,1 0 0,0 0-1,0-1 1,0 1 0,1-1 0,0 0 0,0 0-1,1-1 1,8 9 0,-6-9-8,0 1 0,0-1 0,0-1 0,1 1 0,0-1 0,-1 0 0,1-1-1,0 0 1,0 0 0,0-1 0,0 0 0,1 0 0,-1-1 0,16-1 0,-14-1 8,0 1 0,-1-1 0,1-1 0,0 1 0,-1-2 0,1 1 0,-1-2 0,12-6 0,-17 9-3,-1 0 1,1 0 0,-1-1-1,0 1 1,1-1 0,-1 0-1,0 0 1,-1 0 0,1-1 0,0 1-1,-1 0 1,0-1 0,0 0-1,0 0 1,0 1 0,-1-1-1,1 0 1,-1 0 0,0 0 0,0-1-1,-1 1 1,1-6 0,-1 7-4,0 1 1,-1-1-1,1 0 1,-1 1-1,1-1 1,-1 0-1,0 1 1,0-1-1,0 1 1,-1 0 0,1-1-1,0 1 1,-1 0-1,0 0 1,1 0-1,-5-4 1,2 3 6,0 0 1,-1 0 0,1 0 0,-1 0 0,1 1-1,-1 0 1,0 0 0,-7-2 0,3 1-16,1 1 0,-1 1 0,0 0 1,0 0-1,0 0 0,0 1 1,0 1-1,0-1 0,0 2 1,-9 1-1,1 6-35,17-9 16,0 0 0,0 0-1,0 0 1,0 1-1,0-1 1,0 0-1,0 0 1,0 0-1,0 1 1,0-1 0,0 0-1,0 0 1,0 0-1,0 1 1,0-1-1,0 0 1,0 0-1,0 0 1,0 1 0,0-1-1,0 0 1,0 0-1,0 0 1,0 0-1,0 1 1,0-1-1,1 0 1,-1 0 0,0 0-1,0 0 1,0 0-1,0 1 1,0-1-1,1 0 1,-1 0-1,0 0 1,0 0-1,0 0 1,0 0 0,1 0-1,-1 0 1,0 0-1,3 1-13,0 0 0,0 0 0,-1 0 0,1-1 0,0 0 0,0 1 0,0-1 0,0 0 0,4-1-1,9-3-60,0-1-1,0 0 0,0-1 1,-1-1-1,0-1 0,22-14 1,-4 3-110,-31 18 178,-1 0 0,0 0 0,0 1 1,1-1-1,-1 0 0,0 1 1,1-1-1,-1 1 0,0 0 0,1-1 1,-1 1-1,1 0 0,-1 0 0,1 0 1,-1 0-1,1 0 0,-1 0 0,2 1 1,-2 0 3,0-1 0,0 1 0,0 0-1,0 0 1,0 0 0,0 0 0,0 0 0,-1 0 0,1 0 0,0 0 0,-1 0 0,1 0 0,0 0 0,-1 1 0,0-1 0,1 0 0,-1 0 0,0 1 0,1-1 0,-1 0 0,0 2 0,2 20 78,0-1 1,-2 23 0,-1-27 2,1 0 0,1 0 1,0 0-1,6 24 0,-6-41-74,-1 1 0,0-1-1,1 1 1,-1-1 0,1 1-1,-1-1 1,1 0 0,0 1-1,0-1 1,0 0 0,-1 0-1,1 0 1,0 1 0,0-1-1,3 1 1,-4-1-30,1-1 0,0 0 0,-1 0 0,1 0 0,0 1 0,-1-1 0,1 0 0,0 0 0,0 0 0,-1 0 0,1 0 0,0 0 1,-1 0-1,1 0 0,0-1 0,-1 1 0,1 0 0,0 0 0,-1-1 0,1 1 0,0 0 0,-1-1 0,2 1 0,1-3-56,0 0 0,-1 1 0,1-1 0,0 0 0,-1 0 1,0 0-1,1 0 0,-1-1 0,0 1 0,1-6 0,6-18-252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6 403 13827,'0'26'2064,"-1"-3"-1135,-2 0-441,2 1 2296,4 2-1960,2 0-151,5-2-449,-1-2-296,4-6-528,-2-3-233,-1-12 657,-4-1-184,-6-4-168</inkml:trace>
  <inkml:trace contextRef="#ctx0" brushRef="#br0" timeOffset="1">47 28 16556,'-6'-4'1672,"-1"1"-1248,0-2-208,2 1 600,4 1-608,2-2-888,-1 3 568,0 1-600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15595,'33'208'2629,"4"12"-1258,-31-192-1224,11 49 319,10 101 0,-28-166 245,-2-21-357,-3-24 54,-1-31 118,2-94-1,6 123-573,2 0 1,2 0-1,1 0 0,13-44 1,-14 66 3,-1 0 0,2 1 0,11-22 0,-15 31 29,0 0 1,0 1-1,0-1 0,0 0 0,0 0 0,0 1 0,1-1 1,-1 1-1,1 0 0,0 0 0,-1 0 0,1 0 0,0 0 0,0 1 1,1-1-1,-1 1 0,0 0 0,0 0 0,7-1 0,-9 1 9,1 1 0,0 1 0,-1-1-1,1 0 1,-1 0 0,1 0-1,0 1 1,-1-1 0,1 1-1,-1-1 1,1 1 0,-1 0 0,1 0-1,-1 0 1,0-1 0,1 1-1,-1 0 1,0 1 0,2 1-1,-1-1 0,0 1-1,-1 0 0,1-1 0,-1 1 0,1 0 0,-1 0 0,0 0 0,0 0 0,1 5 0,-1 1-6,0-1-1,-1 1 1,0-1 0,0 1 0,0-1-1,-4 16 1,2-15 14,-1 0-1,0 0 1,-1-1-1,0 1 1,0-1-1,-1 0 1,0 0 0,0 0-1,-1-1 1,0 0-1,0 0 1,-1 0-1,1-1 1,-2 0-1,1 0 1,-1-1 0,1 0-1,-1 0 1,-1-1-1,-13 6 1,20-10-31,0 1 0,0-1 1,0 1-1,1-1 0,-1 0 1,0 0-1,0 1 0,0-1 1,0-1-1,0 1 0,0 0 1,0 0-1,1-1 0,-1 1 1,0-1-1,0 1 0,0-1 1,1 0-1,-1 0 0,-2-1 1,3 0-38,0 1 0,-1-1 0,1 1 0,0-1 1,0 0-1,0 1 0,0-1 0,1 0 0,-1 0 0,0 1 1,1-1-1,-1 0 0,1 0 0,0 0 0,0 0 0,0 0 1,0 0-1,0 0 0,0 0 0,0-2 0,2-9-90,1 0 0,0 0 1,1 0-1,8-19 0,11-22-409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63 118 11947,'-17'45'3286,"10"-27"-2467,0 0 1,2 0-1,-4 20 1,3 2-230,3 1 1,1 0 0,2 0-1,9 72 1,-4-78-391,2 0 0,1-1 0,2 0 1,1 0-1,28 56 0,-36-85-167,0 0 1,1 0 0,-1-1-1,9 9 1,-11-12-25,0 0 1,0-1-1,-1 1 0,1 0 1,0-1-1,0 1 0,0-1 1,0 1-1,0-1 1,0 1-1,0-1 0,0 0 1,0 0-1,2 1 0,-3-1-2,1 0 0,-1-1-1,1 1 1,-1 0 0,1 0-1,-1-1 1,1 1 0,-1 0-1,0 0 1,1-1 0,-1 1-1,1-1 1,-1 1-1,0 0 1,1-1 0,-1 1-1,0-1 1,1 1 0,-1-1-1,0 1 1,0-1 0,1 1-1,-1-1 1,0 1 0,0-1-1,0 1 1,0-1 0,0 1-1,0-1 1,0 0 0,1-8 29,0 0 1,-1 0-1,0 1 1,0-1-1,-1 0 1,-3-12-1,-15-55 71,16 66-97,-5-19-70,-2-1 0,0 2 0,-2-1 0,-1 1 0,-2 1 0,-17-26 0,31 52 47,0 0 1,0-1-1,0 1 1,0 0-1,0 0 1,0 0 0,0 0-1,-1 0 1,1 0-1,0 0 1,-2-1-1,3 2 9,-1 0 0,1 1 0,0-1 0,0 0 1,0 0-1,-1 0 0,1 0 0,0 0 0,0 0 0,0 0 0,-1 0 0,1 0 0,0 0 0,0 0 0,0 1 0,0-1 0,-1 0 0,1 0 0,0 0 0,0 0 0,0 0 0,0 1 0,0-1 0,0 0 0,-1 0 0,1 0 0,0 0 0,0 1 0,0-1 0,0 0 0,0 0 0,0 0 0,0 1 0,0-1 0,0 0 0,0 0 1,0 1-1,0-1 0,0 0 0,0 0 0,0 0 0,0 1 0,0-1 0,1 3-9,-1 0 0,1 0 0,-1 0 0,1 0 0,0 0 0,0-1 0,0 1 0,1 0 0,-1-1 0,4 5 0,-1-1 4,1 0 0,1 0 0,-1-1 0,1 0 1,0 0-1,0-1 0,0 0 0,1 0 0,-1 0 0,1-1 1,0 1-1,0-2 0,1 1 0,11 2 0,-10-4-3,1 1 0,0-2-1,0 1 1,0-1 0,0-1 0,0 0-1,0 0 1,0-1 0,-1 0-1,16-6 1,-16 5 3,0-1 1,0 0-1,0-1 0,-1 0 0,0 0 0,0-1 1,0 0-1,-1 0 0,1-1 0,9-13 0,-12 14 8,-1 0 0,0 0 0,0-1-1,-1 0 1,1 1 0,-2-1 0,1 0 0,-1-1-1,0 1 1,0 0 0,-1-1 0,0 1 0,0-1-1,-1-13 1,0 19 3,0 0-1,-1 0 0,1 0 1,0 0-1,-1 0 1,0 0-1,1 0 1,-1 0-1,0 0 0,0 0 1,0 0-1,0 1 1,-3-4-1,4 4 0,-1 1 1,0-1-1,1 1 0,-1-1 0,0 1 0,1 0 0,-1-1 0,0 1 1,0 0-1,0 0 0,1-1 0,-1 1 0,0 0 0,0 0 1,0 0-1,1 0 0,-1 0 0,0 0 0,0 0 0,0 1 0,0-1 1,1 0-1,-1 0 0,0 0 0,0 1 0,1-1 0,-1 1 1,0-1-1,1 0 0,-1 1 0,0-1 0,1 1 0,-1 0 0,0-1 1,1 1-1,-1-1 0,0 2 0,-3 3 5,0 0 0,1 0 0,-1 1 0,1-1 0,0 1 0,0 0 0,1 0 0,-1 0 0,1 0 0,1 0 0,-1 0 0,0 8 0,0 2 8,1 0 1,0 0-1,2 28 0,0-37-11,0 1 0,1-1 0,-1 0 0,1 0 0,1 0 0,-1-1 0,1 1 0,5 8 1,-6-12-4,0 0 1,0-1 0,0 1-1,0 0 1,0-1 0,1 0 0,-1 1-1,1-1 1,0 0 0,-1 0-1,1-1 1,0 1 0,0 0 0,0-1-1,1 0 1,-1 0 0,0 0-1,0 0 1,1 0 0,3 0-1,1-2 1,0 1-1,0-1 0,0 0 0,0-1 0,0 0 0,0-1 0,0 1 0,-1-1 1,1-1-1,-1 1 0,0-1 0,0-1 0,0 1 0,10-11 0,7-5 32,-2-1-1,30-37 0,-31 34 24,-2-2 0,-1 0-1,-2-1 1,16-34-1,-25 47-16,-1-2-1,0 1 1,-1 0-1,-1-1 0,0 0 1,-1 0-1,-1-1 1,-1 1-1,-1-31 0,0 43-29,0 0 0,-1 0 0,0-1 0,0 1-1,0 0 1,-1 0 0,1 0 0,-1 0 0,0 1 0,0-1 0,0 0-1,-1 1 1,1-1 0,-1 1 0,0 0 0,0 0 0,0 0-1,-6-5 1,6 7-8,-1-1 0,1 1 0,0-1 0,-1 1 0,1 0 0,0 0 0,-1 0 0,1 1 0,-1-1 0,0 1 0,1 0 0,-1 0 0,1 0 0,-1 0 1,1 1-1,-1-1 0,1 1 0,-1 0 0,1 0 0,-1 1 0,1-1 0,-6 3 0,-1 2 1,1 1 1,0-1-1,0 2 1,0-1-1,1 1 1,0 0 0,0 1-1,1 0 1,0 0-1,0 0 1,1 1-1,1 0 1,0 0-1,0 1 1,1 0 0,0-1-1,1 1 1,-3 17-1,3-15 5,1-1 0,1 0 0,0 0 0,1 1 0,1-1 0,-1 0 0,2 0 0,0 0-1,0 1 1,1-1 0,1-1 0,0 1 0,0-1 0,1 1 0,1-1 0,0-1 0,8 13 0,-7-15-11,0 0 0,0 0 0,1-1-1,0 0 1,0-1 0,0 1 0,1-2 0,0 1 0,1-1 0,-1 0 0,1-1 0,0 0 0,0-1 0,0 0 0,13 2 0,-9-3 23,0-1 0,0 0 0,0-1 0,0-1 0,0 0 0,0-1 0,0 0 0,0-1 0,0-1 0,25-10 0,16-11-18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1306 12243,'-18'12'2152,"355"-102"614,439-156-2183,1109-478 412,-1808 692-888,373-161 574,-427 180-733,-23 13 49,0-1 0,0 1 0,0 0 1,0 0-1,0 0 0,1 0 0,-1 0 0,0 0 1,0 0-1,0 0 0,0 0 0,0-1 0,0 1 1,0 0-1,0 0 0,1 0 0,-1 0 0,0 0 1,0-1-1,0 1 0,0 0 0,0 0 1,0 0-1,0 0 0,0-1 0,0 1 0,0 0 1,0 0-1,0 0 0,0 0 0,0-1 0,0 1 1,0 0-1,0 0 0,0 0 0,0 0 0,0 0 1,0-1-1,-1 1 0,1 0 0,0 0 0,0 0 1,0 0-1,0 0 0,0 0 0,0-1 0,0 1 1,-1 0-1,1 0 0,0 0 0,0 0 0,0 0 1,0 0-1,0 0 0,-1 0 0,1 0 0,0 0 1,0 0-1,0 0 0,0-1 0,-1 1 0,-8-2-123,0 1-1,-1 0 0,1 0 0,-1 0 1,1 1-1,-12 2 0,-12-1 86,-109-6 1324,109 1-1175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16019,'2'7'1201,"5"17"-801,9 8-88,8 19 424,5 8-136,11 13-72,3 4-16,7 1-72,2 3-55,-4-1-185,-3-3-136,-8-6-433,-4-1-231,-12-12-272,-6-5 672,-11-10-160,-4-11-176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13251,'-8'12'201,"1"0"1,0 1-1,0 0 0,2 0 1,0 1-1,0 0 0,1 0 1,1 0-1,0 0 0,1 0 1,1 1-1,0-1 0,1 0 1,3 25-1,1-6 113,2 0 1,1 0 0,2-1-1,1 0 1,17 38 0,-1-15-23,3-1 0,2-1 0,38 50 0,125 138 176,-112-142-443,-81-98-26,217 252-903,-213-248 752,0 0 1,0 0-1,1 0 0,-1-1 1,10 6-1,-14-10 126,0 1-1,0-1 1,0 1-1,-1-1 1,1 0-1,0 1 1,0-1-1,0 0 1,0 0 0,0 0-1,0 0 1,0 0-1,0 0 1,0 0-1,0 0 1,0 0-1,0 0 1,0 0-1,0-1 1,0 1-1,0 0 1,0-1-1,0 1 1,0 0-1,0-1 1,0 0 0,0 1-1,-1-1 1,1 1-1,0-1 1,0 0-1,-1 0 1,1 1-1,0-1 1,-1 0-1,1 0 1,-1 0-1,1 0 1,-1 0-1,0 1 1,1-1-1,-1 0 1,0 0 0,0 0-1,1-2 1,5-29-387,-5-23-7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1258 14243,'0'-9'182,"1"1"0,0-1 0,1 1-1,0-1 1,0 1 0,1 0 0,0 0 0,0 0 0,1 0-1,0 1 1,1-1 0,-1 1 0,1 0 0,7-7 0,4-3 62,0 0 1,2 2-1,-1 0 1,21-13-1,40-22 75,1 3 0,3 4 0,1 4 0,113-38-1,364-82-125,-253 79-545,231-85-458,-16-44 557,-453 177 365,4-1 293,110-68 1,-176 97-213,-13 8-125,-29 22-266,19-11-114,-1 0-162,-19 22 0,22-21 187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5608 15 14307,'-19'-8'1191,"17"8"-1176,1-1 0,0 0 0,0 0 0,0 1 0,-1-1 0,1 0 0,0 1 1,-1-1-1,1 1 0,-1 0 0,1-1 0,0 1 0,-1 0 0,1 0 0,-1 0 0,1 0 0,-1 0 0,1 0 0,-1 1 0,1-1 0,0 0 0,-1 1 0,1-1 0,0 1 0,-1-1 0,1 1 0,0 0 0,-1 0 0,1-1 0,0 1 0,-1 1 0,-11 11-51,1 1 0,1-1 0,-17 28-1,1-2-10,-276 362-2855,50-76-718,-122 167 5373,83-30-240,243-376-1417,-188 357 310,-614 1249-116,543-1099-263,107-205-6,-345 717 37,190-374-63,-21-11-23,36-77 70,-12 21 18,-123 84 996,440-693-342,2 2 1,-32 75-1,69-150-3325,2-9 2129,-1-5-135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2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14 12763,'-1'-1'82,"0"0"1,0 0-1,0 0 1,-1 0-1,1 0 1,0 0-1,0 0 1,-1 0-1,1 1 1,-1-1-1,1 0 1,0 1-1,-1-1 1,1 1-1,-1 0 1,1-1 0,-1 1-1,0 0 1,1 0-1,-1 0 1,-2 0-1,2 1-6,0-1-1,0 1 1,0 0 0,0 0-1,1 0 1,-1 0 0,0 1-1,1-1 1,-1 0-1,1 1 1,-1-1 0,1 1-1,-1-1 1,0 3 0,-4 6 102,1-1 1,0 1-1,0 0 1,1 1-1,-3 11 1,-24 96 358,5 1 0,-18 209 1,43-309-502,-3 25 64,3 51 0,2-84-89,0 0 0,0 0 1,1 0-1,0 0 0,1 0 0,0 0 0,1-1 1,0 1-1,11 18 0,-13-27-10,-1 1-1,1-1 1,0 0-1,0 0 1,0 0 0,0 0-1,0-1 1,0 1 0,0 0-1,1-1 1,-1 0-1,1 1 1,-1-1 0,1 0-1,-1 0 1,1 0 0,0-1-1,-1 1 1,1-1-1,0 1 1,0-1 0,-1 0-1,1 0 1,0 0-1,0 0 1,-1-1 0,1 1-1,5-2 1,5-3 1,0 0 0,-1 0 0,0-1 1,20-13-1,-28 16-2,71-46-130,136-116 0,47-84-283,-169 158 277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36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70 15963,'-3'5'706,"2"-3"-621,-1-1 0,1 1 0,0 0 0,0 0 0,0-1 0,0 1 0,0 0 0,0 0 0,1 0-1,-1 0 1,1 0 0,-1 0 0,1 0 0,0 0 0,0 0 0,0 4 0,1 18 169,0 0-1,2 0 1,1 0-1,10 34 1,38 92 17,-35-108-248,1-1-1,2 0 0,29 43 1,-48-82-8,0-1 0,0 1 0,0-1 0,1 1 0,-1-1 0,0 1 0,1-1 0,-1 0 0,1 0 0,0 1 0,-1-1 0,1 0 0,3 1 0,-4-2 2,0 0-1,-1 0 0,1 0 1,0 0-1,0 0 0,-1 0 1,1 0-1,0 0 0,0 0 1,0-1-1,-1 1 1,1 0-1,0 0 0,-1-1 1,1 1-1,0 0 0,0-1 1,-1 1-1,1-1 0,-1 1 1,1-1-1,0 1 1,0-2-1,2-3 63,0 1 1,-1-1-1,1 0 1,-1 0-1,0 0 1,0 0-1,-1-1 1,2-7 0,7-45 837,5-107 0,-15-61 440,-1 198-1223,1 14-73,0 0-1,-1 0 1,0 1-1,-1-1 1,-6-20-1,7 32-714,5 12-615,-3-7 1051,0 0-1,1-1 0,-1 1 0,1-1 1,-1 1-1,1-1 0,0 1 1,3 2-1,3-2-499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3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185 623 15139,'-1'0'95,"1"-1"0,0 1-1,-1-1 1,1 1-1,-1-1 1,1 1 0,-1 0-1,1-1 1,-1 1 0,1 0-1,-1-1 1,0 1 0,1 0-1,-1 0 1,1 0-1,-1-1 1,0 1 0,1 0-1,-1 0 1,1 0 0,-1 0-1,0 0 1,0 0 0,-20 2-26,17-2 203,-4 1-102,-1 0 1,1 0 0,0 1-1,0 0 1,0 1 0,0 0-1,0 0 1,1 1 0,0-1-1,-1 2 1,1-1 0,-8 7-1,12-8-167,-1 0 0,1 1 0,0-1 0,1 0 0,-1 1 0,1-1 0,-1 1 0,1 0-1,0 0 1,0 0 0,1 0 0,-1 0 0,1 1 0,0-1 0,0 0 0,1 0 0,-1 1 0,1-1 0,0 1-1,0-1 1,0 0 0,1 1 0,-1-1 0,3 9 0,-2-11-5,0 1 0,-1 0 0,1 0 0,0-1 0,1 1 0,-1-1 0,0 1 0,1-1 1,-1 1-1,1-1 0,0 0 0,0 0 0,0 0 0,0 0 0,0 0 0,0 0 0,1-1 0,-1 1 0,1-1 0,-1 1 0,1-1 0,-1 0 0,1 0 0,0 0 1,-1 0-1,1-1 0,0 1 0,3-1 0,7 1-13,0-2 0,1 0 0,-1 0 1,0-1-1,14-4 0,-12 2-2,0 1-1,17 0 1,-26 3 9,-1 0 1,1 0-1,-1 1 0,0 0 1,1 0-1,-1 1 1,0-1-1,0 1 1,0 0-1,0 1 1,8 4-1,-5-2 3,-1 1 0,0 0 0,0 0 0,-1 1 0,1 0-1,6 9 1,4 10-4,-2 1 0,0 0 0,12 33 0,-20-44-2,21 47 70,-3 1-1,-3 1 0,16 76 1,-37-132 10,1-1 1,-2 0 0,1 0-1,-2 16 1,2-23-56,-1 0-1,0 0 0,-1 0 1,1 0-1,0 0 1,0 0-1,0 0 1,-1 0-1,1 0 1,0 0-1,-1 0 1,1 0-1,-1 0 1,1 0-1,-1 0 1,0 0-1,1 0 1,-1-1-1,0 1 0,0 0 1,1 0-1,-1-1 1,0 1-1,0 0 1,0-1-1,0 1 1,0-1-1,0 1 1,0-1-1,0 0 1,0 1-1,0-1 1,0 0-1,0 0 1,0 0-1,0 0 1,0 0-1,0 0 0,-1 0 1,1 0-1,0 0 1,0 0-1,0 0 1,0-1-1,-1 0 1,-4-1 36,-1-1 0,1 1 1,0-2-1,1 1 0,-1-1 1,1 1-1,-8-8 0,-34-36 160,43 43-197,-21-25 31,1 0 0,1-1 0,-29-52 0,43 66-19,1-1 1,0-1 0,1 1 0,1-1 0,1 0-1,0-1 1,1 1 0,1-1 0,0-20 0,3 28-2,1 0 1,0 0-1,1 0 0,1-1 1,-1 2-1,2-1 1,-1 0-1,2 1 0,-1-1 1,11-16-1,7-5 39,46-55-1,-42 57-92,32-49 0,-42 49 25,-1 1 0,-1-2 0,-1 0 0,-2-1 0,-1 0 0,-2 0 0,-1-1 0,-2 0 0,-1 0 0,-1-1 0,-4-66 0,0 87 25,-1-1 0,0 1 0,-1-1 0,0 1 0,-1 0 0,0 0 0,-2 1 0,1-1 0,-15-22 0,19 33-15,-1 0 0,0 0 1,0-1-1,1 1 0,-2 0 0,1 1 0,0-1 0,0 0 0,0 1 1,-1-1-1,-3-1 0,5 3-4,0 0-1,0-1 1,-1 1 0,1 0 0,0 0 0,0 0-1,0 0 1,-1 0 0,1 0 0,0 0 0,0 1 0,0-1-1,0 0 1,0 1 0,-1-1 0,1 1 0,0-1-1,0 1 1,0-1 0,0 1 0,0 0 0,0-1-1,1 1 1,-1 0 0,0 0 0,0 0 0,0 0-1,1 0 1,-1 0 0,0 1 0,-4 6-2,1 0 0,0 0 0,1 0 0,0 0 0,0 1 1,0-1-1,1 1 0,1-1 0,-1 14 0,0 83-44,2-102 44,2 50-108,11 60 0,-10-93-120,1-1 0,1 1 0,1-1 0,1 0 0,0 0 1,13 22-1,-17-36 171,1 0 0,-1 0 0,1-1 0,-1 1 0,2-1 1,-1 1-1,6 4 0,-7-8 24,-1 1 1,1-1-1,-1 1 1,1-1-1,-1 0 1,1 0-1,0 0 1,-1 0 0,1-1-1,0 1 1,0-1-1,0 0 1,0 1-1,0-1 1,-1 0-1,1-1 1,4 0-1,27-11-474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3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16492,'7'1'2032,"1"5"-1264,-6 4-304,1 0 1169,0 0-665,4 0-328,1-3-760,-6-3-312,3-8 408,-5-4-168,-17-11-120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3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192 145 14595,'-1'-2'128,"0"1"1,0 0-1,0-1 1,0 1-1,0 0 0,0-1 1,-1 1-1,1 0 0,0 0 1,-1 0-1,1 0 0,-1 0 1,1 0-1,-1 1 0,1-1 1,-1 0-1,1 1 0,-1-1 1,-3 0-1,3 2-64,0-1-1,0 1 1,0-1-1,0 1 1,0 0-1,0 0 1,1 0-1,-1 0 1,0 0-1,0 0 1,1 0-1,-1 1 1,1-1-1,-1 0 1,1 1-1,0 0 1,-3 2-1,-13 20 171,2 1-1,0 0 0,1 1 1,2 0-1,1 1 1,0 0-1,3 1 0,-11 51 1,19-75-209,-7 48 287,7-48-277,0-1 1,0 1-1,0-1 0,1 0 0,-1 1 1,1-1-1,0 0 0,0 0 1,0 1-1,0-1 0,0 0 1,4 5-1,-5-7-23,1 0 1,0 0 0,-1-1-1,1 1 1,-1 0-1,1-1 1,0 1-1,-1-1 1,1 1-1,0-1 1,0 1 0,0-1-1,-1 0 1,1 1-1,0-1 1,0 0-1,0 0 1,0 1-1,-1-1 1,1 0 0,0 0-1,0 0 1,0 0-1,0 0 1,0 0-1,1-1 1,0 1 10,0-1 1,0 0-1,0 0 0,0 0 1,0 0-1,0-1 0,0 1 1,0 0-1,3-4 0,3-3 37,-1 0-1,0-1 0,7-12 0,7-15 88,-1-1 0,-3-1 0,19-55 0,27-126 556,-52 179-556,-8 20-81,-3 20-67,0 0 0,0 0 0,0 0 0,0 0 1,0 0-1,0 0 0,0-1 0,0 1 0,0 0 0,0 0 1,0 0-1,0 0 0,0 0 0,0 0 0,0 0 0,0 0 1,0 0-1,0 0 0,0-1 0,0 1 0,0 0 0,0 0 1,-1 0-1,1 0 0,0 0 0,0 0 0,0 0 0,0 0 1,0 0-1,0 0 0,0 0 0,0 0 0,0 0 0,0 0 1,-1 0-1,1 0 0,0 0 0,0 0 0,0 0 0,0 0 1,0 0-1,0 0 0,0 0 0,0 0 0,0 0 0,-1 0 0,1 0 1,0 0-1,0 0 0,0 0 0,0 0 0,0 0 0,0 0 1,0 0-1,0 0 0,0 0 0,0 0 0,-1 0 0,1 0 1,0 1-1,0-1 0,0 0 0,0 0 0,0 0 0,0 0 1,0 0-1,0 0 0,-2 3-20,0-1 0,1 1 0,-1 0-1,1 0 1,-1-1 0,1 1 0,0 0 0,-1 5 0,-20 96-259,19-95 337,0-11 220,3 1-267,0 0 0,0 1 0,0-1 0,-1 0 0,1 0 0,0 1 0,0-1 0,0 0 0,0 1 0,1-1 0,-1 0 1,0 0-1,0 1 0,0-1 0,0 0 0,1 1 0,-1-1 0,1-1 0,-7-10-1766,1 7 1428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3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49 768 13427,'-21'166'4814,"-2"33"-2583,22-183-2120,-2 16 80,2-1 0,2 0 0,0 1 0,10 48 0,-11-78-182,0 0 0,0-1-1,0 1 1,1-1 0,-1 1 0,1-1 0,-1 0-1,1 1 1,-1-1 0,1 1 0,0-1 0,0 0-1,0 0 1,0 1 0,0-1 0,0 0 0,0 0-1,0 0 1,0 0 0,0 0 0,1 0 0,1 0 0,-2-1-3,0 0 0,1 0 0,-1 0 1,0 0-1,0 0 0,1-1 1,-1 1-1,0-1 0,0 1 0,0-1 1,0 1-1,0-1 0,0 0 1,0 1-1,0-1 0,0 0 0,0 0 1,0 0-1,0 0 0,1-1 1,5-7 13,-1 0 1,0 0 0,-1-1 0,8-17 0,22-73 93,37-170 0,-53 187-82,-12 58-32,-7 25 0,0 0 0,0 0 0,0 0 0,0 0 0,0 1 0,1-1 0,-1 0 0,0 0 0,0 0 0,0 0 0,0 0 1,0 0-1,0 0 0,0 0 0,0 0 0,0 0 0,0 0 0,0 0 0,0 0 0,0 0 0,0 0 0,0 0 0,0 0 0,1 0 0,-1 0 0,0 0 0,0 0 1,0 0-1,0 0 0,0 0 0,0 0 0,0 0 0,0 0 0,0 0 0,0 0 0,0 0 0,0 0 0,1 0 0,-1 0 0,0 0 0,0 0 0,0 0 1,0 0-1,0 0 0,0 0 0,0 0 0,0 0 0,0 0 0,0 0 0,0 0 0,0 0 0,0-1 0,0 1 0,0 0 0,2 13 5,0 20 1,-3-7-9,0 5 14,2 0-1,0 0 1,2 0-1,12 53 1,-14-82-7,0 1 0,0-1 1,0 1-1,0-1 0,0 1 1,1-1-1,-1 0 0,1 1 1,-1-1-1,1 0 0,2 2 1,-3-4-3,0 1 0,0-1 0,-1 1-1,1-1 1,0 1 0,0-1 0,0 0 0,1 0 0,-1 1 0,0-1 0,0 0 0,0 0-1,0 0 1,0 0 0,0 0 0,0 0 0,0-1 0,0 1 0,0 0 0,0 0 0,0-1 0,0 1-1,0-1 1,0 1 0,0-1 0,0 1 0,0-1 0,-1 1 0,1-1 0,0 0 0,0 0 0,1-1-1,5-6 6,0 1 0,0-2 0,-1 1-1,0-1 1,0 0 0,-1 0-1,4-10 1,29-76 53,-31 76-54,4-12-2,3-3-4,-2-2 0,-2 0 0,9-48 0,-36 141-120,14-40 118,0-6 4,1-1 1,0 1-1,1-1 0,0 1 0,0 0 0,2-1 0,-1 1 1,3 11-1,-3-21-7,0-1 1,0 1-1,1 0 1,-1 0-1,0 0 1,0 0-1,1-1 1,-1 1-1,1 0 0,-1 0 1,1-1-1,-1 1 1,1 0-1,-1-1 1,1 1-1,-1-1 1,1 1-1,0-1 1,-1 1-1,1-1 1,0 1-1,0-1 1,-1 1-1,1-1 1,0 0-1,0 0 0,0 1 1,-1-1-1,1 0 1,0 0-1,0 0 1,0 0-1,0 0 1,-1 0-1,1 0 1,0 0-1,0 0 1,0 0-1,0-1 1,-1 1-1,1 0 0,0 0 1,0-1-1,0 1 1,-1-1-1,2 0 1,3-1-56,-1-1-1,1 0 1,-1-1 0,0 1-1,8-9 1,3-7-196,-1 0 0,-1-1 0,-1-1 0,17-37 0,5-9-620,-34 67 867,0 0 0,0 0 1,0 0-1,0-1 1,0 1-1,0 0 0,0 0 1,0 0-1,0 0 1,0-1-1,0 1 0,0 0 1,0 0-1,1 0 1,-1 0-1,0-1 0,0 1 1,0 0-1,0 0 1,0 0-1,0 0 0,0 0 1,0 0-1,1-1 1,-1 1-1,0 0 0,0 0 1,0 0-1,0 0 1,0 0-1,1 0 0,-1 0 1,0 0-1,0 0 1,0 0-1,0 0 1,1 0-1,-1 0 0,0 0 1,0 0-1,0 0 1,0 0-1,1 0 0,-1 0 1,0 0-1,0 0 1,0 0-1,0 0 0,1 0 1,-1 0-1,0 0 1,0 0-1,0 0 0,0 0 1,0 0-1,1 1 1,-1-1-1,3 16-209,-2 33 189,-2-37 21,1-9 15,0 18 98,4 30-1,-3-45-67,0-1-1,0 1 0,0-1 0,1 0 0,0 1 1,0-1-1,0 0 0,0 0 0,1-1 1,6 10-1,-8-13-21,1 1 0,-1-1 0,0 0 0,0 0 0,1 0 1,-1 0-1,1 0 0,-1 0 0,1 0 0,-1 0 0,1-1 0,-1 1 0,1 0 0,0-1 1,-1 0-1,1 1 0,0-1 0,0 0 0,-1 0 0,1 0 0,2 0 0,-1-1 6,0 1 1,1-1-1,-1 0 0,0-1 0,0 1 0,0 0 1,0-1-1,0 0 0,-1 1 0,5-4 0,1-3 28,1 0 0,-2 0-1,1 0 1,-1-1 0,9-14-1,-2-4 63,-1 0-1,-1 0 0,-1-1 0,13-55 0,13-122 273,-34 188-352,15-111 213,3-164 1,-17 385-256,3 0 1,4 0-1,4-2 0,50 167 1,-61-245-8,13 37-32,-16-47 25,1 0-1,-1 1 0,1-1 0,0 0 1,0 0-1,0 0 0,0 0 1,1-1-1,-1 1 0,1-1 0,2 3 1,-5-5 19,0 0 0,0 0 1,0 0-1,0 0 1,0 0-1,0 0 1,0 0-1,0 0 1,0 0-1,0 0 0,0 0 1,0 0-1,0-1 1,0 1-1,0 0 1,0 0-1,0 0 0,0 0 1,0 0-1,0 0 1,0 0-1,0 0 1,0 0-1,0 0 0,0 0 1,0 0-1,0 0 1,0 0-1,0 0 1,1 0-1,-1 0 1,0 0-1,0-1 0,0 1 1,0 0-1,0 0 1,0 0-1,0 0 1,0 0-1,0 0 0,0 0 1,0 0-1,0 0 1,0 0-1,0 0 1,0 0-1,0 0 0,0 0 1,0 0-1,1 0 1,-1 0-1,0 0 1,0 0-1,0 0 1,0 0-1,0 0 0,0 0 1,0 0-1,0 0 1,0 0-1,0 0 1,0 0-1,0 0 0,0 0 1,0 0-1,0 0 1,0 1-1,0-1 1,-2-9-298,-7-9-244,-38-52-2186,-95-106 0,34 45 1464,106 129 1337,-15-24 716,17 26-729,0-1-1,-1 0 0,1 0 0,-1 0 0,1 1 0,0-1 0,0 0 0,-1 0 1,1 0-1,0 0 0,0 0 0,0 0 0,0 1 0,0-1 0,0 0 0,0 0 0,1 0 1,-1 0-1,0 0 0,0 0 0,1 1 0,-1-1 0,0 0 0,1 0 0,-1 0 1,1 1-1,-1-1 0,1 0 0,-1 0 0,2 0 0,4-2 361,0 0-1,1 0 1,-1 1 0,1 0-1,-1 0 1,1 1 0,9-1 0,6-3 155,-13 3-334,6 0-215,-1-1 1,0-1-1,0 0 1,0-1-1,-1-1 1,1 0-1,21-14 1,-33 19-39,0-1 0,0 1 0,-1-1 1,1 0-1,0 0 0,-1 0 0,1 0 1,1-4-1,4-20-262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17436,'-4'30'1472,"3"-4"-1584,-7-23 16,1-6 1264,2-18-1136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228 377 16564,'-7'-1'91,"0"0"1,0 1 0,0 0 0,0 0 0,0 1 0,0-1-1,0 2 1,1-1 0,-1 1 0,0 0 0,0 0-1,1 1 1,0 0 0,-1 0 0,1 0 0,0 1 0,0 0-1,-5 5 1,3-1-99,0 0 1,0 1-1,1 0 0,1 0 0,-1 0 0,1 1 1,1 0-1,0 1 0,0-1 0,-4 16 0,4-10-37,0 0 0,1 1 0,1-1-1,1 1 1,0-1 0,1 1 0,0 0-1,2-1 1,0 1 0,1 0 0,6 25-1,-7-39 42,0 0 0,0 0-1,0 1 1,1-1 0,-1 0-1,1-1 1,-1 1 0,1 0-1,0 0 1,0-1 0,1 1-1,-1-1 1,5 4 0,-5-5 4,-1 0 0,1-1-1,-1 1 1,1-1 0,0 1 0,-1-1 0,1 0 0,0 0 0,-1 1 0,1-1 0,0 0 0,-1-1 0,1 1 0,0 0 0,-1 0 0,1-1 0,0 1 0,-1-1 0,1 1 0,-1-1 0,1 0 0,-1 0 0,1 0 0,-1 0 0,1 0 0,-1 0-1,2-1 1,5-5 4,0-1 0,0 0 0,0 0 0,-1-1 0,0 0-1,-1 0 1,9-15 0,29-76 50,-18 26 108,-3-1 0,-4-1 1,-2-1-1,9-125 0,-25 190-139,0-2 20,0 1 1,-1-1-1,0 1 0,-3-19 0,0 23 9,-1 12-43,-1 17-43,-1 29-27,2-1 0,2 1 0,3 0 1,12 90-1,-13-139 60,20 115-169,-18-106 119,1 0 1,-1-1 0,2 1 0,-1-1 0,1 0 0,0 0 0,1 0 0,0 0 0,0-1 0,8 9-1,-11-15 44,-1 0-1,0 0 0,0 0 0,1 0 0,-1 0 0,1 0 0,-1 0 1,1-1-1,-1 1 0,1-1 0,-1 1 0,1-1 0,1 1 0,20-1-135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39 458 14971,'0'0'8,"10"3"301,0-1 1,0-1 0,0 0-1,18 0 1,-24-2-267,-1 0 1,1 1 0,-1-1-1,0 0 1,1-1-1,-1 1 1,0 0 0,1-1-1,-1 0 1,0 0-1,0 0 1,0 0 0,-1 0-1,1-1 1,0 1-1,-1-1 1,3-3 0,-1-1 29,1-1 0,-1 1 0,0-1 0,0 0 0,-1-1 0,-1 1 0,1 0 0,-1-1 0,0 0 0,0-10 0,-2 14-36,1 0 0,-1 0 0,-1 0 0,1 0 0,-1 0-1,0 0 1,0 0 0,-3-9 0,3 12-17,0 0-1,0 0 1,-1 0-1,1-1 1,0 1-1,-1 1 1,0-1 0,1 0-1,-1 0 1,0 0-1,0 1 1,0-1-1,0 1 1,0 0-1,0 0 1,0-1 0,-1 1-1,-2-1 1,2 2-3,0-1 1,-1 1-1,1 0 1,0 0-1,0 0 1,0 0-1,0 0 0,0 1 1,0-1-1,-1 1 1,1 0-1,0 0 1,1 0-1,-1 0 1,0 0-1,0 1 1,0-1-1,1 1 1,-1 0-1,1 0 1,-1 0-1,-3 4 0,-1 2 12,0 0 0,0 0 0,1 0 0,0 1 0,-8 16-1,7-11 1,1 1 0,0 0 0,1 1 0,1-1 0,-4 25 0,7-34-16,0 0 0,1 0 0,0 0 0,0 0 0,0 0 0,0 0 0,1-1 0,0 1 0,0 0 0,1 0 0,0 0 0,0-1 0,0 1 0,0-1 0,1 0 0,0 1 1,7 8-1,-8-12-6,0 0 0,0-1 0,0 1 0,0 0 0,1-1 1,-1 1-1,0-1 0,1 0 0,-1 0 0,1 0 0,-1 0 1,1 0-1,0-1 0,-1 1 0,1-1 0,0 0 0,0 1 1,-1-1-1,1-1 0,0 1 0,-1 0 0,1-1 0,0 1 0,-1-1 1,1 0-1,4-1 0,1-2 4,0 0 0,1 0 1,-1-1-1,-1 0 0,1-1 0,10-10 1,10-13-3,-1-1 0,-1-2 0,23-38 0,13-16-175,-58 80 139,0 2-1,0-1 1,1 0 0,-1 1-1,1 0 1,0 0 0,8-5-1,-12 8 22,0 1 0,1-1-1,-1 1 1,0-1 0,1 1 0,-1 0-1,0 0 1,1-1 0,-1 1 0,1 0-1,-1 0 1,1 1 0,-1-1 0,0 0-1,1 0 1,-1 1 0,1-1-1,-1 0 1,0 1 0,0 0 0,1-1-1,-1 1 1,0 0 0,0 0 0,1-1-1,-1 1 1,0 0 0,0 0 0,0 0-1,0 0 1,-1 0 0,1 1 0,0-1-1,0 0 1,-1 0 0,2 2 0,5 10-29,0 0 0,6 18 1,-11-22 59,1-1-1,0 0 1,1 0 0,0 0 0,0-1-1,1 1 1,0-1 0,0 0 0,1 0-1,0-1 1,6 7 0,-10-12-13,0 0 0,0 0 1,-1 0-1,1-1 0,0 1 0,0 0 0,0-1 1,0 1-1,0-1 0,0 1 0,0-1 1,0 0-1,0 0 0,0 0 0,0 0 0,0 0 1,0-1-1,0 1 0,0-1 0,0 1 1,0-1-1,0 1 0,-1-1 0,1 0 0,0 0 1,0 0-1,2-2 0,3-3 26,1 0 1,-1-1-1,0 0 1,9-11-1,-10 11-15,41-52 130,-22 28-124,35-35 0,-57 62-35,1 1 0,0 0 0,-1 0 0,1 1 0,0-1 0,1 1 0,-1-1 0,0 1 0,7-2 0,-10 4 4,1 0 0,-1-1-1,1 1 1,-1 0-1,1 0 1,-1 0 0,1 0-1,-1 0 1,1 1-1,-1-1 1,1 0 0,-1 1-1,1-1 1,-1 1 0,0-1-1,1 1 1,-1 0-1,0-1 1,1 1 0,-1 0-1,0 0 1,0 0-1,0 0 1,0 0 0,0 0-1,0 0 1,0 1 0,0-1-1,0 0 1,0 0-1,0 2 1,4 7-2,-1-1 0,-1 1 0,4 13 0,8 20 165,-15-42-157,0-1 0,0 1 0,0-1-1,0 0 1,0 1 0,0-1 0,1 0-1,-1 1 1,0-1 0,0 0-1,0 0 1,1 1 0,-1-1 0,0 0-1,1 0 1,-1 1 0,0-1 0,0 0-1,1 0 1,-1 1 0,0-1 0,1 0-1,-1 0 1,0 0 0,1 0-1,-1 0 1,1 0 0,-1 0 0,0 0-1,1 0 1,-1 0 0,0 0 0,1 0-1,-1 0 1,0 0 0,1 0 0,-1 0-1,1 0 1,-1 0 0,0 0-1,1 0 1,-1-1 0,0 1 0,1 0-1,-1 0 1,0 0 0,0-1 0,1 1-1,-1 0 1,0 0 0,0-1 0,1 1-1,13-20 82,25-64 48,-27 55-220,1 1 1,2 0-1,30-43 1,-43 67 49,2 0 1,-1 1 0,0 0-1,1-1 1,0 1 0,0 0-1,6-3 1,-9 5 26,0 1-1,0-1 1,0 1 0,0-1-1,0 1 1,0 0-1,0 0 1,0-1 0,0 1-1,0 0 1,0 0-1,0 0 1,0 0 0,0 0-1,0 0 1,0 0-1,0 1 1,1-1 0,-1 0-1,0 1 1,0-1 0,0 0-1,0 1 1,-1-1-1,1 1 1,0 0 0,0-1-1,0 1 1,0 0-1,0-1 1,-1 1 0,1 0-1,0 0 1,-1 0-1,1 0 1,-1-1 0,2 3-1,1 4-29,0 0 0,-1 0-1,0 0 1,0 0 0,0 1 0,-1-1-1,0 1 1,0-1 0,-1 1-1,0 0 1,0-1 0,-1 1 0,0-1-1,-3 10 1,-2-5-9,-3-10-14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11 220 13563,'-4'15'343,"2"0"-1,0 0 1,0 0 0,2 0-1,0 0 1,1 1 0,0-1 0,5 23-1,6 11 245,22 57 0,-24-77-369,5 16 168,25 52 0,-38-94-357,-1 1 0,1-2 0,0 1-1,0 0 1,0 0 0,0-1 0,5 5 0,-6-6-22,-1-1-1,1 0 1,-1 1-1,1-1 1,-1 0-1,1 0 0,-1 0 1,1 1-1,-1-1 1,1 0-1,0 0 1,-1 0-1,1 0 1,-1 0-1,1 0 1,-1 0-1,1 0 0,0 0 1,-1-1-1,1 1 1,-1 0-1,1 0 1,-1 0-1,1-1 1,-1 1-1,1 0 1,-1 0-1,1-1 0,-1 1 1,1 0-1,-1-1 1,0 1-1,1-1 1,-1 1-1,0-1 1,1 1-1,-1-1 1,0 1-1,1-1 1,-1 1-1,0-1 0,0 1 1,0-1-1,0 1 1,1-1-1,-1 1 1,0-2-1,4-10 42,-1 0 0,0 0-1,-1 0 1,-1 0 0,0-1-1,0 1 1,-1 0 0,-2-19-1,1 12-2,-3-43 76,-20-97-1,-27-59-277,43 185 99,6 29 30,1-1-1,0 1 1,0-1-1,1 0 1,0 1-1,0-7 1,0 11 25,0 0 0,0-1 0,0 1 0,0 0 0,0 0 1,0 0-1,0 0 0,0-1 0,0 1 0,0 0 1,0 0-1,0 0 0,0 0 0,0 0 0,0-1 1,1 1-1,-1 0 0,0 0 0,0 0 0,0 0 1,0 0-1,0 0 0,1-1 0,-1 1 0,0 0 1,0 0-1,0 0 0,0 0 0,1 0 0,-1 0 0,0 0 1,0 0-1,0 0 0,0 0 0,1 0 0,-1 0 1,0 0-1,0 0 0,0 0 0,0 0 0,1 0 1,-1 0-1,0 0 0,0 0 0,0 0 0,1 0 1,13 14-100,68 96-123,-51-66 231,1 0-1,63 62 1,-90-101 10,1-1 1,-1 1-1,1-1 0,0 0 1,0 0-1,8 3 1,-12-6-8,0 0 0,0-1 0,0 1 0,0 0 0,0-1 0,0 0 0,0 1 1,0-1-1,1 0 0,-1 0 0,0 0 0,0-1 0,0 1 0,0 0 0,0-1 1,0 1-1,0-1 0,0 0 0,0 0 0,0 0 0,0 0 0,0 0 0,0 0 1,0 0-1,1-2 0,2-2 12,0-1 0,-1 1 1,0-1-1,0 1 0,-1-1 0,1-1 0,-2 1 1,1 0-1,2-7 0,2-10 76,6-32 1,-8 26-46,-1 1 1,-2-1 0,-1 0-1,-1 1 1,-6-54 0,-1 53-121,7 28 65,0 1 1,0 0-1,0 0 0,0-1 1,-1 1-1,1 0 1,0 0-1,0-1 1,0 1-1,0 0 0,0 0 1,0-1-1,0 1 1,-1 0-1,1 0 1,0-1-1,0 1 1,0 0-1,-1 0 0,1 0 1,0 0-1,0-1 1,-1 1-1,1 0 1,0 0-1,0 0 0,-1 0 1,1 0-1,0 0 1,0 0-1,-1 0 1,1 0-1,0 0 1,0-1-1,-1 1 0,1 1 1,0-1-1,-1 0 1,-5 10-100,4 3 38,0 1 0,0 0 0,2-1-1,1 24 1,9 61-139,-8-83 174,-1-11 22,18 123-170,-14-103-12,1 0 0,1 0 1,11 23-1,-17-43 112,1 0 0,0-1 0,0 1 1,0-1-1,0 0 0,1 1 0,-1-1 0,1 0 0,0 0 1,0-1-1,3 3 0,-5-4 54,-1-1 1,1 1-1,0-1 1,0 0-1,-1 0 0,1 1 1,0-1-1,0 0 1,0 0-1,-1 0 1,1 0-1,0 0 0,0 0 1,0 0-1,0 0 1,-1 0-1,1 0 1,0 0-1,0 0 0,0-1 1,0 1-1,1-1-4,-1 0 0,0 0 0,1 0-1,-1-1 1,0 1 0,0 0-1,0 0 1,0-1 0,0 1 0,0-1-1,0 1 1,0-1 0,1-2 0,7-28-462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2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13651,'11'8'238,"0"-1"0,0 0 0,0 0 0,1-1 0,13 4 0,-22-9-215,-1 0-1,1 0 1,0 0 0,0-1 0,-1 1-1,1-1 1,0 1 0,0-1-1,0 0 1,0 0 0,-1-1 0,1 1-1,0-1 1,0 1 0,-1-1 0,1 0-1,0 0 1,-1 0 0,1 0-1,-1 0 1,1-1 0,-1 1 0,1-1-1,-1 0 1,0 1 0,0-1 0,0 0-1,0 0 1,3-5 0,-2 3 11,-1-1-1,0 1 1,0-1 0,0 1 0,-1-1 0,0 0-1,1 0 1,-2 0 0,1 1 0,0-1 0,-1 0-1,0 0 1,0 0 0,-2-10 0,2 13-12,-1 0 1,1 0-1,-1 0 1,1 0-1,-1 0 1,0 0-1,0 0 1,0 0-1,0 0 1,0 0-1,0 0 1,0 1-1,-1-1 1,1 0-1,0 1 1,-1-1-1,0 1 1,1 0-1,-1-1 1,0 1-1,0 0 0,0 0 1,0 0-1,0 0 1,0 1-1,0-1 1,0 0-1,0 1 1,0-1-1,0 1 1,0 0-1,0 0 1,0 0-1,0 0 1,-1 0-1,-1 1 1,0-1 7,0 1-1,1 0 1,0 0 0,-1 0 0,1 0 0,0 0 0,-1 1 0,1 0-1,0 0 1,0-1 0,0 2 0,0-1 0,1 0 0,-5 5 0,3-2-2,0 0 1,1 0-1,-1 1 0,1-1 1,1 1-1,-1-1 1,-3 12-1,2 1-2,0 0-1,1 1 1,1-1-1,0 31 0,3-36-25,-1 0 0,1 0 0,1-1 0,1 1 0,-1 0 0,8 18 0,-8-28-28,-1 1 1,1 0-1,0-1 1,0 0-1,0 1 1,1-1-1,-1 0 1,1 0-1,0 0 1,0-1-1,3 4 1,-4-5-16,1 0 0,-1 1 0,1-1 0,-1 0 0,1 0 0,-1-1 0,1 1 0,0-1 0,-1 1 0,1-1 0,0 0 0,-1 0 0,1 0 0,0 0 0,-1 0 0,1 0 0,0-1 1,2 0-1,3-2-17,0 0 1,-1-1 0,1 0-1,-1 0 1,0-1 0,0 1-1,8-8 1,22-20-291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181 432 13163,'-2'-5'157,"-2"0"1,1 0-1,0 1 1,-1-1-1,0 1 1,0 0-1,0 0 1,0 0-1,-1 1 1,1-1-1,-1 1 0,0 0 1,0 1-1,-7-4 1,10 6-102,-1-1 0,0 0 1,0 0-1,0 1 0,0 0 1,0-1-1,0 1 0,0 0 0,1 0 1,-1 1-1,0-1 0,0 1 0,0-1 1,0 1-1,0 0 0,1 0 1,-1 0-1,0 1 0,1-1 0,-1 0 1,1 1-1,-1 0 0,1 0 0,0-1 1,0 1-1,0 1 0,0-1 0,0 0 1,-2 4-1,-1 1-2,1 1 0,0 0-1,0 1 1,1-1 0,0 0 0,0 1 0,1 0-1,0 0 1,1-1 0,0 1 0,0 15 0,1-4 16,1-1 0,1 1 0,1 0 0,6 23 0,-6-31-23,1 0 1,0-1-1,0 1 0,1-1 0,8 12 1,-11-20-35,0 0 1,0 0 0,0-1-1,0 1 1,0 0-1,0-1 1,1 0 0,-1 0-1,1 0 1,-1 0 0,1 0-1,0 0 1,0 0 0,0-1-1,0 0 1,0 1 0,0-1-1,0 0 1,1-1-1,-1 1 1,0 0 0,0-1-1,7 0 1,-5-1-2,0 0 1,0-1-1,0 1 0,0-1 0,0 0 1,0-1-1,0 1 0,0-1 1,-1 0-1,0 0 0,1 0 1,6-8-1,2-3 3,0 0-1,14-23 1,-11 13 2,-2 0-1,-1-2 1,-1 1 0,-1-2-1,-1 0 1,-1 0 0,6-34-1,-8 20 19,-1 0-1,-2 0 1,-2 0-1,-4-58 0,0 81-24,0 0-1,-1 0 0,-1 0 1,-10-29-1,13 44-10,0 0 0,-1 0 0,1 0 0,-1 0 0,0 0 0,0 1 0,0-1 0,0 1 0,-3-4 0,5 6 0,-1 0 0,1 0 1,-1-1-1,1 1 0,0 0 0,-1 0 1,1-1-1,-1 1 0,1 0 1,-1 0-1,1 0 0,-1 0 1,1 0-1,-1-1 0,1 1 1,-1 0-1,1 0 0,-1 0 1,1 0-1,-1 1 0,1-1 0,-1 0 1,1 0-1,-1 0 0,1 0 1,-1 1-1,0 0 0,0 0-1,0 0 1,0 0 0,0 0-1,0 0 1,0 0 0,0 0-1,1 1 1,-1-1 0,1 0-1,-1 1 1,0-1 0,1 0-1,-1 2 1,-3 17 5,0-1 1,1 1 0,1 0-1,0 28 1,10 84 175,-4-97-17,15 59 0,-16-81-118,1-1 0,0 0-1,1-1 1,1 1-1,-1-1 1,2 0-1,-1-1 1,12 14 0,-16-21-40,0-1 0,0 1 0,0-1 0,1 0 0,-1 0 0,1 0 0,0 0 0,-1 0 0,1-1 0,0 1 1,0-1-1,0 0 0,0 0 0,0 0 0,0 0 0,0 0 0,1-1 0,-1 1 0,0-1 0,0 0 0,0 0 0,1 0 1,-1 0-1,0-1 0,0 1 0,0-1 0,0 0 0,1 0 0,-1 0 0,0 0 0,-1-1 0,1 1 0,0-1 0,0 1 0,3-4 1,2-1-46,-1-1 0,0 0 1,0 0-1,0-1 1,-1 0-1,0 0 1,-1 0-1,0-1 1,0 1-1,4-13 1,-2 2-123,-2-1 0,0 1 0,-1-1-1,-1-1 1,0-22 0,-2 65 211,1 1-1,1-2 1,1 1-1,1 0 1,1-1-1,1 0 1,1 0-1,20 38 0,-27-56-30,1-1-1,0 1 0,0 0 1,-1-1-1,2 1 0,-1-1 0,0 0 1,0 0-1,1 0 0,-1 0 0,1 0 1,0 0-1,-1-1 0,1 1 1,0-1-1,0 0 0,0 0 0,0 0 1,0 0-1,0 0 0,0-1 0,1 1 1,2-1-1,-2-1-47,-1 1 0,0-1 0,0 0 0,0 0 0,0 0 1,0 0-1,0-1 0,0 1 0,0-1 0,-1 0 0,1 0 0,-1 0 0,1 0 0,-1 0 0,1 0 0,-1-1 1,0 1-1,0-1 0,-1 1 0,1-1 0,0 0 0,1-5 0,-1 3-5,0 1 0,0-1-1,-1 0 1,0 0 0,0 0 0,0 0-1,-1 0 1,1-5 0,-3-16-184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16363,'0'28'1353,"4"-1"-1017,5-7-152,2-9 336,5-2-464,5-9-544,4-4-1769,1-6 1905,1-3-320,3 3-264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13379,'-17'33'948,"2"0"0,-14 42 1,25-63-711,1 0 1,0 1 0,1-1 0,0 1 0,1 0 0,0 0-1,1-1 1,1 1 0,3 23 0,-3-33-186,-1 0 0,1 0-1,0-1 1,0 1 0,0 0 0,0-1 0,0 1 0,1-1 0,-1 0-1,1 1 1,0-1 0,-1 0 0,1 0 0,0 0 0,0 0-1,1 0 1,3 3 0,-4-4-31,0-1 0,0 1 0,0 0 0,1-1 0,-1 1 0,0-1 0,0 0 0,0 0 0,0 0 0,1 0 0,-1 0 0,0 0 0,0-1 0,0 1 0,0-1 0,0 1 0,0-1 0,0 0 0,0 0 0,0 0 0,0 0 0,0 0 0,3-3 0,5-4-5,0 0 0,0-1 1,-1 0-1,0-1 0,-1 0 0,14-22 1,36-75-41,-32 55 6,-23 47 9,-1 0-1,1 1 0,0-1 0,1 1 1,5-7-1,-9 10 7,1 1 0,0-1-1,-1 1 1,1-1 0,0 1 0,-1 0 0,1-1 0,0 1-1,0 0 1,-1-1 0,1 1 0,0 0 0,0 0 0,0-1 0,-1 1-1,1 0 1,0 0 0,0 0 0,0 0 0,-1 0 0,1 1-1,0-1 1,0 0 0,0 0 0,-1 0 0,1 1 0,0-1 0,0 0-1,-1 1 1,1-1 0,0 0 0,-1 1 0,1-1 0,0 1 0,-1-1-1,1 1 1,-1 0 0,1-1 0,-1 1 0,1 0 0,-1-1-1,1 1 1,-1 0 0,1 1 0,5 8-10,0 1 1,7 19-1,-10-22 16,0 0 0,0 0 0,1-1 0,1 1 0,-1-1 0,11 13 0,-14-19-1,-1-1-1,1 1 1,0 0-1,-1-1 1,1 1-1,0 0 0,0-1 1,0 1-1,0-1 1,-1 0-1,1 1 1,0-1-1,0 0 1,0 1-1,0-1 0,0 0 1,0 0-1,0 0 1,0 0-1,0 0 1,0 0-1,0 0 1,0 0-1,0 0 0,0 0 1,0-1-1,0 1 1,0 0-1,0-1 1,-1 1-1,1 0 1,0-1-1,0 1 0,0-1 1,0 0-1,-1 1 1,1-1-1,0 0 1,-1 1-1,2-2 1,3-4 6,-1 0-1,0 0 1,0-1 0,4-9 0,-3 8 4,2-7-10,-3 6-30,1-1 0,1 1-1,-1 0 1,10-11 0,-14 19 19,-1 0-1,1 0 1,0 0-1,0 0 1,1 0 0,-1 0-1,0 0 1,0 0 0,0 0-1,1 0 1,-1 0 0,0 1-1,1-1 1,-1 1-1,1-1 1,-1 1 0,0-1-1,1 1 1,-1 0 0,1 0-1,-1 0 1,1 0-1,-1 0 1,1 0 0,-1 0-1,1 0 1,-1 1 0,1-1-1,-1 0 1,1 1-1,-1 0 1,0-1 0,1 1-1,-1 0 1,0-1 0,1 1-1,0 1 1,5 5 9,-1-1 1,0 1 0,0 0-1,0 0 1,-1 1-1,0 0 1,0 0 0,-1 0-1,0 0 1,-1 1-1,0 0 1,0 0-1,-1-1 1,0 1 0,1 12-1,-3-6 71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21 134 14275,'0'-1'94,"0"1"1,-1-1-1,1 1 0,-1-1 1,1 1-1,-1-1 1,1 1-1,-1-1 0,0 1 1,1-1-1,-1 1 0,1 0 1,-1-1-1,0 1 0,1 0 1,-1 0-1,0-1 1,1 1-1,-1 0 0,0 0 1,0 0-1,1 0 0,-1 0 1,-1 0-1,2 0-31,-1 1 0,1-1 0,0 1 0,-1-1 0,1 1 1,-1 0-1,1-1 0,0 1 0,-1-1 0,1 1 0,0 0 0,0-1 0,0 1 0,-1 0 0,1-1 0,0 1 0,0 0 0,0-1 1,0 2-1,4 40 1278,0-18-1196,2 0 0,1 0-1,1-1 1,1 0 0,0 0-1,2-1 1,1 0 0,1-1-1,0-1 1,24 27-1,-35-44-135,0 0 0,1-1 0,-1 0-1,1 1 1,0-1 0,0 0-1,0 0 1,0-1 0,0 1-1,0-1 1,0 1 0,0-1 0,1 0-1,-1 0 1,1 0 0,-1-1-1,5 1 1,-5-1 5,0-1-1,0 1 1,0-1-1,0 0 1,0 0 0,0 0-1,0 0 1,0 0-1,-1-1 1,1 1-1,0-1 1,-1 0 0,1 0-1,-1 0 1,0 0-1,0 0 1,0 0-1,0-1 1,3-4 0,3-5 31,-1-1 1,0-1 0,-1 1-1,0-1 1,-1 0 0,-1 0-1,0-1 1,2-21 0,-1 0 66,-2 0 0,-2-48 1,-2 76-116,1 1-14,0-1-1,-1 0 0,-3-13 0,13 79-196,-5-44 190,1 1 1,0 0 0,1-1 0,8 13-1,-12-23 26,1-1 0,-1 1 0,0-1 0,1 0 0,0 0 0,0 0 0,0-1 0,0 1 0,4 2 0,-5-4 2,0 0 0,0 0 0,0 0 0,0-1 0,0 1 0,0-1 0,0 1 0,0-1 0,0 0 0,0 0 0,0 1 0,0-2 0,0 1 0,0 0 0,0 0 0,0-1-1,0 1 1,0-1 0,2 0 0,1-1 10,0-1-1,-1 0 0,1 0 1,-1 0-1,0 0 1,0-1-1,0 1 0,-1-1 1,1 0-1,-1 0 0,0 0 1,0-1-1,0 1 1,-1-1-1,1 0 0,2-8 1,-1 4-20,-1-2 0,0 1 0,-1 0 1,0-1-1,0 1 0,-1-1 0,0-14 1,-2 19-92,0-1 1,0 1-1,0 0 1,0 0-1,-1 0 1,0 0-1,-1 1 1,1-1-1,-6-8 1,6 11-90,1 1 0,-1-1 1,0 1-1,0-1 0,-1 1 1,1-1-1,0 1 0,-1 0 1,1 0-1,-1 0 0,0 1 1,0-1-1,0 1 1,1-1-1,-1 1 0,-1 0 1,1 0-1,0 0 0,0 0 1,-4 0-1,6 1 122,1 0 0,-1 0-1,0 0 1,0 0 0,0 0 0,1 0 0,-1 0 0,0 0-1,0 0 1,1 1 0,-1-1 0,0 0 0,1 0 0,-1 1-1,0-1 1,0 0 0,1 1 0,-1-1 0,1 1-1,-1-1 1,0 1 0,1-1 0,-1 1 0,0 0 0,-1 7-858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59 505 13371,'0'-1'65,"0"0"0,0 0 1,1 0-1,-2 0 0,1 0 0,0 0 1,0 0-1,0 0 0,0 1 1,0-1-1,-1 0 0,1 0 0,0 0 1,-1 0-1,1 1 0,-1-1 1,1 0-1,-1 0 0,1 1 0,-1-1 1,0 0-1,1 1 0,-1-1 0,0 1 1,1-1-1,-1 1 0,0-1 1,0 1-1,1-1 0,-1 1 0,0 0 1,0-1-1,0 1 0,0 0 0,0 0 1,1 0-1,-1-1 0,-2 1 1,2 1 15,-1-1 0,1 0 0,-1 1 0,1-1 0,-1 1 0,1-1 0,-1 1 0,1-1 0,0 1 0,-1 0 0,1 0 0,0 0 0,0 0 0,0 0 0,-1 0 0,1 0 0,0 0 0,0 0 0,1 1 0,-1-1 0,0 0 0,0 1 0,0 2 0,-1 3 15,0 0 0,0 0-1,1 1 1,1-1 0,-1 1-1,1-1 1,0 1 0,1-1 0,0 1-1,0-1 1,0 0 0,1 1-1,0-1 1,1 0 0,5 11 0,-7-14-78,1 1 1,0-1 0,1 0-1,-1 0 1,1 0 0,0 0 0,0 0-1,0 0 1,0-1 0,1 0-1,0 1 1,-1-1 0,1-1-1,0 1 1,0 0 0,1-1 0,-1 0-1,0 0 1,1 0 0,-1-1-1,1 1 1,0-1 0,-1 0 0,1-1-1,7 1 1,-8-1-5,1-1-1,0 0 1,-1-1 0,0 1 0,1-1-1,-1 0 1,0 0 0,0 0-1,0 0 1,0-1 0,0 1 0,0-1-1,-1 0 1,0 0 0,1-1-1,-1 1 1,0-1 0,-1 0 0,1 1-1,0-1 1,-1 0 0,2-6-1,2-2 12,0-1 0,-1-1 0,-1 1 0,0-1 0,-1 0 0,2-14-1,-4 17-67,1 1-1,-2-1 0,1 1 1,-1-1-1,-1 1 0,0-1 1,-4-14-1,5 24 29,0 0 0,0 0 0,0 1 0,-1-1 0,1 0 0,0 0 0,-1 1 0,1-1 0,0 0 0,-1 1-1,1-1 1,-1 0 0,1 1 0,-1-1 0,1 1 0,-2-2 0,2 2 5,-1 0 0,1 0-1,0 0 1,-1 0 0,1 0 0,0 0-1,0 0 1,-1 0 0,1 1 0,0-1 0,-1 0-1,1 0 1,0 0 0,0 0 0,-1 0-1,1 0 1,0 1 0,0-1 0,0 0-1,-1 0 1,1 0 0,0 1 0,0-1-1,0 0 1,-1 0 0,1 1 0,0-1-1,0 0 1,0 1 0,-1 1-35,-1 1 1,1-1 0,0 1-1,1 0 1,-1 0-1,0-1 1,1 1-1,-1 3 1,1 8-79,0 0 1,4 25-1,-3-36 97,-1 0-1,1 0 1,-1 0 0,1 0-1,0 0 1,0 0 0,0-1 0,1 1-1,-1 0 1,1-1 0,-1 1 0,1-1-1,0 1 1,0-1 0,0 0 0,0 0-1,0 0 1,1 0 0,4 3 0,-6-5-5,0 1 0,0-1 0,0 0 1,0 0-1,0 0 0,0 0 1,0 1-1,0-2 0,0 1 1,0 0-1,0 0 0,0 0 1,0 0-1,0-1 0,0 1 1,0 0-1,0-1 0,0 1 0,0-1 1,0 0-1,0 1 0,0-1 1,0 1-1,0-1 0,-1 0 1,1 0-1,0 0 0,0 1 1,0-3-1,16-28-679,-8 8 281,-2 0 0,0 0 0,-2-1 0,0 0 1,1-40-1,-6-124-742,-1 162 1256,-1 1 0,-1-1 0,-11-42 0,8 54 450,6 14-520,-1-1-1,1 1 1,0 0 0,0 0-1,0 0 1,0 0-1,0 0 1,0 0 0,0 0-1,-1 0 1,1 0-1,0 0 1,0 0 0,0 0-1,0 0 1,0 0-1,-1 0 1,1 0-1,0 0 1,0 0 0,0 0-1,0 0 1,0 0-1,-1 0 1,1 0 0,0 0-1,0 0 1,0 0-1,0 0 1,0 0 0,0 0-1,-1 0 1,1 0-1,0 0 1,0 0 0,0 1-1,0-1 1,0 0-1,0 0 1,0 0-1,0 0 1,0 0 0,-1 0-1,1 1 1,-5 21 882,4 22 513,6 63 0,-2-82-1008,0-1-1,2 0 1,1 0-1,11 27 0,-15-46-321,0 0 1,0 0-1,1 0 0,0 0 0,0 0 0,0-1 1,8 9-1,-10-12-72,0 0 0,1 0 0,-1 0 0,0 0 0,0-1 0,1 1 0,-1 0 0,1-1 1,-1 1-1,1 0 0,-1-1 0,1 0 0,-1 1 0,1-1 0,-1 0 0,1 0 0,-1 0 0,1 0 0,-1 0 0,1 0 1,-1 0-1,1-1 0,-1 1 0,1-1 0,-1 1 0,1-1 0,-1 1 0,1-1 0,-1 0 0,0 0 0,1 1 0,0-2 0,10-7-174,-2-1-1,17-18 0,-15 15-88,1 1 0,14-12 0,-24 22 185,1-1-1,0 1 1,0 0-1,-1-1 0,1 2 1,0-1-1,1 0 0,-1 1 1,0 0-1,0 0 1,1 0-1,7 0 0,-8 1 45,0 1-1,0-1 0,-1 1 1,1 0-1,0 0 0,-1 1 1,1-1-1,-1 1 0,1-1 1,-1 1-1,0 0 0,0 1 1,0-1-1,0 1 0,0-1 1,-1 1-1,1 0 0,-1 0 1,1 0-1,1 3 0,6 9 67,-2 1 0,14 31 0,-18-39-13,7 20 78,-9-20-128,1 0 0,0-1 0,1 1 0,0-1 0,7 11 0,-2-11-265,-4-11 113,-4-22 4,-2-11-26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5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17596,'9'36'1848,"1"9"-1264,3 15-168,2 12 849,11 12-513,3 5-136,7-2-184,1-2-104,2-11-264,-5-6-144,-4-15-256,-3-13-160,-6-19-440,-7-10-193,-8-24 761,-6-12-232,-8-23-32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6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793 337 12779,'32'38'1948,"3"6"-276,-32-42-1525,-1 0 1,0 0 0,0 0-1,1 0 1,-1 0-1,1-1 1,0 1 0,0-1-1,-1 0 1,1 0-1,0 0 1,0 0 0,5 1-1,-5-2-95,-1 0 0,0 0-1,0-1 1,0 1 0,0-1-1,1 1 1,-1-1 0,0 0-1,0 0 1,0 0 0,0 0-1,-1 0 1,1 0 0,0-1-1,0 1 1,-1 0 0,1-1-1,-1 0 1,1 1 0,-1-1-1,1 0 1,-1 0 0,0 0-1,0 0 1,0 1 0,0-2-1,0 1 1,-1 0 0,1 0 0,0-3-1,1-3 14,0 1 0,-1-1 1,1 0-1,-2 0 0,1 0 0,-1 0 0,-1-10 0,0 15-50,1-1-1,-1 1 0,0 0 0,0 0 0,0 0 1,-1 0-1,1 0 0,-1 0 0,0 0 0,0 0 1,0 0-1,0 1 0,-3-3 0,4 4-10,1 0 0,-1 1 0,0-1 0,0 1 0,0-1 0,1 1-1,-1-1 1,0 1 0,0-1 0,0 1 0,0 0 0,0 0 0,0-1 0,0 1 0,0 0 0,0 0-1,0 0 1,0 0 0,-1 0 0,0 1 1,1-1 0,0 1 0,-1 0 0,1-1 0,0 1 0,-1 0 0,1 0 0,0 0 0,0 0 0,0 0 0,0 0 0,0 0 0,0 0 0,0 0 0,0 1 0,-1 2 0,-2 5 39,0 0 1,1 0-1,0 1 0,1 0 1,0-1-1,0 1 1,1 0-1,0 0 0,1 0 1,0 0-1,0 0 1,1 0-1,1 0 1,0 0-1,0 0 0,0-1 1,2 1-1,-1-1 1,9 17-1,-10-24-31,0 1 0,0-1-1,0 1 1,1-1 0,-1 0 0,1 0-1,-1 0 1,1 0 0,0-1 0,0 1 0,0-1-1,0 1 1,0-1 0,0 0 0,0 0-1,0 0 1,0-1 0,1 1 0,-1-1 0,0 0-1,0 1 1,1-2 0,-1 1 0,0 0 0,0-1-1,1 1 1,-1-1 0,0 0 0,6-2-1,8-4 5,-1 0 0,1-2-1,-1 1 1,16-13-1,-19 12-6,182-123-123,-193 131 113,19-15-5,-20 8 28,-12-1 41,-16-4 22,0-1 0,1-2 0,1 0 0,0-2 0,1-1 0,1 0-1,-38-43 1,57 57-97,0 0 0,-1 0 0,1 0 0,1-1 0,-4-6 1,6 11-4,1 0 1,-1 0 0,1 0 0,-1 0-1,1 0 1,0 0 0,-1-1 0,1 1-1,0 0 1,0 0 0,0 0 0,0 0 0,0 0-1,0 0 1,0 0 0,0 0 0,0 0-1,1 0 1,-1 0 0,0-1 0,1 1 0,-1 0-1,1 0 1,-1 1 0,1-1 0,-1 0-1,1 0 1,0 0 0,0 0 0,-1 0 0,1 1-1,0-1 1,0 0 0,0 1 0,0-1-1,0 0 1,-1 1 0,3-1 0,11-5-357,0 2 0,1 0 0,-1 0 0,1 1 0,16-1 0,-10 2-120,30-9-1,-23 1-109</inkml:trace>
  <inkml:trace contextRef="#ctx0" brushRef="#br0" timeOffset="1">1 277 17428,'16'-11'1928,"12"-2"-1328,10-7-264,7-3 1025,10-6-1041,2 1-424,-1-4 280,-4-4-112,-14-4-232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7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19068,'16'-9'1152,"4"-3"-1312,4-4-160,6 3-744,3-7 936,-3-3-216,-3-1-136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15147,'2'1'108,"-1"-1"0,0 0 0,1 1 0,-1-1 0,0 1 0,1 0 0,-1-1-1,0 1 1,0 0 0,0 0 0,1 0 0,-1-1 0,0 1 0,0 0 0,0 1 0,-1-1-1,1 0 1,1 2 0,15 27-37,-13-23 182,104 214 1878,-1-4-1127,-100-203-908,1 1-1,1-1 0,12 16 1,-20-29-84,0 0 1,-1 0 0,1-1-1,0 1 1,0 0 0,0 0-1,0 0 1,0 0 0,0-1-1,0 1 1,0-1 0,0 1-1,0 0 1,0-1 0,0 0-1,0 1 1,0-1 0,0 0-1,1 1 1,1-1 0,-3 0-5,1-1 1,0 1 0,-1-1 0,1 1-1,0-1 1,-1 1 0,1-1-1,-1 1 1,1-1 0,-1 1-1,1-1 1,-1 0 0,1 1-1,-1-1 1,0 0 0,1 1-1,-1-1 1,0 0 0,0 1-1,1-1 1,-1 0 0,0-1-1,1-6 39,0 0-1,0 0 0,-1 0 0,-1-13 0,-4-11-53,-2 1 1,0-1-1,-3 1 1,0 1-1,-2 0 1,-1 0-1,-1 1 1,-35-52-1,47 75-218,10 7 101,24 14 48,-6-3 23,-17-9 49,0 0 1,0-1-1,0 0 0,0-1 1,1 0-1,-1 0 1,0-1-1,1 0 1,-1-1-1,0 0 1,1 0-1,-1-1 1,0 0-1,16-6 1,-14 3 9,-1 0 0,0-1 0,-1 0 0,1 0 0,-1-1 1,0 0-1,0-1 0,-1 0 0,0 0 0,-1-1 0,0 0 0,6-10 0,-1 0 10,-2-1-1,0 0 0,-1 0 0,-1-1 1,-1 0-1,-1 0 0,-1 0 1,5-38-1,-9 43-11,0 1 0,0-1 0,-2 0 0,0 1 0,-1-1 0,0 1 0,-1-1 0,-1 1 1,0 0-1,-1 0 0,-1 0 0,0 1 0,-10-15 0,14 25-11,-1 0-1,0 0 1,0 0 0,0 1 0,-1-1-1,1 1 1,-7-4 0,9 6 4,0 0 0,-1 0 0,1 0 0,0 1 1,-1-1-1,1 1 0,-1-1 0,1 1 0,0-1 1,-1 1-1,1 0 0,-1 0 0,1 0 0,-1 0 0,1 0 1,-1 0-1,1 0 0,-1 0 0,1 1 0,-1-1 1,1 0-1,0 1 0,-1-1 0,1 1 0,-1 0 0,1-1 1,0 1-1,0 0 0,-2 1 0,0 2-3,0-1-1,0 0 1,0 1 0,1-1-1,-1 1 1,1 0 0,0 0-1,0 0 1,1 0-1,-1 0 1,1 1 0,0-1-1,-1 7 1,-1 8-34,-1 34 1,4-46 30,4 174 3,-1-157 20,0-1 1,2 0-1,0 0 1,1 0 0,15 33-1,-19-51-10,0-1-1,0 0 1,0 0 0,0-1-1,1 1 1,0 0-1,-1-1 1,1 1 0,1-1-1,-1 0 1,0 0-1,1 0 1,-1-1 0,8 5-1,-8-7-1,0 1 0,-1 0 0,1 0 0,0-1 0,0 0-1,0 1 1,0-1 0,0 0 0,0-1 0,0 1 0,0 0-1,0-1 1,0 0 0,0 0 0,0 0 0,0 0 0,-1 0-1,1 0 1,0-1 0,-1 1 0,5-5 0,8-5-55,0-1 1,23-27 0,-29 28-32,1 0 1,0 1 0,1 1 0,0 0-1,0 0 1,23-12 0,-32 20 57,1 0 1,-1 0 0,1 0 0,0 0-1,0 0 1,-1 1 0,1 0 0,0-1-1,0 1 1,0 0 0,-1 0-1,1 0 1,0 1 0,0-1 0,-1 1-1,1 0 1,0-1 0,0 1 0,-1 0-1,1 1 1,-1-1 0,1 0-1,-1 1 1,0-1 0,1 1 0,3 3-1,3 5-225,0 0-1,-1 0 1,0 1-1,10 19 1,5 4-973,-23-35 874,-4-10-122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13587,'6'4'172,"-1"-1"-1,0 0 1,1 1 0,-1-2-1,1 1 1,0-1 0,0 0-1,0 0 1,0 0 0,0-1-1,0 0 1,1 0-1,-1-1 1,12 0 0,-13-1-69,-1 0 1,0 0 0,1 0-1,-1-1 1,0 1-1,0-1 1,0 0 0,0 0-1,0-1 1,0 1 0,-1-1-1,1 1 1,-1-1-1,0-1 1,0 1 0,0 0-1,0-1 1,0 1-1,-1-1 1,0 0 0,4-8-1,-2 4 39,-1 0-1,-1 0 0,0 0 1,0-1-1,0 1 0,-1-1 1,0 0-1,-1 1 0,0-1 1,-2-12-1,2 17-91,0-1-1,-1 0 1,0 1 0,0-1-1,-1 0 1,1 1-1,-1 0 1,0-1 0,0 1-1,0 0 1,-1 0-1,1 0 1,-1 0 0,0 1-1,0-1 1,-1 1-1,1-1 1,-1 1 0,1 0-1,-7-3 1,9 5-38,-1 0 1,1 0-1,-1 1 1,0-1-1,0 1 1,0-1-1,1 1 0,-1-1 1,0 1-1,0 0 1,0 0-1,0 0 1,1 0-1,-1 0 1,0 0-1,0 1 1,0-1-1,0 0 0,1 1 1,-4 1-1,2 0 2,0-1-1,1 1 0,0 0 0,-1 0 0,1 0 0,0 0 1,0 1-1,0-1 0,0 1 0,1-1 0,-3 6 1,0 1 1,0 1 1,0 0 0,1 0-1,0 0 1,1 0 0,-1 14-1,2-6 2,1 0 0,0 0-1,2 0 1,0 0-1,1 0 1,8 28 0,-9-37-88,1-1 0,0 0 0,0 0 0,1-1 0,0 1 0,0-1 1,1 0-1,0 0 0,0 0 0,1 0 0,0-1 0,0 0 0,0 0 1,1-1-1,-1 0 0,9 5 0,-12-9-64,0 1 0,0-1 1,1 0-1,-1 0 0,1 0 0,-1 0 0,1-1 0,-1 1 1,1-1-1,-1 0 0,1 0 0,-1 0 0,1-1 0,-1 1 1,1-1-1,-1 0 0,0 0 0,1 0 0,-1 0 0,0-1 0,0 1 1,6-4-1,-1-1-64,0 0-1,-1 0 1,0-1 0,0 0-1,0 0 1,-1 0 0,6-11-1,22-34-892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13347,'-2'5'271,"0"0"1,-1 0 0,1 0-1,1 1 1,-1-1-1,1 0 1,0 1-1,0-1 1,1 1-1,0-1 1,0 1 0,0 5-1,0 6 513,0 5-174,0-1 1,1 1-1,7 37 1,-6-52-525,-1 0 0,1 0 1,0 0-1,1 0 0,0 0 1,0-1-1,0 1 0,1-1 1,0 0-1,0 0 0,1 0 1,-1-1-1,1 1 1,11 8-1,-14-12-72,0-1 0,0 0 1,0 0-1,0 1 0,0-1 0,0-1 1,1 1-1,-1 0 0,0 0 0,0-1 1,1 1-1,-1-1 0,0 0 0,1 0 1,-1 0-1,0 0 0,1 0 0,-1 0 0,0-1 1,5 0-1,-4-1-9,0 0 0,1 1 0,-1-1-1,0 0 1,0-1 0,0 1 0,0-1 0,0 1 0,-1-1 0,1 0 0,3-5-1,-1 0 3,0 0 0,0-1-1,-1 1 1,-1-1-1,1 1 1,-1-1-1,-1 0 1,0 0-1,2-16 1,-4 20-2,1 0 1,-1 0 0,0 0 0,-1 0 0,1 0-1,-1 0 1,0 0 0,0 0 0,-1 0 0,0 0-1,1 0 1,-2 1 0,1-1 0,0 1 0,-1-1-1,0 1 1,0 0 0,0 0 0,-1 0 0,1 1-1,-1-1 1,0 1 0,0 0 0,0 0 0,0 0-1,0 0 1,-1 1 0,1 0 0,-1 0 0,0 0-1,0 0 1,0 1 0,0 0 0,0 0 0,0 0-1,0 0 1,0 1 0,0 0 0,0 0 0,0 1-1,0-1 1,-6 2 0,-1 0 0,0 1 0,1 0 0,-15 6 0,21-7 6,0 0 0,0 1 0,1-1 0,-1 1 0,1 0 0,-1 0 0,1 0 0,0 1 0,-6 6 0,10-10-8,-1 1 0,1-1-1,0 0 1,-1 1 0,1-1 0,0 1 0,-1-1-1,1 1 1,0-1 0,0 1 0,-1-1 0,1 1-1,0-1 1,0 1 0,0-1 0,0 1-1,-1-1 1,1 1 0,0-1 0,0 1 0,0-1-1,0 1 1,0 0 0,1-1 0,-1 1 0,0-1-1,0 1 1,0-1 0,0 1 0,1 0 0,0 0 1,0-1 0,0 1 0,0-1 1,0 1-1,0-1 0,0 1 1,0-1-1,0 0 0,0 1 0,0-1 1,0 0-1,0 0 0,0 0 1,2 0-1,37-4 81,-23 0-73,-1 0 1,29-12-1,-37 12-7,0 1 1,-1-1-1,1-1 0,-1 1 0,0-1 0,-1 0 0,11-11 0,-16 15-6,0 0 1,0 0-1,0 0 0,-1 0 1,1 0-1,0 0 0,-1 0 0,1-1 1,-1 1-1,1 0 0,-1 0 1,0-1-1,1 1 0,-1 0 0,0-1 1,0 1-1,0 0 0,0-1 1,0 1-1,0 0 0,0-1 0,0 1 1,-1 0-1,1-1 0,0 1 1,-1 0-1,1 0 0,-1 0 0,0-1 1,1 1-1,-1 0 0,0 0 1,0 0-1,0 0 0,1 0 0,-1 0 1,-2-1-1,-10-6-3661,16 9 3169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1 495 15411,'0'0'54,"0"0"0,0-1 0,0 1 0,0 0 0,0-1 1,0 1-1,0 0 0,0-1 0,0 1 0,0 0 0,0-1 0,0 1 0,0 0 0,0-1 0,0 1 0,0 0 0,1 0 0,-1-1 0,0 1 0,0 0 0,0-1 0,0 1 0,1 0 0,-1 0 0,0-1 0,0 1 0,1 0 0,-1 0 0,0 0 0,1-1 0,-1 1 0,1 0 0,10 4 837,13 19 373,-23-22-1157,115 142 2505,-59-69-2109,-57-73-489,0-1 0,1 1 0,-1-1 0,0 1 0,0-1 0,1 1 0,-1-1 0,0 0 0,1 1 0,-1-1 0,0 1 0,1-1 0,-1 0 0,1 1 0,-1-1 0,1 0 0,-1 1 0,1-1 0,-1 0 0,1 0 0,-1 1 0,1-1 0,-1 0 0,1 0 0,0 0 0,-1 0 0,1 0 0,0 0 0,0-15 261,-13-28-13,2 14-268,-2 2-1,-1-1 1,-2 2 0,0 0-1,-29-36 1,43 61-127,2 2 48,5 7 10,14 13 24,-13-15 43,1-1 1,-1 0 0,1-1 0,0 1 0,0-2 0,0 1-1,0-1 1,1 0 0,-1-1 0,15 3 0,-16-5 6,-1 1 0,0-1 0,1 0 0,-1-1 0,0 0 1,1 0-1,-1 0 0,0-1 0,0 0 0,0 0 0,0 0 0,0-1 1,-1 0-1,1 0 0,-1 0 0,6-5 0,1-3 11,-1 0 1,0 0-1,0-2 0,-1 1 0,-1-1 0,0 0 0,-1-1 0,-1 0 1,0-1-1,0 1 0,-2-1 0,0 0 0,0-1 0,-2 1 1,0-1-1,0 0 0,-1-22 0,-2 32-12,0 1 1,-1-1-1,0 1 0,0-1 1,-1 1-1,0-1 0,-2-5 1,4 10-2,0 0 0,-1 0 0,1 0 0,-1 0 0,1 0 1,-1 0-1,1 1 0,-1-1 0,0 0 0,1 0 0,-1 0 0,0 1 0,1-1 1,-1 0-1,0 1 0,0-1 0,0 1 0,0-1 0,0 1 0,0-1 0,0 1 1,0 0-1,0-1 0,0 1 0,0 0 0,0 0 0,0-1 0,0 1 0,0 0 0,0 0 1,0 0-1,0 1 0,0-1 0,0 0 0,0 0 0,0 0 0,0 1 0,0-1 1,0 1-1,0-1 0,0 1 0,1-1 0,-1 1 0,-1 0 0,-1 2 1,0-1-1,0 1 1,0 0-1,1 0 1,-1 1-1,1-1 0,0 0 1,0 1-1,0-1 1,0 1-1,1 0 1,0 0-1,-1 0 1,1-1-1,0 6 0,-2 6 18,1 1-1,0 23 1,2-26 15,0 0 0,2 0 1,-1 0-1,1 0 0,8 25 0,-8-35-19,-1 1 0,0-1 0,1 0 1,0 0-1,0 0 0,0 0 0,0 0 0,0 0 0,1 0 0,-1 0 0,6 3 0,-6-5-5,0 0-1,0 0 0,0 0 0,0 0 1,0 0-1,0 0 0,1-1 0,-1 1 0,0-1 1,1 0-1,-1 0 0,0 0 0,0 0 0,1 0 1,-1 0-1,0 0 0,1-1 0,-1 1 1,0-1-1,3-1 0,2-1-5,0 0 0,0-1 0,-1 0 1,0 0-1,1 0 0,-1-1 0,-1 0 0,1 0 0,4-6 0,45-58-91,-47 58 70,15-23-46,18-25-119,-37 54 136,1-1 0,0 1-1,1 0 1,-1 0 0,1 0-1,12-7 1,-16 11 35,0 0 0,0 0 0,0 1-1,0-1 1,0 1 0,0-1 0,0 1 0,0 0 0,1 0 0,-1 0 0,0 0-1,0 0 1,0 0 0,0 0 0,0 1 0,0-1 0,0 1 0,0 0 0,0-1-1,0 1 1,0 0 0,0 0 0,0 0 0,0 0 0,0 1 0,-1-1 0,1 0-1,2 4 1,4 4-14,-1-1 0,0 2 0,0-1 0,6 12-1,-6-9 0,-1-2 12,-1-1 25,0-1 0,1 1 1,0-2-1,0 1 0,10 9 0,-14-16 0,-1 1-1,1-1 1,0 0 0,-1 0-1,1 0 1,0 0 0,0 0-1,0 0 1,0 0-1,0-1 1,0 1 0,0-1-1,0 1 1,0-1 0,1 0-1,-1 0 1,0 0 0,0 0-1,0 0 1,0 0-1,0-1 1,0 1 0,0-1-1,0 1 1,0-1 0,0 0-1,0 0 1,0 0 0,0 0-1,0 0 1,2-2-1,3-3 3,0 0 0,0 0 0,-1-1-1,0 0 1,0 0 0,-1 0 0,6-10-1,30-62 6,-32 61-23,10-28-100,-14 34-18,0-1-1,0 1 0,2-1 1,-1 2-1,16-21 0,-22 32 123,0 0 1,0-1-1,0 1 0,0 0 0,0 0 0,1-1 0,-1 1 0,0 0 1,0 0-1,0 0 0,1-1 0,-1 1 0,0 0 0,0 0 0,0 0 1,1 0-1,-1 0 0,0-1 0,1 1 0,-1 0 0,0 0 0,0 0 1,1 0-1,-1 0 0,0 0 0,0 0 0,1 0 0,-1 0 0,0 0 1,1 0-1,-1 0 0,0 0 0,0 0 0,1 0 0,-1 0 0,0 1 0,1-1 1,-1 0-1,0 0 0,0 0 0,0 0 0,1 0 0,-1 1 0,0-1 1,0 0-1,1 0 0,-1 1 0,0-1 0,0 0 0,0 0 0,0 0 1,0 1-1,1-1 0,-1 0 0,0 1 0,0-1 0,0 0 0,0 0 1,0 1-1,0-1 0,0 0 0,0 1 0,3 18-43,-3-17 41,1 23 31,2 34 350,-3-55-305,1 0-1,0 1 1,0-1 0,0 0-1,1 0 1,-1 0 0,1 0-1,0 0 1,0 0 0,3 4-1,-4-8-52,-1 1-1,1 0 1,0-1 0,-1 1-1,1 0 1,0-1-1,0 1 1,-1-1-1,1 0 1,0 1-1,0-1 1,0 1-1,0-1 1,0 0-1,-1 0 1,1 1-1,0-1 1,0 0-1,0 0 1,0 0-1,0 0 1,0 0-1,0 0 1,0-1-1,0 1 1,0 0-1,-1 0 1,1-1-1,0 1 1,0 0-1,0-1 1,0 1-1,0-1 1,-1 1-1,1-1 1,0 1 0,-1-1-1,2 0 1,3-4 16,0 0 1,0 0 0,-1 0-1,5-7 1,-7 9-20,38-60-4,-28 42-182,1 2-1,27-34 1,-38 51 148,-1 0 0,0 0 0,1 1-1,0-1 1,-1 0 0,1 1 0,0 0 0,0-1 0,0 1-1,0 0 1,0 0 0,0 0 0,0 0 0,0 0 0,1 1-1,-1-1 1,0 1 0,0-1 0,1 1 0,-1 0 0,0 0-1,1 0 1,-1 0 0,0 0 0,0 1 0,1-1 0,-1 1-1,0-1 1,0 1 0,0 0 0,1 0 0,-1 0 0,3 2-1,3 3-107,1 2-1,-1-1 0,0 1 1,0 0-1,11 17 0,12 11-1078,-29-35 1149,0 1 0,0 0 0,0 0 0,0-1 0,1 1-1,-1-1 1,0 1 0,5 0 0,2-1-329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07:45:5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1286 15747,'6'0'226,"0"-1"1,1 0-1,-1 0 0,0-1 0,0 1 0,0-1 0,0-1 0,8-3 0,1-3 52,25-19 0,-10 6 108,352-219 2660,-243 157-2895,415-234-2165,-341 199 998,170-78-41,-86 47 172,-271 136 791,0-2-1,28-21 1,-16 4-96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16924,'7'0'1696,"1"2"-1264,-5 5-256,0 0 1008,1 5-736,-4 2-143,5 4-217,-1 4-88,2 1 8,-2 0 0,2-2-168,-3-3-193,-2-6-447,2 0 8,-9-16 192,-5-8 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16524,'9'7'1880,"9"-7"-1032,2-3-328,11-4 1273,0 0-617,8-4-576,2 3-248,2 2-656,-4 2-472,-6 4 656,0 0-184,-4-2-88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13651,'7'-2'693,"1"-1"0,0 1 0,-1 0 0,1 1 0,0 0 0,0 0 0,0 1 0,0 0 0,0 0 0,0 1 0,9 1 0,-16-1-667,0-1-1,0 1 1,0-1-1,0 0 1,0 1-1,0 0 1,0-1-1,0 1 0,0 0 1,0-1-1,0 1 1,-1 0-1,1 0 1,0 0-1,-1 0 1,1 0-1,-1-1 0,1 1 1,-1 0-1,1 0 1,-1 1-1,1-1 1,-1 0-1,0 0 1,0 0-1,0 0 1,1 0-1,-1 0 0,0 0 1,0 0-1,-1 0 1,1 0-1,0 1 1,0-1-1,0 0 1,-1 0-1,0 2 0,-1 3-13,-1 1-1,0 0 1,0-1-1,-6 8 1,8-13-6,-57 82 66,34-50-41,-37 65 1,58-92-36,0 0 1,1 0-1,-1 0 0,2 0 1,-1 0-1,1 0 1,-2 11-1,3-16-16,0 1 0,0 0 0,0-1 0,0 1 0,1 0 0,-1 0 0,0-1 1,1 1-1,-1 0 0,1-1 0,0 1 0,0-1 0,-1 1 0,1-1 0,0 1 0,0-1 0,0 0 0,0 1 0,1-1 0,-1 0 0,0 0 0,0 0 0,1 0 1,-1 0-1,1 0 0,-1 0 0,1 0 0,-1 0 0,1-1 0,-1 1 0,1-1 0,3 1 0,2 0-174,1 0-1,-1 0 0,1-1 1,-1-1-1,0 1 1,1-1-1,-1 0 1,0-1-1,1 1 0,7-5 1,5-1-185,0-1-1,23-14 1,0-4-273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14003,'-4'0'217,"0"0"0,0 0 1,0 1-1,1-1 0,-1 1 0,0 0 1,0 0-1,0 0 0,1 0 0,-1 1 0,1 0 1,-1-1-1,1 1 0,0 0 0,0 1 0,0-1 1,0 1-1,0-1 0,0 1 0,0 0 1,1 0-1,0 0 0,-1 0 0,1 0 0,-3 7 1,3-6-200,0 1 1,0-1-1,0 1 1,1-1-1,-1 1 1,1 0-1,0 0 1,1 0 0,-1 0-1,1 0 1,0 0-1,0-1 1,0 1-1,1 0 1,0 0-1,0 0 1,0 0 0,1-1-1,3 10 1,-4-12-16,0-1 0,0 1 0,0 0 0,0-1 0,1 1 0,-1-1 0,1 1 0,-1-1 0,1 1 1,-1-1-1,1 0 0,0 0 0,-1 0 0,1 0 0,0 0 0,0 0 0,0-1 0,4 2 0,-3-2 22,1 0 0,0 1 0,-1-1 0,1-1 0,-1 1 0,1 0 0,-1-1 0,1 0 0,-1 0 0,4-1 0,3-2 117,-1 0-1,-1-1 1,1 0 0,-1 0 0,1-1-1,13-13 1,-13 10 133,-1 0 1,1-1-1,-2 0 0,13-20 0,-19 27-213,1 1 0,0-1 0,-1 0 0,0 0 0,0 1 0,0-1 0,0 0 0,0 0 0,0 0 0,-1 0 0,0 0 0,1 0 0,-1 0 0,0 0 0,0 0 0,-1 0 0,1 0 0,-1 0 0,1 0 0,-1 0 0,0 0 0,0 1 0,0-1 0,-1 0 0,1 0 0,-2-2 0,0 3-53,0 0 0,1 0-1,-1 0 1,0 0-1,0 1 1,0-1 0,0 1-1,0 0 1,-1 0 0,1 0-1,0 0 1,0 0 0,-1 1-1,1 0 1,-1-1 0,1 1-1,0 0 1,-1 1 0,1-1-1,-7 2 1,-1 0-236,0 1 1,1 0-1,-1 0 1,0 1-1,-10 6 1,21-9 232,-26 14 432,25-15-447,-1 1 0,1 0-1,0-1 1,0 1 0,0 0 0,0 0-1,0 0 1,0 0 0,0 0-1,0 0 1,0 0 0,0 0 0,0 0-1,1 1 1,-1-1 0,0 3-1,8 0-171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 16556,'-1'-1'97,"1"0"0,-1 0 0,0 0 0,0 0 0,1 1 0,-1-1 0,0 0 0,0 1 0,0-1 0,0 1 1,0-1-1,0 1 0,0-1 0,0 1 0,0-1 0,0 1 0,0 0 0,0 0 0,-1 0 0,1 0 0,0 0 1,0 0-1,0 0 0,-1 0 0,-31 3 892,27-1-903,-1 0 0,1 1 0,0 0 0,-1 0 0,1 0-1,1 1 1,-1 0 0,0 0 0,1 1 0,0-1 0,0 1-1,0 0 1,1 1 0,0-1 0,0 1 0,0 0 0,-3 7 0,3-5-90,0 0 1,0 0 0,1 0 0,0 1 0,1-1 0,0 1-1,0 0 1,1-1 0,0 1 0,0 0 0,1 0 0,2 17 0,-2-23 5,1 0 1,-1-1-1,1 1 1,0-1-1,-1 1 1,1-1-1,0 1 1,1-1-1,-1 0 1,0 0 0,1 1-1,-1-1 1,1 0-1,0 0 1,-1 0-1,1 0 1,3 2-1,-3-3 6,0 0-1,1-1 1,-1 1-1,0 0 0,0-1 1,0 1-1,1-1 1,-1 1-1,0-1 1,0 0-1,1 0 0,-1 0 1,0 0-1,1-1 1,-1 1-1,3-1 0,4-2 46,0-1-1,0 0 1,0 0-1,-1-1 0,1 0 1,-1 0-1,14-13 0,-5 4 158,-2-1 0,0-1 0,15-20 0,-23 27-62,-1 0-1,0 0 1,-1 0-1,0-1 1,-1 0-1,0 0 1,0 0-1,2-13 1,-5 21-118,-1 1 0,1-1 1,-1 1-1,0-1 1,0 0-1,0 1 1,0-1-1,0 0 1,0 1-1,0-1 1,-1 1-1,1-1 1,0 0-1,-1 1 1,1-1-1,-1 1 1,0-1-1,0 1 1,1 0-1,-1-1 1,0 1-1,-2-2 0,1 2-22,1 0 0,-1 0 0,0 0 0,0 0 0,0 0 0,0 0 0,0 0 0,0 1-1,0-1 1,0 1 0,0 0 0,0 0 0,0-1 0,-4 2 0,-3 0-180,0 0 0,0 0-1,0 1 1,1 1 0,-1-1 0,-15 8 0,15-5-127,-1 1 0,1 0 0,0 0 0,0 1 0,0 0 0,1 0 0,-14 17 0,15-12-258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15435,'1'0'103,"-1"0"-1,1-1 0,-1 1 0,1 0 0,-1-1 1,1 1-1,-1-1 0,0 1 0,1-1 1,-1 1-1,0-1 0,0 1 0,1-1 1,-1 1-1,0-1 0,0 1 0,1-1 1,-1 1-1,0-1 0,0 1 0,0-1 1,0 0-1,0 1 0,0-1 0,0 0 1,-1 1 0,0 0 0,0 1 0,0-1 0,0 1 0,0-1 0,0 1 0,0-1 0,0 1 0,1 0 0,-1-1 0,0 1 0,0 0 0,1 0 0,-1-1 0,0 1 1,0 2-1,-8 9 88,1 0 0,0 0 0,0 1 0,2 1 0,0-1 1,-7 22-1,10-27-182,1-1 0,0 1 0,1-1 0,0 1 0,0-1 0,1 1 1,0 0-1,0 0 0,0-1 0,1 1 0,1 0 0,-1-1 0,1 1 0,4 9 1,-5-14 6,1-1 0,-1 1 0,1 0 0,0-1 0,-1 0 1,1 1-1,0-1 0,1 0 0,-1 0 0,0 0 0,0 0 1,1-1-1,-1 1 0,1-1 0,0 1 0,0-1 0,-1 0 1,1 0-1,0 0 0,0 0 0,0-1 0,0 1 1,0-1-1,0 0 0,0 0 0,0 0 0,0 0 0,0 0 1,0 0-1,0-1 0,-1 0 0,4-1 0,7-1 79,-1-1 1,0-1-1,0 0 0,0-1 0,-1 0 1,12-8-1,-9 4 111,0 0 0,-1-1 0,0 0 0,0-1 0,-1-1 0,-1 0 0,0 0 0,-1-1 0,14-26 0,-23 39-164,0-2-1,0 1 1,0 0-1,0 0 1,0 0-1,-1 0 1,1 0-1,-1-1 1,0 1-1,1 0 1,-1-1-1,0 1 0,0 0 1,-1 0-1,1-1 1,0 1-1,-1 0 1,1 0-1,-3-4 1,2 4-16,0 0 0,-1 0 1,0 0-1,1 0 0,-1 1 1,0-1-1,0 1 0,0-1 0,0 1 1,0 0-1,0 0 0,0 0 0,0 0 1,-1 0-1,-3-1 0,-8-1-262,-1 1 1,1 0-1,-1 1 0,-27 2 0,34-1-136,-41 4-438,35-3 281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19380,'16'1'1600,"11"-1"-1135,4 2-209,12-2 576,7 0-264,4 1-192,4-1-168,-7 0-480,-2 1-288,-10-1-536,-9 0 1464,-22 0-600,-11 0-128,-15-1-169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16091,'30'8'1913,"6"-6"-1297,7-5-256,1-3 784,4-2-512,-1-2-512,-7-9 48,-6 2-87,-9-5-242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16083,'3'-2'8994,"-2"2"-8690,-1-1-568,5-8-152,-2 1-776,-2-2 1024,5-12-192,1-2-144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15507,'0'0'58,"0"0"-1,0-1 1,0 1 0,0-1-1,0 1 1,0 0-1,-1-1 1,1 1-1,0 0 1,0-1 0,0 1-1,-1 0 1,1-1-1,0 1 1,-1 0-1,1-1 1,0 1-1,0 0 1,-1 0 0,1-1-1,0 1 1,-1 0-1,1 0 1,-1 0-1,1 0 1,0-1 0,-1 1-1,1 0 1,-1 0-1,1 0 1,0 0-1,-1 0 1,1 0 0,-1 0-1,1 0 1,0 0-1,-1 0 1,1 0-1,0 0 1,-1 1 0,1-1-1,-1 0 1,1 0-1,0 0 1,-1 0-1,0 1 1,-19 8 642,10-3-506,1 2 1,-1-1-1,1 1 0,0 1 0,1 0 0,0 0 0,0 0 0,1 1 0,-10 18 0,8-12-188,1 1 0,0 0 1,1 1-1,1-1 0,-6 30 0,10-39-4,1 1-1,0 0 1,1-1 0,0 1-1,1 11 1,-1-18 9,0 0 0,0 0 0,1-1-1,-1 1 1,0 0 0,1-1 0,-1 1 0,1 0 0,0-1 0,-1 1 0,1-1 0,0 1-1,0-1 1,0 0 0,0 1 0,0-1 0,0 0 0,1 1 0,-1-1 0,0 0 0,1 0 0,-1 0-1,1 0 1,-1-1 0,1 1 0,-1 0 0,1 0 0,-1-1 0,1 1 0,0-1 0,-1 0-1,1 1 1,3-1 0,1-1 53,0 0 0,0 0 0,0-1 0,0 1 0,0-1 0,0-1 0,-1 1 0,1-1 0,-1 0-1,1 0 1,-1-1 0,8-7 0,9-8 344,26-29 1,-43 43-336,18-20 540,36-50 1,-53 67-502,-1-1 0,1 0 0,-2 0 0,1 0 0,-2-1 0,1 1 0,-1-1 0,0 0 0,-1 0 0,2-16 0,-4 24-98,0 0 0,0 0 0,0 1 0,0-1 0,-1 0 0,1 0 0,0 1 0,-1-1 0,1 0 0,-1 1 0,1-1 0,-1 0 0,0 1 0,0-1 0,0 1 0,0-1 0,0 1 0,0-1 0,0 1 0,0 0 0,-3-2 0,2 1-70,0 1 0,-1 0-1,1 0 1,-1 0 0,0 0-1,1 1 1,-1-1 0,0 0 0,1 1-1,-1 0 1,0 0 0,-4 0-1,-6 1-268,-1 1-1,1 1 0,-1 0 0,-16 7 0,-6 3-126,1 0-145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17540,'1'-6'215,"0"1"-1,0 0 1,0 0 0,1 1 0,-1-1-1,1 0 1,0 0 0,1 1 0,-1-1 0,1 1-1,0 0 1,0 0 0,0 0 0,1 0 0,0 0-1,7-5 1,4-3 233,0 0 0,1 1-1,20-10 1,-26 16-324,1 0 0,-1 0-1,1 1 1,0 1 0,20-5-1,-29 8-113,0-1 0,0 1 0,1 0 1,-1 0-1,0 0 0,0 0 0,0 1 0,0-1 0,0 0 0,0 1 0,0 0 0,0-1 0,0 1 0,0 0 0,0 0 0,2 1 0,-3 0-6,0-1-1,1 1 1,-1 0 0,0-1-1,0 1 1,0 0 0,0-1-1,-1 1 1,1 0 0,0 0-1,-1 0 1,1 0 0,-1 0-1,0 0 1,0 0-1,1 0 1,-1 0 0,0 0-1,-1 0 1,0 3 0,0 6-1,-2 0 0,1-1 0,-2 0 0,1 0 0,-1 0 0,-1 0 0,0 0 0,-10 15 0,-59 69 27,63-80-30,-2 2 0,7-11 0,1 0-1,1 0 1,-1 1 0,1 0 0,0 0 0,0 0-1,0 1 1,1-1 0,0 1 0,-4 13-1,7-19 0,0 0 0,0 1 0,0-1-1,0 0 1,0 0 0,1 0 0,-1 1 0,0-1-1,0 0 1,1 0 0,-1 0 0,1 0-1,-1 0 1,1 1 0,-1-1 0,1 0-1,0 0 1,-1 0 0,1 0 0,0-1-1,1 3 1,1-1-48,0-1 0,0 1 0,-1 0 1,1-1-1,0 1 0,1-1 0,5 2 0,2 0-381,0-1 0,0-1 1,20 1-1,-20-2 231,0-1 1,0 0 0,12-3-1,6-3-340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42 15603,'-1'-3'108,"1"1"-1,-1 0 0,0 0 0,0 0 1,0 0-1,-1 0 0,1 0 0,0 0 1,-1 0-1,1 0 0,-1 1 0,0-1 1,1 1-1,-1-1 0,0 1 0,0 0 1,0-1-1,0 1 0,0 0 0,-4-1 1,2 1-14,0 1 1,1-1 0,-1 1-1,0 0 1,1 0 0,-1 1-1,1-1 1,-1 1 0,0-1 0,1 1-1,-1 0 1,-3 2 0,-4 2 6,0 0 0,1 1 0,-1 1 0,1-1 0,0 2 0,1-1 0,-9 10 0,9-8-39,0 1 0,1 1 1,-14 22-1,19-29-39,0 1 0,1 0 0,0 0 0,0 0 0,0 0 1,1 1-1,0-1 0,0 0 0,0 1 0,1-1 0,-1 1 0,2 6 0,-1-10-11,0 1 0,1-1 0,0 0 0,-1 0 0,1 0 0,0 0 0,0 1 0,0-1 0,1-1 0,-1 1 0,0 0 0,1 0 0,-1 0 0,1-1 0,0 1 0,0-1 0,-1 1 0,1-1 0,0 1 0,0-1 0,0 0 0,0 0 0,0 0 0,1-1 0,-1 1 0,0 0 0,0-1 0,4 1 0,3 1 23,0-1 1,1-1 0,0 1-1,-1-2 1,16-1 0,-8-1 59,0 0 1,-1-2-1,1 0 0,-1 0 1,-1-2-1,23-11 1,-30 13 4,0 1 0,0-1 0,-1-1-1,1 1 1,-1-1 0,-1-1 0,1 1 0,-1-1 0,0 0 0,0 0 0,-1-1 0,0 0 0,5-12 0,-8 17-73,-1 0 0,0 0-1,0 0 1,-1 0 0,1 0 0,0 0 0,-1 0 0,0 0-1,0 0 1,0 0 0,0 0 0,0 0 0,-1 0 0,1 0-1,-1 0 1,0 0 0,0 0 0,0 0 0,0 1 0,0-1-1,-1 0 1,1 1 0,-1-1 0,0 1 0,0-1 0,1 1-1,-2 0 1,1 0 0,0 0 0,0 0 0,-1 0 0,1 0-1,-1 0 1,0 1 0,1 0 0,-1-1 0,0 1 0,0 0 0,-3-1-1,0 1-153,0-1 0,1 1-1,-1-1 1,0 2 0,0-1 0,0 1-1,0 0 1,0 0 0,0 0-1,0 1 1,0 0 0,0 0 0,0 1-1,0 0 1,0 0 0,1 0-1,-1 0 1,1 1 0,-8 5 0,-6 13-375,2 2-137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17188,'-3'6'2040,"0"-1"-1256,3 3-360,-1-3 1945,1 0-1929,0-4-1272,1 0 864,5-1-280,-1-2-208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 16476,'-2'-1'77,"1"0"1,-1 0 0,0 0 0,0 0 0,0 1 0,0-1 0,0 1 0,0-1 0,0 1 0,0 0 0,-1 0 0,1 0-1,0 0 1,0 0 0,0 0 0,0 0 0,0 1 0,0-1 0,0 1 0,0-1 0,0 1 0,0 0 0,0 0 0,0 0 0,1 0-1,-1 0 1,0 0 0,1 1 0,-1-1 0,-2 3 0,-5 5 128,0 0 0,1 0 0,-13 18 0,13-15-133,0 1 0,1 0 0,1 0 0,0 0 0,-6 21-1,10-30-59,1 0 0,-1 0 0,1 1 0,1-1 0,-1 0 0,1 1 0,-1-1 0,1 0 0,0 1 0,1-1 0,-1 1 0,1-1 0,0 0 0,0 0 0,0 1 0,1-1 0,-1 0 0,1 0 0,0 0 0,0 0 0,1-1 0,2 5 0,-1-5 2,-1-1 1,0 1-1,1-1 0,0 0 1,0 0-1,-1 0 0,1 0 1,0-1-1,1 0 0,-1 0 1,0 0-1,0 0 0,0-1 1,1 1-1,-1-1 0,0 0 1,0 0-1,1-1 0,-1 1 1,0-1-1,5-1 0,5-2 82,-1 0-1,0 0 1,0-1-1,-1-1 1,18-10-1,-21 10 47,0 0-1,0-1 0,0 0 1,-1-1-1,0 0 0,0 0 1,-1-1-1,0 0 0,11-18 1,-16 24-95,0 0 1,-1-1-1,1 1 0,-1 0 1,0-1-1,0 1 0,0-1 1,0 1-1,-1-1 1,1 1-1,-1-1 0,0 1 1,0-1-1,0 1 0,-1-1 1,1 0-1,-1 1 1,0-1-1,0 1 0,0 0 1,0-1-1,-1 1 0,1 0 1,-1 0-1,0 0 1,0 0-1,0 0 0,0 0 1,-1 0-1,1 1 0,-1-1 1,1 1-1,-1 0 1,-5-4-1,2 3-91,-1 0 0,0 0 0,0 0 0,0 0 0,0 1 0,0 0 0,-1 1 0,1 0 0,-1 0 0,1 1 0,-1-1-1,1 2 1,-1-1 0,-9 3 0,11-3-126,1 2 0,0-1 0,0 0 0,0 1 0,0 0 0,0 0 0,0 1 0,1 0 0,-8 4 0,10-5 20,0 0 0,0 0-1,0 1 1,0-1 0,0 0 0,0 1-1,0-1 1,1 1 0,-1 0 0,1 0-1,0-1 1,0 1 0,0 0 0,0 0-1,0 0 1,1 0 0,-1 4-1,1-6 99,0 0 0,0 0-1,0 0 1,0 0 0,0 0-1,0 0 1,0 0-1,1 1 1,-1-1 0,0 0-1,1 0 1,-1 0-1,1-1 1,0 3 0,16 12-772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17892,'-3'0'204,"0"-1"0,0 1 0,0 0 0,0 0 0,0 0 0,0 1 0,0-1 0,0 1 0,0-1 0,0 1 0,0 0 0,0 0 1,0 0-1,0 1 0,1-1 0,-6 4 0,4-2-132,0 1 0,0 0-1,1-1 1,-1 2 0,1-1 0,0 0 0,0 1 0,0-1 0,-2 6 0,1 0-122,0-1 1,0 1 0,1 0 0,1 0-1,0 0 1,0 1 0,1-1 0,0 0 0,1 17-1,0-24 38,1 0 0,-1 0 1,0 0-1,1-1 0,0 1 0,-1 0 0,1 0 0,0 0 0,1-1 0,-1 1 0,0 0 0,1-1 0,0 0 0,-1 1 1,1-1-1,0 0 0,0 0 0,0 0 0,0 0 0,1 0 0,-1 0 0,1 0 0,-1-1 0,1 1 0,-1-1 0,6 2 1,-4-2 13,0-1 1,0 0 0,-1 1 0,1-1 0,0 0 0,0-1 0,0 1 0,0-1-1,0 1 1,0-1 0,0-1 0,-1 1 0,1 0 0,0-1 0,-1 0 0,0 0 0,1 0-1,-1 0 1,5-5 0,-3 3 63,0-1 0,0 1 0,-1-1 0,0 0 0,0-1 1,-1 1-1,1-1 0,-1 0 0,0 0 0,-1 0 0,1 0 0,-1 0 0,0 0 0,1-10 0,-2 12-33,-1 1 0,0-1 1,0 1-1,0-1 0,0 1 1,0 0-1,0-1 0,-1 1 0,0-1 1,0 1-1,0 0 0,0-1 0,0 1 1,-1 0-1,1 0 0,-1 0 0,0 0 1,0 0-1,0 1 0,0-1 0,0 0 1,-1 1-1,1 0 0,-1-1 0,0 1 1,0 0-1,0 0 0,0 1 0,-3-2 1,2 1-100,1 1 1,-1 0-1,0 0 0,0 0 1,0 0-1,0 1 1,0-1-1,0 1 1,0 0-1,-1 0 1,-6 2-1,9-2-5,0 1 0,0-1 0,0 1 0,0-1 0,0 1 1,1 0-1,-1 0 0,0 0 0,0 0 0,0 0 0,1 0 0,-1 0 0,1 1 0,-1-1 0,1 0 1,-1 1-1,1 0 0,0-1 0,0 1 0,-1 0 0,1-1 0,0 1 0,1 0 0,-2 3 0,1 10-421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15227,'0'0'124,"0"-1"-1,0 1 1,0 0-1,1 0 0,-1-1 1,0 1-1,0 0 1,0-1-1,0 1 0,0 0 1,0 0-1,0-1 1,0 1-1,0 0 1,0-1-1,0 1 0,0 0 1,0-1-1,0 1 1,0 0-1,0-1 0,0 1 1,0 0-1,0 0 1,-1-1-1,1 1 1,0 0-1,0-1 0,0 1 1,0 0-1,-1 0 1,1-1-1,0 1 0,0 0 1,0 0-1,-1 0 1,1-1-1,-12 6 1771,-12 17-1136,19-15-752,-1 0 0,1 0 0,1 0 0,-1 1 0,2 0 0,-1 0 0,1 0 0,0 0 0,0 0 0,-1 10 0,3-15-9,1 0-1,-1 0 1,1 0-1,0 0 1,0-1-1,0 1 1,1 0-1,-1 0 1,0 0-1,1 0 1,0-1-1,0 1 1,0 0-1,0-1 1,0 1-1,0-1 1,1 1-1,-1-1 1,1 1-1,0-1 1,-1 0-1,1 0 1,0 0-1,1 0 1,-1 0-1,0 0 1,0-1-1,1 1 1,-1-1-1,1 0 1,-1 1-1,1-1 1,0 0-1,3 1 1,2-1 37,0 1 1,0-1-1,0-1 1,0 1-1,0-1 1,0-1-1,1 1 1,-1-1-1,0-1 0,-1 1 1,1-2-1,15-5 1,-10 3 98,0-1 0,0-1 0,-1 0 1,0-1-1,-1 0 0,18-16 0,-25 20-67,0 0-1,-1 0 1,1 0 0,-1 0-1,0-1 1,0 1 0,0-1 0,-1 0-1,0 0 1,0 0 0,0 0-1,2-8 1,-4 9-56,0 1-1,1 0 1,-1 0 0,0 0-1,-1-1 1,1 1 0,0 0-1,-1 0 1,0 0 0,0 0-1,0 0 1,0 0 0,0 0-1,-1 0 1,1 0 0,-1 0-1,0 1 1,1-1 0,-1 1-1,-1-1 1,1 1 0,-3-3-1,-1 0-119,-1 1 1,1 0-1,0 0 0,-1 0 0,0 1 0,0 0 0,0 0 0,0 1 0,-1 0 0,1 0 0,0 1 0,-1 0 1,1 0-1,-1 1 0,0-1 0,-13 3 0,-23 7-370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17180,'-1'6'1632,"6"0"-984,7-2-224,9 0 728,4-1-167,12 0-273,5 0-136,5-2-224,-3 1-64,2-2-208,-4 0-96,-6-3-328,-5 1-160,-11 1-496,-6-2-217,-9 2 857,-12-5-1008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17588,'18'19'1784,"10"-9"-1072,3-2-272,8 0 729,5-1-177,1-3-264,-1-1-152,-4 0-448,-4-2-152,-7-1-448,-3 0-368,-6 0 680,-2-8-152,-2-8-96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15083,'4'-5'4463,"-3"16"-3122,0 20-971,-16 137 514,-4 134-245,13-327-2491,6 5 1504,1-6-124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30 241 14963,'-1'-1'153,"-1"1"0,1 0-1,-1-1 1,1 1 0,-1-1-1,1 0 1,0 1 0,-1-1-1,1 0 1,0 0 0,0 1-1,-1-1 1,1 0 0,0-1-1,0 1 1,0 0 0,0 0-1,0 0 1,0-1 0,1 1-1,-1 0 1,0-1 0,0-1-1,0 0 22,1 1 0,0-1 0,0 0-1,0 1 1,0-1 0,0 0-1,0 1 1,1-1 0,0 0 0,-1 1-1,1-1 1,2-3 0,1-3 3,1-1 0,0 1 0,1 1 0,0-1 1,0 1-1,9-9 0,-4 6-166,0 1 0,1 0-1,0 1 1,1 1 0,-1 0 0,2 0-1,-1 1 1,1 1 0,0 0 0,0 1-1,0 0 1,1 2 0,24-5 0,-23 6-20,-1 0 0,1 1 0,0 1 0,-1 0 0,1 1 0,-1 1 0,19 4 0,-30-5 6,1 0 1,-1 1-1,1-1 1,-1 1-1,0 0 1,0 0-1,0 1 1,0-1-1,0 1 1,0-1-1,-1 1 1,0 1-1,1-1 1,-1 0 0,0 1-1,0-1 1,-1 1-1,1 0 1,-1 0-1,0 0 1,0 0-1,0 1 1,-1-1-1,1 0 1,-1 1-1,0-1 1,0 1-1,0 7 1,-1-5 44,-1 0 0,1 1 0,-2-1 0,1 0 1,-1 1-1,0-1 0,0 0 0,-1 0 0,0-1 1,0 1-1,-1-1 0,1 1 0,-1-1 0,-9 10 1,0-1 109,-1-1 1,1 0 0,-2-1 0,-23 16 0,-4-5 335,39-22-472,0-1 0,0 0 0,0 0 0,0 0 0,0-1 0,0 1 0,0-1-1,0 1 1,-1-1 0,1 0 0,0 0 0,0-1 0,-5 0 0,7 1-60,0-1-1,0 0 1,0 1-1,0-1 1,0 0-1,0 0 1,0 0 0,0 0-1,0 0 1,0 0-1,1 0 1,-1 0-1,0 0 1,1 0-1,-1-1 1,1 1-1,-1 0 1,1 0 0,-1-1-1,1 1 1,0 0-1,0 0 1,0-1-1,0 1 1,0 0-1,0-1 1,0 1-1,0 0 1,0-1 0,0 1-1,1 0 1,-1 0-1,0-1 1,1 1-1,1-2 1,4-10-288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15955,'-4'0'654,"1"0"-440,1 0 1,0 0-1,-1 0 0,1 0 0,0 0 1,0-1-1,-1 1 0,1-1 0,0 1 1,0-1-1,0 0 0,0 0 0,0 0 1,-3-2-1,6 3-39,1-1 0,0 1 0,-1-1 0,1 1 0,0 0-1,-1-1 1,1 1 0,0 0 0,-1 0 0,1 0 0,3 1 0,24 3-189,0 1 0,-1 2 0,1 1 1,30 12-1,-56-19-15,0 1-1,0-1 1,0 1 0,0 0 0,0 0 0,-1 0 0,1 0-1,-1 1 1,1-1 0,-1 1 0,0-1 0,1 1 0,-2 0 0,1 0-1,0 0 1,0 0 0,-1 0 0,0 0 0,1 0 0,-1 1 0,-1-1-1,1 0 1,0 5 0,1 6-22,-1 1 0,-1 0 0,-1-1 0,-2 17-1,2-20 54,-1 12-5,-1 17 125,-2 0 1,-1 0-1,-2-1 1,-14 40 0,20-74-32,0 0 0,0-1 0,0 1 0,0-1 1,-1 0-1,0 0 0,0 0 0,0 0 1,0 0-1,-1 0 0,1-1 0,-1 0 0,0 0 1,0 0-1,0 0 0,-1 0 0,-5 2 1,5-4 4,0 1 0,0-1 1,0 0-1,0 0 0,-1-1 1,1 0-1,0 0 0,0 0 0,-1 0 1,1-1-1,0 0 0,0 0 1,0 0-1,0 0 0,0-1 1,-6-3-1,2 1 15,-1-1-1,1 0 1,0-1-1,-9-7 1,13 9-97,1 1 0,0-1 0,0 0 0,0 0 0,1-1 0,-1 1 0,1-1 0,0 0 0,-4-8 0,7 12-46,0 0 0,-1 0-1,1 0 1,0 0 0,0-1-1,0 1 1,0 0 0,-1 0-1,2 0 1,-1 0-1,0-1 1,0 1 0,0 0-1,1 0 1,-1 0 0,0 0-1,1 0 1,-1-1 0,1 1-1,-1 0 1,1 0 0,0 0-1,-1 0 1,1 0-1,0 1 1,0-1 0,0 0-1,0 0 1,-1 0 0,3 0-1,4-4-405,0 1 1,0 1-1,15-6 0,6-4-251,5-9 144,3-5-160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17932,'3'5'1624,"-3"9"-1160,-6 3-200,-1 10 801,0 5-593,-2 10-256,-2 2-40,2 5-344,2-2-48,1 0-64,4-1-72,-3-11-321,4-5-207,-3-16 664,-4-8-144,0-19 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18276,'3'-3'197,"0"0"-1,-1 1 1,1-1 0,0 1-1,0 0 1,0 0 0,0 0 0,1 0-1,-1 1 1,0-1 0,1 1-1,-1 0 1,1 0 0,-1 0 0,1 0-1,4 0 1,13-1 573,35 0-1,-33 2-594,-6-1-93,106 1 276,-106 1-331,1 0 0,-1 2 1,0 0-1,33 11 0,-47-13-24,0 0 0,-1 0 0,1 0-1,-1 0 1,1 1 0,-1-1-1,1 1 1,-1-1 0,0 1 0,0 0-1,0 0 1,0 0 0,0 0-1,0 0 1,0 1 0,-1-1-1,1 1 1,-1-1 0,0 1 0,1 2-1,-1-2 5,-1-1 0,0 1 0,0 0 0,0-1 0,0 1 0,0 0 0,-1-1 0,1 1 0,-1 0 0,0-1 0,0 1 0,0-1-1,0 1 1,0-1 0,0 0 0,-1 1 0,1-1 0,-1 0 0,1 0 0,-1 0 0,-3 2 0,-4 6-38,-1-1 0,0 0 0,-1-1 0,0 0-1,0-1 1,-21 11 0,24-15-73,1 0 0,-1 0 0,0 0 0,0-1 0,0 0 0,0-1 0,0 1 0,0-2 0,0 1 0,0-1 0,0 0 0,-10-2 0,0-4-233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20180,'-4'10'2001,"-2"2"-1377,2-4-280,-1 1 1040,0-1-1136,-1-3-1680,4-5 1448,-2-2-384,1-1-280</inkml:trace>
  <inkml:trace contextRef="#ctx0" brushRef="#br0" timeOffset="1">1 308 18828,'4'13'2128,"-1"-4"-1455,-2-9-337,1-3 1192,2-6-1136,0-4-536,-1-7 272,-1-1-232,-2-5-160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15947,'0'-3'1497,"-3"0"-1145,2 10-168,-4 9 648,1 8-368,1 6-144,-3 12-216,2 4-48,1 4-8,3 2 0,-1-2-32,1-4-16,0-6-272,0-7-184,0-13 392,-4-6-24,-1-13-48,1-3-104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15915,'17'-11'452,"1"1"1,0 0-1,0 1 0,1 1 0,0 1 0,1 0 0,0 2 0,0 0 0,0 1 0,21-1 0,-26 5-356,-1-1-1,1 2 0,0 0 0,-1 0 1,1 2-1,20 5 0,-26-5-91,0 0 0,0 1 0,0 0-1,0 1 1,-1-1 0,0 2 0,0-1-1,0 1 1,-1 1 0,10 9 0,-15-15-7,-1 1 1,1 0 0,0 0-1,-1 0 1,1 0 0,-1 0-1,0 1 1,0-1 0,0 0 0,0 1-1,0-1 1,0 1 0,0-1-1,-1 0 1,0 1 0,1 0-1,-1-1 1,0 1 0,0-1-1,-1 4 1,0-3-1,0 0 0,0 0 0,0 0 0,-1 0 1,1 0-1,-1 0 0,0 0 0,0 0 0,0-1 0,0 1 0,-1-1 0,1 1 0,-4 2 0,-6 3 5,0 0 0,0-1 0,-1 0 0,0-1 0,0-1 0,-14 5 0,-67 11-1231,97-23 911,11-2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17516,'-6'10'1464,"0"12"-1080,2 8-160,-5 10 496,3 6-208,-1 8-247,0 1-97,3-1-256,1-4-121,2-8-231,-4-9-128,2-16-320,2-14 624,-9-3-40,3-17-144,-8-19 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13203,'18'-14'1891,"0"0"0,32-19 0,-29 22-1157,1 1-1,35-13 1,-40 18-668,0 0 1,1 1-1,-1 1 1,1 0-1,0 1 1,0 2-1,0-1 1,0 2-1,33 5 1,-44-4-68,-1 0 0,1 0-1,-1 0 1,0 1 0,0 0 0,1 0 0,-2 1-1,1-1 1,0 1 0,-1 1 0,0-1 0,0 1-1,0 0 1,-1 0 0,1 0 0,-1 0-1,5 10 1,-7-12 0,0 1-1,-1 0 1,1 0-1,-1 0 1,0 0 0,0 0-1,0 0 1,0 0-1,-1 0 1,0 1-1,0-1 1,0 0-1,0 0 1,0 0-1,-1 1 1,0-1 0,0 0-1,0 0 1,-1 0-1,1 0 1,-1 0-1,0-1 1,0 1-1,0 0 1,0-1-1,-1 0 1,1 1 0,-1-1-1,-3 3 1,-1 0 7,0 0 0,-1-1 1,1 0-1,-1 0 1,0 0-1,0-1 1,-1-1-1,1 1 0,-14 2 1,3-1-155,-1-1 1,0-1 0,-26 1-1,11-5-489,33 0 615,1 1 0,-1 0 0,1 0 0,-1-1 1,1 1-1,-1-1 0,1 1 0,-1-1 0,1 0 0,0 0 0,-1 1 0,1-1 0,0 0 1,-1 0-1,1 0 0,0-1 0,0 1 0,0 0 0,-1-2 0,2-10-282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7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21493,'-3'7'1680,"4"-4"-1360,1-3-128,-1 0 344,2 0-496,1 0-336,2-4 296,1 1-208,0 2-104</inkml:trace>
  <inkml:trace contextRef="#ctx0" brushRef="#br0" timeOffset="1">17 334 19500,'-6'6'1769,"3"-2"-1449,2-9-432,1-5 632,1-3-2009,5 1 1457,-1-2-352,4 1-224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18380,'-3'-3'1368,"0"7"-1136,3 7-120,-2 8 488,0 7-191,1 13-265,-1 4-120,2 10-72,-3 1-40,2-2-17,-2-4-47,0-7-256,-1-6-216,-2-16-264,-1-6 640,-4-13-128,-2-9-72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14931,'5'-6'493,"1"1"0,0-1 0,0 1 0,0 1 0,1-1 0,-1 1 0,1 0 0,0 0 0,1 1 0,9-4 0,12-2 304,39-7 0,-58 14-794,26-5 86,1 2-1,60-2 1,-80 7-89,-1 1 0,0 0 1,0 1-1,0 0 0,0 2 1,0 0-1,-1 1 0,22 9 0,-35-13-2,0 0 1,0 0-1,0 0 0,-1 0 0,1 0 0,0 0 0,0 0 0,-1 1 0,1-1 0,-1 1 0,1-1 0,-1 1 0,0 0 0,0-1 1,0 1-1,1 0 0,-2 0 0,1 0 0,0 0 0,0 0 0,0 2 0,-1-2 0,0 1 0,0-1 0,0 1-1,-1-1 1,1 1 0,-1-1 0,0 1 0,1-1 0,-1 0-1,0 1 1,0-1 0,-1 0 0,1 0 0,0 0 0,-2 2-1,-6 6 15,0 0 0,0-1 0,-1 0-1,0-1 1,-16 11 0,3-4 169,-42 20 1,56-31-162,-1 0 1,0 0-1,0-1 0,0-1 0,0 1 1,0-2-1,-17 2 0,8-9-917,19 6 880,0 0 0,0 0 0,-1 0 0,1-1 0,0 1 0,0 0 0,-1 0 0,1 0 1,0-1-1,0 1 0,0 0 0,-1 0 0,1-1 0,0 1 0,0 0 0,0 0 0,0-1 0,0 1 0,-1 0 0,1 0 0,0-1 0,0 1 0,0 0 1,0-1-1,0 1 0,0 0 0,0 0 0,0-1 0,0 1 0,0 0 0,0-1 0,0 1 0,0 0 0,0-1 0,1 1 0,-1 0 0,0 0 0,0-1 1,0 1-1,0 0 0,0 0 0,1-1 0,-1 1 0,0 0 0,0 0 0,0 0 0,1-1 0,-1 1 0,0 0 0,0 0 0,1 0 0,-1 0 0,0-1 0,0 1 1,1 0-1,-1 0 0,0 0 0,1 0 0,11-5-445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18316,'4'5'1672,"12"-4"-1152,3-1-208,8 0 625,5-3-177,3 0-448,3 0-344,-4 1-712,-1-3-136,-13 2 655,-7 2-199,-12-1-192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17980,'1'12'1928,"12"-5"-1344,9-8-240,5-2 1057,7-2-737,5 4-120,1 1-272,3 0-232,-3 0-496,-1 1-360,-6-1 680,-3-5-144,-7-10-112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16508,'15'-5'458,"0"1"1,0 1 0,1 0 0,-1 1-1,1 1 1,0 0 0,-1 1 0,1 1-1,0 0 1,30 7 0,-44-7-436,1 0-1,-1 0 1,0 0-1,1 0 1,-1 0 0,0 0-1,0 0 1,1 1 0,-1-1-1,0 1 1,-1 0 0,1 0-1,0 0 1,0 0-1,-1 0 1,1 0 0,-1 0-1,0 0 1,2 3 0,-2-2-14,0 0 1,-1 1 0,1-1 0,-1 0 0,0 0 0,0 1-1,0-1 1,0 0 0,0 1 0,-1-1 0,0 0 0,-1 7-1,-4 4-2,-1 1-1,0-1 0,-1-1 1,-18 25-1,-1-2 16,10-13-37,-22 36 1,37-56 9,1-1 0,0 0 0,0 0-1,0 0 1,0 1 0,0-1-1,1 0 1,-1 1 0,1-1-1,0 1 1,-1-1 0,1 1 0,0-1-1,0 0 1,1 1 0,-1-1-1,0 1 1,2 2 0,-1-3-20,0 0 1,0-1-1,0 1 1,0 0-1,1-1 1,-1 1-1,1-1 1,-1 1-1,1-1 1,-1 0-1,1 0 1,0 1-1,0-1 1,0 0-1,0-1 1,-1 1-1,1 0 1,0 0-1,0-1 1,1 0-1,-1 1 1,2-1-1,5 1 41,0 0 0,0-1-1,0-1 1,-1 1-1,1-1 1,0-1 0,0 0-1,-1 0 1,1 0 0,15-8-1,20-9-93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48 18140,'-3'-2'127,"0"1"-1,-1 0 1,1 0 0,0 1 0,-1-1-1,1 0 1,-1 1 0,1 0 0,-1 0 0,1 0-1,-1 1 1,1-1 0,0 1 0,-1-1-1,1 1 1,-1 0 0,1 0 0,0 1-1,0-1 1,0 1 0,0 0 0,0-1 0,0 1-1,0 1 1,1-1 0,-1 0 0,1 1-1,-1-1 1,1 1 0,0 0 0,0-1-1,0 1 1,0 0 0,1 0 0,-3 6 0,4-8-149,0 0 0,0 1 1,0-1-1,0 0 1,0 1-1,0-1 1,0 0-1,0 1 1,0-1-1,1 0 1,-1 1-1,0-1 1,1 0-1,-1 0 1,1 1-1,0-1 1,-1 0-1,1 0 0,0 0 1,0 0-1,0 0 1,-1 0-1,1 0 1,0 0-1,0 0 1,1 0-1,-1-1 1,0 1-1,0 0 1,0-1-1,0 1 1,1-1-1,-1 1 1,0-1-1,1 1 0,1-1 1,4 2-56,-1-1 0,1 0 0,0 0 0,0-1 0,12 0 0,-10-1 143,0 0 1,1 0-1,-1-1 1,0-1 0,0 0-1,0 0 1,0 0-1,0-1 1,-1 0 0,0-1-1,1 0 1,-2 0-1,1-1 1,-1 0 0,0 0-1,9-11 1,-15 16-33,0 0-1,0 0 1,0 0 0,0 0 0,-1-1 0,1 1-1,-1 0 1,1 0 0,-1-1 0,1 1-1,-1 0 1,0 0 0,1-1 0,-1 1 0,0 0-1,0-1 1,0 1 0,0 0 0,0-1-1,0 1 1,-1 0 0,0-3 0,0 2-5,0 1 1,0-1-1,0 1 1,0-1-1,0 1 1,-1 0-1,1 0 0,0 0 1,-1 0-1,1 0 1,-1 0-1,1 0 1,-1 0-1,-3-1 1,-3 0-107,0-1 1,0 2-1,0-1 1,0 1 0,0 0-1,-11 1 1,-20 3-1405,36-2 1399,1-1 0,0 1 0,0-1 0,0 1 1,0 0-1,0 0 0,0-1 0,0 1 1,0 1-1,1-1 0,-1 0 0,0 0 0,1 1 1,-1-1-1,-2 3 0,1 7-561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20716,'-1'7'1585,"-2"0"-1297,1-3-232,2 1 368,2-3-760,4 0 344,-1-4-192,3-5-128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23 18060,'-1'-1'81,"0"0"-1,1-1 1,-1 1-1,0 0 1,0 0 0,0 0-1,0 0 1,0 0 0,0 0-1,-1 0 1,1 0 0,0 1-1,0-1 1,-1 0-1,1 1 1,0-1 0,-1 1-1,1-1 1,0 1 0,-1-1-1,1 1 1,-1 0 0,1 0-1,-1 0 1,1 0 0,0 0-1,-1 0 1,1 0-1,-1 0 1,1 1 0,-1-1-1,1 1 1,0-1 0,-3 2-1,0 0 17,0 0-1,0 0 1,0 0-1,0 0 1,1 1-1,-1-1 0,1 1 1,-1 0-1,1 0 1,-5 7-1,5-5-110,-1 1-1,1 0 0,0 0 1,1 0-1,-1 0 0,1 1 1,0-1-1,1 1 1,-1-1-1,1 1 0,1-1 1,-1 1-1,2 13 0,-1-16-2,1-1-1,-1 1 1,1-1 0,0 1-1,0-1 1,1 0-1,-1 1 1,1-1-1,0 0 1,-1 0-1,1 0 1,1 0 0,-1 0-1,0 0 1,1-1-1,-1 1 1,1-1-1,0 0 1,0 0-1,0 0 1,0 0 0,0 0-1,0 0 1,0-1-1,1 0 1,-1 1-1,7 0 1,-2-1 52,0 0 0,1 0 0,0-1 0,-1 0 0,1-1 0,-1 1 0,1-2 0,-1 1 0,0-1 1,0-1-1,1 1 0,-2-1 0,1-1 0,0 0 0,12-7 0,-13 7 99,-1-1 0,1 0 0,-1 0 0,0 0 0,0 0 0,-1-1 0,1 0 0,-1 0 0,-1-1 0,1 1 0,-1-1 0,0 0 0,0-1 0,-1 1 0,0 0 0,3-15 0,-5 20-96,-1 0 0,0-1 0,0 1 0,0 0 0,0 0 0,0 0 0,0 0 0,0 0 0,-1 0 0,1-1 0,-1 1 0,0 0 0,1 0 0,-1 0 0,0 0 0,0 1 0,0-1 0,-1 0 0,1 0 0,-2-2 0,0 2-28,0-1-1,0 1 1,0 0 0,0 0-1,0 1 1,0-1-1,0 0 1,-1 1-1,1 0 1,-1 0-1,-5-1 1,4 1-246,0 0 0,0 0 1,0 1-1,-1 0 0,1 0 1,0 0-1,0 0 0,0 1 0,0 0 1,-1 0-1,1 1 0,0-1 1,1 1-1,-1 0 0,0 0 1,0 1-1,-4 3 0,8-6 213,1 0 0,0 0 0,0 1 0,-1-1 0,1 0 0,0 0 0,0 0 0,0 1 0,-1-1 0,1 0 0,0 0 0,0 1 0,0-1 0,0 0 0,0 1 0,0-1 0,0 0 0,-1 0 0,1 1 0,0-1 0,0 0 0,0 1 0,0-1 0,0 0 0,0 1 0,0-1 0,1 0 0,-1 0 0,0 1 0,0-1 0,0 0 0,0 1 0,0-1 0,0 0 0,0 0 0,1 1 0,-1-1 0,0 0 0,0 0 0,0 1 0,1-1 0,-1 0 0,0 0 0,0 0 0,0 0 0,1 1 0,-1-1 0,0 0 0,1 0 0,-1 0 0,0 0 0,0 0 0,1 0 0,-1 0 0,0 1 0,1-1 0,-1 0 0,0 0 0,0 0 0,1 0 1,-1-1-2,17 6-849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15451,'-1'1'60,"-78"46"2944,72-42-2821,0 0 0,0 1-1,1 0 1,-1 0 0,1 1 0,1 0 0,-1 0 0,-4 8-1,9-13-182,0-1 0,0 1 0,0 0 0,0-1-1,0 1 1,1 0 0,-1 0 0,1 0 0,0 0-1,-1-1 1,1 1 0,0 0 0,0 0 0,0 0-1,0 0 1,0 0 0,0 0 0,1 0 0,-1-1 0,1 1-1,-1 0 1,1 0 0,0 0 0,1 1 0,-1-1-21,1 0 0,0 0 1,0 0-1,0-1 1,0 1-1,1-1 1,-1 1-1,0-1 1,0 0-1,1 0 0,-1 0 1,1 0-1,-1 0 1,1 0-1,0-1 1,-1 1-1,5-1 1,5 1 84,0-1 1,0 0 0,0-1-1,-1 0 1,1-1 0,0 0-1,-1-1 1,18-7 0,-21 7 115,0 0 0,0-1 0,-1 0 0,1 0 1,-1-1-1,0 0 0,0-1 0,0 1 0,-1-1 1,0 0-1,0-1 0,6-9 0,-10 14-142,-1 0 0,1 0 0,-1 0 0,0 0 0,0 0 0,0 0 0,0-1 0,-1 1 0,1 0 0,-1 0 0,1-1 0,-1 1 0,0 0 0,0-1 0,0 1 0,0-1 0,0 1 0,0 0 0,-1-1 0,1 1 0,-1 0 0,1 0 0,-1-1 0,0 1 0,0 0 0,0 0 0,0 0 0,-1 0 0,1 0 0,0 0 0,-1 0 0,1 1 0,-1-1 0,0 0 0,0 1 0,1-1 0,-1 1 0,0 0 0,-4-2 0,0 0-74,0 0-1,0 0 1,-1 0 0,1 1 0,-1 0-1,1 1 1,-1-1 0,0 1 0,0 1-1,1-1 1,-1 1 0,-10 1-1,12 0-184,0 0 0,0 0 0,0 0 0,1 1 0,-1 0 0,0 0 0,1 0 0,0 0 0,-1 1 0,1-1 0,0 1 0,0 0 0,1 0-1,-1 1 1,1-1 0,-6 8 0,8-10 143,1 0 1,-1 0-1,1 0 0,0 0 0,-1 0 0,1 0 1,0 0-1,0 0 0,0 0 0,0 0 0,0 0 1,0 0-1,0 0 0,0 1 0,0-2 50,1 7-613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15099,'8'-6'1370,"-6"5"-1185,1-1-1,-2 1 1,1 0 0,0-1 0,0 1 0,0-1-1,-1 0 1,1 0 0,-1 1 0,1-1 0,-1 0-1,0 0 1,0 0 0,0-1 0,2-3-1,-3 6-155,-1 0 0,1 0 0,0 0-1,0-1 1,0 1 0,0 0-1,0 0 1,0-1 0,-1 1-1,1 0 1,0 0 0,0 0-1,0-1 1,-1 1 0,1 0 0,0 0-1,0 0 1,-1 0 0,1 0-1,0 0 1,0-1 0,0 1-1,-1 0 1,1 0 0,0 0-1,-1 0 1,1 0 0,0 0-1,0 0 1,-1 0 0,1 0 0,0 0-1,0 0 1,-1 0 0,1 0-1,0 0 1,0 1 0,-1-1-1,1 0 1,0 0 0,0 0-1,-1 0 1,-10 4 104,2 3-120,1 0 0,-1 0 0,1 1 0,1 0 0,-1 0-1,1 1 1,-9 15 0,16-21 95,1 0-1,-1 0 0,1-1 1,-1 1-1,1 0 1,0-1-1,0 1 0,1 0 1,-1-1-1,0 1 1,1-1-1,1 3 0,0-3-95,-1 1 0,0 0 0,1-1-1,0 1 1,-1-1 0,1 0 0,0 0-1,0 0 1,0 0 0,1-1-1,-1 1 1,0-1 0,0 0 0,1 0-1,-1 0 1,1 0 0,-1-1 0,1 1-1,-1-1 1,1 0 0,-1 0 0,1 0-1,0-1 1,-1 1 0,1-1-1,-1 0 1,0 1 0,1-2 0,3 0-1,-2-1 83,1 1 1,-1-1-1,0 0 0,0-1 0,0 1 0,-1-1 0,1 0 0,-1 0 0,0 0 0,0 0 0,0-1 1,-1 0-1,1 1 0,-1-2 0,0 1 0,-1 0 0,3-7 0,-4 9-51,0-1-1,0 1 0,-1 0 1,1-1-1,-1 1 0,0 0 1,0-1-1,0 1 0,0 0 1,-1-1-1,1 1 0,-1 0 1,0-1-1,0 1 0,0 0 1,0 0-1,-1 0 1,1 0-1,-1 0 0,0 0 1,0 0-1,0 1 0,0-1 1,-1 0-1,1 1 0,-4-3 1,2 2-318,0 0 1,0 0 0,-1 0-1,1 0 1,-1 1 0,0 0-1,1 0 1,-1 0-1,0 1 1,0 0 0,0 0-1,0 0 1,0 0 0,-1 1-1,1 0 1,-8 0-1,12 0 167,-1 1 0,1-1 0,0 0 0,0 0 0,-1 1-1,1-1 1,0 1 0,0-1 0,0 1 0,0 0-1,-1-1 1,1 1 0,0 0 0,0 0 0,0 0 0,-1 1-1,-2 5-984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19884,'6'-3'1473,"-3"9"-1233,-2 3-112,1 7 512,-1 2-264,0 8-392,2 0-216,0 2-424,1 0-241,1-5 705,-2-5-184,-3-6-104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17716,'-7'-4'1784,"4"1"-1224,3 0-272,8-1 1193,10 0-753,7-1-608,8 0-264,8-1-632,6-1-249,0-2 769,2-1-184,0 4-176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16436,'6'-2'406,"1"-1"0,0 1 1,0 0-1,0 1 1,0-1-1,0 2 1,0-1-1,1 1 1,-1 0-1,0 0 0,0 1 1,10 1-1,-14-1-324,1 0-1,-1 0 1,1 1-1,-1-1 0,0 1 1,0 0-1,0-1 1,0 1-1,0 1 0,0-1 1,0 0-1,0 1 1,-1-1-1,0 1 0,1 0 1,-1 0-1,0 0 1,0 0-1,-1 0 0,1 0 1,0 1-1,-1-1 1,0 1-1,0-1 0,1 6 1,-1-1-57,-1 0 1,0-1-1,0 1 1,0-1-1,-1 1 1,0 0 0,-1-1-1,0 0 1,0 1-1,0-1 1,-1 0-1,0 0 1,-7 11-1,5-10-6,0-1 0,0 1-1,0-1 1,-1 0 0,0-1-1,0 0 1,0 0 0,-1 0-1,0-1 1,-1 1 0,-10 5-1,16-10-18,0-1-1,1 1 1,-1 0-1,0-1 0,1 1 1,-1-1-1,0 0 1,0 1-1,0-1 1,-2 0-1,3 0-4,1 0 0,0 0 0,-1 0-1,1 0 1,0 0 0,0 0 0,-1-1 0,1 1 0,0 0 0,-1 0-1,1 0 1,0 0 0,0 0 0,-1-1 0,1 1 0,0 0 0,0 0 0,-1-1-1,1 1 1,0 0 0,0 0 0,0-1 0,-1 1 0,1 0 0,0 0 0,0-1-1,0 1 1,0 0 0,0-1 0,0 1 0,0 0 0,-1-1 0,2-1-20,-1 1 1,1 0-1,-1-1 1,1 1 0,-1 0-1,1 0 1,0-1-1,0 1 1,0 0 0,-1 0-1,1 0 1,0 0-1,0 0 1,0 0-1,1 0 1,-1 0 0,0 1-1,0-1 1,0 0-1,1 1 1,-1-1 0,0 1-1,3-2 1,4 0-99,0 1 1,1 0-1,-1 0 0,0 0 1,1 1-1,-1 0 1,1 1-1,-1 0 0,0 0 1,0 1-1,1 0 1,-1 0-1,0 1 1,-1 0-1,1 0 0,0 1 1,-1 0-1,0 0 1,0 1-1,0 0 0,-1 0 1,1 1-1,5 6 1,-11-10 125,0-1 0,0 1 0,0-1 0,0 1 1,0 0-1,-1-1 0,1 1 0,-1 0 0,1-1 0,-1 1 1,0 0-1,0 0 0,1-1 0,-1 1 0,-1 0 0,1 0 1,0-1-1,0 1 0,0 0 0,-1 0 0,1-1 0,-1 1 1,0 0-1,1-1 0,-1 1 0,0-1 0,0 1 0,0-1 1,0 1-1,0-1 0,0 0 0,-1 1 0,1-1 0,0 0 0,-3 2 1,-3 2 91,1 0 1,-1 0-1,-1-1 1,1 1-1,0-2 1,-12 5 0,6-4 26,0 0 1,-1-1-1,1 0 1,-23 0-1,30-2-367,0-1 0,0 0-1,0 0 1,-1-1 0,1 0 0,0 0 0,0 0-1,0-1 1,0 0 0,0 0 0,1-1 0,-9-4-1,3-5-303,6-2-211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17484,'15'-2'2929,"44"-7"-706,-46 9-2085,-1 1 1,0 0 0,0 1-1,0 0 1,-1 0 0,1 1 0,12 6-1,-21-8-130,1 0-1,-1 1 0,0-1 1,0 1-1,0 0 0,0 0 0,0 1 1,0-1-1,0 0 0,-1 1 1,1 0-1,-1-1 0,0 1 1,0 0-1,0 0 0,0 1 0,0-1 1,-1 0-1,1 0 0,-1 1 1,0-1-1,0 1 0,0-1 1,-1 1-1,1 0 0,-1-1 1,0 1-1,0 3 0,-1 3-8,-1-1 0,-1 0 1,1 0-1,-1 0 0,-1 0 0,0 0 0,0-1 1,-1 0-1,0 0 0,0 0 0,-1 0 0,0-1 1,-9 9-1,-8 7-4,-1 0 1,-39 26 0,-8-1-109,71-44-136,6-2 73,10-2-178,160-43-2149,-118 26 1993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17508,'-1'0'101,"-1"-1"0,1 0 0,-1 1 0,1-1-1,-1 1 1,0-1 0,1 1 0,-1 0 0,1-1 0,-1 1 0,0 0 0,1 0 0,-1 0 0,0 0 0,1 1 0,-1-1 0,1 0 0,-1 1 0,0-1 0,-1 2 0,0-1 11,0 1 1,0 0 0,0 0 0,0 0 0,0 1 0,1-1 0,-1 1 0,1-1 0,-3 4 0,-1 3 51,0 0 0,1 0 0,0 0 0,1 1 0,-6 17 0,8-21-176,0 0 0,1 0 0,0 0 0,0 0 0,1 0 0,0 0 0,0 0 0,0 0 0,1 0-1,0 0 1,0 0 0,0 0 0,1 0 0,3 8 0,-3-11-5,-1 0 0,1 0 0,0 0 0,0 0 0,1 0 0,-1 0 0,1-1-1,-1 1 1,1-1 0,0 0 0,0 0 0,0 0 0,0 0 0,0 0 0,1 0-1,-1-1 1,0 0 0,1 0 0,-1 0 0,1 0 0,-1 0 0,1-1 0,0 1-1,-1-1 1,5 0 0,-3 0 44,0-1 1,0 1-1,0-1 0,0 0 0,0-1 1,-1 1-1,1-1 0,0 0 0,-1 0 0,1 0 1,-1 0-1,0-1 0,0 0 0,0 0 0,0 0 1,0 0-1,-1-1 0,1 1 0,-1-1 1,0 0-1,0 0 0,2-5 0,-2 5 44,-1 1-1,-1-1 1,1 0 0,-1-1-1,1 1 1,-1 0-1,0 0 1,0-1-1,-1 1 1,0 0-1,1-1 1,-1 1 0,-1-1-1,1 1 1,-1 0-1,0-1 1,1 1-1,-2 0 1,1 0-1,-1-1 1,1 1-1,-1 0 1,0 1 0,0-1-1,-5-5 1,5 5-125,-1 1 1,0 0 0,0 0-1,0 0 1,-1 0-1,1 0 1,-1 1 0,0-1-1,0 1 1,1 0 0,-1 0-1,0 1 1,-1-1-1,1 1 1,0 0 0,0 0-1,-1 0 1,1 1 0,0-1-1,-1 1 1,1 0-1,-1 0 1,1 1 0,0-1-1,-1 1 1,1 0 0,0 0-1,0 1 1,-1-1-1,1 1 1,0 0 0,1 0-1,-1 0 1,0 0 0,0 1-1,1-1 1,0 1-1,-1 0 1,1 0 0,0 1-1,-4 6 1,6-9-40,0 1 0,0-1 1,0 1-1,1-1 0,-1 1 1,1 0-1,-1-1 0,1 1 1,-1 0-1,1-1 0,0 1 1,0 0-1,0 2 0,0-4 63,0 1-1,1 0 0,-1 0 1,0-1-1,0 1 1,1 0-1,-1 0 1,1-1-1,-1 1 1,0 0-1,1-1 1,-1 1-1,1 0 1,0-1-1,-1 1 0,1-1 1,-1 1-1,1-1 1,0 1-1,0-1 1,-1 0-1,1 1 1,0-1-1,-1 0 1,1 1-1,0-1 0,0 0 1,0 0-1,-1 0 1,1 0-1,1 0 1,26-2-617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17476,'-3'4'203,"-14"16"594,2 1 1,-17 30-1,29-45-715,0 0 1,0-1-1,1 2 0,0-1 0,0 0 0,0 0 1,1 1-1,0-1 0,0 0 0,0 1 1,1-1-1,0 1 0,1-1 0,1 12 1,-1-15-80,0 0-1,0 0 1,0 1 0,1-1 0,0 0 0,-1-1 0,1 1 0,0 0 0,0 0 0,0-1 0,1 1 0,-1-1 0,1 0 0,-1 0 0,1 0 0,0 0 0,0 0 0,0 0 0,0-1 0,0 1 0,0-1 0,0 0 0,0 0 0,1 0 0,-1-1 0,0 1 0,1-1 0,-1 0 0,0 1 0,6-2-1,2 1 29,-1-1 0,1-1 0,-1 1-1,1-2 1,-1 1 0,0-1-1,0-1 1,15-7 0,-15 5 67,-1 1-1,-1-2 1,1 1 0,-1-1 0,0 0 0,-1-1 0,0 1 0,0-2 0,-1 1-1,0-1 1,8-13 0,-12 18-55,-1 1-1,1-1 0,0 1 1,-1-1-1,0 1 0,0-1 1,0 0-1,0 0 1,-1 1-1,1-1 0,-1 0 1,0 0-1,0 0 1,-1 0-1,1 0 0,-1 1 1,0-1-1,0 0 0,0 1 1,0-1-1,0 0 1,-1 1-1,0-1 0,0 1 1,0 0-1,0 0 0,0 0 1,-1 0-1,1 0 1,-1 0-1,0 0 0,0 1 1,0-1-1,-4-2 1,1 2-42,-1-1 0,1 1 0,0 0 0,-1 0 0,0 1 0,1 0 0,-1 0 0,0 1 0,-12-1 0,-2 1-450,-39 4 0,40-2 380,0 0 0,-22-2 0,32-1-130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15811,'0'0'64,"0"1"-1,1-1 0,-1 1 0,0-1 0,1 1 1,-1-1-1,0 1 0,1-1 0,-1 1 0,0-1 0,1 1 1,-1-1-1,1 0 0,-1 1 0,1-1 0,-1 0 1,1 0-1,-1 1 0,1-1 0,-1 0 0,1 0 1,-1 1-1,1-1 0,0 0 0,-1 0 0,1 0 0,20 0 68,-15-1 51,451-9 1834,118-7-2447,-402-5 361,-152 18-4,-1-1 0,0 0 0,0-2 0,-1-1 1,0 0-1,22-14 0,-40 22 51,0-1 1,-1 1-1,1 0 0,-1 0 1,0-1-1,1 1 1,-1 0-1,1-1 0,-1 1 1,1-1-1,-1 1 0,0 0 1,1-1-1,-1 1 1,0-1-1,1 1 0,-1-1 1,0 1-1,0-1 0,0 1 1,1-1-1,-1 0 0,0 1 1,0-1-1,0 1 1,0-1-1,0 1 0,0-1 1,0 1-1,0-1 0,0 0 1,0 1-1,0-1 0,-1 1 1,1-1-1,-6-3-210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15419,'-2'31'1544,"-6"40"0,4-50-1263,2 1 0,0 0 0,1-1 0,3 34 0,-2-54-263,0 0-1,0 0 1,0 0-1,0 0 1,1 0-1,-1 0 1,0 0-1,1 0 1,-1 0 0,1 0-1,-1 0 1,1 0-1,-1 0 1,1 0-1,-1-1 1,1 1-1,0 0 1,0 0-1,-1-1 1,1 1-1,0 0 1,0-1-1,0 1 1,0-1-1,0 1 1,0-1 0,-1 1-1,1-1 1,0 0-1,0 1 1,1-1-1,-1 0 1,0 0-1,0 0 1,0 0-1,0 0 1,0 0-1,0 0 1,0 0-1,0 0 1,0 0-1,0-1 1,0 1 0,0 0-1,0-1 1,0 1-1,1-2 1,7-2 103,-1 0 0,0 0 1,0-1-1,9-8 1,35-27 348,-29 20-237,2 1 1,0 2-1,47-26 1,-67 41-227,1 0 0,-1 0-1,1 0 1,10-2 0,-14 4-7,-1 0-1,1 0 0,-1 0 1,1 0-1,-1 0 1,1 0-1,-1 0 1,1 0-1,-1 1 0,1-1 1,-1 0-1,0 1 1,1-1-1,-1 1 1,1 0-1,-1 0 0,0-1 1,0 1-1,1 0 1,-1 0-1,0 0 1,0 0-1,0 0 0,1 2 1,0 1-5,0 0 0,0 0 0,-1 0 0,1 0 0,-1 0 0,0 1 0,-1-1 0,1 0 0,-1 1 0,1 3 0,-3 48-55,1-48 48,-3 15-85,3-19-20,0 0 0,0 0 0,1 0-1,-1 0 1,1 0 0,0 0 0,1 5-1,-1-9 109,0 1-1,0-1 1,0 0-1,1 0 1,-1 1 0,0-1-1,0 0 1,0 0-1,1 1 1,-1-1-1,0 0 1,1 0-1,-1 0 1,0 1 0,0-1-1,1 0 1,-1 0-1,0 0 1,1 0-1,-1 0 1,0 0-1,1 0 1,-1 0-1,0 0 1,1 0 0,-1 0-1,0 0 1,1 0-1,-1 0 1,0 0-1,1 0 1,-1 0-1,0 0 1,1 0 0,-1 0-1,0 0 1,0-1-1,1 1 1,-1 0-1,0 0 1,1 0-1,-1-1 1,0 1-1,0 0 1,1-1 0,12-8-280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14 15659,'0'-1'108,"1"1"0,-1 0 0,1-1 0,-1 1 0,0-1 0,1 1 1,-1-1-1,0 1 0,1-1 0,-1 1 0,0-1 0,0 0 0,1 1 0,-1-1 0,0 1 0,0-1 0,0 0 0,0 1 0,0-1 0,0 1 0,0-2 0,-10 1 1375,-21 13 199,21-8-1419,-50 25 594,-58 36 0,102-55-866,0 1 1,0 1-1,1 0 0,1 1 0,0 1 1,1 0-1,0 1 0,-13 22 1,22-32-4,1 0 0,0 1 1,1 0-1,-1 0 0,1 0 1,1 0-1,-1 0 0,1 0 1,0 0-1,0 1 0,1-1 1,-1 0-1,2 1 0,-1-1 1,1 0-1,-1 0 0,2 1 1,-1-1-1,1 0 0,0 0 1,0 0-1,1 0 0,-1-1 1,1 1-1,1-1 0,-1 1 1,1-1-1,0 0 0,0-1 1,0 1-1,1-1 0,0 1 1,-1-1-1,2-1 0,-1 1 1,0-1-1,1 0 0,-1 0 1,1 0-1,0-1 0,0 0 1,0 0-1,0-1 0,0 1 1,1-1-1,5 0 0,-2 0-141,0-1 0,-1 0 0,1-1-1,-1 0 1,1 0 0,-1-1-1,0-1 1,15-4 0,-8 0-20,0 0 0,-1-2 0,26-16 0,5-9-279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14635,'-1'0'49,"1"0"0,0 0 1,-1 0-1,1 0 0,0 0 0,0 1 0,-1-1 0,1 0 0,0 0 0,0 0 0,-1 1 1,1-1-1,0 0 0,0 0 0,0 1 0,0-1 0,-1 0 0,1 0 0,0 1 1,0-1-1,0 0 0,0 1 0,0-1 0,0 0 0,0 0 0,0 1 0,0-1 1,0 0-1,0 1 0,0 0 0,0-1 24,0 1 0,0-1 0,0 0 0,0 1 0,0-1 0,0 1 0,-1-1 0,1 1 0,0-1 0,0 1 0,0-1 0,0 0 0,-1 1 0,1-1 0,0 1 0,0-1 0,-1 0 0,1 1 0,0-1 0,0 0 0,-1 1 0,1-1 0,0 0 0,-1 1 0,1-1 0,-1 0 0,1 0 0,0 1 0,-1-1 0,1 0 0,-1 0 0,1 0 0,-1 0 0,1 0 0,-1 0 0,1 1 0,0-1 0,-1 0 0,1 0 0,-2-1 0,-3 1 299,-1-1 1,1 1-1,-1 0 1,1 0-1,-1 1 1,1 0 0,-1 0-1,1 0 1,-1 0-1,1 1 1,-10 4-1,8-2-375,0 1 0,0 0 0,0 0 0,1 0 0,0 1 0,0-1 0,-8 11 0,8-8 5,0 0 0,0 1 1,0 0-1,1 0 0,1 0 0,-1 0 0,1 1 0,1 0 0,0 0 1,-3 19-1,5-24-14,1 1-1,-1 0 1,1-1 0,1 1 0,-1 0 0,1-1 0,0 1-1,0-1 1,1 1 0,-1-1 0,1 0 0,0 0 0,1 0-1,-1 0 1,1 0 0,0 0 0,0 0 0,1-1 0,-1 0-1,1 1 1,6 4 0,-2-3-64,1 0 0,0 0 0,1-1-1,-1-1 1,1 1 0,0-1 0,0-1 0,0 0 0,0 0 0,1-1-1,-1-1 1,1 0 0,-1 0 0,1-1 0,14-1 0,-13 0-115,0 0 1,0-1 0,-1 0-1,1-1 1,0 0 0,-1-1-1,0 0 1,0-1-1,0 0 1,0-1 0,-1 0-1,0-1 1,11-9-1,-4-3-306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17964,'12'13'1600,"-12"6"-1112,-7 0-240,2-2 657,-1 0-761,0-4 56,5 0-96,1-6-256</inkml:trace>
  <inkml:trace contextRef="#ctx0" brushRef="#br0" timeOffset="1">95 321 19068,'-14'26'1728,"5"-6"-1183,1-4-281,3-12 1000,1-4-768,4-11-848,4-3-352,9-6 552,0-2-152,3-1-176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13347,'-1'-12'1688,"0"11"-1000,-1 1-320,1 13 1681,-1 6-1289,-1 12-392,2 5-200,0 8-464,1 2-184,4 0-264,-1-4 576,0-11-136,1-5-144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14403,'5'-11'328,"1"0"-1,-1 1 1,2 0-1,0 0 0,0 0 1,0 1-1,1 0 1,1 1-1,0 0 1,0 0-1,19-12 1,-24 17-273,1 1-1,-1 0 1,1-1 0,0 1-1,0 1 1,0-1 0,0 1-1,0 0 1,0 0 0,0 0-1,0 1 1,0 0 0,0 0 0,1 0-1,-1 0 1,0 1 0,0 0-1,0 0 1,0 0 0,0 1-1,0 0 1,0 0 0,-1 0-1,1 1 1,-1-1 0,1 1 0,-1 0-1,0 0 1,5 5 0,0 1-49,-1 1 0,-1-1 0,0 1 1,0 1-1,-1-1 0,0 1 0,-1 0 1,0 0-1,0 1 0,-2-1 0,1 1 1,-2 0-1,1 0 0,-2 0 0,1 1 1,-2 17-1,0-14 76,0-1-1,-2 0 1,1 0-1,-2 0 1,0 0-1,-1 0 1,-1 0 0,0-1-1,-1 0 1,0 0-1,-1 0 1,-16 23 0,18-31-10,0-1 0,-1 1 0,1-1 1,-1 0-1,0 0 0,0-1 0,-1 0 1,1 0-1,-1 0 0,0-1 0,0 0 1,-8 2-1,11-4-127,-1 0 1,0 0 0,1 0-1,-1 0 1,0-1-1,0 0 1,0 0-1,0 0 1,0 0 0,1-1-1,-1 0 1,0 0-1,0 0 1,1-1-1,-1 1 1,1-1-1,-1 0 1,1-1 0,-7-3-1,10 5-34,0 0 0,0 1 0,0-1 0,1 0 0,-1 1 0,0-1 0,0 0 0,0 0 0,1 0 0,-1 0 0,0 0 0,1 0 0,-1 0 0,1 0 0,-1 0 0,1 0 0,-1 0 0,1 0 0,0 0 0,0 0 0,-1 0 0,1 0 0,0-1 0,0 1 0,0 0 0,0 0 0,0 0 0,1 0 0,-1-2-1,1 1-8,0 0-1,0 0 0,0 1 1,1-1-1,-1 1 0,0-1 0,1 1 1,-1-1-1,1 1 0,-1 0 1,1 0-1,0 0 0,-1 0 0,1 0 1,0 0-1,2 0 0,22-10-924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19540,'0'0'43,"0"0"1,1 1-1,-1-1 0,0 0 0,0 0 0,1 0 1,-1 1-1,0-1 0,0 0 0,1 0 0,-1 0 0,0 1 1,0-1-1,0 0 0,0 0 0,0 1 0,1-1 1,-1 0-1,0 1 0,0-1 0,0 0 0,0 0 1,0 1-1,0-1 0,0 0 0,0 1 0,0-1 0,0 0 1,0 1-1,0-1 0,0 0 0,0 0 0,0 1 1,0-1-1,-1 0 0,1 1 0,0-1 0,0 0 1,0 0-1,0 1 0,0-1 0,-1 0 0,-8 22 77,5-14 238,-65 178 158,68-183-503,0 0 0,0 0 0,0 0 0,1 0-1,0 0 1,-1 1 0,1-1 0,1 5 0,-1-8-6,0 1 0,0-1 0,0 0 0,0 1 0,0-1 0,0 0 0,1 1 0,-1-1 1,0 1-1,0-1 0,0 0 0,1 0 0,-1 1 0,0-1 0,0 0 0,1 1 0,-1-1 0,0 0 1,1 0-1,-1 0 0,0 1 0,1-1 0,-1 0 0,0 0 0,1 0 0,0 0 0,0 0 9,0 0-1,1 0 0,-1 0 0,0 0 1,1 0-1,-1-1 0,0 1 0,0 0 1,1-1-1,-1 1 0,0-1 1,2-1-1,17-11 129,-1-1 0,0 0-1,-1-2 1,-1 0 0,16-19 0,-12 13-23,15-14-331,-2-1 1,-1-2-1,-2-1 1,27-46-1,-57 79-957,-10 13 351,2 2 138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14235,'4'21'1736,"5"1"-1111,1-4-265,3 4 1056,1-1-696,4 1-128,0-1-392,-1 1-336,-1-5-1680,-3-1 1656,0-9-240,-2-1-184</inkml:trace>
  <inkml:trace contextRef="#ctx0" brushRef="#br0" timeOffset="1">477 0 19620,'9'4'1665,"-2"5"-1401,2 2-136,4 4 808,5-1-744,2 0-200,6-4-264,1-1-80,2-2-304,-3-2-233,-6-4 633,-4-1-176,-8 0-104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16227,'-9'8'1769,"14"-3"-985,6 0-288,8-5 1192,2 0-567,8-5-473,3-2-272,6-3-696,1-3 616,-2 6-288,-7 3-80,0 1-120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17004,'8'6'1656,"17"3"-1032,5-7-240,16 1 872,8 2-407,12-5-465,4 0-216,-7 0-496,-3 0-304,-14-5 504,-11 4-169,-32 1-79</inkml:trace>
  <inkml:trace contextRef="#ctx0" brushRef="#br0" timeOffset="1">78 161 18820,'33'0'1616,"19"-5"-1192,8 0-264,9-4 233,-3 1-457,-3 0 280,-6 3-248,-15 5-224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14267,'15'-12'3180,"32"-27"-2551,-33 26-222,190-167 1762,-203 179-2154,1-1-1,-1 1 0,0 0 0,1 0 0,-1 0 0,1 0 0,0 0 0,-1 0 1,1 0-1,0 1 0,-1-1 0,1 0 0,3 0 0,-5 1-11,0 1-1,1-1 1,-1 0-1,0 0 1,0 0-1,1 0 1,-1 0-1,0 0 1,0 0 0,1 1-1,-1-1 1,0 0-1,0 0 1,0 0-1,1 1 1,-1-1-1,0 0 1,0 0-1,0 0 1,0 1-1,1-1 1,-1 0-1,0 0 1,0 1-1,0-1 1,0 0-1,0 1 1,0-1 0,0 1-1,-1 16 27,-21 64 16,7-24-166,-12 82 1,26-137 91,1 1 0,-1-1 0,1 1 1,0-1-1,0 1 0,0-1 0,0 1 0,1-1 0,-1 1 0,1-1 0,-1 0 0,1 1 1,1 2-1,-2-5 44,1 0 0,-1 1 0,0-1 1,1 0-1,-1 0 0,0 0 0,1 1 1,-1-1-1,0 0 0,1 0 1,-1 0-1,0 0 0,1 0 0,-1 1 1,1-1-1,-1 0 0,0 0 0,1 0 1,-1 0-1,1 0 0,-1 0 0,0 0 1,1 0-1,-1-1 0,0 1 1,1 0-1,-1 0 0,1 0 0,18-14 359,9-13-388,4-4-2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12299,'-11'27'3083,"-8"30"1,10-29-2653,0-2-111,-9 51 0,17-71-312,0 0-1,0 1 1,1-1 0,0 0-1,0 1 1,1-1-1,-1 1 1,1-1-1,1 0 1,-1 1 0,1-1-1,0 0 1,1 0-1,3 7 1,-3-10 30,0 0 0,0 1 0,1-1 0,-1 0 0,1 0 1,0-1-1,0 1 0,0-1 0,0 0 0,0 0 0,0 0 0,1-1 0,-1 0 0,1 1 1,-1-1-1,1-1 0,0 1 0,-1-1 0,1 0 0,-1 0 0,1 0 0,0 0 1,-1-1-1,1 0 0,-1 0 0,1 0 0,-1-1 0,1 1 0,-1-1 0,6-3 0,-10 5-2,1-1 0,-1 1 0,0 0-1,1 0 1,-1 0 0,0-1-1,0 1 1,1 0 0,-1 0-1,0-1 1,1 1 0,-1 0-1,0-1 1,0 1 0,0 0-1,1-1 1,-1 1 0,0 0-1,0-1 1,0 1 0,0 0-1,0-1 1,0 1 0,1 0 0,-1-1-1,0 1 1,0-1 0,0 1-1,0 0 1,0-1 0,-1 1-1,1-1 1,0 1 0,-12-8 681,-23-1-358,32 8-397,-45-5-1776,48 6 1800,0 0 0,0 0 1,0 0-1,0 0 0,0 0 0,0 0 1,0-1-1,0 1 0,-1 0 0,1 0 0,0 0 1,0 0-1,0 0 0,0 0 0,0-1 1,0 1-1,0 0 0,0 0 0,0 0 1,0 0-1,0 0 0,0-1 0,0 1 0,0 0 1,0 0-1,0 0 0,0 0 0,0 0 1,0 0-1,0-1 0,0 1 0,0 0 1,0 0-1,1 0 0,-1 0 0,0 0 0,0 0 1,0-1-1,0 1 0,0 0 0,0 0 1,8-3-427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17020,'3'6'2992,"-1"-5"-2512,3-1-584,-1-1-304,2-3-456,-1-1-56,1 0 536,-1-3-232,-1-2-32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66 12795,'0'-1'81,"0"1"0,1-1 1,-1 0-1,0 1 0,0-1 1,-1 1-1,1-1 1,0 0-1,0 1 0,0-1 1,0 1-1,0-1 0,-1 1 1,1-1-1,0 1 0,-1-1 1,1 1-1,0-1 0,-1 1 1,1-1-1,0 1 0,-1-1 1,1 1-1,-1-1 1,1 1-1,-1 0 0,1-1 1,-1 1-1,0-1 0,-1 1 18,1 0 0,-1 0 0,1 0 0,0 0 0,-1 0 0,1 0 0,-1 0 0,1 1-1,0-1 1,-1 1 0,1-1 0,-2 1 0,-3 2 58,0 0-1,1 0 1,-1 1-1,-9 7 1,5-2-108,1 1 1,-1 0-1,-8 13 1,15-19-48,1-1 0,0 0 0,0 1 0,0-1 1,1 1-1,-1-1 0,1 1 0,0 0 0,0 0 0,0 0 0,0 0 0,1-1 0,0 1 1,-1 0-1,2 7 0,-1-10 0,0 0 1,0 1-1,1-1 1,-1 0 0,0 0-1,1 0 1,-1 0-1,1 0 1,-1 0-1,1 0 1,-1 0-1,1-1 1,0 1 0,-1 0-1,1 0 1,0 0-1,0-1 1,0 1-1,0 0 1,0-1 0,-1 1-1,1 0 1,0-1-1,0 0 1,2 1-1,-1 0 4,1-1-1,-1 0 1,1 0-1,-1 1 0,1-2 1,0 1-1,-1 0 0,1 0 1,-1-1-1,5-1 1,2-1 16,1-1 1,0-1 0,-1 0 0,12-8 0,-10 5 49,0 0 0,0-1 0,-1 0-1,13-15 1,-21 21 5,1 1 1,-1-1-1,0-1 0,1 1 0,-2 0 0,1 0 0,0-1 0,-1 1 0,1-1 0,-1 0 0,0 1 0,0-1 0,0 0 0,-1 1 0,0-1 0,1 0 0,-1 0 0,0 0 0,-1 0 1,0-5-1,0 6-1,-1 0 1,1 1 0,0-1 0,-1 1-1,1-1 1,-1 1 0,0 0-1,0 0 1,0 0 0,0 0 0,0 0-1,-1 0 1,1 0 0,-1 1 0,1-1-1,-1 1 1,1-1 0,-1 1 0,0 0-1,-4-1 1,2 1-148,0 0-1,0 0 1,0 0 0,0 0-1,0 1 1,0 0 0,-1 0-1,1 0 1,0 1 0,-9 1-1,13-1-10,0-1 0,0 0 0,0 1 0,0-1 0,1 0 0,-1 1-1,0-1 1,0 1 0,0-1 0,0 1 0,1 0 0,-1-1 0,0 1-1,0 0 1,1-1 0,-1 1 0,1 0 0,-1 0 0,0 0-1,1 0 1,0 0 0,-1 0 0,1-1 0,0 1 0,-1 0 0,1 0-1,0 0 1,0 0 0,0 0 0,0 0 0,0 0 0,0 0 0,0 0-1,0 0 1,0 0 0,0 0 0,0 0 0,1 0 0,-1 0 0,0 0-1,1 0 1,-1 0 0,1 0 0,-1 0 0,1-1 0,-1 1 0,1 0-1,0 0 1,0-1 0,-1 1 0,2 1 0,11 8-696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14979,'0'-1'110,"0"1"0,0-1 1,0 0-1,0 0 0,0 1 0,0-1 0,0 0 0,-1 1 0,1-1 1,0 0-1,0 0 0,-1 1 0,1-1 0,0 0 0,-1 1 0,1-1 1,-1 0-1,-8 0 992,7 2-1025,0 1-1,0-1 1,0 0-1,0 0 1,1 1-1,-1-1 1,1 1-1,-1 0 0,1-1 1,-2 4-1,-4 7-51,1 1-1,1 0 0,0 0 1,0 0-1,2 1 0,0 0 1,0-1-1,1 1 0,1 0 1,0 0-1,1 0 0,2 19 0,-1-30-20,-1-1 1,0 1-1,1-1 0,-1 1 0,1-1 0,0 1 0,-1-1 0,1 1 0,1-1 0,-1 0 0,0 0 0,0 1 0,1-1 0,-1 0 0,1 0 0,0 0 0,0-1 0,0 1 0,0 0 0,0-1 1,0 1-1,0-1 0,0 0 0,0 1 0,1-1 0,-1 0 0,0-1 0,1 1 0,-1 0 0,1-1 0,-1 1 0,1-1 0,-1 0 0,1 0 0,0 0 0,-1 0 0,1 0 0,-1 0 0,1-1 1,2 0-1,8-2 71,0-1 1,0 0 0,-1-1-1,0 0 1,0-1 0,16-11 0,-8 4 117,-1 0 0,20-19 0,-31 24-74,0 0 0,0 0 0,-1-1 1,0 0-1,-1 0 0,8-15 0,-13 23-92,0-1 1,0 0-1,0 1 0,0-1 0,-1 0 0,1 0 1,-1 0-1,1 0 0,-1 0 0,0 1 0,1-1 1,-1 0-1,0 0 0,-1 0 0,1 0 0,0 0 0,0 0 1,-1 0-1,1 1 0,-1-1 0,-1-3 0,0 3-4,1 0-1,-1 0 1,0 0-1,0 0 1,1 1-1,-1-1 1,0 1-1,-1 0 1,1-1-1,0 1 1,0 0-1,-1 0 1,1 0-1,-4 0 0,-6-2 5,0 1 0,-1 1 0,1 0 0,-1 0 0,-17 2-1,6 3-523,-48 11 0,32-5 1223,37-10-802,-1-1-2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18740,'-1'4'1840,"-3"3"-1392,2-4-239,1-2 999,4-2-760,-1-3-464,4-4-80,3 1-48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17116,'-4'0'189,"0"0"1,0 1 0,0 0-1,0 0 1,0 0 0,0 1 0,0-1-1,1 1 1,-1 0 0,-6 4-1,-33 27 423,36-26-370,-8 5-167,2 1-1,-1 1 0,2 0 0,-12 16 0,20-24-74,0 0-1,0 1 0,0-1 0,1 1 0,0 0 1,0 0-1,1 0 0,0 0 0,0 0 1,1 0-1,0 1 0,0-1 0,0 10 0,1-15-2,1 1 1,-1-1-1,0 0 0,0 0 0,1 0 0,0 0 0,-1 0 0,1 0 0,0 0 0,0 0 0,0 0 0,0 0 0,0 0 1,0 0-1,1-1 0,-1 1 0,1 0 0,-1-1 0,1 0 0,-1 1 0,4 1 0,-2-2 3,0 1 0,0-1 0,0 0-1,1 0 1,-1-1 0,0 1 0,1-1-1,-1 1 1,1-1 0,-1 0 0,1 0-1,3-1 1,6-1 18,-1-1 0,1 0 0,-1-1-1,0 0 1,0-1 0,12-7 0,-4 1 90,-1-1 1,0-1-1,25-23 1,-36 29-1,0 0 1,-1-1-1,0 0 0,0-1 1,-1 1-1,0-1 0,0 0 1,-1-1-1,6-15 0,-10 23-81,-1 0 0,1 1 0,-1-1 0,1 0 0,-1 1 0,0-1 0,0 0 0,0 0-1,0 1 1,0-1 0,0 0 0,0 0 0,-1 1 0,1-1 0,-1 0 0,1 1 0,-1-1-1,0 1 1,1-1 0,-1 0 0,-2-1 0,1 1-2,0 0 0,0 0-1,0 0 1,0 0 0,-1 0 0,1 1 0,-1-1-1,1 1 1,-1 0 0,0 0 0,-5-2-1,0 1-424,-1 1 0,1-1 0,-1 1 0,1 1-1,-1 0 1,1 0 0,-17 2 0,25-2 375,0 0 1,-1 0 0,1 0-1,0 0 1,0 0-1,-1 0 1,1 0-1,0 0 1,-1 0 0,1 0-1,0 0 1,-1 0-1,1 0 1,0 0-1,-1 1 1,1-1 0,0 0-1,-1 0 1,1 0-1,0 0 1,0 1 0,-1-1-1,1 0 1,0 0-1,0 1 1,0-1-1,-1 0 1,1 0 0,0 1-1,0-1 1,0 0-1,0 0 1,-1 1-1,1-1 1,0 0 0,0 1-1,0-1 1,0 0-1,0 1 1,0-1-1,0 0 1,0 1 0,0-1-1,0 0 1,0 1-1,0-1 1,0 0-1,0 1 1,0-1 0,0 0-1,1 0 1,-1 1-1,0-1 1,4 9-796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 15387,'0'-1'138,"0"0"-1,0 0 0,0 0 1,0 0-1,-1 0 0,1 0 1,0 0-1,-1 0 1,1 0-1,0 0 0,-1 1 1,1-1-1,-1 0 0,0 0 1,1 0-1,-1 1 0,0-1 1,1 0-1,-1 1 0,0-1 1,0 1-1,1-1 1,-1 1-1,0-1 0,0 1 1,0-1-1,0 1 0,-1-1 1,0 2-51,0-1-1,1 1 1,-1 0 0,1-1 0,-1 1 0,1 0 0,-1 0-1,1 0 1,0 0 0,-1 0 0,1 0 0,0 0 0,0 1 0,0-1-1,0 0 1,-1 2 0,-3 4-56,1 0 0,0 0-1,0 0 1,1 1 0,0-1 0,0 1-1,1 0 1,-3 13 0,2 0-59,0-1 0,1 27 1,6-7-52,-4-38 74,0-1 0,0 1 0,1-1 0,-1 1 0,0-1 0,1 0 0,-1 1 0,1-1 0,0 0 0,-1 1 0,1-1 0,0 0 0,0 0 0,0 0 0,0 0 0,0 0 0,0 0 0,0 0 0,0 0 0,0 0 0,0 0 0,1 0 0,-1-1-1,2 2 1,-2-2 9,1 0 0,-1 0 0,0-1-1,0 1 1,0 0 0,0 0-1,1-1 1,-1 1 0,0-1 0,0 1-1,0-1 1,0 1 0,0-1 0,0 0-1,0 0 1,0 1 0,0-1-1,0 0 1,-1 0 0,1 0 0,0 0-1,0 0 1,-1 0 0,1 0-1,-1 0 1,1 0 0,-1 0 0,1-2-1,12-34 155,-10 22-16,0-1-1,2-30 1,-5 42-252,0 0 1,0-1-1,0 1 0,0 0 1,-1 0-1,0-1 0,0 1 1,0 0-1,0 0 0,-1 0 1,0 0-1,0 0 0,0 0 1,0 0-1,-4-4 0,6 8 73,-1-1 0,1 0 0,-1 1 1,0-1-1,0 0 0,1 1 0,-1-1 0,0 1 0,0-1 0,0 1 0,0 0 0,1-1 0,-1 1 0,0 0 0,0 0 1,0-1-1,0 1 0,0 0 0,0 0 0,0 0 0,-2 0 0,-6 1-487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12587,'15'5'5857,"-11"-2"-2975,-7-5-1990,12 12 511,-1-7-1307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13859,'-1'0'220,"-1"0"0,1 0 0,-1 0 0,1 0 0,-1 0 0,1 0 0,0 0 0,-1 0 0,1 0-1,-1 1 1,1-1 0,-1 1 0,1-1 0,0 1 0,-1 0 0,1-1 0,0 1 0,0 0 0,0 0 0,-1 0 0,1 0 0,-1 1 0,-27 27 726,26-26-738,-4 5-155,1 0 0,0 0 0,0 1 0,1 0-1,0-1 1,1 2 0,0-1 0,0 0 0,-2 12 0,5-16-54,-1-1 1,2 0 0,-1 0 0,0 0-1,1 1 1,0-1 0,0 0 0,0 0 0,1 1-1,-1-1 1,1 0 0,0 0 0,0 0-1,1 1 1,-1-1 0,1-1 0,0 1-1,0 0 1,0 0 0,0-1 0,1 1 0,0-1-1,5 6 1,-4-6-1,-1-1-1,1 0 1,-1 0-1,1-1 1,0 1-1,0-1 1,-1 0-1,1 0 1,0 0-1,0 0 1,0-1-1,0 0 1,0 1-1,0-1 1,0-1-1,0 1 1,0-1-1,0 1 1,0-1-1,0 0 1,6-3-1,3-1 47,1 0 1,-1-2-1,0 1 0,20-15 0,-19 10 87,0 0-1,-1 0 1,22-25-1,-30 31-58,-1 0 0,0-1-1,0 1 1,-1-1 0,1 1-1,-1-1 1,-1 0-1,1 0 1,-1 0 0,0-1-1,0 1 1,-1-1 0,2-8-1,-3 12-40,0 1 0,0 0-1,0-1 1,-1 1 0,1 0-1,-1 0 1,1 0 0,-1-1-1,0 1 1,1 0 0,-1 0-1,0 0 1,-1 0-1,1 0 1,0 0 0,-1 0-1,1 1 1,-1-1 0,-1-2-1,0 2-6,0 1-1,1-1 1,-1 1-1,0-1 0,0 1 1,0 0-1,0 0 1,0 1-1,0-1 1,-1 0-1,1 1 0,-5 0 1,0 0-95,0 0 0,0 1 1,-1 0-1,1 1 0,0 0 1,0 0-1,0 0 0,1 1 1,-15 8-1,17-8-212,0 1 1,1 0 0,-1 0-1,1 0 1,0 1-1,0-1 1,1 1 0,-6 10-1,8-14 186,0 0 0,0 1-1,1-1 1,-1 0 0,0 0 0,1 0-1,-1 1 1,1-1 0,0 0-1,-1 1 1,1-1 0,0 0 0,0 1-1,0-1 1,0 0 0,0 1 0,0-1-1,0 0 1,0 1 0,1-1-1,-1 0 1,0 1 0,1-1 0,-1 0-1,1 1 1,-1-1 0,1 0-1,0 0 1,0 0 0,0 0 0,-1 0-1,1 0 1,0 0 0,0 0 0,0 0-1,0 0 1,1 0 0,-1-1-1,0 1 1,0 0 0,0-1 0,1 1-1,-1-1 1,0 1 0,0-1 0,2 1-1,25 4-1003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14483,'-13'14'2175,"8"-6"-1825,1 1-1,-1-1 1,2 1-1,-1 0 1,-2 14-1,5-20-324,0 0-1,0 1 1,1-1 0,-1 0 0,1 0-1,0 1 1,0-1 0,0 0 0,1 0-1,-1 1 1,1-1 0,0 0-1,0 0 1,0 0 0,0 0 0,0 0-1,1 0 1,-1 0 0,4 4-1,-4-6-1,0 0-1,1 0 1,-1 0-1,0 0 1,1 0-1,-1-1 1,1 1-1,0 0 1,-1-1-1,1 1 0,0-1 1,-1 0-1,1 1 1,0-1-1,-1 0 1,1 0-1,0 0 1,-1 0-1,1-1 0,0 1 1,-1 0-1,1-1 1,0 1-1,-1-1 1,1 1-1,2-2 1,4-2 110,0 0 0,-1 0 0,14-10 0,-10 6 41,-1-1-1,-1 1 1,1-2-1,-1 1 1,-1-1-1,0 0 1,0-1-1,-1 0 1,0 0-1,7-20 1,-13 30-159,0-1 1,-1 1 0,1-1-1,-1 1 1,0-1 0,0 1-1,0-1 1,1 0 0,-1 1-1,-1-1 1,1 1 0,0-1-1,0 1 1,-1-1 0,1 0-1,0 1 1,-2-3 0,1 3-51,1 1 0,-1-1-1,1 0 1,-1 1 0,0-1 0,1 1 0,-1-1 0,0 1 0,0-1 0,0 1 0,1-1 0,-1 1 0,0 0 0,0 0-1,0-1 1,0 1 0,0 0 0,0 0 0,1 0 0,-1 0 0,0 0 0,-1 0 0,-1 0-61,0 1 1,0-1-1,0 1 0,0 0 1,0 0-1,1 0 1,-1 0-1,0 1 1,1-1-1,-1 1 0,1-1 1,-1 1-1,1 0 1,0 0-1,-1 0 1,-2 5-1,-6 10-407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17228,'7'2'1976,"0"-2"713,-7-2-2953,0 0 864,1-3-592,-1 2-96,0 1-128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15083,'-1'-1'150,"-1"0"1,1 0-1,-1 0 0,0 0 0,1 0 0,-1 0 1,0 0-1,0 1 0,0-1 0,1 1 0,-1-1 0,0 1 1,0 0-1,0-1 0,0 1 0,0 0 0,0 0 1,0 1-1,1-1 0,-1 0 0,0 1 0,0-1 1,0 1-1,-3 1 0,-6 2 476,1 0 0,-19 11 0,12-5-393,0 1 0,1 1 1,-27 24-1,38-31-235,-1 0 0,2 0 0,-1 0 0,1 1 1,-1 0-1,2 0 0,-1 0 0,1 0 0,0 1 1,0-1-1,0 1 0,1 0 0,-3 14 0,5-20-2,0 1 0,-1 0-1,1-1 1,0 1 0,0-1 0,0 1-1,1 0 1,-1-1 0,0 1-1,0-1 1,1 1 0,-1-1 0,1 1-1,0-1 1,-1 1 0,1-1-1,0 1 1,0-1 0,0 0 0,0 0-1,0 1 1,0-1 0,0 0 0,0 0-1,0 0 1,1 0 0,-1 0-1,0 0 1,1 0 0,-1-1 0,1 1-1,-1 0 1,1-1 0,-1 1-1,1-1 1,-1 0 0,1 1 0,-1-1-1,1 0 1,0 0 0,2 0-1,4-1-10,0 1 0,0-2 0,0 1 0,0-1 0,0 0 0,15-6 0,-8 1 19,0 0 1,0-1-1,0-1 1,-1 0-1,0-1 1,-1-1-1,0 0 0,-1-1 1,0 0-1,-1-1 1,17-24-1,-26 34 12,0 0 0,-1 0 0,1 0 1,-1 0-1,0 0 0,0 0 0,0-1 0,-1 1 0,1 0 0,-1-1 0,1 1 0,-1-4 0,-1 6-6,1-1 0,0 1 0,-1-1 1,1 1-1,-1 0 0,1-1 0,-1 1 0,1 0 0,-1 0 0,0-1 0,0 1 0,0 0 1,0 0-1,0 0 0,0 0 0,0 0 0,0 0 0,0 0 0,0 0 0,-1 1 0,1-1 0,0 0 1,0 1-1,-1-1 0,1 1 0,0-1 0,-1 1 0,1 0 0,-3-1 0,-2 1-4,-1-1 1,1 1-1,-1 0 0,1 1 0,-1 0 0,1 0 0,-1 0 1,1 1-1,0 0 0,-1 0 0,1 1 0,-7 3 0,2 0-252,0 0 0,0 1-1,0 0 1,1 1 0,-13 11 0,22-18 179,0 0 1,0 0-1,0-1 0,1 1 1,-1 0-1,0 0 1,0 0-1,1 0 1,-1 0-1,0 0 0,1 1 1,-1-1-1,1 0 1,-1 0-1,1 0 1,0 1-1,-1 1 0,2-2 37,-1-1-1,1 1 0,-1-1 0,1 1 0,-1-1 0,1 1 0,-1-1 0,1 1 1,0-1-1,-1 1 0,1-1 0,0 0 0,-1 0 0,1 1 0,0-1 0,-1 0 0,1 0 1,0 0-1,0 0 0,-1 1 0,1-1 0,0 0 0,0 0 0,-1-1 0,1 1 1,0 0-1,0 0 0,1-1 0,20-1-481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14219,'-8'5'606,"0"-1"-1,0 1 1,0 1 0,1 0-1,-1 0 1,1 0-1,-7 9 1,12-13-560,1 0 0,-1 1 0,1-1 0,0 0 0,0 0 0,0 0 0,0 1 0,0-1 0,0 1 1,0-1-1,1 1 0,-1-1 0,1 1 0,0-1 0,0 1 0,0-1 0,0 1 0,0-1 0,1 1 0,-1-1 0,1 1 0,-1-1 0,1 1 0,0-1 0,0 0 0,0 1 0,0-1 1,1 0-1,-1 0 0,0 0 0,4 4 0,-3-3-53,1-1 0,-1 1 0,1 0-1,0-1 1,0 0 0,0 1 0,0-1 0,0 0 0,0-1 0,0 1 0,1-1 0,-1 1 0,1-1 0,-1 0 0,1 0 0,6 1-1,-4-2-3,0 0 0,-1 0 0,1-1 0,0 0 0,-1 0 0,1 0 0,-1-1 0,1 1 0,-1-1 0,6-3 0,-1 0 13,0-1 0,-1 1 0,0-2 0,0 1 0,-1-1 0,1-1 0,-1 1 0,-1-2 0,0 1 0,11-16 0,-13 14 55,1 0 1,-2 0 0,0 0 0,4-15 0,-7 23-38,0-1 0,0 1 0,-1 0 0,1-1 0,-1 1 0,0 0 0,1-1 0,-1 1 0,0 0 0,-1-1 0,1 1 0,0-1 1,-1 1-1,1 0 0,-1-1 0,0 1 0,0 0 0,0 0 0,0 0 0,0-1 0,0 1 0,0 0 0,-1 0 0,1 1 0,-1-1 0,-2-2 1,3 3-6,-1 0 1,0 1-1,0-1 1,0 0-1,0 1 1,0-1-1,0 1 1,0 0-1,0 0 1,0 0 0,0 0-1,0 0 1,0 0-1,0 0 1,0 1-1,0-1 1,0 1-1,0-1 1,0 1-1,0 0 1,1 0 0,-1 0-1,0 0 1,-3 2-1,-3 3-96,0 0-1,0 0 1,-10 12-1,7-5-764,0 0 0,1 0 0,-12 21-1,21-31 169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230 197 13667,'0'-12'748,"-1"1"-1,0 0 1,-1-1 0,0 1 0,-1 0-1,0 0 1,-1 0 0,-8-17 0,11 26-624,-1-1-1,1 0 1,-1 1 0,0-1 0,0 1-1,0 0 1,0 0 0,0-1 0,-1 1-1,1 1 1,-1-1 0,1 0 0,-1 0-1,0 1 1,-3-2 0,3 3-92,0-1 1,0 1-1,0 0 1,0 0-1,0 0 0,0 0 1,1 0-1,-1 1 1,0-1-1,0 1 0,0 0 1,0 0-1,1 0 1,-1 0-1,0 0 0,1 0 1,-1 1-1,1 0 1,-3 1-1,-3 4-8,0-1 0,1 1 0,-1 0 0,2 0 0,-1 1 1,1 0-1,0 0 0,1 1 0,-8 15 0,7-12-21,1 1 0,1 0 0,0 0 0,0 0 0,1 0-1,-1 22 1,3-31-8,1 0 0,0 0 0,0 0-1,0 0 1,1 0 0,-1 0 0,1 0 0,0 0-1,0 0 1,0 0 0,1-1 0,0 1-1,-1 0 1,1-1 0,0 1 0,4 4 0,-3-6-1,-1 0 1,1 1-1,0-2 1,0 1-1,0 0 1,0 0 0,0-1-1,0 0 1,0 1-1,0-1 1,0 0-1,1-1 1,-1 1 0,0-1-1,1 1 1,-1-1-1,1 0 1,-1 0-1,0 0 1,4-2 0,6 0-3,-1-1 0,1 0 0,-1-1 1,0-1-1,0 0 0,-1 0 0,1-1 1,-1-1-1,0 1 0,11-12 1,-2 2 21,-1-1 1,-1 0 0,-1-2 0,20-26 0,-27 31 15,0 0 1,-1 0-1,8-20 1,-16 31-43,1 0 1,-1 0-1,0 0 0,1 0 1,-2 0-1,1-1 0,0 1 0,0 0 1,-1 0-1,0-1 0,0 1 1,0 0-1,0-1 0,0 1 1,-1 0-1,1-1 0,-1 1 0,0 0 1,0 0-1,0 0 0,-1-1 1,1 1-1,-3-3 0,3 4-15,-1 1 0,0-1 0,1 1 0,-1-1-1,0 1 1,0 0 0,0 0 0,0 0 0,0 0 0,0 1-1,0-1 1,0 0 0,0 1 0,0-1 0,0 1 0,0 0-1,0 0 1,-1 0 0,1 0 0,-3 0 0,-5 2-20,1-1 0,0 1-1,-13 5 1,-24 11-175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12979,'107'-5'1764,"137"-23"1,47-4-1452,160 44-309,-50 2-69,-31-25-175,105-2-838,365-30-237,-393 7 1617,-323 33 29,195 21-1,-288-15-275,-1 2 0,0 1 1,0 2-1,42 16 0,-78-27-101,1 0 0,-1-1 1,1 0-1,0 0 0,-5-4 0,-1-8 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40 206 11546,'-8'9'1131,"6"-4"-572,-1-2 1,0 1-1,0 0 0,-1-1 1,1 1-1,-1-1 0,-6 5 1,21-31 1905,-6 12-1967,-4 10-480,23-44 915,2 0 1,45-57-1,-70 100-931,1 0-1,-1 0 1,1 1-1,-1-1 1,1 0-1,0 1 1,0 0 0,0-1-1,0 1 1,0 0-1,0 0 1,0 0 0,0 0-1,2-1 1,-3 2-7,-1 0 1,1 0-1,-1 0 0,1 1 0,0-1 1,-1 0-1,1 0 0,-1 0 1,1 0-1,-1 0 0,1 1 1,-1-1-1,0 0 0,1 0 1,-1 1-1,1-1 0,-1 0 1,1 1-1,-1-1 0,0 0 1,1 1-1,-1 0 0,7 19-148,-4 17-167,-2 1 1,-2-1 0,-8 61 0,2-34-573,7-45 266,2-12 73,-2-6 538,0-1 0,0 0 0,0 0-1,0 0 1,0 0 0,0 0-1,1 0 1,-1 0 0,0 0-1,0 0 1,0 0 0,0 0-1,0 0 1,0 0 0,0 0 0,1 0-1,-1 0 1,0 0 0,0 0-1,0 0 1,0 0 0,0 0-1,0 0 1,0 0 0,1 0 0,-1 0-1,0 0 1,0 0 0,0 0-1,0 0 1,0 0 0,0 0-1,0-1 1,0 1 0,1 0-1,-1 0 1,0 0 0,0 0 0,0 0-1,0 0 1,0 0 0,0 0-1,0-1 1,0 1 0,0 0-1,0 0 1,0 0 0,0 0 0,0 0-1,0 0 1,10-18-390,2-7-122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16075,'0'-1'51,"11"-9"613,0 1 0,1 0 0,-1 0 0,17-8 0,-26 15-579,1 1-1,-1 0 0,1 0 0,0 0 1,-1 0-1,1 1 0,0-1 0,0 1 0,-1-1 1,1 1-1,0 0 0,5 1 0,-6-1-50,0 1-1,-1-1 0,1 1 0,0 0 0,-1 0 0,1 0 1,-1 0-1,1 0 0,-1 0 0,1 0 0,-1 1 1,0-1-1,0 0 0,0 1 0,0-1 0,1 1 0,-2-1 1,1 1-1,0 0 0,0-1 0,-1 1 0,2 2 1,-1 1-21,0 0 1,0 0-1,0 0 1,-1 0 0,0 0-1,0 0 1,0 0-1,0 1 1,-1-1-1,0 0 1,0 0 0,-1 0-1,1 0 1,-3 5-1,-5 11 83,-22 36-1,21-41-44,-13 16 57,-5 7 31,27-37-133,0 1 0,0-1 0,-1 1 0,2-1 0,-1 1 0,0-1-1,0 1 1,1 0 0,-1-1 0,1 1 0,0 0 0,0-1 0,0 1 0,1 3 0,0-4-34,-1 0 1,1 0-1,1-1 1,-1 1-1,0 0 1,0 0-1,1-1 0,-1 1 1,1-1-1,-1 1 1,1-1-1,-1 0 0,1 1 1,0-1-1,0 0 1,0 0-1,0 0 1,0-1-1,0 1 0,3 1 1,4 0-308,0 1 1,-1-1-1,15 1 0,-14-3 47,0-1 0,0 1-1,0-1 1,0-1-1,0 1 1,0-1 0,-1-1-1,1 0 1,-1 0 0,0-1-1,1 0 1,7-5 0,15-12-625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11931,'8'-25'1702,"-8"23"-1822,1-1-1,-1 1 0,1-1 1,-1 1-1,1 0 1,0-1-1,0 1 0,0 0 1,1-1-1,2-3 1,-4 6 284,0 0 1,1 0 0,-1-1 0,0 1-1,0 0 1,0 0 0,1-1 0,-1 1-1,0 0 1,0 0 0,0-1-1,0 1 1,0 0 0,1 0 0,-1-1-1,0 1 1,0 0 0,0 0 0,0-1-1,0 1 1,0 0 0,0-1 0,0 1-1,0 0 1,0-1 0,0 1 0,0 0-1,0 0 1,0-1 0,-1 1-1,1 0 1,0-1 0,0 1 0,0 0-1,0 0 1,0-1 0,-1 1 0,1 0-1,0 0 1,0 0 0,0-1 0,-1 1-1,1 0 1,0 0 0,0 0-1,-1 0 1,1-1 0,0 1 0,0 0-1,-1 0 1,1 0 0,0 0 0,-1 0-1,0-1-74,0 1 0,1 0 0,-1 0-1,0 0 1,0 0 0,0-1-1,0 1 1,0 0 0,0 1-1,1-1 1,-1 0 0,0 0 0,0 0-1,0 0 1,0 1 0,0-1-1,1 0 1,-1 1 0,0-1 0,-1 1-1,-2 4-42,-1-1-1,1 1 0,0 0 0,0 0 1,1 1-1,0-1 0,0 1 0,0-1 1,0 1-1,-1 8 0,-1 1-109,1 0-1,1 0 1,-2 17-1,4-25 29,1-1 1,0 1-1,0 0 0,0-1 1,1 1-1,-1 0 1,2-1-1,2 11 0,-3-16 27,-1 1 0,1 0-1,0 0 1,0-1-1,0 1 1,0-1 0,1 1-1,-1-1 1,0 1-1,1-1 1,-1 0 0,1 0-1,-1 0 1,1 0-1,-1 0 1,1 0 0,0 0-1,0 0 1,-1 0-1,1-1 1,0 1 0,0-1-1,0 0 1,0 1-1,-1-1 1,1 0 0,0 0-1,0 0 1,0 0-1,0 0 1,0-1 0,0 1-1,0-1 1,2 0 0,5-2 12,1-1 1,-1 1 0,0-2-1,-1 1 1,1-1 0,-1-1-1,0 0 1,0 0 0,0 0 0,-1-1-1,10-12 1,-1 0 124,0 0 0,-2-2 1,18-30-1,-16 13 144,-15 35-256,-1 1-1,1 0 0,-1 0 0,0 0 0,0 0 0,0-1 1,0 1-1,0 0 0,0 0 0,0 0 0,-1 0 0,1-1 1,-1 1-1,0 0 0,-1-3 0,1 4-35,1 0 0,-1 0 0,1 1 0,-1-1 0,0 1 0,1-1 0,-1 0 0,0 1 0,1-1 0,-1 1 0,0 0 0,0-1 0,1 1 0,-1 0 0,0-1 0,0 1 0,0 0 0,1 0 0,-1 0 0,0-1 0,0 1 0,0 0 0,0 0 0,0 0 0,0 0 0,1 1 0,-1-1 0,0 0 0,0 0 0,0 1 0,0-1 0,1 0 0,-1 1 0,0-1 0,0 0 0,1 1 0,-1-1 0,0 1 0,0 0 0,-29 24-1228,29-24 1230,-41 41-896,21-21 261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4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17444,'2'2'5489,"-2"-5"-3489,0-3-2152,-1-3-616,1-9 720,1-4-216,2-4-136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51 12139,'2'-2'529,"0"0"0,0-1 0,0 0 0,0 1 0,0-1 1,-1 0-1,0 0 0,2-4 0,-3 7-443,0 0 0,0-1 0,0 1-1,0 0 1,0-1 0,0 1 0,0-1 0,0 1-1,0 0 1,0-1 0,0 1 0,0 0 0,0-1-1,0 1 1,-1 0 0,1-1 0,0 1 0,0 0-1,0-1 1,0 1 0,-1 0 0,1-1 0,0 1 0,0 0-1,-1 0 1,1-1 0,0 1 0,-1 0 0,0-1 54,-1 1 0,1-1 1,-1 1-1,1 0 1,-1-1-1,1 1 1,-1 0-1,1 0 1,-1 0-1,1 0 1,-3 1-1,-3 0-36,0 0 1,1 1-1,-1 0 0,1 0 1,-1 1-1,1 0 0,0 0 1,0 0-1,0 1 0,0 0 1,1 0-1,-1 0 0,1 1 1,-6 7-1,5-6-131,0 1 1,1 0-1,0 0 1,0 1-1,1-1 0,0 1 1,0 0-1,1 1 1,0-1-1,-4 16 0,7-22 19,-1 1-1,1-1 0,-1 1 0,1-1 0,0 1 1,0-1-1,0 1 0,0-1 0,1 0 0,-1 1 1,1-1-1,0 1 0,-1-1 0,1 0 0,0 0 1,2 5-1,-1-6 3,-1 0 1,0 1 0,0-1-1,1 0 1,-1 0 0,1 0-1,-1 0 1,1 0 0,-1-1-1,1 1 1,0 0 0,-1-1-1,1 1 1,0-1 0,-1 0-1,1 1 1,0-1-1,2 0 1,2 0 6,0-1-1,0 1 1,0-1 0,0-1-1,0 1 1,0-1 0,0 0-1,-1 0 1,1-1 0,-1 0-1,1 0 1,5-4 0,1-3 50,1-1 0,-1 0 1,-1 0-1,17-23 0,-22 27-1,-1-1 1,0 1-1,-1-1 0,0 0 0,0 0 0,-1 0 0,0 0 0,0-1 1,-1 1-1,2-12 0,-4 20-59,0-1 0,1 1 0,-1-1 0,0 0 0,0 1 0,0-1 0,0 1 0,0-1 0,0 0 0,0 1 0,0-1 0,0 1 0,0-1 0,0 0 0,0 1-1,0-1 1,-1 1 0,1-1 0,0 0 0,0 1 0,-1-1 0,1 1 0,0-1 0,-1 1 0,1-1 0,0 1 0,-1-1 0,1 1 0,-1 0 0,1-1 0,-1 1 0,1 0 0,-1-1 0,1 1 0,-1 0 0,1-1 0,-1 1 0,1 0 0,-1 0 0,0 0 0,1 0 0,-1-1 0,1 1 0,-1 0 0,0 0 0,1 0 0,-1 0 0,1 0 0,-1 0 0,0 1 0,1-1 0,-1 0 0,1 0 0,-1 0 0,0 1-1,1-1 1,-1 0 0,1 0 0,-1 1 0,0 0 0,-3 1-237,0 0-1,0 0 0,1 1 0,-1-1 1,0 1-1,-4 5 0,6-5 79,-1 0 0,0 1 0,1-1 0,0 1 0,0 0 0,0-1 0,0 1 1,1 0-1,-1 0 0,1 0 0,0 0 0,0 0 0,0 8 0,3 6-680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12883,'0'-1'209,"0"-1"1,0 1-1,0 0 1,-1 0-1,1-1 1,0 1-1,-1 0 1,1 0-1,-1 0 1,1-1-1,-1 1 0,0 0 1,1 0-1,-1 0 1,0 0-1,0 0 1,0 0-1,0 0 1,-1-1-1,1 2-126,0 0-1,0 0 1,0 0 0,0 0-1,0 0 1,0 0-1,0 1 1,0-1-1,0 0 1,0 0 0,0 1-1,1-1 1,-1 0-1,0 1 1,0-1-1,0 1 1,1-1 0,-1 1-1,0 0 1,0-1-1,1 1 1,-1 0-1,1-1 1,-1 1 0,0 0-1,1 0 1,-1 0-1,0 1 1,-5 8 72,-1 0 1,1 0-1,1 1 1,0 0-1,0 0 0,-3 16 1,6-20-159,0-1 0,1 1 0,0-1 0,0 1 0,1 0 0,0-1 0,0 1 0,0 0 0,1 0 0,0-1 0,1 1 0,3 11 0,-4-15 3,0-1 0,0 0 0,0 0 0,0 0 0,0-1 0,1 1 0,-1 0 0,0 0 0,1-1 0,0 1-1,-1-1 1,1 1 0,0-1 0,0 0 0,0 1 0,0-1 0,0 0 0,0 0 0,4 1 0,-2-2-1,-1 1 1,1-1 0,0 0-1,0 0 1,-1 0 0,1 0-1,0 0 1,-1-1 0,1 0-1,0 0 1,3-1 0,5-3 25,-1 0-1,0-1 1,0 0 0,-1-1 0,0 0 0,13-11-1,-11 7 67,-1-1-1,17-21 1,-23 28-37,-1-1 1,0 0-1,-1-1 1,0 1 0,0-1-1,0 1 1,-1-1 0,3-11-1,-5 17-38,1-1 0,-1 0-1,0 1 1,0-1 0,0 0-1,0 0 1,0 1 0,0-1 0,-1 0-1,1 1 1,-1-1 0,1 0-1,-1 1 1,1-1 0,-1 1 0,0-1-1,0 1 1,0-1 0,0 1-1,0-1 1,0 1 0,0 0-1,0 0 1,-1-1 0,1 1 0,0 0-1,-1 0 1,1 0 0,-1 1-1,1-1 1,-1 0 0,1 1 0,-1-1-1,0 0 1,1 1 0,-1 0-1,0-1 1,1 1 0,-1 0-1,-2 0 1,-3-1-92,-1 1 0,0 0 0,1 0 0,-1 1-1,0 0 1,1 0 0,-14 5 0,10-2-241,0 0-1,-19 12 1,27-14 326,-1 0-1,1 0 0,0 1 1,0-1-1,0 1 1,0 0-1,0 0 0,1 0 1,-1 0-1,1 0 1,-4 7-1,5-3-195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 12635,'0'0'26,"0"0"0,0 0 0,0 0 0,0 0 0,0 0 0,0 0 0,0-1 0,0 1 1,0 0-1,0 0 0,0 0 0,0 0 0,0 0 0,0 0 0,0 0 0,0 0 0,0-1 0,0 1 0,0 0 1,0 0-1,0 0 0,0 0 0,0 0 0,0 0 0,0 0 0,0 0 0,0 0 0,0 0 0,0 0 0,-1-1 1,1 1-1,0 0 0,0 0 0,0 0 0,0 0 0,0 0 0,0 0 0,0 0 0,0 0 0,0 0 1,-1 0-1,1 0 0,0 0 0,0 0 0,0 0 0,0 0 0,0 0 0,0 0 0,0 0 0,0 0 0,-1 0 1,1 0-1,0 0 0,0 0 0,0 0 0,-8 6 454,-4 9-18,4-4-279,1 0 1,1 1-1,0 0 1,0 0-1,1 0 1,1 1-1,0-1 1,1 1-1,0 0 1,1 0-1,-1 19 1,3-30-157,0 0 0,0 0 0,1 0 0,-1 0 0,0 0 0,1-1-1,-1 1 1,1 0 0,-1 0 0,1 0 0,0-1 0,0 1 0,0 0 0,0-1 0,0 1 0,0 0 0,3 2 0,-3-4 0,0 1 0,0 0 0,0-1 0,0 1 0,0-1 0,1 1 0,-1-1 0,0 0 0,0 1 0,1-1 0,-1 0 0,0 0 0,0 0 0,1 0 0,-1 0 0,0 0 0,1 0 0,-1-1 0,0 1 0,0 0 0,1-1 0,-1 1 0,0-1 0,0 1 0,0-1 0,0 1 0,2-2 0,6-5 158,0-1-1,0 0 0,0 0 1,-1 0-1,-1-1 0,1-1 1,-1 1-1,-1-1 0,0 0 1,0-1-1,-1 0 0,-1 1 1,1-1-1,-2-1 0,0 1 1,0-1-1,2-18 0,-5 28-184,0 0 0,0 1 0,0-1 0,0 0 0,0 1 0,-1-1 0,1 0 0,0 0 0,-1 1 0,1-1 0,-1 0 0,0 1 0,0-1 0,1 1 0,-1-1 0,0 1 0,0-1 0,0 1 0,-1 0 0,1 0 0,0-1 0,0 1 0,-1 0 0,1 0 0,-1 0 0,1 0 0,-1 0 0,-1 0 0,0 0 16,0 0-1,0 0 1,0 1-1,0 0 1,0-1-1,0 1 1,0 0-1,0 0 1,0 1-1,0-1 1,0 1-1,0-1 1,0 1-1,0 0 1,-3 2-1,-10 5-105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18740,'4'18'1584,"-2"-8"-1184,-4-6-200,1-4 585,1-1-649,3-7-856,1-2 680,2-5-241,-2-4-119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67 14555,'0'-6'496,"0"1"-17,0-1 0,0 1 0,0-1 0,-1 1 0,0-1 0,-2-8 0,2 14-406,1-1 1,0 0-1,-1 0 1,1 0-1,-1 0 1,0 1-1,1-1 1,-1 0-1,1 0 1,-1 1-1,0-1 1,0 0-1,1 1 1,-1-1-1,0 1 1,0-1-1,0 1 0,-1-1 1,1 1 5,-1 0 0,0-1-1,1 1 1,-1 0 0,0 0 0,1 0-1,-1 1 1,0-1 0,1 0 0,-1 1 0,0-1-1,1 1 1,-1-1 0,-1 2 0,-3 1-18,-1 1-1,1 0 1,0 0 0,1 0 0,-1 1 0,1 0 0,0 0-1,0 0 1,0 1 0,1-1 0,-1 1 0,2 0-1,-1 1 1,1-1 0,-5 12 0,4-8-66,0 1 1,1 0-1,0 0 0,1 0 1,0 1-1,1-1 1,0 0-1,1 1 0,1 13 1,0-20 2,-1 0 1,1 0 0,0-1 0,1 1 0,-1 0 0,1 0-1,0-1 1,0 1 0,0-1 0,1 0 0,-1 1-1,1-1 1,0 0 0,1-1 0,-1 1 0,6 5-1,-5-7 2,-1 0 0,1 0 0,-1 0 0,1 0 0,0-1-1,0 1 1,0-1 0,0 0 0,0-1 0,0 1-1,0 0 1,0-1 0,0 0 0,0 0 0,0 0 0,0-1-1,1 1 1,-1-1 0,0 0 0,6-3 0,1 0 24,-1 0 0,0-1 1,0-1-1,-1 0 1,1 0-1,-1-1 0,-1 0 1,1 0-1,-1-1 1,9-12-1,-11 13 27,0 0 0,-1 0 0,0-1 1,-1 1-1,1-1 0,-1 0 0,-1-1 0,0 1 0,0-1 0,0 1 0,-1-1 1,-1 0-1,2-13 0,-3 19-24,0 0 1,-1 0-1,1 0 0,0-1 1,-1 1-1,0 0 0,0 0 1,0 0-1,0 1 0,0-1 1,0 0-1,-1 0 0,1 1 1,-1-1-1,0 0 1,0 1-1,-4-4 0,3 3-29,-1 1-1,1-1 1,-1 1-1,1 0 1,-1 0-1,0 0 1,0 1-1,0-1 1,0 1 0,-1 0-1,-6-1 1,3 1-176,0 1 1,1 0-1,-1 0 1,0 0-1,0 1 1,1 1-1,-1-1 1,1 1-1,-1 0 1,1 1 0,0-1-1,-1 2 1,-10 6-1,-6 11 234,23-20-86,0 1 0,0-1 0,1 0 0,-1 0 0,0 0 0,1 1 0,-1-1 0,1 0 0,-1 1 1,1-1-1,-1 1 0,1-1 0,0 0 0,0 1 0,0-1 0,0 1 0,0-1 0,0 0 0,1 4 0,6 9-398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 15763,'-1'-1'82,"0"0"-1,0 0 1,0 0 0,0 1-1,0-1 1,0 0-1,0 0 1,-1 1-1,1-1 1,0 1-1,0-1 1,-1 1-1,1-1 1,0 1 0,-1 0-1,1-1 1,0 1-1,-1 0 1,1 0-1,-1 0 1,-1 1-1,0-1 5,1 1-1,0 0 1,0 0-1,0 0 1,0 0-1,0 0 0,0 0 1,0 1-1,0-1 1,1 1-1,-4 3 1,0 0 12,1 1 1,0 0 0,0 1 0,0-1 0,1 0 0,-1 1 0,-1 8-1,3-7-61,0 0 0,0 0-1,1 1 1,0-1 0,0 11-1,1-15-33,1 0 0,-1-1 0,0 1 1,1 0-1,0 0 0,0 0 0,0 0 0,0-1 0,1 1 0,0-1 0,-1 1 0,1-1 0,3 4 0,-4-6-1,-1 0 0,1 0-1,0-1 1,0 1-1,-1 0 1,1 0 0,0-1-1,0 1 1,0 0 0,0-1-1,0 1 1,0-1 0,0 1-1,0-1 1,0 0 0,0 1-1,0-1 1,0 0 0,1 0-1,-1 0 1,0 0 0,0 0-1,0 0 1,0 0 0,1 0-1,1-1 4,-1 0-1,0 0 1,1 0-1,-1 0 1,0 0-1,0-1 1,0 1-1,0-1 1,0 1-1,-1-1 1,3-2-1,2-3 13,-1 0-1,1 0 1,-1-1-1,-1 0 1,5-10-1,-3 4 64,-1 0 1,5-25-1,-9 34-46,0 0 0,-1 0 1,1-1-1,-1 1 0,0 0 1,0 0-1,-1 0 0,0 0 0,1 0 1,-2 0-1,-1-7 0,2 11-26,1 0 0,-1 0-1,1 0 1,-1 0-1,1 0 1,-1 0 0,0 0-1,1 0 1,-1 0 0,0 0-1,0 0 1,0 0-1,0 1 1,0-1 0,0 0-1,0 1 1,0-1 0,0 0-1,0 1 1,0 0-1,0-1 1,0 1 0,0 0-1,-1-1 1,1 1 0,0 0-1,0 0 1,0 0-1,-1 0 1,1 0 0,0 0-1,0 0 1,0 1-1,-1-1 1,1 0 0,0 1-1,0-1 1,0 0 0,0 1-1,0 0 1,0-1-1,0 1 1,-1 1 0,-1-1-32,0 1 1,0 1-1,0-1 0,1 0 1,-1 1-1,1-1 1,0 1-1,0 0 1,0 0-1,0 0 0,0 0 1,1 0-1,-3 6 1098,3-8-1034,0-1 0,0 1 0,0-1 1,1 1-1,-1-1 0,0 1 0,0 0 0,0 0 0,1-1 0,-1 1 0,1 0 0,-1 0 0,0 0 0,1-1 0,-1 1 0,1 0 0,0 0 0,-1 2 0,-9 23-204,7-19 122,-14 36-405,23-95 1362,-2 38-736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14939,'1'-1'236,"-1"-1"1,1 1-1,-1-1 0,1 1 0,-1-1 1,1 1-1,-1-1 0,0 1 1,0-1-1,0 1 0,0-1 0,0 0 1,0 1-1,0-1 0,-1 1 0,0-3 1,1 3-173,0 1 1,0 0 0,-1-1-1,1 1 1,0 0 0,0 0-1,-1-1 1,1 1 0,0 0-1,0 0 1,-1-1 0,1 1-1,0 0 1,-1 0 0,1 0-1,0 0 1,-1-1-1,1 1 1,0 0 0,-1 0-1,1 0 1,0 0 0,-1 0-1,1 0 1,-1 0 0,1 0-1,-16 8 1090,5 3-1017,1 0 0,1 0 0,0 1 0,0 0 0,1 1 0,1-1-1,0 2 1,0-1 0,2 1 0,-7 22 0,9-25-141,0 1 0,1 0-1,0-1 1,1 1 0,1 0 0,0 0 0,0-1-1,4 24 1,-3-32 1,-1 0 0,1 0 0,0 0 0,0-1 0,0 1 0,0 0 0,0 0 0,0-1 0,1 1 0,0-1 0,-1 1 0,1-1 0,0 0 0,0 1 0,0-1 0,0 0 0,1 0 0,-1-1 0,0 1 0,1 0 0,0-1 0,-1 1 0,1-1 0,0 0 0,-1 0 0,1 0 0,0 0 0,0-1 0,0 1 0,0-1 0,0 0 0,0 0 0,0 0 0,0 0 0,0 0 0,0 0 0,0-1 0,-1 0 0,1 1 0,4-3 0,4-1 2,1 0 1,-1-1 0,-1 0 0,1-1 0,-1 0-1,0-1 1,0 0 0,-1 0 0,0-1 0,13-14-1,-5 3 32,-1-1 0,-1-1 0,25-43 0,-34 54-27,-1-1 0,0 0 1,-1 0-1,0-1 0,-1 1 0,0-1 0,2-15 1,-5 24 2,0 1 1,0-1 0,1 1-1,-2-1 1,1 1 0,0-1-1,0 1 1,-1 0 0,1-1-1,-1 1 1,0-1 0,0 1-1,0 0 1,0 0 0,0-1-1,0 1 1,-1 0 0,1 0-1,-1 0 1,1 0 0,-1 1 0,0-1-1,0 0 1,0 1 0,0-1-1,0 1 1,0 0 0,0-1-1,0 1 1,-1 0 0,1 0-1,0 1 1,-1-1 0,1 0-1,0 1 1,-1 0 0,1-1-1,-1 1 1,1 0 0,-1 0-1,-2 1 1,-3-1 28,-1 0 0,1 1-1,0 0 1,-1 1 0,-12 3 0,-9 6-19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20004,'12'12'1441,"-3"-2"-1193,-5-2-184,4-5 56,1 0-688,7-7 512,-2-11-185,9-10-95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17028,'3'2'147,"-1"0"1,0 0 0,0 1 0,0-1-1,-1 1 1,1-1 0,-1 1-1,1 0 1,-1-1 0,0 1 0,0 0-1,1 3 1,8 40 260,-8-34-80,41 222 982,-43-229-1304,1-1 1,0 0-1,1 0 1,-1 0 0,1 0-1,3 7 1,-4-11-4,-1 1 0,1 0 1,0-1-1,-1 1 0,1-1 1,0 1-1,-1-1 0,1 1 1,0-1-1,0 1 0,-1-1 0,1 1 1,0-1-1,0 0 0,0 0 1,0 1-1,-1-1 0,1 0 1,0 0-1,0 0 0,0 0 1,0 0-1,0 0 0,0 0 1,-1 0-1,1 0 0,0-1 1,0 1-1,0 0 0,0-1 1,-1 1-1,1 0 0,0-1 1,0 1-1,0-1 0,12-8 59,-1 0 1,-1-1-1,0 0 0,0-1 0,-1 0 1,0-1-1,12-19 0,4-3 78,-10 13-59,-3 4 25,0 1 0,1 0-1,30-25 1,-42 39-100,-1 1 0,1 0 0,-1 0 0,1 0 0,0 0 1,-1 0-1,1 0 0,0 1 0,0-1 0,0 0 0,0 1 0,-1 0 1,1-1-1,0 1 0,0 0 0,0 0 0,0 0 0,2 0 0,-3 1-2,0-1-1,1 1 0,-1-1 1,0 1-1,0 0 0,1 0 1,-1 0-1,0-1 0,0 1 0,0 0 1,0 0-1,0 0 0,-1 1 1,1-1-1,0 0 0,0 0 1,-1 0-1,2 3 0,1 5-6,-1 1-1,1-1 0,-2 1 1,1-1-1,-1 14 0,0-19-4,5 109-1292,-3-99 1106,-3-14 189,0 0 1,0-1-1,0 1 0,0 0 0,0 0 0,0 0 0,0 0 0,0 0 0,1 0 0,-1 0 0,0-1 0,0 1 0,0 0 0,0 0 0,0 0 0,0 0 0,0 0 0,1 0 0,-1 0 0,0 0 0,0 0 0,0 0 0,0 0 0,0 0 0,1 0 0,-1 0 0,0 0 0,0 0 0,0 0 0,0 0 0,0 0 1,1 0-1,-1 0 0,0 0 0,0 0 0,0 0 0,0 0 0,0 0 0,0 0 0,1 0 0,-1 1 0,0-1 0,0 0 0,0 0 0,0 0 0,0 0 0,0 0 0,0 0 0,0 0 0,0 0 0,1 1 0,-1-1 0,0 0 0,0 0 0,0 0 0,0 0 0,0 0 0,0 1 0,0-1 0,0 0 0,0 0 1,0 0-1,0 0 0,0 0 0,0 0 0,0 1 0,0-1 0,0 0 0,7-20-349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18020,'-3'9'1632,"3"8"-1280,0 13-192,2 3 969,1 7-841,1 5-200,0 1-336,3-1-289,-4-10 465,4-6-96,2-19-64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16700,'10'3'1640,"7"-3"-1216,3 0-248,4-3 1168,11-3-1256,2-2-464,5-4 336,1 1-120,-6-2-48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 15339,'6'-3'158,"0"0"-1,0 0 0,0 1 1,1 0-1,-1 0 0,1 0 1,-1 1-1,1-1 0,-1 2 1,1-1-1,0 1 1,0 0-1,-1 0 0,1 1 1,7 1-1,-11-1-106,1 0-1,-1 0 1,1 1-1,-1-1 1,1 1-1,-1 0 1,0 0 0,0 0-1,0 0 1,0 0-1,0 1 1,0-1 0,-1 1-1,1 0 1,-1 0-1,0 0 1,1 0 0,-1 0-1,-1 0 1,1 0-1,0 1 1,-1-1 0,0 1-1,0-1 1,0 1-1,0 0 1,-1-1 0,1 8-1,-1-1-13,0-1 1,-1 1-1,-1 0 0,1 0 1,-2-1-1,1 1 0,-1-1 0,-1 0 1,0 1-1,0-2 0,0 1 1,-1 0-1,-7 7 0,-10 15 134,-51 53-1,44-57-71,21-20-71,1 0 0,-1 0 0,1 1 0,0 0 0,1 0 0,-9 16 0,14-23-37,1 0 1,0 0 0,0 0-1,-1 0 1,1 0 0,0 0-1,0 0 1,0 0 0,0 0-1,0 1 1,1-1-1,-1 0 1,0 0 0,0 0-1,1 0 1,-1 0 0,1 0-1,-1 0 1,1 0 0,-1-1-1,1 1 1,-1 0 0,1 0-1,0 0 1,-1 0-1,1-1 1,0 1 0,0 0-1,0-1 1,0 1 0,0-1-1,1 2 1,3 1-54,0-1 1,1 1-1,-1-1 0,10 3 1,-5-3 178,-1 0 0,1-1 0,0 0 0,-1-1 0,1 0 0,0-1 0,0 1 0,-1-2 0,14-3 1,22-7-38</inkml:trace>
  <inkml:trace contextRef="#ctx0" brushRef="#br0" timeOffset="1">488 97 17684,'-1'0'83,"-1"0"0,1 1 0,-1-1 0,0 0 1,1 1-1,0 0 0,-1-1 0,1 1 0,-1 0 0,1-1 1,0 1-1,-1 0 0,1 0 0,0 0 0,0 0 0,0 0 1,0 1-1,-1 0 0,-18 28 4,18-26 3,-9 18 28,0 0 0,2 1-1,0 0 1,2 1 0,0 0-1,1 0 1,2 0 0,-2 37-1,6-61-116,-1 8 2,1-1-1,1 0 1,-1 0 0,3 9-1,-3-15 5,0 0 0,0 1 0,1-1 0,-1 0 0,0 0 0,1 1 0,-1-1 0,1 0 0,0 0 0,-1 0 0,1 0 0,0 0 0,0 0 0,-1 0-1,1 0 1,0 0 0,0 0 0,0 0 0,0-1 0,0 1 0,1 0 0,-1-1 0,0 1 0,0-1 0,0 1 0,1-1 0,-1 1 0,0-1 0,0 0 0,1 0 0,1 1-1,2-2 33,0 0-1,-1-1 0,1 1 0,-1-1 1,1 0-1,-1 0 0,0 0 0,0 0 1,0-1-1,0 0 0,0 1 0,-1-2 1,1 1-1,-1 0 0,5-6 0,6-9 294,23-35-1,-28 40-163,-1-1-1,0 0 1,-1 0-1,-1-1 1,0 1-1,-1-1 0,0-1 1,-1 1-1,-1-1 1,1-19-1,-4 33-147,0 0 1,0 0-1,0 0 0,0 0 1,0 0-1,-1 0 0,1 0 1,-1 0-1,1 0 0,-1 1 1,0-1-1,0 0 0,1 0 0,-1 1 1,-2-3-1,2 3-22,1 1 1,-1-1-1,0 1 0,0-1 0,0 1 1,0-1-1,1 1 0,-1-1 0,0 1 1,0 0-1,0-1 0,0 1 0,0 0 1,0 0-1,0 0 0,0 0 0,0 0 0,0 0 1,0 0-1,0 0 0,-1 0 0,-2 1-93,0 1-1,0-1 0,0 1 0,1 0 0,-1 0 0,0 0 0,1 0 0,0 0 1,-1 1-1,1 0 0,-5 5 0,1 0-151,0 1 0,1-1 0,1 1 0,-1 0 0,2 0 1,-1 1-1,-5 18 0,4-1-403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14083,'2'20'1328,"-2"-2"-992,0-5-272,3-6 537,4-10-377,0-9-16,3-9-176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14547,'-7'2'234,"0"0"-1,0 0 1,0 0 0,1 1-1,-1 0 1,1 1 0,-1 0-1,1 0 1,1 0 0,-1 0-1,0 1 1,1 0 0,-7 8-1,8-9-163,1 0-1,0 0 0,0 0 1,0 0-1,1 1 0,-1-1 1,1 1-1,0-1 1,0 1-1,1 0 0,-1 0 1,1 0-1,0 0 0,0 0 1,1 0-1,0 0 0,0 0 1,0 0-1,0 0 0,2 6 1,-2-9-69,1-1-1,-1 1 1,1 0 0,0 0 0,0 0-1,0-1 1,0 1 0,0 0 0,0-1-1,0 1 1,0-1 0,1 0 0,-1 1-1,1-1 1,-1 0 0,1 0 0,-1 0-1,1 0 1,0 0 0,0 0 0,-1 0-1,1 0 1,0-1 0,0 1 0,0-1-1,0 1 1,0-1 0,0 0 0,-1 0-1,1 0 1,0 0 0,0 0 0,0 0-1,0 0 1,3-2 0,3 0 62,0 0 1,-1 0-1,1-1 0,-1 0 0,0 0 1,0-1-1,10-6 0,-7 2 121,0 0-1,0-1 0,0 0 1,-1 0-1,10-13 0,-15 16-27,0 0 1,0 0-1,0-1 0,-1 1 0,0-1 0,0 0 0,0 0 1,-1 0-1,0 0 0,1-12 0,-3 17-115,1 1-1,-1-1 1,0 0 0,0 1-1,0-1 1,0 0 0,0 0-1,-1 1 1,1-1 0,0 0-1,-1 1 1,1-1 0,-1 0-1,0 1 1,0-1 0,1 1-1,-1-1 1,0 1 0,0-1-1,0 1 1,-3-3 0,2 3-18,1 1 1,-1-1-1,0 0 1,0 0-1,0 1 0,0-1 1,0 1-1,0-1 1,0 1-1,0 0 1,0 0-1,0 0 1,0 0-1,0 0 1,-3 1-1,-5 1-26,0 1-1,0 0 1,1 0-1,0 1 1,-1 1-1,-8 5 1,3 0-249,-1 0-1,-20 19 1,30-23 199,1-1 1,-1 1-1,1 0 0,0 0 0,0 1 0,1 0 0,0 0 0,-5 10 1,9-17 52,0 0 1,0 0-1,0 0 1,0 1 0,0-1-1,0 0 1,0 0 0,-1 1-1,1-1 1,0 0 0,0 0-1,0 0 1,0 1-1,0-1 1,0 0 0,0 0-1,0 1 1,0-1 0,1 0-1,-1 0 1,0 1 0,0-1-1,0 0 1,0 0 0,0 0-1,0 1 1,0-1-1,0 0 1,1 0 0,-1 0-1,0 1 1,0-1 0,0 0-1,0 0 1,1 0 0,-1 0-1,0 1 1,0-1-1,0 0 1,1 0 0,-1 0-1,0 0 1,0 0 0,1 0-1,-1 0 1,0 0 0,0 0-1,1 0 1,-1 0 0,15-1-117,-13 1 111,27-6-149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66 16548,'-8'10'630,"-1"0"1,0 0 0,-19 15 0,19-18-396,0 1 0,1 0 0,0 0 0,0 1 0,-7 11-1,14-19-250,0 1 0,0 0 0,0 0 0,0-1 1,1 1-1,-1 0 0,0 0 0,1 0 0,-1 0 0,1 0 0,0 0 0,-1 0 0,1 0 0,0 0 0,0 0 0,1 0 0,-1 0 0,0 0 0,1 0 0,-1 0 0,1 0 0,-1 0 0,1 0 0,0 0 0,0-1 0,0 1 0,0 0 0,0-1 0,0 1 0,1 0 0,-1-1 0,0 1 0,1-1 0,-1 0 0,1 0 0,2 2 0,0 0-12,1-1-1,-1 1 0,0-1 1,1 0-1,-1-1 1,1 1-1,0-1 0,0 0 1,-1 0-1,1 0 1,0-1-1,0 0 0,0 0 1,6 0-1,-3-2 50,0 0-1,-1-1 1,1 0-1,-1 0 1,1 0-1,-1-1 0,0 0 1,0 0-1,0-1 1,-1 0-1,0 0 1,0-1-1,0 0 1,7-9-1,-7 8 89,0-1 1,-1 0-1,0 0 0,0 0 0,-1 0 1,0-1-1,-1 1 0,0-1 0,0 0 0,-1 0 1,0 0-1,1-13 0,-3 18-47,0 1-1,0-1 1,0 1-1,-1-1 1,1 1-1,-1-1 1,0 1-1,0-1 1,0 1-1,-1 0 1,1-1-1,-1 1 1,1 0-1,-4-4 1,3 5-23,1 0 1,-1 1-1,0-1 0,0 1 1,0-1-1,0 1 0,0 0 1,0 0-1,0-1 0,0 2 0,0-1 1,-1 0-1,1 0 0,0 1 1,-1-1-1,1 1 0,0 0 1,-1-1-1,1 1 0,0 0 1,-1 1-1,-3-1 0,-1 2-7,-1 0-1,0 0 1,1 1 0,-1 0-1,1 0 1,0 1-1,0 0 1,0 0 0,0 1-1,1 0 1,0 0-1,-10 10 1,8-6-179,0 0 1,1 0-1,0 1 1,0-1-1,1 2 1,0-1-1,1 1 1,-4 11-1,8-19 45,0 0-1,0 0 1,0 0-1,1 0 1,-1 0-1,1 0 1,0 0-1,0 0 1,0 5-1,0-7 75,1 0-1,-1 0 0,0 0 0,1-1 1,-1 1-1,1 0 0,-1 0 0,1 0 0,0-1 1,-1 1-1,1 0 0,0-1 0,-1 1 1,1 0-1,0-1 0,0 1 0,0-1 1,-1 1-1,1-1 0,0 1 0,0-1 1,0 0-1,0 0 0,0 1 0,0-1 1,0 0-1,0 0 0,0 0 0,0 0 1,0 0-1,0 0 0,1 0 0,17-1-539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8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16844,'0'-1'172,"1"0"0,-1 0 0,0 0 0,1 0 0,-1 0 0,0 0 1,0 0-1,0 0 0,0 1 0,0-1 0,0 0 0,0 0 0,0 0 1,0 0-1,0 0 0,-1 0 0,1-2 0,-1 3-91,1 0 1,-1 0-1,1 0 0,0 0 1,-1-1-1,1 1 0,-1 0 0,1 0 1,0 0-1,-1 0 0,1 0 0,-1 0 1,1 0-1,-1 0 0,1 0 1,0 0-1,-1 0 0,1 0 0,-1 1 1,1-1-1,0 0 0,-1 0 0,1 0 1,0 1-1,-1-1 0,0 0 1,-28 24 1801,13-9-1624,1 1 1,1 0 0,-19 31-1,25-35-314,1 0 1,1 0-1,0 1 0,1 0 0,0 0 0,-5 23 1,9-33 27,1 0 0,-1-1 0,1 1 1,0 0-1,0 0 0,0 0 0,0 0 1,1 0-1,-1 0 0,1-1 0,-1 1 1,1 0-1,0 0 0,0-1 0,1 1 1,2 4-1,-3-5 3,1-1 1,-1 1-1,1 0 0,0-1 1,0 0-1,0 1 0,0-1 0,0 0 1,0 0-1,0 0 0,0 0 1,1-1-1,-1 1 0,0 0 1,0-1-1,1 0 0,-1 1 0,0-1 1,1 0-1,3-1 0,3 0-22,0 0 0,0-1 0,0 0 0,0 0 0,-1-1 0,1-1 0,-1 1 0,0-1 0,0-1 0,13-9-1,-15 10 58,-1 1 0,0-2-1,-1 1 1,1 0-1,-1-1 1,0 0 0,0 0-1,0 0 1,0-1-1,-1 1 1,0-1 0,0 0-1,-1 0 1,0 0-1,0 0 1,2-6 0,-4 9-26,0 1 1,-1-1 0,1 0 0,0 1 0,-1-1-1,1 1 1,-1-1 0,0 1 0,0 0 0,0-1-1,0 1 1,0 0 0,0-1 0,-1 1 0,1 0-1,-1 0 1,1 0 0,-1 0 0,0 0 0,0 1-1,0-1 1,0 0 0,0 1 0,0 0 0,0-1-1,-1 1 1,1 0 0,-3-1 0,-8-3 18,-1 0 0,1 0 1,-24-3-1,34 7-21,-33-7-114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14299,'10'-10'840,"15"-17"-792,13-12-24,21-12 56,12-8-64,14-8 0,2-5-16,1 3 16,-5-3-72,-10 12 1729,-9 2-1545,-14 3 128,-12-1 120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17 442 12147,'-15'0'1160,"14"-7"-728,11-6-208,13-13 1400,11-8-1304,15-12-120,5-6-40,9-2-296,3-1 56,-13-2 80,-13 4-8,-17 9-104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13579,'13'3'800,"6"-12"-768,1-7-8,12-11 64,6-4-72,11-18 24,4-4-24,1-12-8,-2-5 24,-7-10-16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13467,'13'-2'1192,"8"-13"-960,18-21-96,8-7 560,16-13-816,3-7 160,6-15 0,0-6 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4 401 14939,'-3'0'1400,"4"-8"-1087,8-17-137,4-5 496,5-7-288,2-3-128,6-7-568,3-5-128,1 1 360,0-1-80,-6-7-88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13955,'1'7'912,"0"-3"-808,4-4-48,6-3 256,6-7-32,8-11 16,3-7-16,7-12-15,1-6 31,2-8-120,4-1 8,-1-6-24,-2-11-24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13635,'-22'22'2554,"21"-20"-1806,3-4-81,13-11 166,271-245 852,-189 175-1587,66-60-1859,-153 138 1135,-6 5 181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15891,'1'-3'158,"0"-1"0,0 1 0,1-1 0,0 1 0,-1-1 0,1 1 0,0 0 0,1 0 0,-1 0 0,1 0 0,-1 0 0,1 0-1,0 1 1,0-1 0,0 1 0,0 0 0,0 0 0,6-3 0,1 0-20,0 1 0,-1 0 0,1 0 0,1 1 0,14-3 0,-22 5-134,0 1 0,0-1 0,0 1 0,0 0 0,0 0 0,0 0 0,0 0 0,0 1 0,0-1 0,0 1 0,0-1 0,0 1 0,0 0-1,0 0 1,0 1 0,-1-1 0,1 1 0,-1-1 0,1 1 0,-1 0 0,1 0 0,-1 0 0,0 0 0,0 0 0,0 0 0,3 5 0,-3-3-17,0 0 0,0 0-1,-1 1 1,1-1 0,-1 1 0,0 0 0,0-1-1,-1 1 1,1 0 0,-1-1 0,0 1 0,-1 0 0,1-1-1,-1 1 1,0 0 0,-2 7 0,-4 6-17,0-1 0,-1 0 0,-1 0 0,-1-1 0,-1 0 0,0-1 0,-25 27 0,36-42 29,0 0 0,-1 0 1,1 0-1,0 1 0,0-1 0,0 0 0,-1 0 1,1 0-1,0 0 0,0 0 0,0 1 1,-1-1-1,1 0 0,0 0 0,0 0 1,0 1-1,0-1 0,0 0 0,-1 0 1,1 0-1,0 1 0,0-1 0,0 0 1,0 0-1,0 1 0,0-1 0,0 0 0,0 0 1,0 1-1,0-1 0,0 0 0,0 0 1,0 1-1,0-1 0,0 0 0,0 0 1,0 1-1,0-1 0,0 0 0,1 0 1,-1 0-1,0 1 0,0-1 0,0 0 1,0 0-1,0 0 0,1 1 0,-1-1 0,0 0 1,0 0-1,0 0 0,1 0 0,-1 1 1,0-1-1,0 0 0,0 0 0,1 0 1,-1 0-1,0 0 0,0 0 0,1 0 1,-1 0-1,0 0 0,1 0 0,18 0-20,-16 0 13,13-2-23,0 2-1,0 0 1,0 1-1,0 1 1,16 3-1,-27-4 5,0 0 1,-1 0-1,1 1 0,0 0 0,-1 0 0,1 0 1,-1 0-1,1 0 0,-1 1 0,0 0 0,0 0 0,0 0 1,-1 0-1,1 1 0,-1 0 0,0-1 0,0 1 0,0 0 1,0 1-1,3 7 0,-5-11 20,-1 1 0,1-1-1,-1 1 1,0-1 0,1 1 0,-1-1 0,0 1 0,0 0-1,0-1 1,0 1 0,0-1 0,0 1 0,-1-1 0,1 1-1,-1-1 1,1 1 0,-1-1 0,1 1 0,-2 2-1,0-1 21,0-1 0,-1 1 0,1-1-1,0 0 1,-1 0 0,1 1-1,-1-1 1,0-1 0,-3 3 0,-6 2 122,-1 0 0,0-2 0,-20 6 0,32-9-122,-20 5 125,-49 11 457,62-15-593,1-1 0,0 0 0,-1-1 0,1 0 0,-1 0 1,1-1-1,-9-1 0,15 2-27,-1-1 1,1 1 0,0-1-1,0 1 1,-1-1-1,1 0 1,0 0-1,0 0 1,0 1-1,0-1 1,0 0-1,0 0 1,0-1 0,0 1-1,1 0 1,-1 0-1,0 0 1,1 0-1,-1-1 1,1 1-1,-1 0 1,1-1 0,-1 1-1,1 0 1,0-1-1,0 1 1,0 0-1,0-1 1,0 1-1,0 0 1,0-1-1,0-2 1,2-17-240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22 360 12859,'-6'9'561,"-8"15"1273,14-24-1815,-1 0 0,1 0 0,0 0 0,0 0-1,0 0 1,0 0 0,0 1 0,0-1 0,0 0 0,0 0 0,0 0 0,0 0 0,0 0-1,0 0 1,0 0 0,0 1 0,0-1 0,0 0 0,0 0 0,0 0 0,0 0 0,0 0-1,0 0 1,0 1 0,0-1 0,0 0 0,0 0 0,0 0 0,0 0 0,0 0 0,0 0 0,0 1-1,0-1 1,0 0 0,1 0 0,-1 0 0,0 0 0,0 0 0,0 0 0,0 0 0,0 0-1,0 0 1,0 0 0,1 0 0,-1 0 0,0 1 0,13-7 612,19-15-218,-1-1 0,-1-1 1,45-46-1,70-93-84,-76 81-500,-53 68 383,-14 13-196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15811,'1'-17'5168,"-6"25"-4540,-11 30-555,-4 6-36,1 2 0,-22 88 0,41-132-38,-1 0 0,1 1 0,0-1-1,0 1 1,-1-1 0,2 0 0,-1 1 0,0-1-1,1 3 1,-1-4 0,0-1-1,1 1 1,-1 0-1,0-1 1,0 1-1,1-1 1,-1 1-1,1-1 1,-1 1-1,0-1 0,1 1 1,-1-1-1,1 1 1,-1-1-1,1 1 1,0-1-1,-1 0 1,1 1-1,-1-1 1,1 0-1,1 1 1,1-1-3,0 0 0,0 0 1,0 0-1,-1 0 0,1-1 1,0 1-1,0-1 0,0 0 1,0 1-1,0-2 0,-1 1 0,1 0 1,2-2-1,86-47 6,-62 32-95,1 1 1,57-22-1,-56 34-588,-31 5 666,0-1 0,1 1 0,-1 0 0,1 0 0,-1 0 0,1 0 0,-1 0 0,1 0 0,-1 0 0,1 0 0,-1 0 0,1 0 0,-1 0 0,1 0 0,-1 0 0,0 0 0,1 1 0,-1-1 0,1 0 0,-1 0 0,1 0 0,-1 1 0,0-1 0,1 0 0,-1 1 0,1-1 0,-1 0 0,0 1 0,0-1 0,1 0 0,-1 1 0,0-1 0,1 1 0,-1-1 0,0 0 0,0 1 1,0-1-1,0 1 0,1-1 0,-1 1 0,0-1 0,0 1 0,0-1 0,0 1 0,0-1 0,0 1 0,0-1 0,0 1 0,0-1 0,0 0 0,-1 1 0,1-1 0,0 1 0,0-1 0,0 1 0,0-1 0,-1 1 0,1-1 0,-1 1 0,-7 7-327,-5-2-102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14635,'0'0'1184,"-5"1"-920,-4 5-128,2 1 521,-3 3-297,6 2-184,1 2-64,-2 5-112,0 4-24,5 4-96,0 6-104,0 6 1088,-2-1-840,-5-1 40,1-1 32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15283,'23'-24'2433,"-24"30"-1879,0 0 1,0 0-1,-1-1 1,0 1 0,-4 9-1,-18 29-431,5-11 214,1 1 0,2 1-1,-20 60 1,35-92-309,0 0 0,0 1 0,1-1 0,-1 0 1,1 1-1,0-1 0,0 1 0,0-1 0,0 0 0,1 1 0,-1-1 1,1 0-1,0 1 0,0-1 0,0 0 0,0 0 0,1 0 1,0 0-1,2 4 0,-2-4-70,0-1 1,0 0-1,1 0 0,-1 0 1,1-1-1,-1 1 1,1-1-1,0 1 0,0-1 1,-1 0-1,1 0 1,0 0-1,0 0 1,0-1-1,0 1 0,0-1 1,0 0-1,1 1 1,-1-1-1,0-1 0,5 0 1,0-1-199,0 0 1,0-1-1,0 0 1,0 0-1,0-1 1,-1 0-1,0 0 0,0 0 1,0-1-1,-1 0 1,1-1-1,5-6 1,11-10-516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15347,'-8'18'1369,"0"7"-913,1-1-200,1 6 496,3-1-144,2-2-200,1 0-136,1-7-296,5-4-192,4-10-408,0-8-16,3-11 456,1-5-120,8-8-152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15499,'-3'3'200,"1"0"-1,-1 0 0,0 0 0,1 0 1,0 1-1,0-1 0,0 1 1,0-1-1,0 1 0,1 0 0,-2 5 1,-9 44 264,11-45-462,0 0 1,0 0-1,1 0 1,0 0-1,1 0 1,2 14-1,-3-20 28,0-1 0,1 1 0,-1-1 0,0 1 0,1-1 0,0 1 0,-1-1 0,1 1 0,0-1 0,-1 0 0,1 1 0,0-1 0,0 0 0,0 0 0,0 0 0,0 0 0,0 0 0,1 0 0,-1 0 0,0 0 0,0 0-1,1 0 1,-1-1 0,1 1 0,-1 0 0,0-1 0,1 0 0,-1 1 0,1-1 0,-1 0 0,1 1 0,-1-1 0,1 0 0,0 0 0,-1 0 0,1-1 0,-1 1 0,1 0 0,-1 0 0,1-1 0,2-1 0,1 0 133,-1 0 0,1-1 0,0 1 0,-1-1 0,0-1 0,0 1 1,0 0-1,0-1 0,0 0 0,-1 0 0,6-8 0,-4 4 127,0 0 0,0 0 1,-1 0-1,0-1 0,5-16 0,-8 23-264,-1-1 0,1 0-1,-1 0 1,1 1 0,-1-1 0,0 0 0,0 1-1,0-1 1,-1 0 0,1 0 0,-1 1 0,1-1-1,-1 0 1,0 1 0,0-1 0,0 1 0,0-1-1,-1 1 1,-2-5 0,3 6-126,-1 0 0,1-1 1,-1 1-1,1 0 0,-1 0 0,0 0 0,1 0 1,-1 0-1,0 1 0,1-1 0,-1 0 0,0 1 1,0-1-1,0 1 0,0 0 0,0 0 0,0-1 1,1 1-1,-1 0 0,0 1 0,0-1 0,0 0 1,0 1-1,0-1 0,1 1 0,-1-1 0,0 1 1,0 0-1,-2 1 0,-4 4-507,4 2-169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14475,'-19'18'2097,"14"-14"-1991,0 0 1,0 0 0,1 1 0,0 0 0,0-1-1,0 2 1,0-1 0,1 0 0,0 1-1,0-1 1,0 1 0,-1 7 0,2-8-97,1-1-1,0 1 1,1 0 0,-1-1 0,1 1-1,0 0 1,0 0 0,0 0-1,1-1 1,2 10 0,-3-12 8,1-1 1,-1 1-1,1-1 1,0 1-1,0-1 1,0 1-1,0-1 1,0 1-1,0-1 1,0 0-1,0 0 0,1 1 1,-1-1-1,0 0 1,1 0-1,-1 0 1,1-1-1,-1 1 1,1 0-1,0 0 1,-1-1-1,1 1 0,0-1 1,-1 0-1,1 1 1,0-1-1,0 0 1,-1 0-1,1 0 1,0 0-1,-1 0 1,4-1-1,1 0 126,0-1 0,-1 0 0,1 0 0,0 0 1,-1-1-1,1 0 0,-1 0 0,0 0 0,0-1 0,0 0 0,-1 0 0,1 0 1,6-9-1,-7 10 1,-1-1 1,0 0-1,0 0 0,-1 1 1,1-2-1,-1 1 1,0 0-1,0 0 1,0-1-1,0 1 1,-1-1-1,0 0 0,0 1 1,0-1-1,-1 0 1,1 1-1,-1-1 1,-1-6-1,1 10-161,-1-1-1,0 0 1,1 0-1,-1 0 1,0 1 0,0-1-1,0 1 1,0-1-1,0 0 1,-1 1 0,1 0-1,0-1 1,-1 1-1,1 0 1,-1 0 0,1 0-1,-1 0 1,0 0-1,1 0 1,-1 0-1,-2-1 1,-1 1-94,0-1-1,1 1 0,-1 0 1,0 1-1,1-1 1,-1 1-1,-7 0 0,-13 2-295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12507,'0'0'59,"-1"0"0,1 0 1,0 0-1,-1 0 0,1 0 1,0 1-1,0-1 0,-1 0 1,1 0-1,0 0 0,0 1 1,-1-1-1,1 0 0,0 0 1,0 1-1,0-1 0,-1 0 0,1 1 1,0-1-1,0 0 0,0 1 1,0-1-1,0 0 0,0 0 1,0 1-1,0-1 0,0 0 1,0 1-1,0-1 0,0 0 1,0 1-1,0-1 0,0 0 1,0 1-1,0-1 0,0 0 1,0 1-1,0-1 0,0 0 1,1 1-1,-1-1 0,0 0 1,0 0-1,0 1 0,1-1 0,-1 2 42,1-1-1,0 0 1,-1 1-1,1-1 1,0 0-1,0 0 1,0 1-1,0-1 1,0 0-1,0 0 0,1 1 1,4 1 110,-1-1 1,0 0-1,1-1 1,-1 1-1,1-1 0,0 0 1,-1 0-1,1-1 1,11 0-1,53-7 860,-67 6-1023,162-30 1291,-92 15-1099,148-11 1,-181 25-551,0 3 0,0 1 0,1 2 1,-1 2-1,54 15 0,-93-21 268,0 0 0,0 1 1,0-1-1,0 0 0,0 1 0,0-1 1,0 0-1,0 0 0,1 0 0,-1 0 1,0 0-1,0 0 0,0 0 0,0 0 1,0-1-1,0 1 0,0 0 0,0 0 1,0-1-1,0 1 0,0-1 0,0 1 1,0-1-1,0 0 0,0 1 0,0-2 1,1 1-130,-2-1 0,1 0 1,0 0-1,0 0 0,-1 0 1,1 0-1,-1 0 0,1 0 1,-1 0-1,0 0 0,0 0 1,0-4-1,0 4-315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16604,'0'0'57,"0"-1"0,1 1-1,-1 0 1,0 0 0,0 0 0,0 0 0,0 0 0,0 0 0,0 0 0,1 0 0,-1 0 0,0 0 0,0 0 0,0 0 0,0 0 0,0-1 0,0 1 0,0 0 0,0 0 0,0 0 0,1 0 0,-1 0 0,0 0 0,0-1 0,0 1 0,0 0 0,0 0 0,0 0 0,0 0 0,0 0 0,0 0 0,0-1 0,0 1 0,0 0 0,0 0 0,0 0 0,0 0 0,0 0 0,0 0 0,0-1 0,0 1 0,0 0 0,-1 0 0,1 0 0,0 0 0,0 0 0,0 0 0,0-1 0,0 1 0,0 0 0,0 0 0,0 0 0,0 0 0,-1 0-1,1 0 1,0 0 0,0 0 0,0 0 0,0 0 0,0 0 0,0 0 0,-1 0 0,1-1 0,0 1 0,0 0 0,0 0 0,0 0 0,-1 0 0,10-6 974,-6 4-962,1 1 0,0-1 1,0 1-1,0 0 0,0 0 0,1 1 0,-1-1 0,0 1 1,0 0-1,0 0 0,0 1 0,1-1 0,-1 1 1,0 0-1,0 0 0,0 0 0,0 0 0,0 1 1,-1-1-1,1 1 0,6 5 0,-7-6-80,-1 1-1,1 0 1,-1 0-1,0 1 1,0-1-1,0 0 1,0 1-1,-1-1 1,1 1-1,-1-1 1,1 1-1,-1 0 1,0-1-1,0 1 1,0 0-1,0 0 1,-1 0-1,1 0 1,-1 0-1,0 0 1,0 0-1,0 0 1,0 0-1,0 0 1,0 0-1,-1 0 1,0 0-1,1 0 1,-1 0-1,-2 3 1,0 0-120,0 0 0,0-1 0,-1 0 0,1 0 0,-1 0 0,-1 0 0,-7 8 1,13-12 53,1 1 1,-1 0-1,1-1 1,0 1 0,-1-1-1,1 0 1,0 0 0,0 1-1,0-1 1,0 0-1,0 0 1,3 0 0,3 4-102,-4-3 120,13 7-105,0 1 0,0 1 0,-1 0 0,0 1 1,-1 1-1,16 17 0,-30-29 164,0 1 0,0-1 0,0 1 0,0-1 0,0 1 0,0-1 0,0 1 1,-1 0-1,1-1 0,-1 1 0,1 0 0,-1 0 0,1 0 0,-1-1 0,0 1 0,0 0 0,0 0 0,0 0 0,0-1 0,0 1 0,-1 0 0,1 0 0,-1 0 0,1-1 0,-1 1 0,0 0 0,1-1 0,-1 1 0,0 0 1,0-1-1,0 1 0,0-1 0,-1 1 0,1-1 0,0 0 0,0 0 0,-1 1 0,1-1 0,-1 0 0,-1 1 0,-6 4 108,-1 0 0,0-1 0,0 0 0,0 0-1,-14 3 1,-12 4 539,-58 10 0,78-19-465,0-1 1,0-1-1,-1 0 0,1-1 0,0-1 0,-21-3 0,36 4-205,1 0 1,-1 0-1,0 0 0,0 0 0,0 0 0,0 0 1,1 0-1,-1-1 0,0 1 0,0 0 0,1 0 1,-1-1-1,0 1 0,0-1 0,1 1 1,-1 0-1,0-1 0,1 1 0,-1-1 0,0 0 1,1 1-1,-1-1 0,1 0 0,-1 1 0,1-1 1,0 0-1,-1 1 0,1-1 0,-1 0 0,1 0 1,0 1-1,0-1 0,0 0 0,-1 0 0,1 0 1,0 0-1,0 1 0,0-2 0,1-2-62,1 1-1,-1-1 1,1 1-1,0-1 1,-1 1 0,1 0-1,3-4 1,-4 7 93,16-26-399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14619,'24'-66'4364,"-24"67"-4332,0-1 1,0 0-1,1 0 0,-1 1 1,0-1-1,0 0 1,0 0-1,0 1 1,0-1-1,1 0 1,-1 0-1,0 0 0,0 1 1,0-1-1,1 0 1,-1 0-1,0 0 1,0 0-1,0 1 0,1-1 1,-1 0-1,0 0 1,0 0-1,1 0 1,-1 0-1,0 0 1,0 0-1,1 0 0,-1 0 1,0 0-1,1 0 1,-1 0-1,0 0 1,0 0-1,1 0 0,-1 0 1,0 0-1,0 0 1,1 0-1,-1 0 1,0-1-1,0 1 0,0 0 1,1 0-1,-1 0 1,0 0-1,0-1 1,1 1-1,-1 0 1,0 0-1,0 0 0,0-1 1,0 1-1,0 0 1,1 0-1,-1 0 1,0-1-1,0 1 0,0 0 1,0 0-1,0-1 1,0 1-1,6 22 359,6 128-111,-10-102-206,-2-48-73,5 25 47,-5-24-46,0-1 0,0 1 0,1 0 0,-1-1 0,0 0 0,1 1 0,-1-1 0,0 1 0,1-1 0,-1 1 0,1-1 0,-1 0 0,1 1 0,-1-1 0,1 0 0,-1 1 1,1-1-1,-1 0 0,1 0 0,-1 1 0,1-1 0,-1 0 0,1 0 0,0 0 0,-1 0 0,1 0 0,-1 0 0,1 0 0,0 0 0,-1 0 0,1 0 0,-1 0 0,1 0 0,0-1 0,-1 1 0,1 0 0,-1 0 0,1 0 0,-1-1 0,1 1 0,-1 0 0,1-1 0,-1 1 0,1-1 0,14-11 51,-1 0-1,0-1 1,-1 0-1,-1-1 1,16-22-1,4-4 39,-17 22-50,0-1-5,1 1 1,1 1-1,24-21 0,-39 37-36,0-1 0,0 1-1,0 0 1,0-1 0,0 1-1,0 0 1,1 0 0,-1 0-1,0 1 1,0-1-1,5 0 1,-6 1-2,0 0 0,-1 0 0,1 1 0,0-1 0,0 0 0,0 1 0,0-1 0,0 1 0,0-1 0,0 1 0,-1-1 0,1 1 0,0-1 0,0 1 0,-1 0 0,1 0 0,-1-1 0,1 1-1,0 0 1,-1 0 0,1 0 0,-1-1 0,0 1 0,1 0 0,-1 0 0,0 0 0,1 0 0,-1 0 0,0 0 0,0 0 0,0 2 0,3 22-27,-1 1 0,-1-1 0,-2 1 1,0-1-1,-6 28 0,0 19-810,8-70 865,2-6-61,3-10-84,2-20-106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16019,'0'3'1537,"0"0"-1177,3 6-184,0 2 880,1 9-648,0 5-152,1 7-168,0 4-56,1 4-64,0 1-104,-3-8-248,0 0-192,-2-11 2168,1-6-1600,-2-14 32,1 3 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16291,'3'7'1337,"14"0"-857,2-4-144,7-2 680,5-1-344,9-4-304,6-2-232,-4-4-736,-5-4 704,-13-6-184,-2-3-136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15515,'0'0'115,"-1"-1"1,1 1-1,-1 0 0,1-1 0,-1 1 0,1-1 1,-1 1-1,1-1 0,-1 1 0,1-1 0,-1 1 0,1-1 1,0 1-1,-1-1 0,1 1 0,0-1 0,0 0 0,0 1 1,-1-1-1,1 0 0,0 1 0,0-1 0,0 0 0,0 1 1,0-1-1,0 0 0,0 1 0,0-1 0,0 0 0,1 0 22,0-1-1,0 1 0,-1 0 0,1 0 0,0 1 0,0-1 0,0 0 0,0 0 0,0 0 1,0 1-1,0-1 0,1 0 0,1 0 0,6-2 143,-1 0 1,1 0 0,11-1-1,-19 4-266,8-2 40,1 0 0,-1 1 0,1 1 0,11 0 0,-20 0-57,1 0 1,0 0-1,0 0 1,0 1 0,-1-1-1,1 0 1,0 1 0,0-1-1,-1 1 1,1 0 0,-1 0-1,1 0 1,0 0 0,-1 0-1,1 0 1,-1 0-1,0 0 1,1 0 0,-1 1-1,0-1 1,0 0 0,0 1-1,0-1 1,0 1 0,0-1-1,0 1 1,-1 0 0,1-1-1,0 1 1,0 2-1,-1 1-8,0 0 0,0 0-1,0 0 1,-1 0 0,1 0 0,-1 0-1,0 0 1,-1 0 0,1 0-1,-1 0 1,0-1 0,-4 8-1,-6 8-52,-20 27-1,25-36 51,-60 75-73,-17 25-14,82-109 94,1 1-1,-1 0 1,0 0-1,1 0 1,0 0-1,-1 0 1,1 0-1,0 0 1,1 0-1,-2 4 1,2-6 3,1 1 1,-1-1-1,0 0 1,0 0 0,0 0-1,1 0 1,-1 0-1,0 0 1,1 1 0,-1-1-1,1 0 1,-1 0 0,1 0-1,0-1 1,-1 1-1,1 0 1,0 0 0,0 0-1,0 0 1,-1-1-1,1 1 1,0 0 0,0-1-1,0 1 1,0-1-1,0 1 1,0-1 0,0 1-1,3 0 1,7 2-26,0-1 1,0 1-1,1-2 1,-1 0-1,1 0 1,19-2-1,69-12 804,-67 8-630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15483,'-7'-3'777,"-1"-1"-1,1 1 1,-1 0-1,0 1 0,0 0 1,0 0-1,-11-1 1,17 3-765,0 0 0,-1 0 1,1 0-1,0 0 1,0 1-1,-1-1 0,1 0 1,0 1-1,0 0 0,-1 0 1,1-1-1,0 1 1,0 0-1,0 1 0,0-1 1,0 0-1,1 1 0,-1-1 1,0 1-1,0-1 0,1 1 1,-1 0-1,1 0 1,0-1-1,-1 1 0,1 0 1,0 0-1,0 0 0,0 1 1,0 2-1,-2 4-119,2 0 0,-1 1 0,1-1 0,1 0 0,0 1 0,0-1 0,0 0 0,1 0 0,1 1 0,0-1 0,4 13 0,-1-8-3,0 0 0,0 0 0,2-1 0,-1 1 0,2-1 0,13 17 0,-18-26 73,0 0 0,1 0 1,-1 0-1,1-1 0,0 0 0,0 0 0,0 0 0,1 0 0,-1 0 0,1-1 0,5 2 0,-8-3 34,0 0 0,1-1 0,-1 1 0,1-1 0,-1 0 0,1 0 0,-1 0 0,1 0 0,-1 0 0,1-1 0,-1 1-1,0-1 1,1 0 0,-1 1 0,0-1 0,1 0 0,-1 0 0,0-1 0,0 1 0,0 0 0,0-1 0,0 1 0,0-1 0,0 0 0,1-2 0,4-4 146,-1 0 0,0 0 0,-1-1 0,0 0 1,0 0-1,-1 0 0,0-1 0,-1 1 0,0-1 1,0 0-1,-1 0 0,0 0 0,-1 0 1,0-1-1,-1 1 0,0 0 0,-2-13 0,1 19-131,0 0 0,0 0 0,-1 0-1,1 0 1,-1 1 0,0-1-1,0 1 1,-1-1 0,1 1 0,-1 0-1,1 0 1,-1 0 0,0 0 0,0 0-1,0 0 1,-7-3 0,6 4-298,0 0 1,0 0-1,0 0 1,0 0 0,-1 0-1,1 1 1,0 0-1,-1 0 1,0 0-1,1 1 1,-1-1-1,1 1 1,-1 0 0,-6 1-1,6 2-635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18396,'1'3'1968,"1"1"329,-2-1-3153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18756,'-4'-2'139,"1"0"0,-1 0 0,0 0 1,0 1-1,0 0 0,0 0 0,0 0 0,0 0 0,0 0 0,0 1 1,0 0-1,0 0 0,0 0 0,0 0 0,-7 2 0,8-1-119,-1 1-1,1-1 1,-1 1-1,1 0 1,0 0 0,0 0-1,0 0 1,0 0-1,0 1 1,0-1-1,1 1 1,-1 0-1,1 0 1,0 0-1,0 0 1,0 0-1,-2 5 1,-2 3-99,1 1 1,0 0-1,1 1 0,0-1 0,1 1 1,0-1-1,1 1 0,1 0 1,0 0-1,0 0 0,2 0 1,-1 0-1,4 18 0,-3-28 74,-1-1 0,1 1 0,0-1 0,0 1 0,0-1 0,0 0 0,0 1-1,0-1 1,1 0 0,-1 0 0,1 0 0,-1 0 0,1 0 0,0 0 0,0 0-1,0 0 1,0-1 0,0 1 0,0-1 0,0 1 0,1-1 0,-1 0 0,1 0 0,-1 0-1,1 0 1,-1-1 0,1 1 0,-1-1 0,1 1 0,-1-1 0,1 0 0,0 0 0,4 0-1,-1-1 83,1 0 0,-1-1 0,1 0 0,-1 0 0,0 0 0,0-1 0,0 0 0,0 0 0,-1 0 0,1-1 0,-1 1 0,9-9 0,-7 5 117,-1 0-1,0-1 0,0 0 1,-1 0-1,1 0 0,-2-1 1,1 0-1,-1 0 0,-1 0 1,5-15-1,-7 21-171,0-1-1,-1 0 1,1 1-1,0-1 1,-1 0 0,0 1-1,0-1 1,0 0-1,0 0 1,-1 1-1,1-1 1,-1 0-1,0 1 1,0-1 0,0 1-1,-1-1 1,1 1-1,-1 0 1,0-1-1,0 1 1,0 0-1,0 0 1,-1 0 0,1 1-1,-1-1 1,0 0-1,1 1 1,-1 0-1,0 0 1,-5-3-1,4 3-344,-1 1 0,1-1-1,-1 1 1,1 0 0,-1 1-1,1-1 1,-1 1-1,0 0 1,1 0 0,-1 0-1,0 1 1,1-1 0,-1 1-1,1 0 1,-1 1 0,1-1-1,0 1 1,-6 2-1,1 1-862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17132,'-8'4'36,"1"0"0,0 0 0,0 1 1,1 0-1,-1 0 0,1 1 1,0-1-1,1 1 0,-1 1 0,1-1 1,1 1-1,-1 0 0,1 0 1,0 0-1,0 1 0,1-1 0,0 1 1,1 0-1,-1 0 0,2 0 0,-1 0 1,1 0-1,0 0 0,1 0 1,-1 0-1,2 1 0,-1-1 0,1 0 1,2 9-1,-2-15-65,0 1-1,0 0 1,0 0-1,1 0 1,-1-1 0,1 1-1,-1-1 1,1 1-1,0-1 1,0 0 0,0 0-1,0 0 1,0 0 0,1 0-1,-1 0 1,1 0-1,-1-1 1,1 1 0,2 0-1,0 0 11,-1-1-1,1 0 0,-1 0 1,1-1-1,-1 1 1,1-1-1,-1 0 1,1 0-1,0-1 0,-1 0 1,7-1-1,0-1 115,0-1-1,0 0 1,0 0-1,0-1 1,-1-1-1,0 0 1,0 0 0,-1-1-1,11-9 1,-14 11 102,-1-1-1,1 0 1,-1-1 0,0 1 0,0-1 0,-1 0 0,0 0 0,0 0 0,4-15 0,-7 19-127,0 0 1,-1 1 0,1-1 0,-1 0-1,0 0 1,0 0 0,0 0-1,0 0 1,0 0 0,-1 0-1,1 0 1,-1 0 0,0 0 0,0 0-1,0 0 1,0 1 0,0-1-1,-1 0 1,1 1 0,-1-1-1,0 1 1,1-1 0,-1 1 0,0 0-1,-1 0 1,1 0 0,0 0-1,-1 0 1,-3-2 0,1 2-74,1-1 0,-1 1 0,0 0 0,0 0 0,0 0 0,-1 1 0,1 0 0,0 0 0,0 0 0,-1 1 0,1 0 0,0 0 1,-1 0-1,1 1 0,0-1 0,-9 3 0,7-1-386,1 0-1,-1 0 1,1 1 0,-1-1 0,1 2 0,0-1 0,0 0 0,1 1-1,-1 0 1,1 1 0,0-1 0,-6 7 0,8-4-389,3-3-181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9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 15715,'-2'-1'110,"0"0"0,-1 0 0,1 1 0,-1-1 0,1 0-1,-1 1 1,1 0 0,-1-1 0,1 1 0,-1 0 0,1 0-1,-1 0 1,1 1 0,-1-1 0,1 1 0,-1-1 0,1 1-1,-1 0 1,1 0 0,-5 2 0,4 0-86,0-1 0,0 1 1,0 0-1,1 0 0,-1 0 0,1 0 1,-1 1-1,1-1 0,0 1 0,1-1 1,-1 1-1,-2 7 0,2-2-72,-1 0 0,2 0 1,-1 0-1,1 1 0,0-1 0,1 1 0,1-1 0,-1 0 0,1 1 0,1-1 0,3 15 0,-3-19 23,0 0-1,0 0 1,0 0-1,0 0 1,1 0-1,0-1 0,0 1 1,0-1-1,6 7 1,-6-9 17,0 0 1,-1 0-1,1 0 0,0 0 1,0 0-1,0-1 1,0 1-1,1-1 0,-1 0 1,0 0-1,0 0 0,1 0 1,-1 0-1,1-1 1,6 1-1,-3-2 40,0 0 0,1 0 0,-1-1-1,0 0 1,0 0 0,0-1 0,-1 1 0,1-1 0,-1-1 0,1 1-1,-1-1 1,0-1 0,0 1 0,-1-1 0,1 0 0,8-11 0,-10 12-5,0-1 0,0 0 0,0 0 0,-1 0 0,0 0 0,0-1 0,0 1 0,-1-1 1,0 0-1,0 1 0,0-1 0,-1 0 0,0 0 0,0 0 0,-1 0 0,1-1 1,-1 1-1,-1 0 0,1 0 0,-3-11 0,2 14-95,0 0 1,0 0-1,-1 0 1,1 0-1,-1 0 1,0 0-1,0 0 0,0 1 1,0-1-1,0 0 1,-1 1-1,1 0 1,-1 0-1,1 0 1,-7-4-1,3 3 31,-1 0-1,0 0 1,0 1-1,0 0 1,0 0-1,-11-1 1,-43-5-288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482 6729,'-269'-101'331,"-164"-55"-373,254 96 745,-97-29-1049,199 68-180,-131-17 0,-138 22 638,-2 29 1130,165-4-612,18-3-417,-206 11-101,5 27-102,282-26-3,0 4 0,-129 53-1,-145 95 338,234-105 347,-141 99 1,239-143-579,1 0 0,0 2 0,2 1 0,1 1 0,-21 30 0,-86 146-513,118-183 286,-188 358-2423,161-288 2357,3 1-1,-32 138 1,55-166 354,3 1 1,2 0 0,3 0-1,7 96 1,48 245-160,-40-337-70,3-1 0,27 75-1,-31-114 18,0 0 0,2-1 0,1 0 0,1-1 0,2 0 0,0-2-1,36 41 1,-25-38 14,1-1 0,1-1-1,1-1 1,1-2-1,55 27 1,176 60 210,-168-73-74,375 123 544,8-25-375,-65-18-383,-124-27-106,134 37-147,10-30 65,365 8 47,-454-62 240,272 21-13,-454-54-89,297-26 0,-302-2-13,-2-6 0,-1-8 1,173-62-1,-29-15-455,509-268 0,-716 328 432,127-95-1,-158 100 191,-1-3 0,91-103 0,-111 104 185,-2-2-1,-3-1 1,-2-1 0,-2-2-1,43-115 1,-58 127 51,-1-1 0,-2-1 0,-2 1 0,-3-2 0,-1 1 1,-1-65-1,-7 53 64,-2 1 1,-3-1 0,-2 1 0,-29-95 0,-5 18 64,-5 2 1,-83-156 0,84 207-302,-3 3 0,-4 2-1,-3 3 1,-83-81 0,69 84-33,-154-115-1,-102-30 22,86 91 27,-8 23-6,139 62-293,-227-47 1,-122 18-694,288 48 606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6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 10266,'-10'-2'152,"-1"1"0,1 0 1,-1 1-1,0 0 0,1 1 0,-1 0 0,0 0 0,1 1 0,0 1 0,-1 0 1,1 0-1,0 1 0,1 0 0,-1 1 0,1 0 0,-1 1 0,2 0 0,-1 0 0,1 1 1,0 0-1,0 0 0,1 1 0,-1 0 0,2 0 0,-1 1 0,2-1 0,-1 2 1,1-1-1,-5 13 0,-4 12-2,2 0-1,2 0 1,1 1 0,-7 67-1,9-27 10,5 99-1,16 1-109,-11-156-52,1 1 0,0-1 1,2 1-1,1-2 0,0 1 0,17 30 1,-22-46 2,0 0-1,0 1 1,1-1 0,-1 0 0,1 0 0,0 0-1,0-1 1,0 1 0,6 3 0,-8-5 3,1 0 0,0 0-1,0 0 1,0-1 0,0 1 0,1-1 0,-1 1 0,0-1 0,0 0 0,0 0 0,0 0-1,0 0 1,0 0 0,1 0 0,-1-1 0,0 1 0,0-1 0,0 1 0,0-1 0,3-1-1,3-3 25,0 1 0,0-2 0,-1 1 0,0-1 0,0 0 0,0 0 0,7-10 0,40-55 243,-26 29-93,-3-1 0,-1-1 0,18-50 1,-15 23 117,24-99 1,-40 125-168,7-65 0,-17 93-136,0 1-1,-1 0 0,0 0 1,-1-1-1,-1 1 0,-1 0 1,-6-22-1,8 34-32,-1-1 0,0 1 0,1 0-1,-1 0 1,-1 0 0,1 0 0,-1 1 0,1-1 0,-1 0 0,0 1 0,-1 0 0,1 0 0,0 0 0,-1 0 0,0 0-1,1 1 1,-1 0 0,0 0 0,0 0 0,-1 0 0,1 0 0,0 1 0,0 0 0,-7-1 0,2 1-66,-1 0 1,1 1-1,-1 0 1,0 1 0,1 0-1,-1 0 1,1 1-1,0 1 1,-1-1-1,-10 6 1,-14 7-273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41 539 11162,'-15'4'470,"-11"3"351,26-7-814,0 0 1,0 0-1,0 0 0,0 0 0,1 0 0,-1 0 0,0 0 0,0 0 0,0 0 0,0 0 1,0 0-1,0 0 0,0 0 0,0 0 0,0 0 0,0 0 0,0 0 0,0 0 0,0 0 0,0 1 1,0-1-1,0 0 0,0 0 0,0 0 0,0 0 0,0 0 0,0 0 0,0 0 0,0 0 1,0 0-1,0 0 0,0 0 0,0 0 0,0 0 0,0 0 0,0 0 0,0 0 0,0 1 1,0-1-1,0 0 0,0 0 0,0 0 0,0 0 0,0 0 0,0 0 0,0 0 0,-1 0 1,1 0-1,0 0 0,0 0 0,0 0 0,0 0 0,0 0 0,0 0 0,0 0 0,17 1 366,18-3-186,0-2 0,61-15 0,-54 10-106,416-80 174,67-13-341,191-27 418,-85 18-631,-531 90-40,221-41-935,-283 57 1690,-36 6 311,-22 1-138,-25 1 683,43-3-1112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12987,'36'-12'357,"1"1"0,0 1 0,0 2 0,52-4 0,153 4-93,-54 4-401,-139 0 203,88-17 0,-61-1 39,0-3-1,79-39 1,69-24 132,319-101 378,-529 184-588,103-37 274,-98 37-246,1 0-1,1 1 1,38-3 0,-56 6-67,0 1 1,1 1 0,-1-1 0,0 0 0,0 1 0,0-1-1,0 1 1,0 0 0,0 0 0,3 2 0,-5-2-16,0-1-1,1 1 1,-1 0 0,0 1 0,1-1-1,-1 0 1,0 0 0,0 0 0,0 1-1,0-1 1,0 0 0,-1 1 0,1-1 0,0 1-1,-1-1 1,1 1 0,0-1 0,-1 4-1,1-4 4,-1 2-22,1-5-93,0-8 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344 207 11690,'-12'64'758,"3"1"0,-1 123 0,9-151-622,-4 39 101,-3 1-1,-24 103 0,-56 148-97,39-154-129,4 10-16,-34 294 0,77-462 2,1-10 9,0 0 0,0 0 0,1 1 0,0-1 0,0 0 0,1 0 0,2 13 0,-3-18 6,1 0 1,-1 0-1,1 0 0,0 0 1,0 0-1,0 0 0,-1 0 1,1 0-1,0 0 0,0-1 1,0 1-1,0 0 0,0-1 1,1 1-1,-1 0 0,0-1 1,0 1-1,0-1 0,0 0 0,2 1 1,32 5 208,-13-3-105,136 45 360,-114-33-446,1-1 1,0-2-1,0-2 0,68 6 1,-52-15-69,0-4 1,-1-2-1,89-18 1,175-59-222,-223 55 203,307-64-131,-290 73 167,180-2-1,77 23 10,291-13 26,-216-15-9,-301 25-13,151 20 1,-77 4 7,394-10-1,-310-37 12,-150 10-5,70 9-36,-147 4 19,-48-4 12,-31 3 6,0 0-1,-1 0 0,1 0 0,-1-1 1,1 1-1,-1 0 0,1-1 1,-1 1-1,1 0 0,-1-1 0,0 1 1,0-2-1,1-2 16,8-18 0,0 1-1,1 1 0,18-28 0,46-58-85,-26 39 46,-27 38-20,-2-2-1,-1 0 1,-2-1-1,-1 0 1,-1-2 0,-2 0-1,-2 0 1,12-70 0,-13 25-78,-3-86 0,-12-83 89,1 103 19,-3-23-64,4 136 16,-1-1-1,-1 1 1,-11-32-1,16 60 48,-1 0 0,0-1-1,0 1 1,-1 0 0,1 0-1,-1 0 1,0 1-1,-1-1 1,1 1 0,-1-1-1,0 1 1,-5-5 0,4 7 2,1-1 0,-1 1 0,0-1 0,0 1 0,1 1 0,-1-1 0,0 1-1,0 0 1,-1 0 0,1 0 0,0 1 0,0-1 0,-9 2 0,-68 5-79,53-3 98,-1-1-1,0-2 1,-47-4-1,-28-12 52,-134-2 0,-17 22-98,-22 0-1,199-5 35,-546 11-29,366 15 27,-487 25 50,112-61-27,53 0-16,554 11-4,-688-10 353,6-61-32,685 67-330,-1-2 0,1 0 0,0-2 0,-35-16 0,46 18 6,0-2 0,1 0 1,-1 0-1,1-1 0,1 0 1,0-1-1,0-1 0,-16-21 1,-14-26-16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635 334 11370,'-28'-4'70,"0"2"-1,0 1 0,-1 1 1,1 2-1,0 0 1,-1 2-1,2 2 0,-1 0 1,1 2-1,0 0 0,-34 17 1,47-18-25,1 0 1,1 0 0,-1 2-1,1-1 1,0 2 0,1-1-1,0 2 1,-15 18 0,14-13-24,1 1 0,0 0 0,1 0 0,1 1 1,-11 31-1,3 7-26,3 1 0,3 0 0,-6 82 0,10-77-13,4 1 0,6 100 0,-1-138 11,2 1-1,0-1 1,2 0-1,0 0 1,2 0-1,1-1 0,1 0 1,1-1-1,16 26 1,-13-30-21,1 0 1,1-1-1,1-1 0,1 0 1,0-1-1,1-1 1,1-1-1,0-1 1,43 21-1,-12-11-137,1-2 1,0-3-1,68 15 1,229 26-531,5-25 359,-258-27 220,128-6 1,-193-3 100,0-1 1,0-1 0,-1-2-1,1-2 1,-1 0 0,-1-2-1,0-1 1,35-19 0,-43 18 42,-1-2 0,0 0 1,-1-1-1,-1-1 0,0-1 1,-1-1-1,20-26 0,-17 16 22,-2-1 0,0 0 0,-2-2 0,20-53 0,-16 22 12,-2-1 0,-4-1 0,-2 0 0,-3-1 0,1-67 0,-9 87 38,-2 0 1,-3-1-1,-1 1 1,-2 1-1,-2-1 1,-21-61 0,-8-33 359,-13-36-201,42 151-246,0 1 0,-2 0 1,-1 0-1,0 1 0,-18-22 0,21 33-23,-1 0 0,-1 1 0,0 0 0,0 1 0,-1 0-1,0 0 1,-1 1 0,1 1 0,-2 0 0,1 1 0,-1 1-1,0 0 1,0 0 0,0 1 0,-20-2 0,-20 0-247,0 1 1,-100 6 0,110 1 131,-844 78-807,745-55 863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4785,'-5'3'110,"0"1"0,0 0 0,1 0 0,0 0 0,0 0 0,0 1 0,0-1 0,-3 8 0,-23 46 1124,8-13 169,7-17-842,2 0-1,0 1 0,-8 32 0,-19 95-1087,20-73 510,6-22-54,-8 87 0,6 64-59,7-77 47,6-93 36,2-1 0,2 0 1,9 65-1,-7-84 16,2-1 0,0-1 0,2 1 0,0-1 0,1 0 0,1-1-1,1 1 1,20 28 0,-12-22-11,-1 0-1,-1 1 1,-1 1 0,-2 1-1,13 40 1,-24-63 50,6 19-106,1 0-1,1-1 1,23 43-1,-29-61-38,-1-1 0,1 1 0,0-1-1,1 0 1,-1 0 0,1 0 0,0-1 0,0 0 0,1 0-1,-1 0 1,1 0 0,0-1 0,0 0 0,0 0 0,0-1-1,0 1 1,1-2 0,-1 1 0,1-1 0,9 2 0,28-2-155,0-2 0,-1-1 0,1-3 0,-1-1 0,83-24 1,-91 18 285,0-2 0,-1-2 0,-1 0 0,0-3 0,-1 0 0,-1-2 0,-1-2 0,35-33 0,-52 41 141,-1 1-1,-1-2 1,0 0 0,0 0-1,-2-1 1,0 0 0,7-22-1,10-16 524,-24 50-579,-1 4-32,-1 1-1,1-1 1,-1 0 0,1 1-1,-1-1 1,0 0-1,1 0 1,-1 0 0,0 1-1,0-1 1,0 0-1,1 0 1,-1 0 0,0 0-1,0 1 1,0-1-1,0 0 1,0 0-1,-1 0 1,1 1 0,0-1-1,0 0 1,-1 0-1,1 0 1,0 1 0,-1-1-1,1 0 1,0 0-1,-1 1 1,1-1-1,-1 0 1,0 1 0,0-2-1,-6-22-290,2 2 239,-2 1-121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7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11370,'0'0'39,"0"-1"0,0 0 0,-1 1 0,1-1 0,0 1 1,1-1-1,-1 0 0,0 1 0,0-1 0,0 1 0,0-1 0,0 0 0,1 1 0,-1-1 0,0 1 0,0-1 0,1 1 0,-1-1 0,1 1 0,-1-1 0,0 1 0,1-1 0,-1 1 0,2-1 0,12-21 52,-5 13-87,-1-1-1,2 1 1,-1 0-1,1 1 0,0 0 1,1 1-1,0 0 1,0 1-1,1 0 1,-1 0-1,1 1 0,0 1 1,1 0-1,-1 1 1,19-3-1,43-7-14,198-29 31,-231 39 9,0 1-1,-1 3 1,1 1 0,0 3-1,-1 1 1,55 15-1,-89-20-21,0 1 1,0 0-1,-1 0 0,1 0 0,-1 1 0,1 0 0,-1 0 0,0 0 0,0 1 1,0 0-1,0 0 0,-1 0 0,1 0 0,-1 1 0,0 0 0,-1 0 0,1 0 0,-1 0 1,0 0-1,0 1 0,-1-1 0,1 1 0,-1 0 0,-1 0 0,1 0 0,-1 0 0,0 0 1,0 0-1,0 11 0,-2 96 127,-1-76-107,2 0 0,6 55-1,-1-73-48,1-1-1,0 1 0,1-1 1,1 0-1,1-1 0,1 0 0,17 24 1,-10-15-80,26 53 0,-33-56 77,-1 1 0,-1 0 0,-2 1 0,0 0 0,-1 0 0,-2 0 0,0 0 0,-2 1 0,-1-1 0,-1 0 1,-1 1-1,-1-1 0,-7 30 0,-8 7 39,-34 81 0,28-80-586,-1-11 277,11-27 109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506 256 13035,'-6'-6'75,"-1"-1"1,1 1-1,0-1 1,0-1-1,0 1 1,1-1-1,1 0 1,-1 0-1,1-1 1,1 1-1,-6-18 1,3 9-41,-15-29 0,20 44-34,-1-1-1,1 1 1,-1-1 0,0 1 0,0 0-1,0 0 1,0 0 0,0 0 0,0 0 0,0 0-1,-1 0 1,1 1 0,-1-1 0,1 1-1,-1 0 1,0 0 0,-3-1 0,2 1-10,0 0 1,-1 1 0,1 0 0,0 0 0,0 0 0,0 1 0,0-1-1,0 1 1,0 0 0,0 0 0,-4 2 0,-5 3-26,0 0 0,1 1 0,0 0 0,0 1 0,1 0 0,-12 12 1,2-2-18,1 2 1,1 0-1,1 1 0,1 1 1,1 1-1,-13 25 1,19-29 69,0 1 1,2 1-1,0-1 1,2 1-1,0 0 1,1 1-1,2 0 0,-2 27 1,-9 400 228,10-263-303,3-140 37,1 192-117,2-193 97,2-1 0,2 0 0,16 56 0,-15-79 37,1 0 0,0-1-1,2 0 1,1 0 0,0-1 0,1 0 0,1-1 0,1-1-1,0 0 1,2-1 0,0-1 0,0 0 0,31 21 0,-26-22-32,0-1 0,1-1 0,0-1 1,1-1-1,0-1 0,1-1 0,0-1 1,0-1-1,0-1 0,1-1 0,49 1 0,-57-6-14,-1 0 0,1-1 0,-1-1 0,0-1 0,0 0-1,0-1 1,-1 0 0,1-1 0,16-10 0,-12 4 29,-1 0 1,-1-1 0,0-1 0,0-1 0,-2-1 0,18-20 0,-12 9 38,-1-1 0,-1-1 0,-2-1 0,-1 0 0,-1-2 0,-2 0 0,-1 0 0,14-59 0,-18 51 13,-2-1 1,-2-1-1,-2 1 1,-2-65-1,-6 50 88,-1 0-1,-26-97 1,-10 21 464,-112-241 0,33 65-194,87 215-517,30 82-3,0 0-1,-1 0 1,0 1-1,-11-17 1,15 25 104,-1 0 1,0 0-1,0 0 1,0 0-1,0 0 1,0 0 0,0 1-1,0-1 1,0 0-1,-1 1 1,1 0-1,0 0 1,-1 0-1,1 0 1,-1 0-1,0 0 1,1 0-1,-1 1 1,0-1 0,1 1-1,-1 0 1,0 0-1,0 0 1,1 0-1,-6 1 1,-28 10-253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15867,'64'10'1377,"8"-3"-1057,11-7 1536,9 3-1152,20-6-200,0-2 161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16844,'-22'19'173,"2"0"1,0 2 0,2 1 0,0 0-1,2 1 1,0 1 0,1 1 0,2 0 0,1 1-1,0 0 1,2 0 0,-10 43 0,17-56-220,1 0 1,0 0-1,1 0 1,0 0 0,1 0-1,1 0 1,2 18-1,-2-26 12,0-1 0,0 1-1,1-1 1,-1 1 0,1-1-1,0 0 1,0 0 0,0 0-1,1 0 1,-1 0 0,1 0 0,0-1-1,0 1 1,0-1 0,1 0-1,-1 0 1,1 0 0,-1 0-1,1-1 1,0 0 0,0 1-1,0-1 1,9 2 0,-3-1-161,1-1 0,-1 0 0,1-1 0,-1-1-1,1 1 1,-1-2 0,1 1 0,-1-1 0,1-1 0,-1 0 0,12-4 0,-3-1-117,1 0 0,-1-1 1,-1-1-1,31-19 0,4-11-269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15859,'-16'14'532,"2"1"-1,-23 31 0,33-41-499,1 1-1,0-1 1,0 1-1,0 0 0,1 0 1,-2 6-1,3-9 0,1 0 0,-1 0 0,1-1 0,0 1 0,0 0 0,0 0 0,0 0 0,0-1 0,1 1 0,-1 0-1,1 0 1,0 0 0,0-1 0,1 4 0,-1-4-25,1 0-1,-1 0 0,1 0 1,-1 0-1,1-1 0,0 1 1,0 0-1,0-1 0,-1 1 1,1-1-1,1 0 0,-1 0 1,0 0-1,0 0 0,0 0 1,1 0-1,-1-1 0,0 1 1,1-1-1,-1 1 0,5-1 1,4 1-36,1-1 0,0-1 0,13-2 0,1-1-113,0-2 0,-1-1 1,46-18-1,71-42-446,-117 55 487,-23 11 92,1-1-13,1 0-1,-1 0 1,1 1 0,0-1 0,-1 1 0,6-1 0,-8 2 24,-1 0 0,1 0 1,-1 0-1,1 0 1,-1 0-1,0 0 0,1 0 1,-1 0-1,1 1 1,-1-1-1,0 0 0,1 0 1,-1 0-1,1 0 1,-1 1-1,0-1 0,1 0 1,-1 0-1,0 1 1,0-1-1,1 0 0,-1 1 1,1 0-1,1 15 215,-8 10 58,3-17-178,1 0 1,0 1-1,0-1 1,1 14 0,1-22-76,0 1 1,0-1 0,0 1 0,0-1-1,0 1 1,0-1 0,1 1-1,-1-1 1,1 1 0,-1-1 0,1 0-1,-1 1 1,1-1 0,0 0 0,0 1-1,0-1 1,0 0 0,0 0-1,0 0 1,0 0 0,0 0 0,0 0-1,0 0 1,1 0 0,-1 0-1,0-1 1,1 1 0,-1 0 0,0-1-1,1 1 1,-1-1 0,1 1 0,1-1-1,3 1 14,0-1-1,0 0 0,1 0 1,-1-1-1,0 0 0,0 0 0,0 0 1,0 0-1,11-5 0,53-28-196,-54 25 35,124-77-567,-102 59 437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116 208 12323,'-4'0'130,"1"0"1,-1 0-1,0 0 1,0 0-1,0 1 1,0 0-1,1 0 1,-1 0-1,0 0 1,0 0-1,1 1 0,-1-1 1,1 1-1,0 0 1,-1 0-1,-5 5 1,4-2-37,1-1 1,-1 1-1,0-1 0,1 1 1,0 1-1,0-1 1,1 1-1,-1-1 0,-2 8 1,5-12-78,1 0 1,-1 0-1,1 0 1,0 0 0,-1 0-1,1 1 1,0-1 0,0 0-1,0 0 1,0 0-1,-1 0 1,2 0 0,-1 0-1,0 0 1,0 0-1,0 1 1,1 0 0,-1-2-6,1 1 1,-1 0 0,0-1-1,1 1 1,-1-1-1,1 0 1,-1 1 0,1-1-1,-1 1 1,1-1-1,0 0 1,-1 1 0,1-1-1,-1 0 1,1 1 0,0-1-1,-1 0 1,1 0-1,0 0 1,1 0 0,2 0 0,0 0 0,0 0 0,1-1 0,-1 1 0,0-1 0,0 0 0,8-3 0,16-9-200,1 0 0,-2-2-1,27-18 1,72-59-601,-99 71 478,0-1-1,39-42 1,-51 43 328,-15 20-9,0 1-1,1 0 1,-1 0-1,0-1 1,0 1-1,1 0 1,-1-1-1,0 1 1,0 0-1,0-1 1,0 1-1,0 0 1,0-1-1,1 1 1,-1 0-1,0-1 1,0 1-1,0-1 1,0 1-1,0 0 1,0-1-1,-1 1 1,1 0-1,0-1 1,0 1-1,0 0 1,0-1-1,0 1 1,0 0-1,-1-1 1,1 1-1,0 0 1,0-1-1,0 1 1,-1 0-1,1-1 1,0 1-1,0 0 1,-1 0-1,1 0 1,0-1-1,-1 1 1,1 0-1,0 0 1,-1 0-1,1 0 1,0-1-1,-1 1 1,1 0-1,0 0 1,-1 0-1,1 0 1,-1 0-1,1 0 1,0 0-1,-1 0 1,1 0-1,0 0 1,-1 0-1,1 0 1,0 0-1,-1 1 1,1-1-1,-1 0 1,-6 2 109,0 0 0,1 0 0,-1 0 0,1 1 0,-1 0 0,1 0 0,0 1 0,0-1 0,1 1 0,-10 9 0,3-2 197,0 0 0,1 1 1,-16 23-1,23-29-239,1-1 0,-1 1 0,1 0 0,1 0 0,-1 0 0,1 0 0,0 0 1,1 0-1,-1 1 0,1-1 0,0 11 0,1-14-73,0 0-1,0 0 1,1 1 0,-1-1 0,1 0 0,0 0-1,0 0 1,0 0 0,0 0 0,1 0 0,-1 0-1,1 0 1,0 0 0,0-1 0,-1 1 0,2 0-1,-1-1 1,0 0 0,1 0 0,-1 0 0,1 0-1,-1 0 1,1 0 0,0 0 0,3 1-1,5 1-139,1 0 0,-1 0-1,1-1 1,0-1-1,0 0 1,0 0-1,0-1 1,0-1 0,0 0-1,16-2 1,-7-1-138,1 0 1,-1-2 0,0-1-1,38-15 1,-52 19 237,-2 0 53,0 0 1,0 0-1,0 0 1,0-1-1,0 1 0,-1-1 1,1 0-1,-1-1 1,0 1-1,0-1 0,0 0 1,6-7-1,-10 10 1,1 1-1,-1 0 0,0 0 0,0-1 1,0 1-1,0 0 0,1-1 1,-1 1-1,0 0 0,0-1 1,0 1-1,0 0 0,0-1 1,0 1-1,0 0 0,0-1 1,0 1-1,0-1 0,0 1 1,0 0-1,0-1 0,0 1 0,0 0 1,0-1-1,0 1 0,0 0 1,-1-1-1,1 1 0,0 0 1,0-1-1,0 1 0,-1 0 1,1 0-1,0-1 0,0 1 1,-1 0-1,1 0 0,0-1 0,-1 1 1,-18-1 414,-21 12 122,37-9-536,-1 0 0,1 0 0,-1 1 0,1-1 0,0 1 0,-6 5 0,9-7-20,-1-1 0,1 1-1,-1 0 1,0-1 0,1 1 0,-1 0 0,1 0-1,0-1 1,-1 1 0,1 0 0,0 0 0,-1 0 0,1-1-1,0 1 1,0 0 0,0 0 0,-1 0 0,1 0-1,0 0 1,0-1 0,1 1 0,-1 0 0,0 0-1,0 0 1,0 0 0,0 0 0,1-1 0,-1 1-1,0 0 1,1 0 0,-1 0 0,1-1 0,-1 1-1,1 0 1,-1 0 0,1-1 0,-1 1 0,1-1-1,0 1 1,-1 0 0,2 0 0,4 2-63,1-1 1,0 1 0,-1-1-1,1 0 1,0-1-1,0 1 1,0-2-1,0 1 1,0-1-1,14 0 1,-10 0-45,25-1-277,-1-2-1,38-8 0,10 0-344,-78 10 702,26 1-25,-30 0 79,0 0 0,-1 0 0,1 0 1,-1 0-1,1 1 0,0-1 0,-1 0 0,1 0 0,-1 1 0,1-1 0,-1 0 1,1 1-1,-1-1 0,1 0 0,-1 1 0,1-1 0,-1 1 0,1-1 1,-1 1-1,0-1 0,1 1 0,-1-1 0,0 1 0,1-1 0,-1 1 1,0 0-1,0-1 0,1 1 0,-1-1 0,0 1 0,0 0 0,0-1 1,0 1-1,0 0 0,0-1 0,0 1 0,0-1 0,0 1 0,-1 1 1,1-2 2,0 0 1,0 1-1,0-1 1,0 0 0,0 1-1,0-1 1,0 0-1,0 1 1,0-1 0,0 0-1,0 1 1,0-1-1,0 0 1,0 1 0,0-1-1,1 0 1,-1 1-1,0-1 1,0 0 0,0 0-1,0 1 1,1-1-1,-1 0 1,0 1 0,0-1-1,1 0 1,-1 0 0,0 0-1,0 1 1,1-1-1,-1 0 1,0 0 0,0 0-1,1 0 1,-1 1-1,1-1 1,17-1 529,19-11-163,-37 12-394,41-16-326,1 1-1,1 2 1,86-13-1,-89 22-97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18228,'11'15'1320,"-2"1"-1376,-1-1-304,5-3 768,1 0-304,2-4-144</inkml:trace>
  <inkml:trace contextRef="#ctx0" brushRef="#br0" timeOffset="1">19 425 16075,'-4'19'625,"-3"-17"-625,-1-15-8,18-15 416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16035,'18'1'1713,"6"1"-1225,10-2-200,4 0 752,12-2-528,4 1-72,1-2-288,-4 0-336,-6 0 1681,-5-1-1417,-21 3 72,-12 1 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14747,'26'2'1504,"7"-4"-1127,9-9-377,8-4 656,6-2-400,3-2-40,-4 2-232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14355,'15'-4'349,"-1"1"-1,1 0 1,0 1 0,0 1-1,0 1 1,23 1 0,3 0 251,-19-2-367,32 0 258,-50 1-449,1 1-1,0-1 1,-1 1-1,1 0 1,-1 0-1,0 1 0,1-1 1,5 4-1,-9-5-37,0 1-1,-1-1 1,1 1-1,0-1 1,-1 1-1,1 0 1,-1-1-1,1 1 1,-1-1-1,1 1 1,-1 0-1,0 0 1,1-1 0,-1 1-1,0 0 1,1 0-1,-1-1 1,0 1-1,0 0 1,0 0-1,0 0 1,0-1-1,0 1 1,0 0-1,0 0 1,0 0-1,0-1 1,0 1-1,0 0 1,0 0-1,-1 0 1,1-1-1,0 1 1,-1 0-1,1 0 1,-1-1-1,1 1 1,-1 0-1,0 0 1,-27 30 6,20-23 5,-93 109 15,11-13-99,76-90 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15019,'-6'8'395,"1"-1"1,0 1-1,1 0 0,0 0 1,-5 15-1,7-19-395,0 1 1,1 1 0,-1-1-1,1 0 1,0 0-1,1 0 1,0 1-1,-1-1 1,2 0-1,0 10 1,-1-14-8,1 0 0,-1 0 0,0 0-1,1-1 1,-1 1 0,1 0 0,-1-1 0,1 1 0,-1 0 0,1-1-1,-1 1 1,1-1 0,0 1 0,-1 0 0,1-1 0,0 0 0,-1 1-1,1-1 1,0 1 0,0-1 0,0 0 0,-1 0 0,1 1 0,1-1-1,27 0-130,-15-3 53,-1-1-1,15-5 1,95-48-221,-20 9 672,-101 47-345,33-10 231,-34 11-235,-1 0 0,1-1-1,-1 1 1,1 0-1,0 0 1,-1 0-1,1 0 1,-1 0-1,1 0 1,0 0-1,-1 0 1,1 0-1,-1 0 1,1 0-1,0 0 1,-1 1 0,1-1-1,-1 0 1,1 0-1,-1 1 1,1-1-1,0 0 1,-1 1-1,0-1 1,1 0-1,-1 1 1,1-1-1,-1 1 1,1-1-1,-1 1 1,0-1 0,1 1-1,-1-1 1,0 1-1,0-1 1,1 1-1,-1-1 1,0 1-1,0-1 1,0 1-1,0 0 1,1-1-1,-1 1 1,0-1-1,0 1 1,0 0 0,0-1-1,-1 1 1,1 0-1,0-1 1,0 1-1,-15 55 677,11-45-628,0 0 0,1 0 1,0 0-1,1 1 0,1-1 0,-1 21 1,2-31-64,0 0 0,0 0-1,0 0 1,0 0 0,0 0 0,0 0 0,0 0 0,1 0 0,-1 0 0,0-1 0,1 1-1,-1 0 1,1 0 0,-1 0 0,1 0 0,-1 0 0,1-1 0,-1 1 0,1 0 0,0 0 0,0-1-1,0 2 1,0-2-4,0 0 0,0 0 0,0 0 0,0 0 0,0 0 0,0 0 0,0 0 0,0 0 0,0 0 0,-1 0 0,1 0 0,0 0 0,0-1 0,0 1 0,0 0 0,0-1 0,0 1 0,1-2 0,4-2-10,1-1-1,-1 0 1,0 0 0,5-7-1,-10 11 16,21-20-32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 14619,'-1'7'199,"1"0"-1,-1 0 1,0 0-1,0 0 1,-1 0-1,1 0 1,-2 0-1,1 0 1,-1-1-1,-6 12 1,-5 5 375,-26 33 0,16-24-40,-27 40-4,-70 95 367,120-166-937,0 0 0,1 0 0,-1 0 0,0-1 0,1 1-1,-1 0 1,0 0 0,0-1 0,1 1 0,-1-1 0,0 1-1,0-1 1,0 1 0,0-1 0,-1 1 0,2-1 1,-1 0 0,1 0 0,0 0 0,-1-1 0,1 1 0,0 0 0,0 0 0,-1 0 0,1 0 0,0-1 0,-1 1 0,1 0 0,0 0 0,0 0 0,0-1 0,-1 1 0,1 0 0,0 0 0,0-1 0,0 1 0,-1 0 0,1-1 0,0 1 0,0 0 0,0 0 0,0-1-1,0 1 1,0 0 0,0-1 0,0 1 0,-1-37-2166,2 26 2079,-2-47-1185,0-26-1185,5 30 4644,-4 54-2120,0 0 1,0 0-1,-1-1 1,1 1-1,0 0 0,0 0 1,0 0-1,1-1 1,-1 1-1,0 0 1,0 0-1,0 0 1,0-1-1,0 1 1,0 0-1,0 0 1,0 0-1,0-1 0,0 1 1,0 0-1,1 0 1,-1 0-1,0 0 1,0 0-1,0-1 1,0 1-1,0 0 1,1 0-1,-1 0 1,0 0-1,0 0 1,0 0-1,0 0 0,1 0 1,-1-1-1,0 1 1,0 0-1,1 0 1,6 6 550,6 16 250,-12-20-613,21 33 1108,32 40 1,13 20-766,-64-89-567,0-1 0,0 1 0,-1 0 0,1-1 0,-1 1 0,2 11 0,-4-17 1,0 0-1,0 0 0,0 1 1,0-1-1,0 0 0,0 0 1,0 0-1,0 0 0,0 0 1,0 1-1,0-1 0,0 0 1,0 0-1,0 0 0,0 0 1,0 0-1,0 1 0,-1-1 1,1 0-1,0 0 0,0 0 1,0 0-1,0 0 0,0 0 1,0 0-1,0 0 0,-1 0 1,1 1-1,0-1 0,0 0 1,0 0-1,0 0 0,0 0 1,0 0-1,-1 0 1,1 0-1,0 0 0,0 0 1,0 0-1,0 0 0,0 0 1,-1 0-1,1 0 0,0 0 1,0 0-1,0 0 0,0 0 1,0 0-1,-1 0 0,1 0 1,0-1-1,0 1 0,0 0 1,0 0-1,0 0 0,0 0 1,-1 0-1,1 0 0,0 0 1,0 0-1,0-1 0,0 1 1,-9-6-304,-19-20-42,-2 2 1,-1 0 0,-1 2-1,-1 1 1,-1 2-1,0 1 1,-51-18-1,74 32 315,8 3 61,5 1 33,15 4 77,60 6 1108,127 0 1,-204-10-1239,9 0 118,0 0 1,0 0-1,0 0 0,0-1 1,0-1-1,16-4 0,4-9 279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14691,'22'-2'1825,"3"-1"-1121,16-1-328,2 0 1472,7 1-1288,-2-1-152,0 1-520,-5 1-400,-13 1 448,-7 1-168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13499,'24'13'1744,"16"-2"-888,5-3-351,6-4 1327,5 0-1008,4-8-304,-1-3 32,-4-8-304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11915,'10'27'397,"-1"0"1,-1 1 0,-2 0 0,-1 0 0,3 51-1,-1-9-294,1-7-37,-2-5 3,23 96 0,-27-148-16,0 0-1,0-1 0,0 1 0,1-1 0,3 7 0,-5-11-33,-1-1 0,0 1 0,1-1 0,-1 1 0,1-1 0,-1 1 0,0-1-1,1 0 1,-1 1 0,1-1 0,0 1 0,-1-1 0,1 0 0,-1 0-1,1 1 1,-1-1 0,1 0 0,0 0 0,-1 0 0,1 0 0,0 1 0,0-1-1,0-1 8,0 1 0,0-1 0,0 1 0,0-1 0,0 1-1,0-1 1,-1 1 0,1-1 0,0 0 0,0 0-1,-1 1 1,1-1 0,0 0 0,-1 0 0,1 0 0,-1 0-1,1 0 1,0-2 0,8-17 285,-1-1 0,0 0-1,-2 0 1,-1-1 0,6-42 0,-1-112 338,-40-312-704,30 483 56,-1 1 8,1 0 1,-1 1-1,1-1 0,0 0 0,0 0 1,0 0-1,2-5 0,-2 8-6,1 0 0,0 0 0,-1 0-1,1 0 1,0 0 0,-1 0 0,1 1 0,0-1-1,0 0 1,0 0 0,0 1 0,0-1 0,-1 0-1,1 1 1,1-1 0,-1 1 0,0-1 0,0 1-1,0 0 1,0-1 0,0 1 0,0 0 0,0 0-1,0 0 1,1 0 0,-1 0 0,2 0 0,14-1 0,504-31 43,-401 18-389,-1-5 1,153-45 0,-238 53 203,-21 6 42,0 0 1,0 2-1,1-1 1,25-2 0,-38 6 93,-1 1 0,0-1 1,1 0-1,-1 0 0,0 0 1,0 0-1,1 1 0,-1-1 1,0 0-1,1 0 0,-1 1 1,0-1-1,0 0 0,1 0 1,-1 1-1,0-1 0,0 0 1,0 1-1,1-1 0,-1 0 1,0 1-1,0-1 0,0 0 1,0 1-1,0-1 0,0 0 1,0 1-1,0-1 0,0 1 1,0-1-1,0 0 0,0 1 1,0-1-1,0 0 1,0 1-1,0-1 0,0 0 1,0 1-1,-1-1 0,1 0 1,0 1-1,0-1 0,-1 1 1,-6 17-13,7-17 12,-9 16 64,2 2 0,1-1 0,0 1 0,-3 22 0,6-29-76,2 0 1,0 0 0,0 1 0,1-1-1,1 0 1,0 0 0,4 22 0,-4-32 8,-1 0 0,1 0 0,-1 0 1,1 0-1,0-1 0,-1 1 0,1 0 1,0 0-1,0-1 0,1 1 0,-1 0 1,0-1-1,0 1 0,1-1 0,-1 0 1,1 1-1,-1-1 0,4 2 0,14 5-76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11 396 15803,'-11'12'2280,"11"-12"-2248,1 0 0,-1 0 0,0 0 0,0 0 0,0 0 0,0 0 0,0 0 0,0 0 0,0 0 0,0 0 0,0 0 0,0 0 0,0 0 0,0 0 0,0 0 0,0 0 0,0 0 0,0 0 96,0 0-96,0 0 0,1 0 0,-1 0 0,0 0 0,0 0 0,0 0 0,0 0 0,0 0 0,0 0 0,0 0 0,0 0 0,0 0 0,0 1 0,0-1 0,0 0 0,0 0 0,0 0 0,0 0 0,0 0 0,0 0 0,0 0 0,0 0 0,0 0 0,0 0 0,0 0 0,0 0 0,0 0 0,22-18 820,251-301-284,-244 283-509,-27 34-60,21-26 18,-16 22-31,-10 16-47,-21 42-76,2 0 1,2 2-1,3 0 0,-14 80 0,30-129 99,-1 5-198,0 0 1,1 0 0,0 0-1,1 20 1,0-30 227,0 1-1,-1-1 1,1 1 0,0-1 0,0 0-1,0 1 1,0-1 0,0 1-1,0-1 1,0 1 0,0-1-1,1 0 1,-1 1 0,0-1-1,0 0 1,0 1 0,0-1 0,0 1-1,1-1 1,-1 0 0,0 1-1,0-1 1,1 0 0,-1 1-1,0-1 1,1 0 0,-1 0-1,0 1 1,0-1 0,1 0-1,-1 0 1,1 0 0,-1 1 0,0-1-1,1 0 1,-1 0 0,0 0-1,1 0 1,0 0 0,14-12-248,7-14-140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77 140 11026,'11'-13'236,"-1"0"1,0-1-1,-1 0 0,9-18 0,-16 29-244,11-27 603,-9 9 2566,-24 55-792,-9 20-2277,3 1 0,-22 67-1,41-98-90,0 0-1,1 1 0,2 0 0,1 0 1,0 1-1,2-1 0,4 48 0,-2-65-1,1 0-1,-1 0 0,1 0 0,1 0 1,0-1-1,0 1 0,0-1 0,7 12 1,-8-16-1,0-1 1,0 1-1,0 0 1,1-1-1,-1 1 1,0-1-1,1 0 1,0 0 0,-1 0-1,1 0 1,0 0-1,0-1 1,0 1-1,0-1 1,1 0-1,-1 0 1,0 0-1,0 0 1,1 0-1,-1-1 1,0 0-1,7 0 1,-3-1 1,1 0 0,-1-1 0,0 0 0,0 0-1,0-1 1,0 0 0,-1 0 0,1-1 0,-1 0 0,0 0 0,0 0 0,0-1 0,0 0 0,4-5-1,4-4 19,-1-1 0,-1 0 0,-1-1 0,12-20 0,-19 28 3,0 0 0,0 0 1,-1 0-1,0 0 0,-1 0 0,0-1 1,0 0-1,1-10 0,-3 16-13,0 1 0,0-1-1,0 0 1,0 1 0,0-1 0,0 1 0,-1-1-1,1 1 1,-1-1 0,0 0 0,0 1-1,0 0 1,0-1 0,0 1 0,0 0 0,-1-1-1,1 1 1,-1 0 0,1 0 0,-1 0-1,0 0 1,0 1 0,0-1 0,0 0 0,0 1-1,0-1 1,-1 1 0,1 0 0,0 0 0,-1 0-1,-3-1 1,0 0-15,0 2 0,0-1 0,0 1 0,0 0 0,0 0-1,1 0 1,-1 1 0,0 0 0,0 0 0,1 0 0,-1 1 0,-5 2 0,3-1 159,1 0 0,0 1 0,0 0-1,0 0 1,1 0 0,-1 1 0,1 0 0,-8 8 0,7-2-7,10-7 47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11 488 15347,'-10'17'1606,"10"-16"-910,1-4-86,17-30 781,146-245 1520,-58 86-640,-112 204-2153,1 1 0,1 0 0,-5 20-1,-4 13-216,0-8-56,-49 162-3604,58-174 2543,4-21 434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13627,'-9'10'125,"0"0"0,0 0 0,1 1 0,1 0 0,-1 1 0,2 0 0,-8 18 0,2-8 39,-62 142 206,66-144-302,1 2 0,1-1 0,1 1 1,1 0-1,1 0 0,0 23 0,3-42-47,0 1 0,0-1-1,0 0 1,1 1 0,-1-1 0,1 0 0,0 0 0,0 0-1,0 0 1,1 1 0,2 4 0,-3-7-3,1 1-1,-1 0 1,1-1 0,-1 0 0,1 1 0,-1-1-1,1 0 1,0 0 0,0 0 0,-1 0 0,1 0-1,0 0 1,0-1 0,0 1 0,0 0 0,0-1-1,0 0 1,0 1 0,0-1 0,0 0 0,3 0-1,3-1 52,1 0 0,-1-1 0,1 0 0,-1 0 0,0-1-1,1 0 1,-1-1 0,-1 0 0,1 0 0,-1 0 0,1-1-1,9-8 1,2-4 214,0 0-1,-1 0 0,17-23 1,-28 33-112,-2-1-1,1-1 1,-1 1-1,0-1 1,6-16 0,-10 24-133,-1-1 0,1 0 0,-1 1 0,1-1 0,-1 0 0,0 0 0,0 1 0,0-1 0,0 0 0,0 0 1,0 1-1,0-1 0,-1 0 0,1 1 0,-1-1 0,0-2 0,0 2-9,0 1 0,0 0-1,-1 0 1,1 0 0,0 0 0,0 0 0,-1 0-1,1 0 1,0 0 0,-1 0 0,1 1 0,-1-1-1,1 1 1,-1-1 0,1 1 0,-1 0-1,0-1 1,1 1 0,-1 0 0,1 0 0,-4 0-1,-6 1-88,1-1 0,0 2 0,-1-1 0,1 2 0,0-1 0,0 1 0,0 1-1,1 0 1,-1 0 0,1 1 0,0 0 0,-14 11 0,16-6-160,14-4-71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19948,'0'-10'-4081,"7"6"7698,3 0-2761,10 1-280,5-1-223,11-2 663,7 0-264,8-2-320,2 0-272,-1 1-816,-3 3-408,-15 1 840,-8 3-208,-26 6-153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17220,'9'6'1672,"7"-3"-1048,5 3-264,7-1 576,5 1-183,8-4-505,-2-2-568,5-3 352,-1-3-136,-3-1-184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16948,'5'-1'419,"-4"1"-283,0 0-1,1 0 1,-1-1 0,1 1-1,-1 0 1,0 0-1,1 1 1,-1-1 0,0 0-1,1 0 1,-1 1-1,2 0 1,-3-1-104,1 1 1,-1 0-1,0 0 0,0 0 1,1-1-1,-1 1 0,0 0 1,0 0-1,0 0 1,0-1-1,0 1 0,0 0 1,0 0-1,0 0 0,0-1 1,0 1-1,0 0 0,-1 0 1,1 0-1,0-1 0,-1 1 1,1 0-1,0 0 1,-2 1-1,-14 32 691,-2 1-1,-37 51 1,11-19-668,-134 259-490,174-318 413,0 0-1,1 1 0,0-1 0,1 1 1,-3 13-1,5-20 24,-1 0-1,1 0 1,0 0 0,0 0-1,0 0 1,0 0 0,1 0 0,-1 0-1,1 0 1,-1 0 0,1 0-1,-1 0 1,1 0 0,0 0-1,0 0 1,0-1 0,0 1 0,1 0-1,-1-1 1,0 1 0,1 0-1,-1-1 1,1 0 0,-1 1-1,1-1 1,-1 0 0,1 0 0,0 0-1,0 0 1,3 1 0,2 0 24,-1 0-1,1-1 1,0 0 0,0 0 0,-1 0 0,1-1 0,0 0 0,0 0 0,11-3 0,8-1 96,28-10 1,36-14-986,125-58-1,-202 80 381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16748,'-10'32'1408,"-3"6"-968,2 8-184,1 6 400,0 4-104,4 0-432,0 1-368,8-3 272,2-3-64,4-8-168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14931,'1'-8'637,"-1"0"-1,1 0 0,1 0 0,-1 1 1,1-1-1,5-12 0,-5 60 809,-35 233-1142,8-98-239,26-168-60,3-10 2,5-11-8,40-139-43,-37 106 49,3 1 0,24-51-1,-37 92-6,1-1 1,0 2-1,0-1 0,1 0 0,-1 1 0,1-1 0,0 1 1,0 0-1,1 0 0,-1 1 0,1-1 0,0 1 0,5-3 1,-6 4-15,0 1 1,-1-1-1,1 1 1,0 0-1,0 0 1,0 0-1,0 1 1,0 0-1,0-1 1,1 1-1,-1 1 1,0-1-1,0 1 1,0-1-1,0 1 1,0 0-1,0 0 1,-1 1-1,7 2 1,-7-2-6,0-1 0,-1 1 0,1-1 0,-1 1 1,1 0-1,-1 0 0,0 0 0,0 0 0,1 0 0,-1 0 1,-1 1-1,1-1 0,0 1 0,-1 0 0,1-1 0,-1 1 0,0 0 1,0 0-1,0 0 0,0 0 0,0 0 0,-1 0 0,1 0 1,-1 0-1,0 0 0,0 0 0,0 0 0,0 0 0,-1 0 0,1 0 1,-1 0-1,0 0 0,-1 3 0,-1 2-2,0 0 0,0 0 0,-1 0 0,-1-1-1,1 0 1,-1 0 0,0 0 0,0-1 0,-1 1 0,-13 10 0,10-9 39,-2-1 1,1 0 0,-16 7-1,21-12-39,-1 1 0,1-1 0,0-1 0,-1 1 0,1-1-1,-1 0 1,1 0 0,-1 0 0,-10-1 0,16 0 0,-1 0 0,0 0 0,0 0 0,0 0 0,0 0 0,1 0 0,-1-1 1,0 1-1,0 0 0,0 0 0,1-1 0,-1 1 0,0 0 0,0-1 0,1 1 0,-1-1 0,0 1 0,1-1 1,-1 0-1,0 1 0,1-1 0,-1 1 0,1-1 0,-1 0 0,1 0 0,0 1 0,-1-1 0,1 0 0,0 0 1,-1 1-1,1-3 0,0 1-5,0 1 0,0-1 1,0 0-1,0 0 0,1 0 1,-1 0-1,1 0 0,-1 0 0,1 0 1,0 0-1,0 1 0,0-1 1,1-2-1,13-16-287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11266,'-2'0'2034,"1"0"-1780,0 0 0,0 0 1,0 0-1,0 0 0,0-1 0,0 1 1,0 0-1,0 0 0,0-1 0,0 1 1,0-1-1,0 1 0,0-1 1,0 1-1,0-1 0,0 0 0,0 1 1,0-1-1,1 0 0,-1 0 1,0 1-1,0-3 0,0 3-171,1-1-1,-1 0 1,0 0-1,1 1 1,-1-1-1,1 0 1,-1 1-1,0-1 1,0 0 0,1 1-1,-1-1 1,0 1-1,0 0 1,0-1-1,-1 0 1,-6 8-505,8-6 157,-1 1 1,0-1 0,0 0 0,0 0-1,0 0 1,0 0 0,0 0 0,-1 0 0,1 0-1,0 0 1,-1 0 0,-1 1 0,1-2 6,2 0 214,0 0-1,-1 1 1,1-1 0,0 0-1,-1 0 1,1 0-1,0 0 1,0 0 0,-1 0-1,1 1 1,0-1-1,0 0 1,-1 0 0,1 0-1,0 1 1,0-1-1,-1 0 1,1 0-1,0 1 1,0-1 0,0 0-1,-1 0 1,1 1-1,0-1 1,0 0 0,0 1-1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235 164 15459,'6'-24'4821,"-9"38"-3892,-34 144-244,-77 398-492,111-535-203,2-9-28,0 1 1,-1 0-1,-1-1 1,0 1-1,-1-1 1,-8 17-1,12-28 29,-1 0 0,1 0 1,-1 0-1,1 0 0,-1 0 0,0 0 0,0 0 1,1-1-1,-1 1 0,0 0 0,0-1 1,0 1-1,0-1 0,0 1 0,0-1 0,-2 2 1,3-2 1,-1 0 0,0 0 0,1 0 0,-1 0 1,0 0-1,1-1 0,-1 1 0,0 0 0,1 0 1,-1 0-1,0-1 0,1 1 0,-1 0 0,1 0 1,-1-1-1,1 1 0,-1-1 0,0 1 0,1 0 1,-1-1-1,-1-2-4,0 1 0,0-1 0,0 0-1,0 0 1,1 0 0,-1 0 0,1 0 0,-2-6 0,-1-6 35,1-1 0,1 0 0,0 0 1,1-1-1,1 1 0,0 0 0,5-26 0,29-113 22,-28 131-84,29-110-756,84-209 0,-114 332 788,1-1 0,0 1 0,0 0 0,1 1 0,1 0 0,0 0 0,0 0 0,18-15 0,-18 19 2,0 0 0,0 1-1,0 0 1,1 1 0,0 0 0,0 0-1,0 1 1,0 0 0,1 0-1,-1 1 1,19-2 0,-20 4-21,0-1 1,1 1 0,-1 1 0,0-1 0,0 1-1,0 1 1,0 0 0,0 0 0,14 6 0,-18-7 11,-1 1 1,1 0-1,-1 0 1,0 0-1,0 1 0,0-1 1,0 1-1,0 0 1,0-1-1,-1 1 1,0 0-1,1 1 0,-1-1 1,0 0-1,0 1 1,-1-1-1,1 1 1,-1-1-1,0 1 0,0 0 1,0 0-1,1 6 1,-2 1 38,0 1 0,-1-1 1,0 0-1,0 0 1,-1 0-1,-1 0 0,0-1 1,0 1-1,-1 0 0,0-1 1,-1 0-1,0 0 0,-1-1 1,0 1-1,0-1 0,-1 0 1,-14 13-1,8-8 87,-2-1-1,1 0 1,-2-2 0,0 1 0,0-2-1,-1 0 1,0-1 0,-1-1 0,-25 9-1,38-16-159,1 1-1,-1-1 0,0-1 1,1 1-1,-1-1 0,0 0 1,-6 0-1,10 0 24,0 0-1,0 0 0,0 0 1,-1-1-1,1 1 0,0 0 1,0-1-1,0 1 1,0 0-1,0-1 0,0 1 1,0-1-1,0 0 0,0 1 1,0-1-1,1 0 1,-1 1-1,0-1 0,0 0 1,1 0-1,-1 0 0,0 0 1,1 0-1,-1 0 1,1 0-1,-1 0 0,1 0 1,-1 0-1,1 0 1,0 0-1,0 0 0,-1 0 1,1 0-1,0 0 0,0-1 1,0-1-1,3-8-263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13635,'0'0'37,"0"0"0,0 0 0,0 0 0,0 0 0,1 0 0,-1-1 0,0 1 0,0 0 0,0 0 0,1 0 1,-1 0-1,0 0 0,0 0 0,0 0 0,1 0 0,-1 0 0,0 0 0,0 0 0,0 0 0,1 0 0,-1 0 0,0 0 0,0 0 0,0 0 0,1 0 0,-1 0 0,0 1 0,0-1 0,0 0 1,0 0-1,1 0 0,-1 0 0,0 0 0,0 0 0,0 0 0,0 1 0,0-1 0,1 0 0,-1 0 0,0 0 0,0 0 0,0 1 0,0-1 0,0 0 0,0 0 0,0 0 0,0 1 0,0-1 1,-2 14 556,-12 18 145,-199 323 900,195-333-1571,12-19-22,5-14-2,7-15-8,1-1-1,1 1 1,14-27 0,1-7-7,-12 25-21,-5 16-22,1 0 1,10-21-1,-17 40 12,0 0 0,0 0 0,0 0 0,0 0 0,0-1 0,0 1 0,0 0 0,0 0 0,0 0 0,0 0 0,0 0 0,0 0 0,0-1 0,1 1 0,-1 0 0,0 0 0,0 0 0,0 0 0,0 0 0,0 0 0,0 0 0,1 0 0,-1 0 0,0 0 0,0-1 0,0 1 0,0 0 0,0 0-1,0 0 1,1 0 0,-1 0 0,0 0 0,0 0 0,0 0 0,0 0 0,0 0 0,1 0 0,-1 0 0,0 0 0,0 0 0,0 0 0,0 1 0,0-1 0,1 0 0,-1 0 0,0 0 0,0 0 0,0 0 0,0 0 0,0 0 0,0 0 0,0 0 0,1 0 0,-1 1 0,0-1 0,0 0 0,0 0 0,0 0 0,0 0 0,0 0 0,0 0 0,0 1 0,0-1 0,0 0 0,0 0 0,0 0 0,0 0 0,0 1 0,3 8-48,5 43-290,2-1-1,3 0 1,21 56 0,-55-187-863,-10 5 1162,28 68 85,0 1 1,-1 0-1,0-1 1,0 1-1,-1 1 1,1-1-1,-1 1 1,-11-9-1,8 10 158,8 10-48,12 10 6,-3-8-131,1 0 0,1-1-1,-1-1 1,1 0 0,0 0-1,1-1 1,-1-1 0,1 0-1,0 0 1,0-1 0,0-1-1,1 0 1,-1-1 0,0 0-1,15-1 1,-4-1 50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13323,'5'3'1616,"9"-2"-768,5 1-304,6-1 1209,14 2-729,10-3-256,4 0-32,6-1-392,-5-2-440,-2 1 577,-5 1-425,-23 2-56,-17 1-40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15275,'11'0'1569,"15"1"-905,10-1-248,9-1 480,3-3-104,4 1-600,-2-3 96,-7 5-136,-6 1-144,-15 0-176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16075,'1'-6'261,"0"0"-1,0 0 0,0 1 0,1-1 0,0 0 0,0 1 0,0 0 0,0-1 0,1 1 0,0 0 1,0 0-1,1 0 0,-1 1 0,1-1 0,0 1 0,0 0 0,1 0 0,5-4 0,1 0-11,1-1 0,0 2 0,0 0 0,1 0 0,0 1 0,19-6 0,-27 11-239,-1-1 0,0 1 0,1 1 0,-1-1 0,0 1 0,1-1 1,-1 1-1,7 1 0,-10-1-11,0 0 0,0 1-1,0-1 1,0 0 0,0 1 0,0-1 0,0 1 0,0-1 0,0 1-1,0-1 1,-1 1 0,1 0 0,0-1 0,0 1 0,0 0-1,-1 0 1,1 0 0,0-1 0,-1 1 0,1 0 0,-1 0-1,1 0 1,-1 0 0,0 0 0,1 0 0,-1 0 0,0 0 0,0 0-1,1 0 1,-1 0 0,0 0 0,0 0 0,0 0 0,0 0-1,0 0 1,-1 1 0,1-1 0,0 0 0,0 0 0,-2 1 0,0 7-8,-1-1 0,0-1 0,0 1 0,-1 0 0,0-1 0,-5 8 0,-35 44-14,20-29 11,-1 3 11,-30 42 13,49-66-9,0 1 0,1-1 0,0 1 0,1 1-1,-6 20 1,9-29-34,1 0-1,-1 1 1,1-1 0,0 0-1,0 0 1,-1 1 0,2-1-1,-1 0 1,0 0 0,0 1-1,1-1 1,-1 0-1,1 0 1,0 0 0,0 0-1,-1 1 1,1-1 0,1 0-1,-1-1 1,0 1 0,0 0-1,2 2 1,1-2 6,-1 1-1,0-1 1,0 0 0,1 0 0,-1 0 0,1 0 0,0-1 0,-1 1-1,1-1 1,0 0 0,6 1 0,9 0-1,1-1 0,-1-1 0,38-4 0,-56 4 25,47-6-216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15291,'-1'-2'50,"0"1"-1,0 0 1,0 0-1,0 0 1,0 0-1,-1 0 1,1 0 0,0 0-1,0 1 1,0-1-1,-1 0 1,1 0-1,-1 1 1,1-1-1,0 1 1,-1 0-1,1-1 1,-1 1-1,1 0 1,-1 0-1,1 0 1,-1 0 0,1 0-1,-3 0 1,1 1-7,0 0 1,0 0 0,0 1 0,0-1-1,0 1 1,0-1 0,0 1 0,0 0-1,0 0 1,-3 4 0,-3 3 0,1 0-1,0 1 1,0 0-1,-11 20 1,11-14-70,0 1-1,-11 31 1,18-43 7,-1 1 0,1-1 0,0 0 0,0 0 0,0 1 0,1-1 0,0 0 0,0 1 0,0-1 0,1 0 0,-1 1 0,1-1 0,1 0 0,1 6 0,-2-9 21,0 0 0,1 0 1,-1 0-1,1 0 0,-1-1 0,1 1 1,-1-1-1,1 1 0,0-1 0,0 1 0,0-1 1,0 0-1,0 0 0,0 0 0,0 0 1,0 0-1,0-1 0,0 1 0,0-1 1,1 1-1,-1-1 0,0 0 0,0 1 1,1-1-1,-1-1 0,0 1 0,0 0 0,1 0 1,-1-1-1,0 1 0,3-2 0,3 0 82,0-1-1,0 0 1,-1 0-1,1-1 0,-1 0 1,0 0-1,9-8 1,-7 5 114,-1-1 0,0 0 0,-1 0 0,1-1 0,-2 0 0,1 0 0,9-20 0,-13 23-96,-1 1 0,1-1 0,-1 0 0,-1 0 0,1 0 0,-1 0 0,0 0 0,0 0 0,-1 0 0,0 0 1,0 0-1,0 0 0,-1-1 0,1 1 0,-2 0 0,-1-7 0,2 12-155,1-1 0,-1 0-1,0 1 1,0-1 0,0 0 0,0 1-1,0-1 1,-1 1 0,1 0-1,0-1 1,-1 1 0,1 0 0,0 0-1,-1 0 1,0 0 0,1 0 0,-1 0-1,0 0 1,1 0 0,-1 1 0,0-1-1,0 1 1,0-1 0,1 1-1,-1 0 1,0 0 0,0 0 0,0 0-1,0 0 1,0 0 0,1 0 0,-1 0-1,0 1 1,0-1 0,0 1-1,1 0 1,-1-1 0,0 1 0,0 0-1,1 0 1,-1 0 0,1 0 0,-1 0-1,1 0 1,-1 1 0,1-1 0,0 0-1,0 1 1,0-1 0,0 1-1,-2 2 1,1 3-584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42 12107,'0'-4'557,"0"1"0,0 0 0,-1-1 0,1 1 1,-1 0-1,1 0 0,-3-6 0,3 8-470,-1 1 0,1-1 0,-1 0 0,1 1-1,-1-1 1,1 1 0,-1-1 0,0 1 0,1-1-1,-1 1 1,1-1 0,-1 1 0,0 0 0,1-1-1,-1 1 1,0 0 0,0-1 0,1 1 0,-1 0-1,0 0 1,0 0 0,1 0 0,-1 0 0,0 0-1,0 0 1,1 0 0,-1 0 0,0 0 0,0 0-1,1 1 1,-1-1 0,0 0 0,0 0 0,1 1-1,-1-1 1,0 0 0,1 1 0,-1-1 0,0 2-1,-5 1 45,1 0-1,0 1 0,0 0 0,0 0 1,1 0-1,-1 1 0,-6 8 0,-24 40-18,32-48-95,-7 10-30,1 1-1,1 0 1,1 1-1,0-1 1,1 2-1,1-1 1,1 0 0,0 1-1,1 0 1,-1 29-1,4-44 8,0-1 0,0 1 0,0-1 0,0 1 0,0-1 1,1 1-1,-1-1 0,1 1 0,0-1 0,0 0 0,-1 1 0,1-1 0,1 0 0,-1 1 0,0-1 0,1 0 0,-1 0 0,1 0 0,-1 0 0,1-1 0,0 1 0,0 0 1,0-1-1,0 1 0,0-1 0,0 1 0,0-1 0,1 0 0,-1 0 0,0 0 0,1-1 0,-1 1 0,1 0 0,4 0 0,-1-1 0,1 0 0,0 0-1,0-1 1,-1 0-1,1 0 1,0-1 0,-1 0-1,1 0 1,-1 0 0,0-1-1,12-6 1,-6 1 52,-1 0 0,1 0 1,-1-2-1,-1 1 0,0-1 0,0-1 0,-1 0 0,0 0 1,10-18-1,-14 21 3,-1 0 0,0 0 1,0 0-1,-1-1 0,0 1 1,0-1-1,-1 0 0,0 0 1,-1 0-1,0 0 0,0 0 1,-1 0-1,0 0 0,-1 0 1,-3-17-1,3 23-76,1-1-1,-1 1 1,0 0 0,-1 0-1,1 0 1,0 0-1,-1 0 1,0 0 0,0 0-1,0 0 1,0 1 0,0-1-1,0 1 1,-1-1-1,1 1 1,-1 0 0,0 0-1,1 0 1,-1 0 0,0 1-1,0-1 1,0 1-1,0-1 1,-1 1 0,1 0-1,0 1 1,0-1 0,-5 0-1,3 1-33,0 0 0,0 0-1,0 1 1,0 0 0,0 0 0,0 0-1,0 1 1,1-1 0,-1 1 0,0 0-1,1 1 1,-1-1 0,1 1 0,0 0-1,0 0 1,0 0 0,0 0 0,-4 5-1,-10 14-378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15667,'-5'-1'913,"5"-1"-913,2 2-16,1-1 112,1 1-88,2 0-40,-3 0-32,-2 0-233,3 1 2802,-5-2-2057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 16339,'-3'-1'144,"0"0"0,0 0 0,0 0-1,0 0 1,0 1 0,0 0 0,-1 0-1,1 0 1,0 0 0,0 0 0,0 0-1,0 1 1,0-1 0,0 1 0,0 0-1,0 0 1,0 0 0,0 1 0,0-1-1,0 0 1,1 1 0,-1 0 0,-2 2-1,-7 5 35,1 1-1,0 0 0,-15 18 0,9-8-195,1 0 0,-17 30 0,27-40-21,1 0 1,-1 1-1,2-1 0,0 1 1,0 0-1,1 0 1,-3 20-1,6-29 32,-1 0 1,1 0-1,0 0 1,0 0-1,0 0 1,1-1-1,-1 1 1,0 0-1,1 0 1,-1 0-1,1-1 1,0 1-1,-1 0 1,1 0-1,0-1 1,0 1-1,0-1 1,0 1-1,0-1 1,1 1-1,-1-1 1,0 0-1,3 2 1,-2-2 7,0 1 0,0-1 0,1 0-1,-1-1 1,0 1 0,1 0 0,-1-1 0,1 1 0,-1-1 0,1 0 0,-1 1 0,1-1-1,-1-1 1,1 1 0,-1 0 0,1-1 0,2 0 0,4-2 81,1-1 0,-1 0-1,0-1 1,0 0 0,0 0 0,0-1 0,-1 0 0,0-1-1,0 1 1,-1-2 0,0 1 0,0-1 0,-1 0 0,0 0-1,0-1 1,-1 0 0,0 0 0,-1 0 0,0 0 0,0-1-1,-1 0 1,0 1 0,-1-1 0,2-17 0,-4 21-71,0 1 1,0-1 0,-1 0 0,0 1-1,0-1 1,-1 1 0,1-1 0,-1 1-1,0 0 1,-1 0 0,1 0 0,-1 0-1,0 0 1,0 1 0,-5-5-1,7 7-98,-1 0 0,0 0 0,0 0 0,0 0 0,-1 0 0,1 1 0,0-1 0,-1 1 0,1 0 0,-1-1-1,1 1 1,-1 1 0,0-1 0,1 0 0,-1 0 0,0 1 0,1 0 0,-1-1 0,0 1 0,0 0 0,1 0-1,-1 1 1,0-1 0,0 1 0,1-1 0,-1 1 0,0 0 0,1 0 0,-1 0 0,1 0 0,-5 3-1,4-2 4,1-1-1,0 0 1,-1 1-1,1 0 1,0-1-1,0 1 0,0 0 1,0 0-1,1 0 1,-1 0-1,0 1 0,1-1 1,0 0-1,-1 1 1,1-1-1,0 1 0,0-1 1,0 1-1,1 0 1,-1-1-1,1 1 0,-1 3 1,4 15-528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2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11074,'0'0'421,"-1"0"-1,0 1 1,0-1-1,0 0 0,0 0 1,0 1-1,0-1 1,1 0-1,-1 1 0,0-1 1,0 1-1,1-1 1,-1 1-1,0-1 0,0 2 1,-12 15 1555,-6 25-2556,16-35 1159,-4 10-530,0 1-1,-4 22 1,10-33-46,-1 1-1,1 0 1,0 0-1,1-1 1,0 1 0,0 0-1,1 0 1,1 7 0,-1-12 7,-1-1 1,1 0 0,-1 0-1,1 0 1,0 0-1,0 0 1,0 0 0,0 0-1,0-1 1,0 1 0,0 0-1,1-1 1,-1 1 0,1 0-1,-1-1 1,1 0-1,0 1 1,-1-1 0,1 0-1,0 0 1,0 0 0,0 0-1,0 0 1,0 0 0,0-1-1,0 1 1,0-1 0,0 1-1,0-1 1,0 0-1,0 0 1,1 0 0,-1 0-1,0 0 1,0 0 0,0 0-1,0-1 1,3 0 0,2-1 66,-1 0 0,1-1 1,-1 1-1,0-1 0,0 0 1,-1-1-1,1 1 0,-1-1 1,1 0-1,-1-1 0,5-5 1,-4 3 16,-1 0 0,-1-1 1,1 1-1,-1-1 1,0 0-1,-1 0 0,0 0 1,-1 0-1,1 0 1,-1-1-1,-1 1 0,0-1 1,0 0-1,0 1 1,-1-1-1,-1 0 0,1 1 1,-2-1-1,1 0 0,-1 1 1,0-1-1,-5-10 1,6 17-158,0 0 1,0-1 0,-1 1-1,1 0 1,-1 0 0,0 0-1,1 0 1,-1 0-1,0 0 1,0 0 0,0 1-1,-1-1 1,1 1 0,0-1-1,-1 1 1,1 0 0,0 0-1,-1 0 1,1 0 0,-1 1-1,0-1 1,1 1 0,-1-1-1,1 1 1,-1 0-1,0 0 1,1 0 0,-1 0-1,0 1 1,1-1 0,-1 1-1,1-1 1,-1 1 0,1 0-1,-1 0 1,-2 2 0,-9 5-463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13859,'2'-3'2088,"-1"3"-1247,-1 2-377,0 6 2080,0 9-1728,-1 5-207,-1 7-321,1 2-112,1 9-152,0 5-80,0-2-224,0 0-113,1-9-271,-1-4-152,0-7 2184,0-6-1520,-4-12-72,0-5 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16540,'0'-1'1216,"8"1"-848,7 0-128,5 1 504,6 1-232,8-2-160,5-2-56,2-4-272,1 1-264,-6-5 248,-5-3-40,-12 0-152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16436,'14'-11'1109,"2"1"1,-1 1 0,31-14 0,-42 22-1030,0-1 1,1 1-1,-1-1 0,1 1 1,-1 1-1,1-1 0,0 1 1,-1-1-1,1 1 0,0 0 1,-1 1-1,1-1 0,-1 1 1,1 0-1,-1 0 0,1 1 1,-1-1-1,0 1 0,1 0 1,5 4-1,-8-5-85,-1 0 1,1 0-1,-1 0 0,0 0 1,1 0-1,-1 0 0,0 1 1,0-1-1,0 0 0,0 1 0,0-1 1,0 1-1,0 0 0,0-1 1,-1 1-1,1 0 0,-1-1 1,1 1-1,-1 0 0,1 0 0,-1-1 1,0 1-1,0 0 0,0 0 1,0-1-1,0 1 0,0 0 1,-1 0-1,1-1 0,-1 1 0,1 0 1,-1 0-1,0-1 0,1 1 1,-1-1-1,0 1 0,0-1 1,-2 3-1,-2 3-73,0-1 0,0 0 1,0 0-1,-1-1 0,0 0 0,0 0 0,-10 6 1,16-7-493,10 0 206,21 7 20,-2-1 121,-23-7 206,0 1 0,0-1 0,0 1 0,-1 0 0,1 0 0,-1 1 0,0 0 0,0 0-1,0 0 1,-1 1 0,0-1 0,0 1 0,0 0 0,-1 0 0,6 13 0,-8-16 24,0 1 0,0-1 0,0 1 1,0-1-1,-1 1 0,0-1 0,1 1 0,-1-1 1,0 1-1,-1 0 0,1-1 0,-1 1 0,1-1 1,-1 1-1,0-1 0,0 0 0,-1 1 0,1-1 1,-1 0-1,0 0 0,1 0 0,-1 0 0,-1 0 1,1 0-1,0 0 0,-1-1 0,1 1 0,-1-1 1,0 0-1,0 0 0,0 0 0,-5 3 0,-7 3 113,-1-1 1,-1 0-1,1-1 0,-1-1 0,0 0 0,0-2 0,-1 0 1,1 0-1,-19-1 0,35-2-126,0 0 1,-1 0-1,1 0 0,0 0 0,-1 0 1,1-1-1,0 1 0,-1 0 1,1-1-1,0 1 0,0-1 1,-1 1-1,1-1 0,0 1 0,0-1 1,-2-1-1,2 1 35,1 0-1,0 1 1,-1-1 0,1 0-1,-1 0 1,1 0 0,0 1-1,-1-1 1,1 0 0,0 0-1,0 0 1,0 0 0,0 1-1,0-1 1,0 0 0,0 0-1,0 0 1,0 0 0,0-1-1,2-4 61,0 1-1,0-1 0,1 0 1,0 1-1,5-9 1,-7 13-125,17-30 152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15195,'5'-3'352,"1"-1"0,-1 1 0,1 0 1,0 1-1,0-1 0,0 1 0,0 0 0,0 1 0,0 0 0,1-1 0,-1 2 0,0-1 0,1 1 0,-1 0 0,0 0 0,9 2 1,-13-1-330,-1 0 1,0-1 0,1 1 0,-1 0-1,0 0 1,0 0 0,1 0 0,-1 0 0,0 1-1,0-1 1,0 0 0,0 0 0,0 1-1,-1-1 1,1 0 0,0 1 0,-1-1 0,1 1-1,-1-1 1,1 1 0,-1-1 0,0 1-1,1-1 1,-1 1 0,0 0 0,0-1 0,0 1-1,0-1 1,0 1 0,-1-1 0,1 1-1,0 0 1,-2 2 0,-1 6-21,0 0 0,0 0 0,-9 16 0,-19 35 22,10-20 2,-18 49 1,37-87-27,1 1 1,0 0-1,0 0 0,0 0 1,0 0-1,1 0 1,0 0-1,0 0 1,0 5-1,0-8-10,0 0-1,1 1 1,-1-1-1,1 0 1,-1 0-1,1 0 1,-1 1-1,1-1 1,0 0-1,-1 0 1,1 0-1,0 0 1,0 0-1,0 0 1,0-1-1,0 1 1,0 0-1,0 0 1,0-1-1,0 1 1,0-1-1,0 1 1,1-1-1,-1 1 1,0-1-1,0 1 1,1-1-1,-1 0 1,0 0-1,0 0 1,1 0-1,0 0 1,9 0-232,-1 0 0,0-1 0,0-1 1,1 1-1,-1-2 0,0 1 0,17-8 0,-5 0-85,-1 0-1,27-18 1,-5-1-266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38 14515,'0'-1'93,"0"1"0,-1-1 0,1 0 0,0 1 0,-1-1 0,1 0 0,0 1 0,-1-1 0,1 1-1,-1-1 1,1 1 0,-1-1 0,1 1 0,-1-1 0,1 1 0,-1-1 0,0 1 0,1 0 0,-1-1 0,0 1 0,1 0 0,-1 0 0,0-1 0,1 1-1,-1 0 1,0 0 0,-1 0 0,1 0 22,-1 1 0,1-1 0,0 1 1,-1-1-1,1 1 0,0 0 0,0-1 0,-1 1 0,1 0 0,0 0 0,0 0 0,0 0 0,-1 2 0,-2 2 108,0 0 1,0 0-1,1 1 0,0-1 0,-4 10 0,3-5-188,2 1-1,-1-1 1,1 0 0,1 0 0,0 1-1,0-1 1,2 18 0,-1-24-36,0-1 0,1 1 1,-1-1-1,1 1 0,0-1 0,0 1 1,0-1-1,0 1 0,0-1 0,1 0 1,-1 1-1,1-1 0,0 0 0,0 0 1,1-1-1,-1 1 0,0 0 1,1-1-1,-1 1 0,1-1 0,0 0 1,0 0-1,0 0 0,0 0 0,6 2 1,-7-3 7,1-1 0,-1 0 0,0 0 0,0 0 0,1 0 0,-1 0-1,0-1 1,0 1 0,1 0 0,-1-1 0,0 0 0,0 1 0,0-1 0,0 0 0,0 0 0,0-1 0,0 1 0,0 0 0,0 0 0,-1-1 0,1 1 0,0-1 0,-1 0 0,1 1 0,-1-1 0,2-4 0,3-1 57,-1-1 0,-1-1 0,1 1 0,-1 0 0,2-11 0,-2 7 32,0 0 1,-2 0 0,0-1-1,1-14 1,-2 22-65,-1 0 0,0 0 1,-1-1-1,1 1 0,-1 0 1,0 0-1,0-1 0,0 1 0,-1 0 1,0 0-1,0 0 0,-4-6 1,5 9-66,-1 0 1,1 1-1,-1-1 1,1 0-1,-1 1 1,0 0-1,1-1 1,-1 1 0,0 0-1,0 0 1,0 0-1,0 0 1,0 0-1,0 0 1,0 1-1,-1-1 1,1 1-1,0-1 1,0 1-1,0 0 1,-1 0 0,1 0-1,0 0 1,0 0-1,0 1 1,-1-1-1,1 1 1,0-1-1,0 1 1,0 0-1,0 0 1,-3 1 0,-4 3 44,1-1 1,0 1 0,1 0 0,-1 0 0,1 1-1,-10 11 1,6-3-180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12123,'1'-6'2891,"-8"7"-1125,-11 7-82,11-3-1593,0 1-1,0-1 1,1 2 0,0-1-1,0 1 1,0 0 0,1 0-1,0 0 1,1 1 0,-1-1 0,1 1-1,1 1 1,0-1 0,0 0-1,0 1 1,1-1 0,1 1-1,-1 0 1,1-1 0,1 1-1,0 11 1,0-18-79,0 1 0,1-1 0,-1 1 0,1-1 0,0 1 0,-1-1 0,1 0 0,0 1 0,1-1 0,-1 0 0,0 0 0,1 0 0,-1 0 0,1 0 0,-1 0 0,1 0 0,0 0 0,3 2 0,-2-3 3,0 1 0,0-1 0,1 1 0,-1-1 0,0 0 0,1 0 1,-1 0-1,0-1 0,1 1 0,-1-1 0,1 0 0,3 0 0,4-1 33,-1-1 1,1 0-1,-1 0 1,0-1-1,1 0 0,-1-1 1,17-8-1,-8 1 149,33-24 0,-46 31-135,0-1 0,-1-1 0,1 1-1,-1-1 1,0 0 0,0 0 0,-1-1 0,7-12 0,-10 17-53,0 1 0,0-1 1,0 0-1,-1 0 0,1 0 1,-1 0-1,1 0 0,-1 0 1,0 0-1,0 0 0,0 0 1,0 0-1,0 0 0,0 0 1,-1 0-1,1 0 0,-1 0 1,1 0-1,-1 0 0,0 0 1,1 0-1,-3-3 0,1 3-62,-1-1-1,1 0 1,-1 1-1,0-1 1,0 1 0,0 0-1,0 0 1,0 0-1,0 0 1,-1 1-1,-5-3 1,-5 0-185,0 0 1,-1 1-1,0 0 1,1 1-1,-19 0 0,-4 4-202,4 3-116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15675,'455'-73'4899,"-143"21"-4124,-125 23-3585,-186 29 2770,-1 0 1,1 0 0,-1 0-1,1 0 1,-1 0-1,1 0 1,-1 0 0,1 0-1,-1-1 1,0 1 0,1 0-1,-1 0 1,1 0 0,-1-1-1,1 1 1,-1 0 0,0 0-1,1-1 1,-1 1-1,0 0 1,1-1 0,-1 1-1,0 0 1,1-1 0,-1 1-1,0-1 1,0 1 0,1 0-1,-1-1 1,0 1 0,0-1-1,0 1 1,0-1-1,0 1 1,1-1 0,-1 1-1,0-1 1,0 1 0,0-1-1,0 0 1,-5-3-362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 14875,'17'-7'919,"-11"4"-622,0 0 1,1 0-1,-1 1 1,1 0-1,0 0 0,11-1 1,-17 3-256,-1 0 0,0 0 1,1 0-1,-1 0 0,1 0 0,-1 0 0,1 0 1,-1 0-1,0 0 0,1 0 0,-1 1 1,1-1-1,-1 0 0,0 0 0,1 0 1,-1 0-1,0 1 0,1-1 0,-1 0 0,0 0 1,1 1-1,-1-1 0,0 0 0,1 1 1,-1-1-1,0 0 0,0 1 0,1-1 1,-1 0-1,0 1 0,0-1 0,0 0 1,0 1-1,1-1 0,-1 1 0,0-1 0,0 0 1,0 1-1,0-1 0,0 1 0,0-1 1,0 0-1,0 1 0,0-1 0,0 1 1,0-1-1,0 0 0,-1 1 0,1-1 0,0 1 1,-11 19 707,-89 94 213,64-76-968,2 2 0,-32 46-1,62-80-9,0 1 0,1 0-1,-1 0 1,1 0 0,-4 13 0,7-19 11,0 0 0,0 1 0,-1-1 0,1 0 1,0 0-1,0 0 0,0 0 0,0 0 0,1 1 1,-1-1-1,0 0 0,0 0 0,1 0 0,-1 0 1,1 0-1,-1 0 0,1 0 0,0 2 0,0-2 0,0 0-1,1 0 0,-1-1 1,0 1-1,0 0 0,1-1 1,-1 1-1,0-1 0,1 1 1,-1-1-1,0 0 0,1 1 1,-1-1-1,1 0 0,-1 0 1,0 0-1,1 0 0,-1 0 1,3-1-1,6-1-154,0 0-1,0-1 1,0 0-1,0-1 1,0 0-1,-1-1 1,1 0 0,-1 0-1,16-13 1,6-7-388,34-35-1,-27 21 99</inkml:trace>
  <inkml:trace contextRef="#ctx0" brushRef="#br0" timeOffset="1">277 157 15027,'-4'25'1425,"1"7"-905,-2 4-240,1 4 552,3 2-312,1-2 1568,3-3-1647,4-8-73,0-11 64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16724,'2'0'1504,"13"5"-840,8-4-224,16 2 560,5 0-207,9 3-129,1-4-136,-3 6-496,-4-1-504,-9 0 432,-8 4-128,-30 2-120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17124,'23'0'1480,"11"1"-1032,3-1-296,6-3 88,7 2 136,2 2-120,-2 1-136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18316,'11'-4'401,"-1"1"0,1 1 1,0-1-1,-1 2 0,1 0 1,0 0-1,0 1 0,19 1 0,-28-1-390,0 0 0,0 0-1,0 0 1,0 1 0,0-1-1,0 1 1,0-1 0,0 1 0,0 0-1,0-1 1,0 1 0,0 0-1,0 0 1,-1 1 0,1-1-1,0 0 1,-1 0 0,1 1-1,-1-1 1,0 1 0,2 1 0,-2 0-13,0-1 0,0 1 0,0 0 0,0 0 0,0-1 0,-1 1 0,1 0 0,-1 0 0,0 0 0,0 0 0,0 0 0,0-1 0,-1 5 1,-2 8-76,-1 0 0,-1 0 0,0-1 0,-10 20 0,14-32 67,-40 81-398,-17 39-238,57-120 636,0-1 0,1 1 0,-1 0 0,0 0 0,1-1 0,0 1 0,-1 0 0,1 0 0,0-1 0,0 1 0,0 0 0,0 0 1,0 0-1,0-1 0,1 1 0,-1 0 0,2 3 0,-2-4 5,1 0 0,0 0 0,0 0 0,0-1 0,-1 1 0,1 0 0,0 0 0,0 0 0,0-1 0,1 1 0,-1 0 0,0-1 0,0 1 0,0-1 0,0 0 0,0 1 0,1-1 0,-1 0 0,2 1 0,5-1-77,0 0-1,-1 0 1,1-1-1,0 0 1,0 0-1,10-4 1,49-18-177,-35 10 123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15979,'-14'7'186,"0"0"1,0 1-1,1 0 0,0 1 0,1 1 0,0 0 0,1 0 0,-1 1 0,-10 14 0,8-7-50,0 1 0,1 0 1,1 1-1,1 0 0,-13 33 0,21-44-103,-1 0 0,2 0 0,-1 1 0,2-1 0,-1 1 0,1-1 0,0 1 0,1 0 0,1 12 0,0-18-21,-1-1-1,1 0 0,0 0 1,0 0-1,0 0 0,0 0 1,1 0-1,-1 0 0,1 0 1,0 0-1,0 0 0,0-1 1,0 1-1,0-1 0,0 0 1,1 1-1,-1-1 0,1 0 1,0 0-1,-1-1 0,1 1 1,0-1-1,0 1 0,0-1 1,0 0-1,0 0 0,1 0 1,-1 0-1,0-1 0,6 1 1,0-1 56,0 0 0,0 0 0,0-1 0,0 0 0,-1 0 0,1-1 0,-1-1 0,1 1 0,-1-1 0,0-1 0,0 1 0,0-1 0,0-1 0,-1 0 0,1 0 0,-1 0-1,-1-1 1,1 0 0,-1 0 0,10-13 0,-7 9 102,-1-1-1,-1 0 1,1-1-1,-2 0 1,0 0-1,0 0 0,-1-1 1,-1 1-1,0-1 1,-1 0-1,0-1 0,2-26 1,-5 35-119,-1 0-1,1 1 1,-1-1-1,0 0 1,0 0-1,0 0 1,0 0 0,-1 1-1,0-1 1,0 1-1,-4-7 1,5 10-91,0 0 0,0-1 0,0 1 0,0 0 0,0 0-1,0 0 1,0 0 0,-1 0 0,1 0 0,0 0 0,-1 0 0,1 0 0,-1 0 0,1 1 0,-1-1 0,1 1-1,-1-1 1,1 1 0,-1 0 0,0-1 0,1 1 0,-1 0 0,1 0 0,-1 0 0,0 0 0,1 0 0,-1 1 0,0-1-1,1 0 1,-1 1 0,1-1 0,-1 1 0,1 0 0,-1-1 0,1 1 0,-3 2 0,-1 0-173,0 1-1,0 0 1,0 0 0,1 0 0,0 1 0,0 0 0,0-1 0,0 1 0,-5 11 0,2 2-513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19516,'-4'16'1553,"-5"-6"-1241,2-3-248,4-2 240,9-14-528,4-5 72,3-12-177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53 16051,'0'-1'67,"0"1"1,0-1-1,-1 1 0,1-1 0,0 1 0,-1-1 0,1 1 0,-1-1 0,1 1 0,0 0 0,-1-1 0,1 1 0,-1 0 0,1-1 0,-1 1 0,1 0 0,-1 0 0,0-1 0,1 1 0,-1 0 1,1 0-1,-1 0 0,1 0 0,-1 0 0,0-1 0,1 1 0,-1 0 0,1 1 0,-1-1 0,0 0 0,1 0 0,-1 0 0,0 0 0,-23 4 853,19-3-808,1 0 0,0 0 0,-1 1 0,1-1 1,0 1-1,0 0 0,0 1 0,0-1 0,0 1 1,1-1-1,-1 1 0,-4 6 0,6-8-110,1 0 0,0 1 0,1-1 0,-1 1 0,0-1 0,0 1 0,1-1 0,-1 1 0,1 0 0,-1-1-1,1 1 1,-1 0 0,1-1 0,0 1 0,0 0 0,0-1 0,0 1 0,0 0 0,1-1 0,-1 1 0,0 0 0,1-1 0,-1 1 0,1 0 0,-1-1 0,1 1 0,0-1 0,0 1 0,0-1-1,0 1 1,0-1 0,0 0 0,0 0 0,0 1 0,3 1 0,7 7 9,1-1 0,1 0 0,19 11 0,-20-14-8,-1 2 1,0-1-1,0 1 0,17 17 1,-25-22-5,0 1 0,0 0 0,-1 0 0,1 0 0,-1 0 0,0 0 0,0 0 0,-1 1 0,1-1 0,-1 1 0,0-1 0,0 1 0,0-1 0,-1 1 0,1 0 0,-1-1-1,0 1 1,-1 5 0,-2 1-16,1 0-1,-1 0 1,-1-1-1,0 1 1,0-1-1,-1 0 1,-1 0-1,0 0 1,0-1-1,0 0 1,-1 0-1,-1 0 1,0-1-1,0 0 1,0-1-1,-1 0 1,0 0-1,0-1 1,-1 0-1,0 0 1,0-1-1,0-1 1,-15 5-1,22-8 6,0-1 0,0 1 0,0-1 0,1 1 0,-1-1 0,0 0 0,0 0 0,0-1 0,0 1 0,0-1 0,0 1 0,0-1 0,0 0-1,1 0 1,-1 0 0,-4-3 0,5 3-6,0 0-1,1-1 0,-1 0 1,1 1-1,-1-1 0,1 0 1,0 0-1,-1 0 1,1 0-1,0 0 0,0 0 1,0 0-1,1 0 1,-1 0-1,0-1 0,1 1 1,0 0-1,-1 0 0,1-1 1,0 1-1,0-4 1,1-4-52,1-1 0,0 1 1,0-1-1,1 1 1,0 0-1,1 0 1,0 0-1,1 0 1,0 1-1,10-16 1,2 2-63,0 1 1,38-37 0,-24 33 276,1 1 0,0 1 0,42-21 1,-23 13 476,-49 31-553,1-1 0,-1 1 0,0-1 0,1 0 0,-1 0 0,0 0 0,0 0 0,0 0 0,0 0 0,-1-1 0,1 1 0,0-1 1,-1 1-1,2-6 0,-3 7-37,1-1-1,-1 1 1,-1-1 0,1 1 0,0-1 0,0 1-1,0-1 1,-1 1 0,1 0 0,-1-1 0,1 1-1,-1 0 1,1-1 0,-1 1 0,0 0 0,0 0-1,0 0 1,0-1 0,0 1 0,0 0 0,0 0-1,0 0 1,0 1 0,0-1 0,0 0 0,-1 0-1,1 1 1,0-1 0,0 0 0,-1 1 0,-2-1-1,-5-3-10,-1 0-1,0 1 1,0 0-1,0 1 0,-1 0 1,1 0-1,0 1 0,-1 0 1,1 1-1,0 1 1,-1-1-1,1 2 0,-14 2 1,9 5-1192,15-9 1110,0 0 0,0 1 1,0-1-1,0 0 0,-1 0 0,1 1 0,0-1 0,0 0 0,0 1 0,0-1 0,0 0 1,0 0-1,0 1 0,0-1 0,0 0 0,1 0 0,-1 1 0,0-1 0,0 0 1,0 0-1,0 1 0,0-1 0,0 0 0,0 0 0,1 0 0,-1 1 0,0-1 0,0 0 1,0 0-1,1 0 0,-1 1 0,0-1 0,1 0 0,2 2-223,0 0 0,0 0 0,1-1 1,-1 1-1,1-1 0,3 1 0,18 5-774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 14043,'-7'1'422,"0"1"0,1 1 0,0-1 1,-1 1-1,1 0 0,0 0 0,1 1 0,-1-1 0,0 1 0,-5 6 1,2-1-133,-1 0-1,2 0 1,-1 1 0,-9 15 0,12-15-251,1-1 1,0 1-1,1 0 0,0 1 0,0-1 0,1 1 1,0-1-1,-1 17 0,3-22-38,1 0 0,-1 0-1,1 0 1,1 0 0,-1 0 0,1 0 0,-1 0-1,1 0 1,1-1 0,-1 1 0,1 0 0,0-1 0,0 1-1,0-1 1,0 1 0,1-1 0,0 0 0,0 0 0,0 0-1,0-1 1,5 4 0,-6-5 9,1 0 1,0 0-1,1 0 1,-1-1-1,0 1 0,0-1 1,1 0-1,-1 0 1,1-1-1,-1 1 0,1 0 1,-1-1-1,1 0 1,-1 0-1,1 0 0,-1 0 1,1-1-1,-1 0 0,1 1 1,-1-1-1,1 0 1,-1-1-1,0 1 0,5-3 1,3-2 73,0 0 0,0-1-1,-1 0 1,0-1 0,13-12 0,-9 6 87,-1 1 0,-1-2 0,-1 1-1,12-19 1,-19 26-96,-1 0 0,1 1 0,-1-2 0,0 1-1,0 0 1,-1 0 0,0-1 0,0 0 0,-1 1-1,0-1 1,-1 0 0,0-11 0,0 15-64,-1 1 0,0-1 0,0 0 0,0 1 0,0-1 0,-1 1 0,0 0 0,1 0 1,-1-1-1,0 1 0,0 0 0,-1 1 0,1-1 0,-1 0 0,1 1 0,-1-1 0,0 1 0,0 0 0,0 0 0,0 0 0,-1 0 0,1 0 0,0 1 1,-1 0-1,1-1 0,-1 1 0,-5-1 0,0 1-194,0-1 0,1 1 1,-1 1-1,0-1 0,0 1 0,0 1 1,1 0-1,-1 0 0,0 1 0,-13 4 1,2 5-763,19-11 916,0 0 0,1 0 1,-1 1-1,1-1 0,-1 0 0,1 1 1,0-1-1,-1 0 0,1 1 0,-1-1 1,1 1-1,0-1 0,-1 1 1,1-1-1,0 1 0,-1-1 0,1 1 1,0-1-1,0 1 0,0-1 0,-1 1 1,1-1-1,0 1 0,0 0 1,0-1-1,0 1 0,0-1 0,0 1 1,0-1-1,0 1 0,0 0 0,0-1 1,0 1-1,1-1 0,-1 1 1,0-1-1,1 2 0,9 6-583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15803,'-18'4'487,"1"0"-1,-1 1 0,1 1 1,0 0-1,0 1 0,-16 10 0,25-12-377,0 0-1,1 0 0,-1 0 0,1 1 1,0 0-1,0 1 0,1-1 1,0 1-1,0 1 0,0-1 0,1 1 1,0 0-1,-5 13 0,8-18-94,1 1 1,0-1-1,0 1 0,0 0 1,0-1-1,1 1 0,-1 0 0,1 0 1,0-1-1,0 1 0,1 0 1,-1 0-1,1 0 0,-1-1 1,1 1-1,0 0 0,1-1 0,-1 1 1,1-1-1,-1 1 0,1-1 1,0 0-1,0 0 0,1 0 1,-1 0-1,1 0 0,-1 0 0,1-1 1,0 1-1,0-1 0,4 3 1,0-1-13,-1 0-1,1-1 1,0 0 0,0-1 0,0 1 0,1-1 0,-1-1 0,1 1 0,-1-1 0,1 0 0,-1-1 0,1 0-1,-1 0 1,1-1 0,8-1 0,-2-2 88,0 0 0,0-1 0,-1 0 0,0-1 0,0-1 0,0 0-1,-1-1 1,0 0 0,0-1 0,-1 0 0,-1 0 0,1-2 0,-1 1 0,16-23-1,-25 30-57,1 0-1,0 1 1,-1-1-1,1 0 1,-1 0-1,0 0 1,0 0-1,0 0 1,0 0-1,-1-1 1,1 1-1,-1 0 1,0 0-1,0 0 1,0-1-1,0 1 1,0 0-1,-1 0 1,1 0-1,-1-1 1,0 1-1,0 0 1,0 0-1,-1 0 0,1 1 1,-1-1-1,1 0 1,-1 0-1,0 1 1,0-1-1,0 1 1,-1 0-1,1-1 1,0 1-1,-1 0 1,0 0-1,-3-2 1,-6-1-187,0 0 1,0 0-1,0 1 0,0 1 1,-1 0-1,0 1 1,1 0-1,-1 1 0,0 0 1,0 1-1,0 0 1,-19 4-1,10 2-306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15619,'-1'6'1257,"2"-2"-969,5 2-120,7 1 400,12-4-136,14 1-104,6-1-112,8-3-176,3 2-48,-1-2-136,-3 0-96,-9 1-264,-9 2-120,-14 3 440,-4 1-152,-11 6-56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14099,'0'13'1200,"10"-8"-792,8-5-112,20-5 561,6-3-273,12-4-208,3 1-128,5-2-400,-1 0 240,-5 0-56,-8 2-88,-13 2-96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14227,'-1'3'123,"0"-1"-1,1 1 1,0 0-1,0-1 1,0 1-1,0 0 1,0-1 0,0 1-1,1-1 1,-1 1-1,1 0 1,-1-1-1,1 1 1,0-1-1,0 1 1,1-1 0,-1 0-1,0 1 1,1-1-1,-1 0 1,1 0-1,0 0 1,0 0 0,-1 0-1,1 0 1,1-1-1,-1 1 1,0-1-1,0 1 1,5 1 0,45 26 297,-32-20-327,0 2 1,-1 1 0,27 21 0,-42-30-93,0 1 1,0 0-1,0 0 0,0 0 1,-1 0-1,0 1 0,0 0 0,0-1 1,0 1-1,-1 0 0,0 0 1,0 0-1,0 1 0,-1-1 1,1 0-1,-1 1 0,-1-1 0,1 1 1,-1 6-1,-1 3-13,-1 1 0,-1-1 0,-1 0 0,0 0-1,-1 0 1,-1 0 0,0-1 0,-11 19 0,-6 7-40,-44 56 0,33-53-66,-60 58 0,65-75 84,28-25 32,0 0-1,-1-1 1,1 1 0,0-1-1,0 1 1,0-1 0,0 1-1,-1-1 1,1 0-1,0 0 1,0 0 0,0 0-1,-3 0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16187,'-18'0'245,"1"2"-1,0 0 1,0 2-1,0-1 1,0 2-1,1 0 1,-1 1-1,1 1 0,-27 16 1,12-4-195,1 1 0,2 2 0,-46 43 0,60-52-63,0 2 0,1 0 1,1 1-1,0 0 0,1 1 0,1 0 0,1 0 0,-12 32 1,17-40-1,1 1 1,1 0 0,0 0-1,0 0 1,1 0 0,0 0-1,1 0 1,0 0 0,1 0-1,0 0 1,0 0 0,1 0 0,0 0-1,1 0 1,0 0 0,1-1-1,0 0 1,9 15 0,-8-15 1,1-2 1,0 1-1,0-1 1,1 0-1,0 0 1,0 0-1,0-1 0,1 0 1,0-1-1,1 0 1,-1 0-1,1-1 1,0 0-1,0 0 1,0-1-1,12 3 1,-13-4 16,1-1-1,-1 0 1,0 0 0,0-1 0,0 0 0,1 0-1,-1-1 1,0 0 0,0-1 0,0 0 0,0 0-1,0 0 1,0-1 0,-1 0 0,1-1 0,-1 0 0,0 0-1,0 0 1,11-10 0,-16 12 11,0 1 0,1-1-1,-1 0 1,0 0 0,0-1 0,-1 1 0,1 0 0,0-1-1,-1 1 1,0-1 0,1 1 0,-1-1 0,0 0 0,0 1 0,0-1-1,-1 0 1,1 0 0,-1 0 0,0 1 0,1-1 0,-1 0-1,0 0 1,-1-4 0,0 3 14,-1 0 0,1 0 0,-1 0 0,0 0 0,0 0 0,-1 1 0,1-1 0,-1 1 0,1-1 0,-1 1 0,0 0 0,-1 0 0,1 0 0,-7-4 0,-1 0 68,8 6-151,0-1-1,1 0 1,-1 1 0,1-1 0,-1 0 0,-4-5-1,7 7 40,0-1-1,0 1 1,0 0 0,-1-1-1,1 1 1,0 0-1,0-1 1,0 1 0,0 0-1,0-1 1,0 1-1,0 0 1,0-1 0,0 1-1,0-1 1,0 1-1,0 0 1,0-1 0,0 1-1,0 0 1,0-1-1,0 1 1,0 0 0,0-1-1,1 1 1,12-10-354,0 5 177,-1 1 0,1 0 0,13-1 1,-21 4 161,0 0 0,1 0 1,-1 1-1,0-1 1,1 2-1,-1-1 0,0 0 1,0 1-1,1 0 0,5 2 1,-9-2 31,1 1 1,-2-1-1,1 1 1,0-1 0,0 1-1,0 0 1,-1-1-1,1 1 1,-1 0-1,1 0 1,-1 0 0,0 0-1,0 0 1,0 1-1,0-1 1,0 0 0,-1 0-1,1 1 1,-1-1-1,1 1 1,-1-1-1,0 3 1,1 9 53,-1-1-1,-2 24 1,1-26-18,-4 38 135,-1 31-172,5-79-17,1 0 1,0-1-1,0 1 1,0 0-1,0-1 0,0 1 1,0-1-1,0 1 1,0 0-1,0-1 1,0 1-1,0 0 0,0-1 1,0 1-1,1 0 1,-1-1-1,0 1 1,0-1-1,1 1 0,-1-1 1,1 1-1,-1-1 1,1 2-1,0-3 3,0 0 0,0 0 0,0 0 0,0 0-1,-1 0 1,1 0 0,0 0 0,-1 0 0,1 0 0,0-1 0,-1 1 0,0 0-1,1-2 1,10-27-139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14523,'-4'9'1384,"-8"14"-839,-2 7-217,-2 4 1008,-1 8-776,0 7-208,1 1-8,4 3-120,4-3-128,4-4-224,2-3-112,2-9-352,2-5-8,0-15 416,3-9-144,3-17-88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14131,'0'3'102,"0"0"1,0-1-1,1 1 0,-1 0 0,1 0 1,0-1-1,0 1 0,0-1 1,0 1-1,0-1 0,1 1 0,-1-1 1,1 0-1,-1 1 0,1-1 1,0 0-1,0 0 0,0 0 0,0 0 1,0-1-1,0 1 0,1-1 1,2 3-1,-1-3-53,-1 0 0,1 0 0,-1 0 1,1-1-1,0 1 0,-1-1 0,1 0 1,-1 0-1,1 0 0,0 0 0,-1-1 0,1 1 1,-1-1-1,1 0 0,-1 0 0,1-1 1,4-2-1,-1 1 2,0-1 0,0 0 1,-1 0-1,1-1 0,-1 0 1,7-7-1,-10 8-27,0 1 1,0 0-1,-1-1 1,1 0-1,-1 0 1,0 0-1,0 0 1,0 0-1,0 0 1,0 0-1,-1 0 1,1-6-1,-2 10-21,0 0-1,1-1 1,-1 1-1,0-1 1,0 1-1,0-1 1,0 0-1,0 1 1,0-1-1,0 1 0,0-1 1,0 1-1,0-1 1,0 1-1,0-1 1,0 1-1,0-1 1,-1 1-1,1-1 1,0 1-1,0-1 1,-1 1-1,1 0 1,0-1-1,0 1 1,-1-1-1,1 1 1,-1 0-1,1-1 1,0 1-1,-1 0 1,1-1-1,-1 1 0,1 0 1,0-1-1,-1 1 1,1 0-1,-1 0 1,1 0-1,-1 0 1,1-1-1,-1 1 1,1 0-1,-1 0 1,1 0-1,-1 0 1,0 0-1,1 0 1,-1 0-1,0 1 1,-1-1-1,0 1 1,-1 0 0,1-1-1,0 1 1,0 0 0,0 0-1,0 1 1,0-1 0,0 0 0,-2 3-1,-2 2-6,1 0 0,0 1 1,1 0-1,0 0 0,0 0 0,0 0 0,1 0 0,0 1 0,1 0 0,0-1 0,0 1 1,0 0-1,1 0 0,0 0 0,1 0 0,0 9 0,0-13 3,0 1 0,1 0-1,0-1 1,0 1 0,0-1 0,0 1 0,1-1-1,0 1 1,-1-1 0,2 0 0,-1 0-1,5 6 1,-5-7 2,0-1 0,1 1-1,0-1 1,-1 0 0,1 0 0,0 0-1,0 0 1,0 0 0,1-1 0,-1 1-1,0-1 1,0 0 0,1 0 0,-1 0-1,1-1 1,-1 1 0,1-1-1,4 0 1,4 0 1,-1-1 1,0-1-1,0 0 0,0-1 0,-1 0 0,1 0 1,0-1-1,-1 0 0,0-1 0,0-1 0,-1 1 1,18-15-1,-2 1-1,-2-2 0,0 0 0,26-35 1,-33 31-36,-12 17 13,-7 13 18,-2 6 36,0 0-1,0 0 0,1 0 1,0 0-1,1 1 0,1 0 1,0-1-1,-1 17 0,3-24-17,0 0-1,0 0 0,1 0 1,-1 0-1,1 0 0,0 0 1,0 0-1,0 0 1,1 0-1,-1 0 0,1-1 1,3 5-1,-3-5-3,0-1 0,0 0-1,0 0 1,1 0 0,-1 0 0,0 0 0,1 0-1,0-1 1,-1 1 0,1-1 0,0 1-1,0-1 1,0 0 0,0-1 0,0 1 0,0 0-1,0-1 1,4 1 0,2-1-40,0 0 0,-1-1 0,1 0 0,-1 0 0,1-1 0,-1 0 0,0-1 0,0 0 0,0 0 0,0-1 0,10-5 0,-8 3-170,0 0 1,-1-1-1,1 0 1,-2 0-1,1-1 1,-1 0-1,14-19 1,-21 25 68,1 0 0,-1 0 0,0 0 1,0 0-1,0 0 0,0 0 1,0 0-1,-1-1 0,1 1 0,0 0 1,-1-4-1,0 5 69,0 0 0,0 0 1,0 0-1,0 0 0,-1 0 0,1 0 0,0 0 1,-1 0-1,1 0 0,-1 0 0,1 0 1,-1 1-1,1-1 0,-1 0 0,0 0 0,1 1 1,-1-1-1,0 0 0,0 1 0,1-1 0,-1 0 1,0 1-1,0-1 0,0 1 0,0-1 0,-1 1 1,-9-4-555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251 262 16788,'-1'-2'78,"1"0"1,-1 0 0,0 0 0,0 0 0,0 0 0,-1 0-1,1 1 1,0-1 0,-1 0 0,1 1 0,-1-1-1,0 1 1,1 0 0,-1-1 0,0 1 0,0 0 0,0 0-1,-3-1 1,1 1-4,0 0 0,0 0-1,0 0 1,0 0 0,-1 1 0,1 0-1,0 0 1,0 0 0,-6 1 0,1 1 23,-1 0 0,1 1 0,-1 0 1,1 0-1,0 1 0,0 0 1,-15 10-1,16-7-73,0-1 0,1 1-1,0 0 1,0 1 0,1-1 0,0 2 0,0-1 0,1 0 0,-7 14 0,10-18-27,1 0 0,-1 0 0,0 0 0,1 0 0,0 0 0,0 0 0,0 0 0,0 0 0,1 0 0,0 1 0,0-1 0,0 0 0,0 0 0,1 0 0,-1 1 0,1-1 0,0 0 0,0 0 0,1 0 0,-1 0 0,1 0 0,0-1 0,0 1 0,5 6 0,-5-7-1,1-1-1,-1 1 1,1-1 0,0 0 0,0 0 0,0-1 0,0 1 0,0-1 0,1 1 0,-1-1 0,0 0 0,1 0 0,-1 0 0,1-1 0,-1 1 0,0-1 0,1 0 0,-1 0 0,1 0-1,-1 0 1,6-2 0,2 0-5,-1 0 1,1-1-1,-1-1 0,0 0 0,18-9 0,-3-3-9,0 0 1,0-1 0,-2-2-1,0 0 1,-1-1-1,-2-2 1,0 0-1,-1-1 1,-1-1-1,-1-1 1,-1 0 0,-2-1-1,0-1 1,15-44-1,-27 66-6,0 0 0,-1-1 0,0 1-1,0-1 1,0 1 0,-1-1 0,0 1 0,0-1-1,-1-6 1,1 11 15,0 0 0,-1 0 0,1 0 0,0 0 0,-1 0 0,1 0 0,-1 0 0,1 0 0,-1 0 0,1 1 0,-1-1 0,0 0 0,1 0 0,-1 0 0,0 1 0,0-1 0,1 0 0,-1 1 0,0-1 0,-2 0 0,2 1-3,-1-1 1,0 1-1,0 0 1,0 0-1,0-1 0,0 2 1,0-1-1,1 0 1,-1 0-1,0 0 1,0 1-1,0-1 0,0 1 1,1 0-1,-4 1 1,-5 3-17,0 1 0,0 0 1,0 0-1,1 1 1,0 1-1,-13 12 0,-45 57-54,61-69 74,-25 34 7,29-38-8,0-1-1,0 1 1,0-1-1,1 1 1,-1 0-1,1-1 1,0 1-1,1 0 1,-1 0-1,0 7 1,1-9-5,1-1 0,-1 1 0,0-1 0,1 1 1,-1-1-1,1 0 0,-1 1 0,1-1 0,0 0 1,0 0-1,-1 1 0,1-1 0,0 0 0,0 0 0,0 0 1,0 0-1,1 0 0,-1 0 0,0 0 0,0 0 1,0-1-1,1 1 0,-1 0 0,0-1 0,1 1 1,-1-1-1,1 0 0,-1 1 0,3-1 0,6 2-86,1-1-1,-1 0 0,13 0 0,-12-1 22,7 0-62,-1-1 26,-1 2 0,1 0 0,0 1 0,28 7 0,-41-8 141,0 0-1,-1 0 1,1 1 0,0 0 0,-1-1 0,0 1 0,1 0 0,-1 1 0,0-1 0,0 1 0,-1-1 0,1 1-1,0 0 1,-1 0 0,1 0 0,-1 0 0,0 0 0,0 1 0,-1-1 0,1 1 0,0-1 0,-1 1 0,0 0-1,0-1 1,0 1 0,0 5 0,-1 4 80,0-1-1,0 1 1,-2-1-1,1 1 1,-5 13 0,1 1 32,5-21-42,4-5-82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12419,'31'-6'1521,"-19"3"-871,0 0 0,1 1 1,0 0-1,0 1 0,16 1 0,-28 0-614,-1 0 1,0 0-1,0 0 0,1 0 0,-1 0 1,0 0-1,0 0 0,1 1 0,-1-1 1,0 0-1,0 0 0,1 0 0,-1 0 1,0 0-1,0 0 0,0 0 0,1 1 1,-1-1-1,0 0 0,0 0 0,0 0 0,1 1 1,-1-1-1,0 0 0,0 0 0,0 0 1,0 1-1,0-1 0,0 0 0,1 0 1,-1 1-1,0-1 0,0 0 0,0 0 1,0 1-1,0-1 0,0 0 0,0 0 1,0 1-1,0-1 0,0 0 0,0 0 1,0 1-1,0-1 0,0 0 0,-1 0 1,1 1-1,0-1 0,0 0 0,0 0 1,0 1-1,0-1 0,0 0 0,-1 0 1,1 0-1,0 1 0,0-1 0,0 0 0,-1 0 1,1 0-1,0 0 0,0 0 0,0 1 1,-1-1-1,1 0 0,0 0 0,0 0 1,-1 0-1,-21 17 389,16-13-228,-1 1-172,1 1 0,0 0-1,0-1 1,0 2 0,1-1-1,0 1 1,0 0 0,-4 9-1,8-14-40,0 0-1,0 0 0,1 0 0,-1 0 1,1 0-1,-1 0 0,1 0 0,0 0 1,0 0-1,0 1 0,0-1 0,0 0 1,0 0-1,0 0 0,2 3 0,-1-3-17,0 1-1,0-1 1,1 0-1,-1 0 1,1 0-1,-1 0 0,1 0 1,0 0-1,0 0 1,0-1-1,0 1 1,0-1-1,0 1 1,0-1-1,1 0 1,1 1-1,4 2-117,1-1 0,-1 0 1,1-1-1,0 0 0,-1 0 0,1-1 0,13 0 1,61-4-916,-80 2 1028,-3 1 29,1 0 1,0 0 0,0 0 0,-1 0 0,1 0 0,0 0 0,-1 0 0,1 0 0,0 0 0,0 0 0,-1 0 0,1 0 0,0 0 0,-1 0 0,1 1 0,0-1 0,-1 0 0,1 1 0,0-1 0,-1 0 0,1 1 0,0 0 0,-1-1 9,0 1 0,0-1 1,0 1-1,0-1 0,0 1 1,0 0-1,0-1 0,0 1 1,0-1-1,-1 1 0,1-1 1,0 1-1,0-1 1,0 1-1,-1-1 0,1 1 1,0-1-1,-1 0 0,1 1 1,0-1-1,-2 1 0,-27 24 182,26-23-181,-27 20 476,-48 27 1,63-41-260,-1-1 1,0 0 0,0-1 0,0-1 0,-26 6-1,38-11-180,0 1-1,1-1 0,-1 0 1,0 0-1,0 0 0,1 0 0,-1 0 1,0-1-1,0 0 0,1 0 1,-5-2-1,7 3-45,0-1 0,0 1 0,0-1 0,0 0 0,0 0 1,0 0-1,0 1 0,0-1 0,1 0 0,-1 0 0,0 0 0,1 0 0,-1 0 0,1 0 1,-1-1-1,1 1 0,-1 0 0,1 0 0,0 0 0,0 0 0,-1 0 0,1-1 1,0 1-1,0 0 0,0 0 0,0 0 0,1-1 0,-1 1 0,0 0 0,0 0 0,1 0 1,-1 0-1,0-1 0,1 1 0,0 0 0,-1 0 0,1 0 0,1-1 0,3-7 97,0 0-1,1 1 1,0 0-1,1 0 1,0 0-1,0 1 1,1 0-1,0 0 1,0 1-1,0 0 0,16-8 1,37-16-146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 16396,'5'1'503,"0"-1"0,0 0 1,0 1-1,0-2 1,7 0-1,-12 1-489,1 0 0,0 0 1,0 0-1,0 0 0,0 0 0,-1 0 0,1 0 0,0 0 0,0-1 1,0 1-1,-1 0 0,1 0 0,0-1 0,0 1 0,-1-1 0,1 1 0,0-1 1,-1 1-1,1-1 0,0 1 0,-1-1 0,1 1 0,-1-1 0,1 0 1,-1 0-1,1 1 0,-1-1 0,0 0 0,1 1 0,-1-1 0,0 0 1,0 0-1,1 0 0,-1 1 0,0-1 0,0 0 0,0 0 0,0 0 0,0-1 1,-1 1-17,1 1 0,0-1 1,-1 1-1,1-1 0,-1 1 0,1-1 1,-1 1-1,1-1 0,-1 1 1,1 0-1,-1-1 0,1 1 1,-1 0-1,0-1 0,1 1 1,-1 0-1,1 0 0,-1-1 0,0 1 1,1 0-1,-1 0 0,0 0 1,1 0-1,-1 0 0,-1 0 1,-18 1-1,20-1 2,-11 2 26,1 1 0,-1-1 0,1 2 0,0 0 0,0 0 0,0 0 0,0 2 0,1-1-1,0 1 1,0 0 0,-12 12 0,16-14 1,0 1 0,0-1-1,0 1 1,1 0 0,0 0 0,0 1-1,0-1 1,1 1 0,0 0-1,0 0 1,0 0 0,1 0 0,0 1-1,0-1 1,1 1 0,0-1 0,0 1-1,0-1 1,1 13 0,0-16-28,1 1-1,-1 0 1,1-1 0,0 1 0,0-1-1,0 0 1,1 1 0,-1-1 0,1 0-1,0 0 1,0 0 0,0 0 0,0 0 0,0 0-1,1 0 1,-1-1 0,5 4 0,-3-3-56,0-1 0,1 0 0,-1 0 0,0 0 0,1-1 0,-1 1 0,1-1 0,-1 0 0,1-1 0,0 1 0,-1-1 0,6 0 0,3 0-88,0-2 0,0 0 0,0 0 0,0-1 0,-1-1 1,1 0-1,-1-1 0,22-11 0,10-11-278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14195,'1'-1'49,"0"0"0,-1 1 0,1-1 0,0 0-1,0 0 1,-1 1 0,1-1 0,0 0 0,0 1 0,0-1 0,0 1 0,0-1-1,0 1 1,0 0 0,0-1 0,0 1 0,0 0 0,0 0 0,0-1 0,0 1-1,0 0 1,0 0 0,0 0 0,0 1 0,0-1 0,0 0 0,0 0 0,0 0 0,1 1-1,-1-1 1,-1 0 0,1 1 0,0-1 0,0 1 0,0 0 0,0-1 0,0 1-1,0-1 1,-1 1 0,1 0 0,0 0 0,0 0 0,-1-1 0,1 1 0,-1 0-1,1 0 1,-1 0 0,1 0 0,0 1 0,2 6 126,0-1 0,0 1 0,-1 0 0,0 0 0,1 11 0,0 23 282,-1-1 0,-2 1 0,-2-1 0,-15 82 0,17-119-437,-1 1-50,0 0 1,0 0 0,1 0 0,-1 0 0,2 7 0,-1-11-18,0 0 1,0 0-1,1 0 0,-1 0 1,0 1-1,1-1 1,-1-1-1,1 1 0,-1 0 1,1 0-1,0 0 1,-1 0-1,1 0 1,0 0-1,-1-1 0,1 1 1,0 0-1,0 0 1,0-1-1,0 1 0,0-1 1,0 1-1,-1-1 1,1 1-1,1-1 1,-1 0-1,0 1 0,0-1 1,0 0-1,2 0 1,3 1-441,0-1 1,1-1 0,-1 1-1,12-4 1,-13 3 42,-1 0 1,1 0-1,0 1 1,-1-1-1,1 1 1,0 0-1,8 1 1,-13 0 420,0-1 1,1 0 0,-1 1-1,0-1 1,1 0 0,-1 1-1,0-1 1,0 0 0,0 1 0,0-1-1,1 1 1,-1-1 0,0 1-1,0-1 1,0 0 0,0 1-1,0-1 1,0 1 0,0-1-1,0 1 1,0-1 0,0 1-1,0-1 1,0 0 0,0 1 0,-1-1-1,1 1 1,0-1 0,0 0-1,0 1 1,-1-1 0,1 1-1,0-1 1,0 0 0,-1 1-1,1-1 1,0 0 0,-1 0-1,0 1 1,-11 16 180,12-17-162,-17 19 318,-25 32 1342,38-46-1386,1 1 1,0-1-1,0 1 0,0 0 1,0 0-1,1 0 0,-3 10 1,5-15-221,0 0 0,0 1 1,0-1-1,0 0 0,0 0 0,0 1 1,0-1-1,0 0 0,0 1 1,1-1-1,-1 0 0,1 0 0,-1 1 1,1-1-1,-1 0 0,1 0 0,-1 0 1,1 0-1,0 0 0,0 0 1,0 0-1,0 0 0,0 0 0,0 0 1,0 0-1,0-1 0,0 1 1,0 0-1,0-1 0,0 1 0,0-1 1,1 1-1,-1-1 0,0 1 1,0-1-1,1 0 0,1 1 0,5 0 154,0 0 0,0-1-1,0 0 1,16-1-1,20-7-153,0-1 0,-1-3-1,0-1 1,75-35-1,-114 46-121,1 0 0,0 0 0,0-1 0,-1 1 0,1-1 0,-1 0 0,6-5 0,-7-2-345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15059,'11'3'1329,"17"-1"-905,5-2-160,15 0 424,5 1-304,6-1-120,3-7 48,-5-4-136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14955,'5'3'253,"0"0"0,0 0-1,0 0 1,0 0 0,1-1-1,0 0 1,-1 0 0,1 0 0,0-1-1,0 0 1,0 0 0,0-1-1,0 1 1,0-1 0,0-1-1,0 1 1,8-2 0,0-1-11,-1 1-1,1-2 1,-1 0 0,0-1 0,0 0 0,17-10 0,-26 13-208,0 0 1,0 0 0,-1 0 0,1 0 0,-1-1 0,0 0-1,1 0 1,-1 0 0,0 0 0,-1 0 0,1-1 0,-1 1-1,1-1 1,-1 1 0,0-1 0,1-4 0,-3 7-33,1 1 1,-1-1-1,0 1 1,0-1 0,0 1-1,0-1 1,0 0-1,0 1 1,0-1 0,0 1-1,0-1 1,0 1-1,0-1 1,0 1 0,0-1-1,0 1 1,0-1-1,0 1 1,-1-1-1,1 1 1,0-1 0,0 1-1,-1-1 1,1 1-1,0 0 1,-1-1 0,1 1-1,0-1 1,-1 1-1,0-1 1,0 1-1,-1-1 0,1 1-1,0 0 1,0 0 0,-1-1 0,1 1 0,0 0 0,0 0-1,-1 0 1,1 1 0,0-1 0,-2 1 0,-4 0-3,1 1 1,0 0 0,0 1 0,-7 3-1,5-1-11,0 1 0,1-1 1,0 1-1,0 0 0,1 1 0,-1-1 0,1 1 0,-7 12 0,10-14-1,0 0 0,0-1 0,1 1 0,0 0 1,0 0-1,0 0 0,0 1 0,1-1 0,0 0 0,0 1 0,1-1 0,-1 0 1,1 1-1,0-1 0,2 9 0,-2-11 8,1-1 0,0 1-1,0-1 1,0 0 0,0 1 0,1-1-1,-1 0 1,0 0 0,1 0 0,0 0 0,-1 0-1,1 0 1,0 0 0,0 0 0,0-1 0,0 1-1,0-1 1,1 0 0,-1 1 0,0-1 0,1 0-1,-1 0 1,1-1 0,-1 1 0,1 0-1,-1-1 1,5 1 0,4 0-12,0-1 0,-1 0 1,1 0-1,0-1 0,15-4 0,7-3-35,-1-3-1,-1 0 1,0-2-1,50-30 1,-33 18-58,-45 23 101,32-12-157,-34 13 162,0 1-1,-1 0 1,1-1 0,0 1 0,-1 0-1,1 0 1,0 0 0,-1-1 0,1 1-1,0 0 1,0 0 0,-1 0 0,1 0-1,0 0 1,-1 0 0,1 1-1,0-1 1,-1 0 0,1 0 0,0 0-1,-1 1 1,1-1 0,0 0 0,-1 1-1,1-1 1,-1 0 0,1 1 0,0-1-1,-1 1 1,1-1 0,-1 1 0,0-1-1,1 1 1,-1-1 0,1 1 0,-1 0-1,0-1 1,1 1 0,-1 0-1,0-1 1,0 1 0,1 0 0,-1 0-1,1 11-16,-1-8 26,0 0 1,1 0-1,-1 0 1,1 0-1,0 0 1,3 6-1,-4-9 5,1 1 1,0-1-1,0 0 0,0 1 0,0-1 1,1 0-1,-1 0 0,0 0 0,0 0 1,1 0-1,-1 0 0,1 0 0,-1 0 1,1-1-1,-1 1 0,1 0 0,-1-1 1,1 1-1,0-1 0,2 1 0,3-1 25,1 1 0,0-1 0,0 0 0,0 0 0,0-1 0,-1 0 0,1-1 0,9-2 0,63-26 72,-53 20-135,-9 2-21,-12 5-28,0 0-1,1 1 1,0-1-1,-1 1 1,1 1 0,0-1-1,0 1 1,12 0-1,-18 1 44,0 0 0,0 0 0,0 0 0,0 1 0,0-1 0,0 0 0,-1 1 0,1-1 0,0 0 0,0 1 0,0-1 0,-1 1 0,1-1 0,0 1 0,-1 0 0,1-1 0,0 1 0,-1 0 0,1 0 0,-1-1 0,1 1 0,-1 0 0,1 0 0,-1 0 0,0-1 1,1 1-1,-1 0 0,0 1 0,1 27-580,-1-19 437,0 7-183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14491,'0'0'81,"-1"-1"0,1 0 0,0 1 0,0-1 0,0 0 0,1 1 0,-1-1 0,0 1 0,0-1-1,0 0 1,0 1 0,1-1 0,-1 1 0,0-1 0,0 0 0,1 1 0,-1-1 0,0 1 0,1-1 0,-1 1 0,1-1 0,-1 1 0,1-1 0,-1 1-1,1 0 1,-1-1 0,1 1 0,-1 0 0,1-1 0,0 1 0,-1 0 0,1 0 0,-1-1 0,1 1 0,0 0 0,-1 0 0,1 0 0,0 0 0,-1 0-1,1 0 1,0 0 0,-1 0 0,2 0 0,0 0 54,0 0 0,0 1-1,0-1 1,0 0 0,-1 1 0,1-1 0,0 1-1,0-1 1,0 1 0,-1 0 0,1-1-1,0 1 1,-1 0 0,4 3 0,-4-2-64,1 0-1,-1 0 1,0 1 0,0-1 0,0 0 0,0 1 0,0-1 0,0 1 0,-1-1 0,1 1-1,-1 0 1,1 4 0,-4 36 70,2-21-100,0-15-39,1 0 1,0 0-1,1 0 1,2 12-1,-2-17-2,-1 0 0,1 0 0,0 0-1,0 0 1,0 0 0,0 0 0,0 0 0,0-1-1,0 1 1,1 0 0,-1-1 0,1 1 0,-1-1-1,1 0 1,0 1 0,-1-1 0,1 0-1,0 0 1,0 0 0,0 0 0,2 0 0,4 2-4,-1-2 0,1 1 1,0-1-1,0-1 1,0 1-1,0-1 0,0 0 1,0-1-1,13-3 1,5-1 8,40-15 0,-36 9 89,-1 0 0,-1-2 0,0-1 0,-1-1 0,34-25 0,-58 37-62,0 1-1,0 0 1,-1-1-1,1 0 1,-1 1-1,1-1 1,-1 0-1,0 0 1,0 0-1,0-1 0,2-5 1,-4 8-19,0-1 0,1 1 1,-1 0-1,0-1 0,-1 1 0,1 0 0,0 0 1,0-1-1,0 1 0,-1 0 0,1 0 1,-1 0-1,1-1 0,-1 1 0,1 0 0,-1 0 1,0 0-1,1 0 0,-1 0 0,0 0 1,0 0-1,0 0 0,0 0 0,0 1 0,0-1 1,0 0-1,0 1 0,0-1 0,0 0 1,0 1-1,0-1 0,-1 1 0,1 0 0,0-1 1,-2 1-1,-6-3-82,-1 0 1,1 1-1,0 0 0,-1 0 1,1 1-1,-1 0 1,0 1-1,1 0 1,-1 1-1,1 0 0,-1 0 1,1 1-1,-17 6 1,25-8 43,1 0 0,-1 0 1,1 0-1,-1 0 1,1 0-1,-1 0 1,1 0-1,-1 1 1,1-1-1,0 0 0,-1 0 1,1 1-1,-1-1 1,1 0-1,0 0 1,-1 1-1,1-1 0,0 0 1,-1 1-1,1-1 1,0 1-1,-1-1 1,1 0-1,0 1 0,0-1 1,0 1-1,-1-1 1,1 1-1,0-1 1,0 1-1,0-1 1,0 1-1,0-1 0,0 1 1,0-1-1,0 1 1,0-1-1,0 1 1,0-1-1,0 1 0,0 0 1,2 0-20,-1 0-1,1 0 1,-1 1-1,1-1 1,0 0 0,-1 0-1,1 0 1,0-1-1,0 1 1,0 0 0,2 0-1,30 9-491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17540,'-5'4'281,"0"-1"1,0 1 0,1 0 0,-1 0-1,1 0 1,0 1 0,1 0-1,-1-1 1,1 1 0,0 1-1,0-1 1,-4 9 0,7-14-261,0 1 1,0 0-1,0-1 1,0 1-1,0 0 1,1-1-1,-1 1 1,0 0-1,0-1 1,0 1-1,0-1 1,1 1-1,-1-1 1,0 1-1,1 0 1,-1-1-1,0 1 1,1-1 0,-1 1-1,1-1 1,-1 1-1,0-1 1,1 0-1,-1 1 1,1-1-1,0 0 1,-1 1-1,1-1 1,-1 0-1,1 1 1,-1-1-1,1 0 1,0 0-1,-1 0 1,1 0-1,0 0 1,-1 0-1,1 0 1,27 1 206,-28-1-222,35-4 54,54-14-1,-63 12-132,-1 0 0,1 2 1,0 1-1,36 0 0,-59 3 64,-1 0 1,0 0-1,1 0 0,-1 1 0,0-1 1,0 1-1,0-1 0,1 1 0,-1 0 1,0 0-1,0 0 0,0 0 0,0 0 1,-1 1-1,1-1 0,0 1 1,0-1-1,-1 1 0,1-1 0,-1 1 1,1 0-1,-1 0 0,0 0 0,0 0 1,0 0-1,1 2 0,14 19-10,-14-20 29,1-1 0,-1 0 0,0 0-1,1 0 1,0-1 0,-1 1-1,1 0 1,0-1 0,0 0 0,0 0-1,0 0 1,0 0 0,0 0 0,0 0-1,1-1 1,-1 1 0,0-1 0,0 0-1,0 0 1,1-1 0,-1 1 0,0 0-1,4-2 1,9-2-113,1-1 1,-2 0-1,21-11 1,-8 4-778,-27 12 770,0-1 0,0 1 1,0-1-1,0 1 0,0-1 0,0 1 0,0 0 1,0 0-1,0 0 0,1-1 0,-1 1 0,0 0 0,2 1 1,-2-1-8,-1 1 0,1 0 0,-1 0 1,1-1-1,-1 1 0,1 0 0,-1 0 0,0 0 1,1 0-1,-1 0 0,0-1 0,0 1 0,1 0 1,-1 0-1,0 1 0,2 10-808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13595,'-6'29'3705,"-3"9"-3329,1 4-256,-2-2-48,-2 4 256,4 2-384,2-4-416,3-8-96,0-8 440,0-5-120,3-5-88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14451,'12'-26'602,"2"1"0,1 0 0,1 1-1,0 1 1,38-40 0,-45 54-455,1 0 0,0 1 1,0 0-1,0 1 0,1 0 0,0 1 1,1 0-1,-1 1 0,1 0 0,0 1 1,1 0-1,-1 1 0,0 0 0,1 1 0,19-1 1,-22 3-110,-1 0-1,1 1 1,0 1 0,-1-1 0,1 2 0,-1-1-1,0 1 1,0 1 0,0-1 0,0 1 0,0 1 0,7 5-1,-10-6-34,-1 0 0,1 0 0,-1 1-1,0 0 1,-1-1 0,1 2 0,-1-1 0,0 0-1,0 1 1,-1 0 0,1 0 0,-1 0-1,-1 0 1,1 0 0,-1 1 0,0-1-1,2 14 1,-4-15 9,0 0-1,0 0 0,-1-1 1,1 1-1,-1 0 1,0 0-1,0-1 0,-1 1 1,1 0-1,-1-1 1,0 1-1,0-1 0,-1 0 1,1 0-1,-1 0 1,0 0-1,0 0 0,0-1 1,-1 1-1,1-1 1,-1 0-1,0 0 1,-8 5-1,3-2-88,-1-1 1,1-1-1,-1 1 0,0-1 0,0-1 1,0 0-1,0 0 0,-1-1 0,-20 1 1,12-4 858,19 1-778,0-1 1,-1 1-1,1 0 1,0 0-1,-1 0 1,1 0-1,0 0 1,-1 0-1,1-1 1,0 1-1,-1 0 1,1 0-1,0 0 1,0-1-1,-1 1 1,1 0-1,0 0 1,0-1-1,0 1 1,-1 0-1,1-1 1,0 1-1,0 0 1,0 0 0,0-1-1,-1 1 1,1 0-1,0-1 1,0 1-1,0-1 1,0 1-1,0 0 1,0-1-1,0 1 1,0 0-1,0-1 1,0 1-1,0 0 1,0-1-1,1 1 1,-1 0-1,0-1 1,0 1-1,0 0 1,0-1-1,1 1 1,-1 0-1,0 0 1,0-1-1,1 1 1,11-12-14</inkml:trace>
  <inkml:trace contextRef="#ctx0" brushRef="#br0" timeOffset="1">916 153 16644,'-14'30'1544,"0"0"-1200,-2 6-144,2 1 648,-2 2-608,2 0-40,8-8-120,3-3-96,4-8-288,4-5-160,-1-3 1992,-4-5-1544,6 0 64,-5-5 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17900,'6'-8'273,"0"0"-1,1 1 1,0 0 0,0 0-1,1 0 1,0 1 0,0 0 0,0 0-1,1 1 1,0 0 0,0 1 0,0 0-1,1 0 1,-1 1 0,1 0 0,0 1-1,0 0 1,14-1 0,-14 2-259,1 0 1,0 1-1,0 1 0,-1 0 1,1 0-1,0 1 1,-1 0-1,0 1 0,1 0 1,-1 1-1,0 0 1,-1 1-1,1 0 0,-1 0 1,0 1-1,0 0 1,10 10-1,-17-15-23,-1 1 0,1-1-1,-1 1 1,1 0 0,-1 0 0,1 0 0,-1-1-1,0 1 1,0 0 0,0 1 0,0-1-1,-1 0 1,1 0 0,0 0 0,-1 1 0,1-1-1,-1 0 1,0 0 0,0 5 0,-1-4-1,1 1 0,-1-1-1,0 1 1,-1-1 0,1 0 0,-1 0 0,1 1 0,-1-1 0,0 0 0,0-1-1,-4 6 1,-4 1 2,1 1 0,-2-2-1,1 1 1,-1-2-1,-21 12 1,16-10-74,-32 12 1,43-19 48,0-1 0,0 1-1,0-1 1,0 0 0,0-1 0,0 1-1,0-1 1,0 0 0,0 0 0,0 0 0,-8-2-1,12 1 31,0 1-1,0 0 0,1 0 0,-1-1 1,0 1-1,0 0 0,1-1 0,-1 1 1,0-1-1,1 1 0,-1-1 0,1 1 1,-1-1-1,0 1 0,1-1 0,-1 0 1,1 1-1,0-1 0,-1 0 0,1 1 1,-1-2-1,0-22-124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11707,'0'1'4443,"1"8"-3740,0 1 0,0-1 0,1 0 0,3 14 1,-2-19-697,-1 1 0,1 0 0,-1-1 0,1 1 1,0-1-1,1 0 0,-1 0 0,1 0 0,0 0 1,0-1-1,0 0 0,0 0 0,1 0 1,4 3-1,-1-3-7,-1 0-1,1 0 1,-1-1 0,1 0 0,0 0 0,0-1-1,0 0 1,12 0 0,4-2-40,-1-2 0,1 0 0,0-1 0,-1-1 0,29-11 0,110-51-262,-87 34 100,-72 32 191,0-1-10,1 0 1,0 1 0,0-1 0,0 1-1,0 0 1,7-1 0,-10 2 22,-1 0 0,1 0 0,-1 0 0,0 1-1,1-1 1,-1 0 0,1 0 0,-1 0 0,1 0 0,-1 0 0,0 1 0,1-1-1,-1 0 1,1 0 0,-1 1 0,0-1 0,1 0 0,-1 1 0,0-1 0,1 0 0,-1 1-1,0-1 1,1 1 0,-1 0 15,1 1 0,-1-1 1,0 0-1,1 1 0,-1-1 0,0 0 0,0 1 0,0-1 0,0 1 0,0-1 0,-1 3 0,-3 15 178,2-11-92,0 0 1,1 0-1,0 0 1,0 16 0,1-22-88,0-1 0,0 0 0,0 1 1,0-1-1,0 0 0,1 1 0,-1-1 0,1 0 1,-1 0-1,1 1 0,-1-1 0,1 0 0,0 0 1,0 0-1,-1 0 0,1 0 0,0 0 1,0 0-1,0 0 0,0 0 0,0 0 0,0 0 1,1-1-1,-1 1 0,0 0 0,0-1 1,0 1-1,1-1 0,-1 1 0,0-1 0,1 0 1,-1 1-1,0-1 0,1 0 0,-1 0 0,2 0 1,7 0-107,-1-1-1,1 0 1,-1-1 0,1 0 0,-1 0 0,17-7-1,56-29-196,-68 31 256,53-27-165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253 120 13883,'-88'56'3017,"68"-45"-2682,2 0 0,-1 1 0,1 0-1,1 2 1,1 0 0,-16 17 0,29-27-276,0 0-1,0 0 0,0 1 1,0-1-1,-3 10 1,5-13-55,1 0 1,-1 0-1,1 0 0,0 0 1,-1 0-1,1 0 1,0 0-1,0 0 1,0 0-1,0 0 0,0 0 1,0 0-1,0 1 1,0-1-1,0 0 1,1 0-1,-1 0 0,0 0 1,1 0-1,-1 0 1,1-1-1,-1 1 1,1 0-1,-1 0 0,1 0 1,0 0-1,-1 0 1,1-1-1,0 1 0,-1 0 1,1-1-1,0 1 1,0 0-1,0-1 1,0 1-1,0-1 0,1 1 1,4 1-29,-1-1 1,1 0-1,0 0 1,-1 0-1,1-1 0,0 0 1,-1 0-1,1 0 1,0-1-1,10-2 1,6-2-205,29-12 0,-20 5 102,-1-2 0,0 0 0,-1-2 0,-1-2-1,0 0 1,-1-2 0,-1-1 0,-2-1 0,0 0 0,-1-3 0,22-28-1,-41 48 158,0 0 0,0-1-1,-1 1 1,0-1 0,0 0-1,0 0 1,0-1 0,2-9-1,-5 16-18,0-1 0,0 0 0,0 1 0,0-1 0,0 1 0,1-1-1,-1 1 1,0-1 0,0 0 0,0 1 0,-1-1 0,1 1-1,0-1 1,0 1 0,0-1 0,0 0 0,0 1 0,-1-1-1,1 1 1,0-1 0,-1 0 0,-8 3 235,-15 19 70,12-6-219,0 0 0,1 1 0,0 1 0,1-1 0,-9 23 0,14-29 75,1 1 1,1 0-1,-1-1 0,2 2 0,-1-1 0,2 0 1,-1 0-1,1 1 0,1-1 0,1 16 1,0-24-132,0 1 0,0 0 0,0 0 1,0-1-1,0 1 0,3 4 1,12 14 321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14875,'-4'0'223,"0"1"-1,-1 0 1,1 0-1,1 0 1,-1 1-1,0-1 1,0 1-1,0 0 1,-4 4-1,-2-1 91,-26 16 75,1 1-1,1 2 1,1 1-1,2 1 1,0 2 0,2 2-1,-36 45 1,58-66-346,2-1 0,-1 1 0,1 0 0,0 0 0,1 1 0,0 0 0,0-1 0,-2 17 0,5-24-56,1 1 0,-1 0 0,1-1 0,0 1 0,0 0 0,0-1 0,1 1 0,-1 0 0,0-1 0,1 1 0,0 0 0,0-1 0,0 1 1,0-1-1,0 1 0,0-1 0,0 0 0,1 1 0,0-1 0,-1 0 0,1 0 0,0 0 0,0 0 0,0 0 0,0-1 0,0 1 0,0-1 0,1 1 0,-1-1 0,0 0 0,1 1 0,-1-1 0,1-1 0,-1 1 1,1 0-1,0-1 0,3 1 0,10 2-206,-1-1 1,0-1-1,1-1 1,-1 0-1,1 0 0,17-5 1,-7 1-59,-1-2 1,48-16-1,-4-10-278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17052,'-33'1'1144,"-22"12"-1000,-7 4-16,-1 11 320,3 3-112,6 9-96,8 3-64,19 3-8,11-1-8,20-4 0,15-1-88,15-7-112,6-4-56,15-13-240,1-5-224,4-7 464,-3 1-104,-4-18-80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14603,'3'16'536,"-1"0"0,0 0 0,0 24 0,-3-29-436,1 1-1,1-1 1,0 0-1,1 0 1,0 1-1,0-1 1,1-1-1,7 17 0,-9-25-77,0 1-1,1-1 1,0 0-1,-1 1 1,1-1-1,0 0 0,0 0 1,0 0-1,0 0 1,0-1-1,1 1 0,-1-1 1,1 1-1,-1-1 1,1 0-1,-1 0 1,4 1-1,-1-1 11,0 0 0,0 0-1,0-1 1,0 1 0,0-1 0,1-1 0,-1 1-1,9-2 1,2-3 53,0 0 0,-1 0 0,1-1 0,23-14 0,1-4 161,38-32 1,-45 31-100,51-28 1,-84 52-147,0 1 1,1 0-1,-1-1 0,1 1 1,-1 0-1,0-1 0,1 1 1,-1 0-1,1-1 1,-1 1-1,1 0 0,-1 0 1,1 0-1,-1 0 0,1-1 1,-1 1-1,1 0 1,-1 0-1,1 0 0,-1 0 1,1 0-1,0 0 0,-1 0 1,1 0-1,-1 0 1,1 1-1,-1-1 0,1 0 1,-1 0-1,1 0 0,-1 1 1,1-1-1,-1 0 1,0 0-1,1 1 0,-1-1 1,1 1-1,-1-1 0,0 0 1,1 1-1,-1-1 1,0 1-1,1-1 0,-1 0 1,0 1-1,0-1 0,1 1 1,-1-1-1,0 1 1,0-1-1,0 1 0,0-1 1,0 1-1,1 0 0,-1 0 1,-4 35 34,2-27-22,0 7 7,0-7 11,1 0-1,0 1 0,0-1 1,1 1-1,0-1 1,2 12-1,-1-20-20,-1 0 1,0 0-1,0 0 0,1 0 0,-1 0 1,0 0-1,1 0 0,-1 0 1,1 0-1,-1 0 0,1 0 1,0-1-1,-1 1 0,1 0 1,0 0-1,0-1 0,-1 1 1,1 0-1,0-1 0,0 1 1,0-1-1,2 2 0,-1-2 4,0 0 0,0 1 0,0-1 0,0 0 0,0 0 0,0 0 0,0 0 1,0 0-1,0-1 0,0 1 0,2-1 0,7-3 37,0-1 1,-1 1 0,15-10 0,-20 11-34,45-27 114,118-60-81,-160 87-84,0 0 1,0 0-1,0 1 1,0 0-1,0 0 0,12 0 1,-18 2 21,0-1 0,-1 1 0,1 0 0,0 1 1,0-1-1,0 0 0,-1 0 0,1 1 1,0-1-1,-1 1 0,1-1 0,0 1 0,-1 0 1,1 0-1,-1 0 0,1 0 0,-1 0 1,1 0-1,-1 0 0,0 0 0,1 1 0,-1-1 1,0 0-1,0 1 0,0-1 0,0 1 1,0-1-1,0 1 0,-1-1 0,1 1 1,0 0-1,-1 0 0,0-1 0,1 1 0,-1 2 1,0 6-31,0 0 0,0 1 0,-2-1 0,1 0 0,-1 0 0,-1 0 0,0 0 0,0 0 0,-1-1 0,-6 12 0,10-21 38,-10 17-199,4-17 120,-1-12 26,-2-19-36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19372,'0'0'1328,"-3"0"-1864,-8 0 536,1 3 456,0-2-424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14587,'2'5'244,"0"1"-1,0-1 1,0 0 0,-1 1-1,0-1 1,-1 1 0,1 0-1,-1-1 1,0 1 0,-1 6-1,1 3 343,0 16-17,0-12-272,0 0 0,2 0 0,5 31 0,-6-45-309,0 0 1,1 0-1,0 0 1,0 0 0,0 0-1,0-1 1,1 1-1,0-1 1,0 1-1,0-1 1,1 0 0,-1 0-1,1-1 1,0 1-1,0-1 1,0 1 0,9 4-1,5 0-181,1 0 0,26 6-1,-21-7-52,28 13 0,-46-17 198,1 0 1,-1 0-1,0 1 0,-1 0 0,1 0 1,0 1-1,-1-1 0,9 11 0,-12-12 48,0-1-1,0 1 1,0 0-1,0 0 1,-1 0-1,1 1 0,-1-1 1,0 0-1,0 0 1,0 1-1,0-1 0,-1 1 1,1-1-1,-1 1 1,0-1-1,0 1 1,0-1-1,0 1 0,-1-1 1,1 1-1,-1-1 1,0 1-1,0-1 0,0 0 1,-1 0-1,1 1 1,-1-1-1,0 0 0,1 0 1,-4 2-1,-1 3 51,0-1 0,-1 0-1,0 0 1,0-1 0,-1 0-1,1 0 1,-1 0 0,-1-1 0,-15 7-1,7-5 85,0-1-1,-1 0 1,0-1 0,-35 4-1,46-8-173,0 0 0,0 0 0,0-1 0,0 0 0,0-1 0,0 0 0,0 0 0,0 0-1,0-1 1,0 0 0,1 0 0,-1-1 0,1 0 0,-1 0 0,-10-7 0,16 9 22,0 0 0,-1-1 0,1 1 0,0-1 0,0 1 0,0-1 0,0 1 0,0-1 0,0 0 1,0 1-1,0-1 0,1 0 0,-1 0 0,1 1 0,-1-1 0,1 0 0,0 0 0,0 0 0,0 0 0,0 0 0,0-3 0,7-21-295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14 211 15835,'4'1'66,"0"0"0,0-1 0,0 0 1,0 1-1,0-1 0,0-1 0,-1 1 0,1-1 0,0 1 0,0-1 0,0 0 0,0 0 0,-1-1 0,1 1 0,-1-1 0,1 0 0,-1 0 0,1 0 0,-1 0 0,0-1 0,0 1 0,0-1 0,0 0 0,-1 0 0,1 0 0,-1 0 0,0 0 0,4-7 0,-1 0-23,1 0 0,-1-1 0,-1 0 1,5-17-1,-8 23-34,1 0 0,-1 0 0,-1 0 0,1 0 1,-1-1-1,0 1 0,0 0 0,0 0 0,-1 0 1,0 0-1,0 0 0,-2-8 0,2 12-5,1 0-1,-1 0 1,1 0-1,-1 0 1,0 0 0,1 0-1,-1 0 1,0 0-1,0 0 1,0 0-1,0 0 1,0 0 0,0 0-1,0 1 1,0-1-1,0 0 1,0 1-1,0-1 1,0 1 0,0-1-1,-1 1 1,1 0-1,0 0 1,0-1-1,0 1 1,-1 0 0,1 0-1,0 0 1,0 0-1,-1 0 1,1 0-1,0 1 1,0-1 0,-1 0-1,1 1 1,-2 0-1,-1 1 7,-1 0 0,1 0-1,0 1 1,-1-1-1,1 1 1,0 0 0,1 0-1,-5 4 1,1 1-4,1 0 0,-1 1 0,1 0 1,1 0-1,0 0 0,0 1 0,1 0 0,0 0 0,-3 14 0,5-19-2,1 0-1,0 1 1,0-1-1,0 0 1,0 0-1,1 1 0,0-1 1,0 0-1,1 1 1,0-1-1,-1 0 0,2 0 1,-1 0-1,1 0 1,-1 0-1,1 0 1,1 0-1,-1 0 0,1-1 1,4 7-1,-4-8 3,0 0-1,1-1 0,-1 1 0,1-1 1,0 0-1,0 0 0,0 0 1,0 0-1,0-1 0,0 0 0,0 0 1,0 0-1,0 0 0,1 0 1,-1-1-1,0 0 0,1 0 1,-1 0-1,0 0 0,0-1 0,1 0 1,7-2-1,2-1 12,-1 0-1,0-1 1,0-1-1,0 0 1,22-14 0,-17 6 5,0 0 1,-1-1-1,-1 0 1,0-1-1,-1-1 1,20-30-1,-22 19 65,-13 28-85,0 0 0,0 0 0,0 0 1,0 0-1,-1 0 0,1 0 0,0 0 1,0 0-1,0 0 0,0 0 0,0 0 0,0 0 1,0 0-1,0 0 0,0 0 0,0 0 1,0 0-1,0 0 0,-1 0 0,1 0 1,0 0-1,0 0 0,0-1 0,0 1 0,0 0 1,0 0-1,0 0 0,0 0 0,0 0 1,0 0-1,0 0 0,0 0 0,0 0 1,0 0-1,0 0 0,0 0 0,0 0 1,0 0-1,0-1 0,0 1 0,0 0 0,0 0 1,0 0-1,0 0 0,0 0 0,0 0 1,0 0-1,0 0 0,0 0 0,0 0 1,0 0-1,0 0 0,0-1 0,0 1 0,0 0 1,0 0-1,0 0 0,0 0 0,0 0 1,0 0-1,0 0 0,0 0 0,1 0 1,-11 14 184,1 3 10,0 1 1,1-1-1,1 2 0,0-1 0,1 1 0,2 0 0,-5 29 0,9-45-160,0 0-1,0-1 1,0 1 0,0 0-1,0-1 1,1 1 0,-1 0 0,1-1-1,-1 1 1,1 0 0,0-1-1,0 1 1,0-1 0,1 0 0,2 5-1,-2-5-13,0-1-1,0 1 1,-1-1 0,1 1-1,1-1 1,-1 0-1,0 0 1,0 0-1,0 0 1,1 0 0,-1-1-1,0 1 1,1 0-1,-1-1 1,0 0-1,1 0 1,-1 0-1,3 0 1,3 0-57,0-1-1,0 0 1,0 0 0,0-1 0,0 0-1,9-4 1,-15 6 16,0-1-1,0 0 1,0 0-1,0 0 1,0 0-1,0 0 1,0 0-1,0 0 1,0-1-1,-1 1 1,1-1-1,0 1 1,-1-1-1,1 1 1,-1-1-1,0 0 1,0 0-1,1 0 1,-1 0-1,-1 0 1,1 0-1,0 0 1,0 0-1,-1 0 1,1-1-1,-1 1 1,1-3-1,-7-22-149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17980,'12'-3'1296,"-2"3"-1072,-3 2-192,3 1 264,3-1-840,-2 1 416,1 3-120,2 1-72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200 194 15451,'-10'0'246,"0"1"-1,0 0 1,-1 0 0,1 1-1,0 0 1,0 1-1,1 0 1,-1 1 0,-17 9-1,21-10-168,0 1 0,0 0 0,1 1-1,-1-1 1,1 1 0,0 0 0,0 0 0,1 1-1,0 0 1,-1-1 0,2 1 0,-1 1 0,1-1-1,0 0 1,-2 8 0,3-9-41,1 0-1,-1 0 1,1 0 0,1 0 0,-1 1-1,1-1 1,0 0 0,0 0-1,0 0 1,1 0 0,0 1-1,0-1 1,1 5 0,0-7-20,-1 1 0,1-1 0,-1 0 0,1 0 0,0 0 0,0-1-1,1 1 1,-1 0 0,0-1 0,1 1 0,-1-1 0,1 0 0,0 0 0,0 0 0,0 0 0,0-1 0,0 1 0,0-1 0,1 0 0,5 2 0,2-1-13,1 0 0,-1-1 1,0-1-1,1 0 0,-1 0 0,0-1 0,0-1 0,1 1 1,-1-2-1,0 0 0,0 0 0,-1-1 0,21-10 1,1-3-10,-1-1 0,0-2 0,28-24 0,88-86 179,-123 106-33,-2-1 0,0-1 0,30-49-1,-51 73-120,1 0 0,-1-1 0,0 1 0,0 0-1,0-1 1,0 1 0,0-1 0,-1 1 0,1-1-1,0-2 1,-1 5-14,0-1 0,-1 1 0,1 0 0,0-1 0,0 1 0,0 0 0,0-1 0,0 1-1,0 0 1,-1 0 0,1-1 0,0 1 0,0 0 0,0-1 0,-1 1 0,1 0 0,0 0 0,0 0 0,-1-1-1,1 1 1,0 0 0,0 0 0,-1 0 0,1 0 0,0-1 0,-1 1 0,1 0 0,0 0 0,-1 0 0,1 0 0,0 0-1,-1 0 1,1 0 0,0 0 0,-1 0 0,1 0 0,0 0 0,0 0 0,-1 0 0,1 0 0,-1 1 0,-4 0 18,0 1 0,0 0 1,1 0-1,-1 1 1,0-1-1,1 1 1,0 0-1,-6 5 1,-14 13-27,2 1 1,-34 39 0,44-45-17,1 0-1,0 1 1,1 0 0,0 1-1,-9 26 1,17-39-4,1 0-1,-1 0 1,1 0 0,0 0 0,1 1 0,-1-1-1,1 0 1,0 1 0,0-1 0,1 0 0,-1 0-1,3 8 1,-2-11-22,0 1-1,0-1 1,0 0-1,0 1 1,0-1-1,1 0 0,-1 0 1,1 0-1,0 0 1,0 0-1,-1 0 1,1 0-1,0 0 1,1-1-1,-1 1 1,0-1-1,0 1 1,1-1-1,-1 0 1,1 0-1,-1 0 1,1-1-1,-1 1 0,1 0 1,-1-1-1,4 1 1,5-1-199,-1 0 1,1-1-1,-1 0 1,0 0-1,1-1 1,-1-1-1,0 0 1,0 0-1,-1-1 1,1 0-1,17-10 0,-4 0-321,-2 0 0,0-2 0,31-29 0,-23 14 194,-24 23 650,2 1 0,-1 0 0,1 0 1,11-8-1,-25 18 1151,4-1-1489,0-1 0,0 0 0,1 1-1,-1 0 1,0 0 0,-4 4 0,-4 6-136,1 0-1,0 1 1,1 1 0,-10 16-1,16-23 184,-1-1-1,2 1 0,-1-1 0,1 1 0,0 0 0,0 0 0,1 0 0,-1 0 0,2 0 0,-1 0 0,2 14 0,-1-19 23,0 0 0,0 0 0,1 0 0,-1 0 0,1 0 0,0 0 0,-1 0 0,1 0 0,0 0 0,0 0 1,0 0-1,1-1 0,-1 1 0,0 0 0,1-1 0,-1 1 0,1-1 0,-1 1 0,1-1 0,0 0 0,3 2 1,-1-1-9,-1-1 1,1 0 0,0 0-1,0-1 1,0 1 0,-1-1-1,1 1 1,0-1-1,0 0 1,0-1 0,4 0-1,9-2-41,0-2-1,-1 0 0,0 0 0,19-11 0,20-12-19,-2-4-1,58-43 1,-111 74 77,0 1 0,1 0 0,-1-1 0,0 1 1,1 0-1,-1-1 0,0 1 0,1 0 0,-1 0 1,0-1-1,1 1 0,-1 0 0,1 0 0,-1 0 1,0-1-1,1 1 0,-1 0 0,1 0 1,-1 0-1,1 0 0,-1 0 0,0 0 0,1 0 1,-1 0-1,1 0 0,-1 0 0,1 0 0,-1 0 1,1 1-1,-3 12 338,-19 31 41,15-32-252,4-7-109,0-1 0,0 1 0,0 0 0,1 0 1,-1 0-1,1 0 0,1 0 0,-1 0 0,1 0 0,-1 0 0,2 9 1,-1-13-36,1 1 0,-1 0 0,1-1 0,0 1 0,-1-1 1,1 1-1,0-1 0,0 1 0,0-1 0,0 1 0,0-1 1,0 0-1,0 0 0,1 1 0,1 0 0,-1 0-24,1-1 0,-1 0-1,1 1 1,0-1 0,0 0-1,0-1 1,-1 1-1,1 0 1,0-1 0,0 1-1,4-1 1,13-1-313,-1 0 0,1-1-1,25-7 1,-22 5-588,44-4-1,-65 8 881,-1 0-1,1 0 1,0 0-1,0 0 1,0 0 0,0 0-1,-1 1 1,1-1 0,0 1-1,0-1 1,-1 1-1,1 0 1,0 0 0,-1 0-1,2 1 1,-2-1 34,0-1 1,-1 1-1,1 0 1,-1 0-1,1 0 1,-1 0-1,1 0 0,-1 0 1,1 0-1,-1 0 1,0 0-1,0 0 1,1 0-1,-1 0 1,0 0-1,0 0 0,0 0 1,0 1-1,0-1 1,-1 0-1,1 0 1,0 0-1,0 0 0,-1 0 1,1 0-1,-1 1 1,-2 5-14,2-5 49,0-1-1,0 1 1,1 0-1,-1-1 1,1 1 0,-1 0-1,1-1 1,0 1-1,0 0 1,0 2-1,3 6 473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13995,'2'-2'161,"0"0"0,0 0-1,-1 0 1,1 1 0,0-1 0,0 0-1,0 1 1,1 0 0,-1 0 0,0 0 0,0 0-1,1 0 1,-1 0 0,1 0 0,-1 1 0,0-1-1,1 1 1,-1-1 0,4 1 0,58-1 874,-52 2-728,-4-1-179,-1 0-1,1 1 1,-1 0-1,0 0 1,9 3-1,-14-3-107,0-1-1,0 1 1,0 0 0,-1 0-1,1 0 1,0 0 0,-1 0-1,1 0 1,-1 0 0,1 1-1,-1-1 1,1 0 0,-1 1-1,0-1 1,0 1 0,0 0-1,0-1 1,0 1 0,0 0-1,0 0 1,-1-1 0,1 1 0,0 0-1,-1 0 1,1 3 0,-1 1-9,0 0 0,-1 0 0,1 1 0,-1-1 0,0 0 0,-1 0 0,1 0 0,-1 0 0,-1 0 0,-2 5 0,-7 13-98,-16 22 0,15-25 16,-23 33-166,-16 29-230,46-73 365,1 0-1,1 0 0,0 1 1,0-1-1,1 1 1,-2 14-1,4-23 78,1 0-1,0 0 1,-1 1-1,1-1 1,0 0 0,0 0-1,1 0 1,-1 0 0,0 1-1,1-1 1,0 0 0,-1 0-1,1 0 1,0 0 0,0 0-1,0 0 1,0 0 0,0 0-1,1-1 1,-1 1-1,2 1 1,0-1 74,-1 0 1,1 0-1,0 0 0,0-1 1,0 1-1,0-1 0,0 0 1,0 0-1,1 0 0,-1 0 1,0-1-1,6 1 0,2 0 95,1-1 1,0-1-1,-1 0 0,1-1 0,-1 0 0,23-7 0,18-12 188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15547,'-10'0'128,"0"0"-1,0 1 1,0 0-1,0 1 0,0 0 1,1 0-1,-1 1 1,1 1-1,-1 0 0,1 0 1,0 0-1,0 1 0,1 1 1,-13 9-1,15-10-106,1 0 0,-1 0 0,1 0 0,0 1 0,0 0 0,1 0-1,0 0 1,0 1 0,0-1 0,1 1 0,0 0 0,0 0 0,1 0 0,0 0-1,0 1 1,1-1 0,0 1 0,0-1 0,0 15 0,2-16-19,0-1 0,0 1 0,1 0 0,0-1 0,0 0 0,0 1 1,0-1-1,1 0 0,0 0 0,0-1 0,0 1 0,0 0 0,1-1 0,0 0 0,0 0 1,0 0-1,1 0 0,-1-1 0,1 0 0,0 0 0,-1 0 0,2 0 0,-1-1 0,0 0 1,8 3-1,-4-2-1,0-1 1,0 0-1,0 0 1,0 0-1,0-1 1,0-1-1,1 1 1,-1-2-1,0 1 1,0-1-1,1-1 1,-1 0-1,0 0 1,-1 0-1,12-5 1,-11 2 43,0 0 1,-1-1 0,1 0-1,-1 0 1,-1-1 0,1 0-1,-1 0 1,0-1 0,-1 1 0,1-2-1,-2 1 1,8-14 0,-11 19-12,0-1 0,0 0 1,-1 0-1,1 0 1,-1 0-1,0-1 0,0 1 1,0 0-1,-1 0 0,1-1 1,-1 1-1,0 0 0,-1-1 1,1 1-1,-1 0 0,0-1 1,0 1-1,0 0 1,0 0-1,-1 0 0,1 0 1,-1 0-1,0 0 0,-1 0 1,1 1-1,0-1 0,-1 1 1,0 0-1,0-1 0,0 1 1,-5-3-1,3 2-94,-2 0 1,1 1-1,0-1 0,-1 1 0,1 1 0,-1-1 0,0 1 1,0 0-1,0 1 0,0 0 0,0 0 0,-1 0 1,-9 1-1,0 2-275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3 121 20340,'0'0'1449,"-2"-6"-1289,2-4-264,2-4-184,4-2-609,4-7 777,2-1-240,6-4-264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13139,'-8'7'228,"0"0"-1,1 1 1,0-1 0,0 1-1,1 1 1,0-1 0,1 1 0,0 0-1,0 1 1,1-1 0,-5 14-1,7-17-138,1-1-1,-1 1 0,1 0 1,0-1-1,1 1 0,-1 0 1,1 0-1,0 0 0,1 0 1,-1 0-1,1-1 0,1 1 1,-1 0-1,1-1 0,-1 1 1,2-1-1,-1 1 0,1-1 1,-1 0-1,1 0 0,6 7 0,-6-8-31,1-1 0,-1 1 0,1-1 0,-1 0 0,1 0 0,0-1 0,0 1-1,0-1 1,1 0 0,-1 0 0,1 0 0,-1-1 0,1 1 0,-1-1-1,6 0 1,-3 0 6,1-1 0,-1 0 0,0 0-1,0-1 1,1 0 0,-1 0 0,0-1-1,0 0 1,8-3 0,-3 0 19,-1 0-1,0-1 1,0 0 0,-1-1 0,0 0 0,0 0 0,-1-1-1,0-1 1,0 1 0,-1-2 0,11-14 0,-16 20-75,0 1 0,-1-1 0,0 0 0,0-1 0,0 1 0,0 0 0,-1 0 0,0-1 0,1 1 0,-2-1 0,1 1 0,0-1 0,-1 1 0,0-1 0,0 0 0,-1 1 0,1-1 0,-1 1 0,0-1 1,0 1-1,0-1 0,-1 1 0,1 0 0,-1-1 0,0 1 0,0 0 0,-1 0 0,1 1 0,-1-1 0,0 0 0,0 1 0,0 0 0,-1-1 0,1 1 0,-1 1 0,1-1 0,-1 0 0,0 1 0,0 0 0,0 0 0,-1 0 0,-4-1 0,2 0-254,0 0 0,0 0 0,-1 1 0,1 1 0,-1-1 0,0 1 0,1 0-1,-1 1 1,0-1 0,0 2 0,1-1 0,-12 3 0,19-3 224,0 0 1,-1 0-1,1 0 0,-1 0 1,1 0-1,0 0 1,-1 0-1,1 0 1,0 0-1,-1 0 0,1 0 1,-1 0-1,1 1 1,0-1-1,-1 0 1,1 0-1,0 0 0,-1 1 1,1-1-1,0 0 1,0 0-1,-1 1 1,1-1-1,0 0 0,0 1 1,-1-1-1,1 0 1,0 0-1,0 1 1,0-1-1,0 1 0,0-1 1,-1 0-1,1 1 1,0-1-1,0 0 1,0 1-1,0-1 0,0 0 1,0 1-1,0-1 1,0 1-1,0-1 1,0 0-1,0 1 0,1-1 1,-1 0-1,0 1 1,0-1-1,0 0 1,0 1-1,1 0 0,8 7-673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60 16299,'-23'3'585,"0"2"0,-35 11 0,48-12-477,0 0 0,1 0 0,0 1 0,-1 0 0,2 0 1,-1 1-1,-15 14 0,22-18-71,0 0-1,0 0 1,1 0 0,-1 0 0,0 0-1,1 1 1,0-1 0,-1 1 0,1-1 0,0 1-1,0-1 1,0 1 0,1 0 0,-1-1 0,0 4-1,1-4-26,1-1-1,-1 0 0,0 1 0,0-1 1,1 1-1,-1-1 0,1 0 1,-1 1-1,1-1 0,-1 0 0,1 0 1,0 1-1,0-1 0,0 0 0,0 0 1,0 0-1,0 0 0,0 0 1,0 0-1,0 0 0,0 0 0,0 0 1,0-1-1,1 1 0,-1-1 0,0 1 1,1 0-1,-1-1 0,3 1 1,3 0-62,1 1 0,0-1 0,-1 0 1,1-1-1,0 0 0,0 0 1,-1-1-1,1 0 0,0 0 0,-1-1 1,1 0-1,-1 0 0,1-1 1,9-4-1,-7 2-29,0 0 1,-1-1-1,1 0 1,-1 0 0,0-1-1,-1 0 1,0-1-1,0 0 1,10-13-1,-16 19 74,0-1 0,0 1 1,-1-1-1,1 0 0,-1 1 0,1-1 0,-1 0 0,0 0 0,0 0 0,-1 0 0,1 0 0,0 0 1,-1 0-1,0 0 0,0 0 0,0 0 0,0 0 0,0 0 0,-1-1 0,1 1 0,-1 0 1,0 0-1,0 1 0,0-1 0,-2-4 0,1 4 15,0 0 0,0 1-1,-1-1 1,1 0 0,-1 1 0,0-1 0,0 1 0,0 0-1,0 0 1,0 0 0,0 0 0,-1 1 0,1-1 0,-1 1-1,1 0 1,-1 0 0,1 0 0,-1 0 0,1 1 0,-7-1 0,4 1-6,1 0 0,0 1 1,-1-1-1,1 1 0,0 0 1,0 0-1,0 1 0,0 0 1,0 0-1,0 0 0,0 0 1,0 1-1,1 0 0,-1 0 1,1 0-1,-8 7 0,9-7-9,0 0-1,1 1 1,-1-1-1,0 0 1,1 1 0,0 0-1,0-1 1,0 1-1,1 0 1,-1 0-1,1 0 1,0 0-1,0 0 1,0 0 0,0 1-1,1-1 1,0 0-1,0 0 1,0 0-1,0 1 1,2 5 0,-1-7 67,-1-1 0,1 0 0,0 0 1,0 0-1,0 0 0,0 0 1,1 0-1,-1 0 0,1 0 0,-1-1 1,1 1-1,-1 0 0,1-1 1,0 1-1,0-1 0,0 0 0,0 0 1,0 0-1,0 0 0,0 0 1,0 0-1,0 0 0,0 0 0,1-1 1,-1 1-1,0-1 0,0 0 1,5 0-1,14 0 193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15 14043,'-2'-2'203,"-1"1"0,1-1 0,-1 0 0,1 1 0,-1 0 0,0 0 0,0 0 0,1 0 0,-1 0 0,0 1 0,0-1 0,0 1 0,-4-1 0,-40 2 1248,42-1-1164,-7 1-147,1 1 1,-1 0 0,1 0 0,0 1-1,0 1 1,0 0 0,0 0-1,1 1 1,0 1 0,0 0 0,0 0-1,0 0 1,-8 9 0,12-9-64,0-1-1,1 1 1,0 0 0,0 0 0,0 0 0,0 1-1,1-1 1,0 1 0,1 0 0,0 1 0,0-1-1,0 0 1,1 1 0,0 0 0,1-1 0,-1 1-1,1 0 1,1 0 0,0 15 0,1-19-66,-1 0 1,1 0-1,0 0 1,-1-1-1,2 1 1,-1 0-1,0 0 1,1-1-1,0 1 1,0-1-1,0 1 0,0-1 1,0 0-1,1 0 1,0 0-1,-1 0 1,1-1-1,0 1 1,0 0-1,1-1 1,-1 0-1,0 0 1,1 0-1,-1 0 1,1-1-1,0 1 1,0-1-1,-1 0 1,5 0-1,2 1-2,-1-1 0,1 0 1,0-1-1,-1 0 0,1-1 0,-1 0 0,1 0 1,-1-1-1,0 0 0,1-1 0,9-4 0,-1-1 19,0 0 0,-1-2-1,0 0 1,21-17 0,-30 21-7,0 0 0,-1-1 0,0 0 0,0 0 0,-1 0 0,0-1 1,0 0-1,-1 0 0,0-1 0,7-15 0,-11 21-46,-1 0 0,1 0-1,0 0 1,-1 0 0,0 0 0,1 0-1,-1 0 1,-1 1 0,1-1 0,0 0-1,-1 0 1,1 0 0,-1 0 0,0 0-1,0 0 1,0 1 0,0-1-1,0 0 1,-1 1 0,1-1 0,-1 1-1,0 0 1,1-1 0,-1 1 0,0 0-1,-1 0 1,1 0 0,0 0 0,0 0-1,-1 1 1,1-1 0,-4 0-1,-3-3-176,-1 0-1,1 1 1,-1 1-1,0-1 1,-1 2-1,1-1 1,-18-1-1,-3 2-317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16147,'17'20'1545,"9"-3"-921,3-1-256,17-6 704,7-2-320,10-5-95,1-4-193,1-5-528,2-1-256,-12-2-553,-8 2-1687,-26 0 2112,-18 5-360,3-8-297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14755,'8'25'1480,"21"-15"-847,7-2-265,13-4 648,1-1-272,4-3-232,-1 0-320,-7-2-24,-10-5-80,-14-12-152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9314,'31'-91'6109,"-26"78"-259,-12 48-5360,2-1 1,-2 46 0,6 72-737,1-139 268,8 105-311,0 7-4137,-8-125 4374,-1 0-1,1 0 1,0 0-1,0 0 1,-1 0-1,1 0 0,0 0 1,0-1-1,0 1 1,-1 0-1,1 0 1,0 0-1,0 0 0,0 0 1,-1 0-1,1 0 1,0-1-1,0 1 1,0 0-1,0 0 0,-1 0 1,1 0-1,0-1 1,0 1-1,0 0 1,0 0-1,0 0 0,0-1 1,0 1-1,0 0 1,0 0-1,0 0 1,-1-1-1,1 1 0,0 0 1,0 0-1,0-1 1,0-7-450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14683,'0'0'35,"0"0"0,1 0 1,-1 0-1,0-1 0,0 1 0,1 0 0,-1 0 1,0 0-1,0 0 0,1 0 0,-1 0 0,0 0 0,0 0 1,1 0-1,-1 0 0,0 0 0,0 0 0,1 0 1,-1 0-1,0 1 0,0-1 0,1 0 0,-1 0 0,0 0 1,0 0-1,0 0 0,1 1 0,-1-1 0,0 0 1,0 0-1,0 0 0,1 0 0,-1 1 0,0-1 0,0 0 1,0 0-1,0 1 0,0-1 0,0 0 0,1 0 1,-1 1-1,0-1 0,0 0 0,0 0 0,0 1 0,0-1 1,0 0-1,0 0 0,0 1 0,0-1 0,0 0 0,0 0 1,0 1-1,0-1 0,-1 0 0,1 0 0,0 1 1,0-1-1,0 0 0,0 0 0,0 1 0,0-1 0,-1 0 1,1 0-1,0 0 0,0 1 0,0-1 0,0 0 1,-1 0-1,28-6 572,-20 4-212,158-41 2173,83-17-1083,56 22-1627,-273 34-281,-22 2-10,-22 0-104,-268-5-584,224 9 1117,0 4 0,-108 23 1,154-26 2,2-2-1,0 1-1,1 1 0,-1-1 1,1 1-1,0 1 0,0 0 1,0 0-1,0 0 0,-8 7 1,16-11 1,0 0-1,-1 1 1,1-1 0,-1 0-1,1 0 1,0 1 0,-1-1-1,1 0 1,0 1 0,0-1 0,-1 1-1,1-1 1,0 0 0,0 1-1,-1-1 1,1 1 0,0-1 0,0 0-1,0 1 1,0-1 0,0 1-1,0-1 1,0 1 0,0-1 0,0 0-1,0 1 1,0-1 0,0 1-1,0-1 1,0 1 0,0-1-1,0 1 1,0-1 0,0 0 0,1 1-1,-1-1 1,0 1 0,0-1-1,1 0 1,-1 1 0,0-1 0,0 0-1,1 1 1,-1-1 0,0 0-1,1 1 1,-1-1 0,1 0-1,-1 0 1,0 1 0,1-1 0,-1 0-1,1 0 1,-1 0 0,1 1-1,31 6-49,4-4 27,0-2 1,0-2-1,1-1 0,58-11 1,141-45 149,-197 46-5,64-28-1,-87 30-51,-16 10-67,0 0-1,0 0 0,0 0 0,0 0 0,0 0 0,0 0 0,0 0 0,0 0 0,0 0 0,0 0 0,-1 0 0,1 0 0,0 0 0,0 0 1,0 0-1,0 0 0,0 0 0,0 0 0,0 0 0,0 0 0,0 0 0,0 0 0,-1 0 0,1 0 0,0 0 0,0 0 0,0 0 1,0-1-1,0 1 0,0 0 0,0 0 0,0 0 0,0 0 0,0 0 0,0 0 0,0 0 0,0 0 0,0 0 0,0 0 0,0 0 0,-1-1 1,1 1-1,0 0 0,0 0 0,0 0 0,0 0 0,0 0 0,0 0 0,0 0 0,0 0 0,0 0 0,0 0 0,0-1 0,1 1 1,-1 0-1,0 0 0,0 0 0,0 0 0,0 0 0,0 0 0,0 0 0,0 0 0,0 0 0,0 0 0,0 0 0,0-1 0,0 1 0,0 0 1,0 0-1,-31 7 64,-94 43-25,73-27-65,-1-2 0,-109 27 0,158-47-65,0 0 0,0-1 0,0 1 0,0-1 0,-1 0 0,1 0 0,0 0 1,0 0-1,0-1 0,0 0 0,0 1 0,-7-4 0,10 4 56,1-1 1,-1 0 0,0 1-1,0-1 1,0 0-1,1 1 1,-1-1 0,0 0-1,1 0 1,-1 0-1,1 0 1,-1 1 0,1-1-1,-1 0 1,1 0-1,-1 0 1,1 0 0,0 0-1,-1-2 1,1 0 7,0 0 1,0 0-1,1 1 1,-1-1-1,1 0 1,-1 0-1,1 0 1,0 1-1,2-6 0,18-31-380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16379,'-3'-5'1553,"0"2"-1225,3 11-136,0 9 744,0 14-552,2 7-120,1 12-120,2 6-152,4 5-400,-1 2-192,3-9-528,-3-4 928,-4-13-232,-1-8-120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 11947,'-1'-2'94,"0"0"0,-1 0 0,1-1 0,0 1 0,1 0 0,-1 0 0,0-1 1,1 1-1,-1 0 0,1-1 0,0 1 0,0-1 0,0 1 0,0 0 0,0-1 0,0 1 1,1-1-1,-1 1 0,1 0 0,-1 0 0,1-1 0,0 1 0,0 0 0,0 0 1,1 0-1,-1 0 0,0 0 0,1 0 0,-1 0 0,1 0 0,-1 0 0,5-2 1,1-1 189,0 1 1,0-1 0,1 2 0,-1-1 0,1 1 0,0 0 0,0 0 0,0 1 0,12-2-1,11 0 30,38-1-1,-29 4-244,1 2-1,0 1 1,0 2 0,-1 2-1,0 1 1,0 3 0,56 20-1,-85-26-52,-1 0 0,0 1-1,-1 1 1,1-1-1,-1 1 1,-1 1 0,1 0-1,-1 0 1,0 1-1,10 11 1,-15-14-1,1 0 1,-1 0-1,-1 1 1,1-1-1,-1 1 1,0-1 0,0 1-1,-1-1 1,1 1-1,-1 0 1,-1 0-1,1 0 1,-1 0-1,0 0 1,0 0-1,-1-1 1,1 1-1,-1 0 1,-1 0-1,-3 10 1,-2 1 47,0-1 0,-1 0 0,-1 0 0,-1-1 0,0 0 0,-1-1 0,0 0 0,-21 19 0,2-5 168,-2-1 0,-55 36 0,68-51-118,-1-1 0,-35 15-1,45-22-98,-1 0 0,0-1 0,0 0 0,0-1 0,0 0 0,-24 0 0,32-2-7,-1 0 0,0 0-1,1-1 1,-1 1 0,0-1-1,1 0 1,-1 0 0,1-1-1,-1 1 1,1 0 0,0-1-1,-1 0 1,1 0 0,0 0-1,0 0 1,0-1 0,1 1-1,-1-1 1,0 1 0,1-1-1,0 0 1,-4-6 0,3 2-5,0 0 0,1 0 1,0-1-1,-2-8 1,4 16-3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19364,'1'2'1392,"-1"4"-1168,0 1-71,0 0 223,-1 3-392,2 0-1441,1-1 1361,-1-4-264,2 0-128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15931,'-6'14'2889,"3"1"-2913,3-10-104,4-5 792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1170 11210,'12'2'921,"17"-17"-641,8-20-96,22-16 592,16-12-368,24-26-152,10-10 0,14-14-24,6-2-56,13 0-200,-2-2-808,-5-12 776,-9 4-112,-18 19-88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10954,'3'4'1161,"4"-4"-553,2-3-168,7-4 768,5-4-288,13-11-152,5-5-31,16-9-177,3-5-56,8-7-176,6-3-176,1-5-504,-1-2 2200,-8 4-1720,-4-2 88,-5 4 64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6 602 13963,'-4'8'1784,"3"-6"-1079,9-11-249,12-5 784,26-14-296,11-6-72,19-15-184,9-5-215,20-14-473,8-2-209,7-4-503,-2-2 648,-12 7-184,-6 3-96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14683,'6'7'1368,"9"6"-999,10-7-89,8-5 1000,15-1-872,3-4-112,9-2-40,2 1-72,-3-3-224,-3 1-232,-16 0 32,-9-4 168,-19-1-112,-9 1-64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13491,'28'4'1912,"11"1"-936,0-1-391,10-4 1927,2-3-1528,4-4-319,-4 1-201,-1 2-816,-4-2 656,-16 6-336,-4 2-72,-10 2-48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15251,'0'1'53,"0"0"-1,0-1 0,0 1 1,0-1-1,0 1 0,1-1 1,-1 1-1,0-1 0,0 1 0,1-1 1,-1 1-1,0-1 0,1 1 1,-1-1-1,0 1 0,1-1 1,-1 1-1,1-1 0,-1 0 1,1 1-1,-1-1 0,1 0 1,-1 1-1,1-1 0,-1 0 1,1 0-1,-1 0 0,1 1 1,-1-1-1,1 0 0,0 0 1,0 0-1,24 4 280,161-2 1747,27 3-1734,-206-5-380,1 1 0,-1 0 0,1 1 0,-1 0 1,1 0-1,-1 0 0,8 4 0,-14-5 19,0 0 0,1 0 0,-1 0 1,0 0-1,0 0 0,0 0 0,0 0 0,0 0 0,0 0 0,0 0 0,0 1 0,0-1 0,0 0 0,-1 1 0,1-1 0,0 3 0,0-2-1,-1 0 0,0 0-1,0 0 1,0 0 0,0 0 0,-1 0-1,1 0 1,0 0 0,-1 0 0,0 0-1,1 0 1,-1 0 0,0 0 0,0 0-1,-2 3 1,-7 10-1,0-1 0,-1-1-1,-1 0 1,0 0 0,-1-1 0,-14 10 0,-91 60 316,95-68-268,-181 114-180,185-116 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13435,'-3'5'1496,"18"0"-808,6-2-240,12-3 961,9 0-553,9-3-272,7 0-168,2-3-520,0-1-304,-7 3 1040,-6-2-688,-21 3-56,-23 3-56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12371,'12'20'1440,"19"-6"-712,13-2-224,14-7 977,3 1-609,4-7-352,-2-5-344,-1-11 80,-9-2-88,-16-1-176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15403,'14'-3'406,"-1"0"-1,1 0 1,0 2-1,-1-1 1,1 2 0,0 0-1,0 1 1,0 0-1,-1 1 1,19 4-1,-30-5-378,0-1 0,0 1 0,0-1 0,0 1-1,0 0 1,-1 0 0,1 0 0,0 0 0,0 0-1,-1 0 1,1 0 0,-1 1 0,1-1 0,-1 1 0,1-1-1,1 4 1,-2-4-17,-1 0 0,0 1-1,1-1 1,-1 1 0,0-1 0,0 0 0,1 1-1,-1-1 1,0 1 0,0-1 0,-1 0-1,1 1 1,0-1 0,0 1 0,-1-1-1,1 0 1,-1 1 0,0 1 0,-3 3 14,1 0 0,-1 0 0,-1-1 0,1 1 1,-1-1-1,0 0 0,-10 8 0,-142 102 835,154-114-841,1 1 1,0 0-1,0-1 1,0 1-1,0 0 1,1 0-1,-1 1 1,0-1-1,1 0 0,0 1 1,-1-1-1,1 1 1,0-1-1,0 1 1,0-1-1,0 4 1,1-4-26,0 0 1,1 0-1,-1 0 1,0-1-1,1 1 1,0 0 0,-1 0-1,1-1 1,0 1-1,0-1 1,0 1 0,0 0-1,0-1 1,0 0-1,0 1 1,0-1-1,1 0 1,-1 1 0,0-1-1,1 0 1,0 0-1,-1 0 1,1 0-1,-1 0 1,4 0 0,7 4-209,0 0 1,0-1-1,1 0 1,0-1 0,-1-1-1,1 0 1,0-1-1,25 0 1,1-3-181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43 18996,'-5'-3'130,"0"-1"-1,-1 2 1,1-1 0,-1 0-1,1 1 1,-1 0 0,1 0-1,-1 1 1,0 0 0,0 0-1,0 0 1,0 1 0,0-1-1,0 1 1,0 1 0,0-1-1,0 1 1,0 0 0,0 1-1,-10 3 1,8-3-123,1 1 0,-1 0 1,1 1-1,-1 0 0,1 0 0,0 0 0,1 1 0,-1 0 0,1 0 0,0 1 1,0-1-1,0 1 0,1 1 0,-8 11 0,12-16-17,-1 1 1,1-1-1,0 1 1,0-1-1,0 1 1,0-1-1,0 1 1,0 0-1,1 0 1,-1-1-1,1 1 1,0 0-1,0 0 1,0 0-1,0-1 1,1 1-1,-1 0 1,1 0-1,-1-1 1,1 1-1,0 0 1,0-1-1,0 1 1,1-1-1,-1 1 1,0-1-1,1 0 1,0 1-1,-1-1 1,1 0-1,0 0 1,0 0-1,1 0 1,2 1-1,0 1-1,1 0 0,0-1 0,0 0 1,0-1-1,0 1 0,1-1 0,-1 0 0,1-1 0,0 0 0,-1 0 0,1 0 0,0-1 0,9 0 1,-5-1 65,0-1 0,0 0 0,0-1 0,0 0 0,-1 0 0,1-1 1,-1-1-1,0 0 0,0 0 0,-1-1 0,0 0 0,0-1 0,0 1 1,0-2-1,-1 0 0,-1 0 0,1 0 0,-1-1 0,6-10 0,-11 17-41,-1 0-1,1 0 0,-1 0 0,0 0 0,0-1 1,0 1-1,0 0 0,0-1 0,-1 1 0,1 0 0,-1-1 1,0 1-1,1-1 0,-1 1 0,0 0 0,0-1 1,-1 1-1,1-1 0,0 1 0,-1-1 0,0 1 0,1 0 1,-1-1-1,0 1 0,0 0 0,0 0 0,0 0 0,-1 0 1,1 0-1,-1 0 0,1 0 0,-1 0 0,0 0 1,1 1-1,-1-1 0,0 1 0,0-1 0,0 1 0,0 0 1,-1 0-1,1 0 0,0 0 0,-3-1 0,-5-2-295,0 1-1,0 1 1,0-1-1,0 1 1,0 1-1,-1 0 0,1 1 1,0 0-1,-12 1 1,-10 6-1090,31-7 1305,0 1-1,-1-1 1,1 1-1,-1-1 0,1 1 1,0 0-1,0-1 1,-1 1-1,1 0 0,0 0 1,0 0-1,0 0 1,0 0-1,0 0 0,0 0 1,0 0-1,0 1 1,0-1-1,0 1 0,3 11-818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16 15947,'0'-1'91,"1"1"-1,0 0 0,-1 0 0,1 0 0,-1-1 0,1 1 0,-1 0 1,1-1-1,-1 1 0,1 0 0,-1-1 0,1 1 0,-1-1 0,1 1 1,-1-1-1,0 1 0,1-1 0,-1 1 0,0-1 0,1 1 1,-1-1-1,0 1 0,0-1 0,1 0 0,-1 0 0,-14-1 1133,-28 11 233,30-5-1320,1 1 0,-1 1-1,1 0 1,1 0 0,-12 10 0,18-14-143,0 1 1,1-1-1,0 1 0,0 0 0,0 0 0,0 1 1,0-1-1,1 1 0,-1-1 0,1 1 1,0 0-1,0 0 0,0 0 0,1 0 1,-1 0-1,1 0 0,0 0 0,0 6 1,1-9 0,0 1 1,0 0 0,0 0-1,0-1 1,1 1 0,-1 0 0,1 0-1,-1-1 1,1 1 0,-1-1-1,1 1 1,0-1 0,0 1 0,0-1-1,0 1 1,0-1 0,0 0-1,1 1 1,-1-1 0,2 1 0,0 0 4,0 0 0,0 0 0,0-1 1,1 1-1,-1-1 0,0 0 0,1 0 0,-1 0 1,6 0-1,1 0 44,1 0 1,-1-1-1,1-1 1,-1 0-1,0 0 1,11-3-1,-11 1 64,-1 0-1,1-1 1,-1 0 0,0 0 0,-1-1-1,17-12 1,-23 16-71,0-1-1,0 0 1,0 0 0,0 0-1,0 0 1,-1 0-1,1 0 1,-1-1 0,1 1-1,-1 0 1,0-1 0,0 0-1,1-2 1,-2 3-25,1 0 0,-1 0 1,0 0-1,-1 1 0,1-1 1,0 0-1,0 0 0,-1 0 1,1 1-1,-1-1 0,1 0 0,-1 1 1,0-1-1,0 0 0,0 1 1,0-1-1,0 1 0,0-1 0,0 1 1,0 0-1,-1-1 0,-1 0 1,-6-5-235,0 1 0,0 0 0,-1 0-1,0 1 1,0 0 0,-1 1 0,1 0 0,-1 1 0,0 0 0,0 1 0,0 0 0,0 0 0,0 2 0,-1-1 0,-11 2 0,0 4-432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11674,'-7'13'8193,"1"-3"-8011,1 1-1,1 0 1,0 0-1,1 0 1,-4 18-1,7-28-185,0 0-1,0 0 1,0 0-1,0 0 1,0 0-1,0 0 1,1 0-1,-1 0 1,0 0-1,0 0 1,1 0-1,-1 0 1,1-1-1,-1 1 1,1 0-1,-1 0 1,1 0-1,0-1 1,-1 1-1,1 0 1,0-1-1,0 1 1,-1 0-1,1-1 1,0 1-1,0-1 1,0 1-1,0-1 1,0 0-1,0 1 1,0-1-1,-1 0 1,1 0-1,0 0 1,0 0-1,0 1 1,2-2-1,3 2-59,1-2 0,-1 1 0,1-1 0,9-2-1,9-3-292,0-2 0,42-19-1,-47 17 158,1 1-1,0 2 0,1 0 1,31-6-1,-51 13 209,-1-1 0,1 1 0,-1 0 0,1 0 0,0 0 0,-1 0 0,1 0 0,-1 0 0,1 0 0,-1 1 0,1-1 0,-1 1 0,1-1 0,-1 1 0,1-1 0,-1 1 0,0 0 0,3 1 0,-4-1 14,1 0 0,0 0 0,-1 0 0,1 0 0,-1 0 0,0 1 0,1-1 0,-1 0-1,0 0 1,0 0 0,0 0 0,0 1 0,0-1 0,0 0 0,0 0 0,0 0 0,0 1 0,0-1 0,-1 0 0,1 0 0,0 0 0,-1 0 0,1 0-1,-2 2 1,0 3 118,0-3-108,1 0 0,0 0-1,0-1 1,0 1-1,1 0 1,-2 6 0,3-8-34,-1-1 0,0 1 1,0 0-1,0-1 0,0 1 1,1-1-1,-1 1 0,0-1 1,1 1-1,-1-1 0,0 1 1,1-1-1,-1 0 0,1 1 1,-1-1-1,0 1 1,1-1-1,-1 0 0,1 1 1,-1-1-1,1 0 0,-1 0 1,1 1-1,0-1 0,-1 0 1,1 0-1,-1 0 0,1 0 1,-1 0-1,1 0 0,0 0 1,-1 0-1,1 0 0,-1 0 1,1 0-1,0 0 0,-1 0 1,1 0-1,-1 0 0,1-1 1,16-1-66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14875,'11'9'1280,"-7"9"-847,-4 4-169,0 4 800,0 2-592,5 5-416,-1-2-192,5-6 392,-1-3-208,1-9-96,1-6-72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14347,'5'-4'1448,"16"4"-855,8-2-233,14-1 1056,6-1-632,12-2-456,5 1-224,4-1-568,-2-1-472,-12 1 776,-10 2-192,-11 1-168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16604,'5'-1'143,"-1"1"0,1 0 1,0 0-1,-1 0 1,1 0-1,-1 1 1,1 0-1,-1 0 1,1 0-1,-1 1 0,1-1 1,-1 1-1,0 0 1,0 0-1,0 0 1,0 1-1,6 4 1,-6-3-80,0 0 0,0 1 0,0 0 0,-1-1 0,0 1 0,1 0 0,-2 0 0,1 1 0,-1-1 0,1 1 0,-1-1 0,-1 1 0,2 9 0,-1-7-54,-2-1 0,1 1 1,-1-1-1,0 1 1,-1 0-1,1-1 0,-2 1 1,1-1-1,-1 1 0,0-1 1,-1 0-1,1 0 1,-1 0-1,-8 13 0,-3 0 23,-1 0-1,-1 0 1,-21 20-1,1-2-16,34-36-17,1-1-1,0 0 1,0 0 0,0 1-1,0-1 1,0 1 0,0-1-1,1 1 1,-1-1 0,0 1-1,1 0 1,-1-1 0,0 4-1,1-4 0,0 0-1,0-1 1,1 1-1,-1 0 1,0 0-1,0-1 0,0 1 1,1 0-1,-1-1 1,0 1-1,1 0 1,-1-1-1,1 1 1,-1-1-1,0 1 0,1-1 1,-1 1-1,1-1 1,0 1-1,-1-1 1,1 1-1,0 0 1,4 0-48,-1 1 1,0-1 0,1 1-1,-1-1 1,1 0 0,-1-1-1,1 1 1,6-1 0,26-1-359,42-6 0,-72 6 371,37-4-200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114 144 12531,'5'-4'127,"0"0"0,-1 0 0,1-1 0,-1 1 0,0-1 1,0 0-1,0 0 0,-1 0 0,0-1 0,0 1 0,3-9 1,-5 12-1,0 0 0,0 0 0,-1-1 0,1 1 0,-1 0 1,1 0-1,-1-1 0,0 1 0,0 0 0,0-1 0,0 1 0,-1 0 1,1-1-1,-1 1 0,1 0 0,-1 0 0,0 0 0,1-1 1,-1 1-1,0 0 0,-1 0 0,1 0 0,0 0 0,-1 1 1,1-1-1,-1 0 0,1 0 0,-1 1 0,0-1 0,1 1 0,-1 0 1,0-1-1,-4-1 0,3 2-13,1 0 0,-1 0-1,1 0 1,-1 0 0,0 0 0,1 1-1,-1-1 1,0 1 0,0-1 0,1 1 0,-1 0-1,0 1 1,0-1 0,1 0 0,-1 1 0,0-1-1,1 1 1,-4 1 0,2 0-46,-1 0 1,1 0-1,0 1 1,0 0 0,0 0-1,0 0 1,0 0-1,1 1 1,-6 6-1,4-5-59,1 1 0,0-1 0,1 1 0,-1 0 0,1 0 0,0 1-1,1-1 1,-1 1 0,1-1 0,1 1 0,-1 0 0,1-1 0,0 1 0,1 12 0,0-15-5,1-1-1,0 1 1,1 0 0,-1-1 0,0 0 0,1 1 0,0-1 0,0 0 0,0 0 0,0 0 0,1 0 0,-1 0 0,1 0 0,-1-1 0,1 1 0,0-1 0,0 0 0,0 0 0,1 0-1,-1 0 1,0 0 0,1-1 0,-1 0 0,1 1 0,6 0 0,2 1 25,-1-1-1,1 0 1,0-1-1,0 0 1,0-1-1,0 0 1,12-2-1,-14 0 35,0 0 0,0-1 0,0 0 0,-1 0 1,1-1-1,-1 0 0,0 0 0,0-1 0,12-9 0,-19 12-38,1 0 1,-1 0-1,1 0 1,-1 0-1,0 0 1,0-1-1,0 1 1,0-1 0,0 0-1,0 1 1,-1-1-1,0 0 1,1 0-1,-1 0 1,0 0-1,0 0 1,-1 0-1,1 0 1,0 0 0,-1 0-1,0-1 1,0 1-1,0 0 1,0 0-1,0 0 1,-1 0-1,0 0 1,1-1-1,-1 1 1,0 0-1,0 0 1,-1 1 0,1-1-1,-2-3 1,-1 2-101,1-1 1,0 1 0,-1 0 0,0 0-1,0 0 1,0 1 0,-1-1 0,1 1-1,-1 0 1,0 0 0,0 1 0,0-1 0,-6-1-1,8 2-16,-1 1-1,0 0 0,1 0 1,-1 0-1,0 1 0,1-1 1,-1 1-1,0-1 0,1 1 0,-1 1 1,0-1-1,0 0 0,1 1 1,-1 0-1,0 0 0,1 0 1,-1 0-1,1 0 0,-1 1 1,-3 2-1,-9 13-539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15947,'0'0'1185,"2"3"-921,1-2-232,2-1 216,4-1 272,7-2-496,2-1-8,5-5-72</inkml:trace>
  <inkml:trace contextRef="#ctx0" brushRef="#br0" timeOffset="1">321 0 16211,'-31'35'1281,"22"-25"-1102,-1 0 1,-13 22-1,21-29-152,0 0-1,0 0 0,0 0 0,1 1 1,0-1-1,0 1 0,0-1 0,0 1 1,0-1-1,1 1 0,-1 0 1,1-1-1,0 1 0,0 0 0,1 5 1,0-6-18,1 0 0,-1 0 0,0 0 0,1 0 0,0 0 0,-1 0 0,1-1 0,0 1 0,1-1 0,-1 1 0,0-1 0,1 0 0,-1 1 0,1-1 1,0-1-1,0 1 0,0 0 0,-1-1 0,2 1 0,5 1 0,2 1 18,1 0-1,0-1 1,0-1 0,17 2 0,-15-3 77,1-1 0,-1 0 0,0-1 1,1 0-1,19-5 0,-29 5-12,0-1 0,0 1 1,0 0-1,0-1 0,-1 0 0,1 0 1,-1-1-1,1 1 0,-1-1 0,0 0 1,0 0-1,0-1 0,0 1 0,-1-1 1,1 0-1,-1 0 0,0 0 0,4-7 1,-6 9-34,0 0 1,0 0-1,0 0 1,-1-1 0,1 1-1,-1 0 1,1-1-1,-1 1 1,0 0 0,0-1-1,0 1 1,0 0-1,-1-1 1,1 1 0,-1 0-1,1-1 1,-1 1-1,-1-4 1,0 2-3,-1 1 1,1-1-1,-1 1 0,1 0 1,-1-1-1,0 1 0,0 1 1,0-1-1,-7-4 0,-2-1-64,-1 2 0,0 0 0,0 0 0,0 1 0,-17-4 0,11 4-437,-33-4 0,46 8 210,0 0-1,0 1 1,0 0 0,0 1 0,1-1 0,-1 1 0,0 0 0,0 0-1,1 1 1,-7 2 0,11-4 165,0 1 0,1-1 1,-1 0-1,0 1 0,0-1 0,1 0 0,-1 1 0,0-1 0,1 1 0,-1-1 1,1 1-1,-1 0 0,1-1 0,-1 1 0,1 0 0,-1-1 0,1 1 1,-1 0-1,1-1 0,0 1 0,-1 0 0,1 0 0,0-1 0,0 1 0,0 0 1,0 0-1,-1 0 0,1-1 0,0 1 0,0 0 0,1 0 0,-1 1 0,1 0-10,-1 0 0,1 0 0,0 0 0,1-1 0,-1 1 0,0 0 0,0 0 0,1-1 0,-1 1 0,1-1 0,-1 1 0,1-1 0,2 2 0,31 17-899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57 15483,'-3'-2'80,"1"0"-1,0-1 0,-1 1 0,1 0 0,-1 0 0,1 1 1,-1-1-1,0 0 0,0 1 0,0 0 0,0-1 1,0 1-1,0 0 0,0 1 0,-1-1 0,1 0 1,0 1-1,0 0 0,0 0 0,-1 0 0,-2 1 1,-4-1 30,0 1 0,1 1 1,-1-1-1,1 2 1,0-1-1,-11 5 1,13-3-95,0 0 0,-1 0 0,1 0 0,1 1 0,-1 0 0,1 0 0,0 1 0,0 0 0,0 0 0,1 0 0,-9 14 0,13-18-18,-1 1 0,1-1-1,0 0 1,0 1-1,0 0 1,0-1 0,0 1-1,0 0 1,1-1-1,-1 1 1,1 0-1,0 0 1,0-1 0,0 1-1,0 0 1,1 0-1,-1-1 1,1 1 0,-1 0-1,1 0 1,0-1-1,0 1 1,0-1-1,1 1 1,-1-1 0,1 0-1,-1 1 1,1-1-1,0 0 1,-1 0 0,1 0-1,0 0 1,1 0-1,-1 0 1,0-1-1,0 1 1,1-1 0,3 2-1,4 3 11,1-1-1,1-1 1,-1 0 0,1 0-1,-1-1 1,1-1-1,0 0 1,0 0 0,0-1-1,0-1 1,0 0-1,0 0 1,15-4 0,-11 2 74,-1-1 1,1-1-1,-1 0 1,0-1-1,-1-1 1,1 0 0,-1-1-1,0-1 1,21-14-1,-29 16-6,1 1-1,-1-1 1,0 0-1,0 0 1,-1 0-1,0-1 1,0 0-1,7-12 1,-11 16-70,0 1 1,0 0-1,0-1 1,-1 1-1,1-1 1,-1 1 0,1-1-1,-1 1 1,0-1-1,0 1 1,0-1-1,0 1 1,0-1 0,0 1-1,-1-1 1,0 1-1,1-1 1,-1 1 0,0-1-1,0 1 1,0 0-1,0-1 1,-1 1-1,1 0 1,-1 0 0,1 0-1,-1 0 1,0 0-1,1 1 1,-1-1-1,0 0 1,-3-1 0,-2-2-126,0 1 0,-1 0 0,0 1 1,0-1-1,0 1 0,0 1 0,0 0 1,-1 0-1,1 0 0,-1 1 1,-13 0-1,4 1-304,1 1-1,-1 0 1,1 1 0,-29 7 0,25-1-81,11-1 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182 112 13243,'0'0'25,"1"-1"0,-1 1 0,0 0 0,0 0 0,0-1 0,0 1 0,0 0 0,0 0 0,0-1 0,0 1 0,0 0 0,0 0 0,0 0 0,0-1 0,0 1 0,0 0 0,0 0 0,0-1 0,0 1 0,0 0 0,0 0 0,0-1 0,0 1 0,0 0 0,0 0 0,0-1-1,-1 1 1,1 0 0,0 0 0,0 0 0,0-1 0,0 1 0,-1 0 0,1 0 0,0 0 0,0 0 0,0 0 0,-1-1 0,1 1 0,0 0 0,0 0 0,-1 0 0,1 0 0,0 0 0,-1 0 0,-13 7 451,-12 17-74,21-17-389,1 0 0,0 0-1,0 0 1,0 0 0,1 1 0,0-1 0,1 1-1,0 0 1,-3 15 0,5-20-7,-1-1-1,1 1 1,0 0 0,0 0-1,0 0 1,0 0 0,1 0-1,-1 0 1,1 0 0,0 0 0,0-1-1,0 1 1,0 0 0,0 0-1,0-1 1,1 1 0,-1-1-1,1 1 1,0-1 0,0 0-1,0 0 1,0 0 0,0 0-1,0 0 1,1 0 0,-1 0-1,1-1 1,-1 1 0,1-1-1,3 2 1,1-1 47,1 0 1,0 0-1,0 0 0,0-1 1,0-1-1,0 1 0,0-1 1,0 0-1,0-1 0,13-2 1,-8 0 134,-1 0 0,1-1 0,0-1 0,-1 0 0,19-11 0,-28 15-118,0-1 0,0 0 1,0 0-1,-1 0 0,1 0 0,-1 0 0,1-1 1,-1 1-1,0-1 0,0 1 0,0-1 0,0 0 0,0 0 1,-1 0-1,1 0 0,-1 0 0,0 0 0,0 0 1,0-1-1,0 1 0,-1 0 0,1-1 0,-1 1 1,0 0-1,0-1 0,0 1 0,0-1 0,-1 1 0,1 0 1,-1-1-1,-2-5 0,-1-1 36,0 1 1,0 0-1,-1 0 0,0 1 0,0-1 1,-1 1-1,-1 0 0,1 0 0,-14-11 1,10 11-168,0 0 0,-1 0 0,1 1 0,-2 1 1,1 0-1,-1 0 0,0 1 0,0 1 0,-1 0 0,1 0 1,-1 1-1,0 1 0,0 0 0,1 1 0,-1 0 0,0 1 0,0 1 1,0 0-1,0 1 0,-16 3 0,-12 6-223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0 895 12139,'46'-23'1752,"9"-10"-976,22-13-200,15-6 1833,33-11-1601,12-6-48,18-8-176,8 0-112,-4 1-152,-4 2-96,-11 6-304,-11 3-160,-29 9-400,-13 9-64,-31 15 520,-17 8-160,-19 11-144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4 892 14003,'-3'13'1000,"3"-1"-760,3-9-72,15-18 376,14-15-63,17-23-65,6-11 0,13-18-24,3-8-16,7-15-152,-1-4-224,-2 0 1872,-8 8-1680,-14 16 88,-7 9 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15947,'22'-19'896,"1"1"-1,26-16 0,-39 28-636,1 0 0,1 0-1,-1 1 1,1 1 0,0 0 0,0 0-1,16-2 1,-25 6-226,-1 0-1,1 0 1,-1-1-1,1 2 1,0-1 0,-1 0-1,1 0 1,-1 1-1,1-1 1,-1 1 0,5 2-1,-6-3-28,-1 1 0,1-1 0,0 1-1,-1-1 1,1 1 0,-1-1 0,1 1-1,-1 0 1,1-1 0,-1 1 0,0 0-1,1-1 1,-1 1 0,0 0 0,1 0 0,-1-1-1,0 1 1,0 0 0,0 0 0,0-1-1,1 1 1,-1 0 0,0 0 0,-1-1-1,1 1 1,0 0 0,0 0 0,0 0 0,0-1-1,0 1 1,-1 0 0,1 0 0,0-1-1,-1 1 1,1 0 0,-1-1 0,1 1-1,-1 0 1,1-1 0,-1 1 0,0 0 0,-7 9-8,0-1 1,-1 0 0,0-1-1,0 0 1,-1-1 0,-12 8-1,-19 16-491,40-31 462,0 1 0,1-1 0,-1 1 1,0 0-1,0-1 0,1 1 0,-1 0 0,0-1 1,1 1-1,-1 0 0,1 0 0,-1 0 0,1-1 1,0 1-1,-1 0 0,1 0 0,0 0 0,-1 0 1,1 0-1,0 0 0,0 0 0,0 0 0,0 0 1,0 0-1,0-1 0,0 1 0,0 0 0,0 0 1,0 0-1,1 0 0,-1 0 0,0 0 0,1 0 1,-1 0-1,1 0 0,-1-1 0,1 1 1,-1 0-1,1 0 0,-1-1 0,1 1 0,0 0 1,-1-1-1,1 1 0,0 0 0,0-1 0,-1 1 1,1-1-1,2 1 0,5 4-149,2 0 0,-1 0 1,19 5-1,-15-5 127,-6-2 26,11 4 29,-1 0 0,1 2 0,28 18 0,-45-26 13,0-1-1,0 1 1,0 0 0,0 0 0,0-1 0,0 1 0,0 0 0,0 0 0,-1 0 0,1 0 0,0 0 0,-1 1 0,1-1 0,0 0 0,-1 0-1,0 0 1,1 1 0,-1-1 0,0 0 0,1 0 0,-1 1 0,0-1 0,0 2 0,-1-1 14,1 0 1,-1-1-1,1 1 0,-1 0 1,0 0-1,0-1 0,0 1 1,0-1-1,0 1 0,-1-1 1,1 1-1,0-1 1,-1 0-1,-1 2 0,-7 4 169,0 0 0,0-1-1,-22 10 1,27-14-140,-19 8 369,-29 10 0,46-18-397,1 0 0,-1 0-1,0-1 1,0 0 0,1 0 0,-1-1-1,0 1 1,0-2 0,-13-1 0,19 2-78,1 0-1,-1 0 1,0-1 0,0 1 0,0 0-1,0-1 1,1 1 0,-1 0 0,0-1-1,0 1 1,0-1 0,1 1 0,-1-1-1,0 0 1,1 1 0,-1-1 0,1 0-1,-1 1 1,1-1 0,-1 0 0,1 0 0,-1 1-1,1-1 1,0 0 0,-1 0 0,1 0-1,0 0 1,0 1 0,0-1 0,-1 0-1,1 0 1,0 0 0,0 0 0,0 0-1,1 0 1,-1 0 0,0 1 0,0-1-1,0 0 1,1 0 0,-1 0 0,0 0-1,1 1 1,0-2 0,2-4-106,0 0 1,0 1-1,1 0 1,-1 0-1,6-5 1,14-16-537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16067,'51'3'1508,"-16"-1"-806,0 1 0,35 8 1,-67-11-639,0 1 1,0 0 0,0 0-1,-1 0 1,1 0 0,0 0-1,-1 1 1,1-1 0,-1 1-1,0 0 1,1-1 0,3 5-1,-6-5-51,1 0 0,0 0-1,-1 0 1,1 1 0,-1-1 0,1 0-1,-1 0 1,0 1 0,1-1-1,-1 0 1,0 1 0,0-1 0,0 0-1,0 0 1,0 1 0,0-1-1,-1 0 1,1 1 0,0-1 0,0 0-1,-1 0 1,1 1 0,-1-1-1,0 0 1,1 0 0,-1 0 0,0 0-1,1 0 1,-1 0 0,-1 2-1,-9 9 5,-1 0-1,0-1 0,0 0 1,-1-1-1,-16 10 0,9-6-20,-28 25 0,43-33-13,-1 0-1,1-1 1,0 2 0,1-1-1,-1 1 1,-3 9 0,7-15-7,0 0 0,1 0 1,-1 0-1,1 0 0,-1 1 0,1-1 1,0 0-1,0 0 0,-1 1 0,1-1 1,0 0-1,0 1 0,0-1 1,0 0-1,0 0 0,1 1 0,-1-1 1,0 0-1,1 0 0,-1 1 0,0-1 1,1 0-1,0 0 0,-1 0 0,1 0 1,0 1-1,-1-1 0,1 0 0,0 0 1,0-1-1,0 1 0,0 0 1,0 0-1,0 0 0,0-1 0,0 1 1,0 0-1,0-1 0,1 1 0,-1-1 1,0 1-1,0-1 0,1 0 0,-1 1 1,0-1-1,0 0 0,2 0 1,9 2-72,1-1 0,-1-1 0,0 0 0,14-1 0,20-5-212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14547,'-4'-1'168,"1"0"0,0 0 0,0 1-1,-1-1 1,1 1 0,0-1 0,0 1 0,-1 0 0,1 0 0,0 1-1,-1-1 1,1 1 0,0-1 0,0 1 0,-7 3 0,5-2-12,0 1 1,-1 0 0,1 0 0,0 0 0,1 1-1,-1 0 1,1 0 0,-8 8 0,8-8-114,1 1 0,-1 0 1,1-1-1,-1 1 0,1 1 0,1-1 0,-1 0 1,1 1-1,0-1 0,0 1 0,0 0 0,1-1 1,0 1-1,0 0 0,1 0 0,0 0 1,0 0-1,0 0 0,1 7 0,1-9-24,0-1-1,-1 1 1,1-1 0,1 1-1,-1-1 1,0 1 0,1-1-1,0 0 1,0 0-1,0 0 1,0-1 0,0 1-1,0-1 1,1 0 0,-1 0-1,1 0 1,-1 0 0,1 0-1,0-1 1,0 0-1,0 1 1,0-2 0,7 2-1,4 0 36,-1 0 1,1-1-1,0-1 0,0 0 0,18-3 0,-20 1 20,0 0-1,0-1 1,23-9-1,-30 10-31,0-1-1,-1 0 1,0 0 0,1 0-1,-1 0 1,0-1 0,-1 0-1,1 0 1,-1 0 0,7-7-1,-10 9-26,0 0-1,0 1 1,0-1-1,0 0 1,0 0-1,0 0 0,-1 1 1,1-1-1,-1 0 1,1 0-1,-1 0 0,1 0 1,-1 0-1,0 0 1,0 0-1,0 0 1,0 0-1,-1-1 0,0-1 1,0 1-15,0-1 1,0 1-1,-1 0 1,0 0-1,0 0 0,1 0 1,-2 1-1,1-1 1,0 0-1,-4-3 1,-2-1-139,-1 1 0,0 0 0,0 0 0,0 0 0,-1 1 0,-12-4 0,-33-9-411,33 16 158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 14523,'-10'8'231,"0"1"0,0 0 0,1 0 1,0 1-1,1 1 0,0-1 0,1 1 0,0 1 0,1-1 0,0 1 0,1 0 1,-6 17-1,11-26-220,-1-1 0,1 0 1,-1 0-1,1 0 0,0 0 1,0 1-1,0-1 0,0 0 1,0 0-1,1 1 0,-1-1 1,0 0-1,1 0 0,0 0 1,0 0-1,-1 0 0,1 0 1,0 0-1,1 0 0,-1 0 0,0 0 1,0 0-1,1-1 0,-1 1 1,1-1-1,0 1 0,-1-1 1,1 1-1,0-1 0,0 0 1,0 0-1,0 0 0,0 0 1,0 0-1,0 0 0,0-1 1,0 1-1,3 0 0,5 1-3,-1-1 1,1 0-1,0 0 0,0-1 0,0 0 0,0-1 0,12-2 1,-5 0 5,0-1 0,0-1 1,0-1-1,18-9 0,-27 12 51,-1-1 0,1 0 0,-1 0-1,0-1 1,0 0 0,-1-1 0,0 1-1,1-1 1,-2 0 0,9-11 0,-12 14-19,-1 0-1,1 0 1,-1 0 0,1 1 0,-1-1 0,0 0-1,0-1 1,0 1 0,-1 0 0,1 0 0,-1 0 0,1 0-1,-1-1 1,0 1 0,-1 0 0,1 0 0,0 0 0,-1-1-1,0 1 1,0 0 0,0 0 0,0 0 0,0 0 0,0 0-1,-1 0 1,0 1 0,1-1 0,-1 0 0,0 1-1,0-1 1,-1 1 0,-3-4 0,-1 0 30,0 1 0,0 0 1,0 1-1,0 0 0,-1 0 0,0 0 1,0 1-1,0 0 0,0 1 0,0 0 1,-12-2-1,13 3-187,0 0 1,-1 0-1,1 1 1,0 0 0,0 1-1,-1-1 1,1 1-1,0 1 1,0-1-1,0 1 1,-7 3-1,9-1-115,5-1-80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14091,'2'3'167,"0"-1"-1,1 1 1,-1-1-1,1 1 1,0-1-1,0 0 1,0 0-1,0 0 1,0 0-1,0-1 1,0 1-1,0-1 1,1 0-1,-1 0 1,1 0-1,3 0 1,10 2 170,0-1 1,18-1 0,-21 0 40,98-2 1220,165-23-1,-227 18-1423,198-24 259,154-16-108,-4 25-1592,-373 22 1215,-10-2-3440,-34-10 1134,-5 0 1322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1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15451,'0'0'49,"0"-1"0,0 1 0,1-1-1,-1 1 1,0-1 0,0 1 0,0-1-1,1 1 1,-1 0 0,0-1 0,0 1-1,1-1 1,-1 1 0,0 0 0,1-1 0,-1 1-1,1 0 1,-1-1 0,0 1 0,1 0-1,-1-1 1,1 1 0,-1 0 0,1 0-1,-1 0 1,1-1 0,-1 1 0,1 0-1,-1 0 1,1 0 0,-1 0 0,1 0-1,-1 0 1,1 0 0,-1 0 0,1 0 0,-1 0-1,1 0 1,-1 1 0,1-1 0,-1 0-1,1 0 1,-1 0 0,0 1 0,1-1-1,-1 0 1,1 1 0,0 0 43,0 0 1,0 1-1,0-1 1,0 1 0,0-1-1,0 1 1,-1 0-1,1-1 1,-1 1-1,1 0 1,-1-1-1,1 4 1,1 25 3,-2-15-44,1-1 0,1 0 0,0 0 0,5 19 0,-6-30-21,0 0-1,0 0 1,1 0 0,-1 0-1,0-1 1,1 1 0,0 0-1,0-1 1,0 1 0,0-1-1,0 0 1,0 1 0,1-1-1,-1 0 1,1 0 0,-1-1-1,1 1 1,0-1 0,0 1-1,0-1 1,0 0 0,0 0-1,0 0 1,0 0 0,3 0-1,4 0 57,0-1-1,-1 0 1,1 0 0,0-1-1,0-1 1,16-4-1,60-22 312,-66 21-309,76-34 206,-62 25-212,61-20 0,-94 36-85,-1-1 1,0 1 0,1 0-1,-1 0 1,1 0-1,-1 0 1,0 0-1,1 0 1,-1 0-1,1 0 1,-1 0-1,1 0 1,-1 0-1,0 0 1,1 0-1,-1 0 1,1 0 0,-1 0-1,0 0 1,1 0-1,-1 1 1,1-1-1,-1 0 1,0 0-1,1 1 1,-1-1-1,0 0 1,1 0-1,-1 1 1,0-1-1,0 0 1,1 1-1,-1 15-36,-17 31-16,10-30 34,2-2-89,0 1 0,1 0 0,1 1 0,-2 20 0,4-36 78,1 1 0,0-1 0,0 0 0,0 0 0,0 1 0,0-1 0,1 0 0,-1 1 0,0-1-1,0 0 1,1 0 0,-1 0 0,1 1 0,-1-1 0,1 0 0,0 0 0,-1 0 0,2 1-1,-1-1 19,0 0-1,0-1 0,0 1 0,0-1 0,0 0 0,0 1 0,1-1 0,-1 0 0,0 0 0,0 0 1,0 0-1,0 0 0,0 0 0,0 0 0,0 0 0,1 0 0,-1 0 0,0-1 0,0 1 0,0 0 0,0-1 1,2 0-1,19-11-228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0 694 15587,'9'-10'1313,"5"-10"-857,2-2-160,14-18 368,10-9-128,22-14-88,10-4-56,6-15-360,4-4-344,0-3 288,-1 1-88,-12 10-48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 16932,'3'-12'1152,"-4"21"-968,-5 7-96,-3 15 352,2 8-192,0 7-232,-2 4-120,4 3-336,0-6 16,5-21 312,5-9-88,6-17-88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14739,'-10'15'433,"2"-2"-204,0 0 0,1 0 1,-11 29-1,16-39-204,1 1 0,0-1 0,1 1 0,-1 0 0,0-1 1,1 1-1,0 0 0,0 0 0,0-1 0,1 1 0,-1 0 1,1-1-1,0 1 0,0 0 0,0-1 0,0 1 0,1-1 1,-1 0-1,1 1 0,0-1 0,4 5 0,0-1 20,1-1 0,0 1 1,0-1-1,1-1 0,0 1 0,0-2 0,0 1 0,1-1 0,0 0 0,-1-1 0,1 0 1,19 4-1,-6-2 169,1-2 0,0-1 0,0 0 1,27-3-1,-40 1 139,0-1 1,0 0-1,16-5 1,-25 6-336,-1 0 0,0 0 0,0 0 0,0 0 0,0 0 0,0 0 1,1 0-1,-1-1 0,0 1 0,0 0 0,0 0 0,0 0 0,0 0 1,0 0-1,0-1 0,1 1 0,-1 0 0,0 0 0,0 0 1,0 0-1,0-1 0,0 1 0,0 0 0,0 0 0,0 0 0,0 0 1,0-1-1,0 1 0,0 0 0,0 0 0,0 0 0,0 0 0,0-1 1,0 1-1,-1 0 0,1 0 0,0 0 0,0 0 0,0-1 1,0 1-1,0 0 0,0 0 0,0 0 0,0 0 0,-1 0 0,1 0 1,0-1-1,0 1 0,0 0 0,0 0 0,0 0 0,-1 0 0,1 0 1,0 0-1,0 0 0,0 0 0,0 0 0,-1 0 0,1 0 1,0 0-1,0 0 0,-1 0 0,-9-6 279,-9 1-311,0 0 0,0 2 0,0 0 0,0 1 0,-1 1 0,1 1 0,-26 2 0,28 2-232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10906,'0'1'177,"0"0"-1,0-1 0,0 1 0,1-1 1,-1 1-1,0 0 0,1-1 0,-1 1 1,0-1-1,1 1 0,-1-1 0,1 1 1,-1-1-1,1 0 0,-1 1 0,1-1 1,-1 1-1,1-1 0,-1 0 1,1 0-1,0 1 0,0-1 0,0 0-47,0 1 0,-1-1-1,1 0 1,0 1 0,-1-1 0,1 1-1,0-1 1,-1 1 0,1-1-1,0 1 1,-1-1 0,1 1-1,-1 0 1,1-1 0,-1 1 0,1 0-1,-1-1 1,0 1 0,1 0-1,-1-1 1,1 3 0,2 14 243,-1 0 0,-1 1 0,0-1 0,-1 1 0,-3 28 0,0-5-192,3-32-145,-1-3-20,1 0 0,-1 0 0,2-1 0,-1 1 0,1 0 0,0 0 0,1 6 0,-1-11-14,-1 0 0,1 0 0,-1 0 0,1 0 1,-1 0-1,1 0 0,0 0 0,-1 0 0,1-1 0,0 1 0,0 0 0,0 0 0,0-1 0,-1 1 0,1-1 0,0 1 0,0-1 0,1 1 0,1 0 0,-1-1-1,0 1 0,0-1 0,0 0 1,0 0-1,0 0 0,1 0 1,-1-1-1,0 1 0,0 0 0,0-1 1,3-1-1,16-7-18,-2-1 1,0 0-1,0-2 0,-1 0 1,0-1-1,17-16 0,-1 1-3,19-15 20,64-46-62,-116 88 64,0 1 0,-1-1-1,1 0 1,0 1 0,0-1 0,0 0 0,0 1 0,0-1 0,0 1 0,0 0 0,0-1 0,0 1 0,0 0 0,0 0 0,0-1 0,0 1 0,0 0 0,0 0 0,0 0 0,0 0 0,0 1-1,2-1 1,-3 1 1,1-1-1,-1 1 1,1 0-1,-1-1 1,1 1-1,-1 0 1,0 0-1,0-1 1,1 1-1,-1 0 1,0 0-1,0-1 1,0 1-1,0 0 1,0 0-1,0 0 1,0 0-1,0-1 1,0 1-1,0 0 1,0 1-1,-2 8 9,-1-1-1,0 1 0,-4 9 1,3-8-27,0-3-71,1 1 0,0-1 0,0 1 0,0 0 0,1 0 0,1 0 0,-1 15 1,2-24 81,-1 0 0,1 1 1,0-1-1,0 0 1,0 1-1,0-1 0,1 0 1,-1 1-1,0-1 1,0 1-1,0-1 0,0 0 1,0 1-1,0-1 1,0 0-1,1 1 0,-1-1 1,0 0-1,0 1 1,0-1-1,1 0 0,-1 0 1,0 1-1,1-1 1,-1 0-1,0 0 1,0 0-1,1 1 0,-1-1 1,1 0-1,12-5-125,5-11-66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16235,'7'-4'291,"1"0"0,-1 1 0,1 0 0,0 1 0,0-1-1,0 2 1,0-1 0,0 1 0,0 0 0,0 1 0,11 0-1,-6 1-18,0 0-1,0 1 0,1 0 1,-1 1-1,-1 0 0,16 7 1,-25-9-238,-1 0 0,1 0 1,0 1-1,-1-1 0,1 1 0,-1-1 1,1 1-1,-1 0 0,0 0 1,0 0-1,0 1 0,0-1 0,2 3 1,-4-4-34,1 1 1,-1-1-1,1 1 0,-1-1 1,1 1-1,-1-1 1,0 1-1,0-1 1,0 1-1,0-1 0,0 1 1,0-1-1,0 1 1,-1-1-1,1 1 1,-1-1-1,1 1 0,-1-1 1,1 0-1,-1 1 1,0-1-1,1 0 1,-1 1-1,0-1 0,0 0 1,0 0-1,-2 2 1,-11 10-57,0-1 0,0 0 1,-1-1-1,-1-1 1,0 0-1,-1-1 0,-23 9 1,-35 21-195,75-39 244,-1 0-1,1 0 1,-1 0-1,1 1 1,-1-1-1,1 0 1,-1 0-1,1 1 1,-1-1-1,1 0 1,0 0-1,-1 1 1,1-1-1,0 0 1,-1 1-1,1-1 1,0 1-1,-1-1 1,1 0-1,0 1 1,0-1-1,-1 1 1,1-1-1,0 1 1,0-1 0,0 1-1,0-1 1,0 1-1,-1-1 1,1 1-1,0-1 1,0 1-1,0 0 1,1-1-6,0 1 1,0 0-1,0-1 1,0 1 0,0 0-1,0-1 1,0 1-1,0-1 1,0 0-1,0 1 1,0-1 0,0 0-1,0 0 1,1 1-1,49 2-376,-47-3 306,175-7 948,-135 4-737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16195,'23'4'1857,"1"-2"-1233,10-7-304,2 0 1849,7-3-1745,2 1-200,-4 2-320,-4-1-320,-8 3 1768,-7 0-1336,-21 3 40,3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2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15299,'23'6'1809,"7"-8"-1153,1-8-288,4-1 1064,0 2-928,1 0-320,-10 1 32,-6-2-88,-6 0-176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18572,'-5'3'1512,"-2"7"-1312,6 11-112,-5 2 520,6 6-576,2 3-176,3-1-368,5-1-136,3-4-128,-1-2-48,1-9-96,-1-2-33,-6-12 377,-1-1-56,-5-6 296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14347,'20'-3'1784,"11"3"-1127,7 0-297,5-3 1272,7 0-1056,2 0-272,-3-2-2280,-6 3 1992,-15 1-400,-6-4-192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18644,'-1'0'49,"1"0"-1,0 0 1,0 0-1,0 0 1,0 0-1,0 0 1,0-1-1,-1 1 1,1 0-1,0 0 1,0 0-1,0 0 1,0 0-1,0 0 1,-1 0 0,1 0-1,0 0 1,0 0-1,0 0 1,0 0-1,-1 0 1,1 0-1,0 0 1,0 0-1,0 0 1,0 0-1,0 0 1,-1 0-1,1 0 1,0 1 0,0-1-1,0 0 1,0 0-1,0 0 1,-1 0-1,1 0 1,0 0-1,0 0 1,0 0-1,0 1 1,0-1-1,0 0 1,0 0-1,0 0 1,0 0 0,0 0-1,-1 1 1,1-1-1,0 0 1,0 0-1,0 0 1,0 0-1,0 1 1,0-1-1,0 0 1,0 0-1,0 0 1,0 0-1,0 0 1,0 1 0,1-1-1,-3 16 659,2-13-150,-1 11-231,-1 2-211,1 0-1,1 0 0,0 1 0,1-1 1,4 17-1,-5-30-113,1-1 0,-1 1-1,1-1 1,0 1 0,0-1 0,0 0 0,0 1 0,0-1-1,1 0 1,-1 0 0,1 0 0,-1 0 0,1 0 0,0 0 0,0 0-1,-1 0 1,1-1 0,1 1 0,-1-1 0,0 1 0,0-1-1,0 0 1,1 0 0,-1 0 0,1 0 0,-1 0 0,1-1-1,-1 1 1,1-1 0,-1 0 0,1 1 0,-1-1 0,1 0-1,0-1 1,-1 1 0,1 0 0,-1-1 0,1 1 0,4-3-1,18-5 15,0-2-1,-1 0 0,0-2 0,42-26 0,-34 18 3,46-20 1,-77 39-18,1 0-1,-1 0 1,1 0 0,0 1-1,-1-1 1,1 0 0,0 1 0,-1 0-1,1-1 1,0 1 0,0 0 0,0 0-1,-1 0 1,1 0 0,0 0-1,0 0 1,-1 1 0,1-1 0,0 0-1,0 1 1,-1 0 0,3 0 0,-2 1-1,-1 0 0,0-1 0,0 1 0,-1 0 0,1-1 1,0 1-1,0 0 0,-1 0 0,1 0 0,-1 0 1,1 0-1,-1-1 0,0 1 0,0 0 0,0 0 0,0 0 1,0 0-1,-1 0 0,0 3 0,-13 65 34,9-53-341,1 0-1,1 0 1,-3 33 0,10-52 120,11-23-64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19204,'-5'35'1360,"4"1"-1160,-2-1-80,4 8 209,5-1-193,4-2-120,-1-5-88,4-10-497,0-3-223,-2-9 608,-4-6-176,-7-6-112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16540,'13'3'1448,"1"0"-1152,19 1-160,9-1 584,11-3-872,7-3 1944,7-4-1576,2-3 65,-3-9 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14395,'7'-3'412,"-1"0"-1,1 1 0,0-1 1,0 1-1,1 1 1,-1 0-1,0 0 1,0 0-1,1 1 0,-1 0 1,14 1-1,-18-1-343,1 1-1,-1-1 1,0 1-1,0 0 1,0 0-1,0 0 1,0 0-1,0 0 1,0 1-1,0-1 1,0 1-1,-1 0 1,1-1-1,0 2 1,-1-1-1,0 0 1,1 0-1,-1 1 1,0-1-1,0 1 1,-1-1-1,1 1 1,0 0-1,-1 0 1,0 0-1,1 0 1,-1 0-1,1 6 1,-2-1-15,1 1 0,-2 0-1,1 0 1,-1 0 0,0 0 0,-1-1 0,0 1 0,-1-1 0,1 1 0,-5 8-1,-7 13 143,-23 36 0,-8 6 88,-30 55 223,73-124-499,1 0 0,0-1 1,0 1-1,0-1 0,0 1 0,1 0 0,-1 0 0,1-1 0,-1 5 0,1-7-13,1 1 0,-1 0 0,0 0 1,0 0-1,1-1 0,-1 1 0,1 0 0,-1 0 0,0-1 0,1 1 0,-1 0 0,1-1 1,0 1-1,-1-1 0,1 1 0,-1 0 0,1-1 0,0 0 0,-1 1 0,1-1 0,0 1 0,0-1 1,0 0-1,-1 1 0,1-1 0,0 0 0,0 0 0,0 0 0,-1 1 0,1-1 0,0 0 1,0 0-1,0 0 0,0-1 0,1 1 0,9 0-244,0-1-1,0-1 1,0 0 0,-1 0-1,1-1 1,0 0 0,17-9-1,-7 3-165,0-2-1,33-23 0,-8-1-219</inkml:trace>
  <inkml:trace contextRef="#ctx0" brushRef="#br0" timeOffset="1">500 100 14819,'-15'16'866,"1"0"-1,0 2 0,-20 34 1,29-44-696,1 0 0,1 0 1,-1 0-1,1 1 0,1-1 1,0 1-1,0 0 0,0-1 1,1 1-1,1 0 0,0 0 1,0 10-1,1-15-142,-1-1 0,0 0 0,1 0 0,0 1 0,0-1 0,0 0 0,0 0 0,0 0 0,1 0 1,-1 0-1,1 0 0,0 0 0,0 0 0,0-1 0,0 1 0,0-1 0,1 1 0,-1-1 0,1 0 0,0 0 0,-1 0 0,1-1 0,0 1 0,0 0 0,0-1 0,0 0 0,1 0 0,-1 0 0,0 0 0,7 1 1,-4-2-26,1 0 1,0 0-1,-1 0 1,1-1 0,-1 0-1,1 0 1,-1 0 0,1-1-1,-1 0 1,0-1 0,0 1-1,0-1 1,0 0 0,10-8-1,-7 4 30,-1-1 1,0 0-1,0 0 0,-1-1 0,0 0 0,0 0 0,-1 0 1,0-1-1,-1 0 0,0-1 0,4-12 0,-7 18-11,0-1 1,0 1-1,-1-1 0,0 0 0,0 1 0,0-1 0,-1 0 0,0 0 1,0 0-1,0 1 0,-1-1 0,1 0 0,-1 0 0,-1 1 0,1-1 1,-1 1-1,0-1 0,-1 1 0,1 0 0,-1 0 0,0 0 0,0 0 1,-6-7-1,6 9-50,0 1 0,0 0 0,-1-1 0,1 1 0,-1 0 0,1 1 0,-1-1 0,1 1 0,-1-1 0,0 1 0,0 0 0,0 0 0,0 1 0,0-1 0,0 1 0,0 0 0,0 0 0,0 0 0,0 1 0,0-1 0,1 1 0,-1 0 0,0 0 0,-4 2 0,4-2-89,1 1 0,-1-1 0,1 1-1,-1-1 1,1 1 0,0 0 0,0 1-1,0-1 1,0 0 0,0 1 0,0 0 0,1 0-1,-1 0 1,1 0 0,0 0 0,0 0-1,0 0 1,0 1 0,0-1 0,1 1 0,0-1-1,-1 1 1,1 0 0,-1 7 0,4-2-361,8-6-7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17748,'-4'6'2016,"-1"-2"-1240,1-1 2329,8-9-3745,3-3-1329,5-5 1657,1-4-360,3-8-272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17172,'-3'1'137,"0"1"1,0-1 0,0 0-1,1 1 1,-1 0 0,1-1-1,-1 1 1,1 0-1,0 0 1,-1 1 0,1-1-1,-2 3 1,2-3 1,-5 7-18,0 0 0,0 0 0,1 0 0,0 1 0,1 0 1,0 0-1,0 1 0,1-1 0,0 1 0,1 0 0,1 0 0,-1 0 0,2 1 0,-1 15 0,1-21-107,2 1 1,-1 0-1,1 0 0,-1-1 1,2 1-1,-1 0 0,1-1 0,0 1 1,1-1-1,-1 0 0,1 1 0,0-1 1,1 0-1,-1-1 0,1 1 1,1-1-1,-1 0 0,1 0 0,-1 0 1,2 0-1,-1-1 0,0 0 0,1 0 1,0 0-1,6 2 0,-6-3-10,0 0 0,0-1 1,0 0-1,0-1 0,0 1 0,0-1 0,0 0 0,0-1 0,1 0 0,-1 0 0,0 0 0,0 0 1,1-1-1,-1 0 0,0 0 0,0-1 0,0 0 0,0 0 0,0 0 0,-1-1 0,1 0 0,-1 0 1,1 0-1,-1-1 0,0 0 0,0 0 0,-1 0 0,1 0 0,-1-1 0,0 0 0,0 0 0,3-6 1,-3 6-9,0-1 1,-1 0 0,1-1-1,-1 1 1,-1-1 0,1 1 0,-1-1-1,-1 0 1,1 1 0,-1-1-1,0 0 1,0 0 0,-1 0 0,0 0-1,0 0 1,-1 0 0,0 0-1,0 0 1,-1 0 0,0 0 0,0 1-1,0-1 1,-1 1 0,0-1-1,0 1 1,-1 0 0,1 0 0,-8-8-1,6 9-25,0 0 1,-1 1-1,1 0 0,-1 0 0,0 0 1,0 0-1,0 1 0,-1 0 0,1 1 1,-1-1-1,0 1 0,1 0 0,-1 1 0,-10-1 1,11 1-43,0 0 1,0 1-1,1 0 1,-1 0-1,0 1 1,0 0-1,0 0 1,0 0-1,1 1 1,-1 0-1,0 0 1,1 0-1,0 0 1,-1 1-1,1 0 1,0 0-1,-6 6 1,10-8 20,-1 1 1,1-1 0,0 1-1,-1-1 1,1 1 0,0 0-1,0-1 1,0 1-1,0 0 1,1 0 0,-1 0-1,0 0 1,0 3 0,1-4 35,0 0 1,0 0 0,0 1-1,0-1 1,0 0 0,1 0-1,-1 0 1,0 0 0,0 0-1,1 0 1,-1 0 0,1 0-1,-1 0 1,1 0 0,-1 0-1,1 0 1,0 0 0,0 0-1,-1 0 1,1 0 0,0 0 0,0-1-1,0 1 1,0 0 0,0-1-1,0 1 1,1 0 0,29 9-266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17324,'-10'1'276,"1"0"0,-1 1 0,0 1 1,1-1-1,0 2 0,0-1 0,0 1 1,0 1-1,1-1 0,-1 2 0,1-1 0,0 1 1,1 0-1,-1 0 0,-9 13 0,12-14-197,0 1-1,1 0 1,-1 0-1,1 0 1,1 1-1,-1 0 1,1-1-1,0 1 1,1 0-1,0 0 1,0 1-1,0-1 1,1 0-1,0 0 1,1 1-1,-1-1 1,1 1-1,1-1 1,-1 1-1,4 13 1,-3-17-75,0-1 0,0 1 0,0-1 0,1 1 0,-1-1 0,1 0 0,0 0 0,0 0 0,0 0 0,0 0 0,1 0 0,-1 0 0,1-1 0,-1 1 0,1-1 0,0 0 0,0 0 0,0 0 0,0 0 0,1 0 0,-1 0 0,0-1 0,1 0 0,-1 0 0,1 0 0,-1 0 0,1 0 0,0-1 0,6 1 0,-2-2-14,0 0 0,1 0 0,-1 0 0,0-1 0,1 0 0,-1-1-1,0 0 1,-1 0 0,1-1 0,0 1 0,-1-2 0,7-4 0,1-2-7,-1-1 0,-1 0 0,0 0-1,0-1 1,13-19 0,-20 23 5,1-1 0,-1 0 0,-1 0 0,0 0-1,0 0 1,-1-1 0,0 0 0,-1 0 0,3-16 0,-6 24 11,1 0 1,-1-1 0,0 1-1,0 0 1,0-1-1,0 1 1,0 0-1,-1-1 1,0 1-1,0 0 1,0 0 0,0 0-1,0 0 1,0-1-1,-1 2 1,-3-7-1,3 7 0,0 0 0,0 0-1,-1 0 1,1 0 0,0 1 0,-1-1-1,1 1 1,-1-1 0,0 1 0,0 0-1,1 0 1,-1 0 0,0 0 0,0 0-1,-5 0 1,1 1 6,0 0-1,0 0 1,0 1 0,0-1-1,-1 2 1,1-1-1,1 1 1,-1 0 0,0 0-1,0 1 1,1 0-1,-1 0 1,1 0 0,-9 7-1,9-5-4,2-1 1,-1 1-1,0 0 0,1 1 0,0-1 0,0 1 0,0-1 0,1 1 0,0 0 1,0 1-1,1-1 0,-1 0 0,1 1 0,-1 10 0,2-14-9,1-1-1,0 1 1,0 0-1,0-1 1,0 1-1,0 0 1,1-1 0,-1 1-1,1-1 1,0 1-1,0-1 1,0 1-1,0-1 1,0 0-1,0 1 1,3 3-1,-2-4 23,1 0 0,-1 0-1,1 0 1,0 0-1,-1 0 1,1-1 0,0 1-1,0-1 1,0 0-1,0 0 1,0 0 0,0 0-1,0 0 1,0-1-1,1 1 1,-1-1 0,3 0-1,8 0 14,-1-1-1,0-1 0,0 0 1,0 0-1,18-7 0,28-10-38</inkml:trace>
  <inkml:trace contextRef="#ctx0" brushRef="#br0" timeOffset="1">693 34 13883,'-1'-1'204,"0"0"0,-1-1 0,1 1 0,-1 0 0,1 0 0,-1 1 0,1-1 0,-1 0 0,0 1 0,1-1 0,-1 0 1,0 1-1,0 0 0,1-1 0,-1 1 0,0 0 0,0 0 0,0 0 0,1 0 0,-1 1 0,0-1 0,0 0 0,1 1 0,-1-1 0,0 1 0,1-1 0,-1 1 0,0 0 0,1 0 0,-1 0 0,1 0 0,-3 2 1,-1 1 31,0 0 1,0 0 0,1 1-1,-1 0 1,1 0 0,0 0-1,-6 10 1,5-5-101,1 0 0,0 0-1,1 1 1,0-1 0,0 1-1,1 0 1,0-1 0,1 1 0,0 0-1,1 0 1,2 20 0,-2-26-103,1 1 1,0-1-1,0 0 0,0 0 1,1 0-1,0 0 1,0 0-1,0 0 1,0-1-1,1 1 0,0 0 1,0-1-1,0 0 1,0 0-1,1 0 1,0 0-1,-1-1 0,1 1 1,1-1-1,-1 0 1,0 0-1,1 0 1,0-1-1,-1 0 0,1 0 1,6 2-1,-1-2-15,0 0 0,0-1 0,1-1 0,-1 1-1,0-2 1,1 1 0,-1-1 0,0-1-1,0 0 1,1-1 0,-2 0 0,1 0 0,16-8-1,-16 6-28,0 0-1,-1 0 1,1-1 0,-1-1-1,0 0 1,-1 0-1,0 0 1,0-1-1,0 0 1,-1-1-1,-1 0 1,11-16-1,-15 21-52,0 0 0,0-1-1,-1 1 1,1-1-1,-1 1 1,0-1-1,-1 1 1,1-1 0,-1 0-1,0 1 1,0-1-1,0 0 1,0 1-1,-1-1 1,0 1 0,0-1-1,0 1 1,-1-1-1,1 1 1,-1-1-1,0 1 1,-5-7 0,1 3-65,0 0 1,0 0 0,-1 1-1,0 0 1,-1 0 0,0 0 0,0 1-1,0 1 1,-16-9 0,-17-5-412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18460,'3'0'1536,"11"-1"-1120,12-1-176,5 0 657,14-1-369,5 0-320,6 0-160,-6 2-608,-3-1-241,-8-1 633,-7 0-152,-21 3-144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12923,'25'20'1528,"13"-10"-752,7-6-296,11-5 1265,4-4-945,1-3-416,0-5-296,-6-4 112,-4-2-96,-17-1-200</inkml:trace>
  <inkml:trace contextRef="#ctx0" brushRef="#br0" timeOffset="1">615 4 18220,'17'-3'1352,"5"6"-1056,2 1-152,5 3 576,1 3-319,1 3-281,-2 1-48,-7 5-8,-12 3-8,-15 8-32,-12 4-24,-14 8-216,-8 3-289,-7 3 457,2-10-64,2-19-80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6 808 13411,'-6'9'1000,"12"-13"-776,11-9-64,23-10 328,12-7-88,21-10-144,10-11-40,20-12-24,10-8 25,14-4-129,-4-1-136,-7 3-225,-7 2-87,-12 7-144,-4 7 696,-15 11-344,-12 10-144,-20 12 24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14315,'0'-1'87,"1"0"0,-1 0-1,1 0 1,-1 0 0,1 0 0,0 0 0,-1 0-1,1 0 1,0 1 0,0-1 0,-1 0-1,1 0 1,0 1 0,0-1 0,0 1 0,0-1-1,0 1 1,0-1 0,0 1 0,0-1-1,0 1 1,0 0 0,1 0 0,-1 0 0,1-1-1,33-1 788,-26 2-526,3-1-159,30 0-165,-41 1-42,0 0 0,0 1 0,0-1 1,0 0-1,0 0 0,0 0 0,0 1 0,0-1 0,0 0 1,-1 1-1,1-1 0,0 1 0,0-1 0,0 1 0,0-1 1,-1 1-1,1 0 0,0-1 0,-1 1 0,1 0 0,0 0 1,-1-1-1,1 1 0,-1 0 0,1 0 0,-1 0 0,0 0 1,1 0-1,-1 0 0,0 0 0,1 0 0,-1 0 1,0 1-1,-1 13-56,-1-1 1,0 0 0,-6 19-1,-1 10 146,-16 229 647,19-167-389,6-94-212,-1 0 1,0-1-1,-1 1 1,-1-1-1,-5 17 1,7-25-75,0 0 1,0 0 0,0 0-1,0 0 1,0 0 0,0 0-1,-1 0 1,1-1 0,-1 1-1,1 0 1,-1-1-1,0 1 1,1-1 0,-1 0-1,0 1 1,0-1 0,0 0-1,0 0 1,0 0 0,0 0-1,-1-1 1,1 1 0,0-1-1,0 1 1,0-1 0,-1 0-1,1 0 1,0 0-1,0 0 1,-1 0 0,1 0-1,-3-1 1,-3-1 28,1-1 0,0 1-1,1-1 1,-1 0 0,0-1 0,1 0-1,0 0 1,0 0 0,0 0 0,0-1-1,1 0 1,-7-8 0,0-1-63,1 0 1,1 0-1,0-1 0,-8-17 1,16 28-65,0 0 0,0 1 0,1-1 1,-1 0-1,1 0 0,0 0 0,0 0 1,0-1-1,1 1 0,-1-4 1,2 6 9,-1 0 1,0 1 0,1-1 0,-1 0 0,1 1 0,0-1 0,-1 1-1,1-1 1,0 1 0,0-1 0,0 1 0,0-1 0,0 1 0,0 0-1,1 0 1,-1 0 0,0 0 0,1 0 0,-1 0 0,0 0 0,1 0-1,-1 0 1,1 0 0,0 1 0,-1-1 0,1 1 0,2-1 0,8-3-108,-1 0 1,17-9 0,3-5-237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17420,'2'0'1464,"-2"8"-1072,-3 8-168,-6 7 600,3 7-232,-4 13-311,3 6-153,-7 7-144,2 1-152,-1-1-241,3-3-215,0-7-456,-1-8 816,-3-7-184,-4-11-88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17620,'17'-10'274,"-1"1"0,2 0 0,-1 1 1,1 0-1,1 2 0,-1 0 0,1 1 0,0 1 1,0 1-1,0 1 0,1 0 0,-1 2 0,0 0 0,22 3 1,-38-3-291,1 1 1,-1-1-1,1 1 0,-1 0 1,1 0-1,-1 0 1,0 1-1,0-1 1,1 1-1,-1 0 1,0 0-1,0 0 1,-1 0-1,1 0 0,0 1 1,-1-1-1,1 1 1,1 2-1,-3-2 3,0 0-1,0 0 1,0-1-1,0 1 1,0 0-1,-1 0 1,1 0-1,-1 0 1,0 0-1,0 0 1,0 0-1,0 0 1,-1 0-1,1 0 1,-1 0 0,0 0-1,0-1 1,0 1-1,0 0 1,0 0-1,-1-1 1,-1 4-1,-7 11 8,0-1 0,-1-1-1,-1 0 1,0 0 0,-27 24-1,27-29-20,1-1-1,-2 0 0,1 0 1,-1-2-1,-1 1 1,1-2-1,-28 11 0,38-17-43,-1 1 0,0 0 0,1-1 0,-1 1-1,0-1 1,1 0 0,-1 0 0,0 0 0,1-1-1,-5 0 1,7 0 56,0 1-1,0 0 1,0-1-1,0 1 1,1 0 0,-1-1-1,0 1 1,0-1-1,1 1 1,-1-1 0,0 0-1,1 1 1,-1-1-1,1 0 1,-1 1-1,0-1 1,1 0 0,0 0-1,-1 1 1,1-1-1,-1 0 1,1 0-1,0 0 1,0 0 0,-1 0-1,1 1 1,0-1-1,0 0 1,0 0-1,0 0 1,0 0 0,0 0-1,0 0 1,1 0-1,-1 1 1,0-1-1,0 0 1,1 0 0,-1 0-1,0 0 1,1 1-1,-1-1 1,1 0-1,-1 0 1,1 1 0,0-2-1,16-19-332</inkml:trace>
  <inkml:trace contextRef="#ctx0" brushRef="#br0" timeOffset="1">542 180 18868,'-4'8'1592,"-1"2"-1176,1 0-215,1-1 271,2-2-616,-1-3 288,2-2-128,2-1-272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3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13723,'-3'26'1936,"1"-6"-879,0-6-473,1-6 1584,-1-3-1088,2-12-543,0-16-329,0-6-208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17 107 14827,'14'-12'426,"1"0"-1,0 1 1,0 1-1,1 1 1,1 0-1,-1 1 1,2 0-1,-1 2 1,1 0 0,-1 1-1,30-5 1,-44 10-392,1-1 0,-1 1 0,1 0 0,-1 0 0,1 0 0,0 1 0,-1-1 0,1 1 0,-1 0 1,5 1-1,-7-1-30,0-1 0,0 1 1,0-1-1,0 1 0,0 0 1,0 0-1,0 0 1,0 0-1,0-1 0,0 1 1,0 0-1,-1 1 0,1-1 1,0 0-1,-1 0 0,1 0 1,-1 0-1,1 0 1,-1 1-1,0-1 0,1 0 1,-1 0-1,0 1 0,0-1 1,0 0-1,0 0 1,0 1-1,0-1 0,0 0 1,0 0-1,-1 3 0,-1 4 10,-1 1 0,0 0 0,0-1-1,-1 1 1,0-1 0,0 0 0,-11 14-1,-45 50 76,44-54-61,-14 15 8,-55 68 53,74-85-80,0 0 0,1 0 0,1 1 1,-13 33-1,20-46-7,0 1 1,1 0 0,0 0 0,0 0-1,0 0 1,0 0 0,1 1-1,0-1 1,0 0 0,1 0-1,-1 0 1,1 0 0,2 7 0,-2-9-10,0 0 0,1 0 1,-1 0-1,1 0 1,0-1-1,0 1 1,0-1-1,0 1 0,0-1 1,1 0-1,-1 0 1,1 0-1,0 0 1,-1 0-1,1 0 1,0-1-1,0 1 0,0-1 1,0 0-1,0 0 1,6 1-1,2 0-125,0 0-1,1-1 1,-1-1 0,0 0-1,0 0 1,1-1 0,-1 0-1,14-4 1,-2-1-136,0-1 0,39-18 0,-22 4-144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 15627,'-4'-1'107,"1"0"-1,-1 0 0,1 0 0,-1 0 0,0 1 1,1-1-1,-1 1 0,0 0 0,0 1 0,1-1 1,-1 0-1,0 1 0,-3 1 0,0 0 10,0 1 0,0-1 0,1 2 0,-1-1 0,1 1 0,-8 5 0,0 2-40,1 1-1,0 0 1,0 1-1,-16 24 1,19-24-99,1 1 1,1 0-1,0 1 0,1 0 0,1 0 1,0 0-1,2 1 0,-5 20 1,7-28 8,1 0-1,1 0 1,-1 1 0,2-1 0,-1 0 0,1 1 0,3 15 0,-2-19 11,0 0 0,0 0 1,0 0-1,0 0 0,1 0 0,0-1 0,0 1 1,0-1-1,0 0 0,1 1 0,0-2 0,0 1 1,4 3-1,-3-3 16,-1-1-1,1 0 1,0-1 0,0 1 0,0-1 0,0 0 0,0 0-1,0 0 1,0-1 0,1 0 0,-1 0 0,1 0 0,8-1-1,-5 0 33,-1-1-1,1 0 0,-1-1 1,1 0-1,-1 0 0,0-1 1,0 0-1,9-5 0,-1 0 105,-1-2 0,1 0-1,-1-1 1,-1 0 0,0-1 0,-1-1-1,20-23 1,-23 23 23,-1 0 0,0-1-1,-1 0 1,7-16 0,-12 24-96,0-1 0,-1 0 0,0 1 0,0-1 0,0 0 0,-1 0 0,0 0 0,-1 0 0,0 0 0,0-1 0,-2-11 0,2 16-97,-1 1 0,1-1 0,-1 1 0,0-1 0,0 1 0,0-1 0,0 1-1,0 0 1,-1 0 0,1-1 0,-1 1 0,0 0 0,1 0 0,-1 1 0,0-1 0,0 0-1,0 1 1,0-1 0,0 1 0,-1-1 0,1 1 0,0 0 0,-1 0 0,1 0 0,-1 0-1,1 1 1,-1-1 0,1 1 0,-1-1 0,1 1 0,-1 0 0,0 0 0,1 0 0,-1 0 0,1 0-1,-1 1 1,-3 1 0,-1-1-103,0 1-1,1-1 1,0 2-1,-1-1 1,1 1-1,0 0 1,0 0 0,0 1-1,1 0 1,-1 0-1,1 0 1,0 0-1,-7 10 1,-2 9-431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19100,'1'19'1936,"-1"-2"-1407,-3-7-377,-1-2 888,2-5-1608,2-1 792,-2-14-312,-1-8-232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51 16067,'-1'-2'86,"-1"-1"0,0 1 0,0 0 0,0 0 0,0 0 0,0 1-1,-1-1 1,1 0 0,0 1 0,-1 0 0,1-1 0,-1 1-1,0 0 1,1 0 0,-1 0 0,0 1 0,1-1 0,-1 1 0,0 0-1,0-1 1,0 1 0,1 0 0,-1 1 0,0-1 0,0 0 0,0 1-1,1-1 1,-1 1 0,0 0 0,1 0 0,-1 0 0,-3 3-1,-2 0-66,1 0-1,-1 1 1,2 0-1,-1 0 0,0 0 1,1 1-1,0 0 0,0 1 1,-8 12-1,9-11-65,0 1 0,1 0 0,0 0 0,0 1 1,1-1-1,1 1 0,-1 0 0,2 0 0,-2 18 0,3-24 35,0 0 0,0 0 1,0 0-1,1 1 0,0-1 0,0 0 1,0 0-1,0 0 0,1-1 0,-1 1 1,4 6-1,-3-8 17,0 0 0,0 1 1,0-1-1,0 0 0,0 0 0,1 0 1,-1-1-1,0 1 0,1 0 0,0-1 0,-1 0 1,1 1-1,0-1 0,0 0 0,-1-1 1,1 1-1,6 0 0,-3 0 36,0-1 0,-1 0 1,1-1-1,0 0 0,0 0 0,-1 0 1,1 0-1,-1-1 0,1 0 0,-1 0 0,1-1 1,-1 1-1,0-1 0,0 0 0,8-7 1,-1 0 149,1-1 1,-2 0 0,1-1 0,13-19 0,-20 23-76,0 0-1,0 0 1,-1 0-1,0 0 1,0-1 0,-1 0-1,0 0 1,0 0-1,-1 0 1,1-11 0,-3 17-123,1 0 0,-1 0 0,0 0 0,0 0 0,-1 0 0,1 0-1,0 0 1,-1 0 0,0 1 0,0-1 0,0 0 0,0 0 0,0 1 0,0-1 0,-1 0 0,1 1 0,-1-1 0,0 1 0,0 0 0,0 0 0,0-1 0,0 1 0,0 1 0,0-1 0,-1 0 0,1 0 0,-1 1 0,1-1 0,-1 1 0,0 0 0,1 0 0,-1 0 0,0 0 0,0 1 0,-5-2 0,5 2 52,0-1 1,0 0-1,0 1 0,0 0 1,0 0-1,0 0 0,-1 0 1,1 0-1,0 1 0,0-1 1,0 1-1,0 0 0,0 0 1,0 0-1,0 0 0,0 0 1,0 1-1,1-1 0,-6 5 1,-5 9-138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 14251,'-16'21'385,"0"0"1,2 2-1,-16 34 0,25-48-388,1 0-1,1 1 1,0 0-1,0-1 1,1 1-1,0 0 1,1 0 0,0 0-1,0 1 1,1-1-1,0 0 1,3 10-1,-3-17 7,1 1-1,0-1 1,0 0-1,0 0 1,0 0-1,1 0 1,-1 0-1,1 0 1,0 0-1,0-1 0,0 1 1,0 0-1,0-1 1,1 0-1,-1 1 1,1-1-1,-1 0 1,1 0-1,0-1 1,0 1-1,0-1 1,0 1-1,0-1 1,0 0-1,0 0 0,0 0 1,0 0-1,1-1 1,-1 1-1,0-1 1,5 0-1,3 0 77,-1-1-1,0 0 0,1 0 1,-1-1-1,0-1 0,0 0 1,0 0-1,17-8 1,-12 3 196,1-1 0,-1 0 1,-1-1-1,1-1 1,-2 0-1,17-18 1,-24 23-100,-1 0 0,0-1 0,-1 1 0,1-1 0,-1 0 0,-1 0 0,4-10 0,-5 12-61,-1 1 1,0 0-1,0-1 1,0 1 0,-1-1-1,0 1 1,0-1-1,0 0 1,0 1 0,-1-1-1,1 1 1,-1-1-1,-3-6 1,2 6-49,-1 0 0,0 0 0,0 0 0,0 0 1,-1 1-1,0 0 0,0 0 0,0 0 0,0 0 0,-1 1 0,1-1 0,-1 1 1,0 0-1,0 0 0,0 1 0,-8-3 0,0 0-100,0 0 1,0 1-1,0 1 1,-1 0-1,-24-1 0,32 4-78,1 0-1,-1 0 0,1 0 1,0 1-1,-1 0 0,1 0 0,-1 1 1,1-1-1,0 1 0,0 0 0,0 1 1,-5 2-1,8-4 43,0 1 0,1-1 0,-1 1 0,0-1 0,1 1-1,-1 0 1,1 0 0,-1 0 0,1 0 0,0 0 0,0 0 0,0 0 0,0 0 0,0 0 0,0 0 0,0 1 0,1-1-1,-1 0 1,1 1 0,0-1 0,0 0 0,0 1 0,0-1 0,0 0 0,0 1 0,1-1 0,-1 0 0,1 1 0,-1-1-1,2 3 1,9 20-612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91 14371,'0'-4'227,"1"-1"-1,-1 1 0,0-1 1,0 1-1,0-1 1,-1 1-1,1-1 1,-1 1-1,-2-7 0,3 11-185,-1-1 0,1 0-1,-1 0 1,1 0-1,-1 1 1,1-1 0,-1 0-1,1 0 1,-1 1-1,0-1 1,0 0-1,1 1 1,-1-1 0,0 1-1,0-1 1,1 1-1,-1-1 1,0 1 0,-2-1-1,2 1 9,-1 0 0,0 0-1,0 0 1,0 0 0,1 0 0,-1 1-1,0-1 1,0 0 0,1 1 0,-1-1 0,0 1-1,1 0 1,-1 0 0,-2 1 0,-3 3 9,0 0 0,0 1 1,0 0-1,1 0 1,-1 0-1,1 1 1,1 0-1,0 0 0,0 0 1,-7 14-1,5-8-51,1-1 0,1 2 0,0-1 0,1 0 0,1 1-1,-3 14 1,5-24-2,1 0 0,0 0 0,-1 0-1,2-1 1,-1 1 0,0 0 0,1 0-1,-1 0 1,1 0 0,0-1 0,0 1-1,1 0 1,3 6 0,-4-8 2,1 0 1,0 0-1,0 0 0,0 0 0,0 0 1,0 0-1,0-1 0,0 1 1,1-1-1,-1 1 0,0-1 1,1 0-1,0 0 0,-1 0 1,1 0-1,-1-1 0,1 1 0,0-1 1,0 1-1,2-1 0,6 0 47,-1 0-1,1-1 0,0 0 0,-1-1 1,0-1-1,1 1 0,-1-1 0,0-1 0,0 0 1,12-7-1,1-2 193,-2 0-1,0-1 1,23-21 0,-36 29-117,-2 0 0,1-1 0,-1 0 0,0 0 0,0-1 0,-1 0 0,0 0 0,-1 0 0,1 0-1,5-18 1,-9 23-109,0-1 0,-1 1-1,1 0 1,-1 0 0,1-1-1,-1 1 1,0 0 0,0 0-1,-1-1 1,1 1 0,-1 0-1,1 0 1,-1 0 0,0-1-1,0 1 1,-1 0 0,1 0-1,-1 1 1,1-1 0,-1 0-1,0 0 1,0 1 0,0-1 0,0 1-1,-1-1 1,1 1 0,-1 0-1,1 0 1,-1 0 0,0 1-1,1-1 1,-1 0 0,0 1-1,-4-1 1,1-1-74,-1 1 1,1 1-1,-1-1 1,1 1-1,-1 0 1,1 1-1,-1 0 1,0 0-1,1 0 1,-1 1-1,1 0 1,-1 0-1,1 0 1,-1 1-1,-7 3 1,-22 11-275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12571,'13'-17'920,"7"-2"-832,24-10-32,12-8 256,17-16-144,6-4 24,10-9 72,4-2 16,1 0 16,2 2 0,-7 1-160,0 1-64,-4 4-192,-2 2-96,-6 5 176,-4 3-64,-12-2-64,-11 1-104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16379,'22'-15'1721,"5"-6"-1225,10-11-200,11-11 760,12-10-648,1-3-48,3 0-64,-4 1-143,-10 9-298,-6 6-239,-15 14 1409,-6 7-1009,-12 10 24,-9 8 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3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14819,'9'-4'770,"0"0"-1,0 1 1,1 0-1,-1 0 1,1 1-1,18-2 1,57 0 1716,-83 4-2452,38 4 637,-40-4-661,1 0 0,0 0 0,-1 0-1,1 0 1,-1 0 0,1 0-1,0 0 1,-1 1 0,1-1-1,-1 0 1,1 0 0,0 1 0,-1-1-1,1 0 1,-1 1 0,1-1-1,-1 1 1,1-1 0,-1 0 0,1 1-1,-1-1 1,0 1 0,1-1-1,-1 1 1,0-1 0,1 1 0,-1 0-1,0-1 1,0 1 0,1-1-1,-1 1 1,0 0 0,0-1-1,0 1 1,0 0 0,0-1 0,0 1-1,0-1 1,0 1 0,0 0-1,0-1 1,0 1 0,-1 0 0,1-1-1,0 1 1,0-1 0,-1 1-1,1 0 1,0-1 0,0 1 0,-1-1-1,1 1 1,-1-1 0,1 1-1,-1 0 1,-10 10 15,0-1 0,0 0 0,-1-1 0,0 0 0,-20 10 0,-19 15-207,48-32 131,0 1 1,-1 0-1,1-1 0,0 1 0,0 0 0,1 1 1,-1-1-1,1 0 0,-4 7 0,6-9 27,0 0 0,-1 0-1,1-1 1,0 1-1,0 0 1,0 0 0,0 0-1,-1 0 1,1 0 0,1 0-1,-1 0 1,0 0-1,0 0 1,0 0 0,0 0-1,1 0 1,-1 0 0,1 1-1,0-1-6,0 1 1,0-1-1,1 1 0,-1-1 0,0 0 1,1 0-1,-1 1 0,1-1 0,-1 0 1,1-1-1,0 1 0,-1 0 0,3 0 0,67 24-594,10 3 402,-72-24 205,0 0 1,-1 1-1,0 0 0,0 0 1,0 1-1,12 12 0,-18-16 18,0-1-1,-1 1 1,1 0 0,-1 0-1,1 0 1,-1 0-1,0 0 1,0 0-1,0 0 1,0 0 0,0 0-1,0 1 1,-1-1-1,1 0 1,-1 0-1,1 1 1,-1-1 0,0 1-1,0-1 1,0 0-1,0 1 1,0-1 0,-1 0-1,1 1 1,-1-1-1,1 0 1,-1 0-1,0 1 1,0-1 0,0 0-1,0 0 1,-1 0-1,1 0 1,0 0-1,-1 0 1,1 0 0,-1-1-1,0 1 1,0-1-1,-3 3 1,-8 5 82,-1 0 0,0-1 0,0-1 1,-1 0-1,0-1 0,0 0 0,-1-1 0,0-1 0,0-1 0,0 0 1,0-1-1,0-1 0,0 0 0,-24-2 0,39 1-118,0 0-1,-1 0 0,1 0 1,-1 0-1,1-1 0,0 1 1,-1 0-1,1-1 1,-1 1-1,1 0 0,0-1 1,0 0-1,-1 1 0,1-1 1,0 0-1,0 1 0,0-1 1,0 0-1,-1 0 1,1 0-1,1 0 0,-1 0 1,0 0-1,0-1 0,0 1 1,0 0-1,0-3 1,0 2-9,1-1 1,0 0-1,0 0 0,0 0 1,1 0-1,-1 0 1,1 0-1,-1 0 1,1 0-1,0 0 1,0 0-1,2-4 1,13-26-346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15539,'25'-10'1366,"34"-8"-1,-52 17-1114,1-1 0,0 1 0,0 0 1,-1 0-1,1 1 0,0 0 0,0 1 0,0 0 1,8 1-1,-14-1-226,-1-1 1,0 1-1,0-1 0,1 1 1,-1-1-1,0 1 0,0 0 1,1-1-1,-1 1 0,0 0 1,0 0-1,0 0 1,0 0-1,0 0 0,0 0 1,-1 0-1,1 0 0,0 0 1,0 0-1,-1 1 1,1-1-1,-1 0 0,1 1 1,-1-1-1,1 0 0,-1 1 1,0-1-1,0 0 1,0 1-1,0-1 0,0 0 1,0 1-1,0-1 0,0 1 1,0-1-1,-1 0 0,1 1 1,0-1-1,-2 2 1,-1 7 8,-1 0 1,-1-1-1,0 0 1,-7 11 0,7-11 33,-11 15-4,2-2 86,-16 36-1,26-51-179,2 0 0,-1 1 0,1-1 0,0 0-1,1 1 1,0-1 0,0 1 0,0-1 0,2 15-1,-1-20-28,0 1-1,0-1 1,1 0-1,0 0 1,-1 0-1,1 0 1,0 0-1,0 0 1,0 0-1,0 0 1,0 0-1,0 0 1,1-1-1,-1 1 1,1-1-1,-1 1 1,1-1-1,0 1 1,-1-1-1,5 2 1,-3-1 5,0-1 1,0 1 0,1-1 0,-1 0-1,1 0 1,-1-1 0,1 1 0,-1-1 0,1 0-1,-1 0 1,1 0 0,4-1 0,26-6-397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 17644,'-2'-2'117,"0"1"-1,0 0 1,-1 0 0,1 0 0,0 0-1,0 0 1,-1 1 0,1-1 0,-1 1 0,1-1-1,0 1 1,-1 0 0,1 0 0,-1 0 0,1 0-1,-1 0 1,1 1 0,0-1 0,-1 1-1,-2 1 1,-4 1 146,0 0-1,0 1 0,-15 8 1,12-5-83,1 1 0,0 0 1,1 1-1,0 0 0,0 0 0,1 1 1,-9 11-1,14-15-167,1-1 1,-1 1-1,1 0 1,0 0-1,1 0 1,-1 0-1,-1 9 1,3-12-12,1 1 0,-1-1 0,1 1 0,0 0 0,0-1 0,0 1 0,0 0 0,1-1 0,-1 1 0,1 0 1,0-1-1,0 1 0,3 5 0,-2-6-5,0 0 0,-1 0 0,1-1 0,0 1 0,0-1 0,1 1 0,-1-1 0,0 0 1,1 0-1,-1 0 0,1 0 0,0 0 0,0-1 0,0 1 0,0-1 0,0 1 0,0-1 0,0 0 0,0-1 0,0 1 0,0 0 0,1-1 1,-1 0-1,0 0 0,0 0 0,1 0 0,-1 0 0,0-1 0,0 1 0,6-3 0,0 1-6,0-1 0,-1 0 0,1-1 0,-1 0 0,0 0 0,0 0 0,0-1 0,-1-1 0,14-11-1,-13 9 16,0-1 0,-1 0-1,0-1 1,0 1 0,10-21-1,-15 24-4,1 1-1,-1-1 1,0 0-1,-1 1 1,1-1-1,-1 0 0,0 0 1,-1 0-1,1 0 1,-1 0-1,-1 0 1,1 0-1,-2-7 0,2 11-32,-1-1-1,0 1 0,0 0 0,0 0 0,0 0 0,0 0 0,0 0 0,0 0 0,-1 0 0,1 0 0,-1 0 0,1 0 0,-1 1 0,0-1 0,0 1 0,0-1 0,0 1 0,0 0 0,0-1 0,0 1 0,0 0 0,0 1 0,0-1 0,-1 0 0,1 1 0,0-1 0,-1 1 0,1-1 0,-5 1 1,-1 0-138,-1 1 1,0-1 0,1 1 0,-1 1 0,1 0 0,-16 5 0,-3 3-238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54 15139,'-3'-3'126,"1"1"0,-1 0-1,1 1 1,-1-1 0,0 0-1,0 1 1,0-1 0,0 1 0,0 0-1,0 0 1,0 0 0,0 1-1,0-1 1,0 1 0,0-1 0,0 1-1,-1 0 1,1 0 0,0 1-1,0-1 1,0 1 0,0-1-1,-1 1 1,1 0 0,0 0 0,0 1-1,1-1 1,-1 0 0,-4 3-1,0 1-6,-1 0-1,1 0 0,0 0 0,1 1 0,-1 0 1,1 0-1,0 1 0,1-1 0,-8 12 0,9-11-93,1 0-1,-1 0 0,1 0 0,1 1 0,-1-1 1,1 1-1,-2 13 0,4-18-9,0-1 1,-1 1-1,1-1 0,0 1 0,1-1 1,-1 1-1,0-1 0,1 0 0,-1 1 1,1-1-1,0 1 0,0-1 0,0 0 1,0 0-1,0 0 0,0 1 0,1-1 1,-1 0-1,1 0 0,-1-1 0,1 1 1,0 0-1,-1 0 0,1-1 0,0 1 1,0-1-1,1 0 0,2 2 0,1-1 31,1 0-1,0 0 1,0-1-1,0 1 1,0-2-1,0 1 0,0-1 1,0 0-1,0 0 1,0-1-1,14-3 1,2-2 111,-1 0 0,29-13 0,-23 8 30,-1-1-1,0-2 1,-1 0 0,0-1 0,-1-2 0,26-23 0,-48 37-150,0 0 0,0-1-1,0 1 1,0 0 0,-1-1 0,1 0 0,-1 0-1,0 0 1,0 0 0,-1 0 0,2-4 0,-3 6-29,1 1 0,-1 0 1,0-1-1,0 1 0,0-1 0,0 1 1,0-1-1,-1 1 0,1-1 1,0 1-1,-1-1 0,1 1 0,-1-1 1,1 1-1,-1 0 0,0-1 1,1 1-1,-1 0 0,0 0 1,0-1-1,0 1 0,0 0 0,0 0 1,0 0-1,0 0 0,-1 0 1,1 0-1,0 1 0,0-1 1,-1 0-1,1 1 0,0-1 0,-1 1 1,-2-1-1,-6-2-88,0 0 0,0 2 0,0-1 0,0 1 0,0 1 0,-1-1 0,1 2 0,0 0 0,-16 3 0,4 0 96,-1 2 1,1 0 0,-25 11 0,17-2-168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14163,'37'4'799,"0"-1"-1,1-3 1,-1 0-1,50-8 1,-39 3-258,579-43 2444,4 40-3021,-568 10-181,68 4-1376,-117-4 1053,-10 1 177,-11 0-139,-14 1 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16948,'11'0'1592,"10"-6"-1192,9-15-168,10-15 712,13-11-488,9-4-104,11-3-87,7-5-81,6 2-392,0 1-313,3 4 473,-3-5-104,-4-9-64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15835,'7'0'1745,"10"0"-1073,12 0-144,5 0 784,18-3-464,9 1-79,7-1-89,2 1-136,-7-1-488,-7 0-312,-15 3 1464,-13 1-1200,-28 6 48,-13 2-16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16019,'24'4'1713,"23"-4"-1033,11-6-256,11-1 568,4-2-552,7 1 104,0-2-15,-7 1-369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15011,'40'-33'3783,"-23"21"232,-19 41-2433,1-20-1546,-4 26 52,1 49 0,3-76-149,2 1 1,-1-1 0,1 1-1,0-1 1,1 0 0,0 1-1,1-1 1,-1 0 0,2 0-1,-1 0 1,7 10-1,-8-15-30,-1-1-1,1 1 1,0-1-1,0 0 0,1 0 1,-1 0-1,0 0 0,0-1 1,1 1-1,0-1 0,-1 1 1,1-1-1,0 0 0,-1 0 1,1 0-1,0 0 1,0 0-1,4 0 0,-3-1-123,1 0 0,-1 0-1,0-1 1,1 1 0,-1-1-1,0 0 1,1-1 0,-1 1-1,0 0 1,0-1 0,5-3-1,-2 1-81,-1 1-1,0-1 1,0-1-1,0 1 1,-1-1-1,0 0 1,0-1 0,0 1-1,0-1 1,-1 0-1,0 0 1,0 0-1,-1-1 1,5-10-1,-11 32 1004,1 0 0,0 0 0,1 24 0,1-21-320,0-9-390,0 0 0,0 1 0,4 14 0,-4-22-3,0 0 0,1 0-1,-1 0 1,1 0 0,0 0 0,-1 0-1,1-1 1,0 1 0,0 0-1,0 0 1,0-1 0,1 1 0,-1-1-1,0 1 1,1-1 0,-1 1-1,1-1 1,-1 0 0,1 0 0,0 0-1,-1 0 1,1 0 0,3 1 0,18-2-180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14923,'6'-10'1720,"-15"11"-689,-19 15 335,15-5-1220,1 1 1,0 1-1,1 0 0,0 0 1,1 1-1,1 1 0,0-1 1,1 2-1,1-1 0,0 1 1,1 0-1,1 0 0,-5 24 1,9-35-154,1-1 1,-1 0 0,1 0 0,0 0 0,0 1 0,1-1 0,-1 0 0,1 0-1,0 0 1,3 8 0,-4-11 3,1 1-1,0-1 1,0 0-1,0 1 1,-1-1-1,1 0 1,0 0-1,0 0 1,1 0-1,-1 0 1,0 0 0,0 0-1,0 0 1,1 0-1,-1 0 1,0-1-1,1 1 1,-1-1-1,1 1 1,-1-1-1,1 1 1,-1-1-1,1 0 1,-1 0-1,1 0 1,-1 0-1,1 0 1,-1 0-1,1 0 1,-1 0 0,1 0-1,-1-1 1,2 0-1,3-1-4,0 0 0,-1 0 0,1-1 0,-1 0 0,1 0 0,-1-1 1,0 0-1,0 1 0,-1-1 0,1-1 0,3-4 0,5-6 76,-1-1-1,12-19 1,-17 24 14,-1 1 0,-1-1 0,0-1-1,-1 1 1,6-22 0,-9 29-51,0 0 0,0 0 0,0 0 0,-1 0 0,0 0 0,0 0 0,0 0 0,0 0 0,0-1 0,-1 1 0,0 1 0,0-1 0,0 0 0,0 0 0,-1 0 1,0 0-1,1 1 0,-1-1 0,0 1 0,-1-1 0,-3-3 0,4 5-47,-1 0-1,0 0 1,1 0 0,-1 1 0,0 0 0,0-1 0,0 1-1,0 0 1,0 0 0,0 1 0,0-1 0,-1 1 0,1-1-1,0 1 1,0 0 0,0 0 0,-1 0 0,1 1-1,0-1 1,0 1 0,0 0 0,0 0 0,0 0 0,0 0-1,0 0 1,0 1 0,-4 2 0,3-2-143,1 0 0,-1 0 0,0 1 0,1-1 0,-1 1 0,1 0 0,0 0 0,0 1 1,0-1-1,0 1 0,0-1 0,1 1 0,0 0 0,-1 0 0,2 0 0,-1 0 0,0 0 0,1 0 0,-1 5 0,1-8 53,1 1 0,0-1 0,0 0 0,0 1 0,0-1 0,1 0 0,-1 1 0,0-1 0,0 0 0,1 0 0,-1 1 0,1-1 0,-1 0 0,1 0 0,0 0 0,-1 0-1,1 1 1,0-1 0,0 0 0,0 0 0,-1 0 0,1-1 0,2 3 0,0-2-6,0 1-1,0-1 1,0 0-1,0 0 1,0 0-1,0 0 1,0 0-1,0 0 1,6-1-1,30 0-799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30 12899,'6'-5'1180,"-7"4"-253,-14 9 140,2 1-456,2 1 0,-1 1 0,1 0 0,1 0-1,-11 14 1,16-17-541,0-1-1,0 1 0,1 0 1,0 0-1,0 0 0,1 1 0,0-1 1,0 1-1,1 0 0,-2 9 0,4-16-55,0 0 0,-1 0 0,1 0 0,0-1-1,0 1 1,0 0 0,0 0 0,1 0 0,-1 0-1,0 0 1,1 0 0,0-1 0,-1 1 0,1 0-1,0 0 1,0-1 0,0 1 0,0 0 0,0-1-1,0 1 1,0-1 0,0 1 0,1-1 0,-1 0 0,1 1-1,-1-1 1,1 0 0,-1 0 0,1 0 0,0 0-1,-1-1 1,1 1 0,0 0 0,0-1 0,0 1-1,-1-1 1,1 1 0,3-1 0,1 0 24,0 0-1,0 0 1,-1 0 0,1-1-1,0 0 1,0 0 0,0-1-1,-1 1 1,1-1 0,-1-1 0,7-2-1,2-3 98,0-1 0,-1 0 0,0-1 0,0-1 0,17-18 0,-26 25-88,0-1-1,0 1 1,-1-1-1,1 0 1,-1 0-1,0-1 1,0 1-1,-1 0 1,1-1-1,-1 0 1,0 0-1,-1 1 1,0-1-1,0 0 1,0 0-1,0 0 1,-1 0-1,0-7 1,-1 10-81,0 0-1,0 0 1,0 0 0,0 0 0,0 0 0,-1 1-1,1-1 1,-1 0 0,1 1 0,-1-1-1,0 1 1,0 0 0,-1-1 0,1 1-1,0 0 1,-1 0 0,1 0 0,-1 1-1,1-1 1,-1 1 0,0-1 0,0 1-1,0 0 1,0 0 0,0 0 0,0 0 0,0 1-1,-4-1 1,-5 0-148,-1 0-1,1 0 1,0 1-1,0 1 1,0 0 0,-13 3-1,-16 7-272,-2 2-89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15731,'21'2'1369,"22"-2"-785,13-3-160,21-4 384,12-2-48,10-2 0,0-2-87,0 1-289,-4 2-160,-12 3-480,-12 6-249,-18 2-423,-11 3-1680,-16 2 2096,-5 0-353,-11-1-263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9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15523,'86'-6'3061,"-69"3"-2744,1 1 0,0 1 0,0 1 0,0 0-1,0 1 1,0 1 0,31 8 0,-46-9-307,0 0-1,0 0 1,0 0 0,-1 0-1,1 1 1,0-1-1,-1 1 1,0 0-1,1 0 1,-1 0 0,0 0-1,0 0 1,0 0-1,0 1 1,0-1-1,0 1 1,-1-1 0,0 1-1,1 0 1,-1-1-1,0 1 1,2 6 0,-2 1-48,0 0 0,0 1 1,-1-1-1,-1 0 0,-1 14 1,-1 5-365,3-28 359,0-1 0,0 1 0,0 0 0,0-1 0,0 1 0,0-1 0,1 1 0,-1 0 0,0-1 0,0 1 0,0-1 0,1 1 0,-1-1 0,0 1 0,1-1 0,-1 1-1,0-1 1,1 1 0,-1-1 0,1 1 0,-1-1 0,1 0 0,-1 1 0,1-1 0,-1 1 0,1-1 0,-1 0 0,1 0 0,-1 1 0,1-1 0,0 0 0,-1 0 0,1 0-1,-1 0 1,1 0 0,0 0 0,-1 0 0,2 0 0,31-3-1237,-16 0 751,-12 3 487,0 1 0,0-1 0,0 1 0,0 0 0,0 0 0,-1 0 0,1 0 0,0 1 0,-1 0 0,1 0 0,-1 0 0,0 1 0,0 0 0,0-1 0,0 1 0,0 1 0,0-1 0,-1 0 0,0 1 0,1 0 0,-1 0 1,4 7-1,-5-7 88,0 0 0,0 0 0,-1 0 0,1 0 0,-1 0 1,0 0-1,0 0 0,0 0 0,0 1 0,-1-1 0,0 0 1,0 0-1,0 1 0,0-1 0,-1 0 0,1 1 0,-1-1 1,0 0-1,-1 0 0,1 0 0,-1 0 0,0 0 0,0 0 1,0 0-1,0-1 0,-4 5 0,-2 1 175,-1 0 1,0-1-1,0 0 0,-1-1 1,0 0-1,-1 0 0,1-1 1,-1 0-1,-15 5 0,4-3 166,-1-1-1,0 0 0,-44 6 0,54-12-436,0 0 1,0 0-1,0-1 0,0-1 0,-21-3 0,30 3 5,-1 0-1,1 0 0,0 0 0,0-1 1,0 1-1,0-1 0,0 0 0,1 0 0,-1-1 1,0 1-1,1-1 0,0 1 0,0-1 1,-1 0-1,2-1 0,-1 1 0,0 0 1,1-1-1,-1 1 0,1-1 0,-2-5 1,-4-30-373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2 694 13531,'-2'1'1120,"2"-2"-728,3-5-104,3-1 448,1-5-39,6-5-17,6-4-32,14-12-104,8-6-48,15-17-112,6-7-104,5-10-328,3-3-184,2 0-408,-3-1 528,-12 9-128,-7-2-104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16 780 12611,'-13'7'2010,"13"-6"-1930,0-1 0,-1 0 0,1 0 0,0 1 0,0-1 0,0 0 0,0 1 1,-1-1-1,1 0 0,0 1 0,0-1 0,0 0 0,0 1 0,0-1 0,0 1 1,0-1-1,0 0 0,0 1 0,0-1 0,0 0 0,0 1 0,0-1 0,0 0 0,0 1 1,0-1-1,1 0 0,-1 1 0,0-1 0,0 0 0,0 1 0,0-1 0,1 0 1,-1 1-1,0-1 0,0 0 0,1 0 0,-1 1 0,2-1 101,0-1 0,-1 1 0,1-1 1,-1 0-1,1 1 0,-1-1 0,1 0 0,-1 0 0,0 0 0,1 0 1,-1 0-1,0 0 0,0 0 0,2-3 0,1 1 100,61-54 395,257-236-442,-23-23-1147,-204 201 585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12331,'0'-1'125,"0"0"0,0 0 0,0 0 0,0 0 1,-1 0-1,1 0 0,0 0 0,-1 0 0,1 0 1,-1 1-1,1-1 0,-1 0 0,1 0 0,-1 0 1,1 0-1,-1 1 0,0-1 0,0 0 0,1 1 1,-1-1-1,0 0 0,0 1 0,0-1 0,0 1 1,0-1-1,-1 0 0,0 1 18,0 0 1,-1-1-1,1 1 1,-1 0-1,1 0 1,0 1-1,-1-1 1,1 0-1,0 1 1,-1-1-1,-1 2 1,-7 2 91,1 0 0,0 1 1,0 0-1,-10 8 0,12-8-206,-1 1 1,2 1-1,-1-1 0,1 1 0,0 1 0,0 0 1,1-1-1,0 2 0,0-1 0,1 1 0,0 0 0,1 0 1,0 0-1,0 1 0,-4 18 0,8-25-32,0-1 1,0 0-1,0 0 1,0 1-1,0-1 0,0 0 1,1 1-1,-1-1 1,1 0-1,0 0 0,-1 0 1,1 1-1,0-1 0,0 0 1,1 0-1,-1 0 1,0-1-1,1 1 0,-1 0 1,1 0-1,-1-1 1,1 1-1,0-1 0,0 1 1,-1-1-1,1 0 0,0 0 1,0 1-1,1-1 1,-1-1-1,0 1 0,4 1 1,8 1-11,0 1 0,0-2 0,0 0 0,18 0 0,-7 0 12,-2 0 1,-12-2-3,-1 0 1,1 1-1,-1 1 1,1 0-1,-1 1 1,1-1-1,-1 2 1,0 0-1,11 6 1,-20-9 1,1 0 0,-1 0 0,1 0 0,-1 0 0,0 1 0,0-1 0,0 0 0,0 1 0,0-1 0,0 1-1,0-1 1,0 1 0,0 0 0,-1-1 0,1 1 0,-1 0 0,1-1 0,-1 1 0,1 0 0,-1 0 0,0-1 0,0 1 0,0 0 0,0 0 0,0 0 0,-1-1 0,1 1 0,-1 0 0,1 0 0,-1-1 0,1 1 0,-1 0 0,0-1 0,0 1 0,0-1 0,0 1 0,0-1 0,-1 2 0,-5 6-4,0 0-1,-1 0 1,0-1-1,-14 12 1,6-7 20,0-1 1,-1-1-1,-19 10 1,27-16 19,-1-1 1,0 0 0,0 0-1,0-1 1,0 0 0,0-1-1,-18 2 1,25-3-28,1-1 0,-1 0 0,0 0 0,0 0-1,1 0 1,-1-1 0,0 1 0,0-1 0,1 0 0,-1 1 0,1-1 0,-1 0 0,0 0 0,1-1 0,0 1 0,-1-1 0,1 1 0,0-1 0,0 0 0,0 1-1,0-1 1,0 0 0,0 0 0,0-1 0,1 1 0,-1 0 0,1-1 0,0 1 0,0 0 0,-1-1 0,1 0 0,1 1 0,-1-1 0,0 1 0,1-1 0,-1-5-1,1 1 9,0 1 0,0-1 0,0 1-1,1-1 1,0 1 0,1-1-1,-1 1 1,1-1 0,0 1 0,1 0-1,-1 0 1,1 0 0,1 1-1,6-10 1,9-5-13,1 1 0,1 1 0,0 1 0,1 1 0,43-23 0,-13 7 18,-13 8 48,-19 13 40,-1-1-1,-1-1 0,0 0 0,31-31 1,-47 43-93,-1 0 0,0 0-1,0-1 1,0 1 0,0 0 0,-1-1 0,1 1 0,0 0 0,0-1 0,-1 1 0,1-1 0,-1 1 0,1-1 0,-1 0 0,0 1-1,1-1 1,-1 1 0,0-1 0,0-2 0,-1 3-9,1-1 0,-1 1 0,0 0 0,1 0 0,-1 0 0,0 0 0,0 0-1,1 0 1,-1 0 0,0 0 0,0 0 0,0 1 0,0-1 0,0 0 0,0 1 0,0-1 0,-1 0 0,1 1-1,-1-1 1,-7-2-85,1 1 1,-1 0-1,0 1 0,1 0 0,-14-1 0,-107 1-266,89 1 89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17716,'0'8'490,"-1"1"0,0-1 0,-5 18 0,4-20-469,0 0 1,1 1-1,-1-1 0,2 1 1,-1-1-1,1 1 1,0 6-1,0-12-23,0 0 1,1 0-1,-1-1 0,0 1 1,0 0-1,1 0 0,-1 0 1,0 0-1,1-1 1,-1 1-1,1 0 0,-1 0 1,1-1-1,-1 1 0,1 0 1,0-1-1,-1 1 0,1 0 1,0-1-1,0 1 1,-1-1-1,1 1 0,1 0 1,0-1 1,0 1 0,0-1 0,1 1 0,-1-1 0,0 0 0,0 0 0,1 0 0,-1 0 0,3 0 0,5-2 18,-1 0 0,0 0 0,14-6 0,132-67 809,-82 36-16,-72 38-778,1 0 0,-1 0 0,1 0 1,-1 0-1,1 1 0,-1-1 0,1 0 0,0 1 0,0-1 0,-1 1 1,1 0-1,0 0 0,0-1 0,-1 1 0,1 0 0,0 1 1,0-1-1,-1 0 0,1 0 0,3 1 0,-4 1-16,0-1 1,0 1-1,0 0 0,0-1 0,0 1 1,0 0-1,0-1 0,0 1 1,-1 0-1,1 0 0,-1 0 0,1 0 1,-1 0-1,0 0 0,1 0 0,-1 0 1,-1 2-1,2 17-35,-1-16-178,0 1 0,0 0 0,0-1 0,1 1 0,0-1 0,0 1 0,2 6 0,-2-12 153,-1 1 0,0-1-1,1 1 1,-1-1 0,1 0-1,-1 1 1,0-1 0,1 0-1,-1 0 1,1 1 0,-1-1-1,1 0 1,-1 0 0,1 0 0,-1 1-1,1-1 1,-1 0 0,1 0-1,0 0 1,-1 0 0,1 0-1,-1 0 1,1 0 0,-1 0-1,1 0 1,-1 0 0,1-1-1,-1 1 1,1 0 0,-1 0 0,1 0-1,-1-1 1,1 1 0,-1 0-1,1 0 1,0-2 0,2 1-102,10-4-467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31 105 16924,'6'-14'511,"1"1"-1,0 0 1,15-21 0,-20 31-435,0 0-1,0 0 0,1 1 1,0-1-1,-1 1 0,1-1 1,0 1-1,0 0 0,6-2 1,-8 3-17,1 1 1,0-1 0,-1 1-1,1-1 1,0 1 0,0 0-1,-1 0 1,1 0 0,0 0-1,-1 0 1,1 0 0,0 1 0,-1-1-1,1 0 1,0 1 0,-1-1-1,1 1 1,0 0 0,-1 0-1,1-1 1,1 3 0,-1-1-41,1 0-1,-1 1 1,0-1 0,0 1 0,0-1-1,0 1 1,-1 0 0,1 0 0,-1 0-1,0 0 1,0 0 0,0 0-1,0 0 1,0 0 0,-1 0 0,1 1-1,-1-1 1,0 0 0,0 0 0,0 1-1,0-1 1,-1 0 0,0 5 0,-2 8 23,-1 0 1,0-1-1,-7 20 1,-9 9 352,-44 76 1,12-24 215,51-95-593,0 1 0,0 0 0,0 0 1,0-1-1,1 1 0,-1 0 0,1 0 0,-1 0 1,1 0-1,0 0 0,0 0 0,0 0 1,0 0-1,0 3 0,1-4-12,-1 0 0,0 0-1,1 0 1,-1 0 0,1-1 0,0 1-1,-1 0 1,1 0 0,0 0 0,-1-1 0,1 1-1,0 0 1,0-1 0,-1 1 0,1 0-1,0-1 1,0 1 0,0-1 0,0 0 0,1 1-1,5 1-32,0-1 0,0 0 0,0 0 0,0-1 0,1 0 0,8 0 0,-5-1-82,162-8-1636,-131 8 1374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17484,'3'-1'1952,"5"-1"-1288,11 2-320,2-1 1513,9-1-1289,3 1-136,2 0-328,-4-1-224,-5 2-680,-6 0-256,-17 4 816,-7 4-225,-15 0-167</inkml:trace>
  <inkml:trace contextRef="#ctx0" brushRef="#br0" timeOffset="1">1 123 13875,'16'0'2072,"8"0"-1127,6-4-417,6 0 1936,6-2-1784,3-1-496,-7 0 209,-7 1-145,-11 2-264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16556,'5'-4'208,"0"1"0,0-1 0,1 1 0,-1 0 1,1 1-1,-1-1 0,1 1 0,0 0 1,0 1-1,0 0 0,0-1 0,1 2 0,-1-1 1,0 1-1,0 0 0,0 0 0,10 2 0,-12-1-161,1 0-1,-1 0 0,0 0 0,0 0 1,0 1-1,0 0 0,0 0 0,0 0 1,-1 0-1,1 0 0,-1 1 0,1 0 1,-1 0-1,0 0 0,0 0 0,0 0 1,0 0-1,-1 1 0,1 0 0,-1-1 1,0 1-1,0 0 0,-1 0 0,1 0 1,1 7-1,-2-4-39,0 1-1,0 0 1,0 0 0,-1 0-1,-1 0 1,1 0 0,-1-1 0,-1 1-1,1 0 1,-1-1 0,-1 1-1,1-1 1,-6 12 0,-6 6 7,0-1 0,-26 33 0,13-19 83,25-35-83,0 0-1,0 0 0,0 1 1,0-1-1,1 0 0,0 0 1,0 1-1,0-1 0,0 1 1,0-1-1,0 7 0,1-8-6,0-1-1,0 1 0,1-1 0,-1 0 1,1 1-1,-1-1 0,1 0 1,-1 1-1,1-1 0,0 0 1,-1 0-1,1 0 0,0 0 0,0 1 1,0-1-1,0 0 0,0-1 1,0 1-1,0 0 0,0 0 0,1 0 1,-1-1-1,0 1 0,0 0 1,1-1-1,-1 1 0,0-1 1,1 1-1,-1-1 0,0 0 0,3 0 1,8 2 0,0-1 0,0-1 1,1 0-1,-1 0 0,0-1 1,0-1-1,17-4 0,1-2-511,49-21 0,-58 20 246,-1-1 0,-1-1-1,1 0 1,-2-2 0,26-21 0,-6-3-252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15155,'-20'30'1141,"2"1"0,-20 48 0,32-63-819,-1 1-1,2 0 1,0 0 0,1 1-1,1-1 1,-1 32 0,4-47-298,0 1 1,0-1-1,0 0 0,0 1 1,0-1-1,1 1 0,0-1 1,-1 0-1,1 1 1,0-1-1,0 0 0,0 0 1,0 1-1,1-1 0,-1 0 1,0 0-1,1-1 1,0 1-1,-1 0 0,3 2 1,-1-3-41,0 1-1,0 0 1,0-1 0,0 0 0,0 0 0,1 0 0,-1 0 0,0 0 0,0 0 0,1-1 0,-1 0 0,1 0 0,3 0 0,2-1-166,-1 0 0,1 0 1,0-1-1,0 0 0,-1-1 1,1 0-1,-1 0 1,0 0-1,0-2 0,9-4 1,-10 4-116,-1 0 0,1 0 0,-1-1 1,0 0-1,0 0 0,-1-1 0,0 1 0,0-1 1,0 0-1,4-9 0,-8 9-138,-4 9 282,-7 10 304,-1 8 165,1 1 0,0-1 0,2 1 0,0 1 0,1 0 0,-6 42 0,12-61-284,0 1-1,1-1 1,0 1-1,0-1 1,0 1-1,0 0 1,0-1-1,1 1 1,0-1-1,-1 1 1,1-1 0,0 0-1,1 1 1,-1-1-1,1 0 1,2 4-1,13 11 128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16812,'30'-14'1688,"6"-2"-1072,4-3-240,2 0 896,8-3-423,2 0-377,-5 5-64,-6 4-384,-8 4-248,-11 8-584,-9 2-177,-13 14 753,-3 3-184,-17 11-160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17460,'24'-1'1504,"3"-2"-1096,3-1-176,8-2 400,2 0-280,3-1-568,1 0-224,-7 3 360,-4-1-176,-7 1-128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16091,'2'9'429,"0"1"-1,0 0 1,0 0-1,-2 0 1,1 0-1,-1 0 1,-1 12-1,0 4-3,1-7-218,-1 2 44,2 1 0,4 28 0,-5-49-238,0 0 0,0 0-1,0 0 1,1 0-1,-1 0 1,0 0-1,1 0 1,-1 0-1,1 0 1,-1 0-1,1 0 1,-1 0 0,1-1-1,0 1 1,-1 0-1,1 0 1,0-1-1,0 1 1,-1 0-1,1-1 1,0 1-1,0-1 1,1 1-1,0 0 8,0-1-1,0 0 1,-1 0-1,1 0 0,0 0 1,0 0-1,0 0 0,-1 0 1,1 0-1,0-1 0,-1 1 1,4-2-1,5-2 74,-1-1 0,0 0 0,15-11 0,-21 14-67,45-35 568,84-82-1,-131 119-584,28-27 161,-14 21-50,-15 6-116,1 0 0,-1 0 0,0 0 0,1 1 0,-1-1 1,0 0-1,1 0 0,-1 0 0,0 1 0,1-1 0,-1 0 0,0 0 0,0 1 0,0-1 0,1 0 1,-1 1-1,0-1 0,0 0 0,0 0 0,1 1 0,-1-1 0,0 0 0,0 1 0,0-1 1,0 1-1,0-1 0,0 0 0,0 1 0,0-1 0,0 0 0,0 1 0,0-1 0,0 0 1,0 1-1,0-1 0,0 0 0,-1 1 0,-1 20 76,-10 31 1,8-40-171,1 0 1,1 0-1,-1 1 1,2-1 0,0 1-1,0 0 1,1-1-1,2 16 1,-1-27 47,-1 1-1,1-1 1,-1 0 0,1 0 0,-1 0 0,1 0-1,0 0 1,0 0 0,-1 0 0,1 0 0,0 0-1,0-1 1,0 1 0,0 0 0,0 0 0,0-1-1,0 1 1,0-1 0,0 1 0,1-1 0,-1 1-1,0-1 1,0 0 0,0 1 0,1-1 0,-1 0-1,0 0 1,0 0 0,1 0 0,-1 0 0,0 0-1,0 0 1,3-1 0,17-2-380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66 14219,'-17'-62'5563,"17"62"-5523,0 0 1,0 0-1,1-1 1,-1 1-1,0 0 1,0 0-1,0 0 1,0 0-1,0-1 1,0 1 0,1 0-1,-1 0 1,0 0-1,0 0 1,0 0-1,0-1 1,1 1-1,-1 0 1,0 0-1,0 0 1,0 0 0,1 0-1,-1 0 1,0 0-1,0 0 1,0 0-1,1 0 1,-1 0-1,0 0 1,0 0-1,0 0 1,1 0 0,-1 0-1,0 0 1,0 0-1,1 0 1,-1 0-1,0 0 1,0 0-1,0 0 1,0 0-1,1 0 1,-1 1-1,0-1 1,0 0 0,1 0-1,9 4 184,5 6-176,-1 0 0,0 1 0,0 0 0,-1 1 0,0 1 0,-1 0-1,-1 0 1,0 1 0,11 20 0,-20-30-52,0 0 1,0 0-1,0 0 0,0 1 0,-1-1 1,0 1-1,0-1 0,0 1 0,-1-1 1,1 1-1,-1 0 0,0-1 0,0 1 1,-1-1-1,1 1 0,-1 0 0,0-1 1,-3 9-1,0-5 0,0-1 0,0 0 0,-1 0 0,0 0-1,0-1 1,-1 1 0,0-1 0,0 0 0,-11 7 0,-67 47 49,-17 13-233,97-69-56,0-1-1,1 1 1,-1 0-1,1 0 0,-6 9 1,8-13 192,1 1 1,0-1-1,0 1 1,-1-1 0,1 0-1,0 1 1,0-1-1,0 1 1,0-1-1,0 1 1,0-1-1,0 1 1,-1-1 0,1 0-1,1 1 1,-1-1-1,0 1 1,0-1-1,0 1 1,0-1-1,0 1 1,0-1 0,0 0-1,1 1 1,-1-1-1,0 1 1,0-1-1,1 1 1,0 0-5,0-1 1,0 1-1,1-1 0,-1 1 1,0-1-1,0 0 0,1 1 1,-1-1-1,0 0 0,1 0 1,-1 0-1,0 0 0,1 0 1,-1 0-1,2-1 0,23-2-713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17748,'-25'49'4948,"-36"67"-5090,-23 33 217,73-134-56,11-15-19,0 0 1,0 0-1,0 0 0,-1-1 0,1 1 0,0 0 1,0 0-1,0 0 0,0 0 0,-1-1 0,1 1 0,0 0 1,0 0-1,0 0 0,0-1 0,0 1 0,0 0 1,0 0-1,0 0 0,0-1 0,0 1 0,0 0 1,0 0-1,0-1 0,0 1 0,0 0 0,0 0 1,0-1-1,0 1 0,0 0 0,0 0 0,0 0 1,0-1-1,0 1 0,0 0 0,9-37 11,23-61-7,16-55-85,-51 171-2,0 0 0,1 1 0,1 32 0,10 59-51,-7-86 73,2-1-1,0 1 0,15 41 1,-29-97 74,-76-112-268,50 87 78,34 54 177,-10-21-55,12 24 55,0-1 0,0 1 1,-1-1-1,1 1 0,0-1 0,0 1 1,0-1-1,0 1 0,0 0 0,0-1 1,1 1-1,-1-1 0,0 1 0,0-1 1,0 1-1,0-1 0,0 1 1,1 0-1,-1-1 0,0 1 0,0-1 1,1 1-1,-1 0 0,0-1 0,1 1 1,-1 0-1,0-1 0,1 1 0,-1 0 1,0 0-1,1-1 0,-1 1 0,1 0 1,-1 0-1,1 0 0,-1-1 0,0 1 1,1 0-1,-1 0 0,1 0 0,-1 0 1,1 0-1,-1 0 0,1 0 0,-1 0 1,1 0-1,0 0 0,176 5-1102,-55 1 532,-64-5 223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17468,'11'10'1472,"9"-10"-968,5-1-184,9-5 752,3 2-407,6-2-305,0 1-184,-4 2-360,-2 0-248,-14 3-505,-6 0 2218,-14 6-1425,-3-2-64,-8 2-16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15747,'8'4'1513,"14"-4"-929,2 0-216,8-3 528,2-1-216,8-2-448,-4-2-248,3-2-544,-6 0 520,-6-5-232,-5 1-136</inkml:trace>
  <inkml:trace contextRef="#ctx0" brushRef="#br0" timeOffset="1">378 2 13947,'16'0'1320,"5"0"-744,2-1-192,4 1 897,-1 0-521,-2 4-240,-1 5-24,-11 9-104,-8 5-56,-14 13-128,-9 3-56,-8 9-16,-4 4-16,-5 0-240,0-4-232,4-6 320,5-5-40,10-14-48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12 465 12371,'-1'0'50,"1"0"0,-1 1 0,1-1 1,-1 0-1,1 0 0,-1 0 0,0 1 1,1-1-1,-1 0 0,1 0 0,0 1 0,-1-1 1,1 0-1,-1 1 0,1-1 0,-1 1 1,1-1-1,0 0 0,-1 1 0,1-1 1,0 1-1,0-1 0,-1 1 0,1-1 1,0 1-1,0-1 0,0 1 0,0-1 0,-1 1 1,1 0-1,0-1 0,0 1 0,0-1 1,0 1-1,0-1 0,0 1 0,0-1 1,1 1-1,-1 0 0,0-1 0,0 1 1,5 31 1091,-4-29-872,80 373 2142,-80-368-2251,-1-6-92,0 0 0,1 0 1,-1 0-1,0 0 0,1-1 1,-1 1-1,1 0 0,0-1 1,0 1-1,-1 0 0,1-1 0,2 3 1,-3-4-48,0 0 0,0 0 0,1 0 0,-1 0 0,0 0 0,0 0 0,1-1 0,-1 1 0,0 0 0,0 0 0,0 0 0,1 0 0,-1 0 0,0 0 0,0 0 0,0-1 0,0 1 0,1 0 0,-1 0 1,0 0-1,0-1 0,0 1 0,0 0 0,0 0 0,0 0 0,1-1 0,-1 1 0,0 0 0,0 0 0,0 0 0,0-1 0,0 1 0,0 0 0,0 0 0,0-1 0,0 1 0,0 0 0,0 0 0,0 0 0,0-1 0,2-13 308,9-98 542,-6-1 0,-14-187 0,1 229-867,8 70-8,0 1 0,0 0 0,0-1 0,0 1 0,0-1 0,0 1 0,0-1 0,0 1 1,0 0-1,1-1 0,-1 1 0,0-1 0,0 1 0,0 0 0,1-1 0,-1 1 0,0 0 0,0-1 0,1 1 0,-1 0 0,0-1 0,1 1 0,-1 0 0,0 0 0,1-1 1,-1 1-1,1 0 0,-1 0 0,0 0 0,1-1 0,-1 1 0,1 0 0,-1 0 0,1 0 0,-1 0 0,0 0 0,1 0 0,-1 0 0,1 0 0,-1 0 0,1 0 1,-1 0-1,1 0 0,22 4-61,-20-4 48,17 3-26,1-1 0,-1-1 1,0-1-1,0-1 1,28-5-1,-8-1 13,65-21 0,-61 12 22,0-2 0,68-38 0,73-61 9,-119 73-15,-63 42 6,0 0 1,-1 1 0,1-1 0,0 1 0,0-1 0,-1 1 0,1 0 0,0 0 0,1 0-1,-1 0 1,5 0 0,-8 1 4,1 0-1,-1 0 0,1 1 1,-1-1-1,1 0 0,-1 0 1,1 0-1,-1 1 1,1-1-1,-1 0 0,0 1 1,1-1-1,-1 0 0,1 1 1,-1-1-1,0 0 0,1 1 1,-1-1-1,0 1 1,1-1-1,-1 0 0,0 1 1,0-1-1,0 1 0,1 0 1,-1 2-3,1-1 1,-1 1 0,0-1-1,1 1 1,-1-1-1,0 1 1,-1-1 0,0 4-1,-22 127-74,-7 55-129,17-72-2449,13-105 2147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53 16780,'3'-5'274,"0"1"1,0 0 0,0 0 0,1 0 0,0 1-1,-1-1 1,1 1 0,1 0 0,-1 0-1,0 0 1,1 1 0,0-1 0,7-2 0,-10 4-222,0 1 0,-1-1 0,1 1 1,0 0-1,-1 0 0,1-1 1,0 1-1,0 0 0,-1 0 0,1 1 1,0-1-1,-1 0 0,1 1 0,0-1 1,-1 0-1,1 1 0,0 0 1,1 0-1,-2 1-40,1-1 1,-1 1-1,1-1 1,-1 1-1,0-1 1,0 1-1,1 0 1,-1-1-1,-1 1 1,1 0-1,0 0 1,0 0-1,-1 0 1,1 0-1,-1 0 1,1 0-1,-1 0 1,0 0-1,0 3 1,0 8-10,0 0 0,-1 0 1,-1 0-1,0 0 1,0-1-1,-1 1 0,-9 21 1,-43 84 31,47-101-14,-9 14 31,9-18-22,1 0 0,0 0-1,-7 24 1,14-37-28,0 1-1,0 0 1,0-1-1,0 1 1,0-1-1,1 1 1,-1 0-1,0-1 1,0 1-1,0-1 1,0 1-1,1-1 1,-1 1 0,0 0-1,1-1 1,-1 1-1,0-1 1,1 0-1,-1 1 1,1-1-1,-1 1 1,1-1-1,-1 1 1,1-1-1,-1 0 1,1 1 0,-1-1-1,1 0 1,-1 0-1,1 0 1,-1 1-1,1-1 1,0 0-1,-1 0 1,1 0-1,-1 0 1,1 0-1,0 0 1,0 0-1,28 1 5,-27-1-12,10 0-142,1-2-1,-1 1 1,0-1 0,0-1 0,0 0-1,0-1 1,0-1 0,-1 1 0,0-2-1,0 1 1,0-2 0,-1 1 0,0-2 0,0 1-1,0-1 1,-1-1 0,-1 1 0,1-2-1,10-15 1,5-16-449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15363,'-10'17'530,"0"0"-1,1 1 1,1-1-1,1 2 1,0-1-1,1 1 0,2 0 1,-4 25-1,7-41-491,1 1-1,0 0 0,0-1 0,0 1 0,1 0 1,-1-1-1,1 1 0,0 0 0,0-1 1,0 1-1,3 5 0,-3-7-34,0-1 0,0 1 0,0-1 0,1 0-1,-1 1 1,0-1 0,1 0 0,-1 0 0,0 0 0,1 0 0,-1 0 0,1 0-1,0 0 1,-1-1 0,1 1 0,0 0 0,-1-1 0,1 1 0,0-1 0,0 0-1,0 0 1,-1 0 0,1 0 0,0 0 0,3 0 0,5-2-154,-1 0 0,1-1 1,-1 0-1,0 0 0,0-1 0,0 0 1,-1-1-1,1 0 0,10-8 1,-3 1-432,0-1-1,-1 0 1,20-24 0,-21 14-897,-30 50 1806,0 1-1,3 0 1,0 1 0,-11 39-1,21-58-242,-4 10 53,1-1 1,-5 29 0,10-43-129,0-1-1,1 1 1,-1 0 0,1-1 0,0 1 0,0 0 0,1-1 0,0 1 0,-1 0 0,2-1-1,-1 1 1,0-1 0,1 0 0,0 1 0,0-1 0,4 7 0,14 8-37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9828 215 13379,'3'-3'561,"-1"4"-159,-3 11 50,-6 18-72,-89 306 351,34-87-1419,45-166 581,-46 133 0,51-189 109,-1 0 0,-1-1 0,-1-1 0,-1 0 0,-2-1-1,-28 30 1,14-21 9,-1-1 0,-2-2 0,-53 36 1,61-49-54,-1-2 1,-1-1-1,0-1 1,0-1-1,-1-2 1,-39 9 0,-191 23-525,199-35 517,-464 70 644,425-62-460,-198 24 259,-351 1 0,-2-38 404,-357 9-733,978-10-98,-1228 36-941,-8-19 182,914-13 763,-375-3 178,583-10-189,-198-35 0,-136-66 264,473 108-222,-57-15 87,-106-44 1,151 52-76,-1 0 0,1-2 0,0 0 0,1-1 0,0-1 0,1-1 0,0 0 0,1 0 0,0-2 0,-13-19 0,7 6-23,1-2-1,2 0 1,1-1 0,2 0 0,-12-39 0,19 47 4,1 0-1,1-1 1,1 1 0,1-1-1,2 0 1,0 0 0,1 0-1,5-32 1,79-320 5,-59 281-8,-20 72 11,0 0 1,-1-1-1,-1 0 1,-1 1-1,-2-1 1,0 0-1,-1 0 1,-7-33-1,5 42 20,-2-1 0,1 1 0,-2 0 0,0 0 0,-1 1 0,0 0 0,-1 0-1,-1 1 1,0 0 0,-1 0 0,0 1 0,-1 0 0,-19-15 0,15 13-23,0 1 1,-1 1-1,0 1 0,-1 0 0,-1 1 1,1 1-1,-2 1 0,1 0 0,-23-6 1,-38-1-121,36 10 46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18412,'1'-10'243,"0"1"1,0-1-1,1 1 0,0-1 0,1 1 1,0 0-1,1 0 0,-1 0 1,2 1-1,-1-1 0,1 1 1,0 0-1,8-8 0,-6 7-220,1 0-1,0 1 1,0 0-1,1 1 1,0 0-1,0 0 1,0 1-1,1 0 1,0 0 0,20-6-1,-28 11-26,0 0 0,0 0 0,0 1 0,1 0 0,-1-1 0,0 1 0,0 0 0,0 0 0,1 0 0,-1 0 0,0 1 0,0-1 0,0 0 1,1 1-1,-1 0 0,0-1 0,0 1 0,0 0 0,0 0 0,0 0 0,0 0 0,-1 1 0,3 0 0,2 4-12,0 0 1,-1 1-1,0-1 1,9 15-1,-11-14 15,1-1 0,0 0 0,1 0 0,-1-1 0,1 1 0,10 8 0,-9-11 12,0 0 1,0 0-1,0-1 0,0 0 1,0 0-1,0 0 0,0-1 0,1 0 1,-1-1-1,0 1 0,1-1 1,-1 0-1,0-1 0,8 0 1,15-4 85,50-15 0,-47 11-41,-16 4-37,-10 3-32,0 0 0,0 0 0,0 1 0,0 0 0,0 0 0,0 1 0,13 0 0,-19 0-11,1 0 0,-1 0 1,0 0-1,1 0 1,-1 0-1,1 0 0,-1 0 1,0 0-1,1 0 1,-1 0-1,1 1 0,-1-1 1,0 0-1,1 0 0,-1 0 1,0 1-1,1-1 1,-1 0-1,0 0 0,1 1 1,-1-1-1,0 0 0,0 1 1,1-1-1,-1 0 1,0 1-1,0-1 0,0 0 1,1 1-1,-1-1 0,0 1 1,0-1-1,0 0 1,0 1-1,0-1 0,0 1 1,0-1-1,0 0 0,0 1 1,0-1-1,0 1 1,0-1-1,0 1 0,0-1 1,0 0-1,0 1 0,-1-1 1,1 0-1,0 1 1,0-1-1,0 1 0,-1-1 1,1 0-1,0 1 0,0-1 1,-1 0-1,1 0 1,0 1-1,-1-1 0,1 0 1,-1 1-1,-21 19-774,-5-4 396,-14 1-150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14131,'9'-3'375,"-1"-1"1,0 0-1,0-1 0,0 1 0,0-2 1,-1 1-1,7-7 0,13-8 795,-12 9-712,-6 4-253,1-1 0,0 2 0,1-1 1,0 1-1,-1 1 0,2 0 1,-1 1-1,19-5 0,-29 9-196,0 0-1,0-1 1,0 1-1,0 0 1,1 0-1,-1 0 1,0 0-1,0 1 0,0-1 1,0 0-1,0 0 1,1 1-1,-1-1 1,0 1-1,0-1 1,0 1-1,0-1 1,0 1-1,0 0 0,0-1 1,0 1-1,-1 0 1,1 0-1,0-1 1,0 1-1,-1 0 1,1 0-1,0 0 1,-1 0-1,1 0 0,-1 0 1,1 0-1,-1 1 1,0-1-1,1 0 1,-1 0-1,0 0 1,0 0-1,0 0 1,0 0-1,0 1 0,0-1 1,0 0-1,0 0 1,-1 2-1,0 9-2,-1-1-1,0 1 1,-7 19-1,4-17 30,5-12-35,-2 6 2,0-1-1,0 1 1,1 0-1,-1 16 1,2-23 2,0 1 1,0-1-1,0 1 1,1-1 0,-1 1-1,0-1 1,1 1-1,-1-1 1,1 0-1,-1 1 1,1-1-1,0 0 1,0 1-1,-1-1 1,1 0-1,0 0 1,0 1-1,0-1 1,1 0-1,-1 0 1,0 0-1,0 0 1,0-1-1,1 1 1,-1 0 0,0 0-1,1-1 1,-1 1-1,1-1 1,-1 1-1,1-1 1,2 1-1,5 0 60,1-1 0,0 0-1,0 0 1,0-1 0,0 0 0,17-5-1,56-21 438,-80 27-525,0-1 0,-1 0 0,1 0-1,-1 0 1,1-1 0,-1 1 0,0-1 0,1 1 0,-1-1-1,0 0 1,0 0 0,0 0 0,0 0 0,-1 0 0,1 0-1,2-5 1,-2 2-96,0 0-1,-1-1 0,0 1 0,0-1 1,0 0-1,-1 1 0,0-8 1,-1-11-210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46 17772,'45'-45'2992,"-75"85"-349,-44 92-2548,63-112-95,-2 5 3,-11 27 0,22-46-11,0 0 0,0 0-1,0 0 1,1 0 0,-1 0 0,2 0-1,-1 1 1,1-1 0,0 0-1,1 11 1,-1-16-14,0 0 0,1 0 0,-1 0 0,0 0-1,1 0 1,-1 0 0,1 0 0,-1 0 0,1 0 0,0 0 0,-1 0 0,1 0 0,0 0 0,0 0-1,0-1 1,-1 1 0,1 0 0,0 0 0,0-1 0,0 1 0,0-1 0,0 1 0,0-1 0,0 1-1,0-1 1,0 0 0,1 0 0,-1 1 0,0-1 0,0 0 0,0 0 0,0 0 0,0 0-1,0 0 1,1 0 0,-1-1 0,1 1 0,4-2-109,1 1 1,-1-1-1,1-1 0,-1 1 0,6-4 1,20-12-128,1-3-72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16492,'-19'36'1768,"2"4"-1072,0 2-320,2 4 984,4-1-527,7 0-513,4-1-304,5-5-760,0-2-217,-1-7 73,-1-2 504,-3-4-288,-4-4-240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16756,'-8'33'1880,"-1"-2"-1288,2 1-272,0 0 1048,2-5-1256,1-3-392,4-10-1816,2-6 1848,6-11-384,2-7-280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16492,'-1'0'69,"0"0"1,0 1 0,0-1 0,0 0 0,0 0-1,0 0 1,0 1 0,0-1 0,0 0 0,0 1 0,0-1-1,1 1 1,-1-1 0,0 1 0,0 0 0,0-1-1,1 1 1,-1 0 0,-1 1 0,-14 18-75,13-16 138,-8 11 67,1-1-1,1 1 1,-13 30 0,20-40-203,-1 1-1,1 0 1,0 0-1,1 0 1,0 0 0,0 1-1,0-1 1,0 0-1,1 1 1,0-1 0,1 0-1,-1 0 1,1 1-1,2 6 1,-1-10 0,0 1 1,-1-1-1,1 0 0,1 0 1,-1 0-1,0 0 1,1-1-1,0 1 0,-1-1 1,1 1-1,0-1 0,0 0 1,0 0-1,1 0 1,5 2-1,8 3-1,33 9 0,-38-12 14,-5-2-6,3 0 3,0 2 0,0-1 0,0 1 0,10 6-1,-18-9-3,0 0 0,0 1 0,0-1-1,0 1 1,0-1 0,-1 1 0,1 0-1,0 0 1,-1-1 0,1 1-1,-1 0 1,1 1 0,-1-1 0,0 0-1,0 0 1,0 0 0,0 1 0,-1-1-1,1 1 1,-1-1 0,1 0 0,-1 1-1,0 3 1,-1 1 4,0 1 0,0-1-1,-1 0 1,0 1 0,-1-1-1,0 0 1,0 0 0,0 0 0,-1-1-1,0 1 1,-5 5 0,-1 2 11,-1-1-1,-1 0 1,-23 21 0,30-30-14,0 0 0,1-1 0,-2 1 1,1-1-1,0 0 0,-1-1 0,1 1 0,-1-1 0,0 0 0,0 0 1,-9 1-1,12-3-5,0 0 1,0 0-1,0 0 1,0-1-1,1 1 1,-1-1-1,0 1 0,0-1 1,1 0-1,-1 0 1,1-1-1,-1 1 1,1 0-1,-1-1 1,1 0-1,0 1 1,-1-1-1,1 0 1,0 0-1,0 0 1,0 0-1,1-1 0,-1 1 1,1 0-1,-1-1 1,1 1-1,-2-5 1,-1-3 21,0-1 1,1 0-1,0 0 0,0 0 1,1 0-1,1 0 0,0 0 1,1-1-1,0 1 1,0 0-1,1-1 0,1 1 1,0 0-1,0 0 1,1 0-1,1 0 0,0 0 1,0 1-1,1 0 0,0 0 1,1 0-1,0 0 1,1 1-1,0 0 0,0 0 1,14-12-1,-2 7 237,1 2 0,0 0 1,0 2-1,42-16 0,8-5 728,-69 31-948,1-1 0,-1 1 0,0-1 1,1 1-1,-1-1 0,0 0 0,0 0 0,0 0 1,1 0-1,-1 0 0,0 0 0,0 0 0,0 0 1,-1 0-1,1 0 0,0-1 0,0 1 1,-1 0-1,1 0 0,0-1 0,-1 1 0,1-1 1,-1 1-1,1-3 0,-2 3 3,1-1-1,-1 0 1,1 1 0,-1-1-1,0 1 1,1-1 0,-1 1-1,0-1 1,0 1 0,0 0 0,0-1-1,0 1 1,-1 0 0,1 0-1,0 0 1,0 0 0,-1 0-1,1 0 1,-1 0 0,1 0-1,-1 1 1,-1-2 0,-6-2-46,-1 0 0,0 0 0,0 1 1,0 1-1,0-1 0,0 1 0,-14 0 1,18 2-94,1-1 1,0 2 0,0-1-1,0 0 1,0 1 0,0 0-1,0 0 1,0 0 0,0 1 0,1 0-1,-1 0 1,0 0 0,1 0-1,-1 1 1,1 0 0,-8 6-1,11-8 70,0 1 0,0-1 0,0 1 0,0 0-1,0-1 1,0 1 0,0 0 0,0 0-1,0-1 1,1 1 0,-1 0 0,0 3 0,1 10-204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17316,'1'-3'181,"0"0"1,0 1 0,-1-1 0,0 0 0,1 1-1,-1-1 1,0 0 0,0 0 0,0 1 0,-1-1-1,1 0 1,-2-3 0,2 5-144,0 1 1,-1-1-1,1 0 0,0 1 1,-1-1-1,1 1 0,0-1 0,-1 1 1,1-1-1,-1 1 0,1 0 0,-1-1 1,1 1-1,-1-1 0,0 1 1,1 0-1,-1 0 0,1-1 0,-1 1 1,0 0-1,0 0 0,-1-1 46,0 1 0,1 1 0,-1-1 1,0 0-1,0 0 0,1 1 0,-1-1 0,0 1 0,1-1 0,-1 1 0,1 0 0,-3 0 0,-3 4-42,-1 1 1,1 0-1,0 0 1,1 0-1,-1 1 1,1 0-1,1 0 1,-1 0-1,1 1 1,1 0-1,-1 0 1,1 0-1,1 1 0,-1-1 1,1 1-1,1 0 1,0 0-1,-2 18 1,4-24-48,0-1 0,0 0 0,0 0 0,0 1 0,1-1 0,-1 0 0,1 0 0,-1 1 0,1-1 0,0 0 0,0 0 0,0 0 0,0 0 0,0 0 0,1 0 0,-1 0 0,1 0 0,-1-1 0,1 1 0,-1-1 0,1 1 0,0-1 0,0 1 0,0-1 0,0 0 0,0 0 0,0 0 0,0 0 0,0 0 0,0 0 0,1-1 0,-1 1 0,0-1 0,0 0 0,1 1 0,-1-1 0,3 0 0,5 0-11,-1 0-1,0-1 1,0 0-1,1 0 1,-1-1 0,0 0-1,0-1 1,9-4-1,-2 0 12,0 0-1,-1-2 1,0 1-1,-1-2 0,0 0 1,-1-1-1,0 0 1,0-1-1,11-15 0,-32 41 7,1 0 0,0 0 0,1 1 0,1 0 0,0 0 0,-3 20 0,5-27-1,2 0-1,-1 0 1,1 1-1,0-1 1,1 0 0,0 0-1,0 1 1,1-1-1,0 0 1,1 0 0,-1 0-1,1 0 1,1 0-1,0 0 1,0 0 0,0-1-1,1 1 1,0-1-1,1 0 1,0-1 0,0 1-1,9 9 1,-11-13-5,1 0 0,-1 1 0,0 0 1,-1-1-1,1 1 0,0 0 0,-1 0 1,0 1-1,0-1 0,0 0 0,1 7 1,-3-8 5,0 0 0,0 0 0,0 1 0,0-1 0,-1 0 1,1 0-1,-1 0 0,0 0 0,0 0 0,0 0 0,0 0 1,0 0-1,-1 0 0,0-1 0,1 1 0,-1-1 1,-4 5-1,-2 2-22,0-1 0,0 0 0,-1 0 0,0-1 0,0 0 0,-1-1 0,0 0 0,0 0 0,0-1 0,-1-1 0,0 0 0,0 0 0,0-1 0,0 0 0,0-1 1,-1 0-1,1-1 0,-1 0 0,1-1 0,-1 0 0,1-1 0,-1-1 0,-21-4 0,15-3-752,18 8 751,-1 1-1,1-1 1,-1 1-1,1-1 1,-1 1-1,1-1 1,0 1-1,-1-1 1,1 1-1,0-1 1,0 0-1,-1 1 1,1-1 0,0 1-1,0-1 1,0 0-1,0 1 1,0-1-1,0 0 1,0 1-1,0-1 1,0 0-1,0 1 1,0-1-1,0 0 1,0 1 0,0-1-1,1-1 1,7-12-476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14939,'-6'7'1473,"5"0"-977,1 1-208,11-8 1168,5-5-856,11-3-320,3-1-48,7-1-80,4 1-136,-1 5-320,-3 1-184,-10 6-224,-2 4 32,-18 5 424,-9 1-192,-15-2-176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14035,'-2'4'1200,"6"0"-792,6 1-128,5 0 497,6 3-257,11-4-200,5 2-256,9-6-1168,1-6 1096,5-11-217,-1-5-143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15355,'0'0'85,"0"0"0,-1 0-1,1-1 1,0 1 0,0 0-1,0 0 1,0-1 0,-1 1-1,1 0 1,0-1 0,0 1-1,0 0 1,0 0 0,0-1-1,0 1 1,0 0-1,0-1 1,0 1 0,0 0-1,0-1 1,0 1 0,0 0-1,0-1 1,0 1 0,0 0-1,0-1 1,0 1 0,1 0-1,-1 0 1,0-1 0,0 1-1,0 0 1,0 0 0,1-1-1,-1 1 1,0 0 0,1-1-1,15-5 1377,24 1-960,-38 4-459,5 1-50,0 0 0,0-1 0,-1 2 0,1-1 0,0 1 0,-1 0 0,1 1 0,0-1-1,-1 1 1,0 1 0,10 3 0,-13-4-3,-1 0 0,1 0 1,-1 0-1,1 1 0,-1-1 0,0 0 0,0 1 0,0 0 0,0-1 0,0 1 1,-1 0-1,1 0 0,-1 0 0,1 0 0,-1 0 0,0 0 0,-1 1 0,1-1 0,0 0 1,-1 0-1,0 1 0,0-1 0,0 0 0,0 1 0,-1 4 0,-2 10 3,0 0 1,-2-1-1,0 1 0,0-1 0,-2-1 0,-9 20 0,1-10-24,0 1 0,-35 43 1,47-65-6,-1-1 0,1 0 1,-1 1-1,0-1 0,0-1 1,-1 1-1,1-1 0,-1 1 1,-5 1-1,10-4 35,0-1 0,-1 0 1,1 0-1,0 0 0,-1 0 0,1 0 1,0 0-1,0 0 0,-1 0 1,1 0-1,0 0 0,-1 0 0,1 0 1,0 0-1,-1-1 0,1 1 0,0 0 1,-1 0-1,1 0 0,0 0 1,0 0-1,-1-1 0,1 1 0,0 0 1,0 0-1,-1 0 0,1-1 0,0 1 1,0 0-1,0 0 0,0-1 0,-1 1 1,1 0-1,0-1 0,0 1 1,0-1-1,-3-14-121</inkml:trace>
  <inkml:trace contextRef="#ctx0" brushRef="#br0" timeOffset="1">697 1 15851,'-4'0'1393,"-2"11"-1009,0 6-184,0 6 1336,1 3-1160,-1 4-440,3 0-96,2-1-184,1-2-128,1-2-200,2-4-56,0-2 2352,-2-2-1832,-1-3 128,-3 1 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2 307 15987,'-1'-17'542,"0"0"-1,1 0 0,1 1 1,0-1-1,5-20 0,-3 29-353,-1 0-1,1 0 0,1 0 0,-1 0 0,1 0 0,1 1 0,-1 0 0,2 0 0,-1 0 0,0 0 1,14-11-1,-8 9-108,1 0 1,0 0 0,0 1 0,1 1 0,0 0-1,0 1 1,1 0 0,0 1 0,26-6 0,-30 8-108,1 2 1,-1-1-1,0 1 1,1 1 0,-1 0-1,1 0 1,-1 1-1,0 0 1,0 1-1,1 0 1,-1 1 0,0 0-1,-1 1 1,18 8-1,-24-11 13,0 1 0,0 0-1,0 0 1,0 0 0,-1 0 0,1 1-1,-1-1 1,1 1 0,-1 0 0,0-1-1,0 1 1,0 0 0,0 0-1,-1 0 1,1 0 0,1 7 0,-2-7 9,-1 0 0,0 1 0,0-1 0,0 0 0,0 0 0,0 0 0,-1 1 0,1-1 0,-1 0 0,0 0 1,0 0-1,0 0 0,-1 0 0,1 0 0,-1 0 0,1 0 0,-1-1 0,-3 4 0,-9 12-306,0-2 1,-1 0-1,-1-1 0,0 0 0,-1-1 1,0-1-1,-1-1 0,-24 13 0,38-24-189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 16860,'6'-18'2750,"-6"14"-1276,-4 12-735,-28 66-366,-52 108-831,81-177 491,0 0 0,0 0 0,-1 0 0,-5 6 0,9-11-28,0 0-1,0 0 0,0 0 0,-1 0 0,1 0 0,0 0 1,0 0-1,0 0 0,0 0 0,0 0 0,0 0 1,-1 0-1,1 0 0,0 0 0,0 0 0,0 0 0,0 0 1,0 0-1,0 0 0,0 0 0,-1 0 0,1 0 1,0 0-1,0 0 0,0 0 0,0 0 0,0 0 0,0-1 1,0 1-1,-1 0 0,1 0 0,0 0 0,0 0 1,0 0-1,0 0 0,0 0 0,0 0 0,0-1 0,0 1 1,0 0-1,0 0 0,0 0 0,0 0 0,0 0 1,0 0-1,0-1 0,0 1 0,0 0 0,0 0 0,0 0 1,0 0-1,0 0 0,0 0 0,0-1 0,0 1 1,0 0-1,0 0 0,0 0 0,0 0 0,0 0 0,0 0 1,0 0-1,0 0 0,1-1 0,-1-11 44,1 6-35,5-24-338,-2 0-1,-2 0 1,0 0-1,-4-37 0,-1 55-105,0 14-89,-1 20 31,5-14 454,-1 0 0,2 0-1,-1 0 1,1 0 0,0-1 0,1 1-1,0 0 1,0-1 0,0 0 0,1 0-1,0 0 1,1 0 0,-1-1 0,1 0-1,10 10 1,-5-7 44,1 0-1,-1-1 1,2 0 0,-1-1 0,1 0-1,0-1 1,1 0 0,17 5 0,-30-11-6,0 0 1,0 0-1,0 0 1,0 0-1,0 1 1,0-1-1,1 0 1,-1 0-1,0 0 1,0 0 0,0 0-1,0 0 1,0 0-1,0 0 1,0 0-1,0 0 1,0 0-1,0 0 1,1 0-1,-1 0 1,0 0-1,0 0 1,0 0-1,0 0 1,0 0-1,0 0 1,0 0 0,0 0-1,0 0 1,0 0-1,1 0 1,-1 0-1,0 0 1,0-1-1,0 1 1,0 0-1,0 0 1,0 0-1,0 0 1,0 0-1,0 0 1,0 0-1,0 0 1,0 0 0,0 0-1,0 0 1,0 0-1,0 0 1,0-1-1,0 1 1,0 0-1,0 0 1,0 0-1,1 0 1,-1 0-1,0 0 1,-1 0-1,1 0 1,0 0 0,0 0-1,0-1 1,-4-7 70,-8-8-49,-208-209-1922,235 235 1836,0-1 0,0 0 0,1-1 1,0-1-1,1 0 0,-1-1 0,2-1 1,-1-1-1,0 0 0,19 1 1,3-7-21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19564,'20'0'1200,"12"0"-1152,1-2-16,-3-4 0,6 1-264,2-1-256,3 0-112,-6 3-256,-2 0-96,-14 3 584,-9 0-272,-3 2-25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13987,'39'11'1312,"-2"-11"-888,-2-5-176,2-1 177,0-1-265,-2-8 128,-4 1-40,-8-5-264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14987,'11'-5'489,"0"0"0,0 0 0,1 1-1,-1 0 1,1 1 0,0 1 0,19-2-1,-30 3-478,-1 1-1,1 0 0,0 0 1,0 0-1,-1 0 0,1 0 1,0 1-1,-1-1 0,1 0 1,0 0-1,-1 0 0,1 1 1,0-1-1,-1 0 0,1 0 0,0 1 1,-1-1-1,1 1 0,-1-1 1,1 1-1,-1-1 0,1 0 1,-1 1-1,1 0 0,-1-1 1,1 1-1,-1-1 0,0 1 1,1 0-1,-1-1 0,0 1 1,0 0-1,1-1 0,-1 1 1,0 0-1,0-1 0,0 1 0,0 0 1,0-1-1,0 1 0,0 0 1,0 0-1,0-1 0,0 1 1,0 0-1,-1-1 0,1 1 1,0 0-1,0-1 0,-1 1 1,1 0-1,-3 6-24,0-1-1,1 0 1,-2 0 0,-3 5-1,-30 40-39,25-36 82,1 1-1,0 0 0,0 1 1,2 0-1,-14 33 0,23-48-20,-1 0 0,0 0 0,1 0-1,0 1 1,-1-1 0,1 0 0,0 0 0,0 0-1,0 0 1,0 1 0,0-1 0,1 0 0,-1 0 0,1 0-1,0 0 1,-1 0 0,1 0 0,0 0 0,0 0-1,1 2 1,0-2 1,0 0-1,0-1 1,0 1-1,0 0 1,0-1-1,0 0 1,0 1-1,0-1 1,0 0-1,1 0 1,-1 0-1,1-1 0,-1 1 1,0 0-1,1-1 1,-1 0-1,4 1 1,7-1-96,0 0 0,1-1 0,-1-1 0,0 0 0,0 0 0,0-2 0,0 1 0,-1-2 0,1 1 0,-1-2 0,0 0 0,-1 0 0,18-13 0,5-8-140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14339,'-8'11'219,"1"0"-1,0 1 1,1 0-1,0 0 1,1 0-1,-5 21 1,7-23-195,0 0 0,1 1 1,1-1-1,0 0 0,0 1 1,1-1-1,0 1 0,4 19 0,-4-28 4,0 0 0,0 0-1,1 0 1,0 0-1,-1 0 1,1 1-1,0-1 1,0-1 0,0 1-1,0 0 1,0 0-1,0 0 1,1 0-1,-1-1 1,1 1 0,-1-1-1,1 1 1,0-1-1,-1 0 1,1 1-1,0-1 1,0 0-1,0 0 1,0 0 0,0-1-1,0 1 1,0 0-1,0-1 1,0 1-1,0-1 1,0 0 0,4 1-1,-2-2 104,1 0-1,-1 0 1,1 0 0,-1 0-1,1-1 1,-1 1-1,0-1 1,0 0-1,0 0 1,0-1 0,0 1-1,0-1 1,-1 0-1,6-5 1,-4 3 98,-1-1-1,0 1 1,0-1-1,0 0 1,0 0-1,-1 0 1,0 0-1,-1 0 1,1-1 0,2-11-1,-4 16-226,-1 0 0,0 0 1,1 0-1,-1 0 0,0 0 0,0 0 0,0 0 0,0 0 1,0 0-1,-1 0 0,1 0 0,-1 0 0,1 0 0,-1 0 1,0 0-1,0 0 0,0 0 0,0 0 0,0 0 0,0 1 1,0-1-1,0 0 0,-1 1 0,1-1 0,-1 1 0,1 0 1,-1-1-1,0 1 0,1 0 0,-1 0 0,0 0 0,0 0 1,0 0-1,0 1 0,0-1 0,0 0 0,0 1 0,0 0 0,-2-1 1,0 0-48,1 1 1,-1-1 0,0 1 0,0 0 0,1 0 0,-1 1 0,0-1-1,-4 2 1,-7 5-311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17268,'4'7'1448,"-2"-3"-1056,-2-2-184,0-1 368,3-1-480,1 0-680,2-1 8,2-6 376,2-5-200,0-2-192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16331,'0'-1'75,"1"1"0,-1-1-1,0 1 1,0-1-1,0 1 1,0 0-1,0-1 1,0 1-1,0-1 1,0 1 0,0-1-1,-1 1 1,1 0-1,0-1 1,0 1-1,0-1 1,0 1-1,0 0 1,-1-1-1,1 1 1,0-1 0,0 1-1,-1 0 1,1-1-1,-1 1 1,-6 6 761,-4 21-458,8-14-426,1 0-1,1 0 0,0 0 1,1 0-1,2 16 1,-2-23 29,1 0-1,0 0 1,0 0 0,0-1 0,1 1 0,0 0 0,0-1 0,1 1 0,0-1 0,0 0 0,0 0 0,0 0-1,7 8 1,-9-12 18,0 0 1,1 0-1,-1 0 0,0 0 0,1 0 0,-1 0 0,1 0 0,-1 0 0,1 0 0,-1-1 0,1 1 0,-1-1 0,1 1 1,0-1-1,-1 0 0,1 1 0,0-1 0,-1 0 0,1 0 0,0 0 0,2-1 0,-2 0 14,1 1-1,-1-1 0,1-1 0,-1 1 1,1 0-1,-1-1 0,0 1 1,0-1-1,0 1 0,0-1 0,0 0 1,2-3-1,2-2 90,-1 0-1,0-1 1,-1 0-1,0 0 1,0 0-1,0 0 1,2-10 0,-5 13-31,0 1 0,0-1 1,0 1-1,-1-1 0,0 0 1,0 0-1,0 1 0,0-1 1,-1 0-1,0 1 1,0-1-1,0 1 0,0-1 1,-1 1-1,0-1 0,0 1 1,0 0-1,-5-7 0,5 8-131,-1 0-1,1 0 0,-1 1 0,0-1 1,0 1-1,0 0 0,0-1 1,0 1-1,0 1 0,0-1 0,-1 0 1,1 1-1,-1 0 0,1 0 0,-1 0 1,0 0-1,1 0 0,-1 1 0,0 0 1,0 0-1,1 0 0,-1 0 0,0 0 1,-4 2-1,5-2-32,1 1 0,-1 0 1,1 0-1,0 0 0,-1 0 0,1 1 1,0-1-1,0 1 0,0-1 0,0 1 1,0 0-1,1 0 0,-1 0 0,0-1 1,1 2-1,0-1 0,-1 0 1,1 0-1,0 0 0,0 1 0,0-1 1,0 0-1,0 1 0,1-1 0,-1 1 1,1-1-1,0 1 0,0-1 0,-1 1 1,2-1-1,-1 1 0,0 0 0,0-1 1,1 1-1,-1-1 0,2 3 0,10 15-331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21 16588,'-12'9'271,"0"1"1,0 0-1,1 1 1,-16 18-1,22-22-268,0 0 0,0 0 1,1 1-1,-1-1 0,2 1 0,-1 0 0,1 0 0,0 0 0,-2 13 0,4-19-4,1 0 1,-1-1-1,1 1 0,0 0 1,0-1-1,0 1 1,0 0-1,0-1 0,0 1 1,0 0-1,1 0 1,-1-1-1,1 1 0,-1-1 1,1 1-1,-1 0 0,1-1 1,0 1-1,0-1 1,0 0-1,0 1 0,0-1 1,1 2-1,0-2 9,0 0-1,0 0 0,0 0 1,0-1-1,0 1 0,0 0 1,0-1-1,0 0 0,0 1 1,0-1-1,0 0 0,0 0 1,0 0-1,0 0 0,1-1 1,1 1-1,5-3 81,1 1 0,0-1 0,-1 0 0,0-1 1,0 0-1,15-10 0,-11 5 169,-1 0 1,0-1 0,18-19-1,-25 23-108,0 0-1,0 0 1,-1 0-1,1-1 1,-2 1-1,1-1 0,-1 0 1,0 0-1,3-11 1,-5 17-127,-1-1 1,1 0-1,-1 0 0,1 0 1,-1 1-1,0-1 0,0 0 1,0 0-1,0 0 0,0 1 1,0-1-1,0 0 0,0 0 1,-1 0-1,1 1 0,-1-1 1,1 0-1,-1 0 0,0 1 1,0-1-1,0 0 0,0 1 1,0-1-1,0 1 1,0 0-1,0-1 0,-1 1 1,1 0-1,0 0 0,-1-1 1,1 1-1,-1 0 0,0 0 1,1 1-1,-1-1 0,0 0 1,1 1-1,-1-1 0,0 1 1,0-1-1,1 1 0,-1 0 1,0-1-1,0 1 0,-2 1 1,-5-2-116,0 2 0,0-1 0,1 2 1,-1-1-1,0 1 0,1 0 0,-17 7 0,25-9 90,-9 3-352,1 1 0,-1-1 0,1 2 0,0-1 0,1 1 0,-1 0 0,1 1 0,0 0 0,-10 11 1,17-17 333,0 0 0,-1 0 1,1 0-1,0 0 1,0 0-1,0 0 1,0 1-1,0-1 1,0 0-1,0 0 1,0 0-1,0 0 1,0 0-1,0 1 1,0-1-1,0 0 1,0 0-1,0 0 1,0 0-1,0 1 0,0-1 1,0 0-1,0 0 1,0 0-1,0 0 1,0 1-1,0-1 1,0 0-1,0 0 1,0 0-1,0 0 1,0 0-1,0 1 1,0-1-1,1 0 1,-1 0-1,0 0 1,0 0-1,0 0 1,0 0-1,0 0 0,0 1 1,1-1-1,-1 0 20,5 0-545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 16892,'0'0'42,"0"0"0,1 0 0,-1 0 0,0 0 1,0 0-1,0-1 0,0 1 0,0 0 0,0 0 1,0 0-1,1 0 0,-1-1 0,0 1 0,0 0 1,0 0-1,0 0 0,0 0 0,0-1 1,0 1-1,0 0 0,0 0 0,0 0 0,0-1 1,0 1-1,0 0 0,0 0 0,0 0 0,0 0 1,0-1-1,0 1 0,0 0 0,-1 0 0,1 0 1,0 0-1,0-1 0,0 1 0,0 0 0,0 0 1,0 0-1,0 0 0,-1 0 0,1 0 0,0-1 1,0 1-1,0 0 0,0 0 0,-1 0 0,1 0 1,0 0-1,0 0 0,0 0 0,0 0 1,-1 0-1,1 0 0,0 0 0,0 0 0,-1 0 1,-16 4 1066,-19 13 3,22-8-1093,1 0 0,0 0 0,1 1 1,0 1-1,1 0 0,-11 12 0,17-17-76,1-1 0,0 1 0,0 0-1,0 0 1,1 0 0,0 1 0,0-1 0,0 1 0,1-1-1,0 1 1,0 0 0,1 0 0,0 0 0,0 0 0,1 13-1,0-18 44,0 0-1,0 1 0,0-1 0,1 0 0,-1 0 1,1 0-1,0 0 0,-1 1 0,1-1 0,0 0 0,0 0 1,0 0-1,1-1 0,-1 1 0,0 0 0,1 0 1,-1-1-1,1 1 0,0-1 0,-1 1 0,1-1 0,0 0 1,0 1-1,0-1 0,0 0 0,0 0 0,0 0 0,0-1 1,0 1-1,0-1 0,0 1 0,1-1 0,-1 1 1,0-1-1,0 0 0,1 0 0,-1 0 0,0 0 0,4-2 1,4 1-9,0-2 1,-1 1 0,1-1 0,-1-1-1,0 1 1,0-2 0,16-9 0,-9 3 65,0 0 0,0-2 0,16-17 0,-27 25-5,1-1 1,-1-1-1,0 1 0,0-1 1,-1 1-1,0-1 1,0-1-1,-1 1 1,0 0-1,4-13 0,-7 18-64,0 0 0,1 1 0,-1-1 0,0 0 0,0 0-1,0 1 1,0-1 0,-1 0 0,1 0 0,0 0 0,-1 1-1,1-1 1,-1 0 0,0 1 0,1-1 0,-1 0-1,0 1 1,0-1 0,0 1 0,0 0 0,0-1 0,-1 1-1,1 0 1,0-1 0,-1 1 0,1 0 0,-1 0 0,1 0-1,-1 0 1,1 0 0,-3 0 0,-1-1-43,1 0-1,-1 1 1,0 0 0,0 0 0,0 0 0,1 0-1,-1 1 1,0 0 0,0 0 0,-7 1-1,-15 4-323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18204,'10'-7'1376,"-8"7"-1096,-7 10-136,1 9 560,3 2-255,-2 6-337,0 5-152,3 5-241,1 0-39,4-4-120,2-4-96,0-8-72,0-5-112,0-13-152,-1-4 536,-5-12-40,1-3-17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14323,'17'-2'1744,"1"2"-1079,10-2-161,2-1 1168,4 0-920,1-3-128,2 0-136,0 1-175,-5-1-530,-4 0-327,-8 3 424,-2 2-64,-5 1-112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11426,'10'-8'636,"0"-1"0,1 2 1,-1-1-1,1 1 0,1 1 0,-1 0 0,1 1 0,13-5 0,-8 5-162,0 0 0,0 1 0,0 1 0,0 0 0,27 1 0,-42 1-439,1 1 1,-1 1-1,1-1 1,0 0-1,-1 1 1,1-1-1,-1 1 0,1 0 1,-1 0-1,1 0 1,-1 0-1,1 0 1,-1 1-1,3 1 1,-4-2-31,-1 0 1,1 0 0,0 0-1,0 0 1,-1 0 0,1 0 0,-1 0-1,1 0 1,-1 0 0,1 0-1,-1 1 1,0-1 0,0 0 0,0 0-1,1 0 1,-1 1 0,0-1-1,0 0 1,0 0 0,-1 0 0,1 1-1,0-1 1,0 0 0,-1 0-1,1 0 1,-1 0 0,1 0 0,-1 1-1,1-1 1,-1 0 0,0 0-1,-1 1 1,-8 12 8,-1-1 1,0-1-1,-1 1 0,0-2 1,-1 0-1,0 0 0,-1-1 1,0-1-1,-1-1 0,0 0 1,-20 8-1,42-16-63,23 0-112,-1 2 0,34 5 0,-58-5 120,1 0-1,-1 0 1,1 0-1,-1 1 1,0 0 0,0 0-1,0 0 1,0 1-1,-1 0 1,1-1-1,-1 2 1,0-1 0,0 0-1,4 7 1,-6-8 31,-1-1 0,1 1-1,0 0 1,-1 1 0,0-1 0,0 0 0,0 0 0,0 1-1,0-1 1,-1 0 0,1 1 0,-1-1 0,0 0 0,0 1-1,0-1 1,0 1 0,-1-1 0,0 0 0,1 1 0,-1-1-1,0 0 1,-1 0 0,1 1 0,0-1 0,-4 5-1,2-4 87,-1-1-1,1 0 0,0 1 0,-1-1 0,0 0 0,0-1 0,0 1 1,0-1-1,0 0 0,0 0 0,-1 0 0,1 0 0,-1-1 0,1 0 1,-10 2-1,-6 0 387,0-1 1,-27-1-1,47-1-429,-7 0-75,1 0-1,0 0 0,0-1 0,0 0 0,-7-2 1,11 3-5,1 0 0,0-1 0,0 1 0,0-1 0,-1 1 0,1-1 0,0 0 0,0 0 0,0 1 0,0-1 0,0 0 0,0 0 0,0 0 0,1 0 0,-1 0 0,0 0 0,0 0 0,1 0 0,-1 0 0,1-1 0,-1 1 0,1 0 0,-1 0 0,1-1 0,0 1 0,-1 0 0,1 0 0,0-1 0,0 1 0,0 0 0,0-3 0,1-7-417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14787,'12'-11'3801,"-11"10"-3734,1 1-1,-1-1 1,1 1 0,-1 0-1,1-1 1,-1 1 0,1 0-1,0 0 1,-1 0 0,1 0-1,-1 0 1,1 1 0,-1-1-1,1 0 1,-1 1 0,1-1 0,-1 1-1,1-1 1,-1 1 0,0 0-1,1 0 1,-1 0 0,0-1-1,0 1 1,1 0 0,-1 0-1,0 1 1,0-1 0,0 0-1,0 0 1,0 1 0,-1-1-1,1 0 1,0 1 0,-1-1-1,1 0 1,0 1 0,-1-1-1,1 4 1,1 1-65,-1 0 1,0 1-1,0 0 0,0-1 0,-1 1 1,1 0-1,-2-1 0,0 9 0,-3 2-4,-1 1 0,-1-1 0,0 0 0,-2-1 0,-12 23 0,-17 39 8,36-76-10,1 0 0,-1 0 0,0 0 0,1 0 1,0 0-1,-1 0 0,1 0 0,0 0 0,0 0 1,0-1-1,0 1 0,0 0 0,1 4 0,0-5-24,-1 0-1,1 0 1,0 0-1,-1-1 1,1 1-1,0 0 1,-1 0-1,1-1 1,0 1-1,0-1 1,0 1-1,0 0 1,0-1-1,0 0 1,0 1-1,0-1 1,0 1-1,0-1 1,0 0-1,0 0 1,0 0-1,0 0 1,0 0-1,0 0 1,0 0-1,0 0 1,0 0-1,0 0 1,1-1-1,6 0-150,0-1-1,0 0 1,0 0-1,0-1 1,-1 0 0,10-5-1,6-4-168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49 13259,'-2'0'69,"-1"-1"1,1 1-1,-1 0 1,1 0 0,-1-1-1,1 2 1,-1-1-1,1 0 1,-1 0-1,1 1 1,-1-1-1,1 1 1,0 0 0,-1 0-1,1 0 1,0 0-1,-2 1 1,-3 2 595,1 0 0,0 1 0,1-1 0,-8 8 0,13-12-632,0 0 1,0 0 0,0 0-1,0 0 1,0 0 0,0 0-1,0 1 1,0-1 0,0 0-1,-1 0 1,1 0-1,0 0 1,0 0 0,0 0-1,0 0 1,0 0 0,0 0-1,0 0 1,0 0 0,0 0-1,0 0 1,0 0-1,0 0 1,-1 0 0,1 0-1,0 0 1,0 0 0,0 0-1,0 0 1,0 0 0,0 0-1,0 0 1,0 0-1,0 0 1,0 0 0,0 0-1,-1 0 1,1 0 0,0 0-1,0 0 1,0 0 0,0 0-1,0-1 1,0 1 0,0 0-1,0 0 1,0 0-1,0 0 1,0 0 0,0 0-1,0 0 1,0 0 0,0 0-1,0 0 1,0 0 0,0 0-1,0 0 1,0-1-1,0 1 1,0 0 0,0 0-1,0 0 1,0 0 0,0 0-1,-1-10 919,4-11-59,1 5 82,-8 21-530,-6 27-446,6-18-25,0 0-1,2 0 1,0 0 0,0 0-1,2 1 1,0-1-1,0 0 1,1 1 0,6 24-1,-7-36 20,1 0-1,0-1 0,0 1 1,1-1-1,-1 1 0,0-1 1,1 1-1,-1-1 1,1 0-1,0 0 0,0 0 1,0 0-1,0 0 0,0 0 1,1 0-1,-1-1 0,0 1 1,1-1-1,2 2 0,0-2-2,-1 0 0,0 0 0,0 0 0,0-1-1,1 0 1,-1 0 0,0 0 0,0 0-1,1 0 1,-1-1 0,7-1 0,0-2 5,0 1 1,0-2 0,0 0 0,0 0 0,-1-1-1,1 0 1,-2 0 0,13-11 0,-16 11 25,0 0 1,-1 0-1,0-1 1,0 1-1,0-1 0,-1 0 1,0-1-1,0 1 1,-1 0-1,0-1 1,0 0-1,-1 0 0,0 0 1,1-8-1,-2 12-19,-1 0 1,0 0-1,0-1 0,0 1 0,0 0 0,-1 0 0,1 0 1,-1 0-1,0 0 0,0 1 0,-1-1 0,1 0 0,-1 0 0,0 1 1,0-1-1,0 1 0,0-1 0,-1 1 0,1 0 0,-1 0 0,0 0 1,0 0-1,0 1 0,0-1 0,0 1 0,-1 0 0,1 0 1,-1 0-1,0 0 0,-4-1 0,1 0-221,1 1-1,-1 1 1,0-1 0,1 1-1,-1 0 1,0 0-1,0 1 1,0 0 0,0 1-1,0-1 1,1 1 0,-1 0-1,0 1 1,0 0 0,1 0-1,-1 0 1,1 1 0,0 0-1,0 0 1,-9 6 0,14-8 159,0-1 1,1 1-1,-1 0 1,0-1-1,1 1 0,-1 0 1,0-1-1,1 1 1,-1 0-1,1 0 1,-1 0-1,1 0 1,0 0-1,-1 0 1,1-1-1,0 1 1,-1 0-1,1 0 1,0 0-1,0 0 1,0 1-1,7 4-581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16388,'0'0'35,"1"-1"0,-1 1 1,0 0-1,0 0 1,0 0-1,0 0 0,0-1 1,0 1-1,0 0 1,0 0-1,0 0 0,0 0 1,0 0-1,-1-1 1,1 1-1,0 0 0,0 0 1,0 0-1,0 0 1,0 0-1,0-1 0,0 1 1,0 0-1,0 0 1,0 0-1,-1 0 0,1 0 1,0 0-1,0 0 1,0-1-1,0 1 0,0 0 1,0 0-1,-1 0 1,1 0-1,0 0 0,0 0 1,0 0-1,0 0 1,-1 0-1,1 0 0,0 0 1,0 0-1,0 0 1,0 0-1,0 0 0,-1 0 1,1 0-1,0 0 1,0 0-1,-11 7 539,-8 12 19,10-8-518,0 0 1,2 0-1,-1 1 0,2 0 1,-1 1-1,2-1 0,-1 1 1,2 0-1,0 1 0,0-1 0,2 1 1,-1 0-1,2-1 0,-1 23 1,2-33-67,0-1 0,1 1 0,-1-1 1,0 1-1,1 0 0,0-1 0,-1 1 1,1-1-1,0 1 0,0-1 0,0 0 0,1 1 1,-1-1-1,1 0 0,-1 0 0,1 0 1,0 0-1,0 0 0,-1 0 0,1 0 1,1-1-1,-1 1 0,0-1 0,0 1 0,1-1 1,-1 0-1,0 0 0,1 0 0,-1 0 1,1 0-1,0-1 0,-1 1 0,1-1 0,-1 0 1,1 1-1,0-1 0,-1-1 0,1 1 1,0 0-1,-1 0 0,1-1 0,-1 0 1,1 1-1,-1-1 0,1 0 0,-1 0 0,1-1 1,-1 1-1,4-3 0,4-3 108,-1 1-1,0-1 1,0-1-1,0 0 0,-1 0 1,-1-1-1,1 0 1,-1 0-1,7-13 1,-9 14-18,-1-1 0,0 1 0,0-1 0,0 0 0,-1 0 0,-1 0 0,0-1 1,0 1-1,0 0 0,-1-1 0,-1-15 0,0 23-115,0-1-1,0 0 1,-1 0-1,1 1 1,-1-1 0,1 0-1,-1 1 1,0-1 0,0 1-1,0-1 1,-1 1-1,1-1 1,-1 1 0,1 0-1,-1 0 1,0 0 0,0 0-1,1 0 1,-2 0-1,1 0 1,0 0 0,0 1-1,0-1 1,-1 1 0,1 0-1,-1 0 1,1 0-1,-1 0 1,1 0 0,-1 0-1,0 1 1,1-1 0,-1 1-1,-4-1 1,-2 1-38,1 1 0,-1-1 0,0 1 0,1 1 0,0 0 0,-1 0 0,1 0 1,0 1-1,-15 8 0,5-1-222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11642,'5'-1'291,"0"0"0,0 0 0,0 0 0,-1-1 0,1 1-1,-1-1 1,1 0 0,-1 0 0,1-1 0,-1 0 0,0 1-1,6-7 1,11-6 946,53-29 528,115-51 0,90-18-791,160-79-1431,-362 148 215,52-27-1072,-163 65-463,9 1 1439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15339,'4'43'1641,"14"61"0,-13-83-1437,0-1-1,2 1 1,1-2 0,18 37 0,-24-53-184,1 1-1,0 0 1,-1-1 0,1 1-1,0-1 1,1 0 0,-1 0-1,0 0 1,1 0-1,0-1 1,0 1 0,-1-1-1,2 0 1,-1 0-1,6 2 1,-7-4 0,-1 1-1,0-1 0,1 0 1,-1 0-1,1 0 1,-1 0-1,0 0 1,1 0-1,-1-1 1,1 1-1,-1-1 1,0 1-1,0-1 1,1 0-1,-1 0 1,0 0-1,0 0 1,0-1-1,0 1 1,0 0-1,0-1 0,0 1 1,-1-1-1,1 0 1,0 0-1,-1 0 1,1 0-1,-1 0 1,0 0-1,1-2 1,3-5 52,-2 0 1,1 0 0,-1-1 0,0 1 0,-1-1-1,-1 0 1,1 1 0,-1-1 0,-1 0-1,0 0 1,-2-17 0,-1 0 41,-2 0 0,-16-52 0,-39-84-360,60 163 240,0 0 0,0 0 0,0 0 0,0-1 0,1 1 1,-1 0-1,0 0 0,0 0 0,0-1 0,0 1 0,0 0 0,0 0 0,0 0 0,1-1 0,-1 1 0,0 0 0,0 0 0,0 0 0,0 0 0,1 0 0,-1-1 0,0 1 0,0 0 0,0 0 0,1 0 0,-1 0 0,0 0 0,0 0 0,0 0 1,1 0-1,-1 0 0,0 0 0,0 0 0,1 0 0,-1 0 0,0 0 0,0 0 0,0 0 0,1 0 0,-1 0 0,0 0 0,0 0 0,0 0 0,1 0 0,-1 0 0,0 1 0,0-1 0,19 3-32,-12-2-11,9 0 36,0-2-1,1 0 1,-1 0 0,0-2 0,0 0 0,0-1-1,-1 0 1,25-11 0,10-7 66,54-34 1,-34 11-18,-45 28-73,-1 1 1,39-18 0,-63 34 27,1 0 0,0-1 0,0 1 0,0 0 0,0 0 0,-1-1 0,1 1 0,0 0 0,0 0 0,0 0 0,0 0 0,0 0 0,0 0 0,0 0 0,0 1 0,-1-1 0,1 0 0,0 0 0,0 1 0,0-1 0,0 0 0,-1 1 0,1-1 0,1 2 0,-1-1 3,1 1 1,-1-1 0,1 1 0,-1 0-1,0 0 1,1-1 0,-1 1 0,0 0-1,1 4 1,1 5 24,0 0 0,-1 0 0,2 12-1,-3-18-17,12 134-708,-13-138 692,0-1-1,0 1 1,0-1 0,0 1-1,0 0 1,0-1-1,0 1 1,0-1-1,1 1 1,-1-1 0,0 1-1,0 0 1,1-1-1,-1 1 1,0-1-1,1 1 1,-1-1 0,1 0-1,-1 1 1,1 0-1,1-11-208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17228,'1'-5'284,"0"0"0,1 0 0,0 1 1,0-1-1,0 0 0,1 1 0,-1 0 0,1-1 1,0 1-1,1 0 0,-1 0 0,1 1 0,3-4 1,-5 5-187,1 0 0,-1 0 0,0 0 0,1 0 0,-1 1 0,1-1 0,-1 1 0,1 0 0,0 0 1,-1 0-1,1 0 0,0 0 0,0 0 0,0 1 0,0-1 0,0 1 0,0 0 0,0 0 1,0 0-1,0 0 0,0 1 0,0-1 0,4 2 0,-5-1-90,-1 0-1,0 0 1,0 0 0,0 0-1,1 0 1,-1 0 0,0 0-1,0 0 1,0 0 0,-1 0-1,1 1 1,0-1-1,0 0 1,-1 1 0,1-1-1,-1 1 1,1-1 0,-1 0-1,1 1 1,-1-1 0,0 1-1,0-1 1,0 1 0,0-1-1,0 1 1,0-1 0,0 1-1,-1 1 1,0 5-44,0-1-1,-1 0 1,0 1-1,-4 8 1,-1-1-61,-1 0 1,0-1-1,-2-1 0,1 1 1,-23 23-1,-11 16-272,42-52 365,1-1 0,-1 0 0,1 1 0,-1-1 0,1 1 1,0-1-1,-1 1 0,1-1 0,0 1 0,-1 0 1,1-1-1,0 1 0,0-1 0,0 1 0,-1-1 1,1 1-1,0 0 0,0-1 0,0 1 0,0 0 1,0-1-1,0 1 0,0-1 0,0 1 0,0 0 1,1-1-1,-1 1 0,0-1 0,0 1 0,0 0 1,1-1-1,-1 1 0,0-1 0,1 1 0,1 0 3,-1 0-1,1 0 0,-1-1 0,1 1 0,-1-1 0,1 1 0,-1-1 0,1 1 0,0-1 1,-1 0-1,1 0 0,2 0 0,9 0-12,-1-1 0,18-3-1,-18 1-106,-1 1-1,1-2 0,0 1 0,-1-2 1,0 1-1,0-2 0,0 1 0,-1-2 0,1 1 1,-2-1-1,1-1 0,-1 0 0,0 0 1,0-1-1,8-11 0,2-8-265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13979,'-10'28'2205,"-9"40"1,17-58-2001,1 0 0,-1 1 0,2-1 0,-1 0 0,1 0 0,1 1 0,2 15 0,-3-25-204,1 1 1,-1-1-1,0 0 1,0 1 0,1-1-1,-1 0 1,0 0 0,1 1-1,0-1 1,-1 0-1,1 0 1,0 0 0,-1 0-1,1 0 1,0 0 0,0 0-1,0 0 1,0 0-1,0 0 1,0 0 0,0-1-1,0 1 1,0 0-1,0-1 1,1 1 0,-1-1-1,0 1 1,0-1 0,1 1-1,-1-1 1,0 0-1,1 0 1,-1 0 0,0 0-1,0 0 1,1 0 0,-1 0-1,0 0 1,1 0-1,-1-1 1,0 1 0,2-1-1,2-1 6,0 0 0,0-1 0,0 1 0,-1-1 0,1 0 0,-1 0 0,0-1 0,8-7 0,7-13 96,-15 18-60,1 0 1,0 0 0,0 0 0,6-5 0,-11 11-41,1 0-1,-1 0 0,0 0 0,0 0 1,0 0-1,0 0 0,0 0 1,0-1-1,1 1 0,-1 0 0,0 0 1,0 0-1,0 0 0,0 0 0,0 0 1,1 0-1,-1 0 0,0 0 0,0 0 1,0 0-1,0 0 0,1 0 1,-1 0-1,0 0 0,0 0 0,0 0 1,0 0-1,0 0 0,1 0 0,-1 0 1,0 0-1,0 1 0,0-1 1,0 0-1,0 0 0,1 0 0,-1 0 1,0 0-1,0 0 0,3 9 43,-2 15-21,-1-21-18,-1 33 47,0-16 343,3 37 0,-2-56-371,0 0 1,1 0-1,-1 0 0,0 0 0,0 0 0,0 0 0,1-1 0,-1 1 1,0 0-1,1 0 0,-1 0 0,0-1 0,1 1 0,-1 0 0,1 0 0,0-1 1,-1 1-1,1 0 0,0 0 0,5-5 198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17716,'0'-9'578,"1"1"-1,0-1 1,0 0 0,1 0 0,6-16 0,-7 21-487,1 0 0,-1 0 0,1 0-1,0 0 1,0 1 0,1-1 0,-1 1 0,1-1 0,0 1 0,0 0 0,0 0 0,0 0-1,1 0 1,4-2 0,-7 4-81,0 0 0,0 1-1,1-1 1,-1 1 0,1 0 0,-1-1-1,0 1 1,1 0 0,-1 0 0,1 0-1,-1 0 1,0 0 0,1 0 0,-1 0-1,1 0 1,-1 1 0,0-1-1,1 1 1,-1-1 0,0 1 0,1-1-1,-1 1 1,0 0 0,0-1 0,1 1-1,1 2 1,2 2-7,0 0 0,0 1 0,0 0 0,5 7 0,5 7-23,-11-15 16,1 0 0,0 0 0,0-1 1,0 0-1,0 0 0,1-1 0,-1 1 1,1-1-1,11 4 0,-12-5 16,0-1-1,0 0 1,0 0-1,1-1 0,-1 0 1,0 0-1,0 0 1,0 0-1,0-1 1,0 0-1,1 0 0,-1 0 1,5-3-1,0 0 56,1 0 0,-1-1 0,0 0 0,19-14 0,-25 16-91,0 0 1,0 0 0,0 0 0,-1-1 0,1 1 0,-1-1 0,0 0 0,0 0 0,0-1-1,-1 1 1,0 0 0,1-1 0,1-8 0,-3 13-5,-1-1 1,0 1-1,0-1 0,0 1 1,0-1-1,0 1 0,0-1 1,0 1-1,0-1 0,0 1 1,0-1-1,0 1 0,0-1 1,0 1-1,0-1 0,-1 1 1,1-1-1,0 1 1,0-1-1,0 1 0,-1-1 1,1 1-1,0 0 0,-1-1 1,0 0-1,1 1 11,-1-1-1,0 1 1,0 0-1,1 0 1,-1 0-1,0 0 1,0-1-1,0 1 1,1 0-1,-1 0 1,0 0-1,0 0 1,0 1-1,1-1 1,-1 0 0,0 0-1,0 0 1,1 1-1,-2-1 1,-19 11-327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0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16083,'4'-6'328,"1"1"-1,0 0 0,0 0 0,0 0 0,1 1 0,-1-1 0,1 1 0,0 1 0,0-1 0,8-2 0,-3 0 126,-9 5-388,18-10 474,27-11 1,-41 20-466,-1 0 0,1 0 0,0 1 0,0 0 0,0 0 1,0 0-1,0 1 0,0-1 0,0 1 0,7 1 0,-12 0-54,1-1 1,-1 0-1,1 1 1,-1-1-1,1 0 1,-1 1-1,0 0 1,1-1-1,-1 1 1,0 0-1,1 0 1,-1 0-1,0 0 1,0 0-1,0 0 1,0 0-1,0 0 1,0 0-1,0 0 1,0 1-1,0-1 1,0 0-1,0 3 1,1 1 37,-1 0-1,-1 0 1,1 0 0,-1 0-1,0 10 1,0-9-40,0-5-16,0-1 0,0 1 0,0-1 0,0 1 1,0-1-1,1 1 0,-1-1 0,0 0 0,0 1 0,0-1 0,0 1 0,1-1 1,-1 1-1,0-1 0,0 0 0,1 1 0,-1-1 0,0 0 0,0 1 0,1-1 1,-1 0-1,1 0 0,-1 1 0,0-1 0,1 0 0,-1 0 0,0 1 0,2-1 1,15 1 28,23-11-9,-35 9-17,47-14 22,-16 6-40,42-17-1,-74 24-127,0 0-1,0 0 1,0-1 0,0 1 0,0-1-1,0 0 1,-1 0 0,1 0 0,-1 0-1,0 0 1,3-6 0,-1-2-229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14875,'-2'0'311,"1"0"0,-1-1 0,1 0 0,-1 1 0,0-1 0,1 0 0,-1 0 0,1 0 0,0 0 0,-1 0 0,1 0 0,0 0 0,0 0 0,-2-3 0,2 3-213,1 1-1,0-1 0,0 0 1,0 0-1,0 0 0,0 1 1,0-1-1,1 0 0,-1 0 1,0 1-1,0-1 1,1 0-1,-1 1 0,0-1 1,1 0-1,-1 1 0,0-1 1,1 0-1,-1 1 0,1-1 1,-1 0-1,1 1 0,-1-1 1,1 1-1,0-1 0,-1 1 1,1 0-1,0-1 0,-1 1 1,1 0-1,0-1 1,0 1-1,1 0 0,6-4-11,0 0-1,0 1 1,0 0-1,1 0 1,-1 1 0,1 0-1,0 1 1,0 0-1,-1 0 1,1 1-1,9 1 1,-15-1-93,0 0 0,-1 0-1,1 1 1,0-1 0,-1 1 0,1-1 0,0 1-1,-1 0 1,1 0 0,-1 1 0,0-1 0,1 0-1,-1 1 1,0-1 0,0 1 0,0 0 0,0 0-1,0 0 1,0 0 0,0 0 0,-1 0 0,1 0-1,-1 1 1,1-1 0,-1 0 0,0 1 0,0-1-1,0 1 1,0 0 0,-1-1 0,1 1 0,-1 0-1,0-1 1,1 1 0,-1 0 0,0-1 0,0 1-1,-1 0 1,0 2 0,0 5-21,-1-1 0,0 0-1,-1 0 1,0 0 0,0 0 0,-1 0 0,0-1 0,-1 1-1,-7 9 1,-6 7-84,-34 34-1,30-36-10,-19 27 0,40-48 108,0-1 0,0 1 0,0-1 1,0 1-1,1-1 0,-1 1 1,0 0-1,1-1 0,-1 1 0,1 0 1,-1 2-1,1-3 5,0-1 0,0 1 1,0-1-1,0 1 0,0-1 1,0 1-1,1 0 0,-1-1 1,0 1-1,0-1 0,1 1 0,-1-1 1,0 1-1,1-1 0,-1 1 1,0-1-1,1 1 0,-1-1 0,1 0 1,-1 1-1,0-1 0,1 0 1,0 1-1,3 1-45,0-1 0,0 1-1,1-1 1,-1 0 0,0-1 0,1 1 0,5-1 0,-8 0 40,157 2-2571,-125-3 2134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11731,'-17'14'731,"1"2"0,0 0 0,1 1 0,1 0 0,0 1 0,-11 22 0,18-28-679,0 1 0,1 0 1,0 0-1,1 1 0,0 0 0,2 0 0,-1 0 1,2 0-1,0 1 0,-1 19 0,3-32-40,0 1 0,0 0 0,1-1 0,-1 1 0,0-1 0,1 1 0,-1 0 0,1-1 0,0 1 0,0-1-1,0 1 1,0-1 0,1 0 0,-1 1 0,1-1 0,-1 0 0,1 0 0,0 0 0,0 0 0,0 0 0,0 0-1,0-1 1,0 1 0,0-1 0,0 1 0,4 0 0,-3-1 46,1 0 1,0 0-1,0 0 0,0-1 0,0 1 1,0-1-1,-1 0 0,1-1 1,0 1-1,0 0 0,0-1 1,0 0-1,0 0 0,-1 0 0,1-1 1,0 1-1,3-3 0,1-1 124,0 0-1,0-1 0,-1 0 1,0 0-1,0 0 1,-1-1-1,0 0 0,0 0 1,-1-1-1,1 1 0,-2-1 1,1-1-1,-1 1 1,0 0-1,-1-1 0,3-10 1,-4 12-202,0 0 0,0 0 0,-1 0 0,0 0 0,0 0 0,-1 0 0,0 0 0,0 0 0,-1 0 0,0-1 0,0 1 0,0 0 0,-1 0 0,0 1 0,-1-1 0,1 0 0,-1 1 0,-1-1 0,1 1 0,-1 0 0,-6-7 0,9 11-173,-1 0 1,1 0-1,-1 1 1,0-1-1,0 1 1,0-1 0,0 1-1,0 0 1,0-1-1,0 1 1,0 0-1,-1 1 1,1-1 0,0 0-1,0 1 1,-4-1-1,-1 2-760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15179,'3'-1'1473,"-6"8"-1041,-1 0-160,-1-2 664,1 0-768,4 0 0,0 0-104,1 0-160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13843,'-11'5'284,"0"1"0,0 0-1,0 1 1,1 0 0,0 1 0,0 0 0,1 0 0,0 1-1,1 0 1,-10 13 0,1 2-15,0 0 1,2 2-1,-15 31 1,24-44-178,0 1 0,1-1 0,1 1 0,0 0 1,0 0-1,2 0 0,-2 16 0,4-27-74,0 1 0,0 0 0,0 0 0,0-1 0,1 1-1,0 0 1,0-1 0,0 1 0,0 0 0,0-1 0,1 1 0,-1-1 0,1 0-1,0 1 1,0-1 0,0 0 0,1 0 0,-1-1 0,1 1 0,-1 0 0,1-1-1,0 1 1,0-1 0,0 0 0,0 0 0,1 0 0,-1 0 0,0-1 0,1 0-1,-1 1 1,8 0 0,0 1 7,-1-1-1,1-1 1,1 0 0,-1 0-1,15-2 1,-20 0 4,0 1 0,0-1-1,0 0 1,0 0 0,0-1-1,0 0 1,-1 0 0,1 0-1,-1-1 1,1 0 0,6-4-1,-11 6-18,-1 1 0,1 0 0,0-1 0,-1 0 1,1 1-1,-1-1 0,1 1 0,-1-1 0,1 0 0,-1 1 0,1-1 0,-1 0 0,1 1 0,-1-1 0,0 0 0,1 0 0,-1 1 0,0-1 0,0 0 0,0 0 1,0 0-1,0 1 0,0-1 0,0 0 0,0 0 0,0-1 0,0 1-1,-1 0-1,0 0 1,1 0 0,-1 0 0,0 0 0,0 0-1,0 0 1,0 0 0,0 0 0,0 0-1,0 0 1,0 0 0,0 1 0,-2-2-1,-3-1-72,0 1-1,0-1 1,0 1-1,0 0 1,-10-1-1,8 2-62,1 0 1,0 1-1,0 0 0,-1 0 0,1 0 0,0 1 0,-7 2 0,-3 3-226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15939,'-5'-5'5153,"10"24"-3896,-6 4-1297,1-16-30,-1 0-1,1 0 1,0 1 0,1-1-1,2 9 1,-3-14 39,1 0-1,-1-1 1,1 1 0,0 0-1,0 0 1,0-1 0,0 1 0,0-1-1,0 1 1,0-1 0,0 1 0,1-1-1,-1 0 1,0 0 0,1 1 0,-1-1-1,1 0 1,0 0 0,-1-1-1,1 1 1,0 0 0,-1 0 0,1-1-1,0 1 1,2-1 0,9 3-139,1 0 0,0 1 0,-1 0 0,0 1 0,21 11 0,-31-14 163,1 0-1,-1 1 0,0-1 1,0 1-1,0 0 0,0 0 1,0 0-1,0 0 0,-1 1 0,0-1 1,0 1-1,0-1 0,0 1 1,0 0-1,-1 0 0,1 0 1,-1 0-1,0 0 0,-1 0 0,1 0 1,-1 0-1,1 0 0,-2 8 1,1-6 19,-1 0 0,-1 0 0,1 0 1,-1 0-1,0-1 0,0 1 0,-1-1 1,1 1-1,-1-1 0,-1 0 0,1 0 1,-1 0-1,1 0 0,-1-1 0,-1 0 1,1 0-1,-1 0 0,-4 4 0,-6 2 151,0 0-1,-1-1 0,1 0 1,-32 11-1,44-18-145,-1-1 0,0 0 1,0 0-1,0 0 0,0 0 1,1-1-1,-1 1 0,-5-1 1,8 0 21,0-1 0,-1 1 0,1 0 0,0 0 1,-1-1-1,1 1 0,0-1 0,0 1 1,0-1-1,0 0 0,-1 1 0,1-1 1,0 0-1,0 0 0,0 0 0,0 0 1,1 0-1,-1 0 0,0 0 0,0 0 1,1 0-1,-1 0 0,0 0 0,1 0 0,-1-1 1,1 1-1,-1 0 0,1-2 0,-2-7 40,1 1 0,0-1 0,0 1 0,1-1 0,2-13 1,-2 22-72,3-49 171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17052,'5'0'1848,"4"-1"-1240,7-4-304,2 0 977,7-2-721,3-1-360,7 0-928,2-1 736,0 5-193,-1 0-167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1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13819,'3'-2'492,"0"1"0,0 0 0,0 1-1,1-1 1,-1 0 0,0 1 0,1 0 0,-1 0 0,0 0 0,1 0-1,3 1 1,3-1 450,-3 0-815,0 1 0,0-1 0,0 1 1,-1 0-1,1 1 0,0 0 0,-1 0 0,1 0 0,-1 1 0,0 0 1,0 0-1,7 5 0,-11-6-127,1-1 1,-1 1-1,0 0 1,-1 0-1,1 0 0,0 0 1,-1 0-1,1 0 1,-1 1-1,1-1 0,-1 1 1,0-1-1,0 1 1,0-1-1,-1 1 1,1-1-1,0 1 0,-1 0 1,0-1-1,0 1 1,0 0-1,0 0 1,0-1-1,0 1 0,-1 0 1,1-1-1,-1 1 1,0-1-1,1 1 0,-1 0 1,-1-1-1,1 0 1,-2 3-1,-49 73-13,52-77 0,0-1 1,0 0-1,0 1 1,0-1-1,0 1 1,0-1-1,0 0 1,0 1-1,0-1 1,0 1-1,0-1 1,0 0-1,0 1 0,0-1 1,1 0-1,-1 1 1,0-1-1,0 0 1,1 1-1,-1-1 1,0 0-1,0 1 1,1-1-1,-1 0 1,0 0-1,1 0 1,-1 1-1,0-1 1,1 0-1,-1 0 1,0 0-1,1 1 1,-1-1-1,1 0 1,-1 0-1,0 0 0,1 0 1,-1 0-1,1 0 1,21 5-411,-17-4 271,9 3-53,-1 0 0,1 1 0,-1 1 1,1 0-1,-2 1 0,1 0 1,-1 1-1,14 11 0,-21-15 195,0 1 0,-1-1 0,1 1 0,-1 1 0,0-1 0,0 0 0,-1 1 0,6 11 0,-7-13 27,-1 0 0,0 1-1,0-1 1,0 0-1,0 0 1,-1 1 0,0-1-1,1 0 1,-2 1-1,1-1 1,0 0 0,-1 1-1,0-1 1,-2 8 0,-1-6 57,1 1 0,0-1 1,-1 0-1,0 0 1,-1 0-1,0 0 0,1-1 1,-2 0-1,1 0 1,0 0-1,-1-1 0,0 1 1,0-2-1,-9 5 1,2-1 61,0 0 0,-1-2 0,1 0 0,-1 0 0,-1-1 0,-16 2 0,-14-3-34,42-3-96,0 0 1,-1 0-1,1-1 1,0 1-1,0-1 1,-1 0-1,1 0 1,0 0-1,0-1 1,0 1-1,-3-3 1,-7-10-8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1534 1 12443,'-10'6'208,"0"0"0,0 1 0,0 1 0,1 0 0,0 0 0,0 0 0,-14 20 0,9-9-85,1 0 1,1 2-1,-12 25 0,7-1-182,1 2 0,3 0 0,-12 79 0,13-59-21,-9 54 48,5 2 0,6 0 0,5 1 0,13 152 0,44 562-4,-49-767-36,10 150-178,-7-165 99,25 103 0,-26-142 129,0 0 0,1 0 0,1-1 0,0 0 0,2-1 0,16 26 0,-17-31 15,0-1 1,1 1 0,0-1-1,0-1 1,1 0 0,0 0-1,1-1 1,-1-1 0,1 1-1,15 5 1,14 3-22,0-1-1,53 10 1,87 8-36,-114-21 46,149 23-44,344 13-1,82-71 54,-184 2 9,1 33 5,17 42-19,103 7-4,-231-43-344,0-16 1,0-15-1,361-63 0,-399 25-319,187-28 543,-372 67 713,0 5-1,128 8 0,-198 5-348,-15-2-14,69-2 0,-97-2-194,-1 0-1,1-1 0,0 0 1,-1 0-1,1-1 1,-1-1-1,0 0 0,0 0 1,0-1-1,-1 0 1,10-7-1,-1-3-29,-1 0-1,-1-2 0,0 0 1,-1 0-1,24-39 1,51-106-138,-79 141 132,102-217-61,136-410 0,14-49 381,-252 674-239,-2 0 0,-1 0 0,-1-1 0,7-45 0,-13 61-63,0 0-1,-1 0 0,0 0 1,0 1-1,-1-1 1,0 0-1,-1 0 1,0 0-1,0 1 1,0-1-1,-1 1 1,0 0-1,-1 0 1,1 0-1,-1 0 1,-1 0-1,1 1 1,-1-1-1,-7-6 1,2 5-20,0-1 1,-1 2 0,0-1 0,0 1-1,0 1 1,-1 0 0,0 1 0,-23-7-1,-12-1-5,-48-6-1,92 18 26,-207-35-6,-228-42 24,-423-62-443,-160 51-1103,-2 35-1678,643 35 2588,-1264-41 2491,0 85 1627,921 21-2837,-232 12-439,742-51-208,16-6-13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631 225 13107,'3'-11'197,"1"1"1,-1-1 0,-1 0-1,0 0 1,1-22-1,-3 28-155,-1 0 0,1 0 0,-1 0 0,0 0-1,0 0 1,-1 0 0,1 0 0,-1 1 0,0-1 0,-1 0 0,1 1-1,-1-1 1,0 1 0,0 0 0,-5-5 0,4 4-2,-1 0 1,0 0 0,0 0-1,-1 1 1,0 0 0,1 0-1,-1 0 1,-1 1 0,1 0-1,0 0 1,-1 0-1,1 1 1,-1 0 0,0 1-1,0-1 1,0 1 0,0 0-1,0 1 1,0 0-1,0 0 1,0 0 0,0 1-1,1 0 1,-1 1 0,0-1-1,0 1 1,-12 6-1,2 1-17,0 1 0,1 1 0,0 1 0,0 0 0,1 1 0,1 1 0,0 0 0,1 1 0,-21 32 0,1 5-175,-48 104 1,49-87-127,-44 140 1,68-179 206,1 0 0,1 0 0,2 1 0,1 0 0,1-1 0,2 1 0,5 48 0,-3-70 59,-1 0 0,1-1 1,1 1-1,0-1 0,0 0 0,0 0 0,1 0 0,1 0 0,-1 0 1,1-1-1,10 13 0,-10-16 8,0 1 1,0-1-1,1 1 1,-1-1-1,1-1 1,0 1-1,0-1 1,0 0-1,1 0 1,-1-1-1,0 0 1,1 0-1,0-1 1,-1 1-1,14-1 0,-5-1 25,1 0 0,-1-2 0,0 0 0,0-1-1,0 0 1,0-1 0,0-1 0,-1 0 0,1-1-1,-1-1 1,-1 0 0,1-1 0,18-14 0,-7 3 34,-2-2 0,0 0 0,0-1 1,-2-2-1,31-43 0,-28 30-16,0-1-1,-3-1 1,21-50-1,-34 67-39,-1 1 0,0-1-1,-2 0 1,0 0 0,-2 0 0,0-1-1,-2 1 1,-1-28 0,-1 39 37,0 0 0,-1 1 0,0-1 1,-1 1-1,0-1 0,-1 1 0,0 0 0,0 1 0,-7-12 1,6 14-36,0 1 0,0-1 0,0 1 0,-1 0 1,1 0-1,-2 1 0,1 0 0,0 0 1,-1 0-1,0 1 0,0 0 0,-12-5 0,8 6 6,-1 0 0,1 0 0,-20-2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 173 11602,'28'-39'443,"-2"3"-104,34-62 0,-65 107-248,-1-1 0,0 0 0,0 0 1,-8 7-1,-12 15 9,-267 405 488,254-372-549,-51 92 47,-108 254 1,-23 187 12,-102 680-43,309-1200-88,-21 94-114,27-151 149,8-19-4,0 0 0,0 0 0,0 0 0,0-1 0,0 1 0,0 0 0,0 0 0,0 0 0,0 0 0,0 0 0,0-1 0,-1 1 0,1 0 0,0 0 0,0 0 0,0 0 0,0 0 0,0 0 0,0 0 0,-1 0 0,1-1 0,0 1 0,0 0 1,0 0-1,0 0 0,-1 0 0,1 0 0,0 0 0,0 0 0,0 0 0,0 0 0,0 0 0,-1 0 0,1 0 0,0 0 0,0 0 0,0 0 0,0 0 0,-1 0 0,1 1 0,0-1 0,0 0 0,0 0 0,0 0 0,0 0 0,-1 0 0,1 0 0,0 0 0,0 0 0,0 0 1,0 1-1,0-1 0,0 0 0,-1 0 0,0-35-42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88 11082,'-6'7'150,"1"0"-1,0 1 1,0-1-1,1 1 1,0 0-1,-6 15 1,-12 56 35,14-46 9,-42 182 712,-26 269 0,75-471-885,-10 109 98,11-107-113,0-1 1,1 0 0,1 0 0,0 0 0,0 0-1,7 17 1,-8-27-2,0-1 1,0 0-1,1 1 1,0-1-1,-1 0 0,1 0 1,0 0-1,1 0 0,-1 0 1,0 0-1,1-1 0,0 1 1,-1-1-1,6 4 1,-5-5-1,-1 0 1,1 0-1,0 0 1,0 0-1,-1 0 1,1-1-1,0 1 1,0-1-1,0 0 1,0 0-1,-1 0 1,1 0-1,0 0 1,0-1-1,3 0 1,5-3 15,0 0 1,0-1-1,0-1 1,-1 1 0,0-2-1,0 1 1,17-16 0,44-42 164,-3-2 0,86-109 1,96-168-105,46-111-282,-231 344 113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2521,'253'33'175,"164"25"-94,83-5 173,-386-50-352,1-6 1,158-23-1,-70-9-79,-100 15 73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 14515,'0'-24'-42,"0"31"12,0 44-33,0-45 59,6 291-96,-24 2 122,-10-83 44,-28 257 7,32 5-91,38 454 26,33-317-11,-44-584 5,9 134 36,-9 172 1,-3-315-9,0-4 19,-2-32-39,-1-15 6,-1 16-37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12067,'19'10'95,"1"0"0,0-1 1,0-1-1,1-1 0,0 0 1,0-2-1,0 0 0,43 2 1,10-4-281,95-8 0,-88 0 133,614 19-374,-85 2-547,-101-63-12,-61 3 1670,-142 39-99,192-15-276,-412 11-214,435-27 836,-337 40-780,191-4 5,-268-9-59,151-6 298,-213 15-328,1 2 0,-1 2 0,77 18 0,-73-7-42,-35-10-394,0 0 0,0-1 1,0-1-1,29 4 1,-41-9 72,2-5-103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4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 13739,'16'-4'475,"-6"0"-440,1 1 1,-1 0-1,1 1 0,-1 0 0,1 1 0,0 0 0,0 0 0,-1 1 1,15 2-1,-15 0-50,-1 1 0,0-1 0,0 1 0,0 1 0,0 0 0,-1 0 0,1 1 0,-1 0 0,0 0 0,0 1 0,-1 0 0,0 0 0,0 1-1,0 0 1,-1 0 0,0 0 0,-1 1 0,7 11 0,-11-16 24,1 1 0,-1 0 0,0 0-1,-1-1 1,1 1 0,0 0 0,-1 0-1,0 0 1,0 0 0,0 0 0,-1 0-1,1 0 1,-1 0 0,0-1 0,0 1 0,0 0-1,-1 0 1,1-1 0,-1 1 0,-2 3-1,-5 7 92,-1 0 0,0 0 0,-17 16 0,17-18-35,-228 262 380,201-238-486,2-15-33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4 676 14371,'-3'1'882,"6"-5"-454,13-9-306,-3 3-50,51-46-4,97-113 0,37-82 282,-86 87-138,-103 155-204,-6 13-2,-4 18 5,1-20-9,-2 13 8,-10 161-118,11-152 12,2-1 0,1 1-1,0 0 1,2-1 0,9 30 0,2-18-23,2-11-36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16051,'-3'13'1441,"0"1"-1161,-1 10-152,-1 8 672,4 5-648,-1 1-56,4-4-72,2-1-112,-1-6-304,0-3-128,-3-8-464,0-6 752,-2-10-112,-3-8-129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14891,'0'-2'128,"-1"0"-1,1 0 0,-1 0 0,1-1 1,0 1-1,0 0 0,0 0 1,0 0-1,0-1 0,0 1 1,1 0-1,-1 0 0,1 0 1,-1-1-1,1 1 0,0 0 1,0 0-1,2-3 0,-1 2 33,1 0-1,-1 0 0,1 1 1,-1-1-1,1 1 1,0-1-1,0 1 0,1 0 1,-1 0-1,5-1 0,6-3 140,1 1-1,1 1 0,-1 0 1,19-2-1,-2 2-134,1 0 1,0 3-1,37 1 1,-56 1-164,-1 1 1,1 0-1,0 0 0,-1 1 1,0 1-1,0 0 1,0 1-1,0 1 1,-1 0-1,14 9 1,-20-10 1,0 0 1,-1 0 0,1 1-1,-1 0 1,-1 0 0,1 0-1,-1 1 1,0 0 0,-1-1-1,0 1 1,0 1 0,0-1-1,-1 0 1,0 1 0,0-1-1,-1 1 1,0-1 0,0 1-1,-1 10 1,0-4 98,0 0-1,-1-1 1,-1 1 0,0-1 0,-1 1-1,0-1 1,-1 0 0,-1 0-1,0 0 1,-8 14 0,7-19-21,1-1 1,-1 1-1,0-1 1,0 0-1,-1-1 1,0 0-1,0 0 1,-1 0-1,0-1 0,0 0 1,0-1-1,0 0 1,-1 0-1,1 0 1,-1-1-1,0-1 1,0 1-1,0-2 1,0 1-1,-11 0 1,12-2-117,0 1 1,0-2 0,0 1-1,0-1 1,0 0 0,0 0 0,0-1-1,0 0 1,0-1 0,1 0 0,-1 0-1,1 0 1,0-1 0,0 0-1,0-1 1,1 1 0,-1-1 0,1-1-1,0 1 1,1-1 0,-1 0 0,1 0-1,-6-10 1,9 14 17,1-1-1,-1 1 1,1-1 0,0 1-1,0-1 1,0 1 0,0-1-1,0 0 1,0 1 0,1-1-1,0 0 1,-1 0 0,1 0-1,0 1 1,1-4 0,4-12-290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16668,'0'0'41,"1"0"0,-1 0 0,0 0 1,1 0-1,-1 0 0,1 0 0,-1 0 1,1 0-1,-1 0 0,0 0 1,1 0-1,-1 0 0,1 0 0,-1 0 1,0 0-1,1 1 0,-1-1 0,1 0 1,-1 0-1,0 0 0,1 1 1,-1-1-1,0 0 0,1 0 0,-1 1 1,0-1-1,1 0 0,-1 1 0,0-1 1,0 1-1,1-1 0,-1 0 1,0 1-1,0-1 0,0 1 0,0-1 1,0 0-1,0 1 0,1-1 0,-1 1 1,0-1-1,0 1 0,0-1 1,0 0-1,0 1 0,0-1 0,-1 1 1,1-1-1,0 1 0,0-1 0,0 0 1,0 1-1,0-1 0,-1 1 1,1-1-1,-12 35 608,8-25-177,-15 39 398,6-17-685,2 1-1,0 0 0,-10 62 0,21-93-185,0-1 1,0 1-1,0 0 0,0-1 0,0 1 0,0 0 1,0-1-1,0 1 0,1-1 0,-1 1 0,1 0 0,-1-1 1,2 3-1,-1-4 4,-1 1 1,1-1 0,0 1-1,-1-1 1,1 1-1,0-1 1,-1 0-1,1 1 1,0-1-1,0 0 1,-1 0-1,1 0 1,0 1 0,0-1-1,-1 0 1,1 0-1,0 0 1,0 0-1,-1 0 1,1 0-1,0-1 1,0 1 0,-1 0-1,1 0 1,0-1-1,0 1 1,-1 0-1,1-1 1,0 1-1,-1 0 1,1-1 0,0 1-1,0-1 1,21-14 168,-1-1 0,0-1 1,-1-1-1,25-29 0,4-1 250,38-25 272,-46 44-3509,-41 29 2797,0 0 0,0 0 1,0 0-1,0 0 0,0 0 0,-1 0 0,1 0 1,0 0-1,0 0 0,0 0 0,0 0 0,0 0 0,0 0 1,0 0-1,0 0 0,0 0 0,0 0 0,-1 0 0,1 0 1,0 0-1,0 0 0,0 0 0,0-1 0,0 1 0,0 0 1,0 0-1,0 0 0,0 0 0,0 0 0,0 0 0,0 0 1,0 0-1,0 0 0,0 0 0,0 0 0,0-1 0,0 1 1,0 0-1,0 0 0,0 0 0,0 0 0,0 0 0,0 0 1,0 0-1,0 0 0,0 0 0,0-1 0,0 1 0,0 0 1,0 0-1,0 0 0,0 0 0,0 0 0,0 0 1,0 0-1,0 0 0,0 0 0,0 0 0,0 0 0,0 0 1,0 0-1,1-1 0,-1 1 0,0 0 0,-8-1-790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15675,'-3'26'1761,"3"2"-1177,1 5-216,7 3 904,3-1-552,2-1-280,3-7-920,0-2 584,1-21-160,1-7-88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17716,'5'32'1448,"3"8"-1080,-1 0-160,0 6 464,0 1-128,-3-4-343,-1-3-241,-1-9-537,-1-6-207,-2-13-336,-4-5 808,-3-11-216,-2-11-208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15579,'17'-15'350,"1"1"0,0 1-1,1 1 1,0 0 0,1 1 0,1 2-1,-1 0 1,2 1 0,-1 1 0,1 0-1,0 2 1,0 1 0,0 1-1,1 1 1,-1 0 0,31 3 0,-45 0-327,1 0 1,-1 1 0,1 0-1,-1 1 1,1-1 0,-1 2 0,0-1-1,0 1 1,-1 0 0,12 9 0,-15-11-23,-1 1 0,0-1 1,0 1-1,-1 0 1,1 1-1,0-1 1,-1 0-1,0 1 1,0-1-1,0 1 1,0 0-1,-1-1 0,1 1 1,-1 0-1,0 0 1,0 0-1,0 0 1,-1 0-1,1 0 1,-1 0-1,0 0 1,-1 1-1,1-1 1,-2 6-1,-1 1 33,0-1 1,-1 0-1,0 0 1,-1-1-1,0 1 1,0-1-1,-1 0 1,-1-1-1,1 1 1,-1-1-1,-11 10 0,2-4 59,0 0-1,-1-1 0,0-1 1,-35 19-1,42-26-146,0-1 1,0 0-1,0-1 0,-1 0 1,-17 3-1,26-5 40,-1-1 1,1 1 0,0-1-1,-1 0 1,1 0-1,0 0 1,-1 0-1,1 0 1,-1-1-1,1 1 1,0-1 0,0 0-1,-1 1 1,1-1-1,0 0 1,0 0-1,0 0 1,0-1-1,0 1 1,0 0 0,0-1-1,0 1 1,0-1-1,1 0 1,-1 0-1,1 1 1,-1-1-1,1 0 1,0 0 0,0-1-1,-2-1 1,-4-27-207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16299,'2'36'4449,"7"66"-3558,-7-81-822,3 24-19,-5-42-53,1 0 0,-1 0 0,1 1 0,0-1 0,0 0 0,1-1 0,-1 1 0,0 0 0,1 0 0,2 2 0,-4-4 4,1-1 1,-1 1-1,1-1 0,-1 0 1,1 0-1,0 1 1,-1-1-1,1 0 1,-1 0-1,1 0 1,0 1-1,-1-1 0,1 0 1,0 0-1,-1 0 1,1 0-1,0 0 1,-1 0-1,1-1 1,-1 1-1,1 0 0,0 0 1,-1 0-1,1 0 1,-1-1-1,1 1 1,0 0-1,-1-1 1,1 1-1,-1 0 0,1-1 1,-1 1-1,1-2 1,20-18 122,-17 15-93,43-48 273,19-21 143,-57 65-369,1 0 0,0 1-1,0 0 1,1 0 0,14-7-1,-23 14-74,0 0 1,1 0-1,-1-1 0,1 2 0,-1-1 0,1 0 0,-1 0 0,1 1 0,0 0 0,-1-1 1,1 1-1,0 0 0,-1 0 0,1 0 0,0 1 0,-1-1 0,1 1 0,0-1 0,-1 1 1,1 0-1,-1 0 0,1 0 0,-1 0 0,0 1 0,1-1 0,-1 1 0,0-1 1,0 1-1,0 0 0,0 0 0,2 3 0,2 2-116,-1 1 0,-1-1 0,1 1 0,-1 0 0,-1 1 0,1-1 0,-1 1 0,2 10 0,-4-13-253,0 0 161,1 0 0,0 0 0,0 0 0,5 9 0,2 2-189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2449 9986,'14'-8'3324,"11"-17"-3015,-17 17-34,73-81-342,-49 51-122,60-52 1,-79 79 161,0 1 0,1 0 0,1 1 1,-1 1-1,1 0 0,1 1 0,0 0 0,25-6 0,0 3 34,0-2-1,-1-1 1,0-2 0,52-29-1,-36 9-519,68-57 0,4-2-841,-72 59 889,1 2 0,117-48 0,-10 4 843,14-6 103,-86 48-113,-2-4 1,137-82-1,-185 95-248,560-328 1241,-23 34-7090,-296 158 6059,-176 107 532,-64 35-465,-1-3 0,0-1 0,58-45 0,-33 2-325,-52 49 3,2 1 0,0 1 0,28-21 0,-30 27 126,20-14 23,-32 23-302,-1-1 0,0 0 0,0 0-1,0 0 1,0 0 0,0-1-1,0 1 1,-1 0 0,1-1-1,1-4 1,-3-2-51,-4 0-118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41 13595,'58'-41'4145,"-87"59"-2976,0 1 1,-51 46-1,69-55-1169,1 1-1,0 0 1,0 0 0,1 1-1,1 1 1,0-1 0,1 1-1,0 1 1,-7 20 0,12-29-5,0 0 1,1 0 0,0 0 0,1 0-1,-1 0 1,1 0 0,0 0-1,0 0 1,0 0 0,1 0 0,-1 0-1,1 0 1,0 0 0,1 0 0,2 6-1,-2-8-11,0 0 0,0 0-1,0 0 1,0 0 0,0-1-1,1 1 1,-1-1 0,1 0-1,0 0 1,-1 1 0,1-2-1,0 1 1,0 0 0,1-1-1,-1 1 1,0-1 0,0 0-1,1 0 1,-1 0 0,0-1-1,1 1 1,-1-1 0,7 0-1,4 0-136,0-1 0,0-1 0,0 0 0,0-1 0,0 0 0,0-1 0,-1-1 0,0 0 0,15-8 0,5-5-340,0-2 0,35-28 1,-33 23 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 16980,'0'0'70,"-1"-1"0,1 1 1,0 0-1,-1 0 0,1-1 1,0 1-1,-1 0 0,1 0 0,-1 0 1,1-1-1,0 1 0,-1 0 1,1 0-1,-1 0 0,1 0 1,-1 0-1,1 0 0,0 0 1,-1 0-1,1 0 0,-1 0 1,1 0-1,-1 0 0,1 0 0,-1 0 1,1 0-1,0 0 0,-1 1 1,1-1-1,-1 0 0,1 0 1,0 0-1,-1 1 0,-17 6 498,0 3-634,0 1 1,1 0 0,1 1 0,-26 24 0,34-28 5,0 1 1,1-1-1,0 1 1,0 0 0,1 1-1,0 0 1,0 0-1,1 0 1,-7 22-1,11-30 60,1 1 0,-1 0 0,0 0 0,1 0 0,-1 0 0,1 0 0,0 0 0,0 0 0,0 0-1,1 1 1,-1-1 0,1-1 0,0 1 0,-1 0 0,1 0 0,0 0 0,1 0 0,-1 0 0,0-1-1,1 1 1,0-1 0,0 1 0,-1-1 0,5 5 0,-1-4 0,0 0 0,-1 0 0,1 0-1,0 0 1,0-1 0,1 0 0,-1 0 0,0 0 0,1-1 0,-1 0 0,1 0 0,9 0-1,-2 0 38,-1 0 0,1-1-1,0-1 1,23-4-1,-30 3 42,0 1-1,0-1 1,0-1-1,-1 1 1,1-1-1,0 1 0,-1-2 1,0 1-1,0-1 1,0 1-1,8-9 1,2-8 112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15515,'3'-1'1337,"-1"-1"-1049,-1 4-152,3 6 440,-1 5-152,3 9-232,0 2-136,-1 2-328,1 1-104,-2 3-96,1-1-88,-2-6-73,-3-2 393,-2-11-136,-5-1-120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13691,'14'-12'549,"1"1"0,0 0 0,1 1 0,0 1 0,29-13 0,-12 9-154,1 2 0,35-8 1,-56 16-352,0 0 1,0 1 0,0 1 0,0 0 0,19 1 0,-30 0-68,1 0 1,0 0 0,0 1 0,-1-1-1,1 1 1,0 0 0,-1 0 0,1 0-1,-1 0 1,1 0 0,-1 1 0,1-1-1,-1 1 1,0 0 0,0-1 0,0 1-1,0 0 1,0 0 0,0 0 0,0 1-1,-1-1 1,1 0 0,-1 1 0,0-1-1,1 1 1,-1-1 0,0 1 0,-1-1 0,1 1-1,0 0 1,0 5 0,0 4 19,-1 0 0,0 0 1,-1 0-1,0 0 0,-1 0 1,-1 0-1,0 0 0,0-1 0,-1 1 1,0-1-1,-1 0 0,0 0 1,-1-1-1,-1 1 0,1-1 0,-1-1 1,-1 1-1,0-1 0,0-1 1,-1 1-1,0-1 0,0-1 1,-1 0-1,0 0 0,-1-1 0,1 0 1,-1-1-1,0 0 0,0 0 1,-1-2-1,1 1 0,-1-1 0,-13 1 1,23-4-1,0 1 0,-1-1 1,1 0-1,0 0 0,-1-1 0,1 1 1,0 0-1,-1-1 0,1 1 0,0-1 1,0 0-1,-1 0 0,1 1 0,0-2 1,0 1-1,0 0 0,-3-2 0,-8-13-115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10162,'91'177'3962,"-39"-69"-3834,10 13-62,-53-106-64,1-1 0,0 0 0,1-1 0,1 0 0,0-1 0,15 13 0,76 50 60,39 32 88,-124-91-121,17 15 529,58 65 0,17 45-167,-56-67-332,4-3 1,77 74-1,-84-97-46,-2 1 1,78 104-1,14 29 11,-117-155-22,1-2 0,1-1 0,2-1 0,44 29-1,-17-18 2,-3-3 4,-1 3 0,75 63 0,-46-20 0,-36-33 5,1-2 0,79 55 0,178 70 83,-189-109-72,-4-5-19,210 70 1,126 4 61,-323-94-29,241 84-15,-317-103-20,1-1 1,0-3-1,1-2 0,0-2 0,63 1 1,-57-3-5,-50-3-5,0 0 0,0 0 0,-1 0 0,1 1-1,0-1 1,-1 1 0,1 0 0,-1 0 0,1 0 0,-1 0 0,4 4 0,-8-8 250,0 0 0,0 0 1,1 0-1,-1-1 0,0 1 0,1 0 1,0-1-1,-1-2 0,-1-8-14,-6-12 196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18828,'4'1'1272,"-4"17"-1056,-1 6-128,-2 9 488,1 4-255,0 6-305,2 2-136,4 2-305,3-4-175,-1-14-352,4-12-8,-3-17 616,-4-9-264,-8-12-168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15355,'0'-3'156,"0"0"0,0 0 0,0-1 0,0 1 0,1 0-1,-1 0 1,1-1 0,0 1 0,0 0 0,0 0 0,1 0 0,-1 0-1,1 0 1,-1 0 0,1 1 0,0-1 0,0 0 0,3-2 0,4-5 227,1 1 1,-1 0 0,14-10 0,-6 7-282,1 1 0,0 1 0,0 1 0,1 0 0,0 1 0,29-7 0,-36 11-118,0 1 1,1 1 0,-1 0-1,0 1 1,1 1 0,-1-1-1,1 2 1,-1 0 0,1 0-1,-1 1 1,23 7 0,-31-8-12,-1 1 1,1-1 0,-1 1 0,0 0-1,0 0 1,1 0 0,-1 0 0,-1 0-1,1 0 1,0 1 0,0 0 0,-1-1-1,0 1 1,1 0 0,-1 0 0,0 1-1,0-1 1,-1 0 0,3 5 0,-4-4 4,1-1 0,0 1 0,-1 0 0,0-1 1,0 1-1,0-1 0,0 1 0,-1-1 0,1 1 0,-1 0 1,0-1-1,0 0 0,0 1 0,-1-1 0,1 0 0,-1 1 1,0-1-1,0 0 0,-4 5 0,-1 0 23,0 0-1,-1-1 1,0 1-1,0-2 1,-1 1-1,0-1 1,0-1-1,-18 8 1,13-6-99,0-2-1,-1 0 1,0 0-1,0-1 1,-23 2 0,35-6 86,-17 1 17,20-1-10,0 0 1,-1 0-1,1 0 0,-1 0 0,1 0 1,-1 0-1,1-1 0,0 1 0,-1 0 1,1 0-1,-1 0 0,1 0 0,0-1 1,-1 1-1,1 0 0,0 0 0,-1-1 0,1 1 1,0 0-1,-1 0 0,1-1 0,0 1 1,-1 0-1,1-1 0,0 1 0,0-1 1,0 1-1,-1 0 0,1-1 0,0 1 1,0-1-1,0 1 0,0 0 0,0-1 1,0 1-1,0-1 0,2-8-163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13675,'5'5'1496,"0"9"-1032,-2 12-248,0 5 2017,0 14-2073,0 5-192,0 10-128,-1-1 8,-2-5-152,0-2-104,2-12-168,-4-10-65,-3-16 361,-1-12-80,-1-24-16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5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16139,'0'-2'141,"0"0"0,1 0 0,-1 0 0,1 0 0,0 0 0,-1 1 0,1-1 0,0 0 0,0 0 0,0 1 0,0-1 0,1 1 0,-1-1 0,0 1 0,1 0 0,-1-1-1,1 1 1,-1 0 0,1 0 0,-1 0 0,1 0 0,0 0 0,0 0 0,-1 1 0,1-1 0,4 0 0,5-3 79,0 2 0,0-1 0,14 0-1,3 1-309,0 1 0,0 2 0,-1 0-1,1 2 1,0 1 0,40 11-1,-64-13 24,1-1 0,-1 1 0,1 0 0,-1 0 0,0 0 0,5 3-1,-9-4 53,1-1 0,0 1-1,0-1 1,0 1 0,-1 0 0,1 0-1,-1-1 1,1 1 0,0 0-1,-1 0 1,1 0 0,-1 0-1,0 0 1,1 0 0,-1 0 0,0-1-1,1 1 1,-1 0 0,0 0-1,0 0 1,0 0 0,0 0-1,0 0 1,0 0 0,0 0 0,0 0-1,0 0 1,-1 0 0,1 0-1,0 0 1,-1 0 0,1 0-1,-1 0 1,0 1 0,-3 5-3,-1 0 1,0 0-1,-1-1 1,1 0 0,-1 0-1,0 0 1,-1-1-1,-10 7 1,-2 0-11,-40 19-1,54-28 16,0-1 0,0 1 0,-1-1 0,1 0 0,-1-1 0,1 1 0,-1-1 0,1 0 0,-1-1 0,0 1 0,1-1 0,-1 0 0,0-1 0,1 1 0,-8-2 0,-3-8-60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191 220 14347,'0'1'47,"0"-1"0,0 0-1,0 1 1,0-1 0,1 0 0,-1 1 0,0-1-1,0 0 1,1 1 0,-1-1 0,0 0 0,1 0-1,-1 0 1,0 1 0,1-1 0,-1 0-1,0 0 1,1 0 0,-1 0 0,0 1 0,1-1-1,-1 0 1,1 0 0,-1 0 0,0 0 0,1 0-1,-1 0 1,0 0 0,1 0 0,-1 0-1,1 0 1,-1 0 0,0 0 0,1-1 0,-1 1-1,1 0 1,-1 0 0,0 0 0,1 0 0,-1-1-1,13-4 55,39-6-8,-39 10-142,-1-2 1,1 1-1,0-2 1,-1 0-1,0 0 1,0-1-1,0 0 1,-1-1 0,15-10-1,-11 3-119,-1 0 0,-1-1 0,0-1-1,-1 0 1,0 0 0,-2-1 0,1-1 0,9-23-1,-39 83 558,-36 61 0,42-82-237,-2-1-1,0-1 1,-2 0 0,-26 25 0,26-31-227,-2-1 1,0-2-1,0 0 1,-1 0-1,0-2 1,0-1-1,-31 9 1,147-94-1017,-70 54 775,36-39 1,-53 51 87,0 0 1,0-1 0,-1 0-1,-1 0 1,0-1-1,7-18 1,-13 30 200,-1 0 0,1 0 0,-1 0 1,1 0-1,-1-1 0,0 1 1,0 0-1,1 0 0,-1 0 1,0-1-1,0 1 0,0 0 1,0 0-1,0-1 0,-1-1 0,1 3 21,-1 0-1,1-1 0,0 1 0,-1 0 0,1 0 1,-1 0-1,1-1 0,0 1 0,-1 0 0,1 0 1,-1 0-1,1 0 0,0 0 0,-1 0 0,1 0 1,-1 0-1,1 0 0,0 0 0,-1 0 0,1 0 1,0 0-1,-1 0 0,1 1 0,-1-1 0,1 0 1,0 0-1,-1 0 0,1 1 0,0-1 0,-1 0 1,-36 27 118,32-23-27,-97 80 1130,-127 77 0,204-144-2271,23-15-1013,15-9 473,89-54-1917,41-47 2575,-110 79 827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9818,'-3'4'1032,"-1"6"-704,-3 7-232,-1 3 841,-4 9-945,-3 0-136,-6 7-32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2012 11426,'-6'3'453,"-3"3"311,9-6-742,0 0 0,0 1 0,1-1 0,-1 0 0,0 1 0,0-1 0,0 0 0,0 0 0,1 0 0,-1 1 0,0-1 0,0 0 0,0 0 0,1 0 0,-1 1 0,0-1 0,0 0 0,1 0-1,-1 0 1,0 0 0,0 0 0,1 0 0,-1 0 0,0 0 0,1 1 0,-1-1 0,0 0 0,0 0 0,1 0 0,-1 0 0,0 0 0,1-1 0,-1 1 0,0 0 0,1 0 0,10 2 100,0-1 0,0 0 0,0-1 0,0 0 0,0-1 0,0 0 0,0-1 0,0 0 0,0 0 0,0-2 0,-1 1 0,0-1 0,1-1 0,-1 0 0,11-7 0,162-116-90,-11 7-119,-126 91-11,1 3-1,2 2 0,85-31 1,-120 52-35,1 1 1,18-2 0,-25 5 43,1-1-1,-1 0 1,0-1 0,0 0 0,0 0 0,0 0 0,0-1-1,0-1 1,-1 1 0,11-8 0,20-17 83,-12 8 128,42-24 1,-58 39-107,0 0 1,1 0-1,-1 1 1,1 1 0,0-1-1,1 2 1,-1 0-1,13-1 1,-2 1-11,1-2 0,-1 0 0,0-1 0,0-1 0,37-16 0,-8-2 34,55-35-1,10-5 56,-98 56-85,0 0-1,0 2 0,0 0 0,36-6 0,-32 9-8,25-2 4,1-3-1,-1-1 1,0-3-1,50-20 1,22-20-10,163-62-21,-82 59-17,-91 27 37,132-53-1,42-56 27,-98 45 52,95-18 34,-87 37-90,-94 32-6,306-122 14,-395 159-15,56-21 103,83-45 1,-145 68-84,0 0 0,1-1 1,-1 0-1,0 0 0,0 0 0,-1-1 1,1 1-1,-1-1 0,0 0 0,1 0 1,-2 0-1,1 0 0,0 0 0,-1-1 1,0 1-1,2-6 0,5-12-65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15475,'-2'3'204,"0"0"-1,0 1 1,-1-1-1,1 0 1,-1 0-1,0 0 1,0-1-1,0 1 1,0-1-1,0 0 1,-1 1-1,-4 1 1,-6 5 262,-11 10-231,1 1 0,-30 31 1,46-43-224,1 0 0,0 1-1,0 0 1,1 0 0,0 1 0,1 0 0,0 0 0,0 0 0,1 0 0,-3 13 0,7-21-13,-1 0 0,1 0 0,0 0 0,0 1 0,0-1 1,0 0-1,0 0 0,0 0 0,1 0 0,-1 0 0,1 1 0,-1-1 0,1 0 0,0 0 0,0 0 0,0 0 0,0 0 0,0-1 0,0 1 0,1 0 1,-1 0-1,1-1 0,-1 1 0,1-1 0,-1 1 0,1-1 0,0 0 0,0 0 0,0 0 0,-1 0 0,1 0 0,0 0 0,0 0 0,4 1 0,3 0-68,-1 0 0,1 0 0,0-1 0,-1 0 0,1-1 0,0 0 0,13-1 0,2-3-301,0-1 0,0-1 0,-1-1 0,36-15 0,-27 8-39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 13971,'7'-9'1511,"-12"6"-212,-20 8 337,6 5-1516,0 0 1,0 1-1,1 2 0,1-1 0,0 2 1,1 0-1,1 1 0,0 1 0,1 0 0,0 1 1,2 1-1,0 0 0,-11 23 0,21-36-108,-1 0-1,2 0 1,-1 1 0,0-1-1,1 0 1,0 1-1,1 0 1,-1 7-1,1-11-12,0 0 0,0 0 0,0 0 0,1 1-1,-1-1 1,1 0 0,0 0 0,-1 0-1,1 0 1,0 0 0,0 0 0,1 0 0,-1 0-1,0 0 1,0 0 0,1 0 0,-1-1-1,1 1 1,0-1 0,-1 1 0,1-1-1,0 0 1,2 2 0,4 0-26,-1 0 1,1 0-1,-1-1 0,1 0 1,0 0-1,0-1 0,0 0 1,0-1-1,0 1 0,9-2 1,2-1-474,0 0 0,0-1 0,22-7 0,-25 5 274,-1 0 0,0-1 0,24-13 0,-1-5-300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5 175 12499,'0'-4'192,"0"1"-1,0-1 1,1 0 0,-1 0 0,1 0 0,0 0 0,0 1 0,1-1 0,-1 0 0,1 1-1,0-1 1,0 1 0,0 0 0,0 0 0,0-1 0,1 1 0,4-4 0,6-5 280,1 0 1,25-16-1,0-1-621,-31 22 188,11-10 149,-19 16-180,0 1-1,1 0 1,-1 0-1,0 0 1,1 0-1,-1-1 1,0 1-1,1 0 0,-1 0 1,0 0-1,1 0 1,-1 0-1,0 0 1,1 0-1,-1 0 1,0 0-1,1 0 1,-1 0-1,0 0 1,1 1-1,-1-1 0,0 0 1,1 0-1,-1 0 1,0 0-1,1 0 1,-1 1-1,0-1 1,0 0-1,1 0 1,-1 1-1,0-1 1,0 0-1,1 0 1,-1 1-1,0-1 0,0 0 1,0 1-1,1-1 1,-1 0-1,0 1 1,0-1-1,0 0 1,0 1-1,0-1 1,0 0-1,0 1 1,0-1-1,0 0 0,0 1 1,0-1-1,0 0 1,0 1-1,0-1 1,0 0-1,0 1 1,0 0-1,-1 132 527,-1-55-492,2-72-41,-3 119 16,1-105-19,-1 0 1,0 0-1,-2 0 0,-7 20 1,12-38 7,-1 0 0,1 0 0,-1 0 0,0 0 0,0-1 1,0 1-1,0 0 0,0-1 0,0 1 0,0 0 0,-1-1 0,1 0 1,0 1-1,-1-1 0,1 0 0,-1 0 0,0 1 0,1-1 0,-1 0 1,0-1-1,-2 2 0,2-2 4,-1 0-1,1 0 1,0 0-1,0 0 1,0 0 0,0-1-1,0 1 1,0-1 0,0 0-1,0 1 1,0-1-1,0 0 1,0 0 0,0 0-1,1 0 1,-1-1 0,0 1-1,1 0 1,-1-1-1,-1-2 1,-6-4 15,0-1 0,0-1 1,1 1-1,0-1 0,1-1 0,1 1 0,-1-1 1,-5-15-1,12 25-50,0 0 1,-1 0-1,1 0 1,0 0 0,0 0-1,0 0 1,0 0-1,0 0 1,0 0 0,0 0-1,0 0 1,1 0-1,-1 0 1,0 0-1,1 0 1,-1 1 0,0-1-1,1 0 1,-1 0-1,1 0 1,-1 0-1,1 0 1,0 1 0,-1-1-1,1 0 1,0 0-1,0 1 1,-1-1 0,1 1-1,0-1 1,0 0-1,0 1 1,2-1-1,3-1-173,0-1 1,0 2-1,0-1 0,10-1 0,-2 1-179,14-6-767,0 0 1,49-22-1,-52 17 504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13467,'-3'46'1416,"-6"-2"-1016,-1 1-168,2-1 544,3-4-391,3-4-201,2-7-392,2-2-48,0-8 159,-1-2-87,-4-4-96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13003,'6'-16'278,"0"1"1,1 0 0,1 1 0,0-1-1,1 2 1,0-1 0,2 1-1,-1 1 1,1 0 0,20-17-1,-21 21-185,0 0 0,1 1-1,0 0 1,1 1 0,-1 0-1,1 1 1,0 0-1,0 1 1,1 1 0,-1-1-1,1 2 1,0 0-1,23-1 1,-30 3-89,-1 0 0,1 1 0,-1-1 0,0 1 0,1 1 0,-1-1 0,0 0 0,0 1-1,0 0 1,0 1 0,0-1 0,0 1 0,-1 0 0,1 0 0,-1 0 0,0 0 0,0 1 0,0 0 0,0 0 0,-1 0 0,1 0 0,-1 1 0,0-1 0,-1 1-1,1 0 1,-1 0 0,0 0 0,0 0 0,0 0 0,-1 0 0,0 0 0,0 1 0,0-1 0,0 0 0,-1 1 0,0-1 0,0 1 0,-1-1 0,1 0 0,-1 1-1,-3 8 1,2-5 34,-2 0 0,1 0 0,-1 0-1,0-1 1,-1 1 0,0-1 0,0 0-1,-1-1 1,0 1 0,-1-1 0,1 0-1,-1-1 1,0 1 0,-1-1 0,0-1-1,0 1 1,0-2 0,0 1 0,-1-1-1,0 0 1,0-1 0,0 0 0,0 0-1,0-1 1,-10 1 0,15-2-26,1-1 1,0 0-1,0 0 1,0 0-1,0-1 0,0 1 1,0-1-1,-1 0 1,1 0-1,0 0 1,1 0-1,-1 0 0,0-1 1,0 1-1,0-1 1,1 0-1,-1 0 1,-3-3-1,-13-25 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15123,'1'-20'1448,"-1"16"-1097,1 13 24,6 139-56,6 217-2188,-25 99-1466,-8-272 3662,8-104-121,0 135 1,14-204-330,1 0 0,0 1 0,1-1 0,12 32 0,-10-35-10,-1 1 1,0 0-1,-1 0 1,-1 0-1,-1 1 1,1 20-1,-12 49-924,6-70 915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12019,'-4'21'1032,"3"11"-776,-4 2-152,1 9 664,1 1-600,0 7-88,3 2-56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58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10914,'-3'43'793,"0"-15"-793,0-3-17,2-11 346</inkml:trace>
  <inkml:trace contextRef="#ctx0" brushRef="#br0" timeOffset="1">21 568 12299,'0'10'840,"0"-5"-728,0-3 152,0 1-144,1 0-80,-1 4-16,0 3-312,0 2 256,3 2-40,0 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3054 136 12851,'-72'-29'525,"-109"-28"-1,119 42-586,-1 2 0,-1 3-1,1 3 1,-1 2 0,-116 7-1,87 7-170,1 4 0,0 4 0,-121 39-1,73-11 626,-145 68 0,216-80-264,2 3 0,2 2-1,-119 93 1,92-49-181,3 5-1,5 3 0,3 3 1,-114 174-1,27 0-197,128-195 42,-55 142 0,58-109 144,5 2 0,5 1 0,4 2 0,5 0 1,-5 163-1,22-192 44,4 0 1,3 1-1,3-1 0,5-1 1,2 0-1,4-1 0,4-1 1,40 90-1,89 141-213,-25-56 116,-22 8 59,27 273 54,-29-95 156,-88-389-131,2-1 1,2-1 0,2-1 0,39 61 0,-22-50-9,3-1 1,84 88-1,-32-55-54,4-4-1,4-5 1,125 76 0,-148-107-69,3-3 1,2-5-1,1-3 1,2-3-1,141 36 1,-54-34-1109,1-8 0,259 10 0,-299-32 626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2604 4433,'-16'-27'86,"-115"-202"914,97 162-89,-39-107 1,33 42-264,5 0 1,-22-174-1,-4-277-1140,33 58-802,13 191 158,8 240 868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0 8922,'-135'25'840,"2"-1"-624,17 1-56,4-1 256,9-1-104,6-2-224,8-2-32,3-8 32,16-11-56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12371,'-2'-3'744,"6"-2"-824,1 1-24,6-5 96,4 2-88,12-5-144,4-2-104,18-5-665,12-2-423,13 2 1160,3-2-176,11 3-160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5193,'89'2'164,"882"52"114,-64 79-220,-389-51-350,-304-52-17,262 42-1168,-9 35 1496,-395-85 494,-1 2 0,102 53 0,-141-61-302,-1 2 1,-1 2-1,-1 1 0,-1 1 1,0 1-1,-2 1 1,33 40-1,102 175 1315,-92-129-1014,-29-45-465,-3 3-1,-2 0 1,-4 3 0,-3 0-1,20 83 1,-39-123-31,62 256 342,-64-244-323,-1 0 0,-2 1-1,-3-1 1,-6 78 0,-16 4-149,-64 213 0,19-90 61,6 44-493,44-194 453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1113 11739,'0'-1'56,"1"1"1,-1 0 0,0 0 0,1 0 0,-1 0-1,0 1 1,1-1 0,-1 0 0,0 0-1,1 0 1,-1 0 0,0 0 0,1 0 0,-1 0-1,0 1 1,0-1 0,1 0 0,-1 0 0,0 0-1,0 0 1,1 1 0,-1-1 0,0 0 0,0 0-1,0 1 1,1-1 0,-1 0 0,0 1 0,0-1-1,0 0 1,0 0 0,0 1 0,0-1 0,1 0-1,-1 1 1,0-1 0,0 0 0,0 1 0,0-1-1,0 0 1,0 1 0,0-1 0,0 0 0,0 1-1,-1-1 1,1 0 0,0 1 0,0-1 0,0 0-1,0 1 1,-10 20 701,6-14-717,5-4-78,4-5 18,6-3 15,4-8 36,8-5 506,40-26 0,6 9 14,-45 19-573,-3 1 27,0 2 1,30-15-1,-45 25-26,1 0 1,-1 1 0,0 0-1,1 0 1,-1 0-1,1 1 1,0 0-1,-1 1 1,1-1-1,0 1 1,0 1-1,-1-1 1,13 3 0,-7 0-52,1-1 0,1 0 0,-1-1 0,0 0 1,17-2-1,67-11-68,-2 0 89,39 13-38,-89 1 66,1-2 0,60-8-1,415-51 34,-452 56-15,0-2 0,-1-4 0,74-18 0,293-54-52,-343 64 75,169-56 0,1-1-45,-138 51 0,157-9 0,-214 25 35,87-20 1,60-27 13,-60 13-16,0 11-20,-134 27 10,1 2-1,0 0 0,0 1 0,0 1 0,29 6 0,-43-5-3,-1-1-1,1 0 0,0 0 0,0 0 1,0-1-1,0 0 0,0 0 0,0-1 1,0 0-1,0 0 0,0 0 0,-1-1 1,1 0-1,0-1 0,6-3 0,151-90-71,32-18-119,-154 87 307,-36 22-50,0 1 1,1 0-1,-1 0 0,1 0 1,0 0-1,0 1 0,0 0 0,9-1 1,-3 1 112,0 0 0,-1-1 1,21-9-1,-29 12-196,0-1 1,0-1 0,0 1-1,0 0 1,-1-1-1,1 0 1,-1 0-1,0 0 1,0 0-1,0 0 1,0-1 0,0 0-1,-1 1 1,4-8-1,0-6-119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 15011,'-37'-3'7035,"23"1"-6868,-1 1-1,1 0 1,-1 1 0,1 0 0,-22 4-1,17 2-210,1 1 0,-1 0-1,1 1 1,1 1-1,0 1 1,0 0 0,0 1-1,2 1 1,-1 0 0,1 1-1,1 1 1,1 1 0,0 0-1,1 0 1,0 1-1,1 1 1,1 0 0,-15 34-1,23-45-54,0 0 0,0 0 0,0 0 0,1 0 0,0 0 0,0 1 0,1-1 0,-1 0 0,1 1 0,1-1 0,0 8 0,0-12 23,-1-1 0,1 1 0,-1 0 0,1 0 0,0-1 0,0 1 0,0 0 0,0-1 0,0 1 0,0-1 0,0 1 0,0-1 0,1 1 0,-1-1 0,1 0 0,2 2 0,-2-2-19,1 0 1,-1 0 0,1 0-1,-1 0 1,1-1-1,0 1 1,-1-1-1,1 0 1,0 0 0,-1 0-1,1 0 1,0 0-1,-1 0 1,1-1-1,2 0 1,7-3-109,-1 1 0,0-2 0,0 0 0,-1 0 0,12-8 0,24-16-403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14595,'0'0'74,"-1"0"0,0 0 0,1 0-1,-1 0 1,0 0 0,1 0 0,-1 0 0,0 0-1,1 0 1,-1 0 0,0 0 0,1 1 0,-1-1-1,1 0 1,-1 0 0,0 1 0,1-1-1,-1 0 1,1 1 0,-1-1 0,1 0 0,-1 1-1,1-1 1,-1 1 0,1-1 0,-1 1 0,-20 14 295,1 4-271,0 0-1,2 1 1,0 0 0,2 2-1,0 0 1,1 1 0,2 1-1,-18 38 1,29-57-90,1 0 0,-1 0 0,1-1 0,0 1 0,0 0 0,0 0 0,1 0 0,0 0 1,0 0-1,0 0 0,1 6 0,0-9 6,-1 0 1,1 0-1,0 0 1,0 0 0,0 0-1,0 0 1,0 0-1,1-1 1,-1 1-1,0 0 1,1-1-1,0 1 1,-1-1-1,1 0 1,0 1 0,-1-1-1,1 0 1,0 0-1,0 0 1,0 0-1,0 0 1,0-1-1,0 1 1,0-1-1,0 1 1,0-1 0,1 0-1,1 0 1,4 1-49,-1-1 0,1 0 1,0-1-1,-1 0 1,1 0-1,-1 0 1,1-1-1,-1-1 0,1 1 1,-1-1-1,0 0 1,0-1-1,-1 1 1,1-1-1,-1-1 0,10-8 1,1-4-171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76 14563,'-13'-2'2169,"10"-4"175,19-13-760,-1 4-1329,-12 11-271,0 0 0,0 1-1,0-1 1,1 1 0,-1 0-1,1 0 1,0 1 0,8-5-1,-12 7-6,1 0 0,0 0 0,0 1 0,-1-1 0,1 0-1,0 1 1,-1-1 0,1 0 0,0 1 0,-1-1 0,1 1-1,0-1 1,-1 1 0,1-1 0,-1 1 0,1 0 0,-1-1-1,1 1 1,-1-1 0,0 1 0,1 0 0,-1 0 0,0-1-1,0 1 1,1 0 0,-1-1 0,0 1 0,0 1 0,8 28-346,-7-25 303,6 23-30,-1 1-1,-2 0 1,0 0 0,-3 1 0,0-1 0,-4 32 0,3-60 112,0 1 0,0-1-1,0 1 1,0-1 0,-1 1-1,1-1 1,-1 0-1,1 1 1,-1-1 0,1 0-1,-1 1 1,0-1 0,0 0-1,0 0 1,1 0-1,-1 1 1,0-1 0,0 0-1,-1 0 1,1-1 0,0 1-1,-1 1 1,0-2 12,1 0 0,-1 1 1,1-1-1,-1 0 0,1 0 1,-1 0-1,1-1 1,-1 1-1,1 0 0,-1-1 1,1 1-1,-1 0 0,1-1 1,0 0-1,-1 1 0,1-1 1,0 0-1,0 0 0,-1 0 1,1 1-1,-2-3 0,-9-8 138,0 0-1,0 0 1,1-1 0,0-1-1,1 0 1,-15-26-1,69 48-1979,-19-9 1309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14219,'-2'9'960,"-1"5"-816,3 0-72,0 5 192,0 0-152,5 4-40,2 0-24,2 1-48,-1 1-88,-1 1-144,-1 2-104,-3-3-1240,-1-3 1384,-4-2-208,-5-8-96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17060,'1'-1'140,"-1"0"-1,0 0 1,1-1 0,-1 1 0,1 0 0,0 0 0,-1-1 0,1 1 0,0 0 0,-1 0-1,1 0 1,0 0 0,0 0 0,0 0 0,0 0 0,0 0 0,0 1 0,0-1 0,1 0-1,-1 1 1,0-1 0,0 0 0,1 1 0,-1 0 0,0-1 0,3 0 0,38-7 518,-40 8-579,23-2-116,0 0 0,0 1 0,30 4 0,-46-2-45,-1 0-1,1 0 0,0 1 1,0 1-1,-1-1 1,1 1-1,-1 1 0,0 0 1,0 0-1,0 0 1,-1 1-1,10 7 0,-16-11 64,0 0 0,0 0 0,0-1 0,0 1 0,0 0 0,-1 0 0,1 0 0,0 0 0,-1 0 0,1 0 0,0 0 0,-1 1 0,0-1 0,1 0 0,-1 0 0,1 0 0,-1 1 0,0-1 0,0 0 0,0 0 0,0 0 0,0 1 0,0-1 0,0 2 0,-1-2 8,0 1 0,0 0 0,0 0 0,0-1 1,0 1-1,0 0 0,0-1 0,-1 1 0,1-1 0,0 0 1,-1 1-1,0-1 0,-2 2 0,-5 2-109,-1 1 1,0-2-1,-21 8 1,31-12 116,-42 12-726,34-8 498</inkml:trace>
  <inkml:trace contextRef="#ctx0" brushRef="#br0" timeOffset="1">465 77 14819,'-7'12'1448,"0"4"-1103,3 2-137,-3 1 512,5 4-480,4-1-80,3-1-232,2-3-120,4-1-312,-1-1-80,-1-4 343,2-1-127,-1-6-40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17228,'0'0'1272,"2"-2"-1016,10 1-112,2-5 456,2 1-328,9-4-664,-1-1 608,8-1-264,1 1-8,2-1-72</inkml:trace>
  <inkml:trace contextRef="#ctx0" brushRef="#br0" timeOffset="1">275 5 15843,'0'0'40,"0"0"0,0 0 0,0-1 0,0 1 0,0 0 0,0 0 0,0 0 0,0 0 0,0 0 0,0 0 0,0-1 0,0 1 0,0 0 0,0 0 0,0 0 0,0 0 0,0 0 0,1 0 0,-1-1 0,0 1 0,0 0 0,0 0 0,0 0 0,0 0 0,0 0 0,0 0 0,0 0 0,0 0 0,1-1-1,-1 1 1,0 0 0,0 0 0,0 0 0,0 0 0,0 0 0,0 0 0,0 0 0,1 0 0,-1 0 0,0 0 0,0 0 0,0 0 0,0 0 0,0 0 0,1 0 0,-1 0 0,0 0 0,0 0 0,0 0 0,0 0 0,0 0 0,0 0 0,1 0 0,-1 0 0,0 0 0,14 4 873,15 9-701,-24-10-266,0 1 0,0-1 0,0 1 0,0 0 0,-1 1 0,1-1 0,-1 1 0,0 0 0,-1 0 0,1 0 0,-1 0 0,0 0 0,0 1 0,-1 0 0,1-1 0,-1 1 0,-1 0 0,3 11 0,-1 5-528,-1 1 0,0-1 0,-4 41 0,2-48 148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8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15779,'42'-15'1556,"72"-17"-1,-89 27-1335,1 1 1,0 1-1,1 1 0,29 3 0,-48-1-246,-1 1 0,1 0 1,0 1-1,-1 0 0,1 0 0,-1 0 1,1 1-1,-1 0 0,0 1 0,0 0 1,-1 0-1,1 0 0,-1 1 1,0 0-1,0 0 0,6 7 0,-8-7-9,-1-1 0,1 1-1,-1 0 1,-1 0-1,1 0 1,-1 0 0,0 1-1,0-1 1,0 1 0,-1-1-1,0 1 1,0-1 0,0 1-1,-1 0 1,1 0 0,-1-1-1,-1 1 1,1 0-1,-1 0 1,0-1 0,-1 1-1,-2 8 1,-1-3 48,0-1-1,0 1 1,-1-1 0,0 0-1,-1 0 1,0-1 0,-1 0-1,0 0 1,0-1 0,-1 0-1,-11 9 1,6-8 12,1 1 0,-2-2 1,1 0-1,-1 0 0,0-2 0,-1 0 0,-22 6 0,2-6-347,34-6 313,0 0 1,0 0 0,0-1-1,0 1 1,0 0 0,0 0-1,0-1 1,0 1 0,1-1-1,-1 0 1,0 0 0,0 0-1,1 1 1,-1-1 0,-2-2-1,-4-8-104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11338,'-3'93'1105,"1"-5"-777,2-8-152,3-13 840,4-9 64,6-21-912,2-17-24,-2-42 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15683,'23'0'929,"8"-3"-953,1-2-24,-2-3 0,6 1-129,9-4-143,6-1-72,12-5-824,4-2 968,18-6-96,2-7-128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10474,'92'-9'992,"-9"11"-623,-4 2-113,-2 5 544,4-2-176,7-6-288,7-1-32,20-10-208,9-6-184,12-11 136,2-3-48,-12 0-48</inkml:trace>
  <inkml:trace contextRef="#ctx0" brushRef="#br0" timeOffset="1">2205 70 13819,'90'33'992,"0"-7"-840,6-12-56,19-4 160,12-9-200,14-1-264,-2-5-848,0-1 904,-3 2-152,-1 5-104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11883,'140'0'719,"174"-21"1,135-42-386,-77 9-1341,-226 39 259,1 6-1,0 7 0,281 33 0,-254-12 1888,1-8 1,332-20-1,-349-5-954,327-17-27,-380 30-137,1 5 0,168 27 0,10 16 202,-192-37-108,106 0 0,111-34-422,-2-25-483,-208 32 744,39-6-203</inkml:trace>
  <inkml:trace contextRef="#ctx0" brushRef="#br0" timeOffset="1">6153 59 9594,'75'29'1192,"2"-2"-768,8-9-216,2-7 1417,9-10-1393,0-3-72,-4-20-64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16363,'6'-23'2410,"-3"21"-1242,-2 15-201,-5 27-433,-8 42-1,5-43-590,-2 44 0,9-82 54,-1 0 0,1 0 0,1 0 0,-1 0 0,0 0 0,0 0 0,0 0 1,0 0-1,1 0 0,-1-1 0,0 1 0,1 0 0,-1 0 0,1 0 0,-1 0 1,1 0-1,-1-1 0,1 1 0,0 0 0,-1 0 0,1-1 0,0 1 0,0-1 0,-1 1 1,1 0-1,0-1 0,0 1 0,0-1 0,0 0 0,1 1 0,4 0-11,-1 0 0,1 0-1,-1 0 1,11-1 0,10 2-24,-17 0 22,-1 1 0,1 1-1,0-1 1,-1 1 0,0 1 0,0-1 0,0 1-1,-1 1 1,10 7 0,-14-10 7,0 0 0,0 0 1,0 0-1,0 0 0,0 0 0,-1 1 0,1-1 1,-1 1-1,0 0 0,0 0 0,-1 0 1,1-1-1,-1 2 0,1-1 0,-1 0 0,-1 0 1,1 0-1,0 0 0,-1 1 0,0-1 0,0 0 1,-1 6-1,0-8 30,0 0 0,0 0 0,0 0-1,0 0 1,0 0 0,-1 0 0,1 0 0,-1-1 0,1 1 0,-1 0 0,0-1 0,1 1-1,-1-1 1,0 0 0,0 0 0,0 1 0,0-1 0,0-1 0,0 1 0,-1 0 0,1 0-1,0-1 1,0 1 0,-1-1 0,1 0 0,-4 0 0,-3 1 83,0 0 1,0-1-1,-1-1 1,1 1-1,-12-4 1,10 2-197,0 0-1,0-2 1,0 1 0,1-1-1,-1-1 1,1 1 0,0-2 0,1 0-1,-14-10 1,22 16 52,1 0 1,-1-1-1,1 1 0,-1 0 1,1-1-1,-1 1 1,1-1-1,-1 1 0,1-1 1,0 1-1,-1-1 1,1 1-1,0-1 0,-1 1 1,1-1-1,0 1 1,0-1-1,-1 0 0,1 1 1,0-1-1,0 1 0,0-1 1,0 0-1,0 1 1,0-1-1,0 0 0,0 1 1,0-1-1,0 1 1,0-1-1,1 0 0,-1 1 1,0-1-1,0 1 0,1-1 1,-1 1-1,0-1 1,1 1-1,-1-1 0,0 1 1,1-1-1,-1 1 1,1-2-1,12-1-515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14811,'7'-2'371,"57"-22"1497,-59 22-1706,-1 0 0,1-1 0,-1 0 0,1 0 0,-1 0 1,0-1-1,0 1 0,0-1 0,0 0 0,3-5 0,-22 25 692,8-2-720,0 1-1,1 0 1,1 1-1,-5 20 1,8-25-132,0-1-1,1 1 1,0 0 0,0-1-1,1 1 1,1 0 0,2 16-1,-2-25-5,-1 1 0,1-1 0,-1 0 0,1 0 0,0 1 0,0-1 0,0 0-1,0 0 1,0 0 0,0 0 0,1 0 0,-1 0 0,1-1 0,-1 1 0,1 0 0,0-1-1,-1 1 1,5 1 0,-4-2 7,0 0 1,0 0-1,0-1 0,0 1 0,1-1 0,-1 0 0,0 1 0,0-1 1,1 0-1,-1 0 0,0-1 0,0 1 0,1 0 0,-1-1 1,4-1-1,2-1 42,-1 0 0,0-1 1,0 0-1,0 0 0,0-1 1,0 0-1,-1 0 0,0-1 0,7-8 1,1-4 169,-1-1-1,-1-1 1,-1 0 0,-1-1 0,-1 0 0,8-25 0,-7 18 143,-12 44-280,-1 32 0,1-14-100,0-17 9,-1 37-12,3-51 20,0 1 1,0 0-1,1 0 1,-1-1-1,1 1 1,0 0-1,0-1 1,0 1-1,0 0 1,4 5-1,-4-8-51,0 1-1,0-1 0,0 0 1,0 0-1,0 0 1,0 0-1,0-1 0,1 1 1,-1 0-1,0 0 1,1-1-1,-1 1 0,0-1 1,1 1-1,-1-1 1,0 1-1,1-1 0,-1 0 1,1 0-1,-1 0 1,1 0-1,-1 0 0,0 0 1,1 0-1,-1 0 1,1 0-1,-1-1 1,1 1-1,-1-1 0,0 1 1,1-1-1,-1 1 1,0-1-1,3-1 0,1-1-248,-1 0 0,1-1 0,-1 1 0,0-1 0,0 1 0,0-1 0,6-9 0,7-18-411,-1-6-237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17212,'-7'-9'1608,"1"3"-1064,2 3 352,9 6-816,2 2-152,3-1-256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 12659,'-51'110'2427,"47"-99"-2263,0 0 0,1 0 0,0 1 0,1-1 0,0 1-1,1 0 1,0 0 0,1 12 0,0-22-160,0 0 0,0 0 0,0-1 0,1 1 0,-1 0 0,0 0 0,1 0 0,-1 0 0,1-1 0,0 1 0,-1 0 0,1 0 0,0-1 0,0 1 0,0-1 0,0 1 0,1-1 0,-1 1 0,0-1 0,0 0 0,1 1 0,-1-1 0,1 0-1,-1 0 1,1 0 0,0 0 0,-1 0 0,1-1 0,0 1 0,2 0 0,0-1 14,-1 0-1,0 0 0,0 0 1,0-1-1,0 1 1,0-1-1,-1 0 0,1 0 1,0 0-1,0 0 0,0 0 1,-1-1-1,1 1 0,0-1 1,-1 0-1,0 0 1,1 0-1,1-2 0,7-8 104,0 0 0,-1-1 0,0-1 0,-1 1 1,-1-1-1,7-16 0,36-92 898,-50 118-984,5-12 140,0-1 0,-1 0 0,-1 0 0,3-28 0,-7 45-168,0-1 0,1 1 0,-1-1-1,0 1 1,0 0 0,0-1 0,0 1 0,0-1 0,0 1 0,0-1 0,0 1 0,0 0 0,0-1-1,-1 1 1,1-1 0,0 1 0,0 0 0,0-1 0,0 1 0,-1-1 0,1 1 0,0 0-1,0-1 1,-1 0 0,-7 6 71,-8 20-45,1 6-27,-23 58 1,34-75-8,0 0 0,0 0 1,1 0-1,1 1 0,0-1 1,1 1-1,1 14 1,0-27-4,0 1 1,0-1 0,1 0 0,-1 1-1,1-1 1,-1 0 0,1 0 0,0 1-1,0-1 1,0 0 0,0 0 0,0 0-1,0 0 1,1 0 0,-1 0 0,1-1-1,-1 1 1,1 0 0,0-1 0,2 2-1,-1-1-14,-1-1-1,1 0 1,0 0-1,0 0 1,0 0-1,0-1 1,0 1-1,-1-1 1,1 0-1,0 0 1,0 0-1,0 0 1,6-1-1,0-1-56,1-1 1,0 1-1,-1-2 0,0 1 0,0-2 1,0 1-1,0-1 0,9-7 0,-15 10 55,3-2-13,-1 0 0,0 0 0,0 0 0,0 0 0,-1-1 0,1 0 1,-1 0-1,0 0 0,4-8 0,-35 51 554,24-33-458,-1 2-4,1 0-1,-1 0 1,1 0-1,1 0 0,-3 10 1,5-16-52,-1 0 0,1 0 0,0 0-1,0 0 1,0 1 0,0-1 0,0 0 0,0 0 0,1 0 0,-1 0 0,0 0-1,1 0 1,-1 0 0,0 0 0,1 0 0,-1 0 0,2 2 0,-1-2-1,0 0 0,0 0 0,1-1 0,-1 1 0,0 0 0,0 0 0,1-1 0,-1 1 0,0-1 0,1 1 0,-1-1 0,1 0 0,-1 0 0,0 1 0,1-1 0,-1 0 0,3 0 0,29-3 5,-1 0 0,56-14 1,-22 3-29,75-10 612,-141 24-559,1 0 0,-1-1-1,1 1 1,-1 0 0,1 0 0,-1 0 0,1 0 0,-1-1-1,1 1 1,-1 0 0,1 0 0,-1-1 0,1 1-1,-1 0 1,0-1 0,1 1 0,-1 0 0,1-1 0,-1 1-1,0-1 1,1 1 0,-1-1 0,0 1 0,0-1-1,1 1 1,-1-1 0,0 1 0,0-1 0,0 1 0,0-1-1,0 1 1,0-1 0,0 1 0,0-1 0,0 1-1,0-1 1,0 1 0,0-1 0,0 0 0,0 1-1,0-1 1,0 1 0,0-1 0,-1 1 0,1-1 0,0 1-1,0-1 1,-1 1 0,1 0 0,0-1 0,-1 0-1,-23-29 982,16 21-694,4 4-202,-57-78 1213,52 69-1292,0 0 0,2 0 0,0-1-1,-7-19 1,13 32-91,1 1 0,-1 0 0,1 0 0,0-1 0,-1 1 0,1 0 0,0-1 0,0 1 0,0 0 0,0-1 0,0 1 0,0 0 0,1 0 0,-1-1 0,0 1 0,0 0 0,1-1 0,-1 1 0,1 0 0,0 0 0,-1 0 0,1 0-1,0-1 1,-1 1 0,1 0 0,0 0 0,0 0 0,0 0 0,0 1 0,0-1 0,0 0 0,0 0 0,0 1 0,1-1 0,-1 0 0,0 1 0,0-1 0,0 1 0,3-1 0,5-1-367,1 0 0,-1 1 0,1 0 0,15 0 1,-3 1 408,23-4-727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61 16700,'5'-8'737,"0"1"1,-1-1 0,4-10 0,-8 17-672,0 1 1,1-1 0,-1 0-1,0 0 1,0 1 0,0-1-1,1 0 1,-1 0-1,0 1 1,0-1 0,0 0-1,0 0 1,0 0-1,-1 1 1,1-1 0,0 0-1,0 0 1,0 0 0,-1-1-1,0 2-2,0-1-1,0 1 1,0 0-1,1 0 1,-1-1 0,0 1-1,0 0 1,0 0-1,0 0 1,0 0 0,1 0-1,-1 0 1,0 0-1,0 0 1,0 0 0,0 1-1,0-1 1,1 0-1,-1 0 1,0 1-1,0-1 1,0 1 0,1-1-1,-2 1 1,-4 2 28,0 1 1,0 0-1,1 0 1,-1 0-1,1 0 1,0 1-1,0 0 0,-5 7 1,-3 4-51,-16 28 0,21-29-122,-14 32 1,20-43 39,0 1 0,1-1 1,-1 1-1,1 0 1,0 0-1,1 0 0,-1 0 1,1 0-1,0 0 0,0 0 1,2 9-1,-2-13 15,1 1-1,0-1 1,0 1-1,0-1 1,0 0-1,0 1 1,0-1 0,1 0-1,-1 0 1,0 1-1,1-1 1,-1 0-1,0-1 1,1 1-1,-1 0 1,1 0-1,0-1 1,-1 1-1,1 0 1,0-1 0,2 1-1,44 5-380,-34-5 241,-8 0 126,4 0-73,1 0 1,-1 1-1,1 0 1,13 5-1,-23-7 111,0 1-1,1-1 1,-1 1-1,0-1 0,0 1 1,0-1-1,1 1 1,-1 0-1,0-1 1,0 1-1,0 0 0,0 0 1,0 0-1,0 0 1,-1 0-1,1 0 1,0 0-1,0 0 0,-1 0 1,1 0-1,-1 1 1,1-1-1,-1 0 0,1 0 1,-1 1-1,0-1 1,1 0-1,-1 0 1,0 1-1,0-1 0,0 0 1,0 1-1,0-1 1,0 0-1,-1 1 1,1-1-1,0 0 0,-1 0 1,1 1-1,-1-1 1,1 0-1,-1 0 1,1 0-1,-1 0 0,-1 2 1,-2 4 103,-1-1 1,0 0 0,0-1-1,0 1 1,0-1-1,-1 0 1,0 0 0,0-1-1,-8 5 1,10-7-70,0 1 1,0-2 0,0 1 0,0 0 0,0-1-1,0 0 1,0 0 0,0 0 0,0 0-1,-1-1 1,1 0 0,0 0 0,0 0-1,-1 0 1,1-1 0,0 1 0,-8-3 0,10 2-108,0 0 0,0 0 0,0 0 0,0-1 0,0 1 0,1 0 0,-1-1 0,0 0 0,1 1 0,0-1 0,-1 0 1,1 1-1,0-1 0,-1 0 0,1 0 0,0 0 0,1 0 0,-1 0 0,0-1 0,1 1 0,-1 0 0,1 0 0,-1 0 0,1-1 1,0-2-1,0-1-52,0 1 1,0 0 0,1-1-1,0 1 1,0 0 0,0 0-1,0 0 1,1-1 0,4-8-1,13-13-558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41 184 16524,'9'-6'438,"0"0"1,-1-1 0,0 0 0,0-1 0,0 0 0,-1 0 0,7-10 0,-11 14-286,0 0 0,-1 0 1,1 0-1,-1 0 1,0-1-1,0 1 0,0-1 1,-1 0-1,1 1 0,-1-1 1,0 0-1,-1 0 1,1 1-1,-1-1 0,0 0 1,0 0-1,-1 0 1,0-5-1,1 9-143,0-1 0,-1 1 0,1 0-1,0 0 1,-1 0 0,1 0 0,-1 0 0,1 0 0,-1 0 0,1 0 0,-1 0 0,0 0 0,1 0-1,-1 1 1,0-1 0,0 0 0,0 0 0,0 1 0,1-1 0,-1 0 0,0 1 0,0-1 0,0 1-1,-1-1 1,1 1 0,0-1 0,0 1 0,0 0 0,0 0 0,0 0 0,0-1 0,0 1 0,-1 0-1,1 0 1,0 1 0,0-1 0,0 0 0,0 0 0,0 0 0,0 1 0,0-1 0,0 1 0,0-1-1,-1 1 1,-3 1-15,1 1 0,0-1 0,0 1 0,1 0-1,-1-1 1,0 2 0,1-1 0,0 0 0,-4 6-1,-1 3-23,1 0 0,0 1 0,1-1 0,1 1 0,0 1 0,-6 24 0,10-32 17,-1 1 0,1-1 0,0 1 0,1 0 0,0-1 0,0 1 0,0-1 0,1 1 0,0 0 0,0-1 0,0 1 0,1-1 1,0 0-1,0 1 0,1-1 0,5 8 0,-7-11 5,1 0 0,0-1 0,0 1 0,1-1 0,-1 0 0,0 0 0,1 0 0,-1 0 0,1 0 0,0 0 0,0-1 1,-1 1-1,1-1 0,0 0 0,0 0 0,0 0 0,0 0 0,1 0 0,3 0 0,-2-2-2,0 1 0,0 0 0,0-1 0,0 0 0,0 0 0,0 0 0,0-1 0,0 0 0,0 0 0,0 0 0,4-3 0,2-2-2,0-1 0,0 0 0,-1 0 0,0-1 0,-1 0 0,0-1 0,0 0 0,11-18 0,-15 19-5,1 0-1,-2-1 1,1 1-1,-2-1 1,1 0-1,-1 0 1,-1-1 0,3-20-1,-5 31 15,0 0-1,0 0 1,0 0 0,0 0 0,0 0-1,0 0 1,0 0 0,0 0-1,0 0 1,0 0 0,0 0-1,0 0 1,0 1 0,0-1-1,0 0 1,0 0 0,0 0-1,0 0 1,-1 0 0,1 0 0,0 0-1,0 0 1,0 0 0,0 0-1,0 0 1,0 0 0,0 0-1,0-1 1,0 1 0,0 0-1,0 0 1,0 0 0,0 0-1,0 0 1,0 0 0,0 0-1,0 0 1,0 0 0,-1 0 0,1 0-1,0 0 1,0 0 0,0 0-1,0 0 1,0 0 0,0 0-1,0 0 1,0 0 0,0 0-1,0 0 1,0 0 0,0 0-1,0-1 1,0 1 0,0 0 0,0 0-1,0 0 1,0 0 0,0 0-1,0 0 1,-3 5-49,-1 10 23,1-1-1,0 1 1,1 0-1,0 0 1,1 0-1,1 1 1,3 25-1,-3-39 33,0 0 0,1 0 0,-1 0 0,0 0 0,1 0 0,-1 0-1,1-1 1,0 1 0,0 0 0,0 0 0,-1 0 0,2-1 0,-1 1 0,0 0 0,0-1 0,0 1 0,1-1 0,-1 1-1,1-1 1,-1 0 0,1 0 0,0 0 0,-1 0 0,1 0 0,0 0 0,0 0 0,0 0 0,0-1 0,-1 1 0,1-1-1,0 1 1,0-1 0,0 0 0,0 0 0,0 0 0,0 0 0,0 0 0,0 0 0,0 0 0,0-1 0,0 1 0,0-1-1,0 0 1,0 1 0,0-1 0,2-1 0,4-3-167,-1 0 0,1-1 1,-1 1-1,0-2 0,-1 1 0,0 0 0,0-1 0,0-1 0,9-13 1,-4 1-595,1-1 0,13-36 1,-12 14 74,-4 1-220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14651,'0'8'1527,"-4"61"-708,3 1 0,12 109 0,-10-165-786,3 17 68,10 40-1,-7-57 25,-7-14-120,0 0-1,0 0 1,0 0 0,1 0-1,-1 0 1,0 0-1,0 0 1,1 0-1,-1-1 1,0 1 0,0 0-1,0 0 1,0 0-1,1 0 1,-1 0 0,0-1-1,0 1 1,0 0-1,0 0 1,0 0-1,1 0 1,-1-1 0,0 1-1,0 0 1,0 0-1,0 0 1,0-1 0,0 1-1,0 0 1,0 0-1,0-1 1,0 1-1,0 0 1,0 0 0,0-1-1,4-31 201,-4 25-177,0-17 39,0 0 0,-1 0 0,-2 0 0,-7-32 0,3 42-97,7 14 30,0 0-1,0 0 1,0 0 0,-1 0-1,1 0 1,0 0-1,0 0 1,0 0 0,0 0-1,0 0 1,-1 0-1,1 0 1,0 0 0,0 0-1,0 0 1,0 0-1,0 0 1,0 0 0,0 1-1,-1-1 1,1 0-1,0 0 1,0 0 0,0 0-1,0 0 1,0 0-1,0 0 1,0 0 0,0 0-1,0 1 1,-1-1-1,1 0 1,0 0 0,0 0-1,0 0 1,0 0-1,0 0 1,0 0 0,0 1-1,0-1 1,0 0-1,0 0 1,0 0 0,0 0-1,0 0 1,0 1-1,0-1 1,0 0 0,0 0-1,0 1 6,0 1-1,0-1 0,0 1 1,0-1-1,1 0 0,-1 1 1,0-1-1,1 1 0,-1-1 1,1 0-1,-1 0 0,1 1 1,0-1-1,-1 0 0,1 0 1,0 0-1,0 1 1,0-1-1,1 1 0,1 0 11,0-1 0,0 1 0,1-1 0,-1 0 0,0 0 1,0 0-1,1 0 0,-1-1 0,0 1 0,1-1 0,-1 0 0,0 0 0,1 0 0,-1 0 0,0-1 0,1 1 0,4-2 0,8-2 39,-1-1 0,17-7-1,47-24 94,-68 30-139,-1 1 0,-1-2 0,1 0 0,-1 0 0,11-11 0,-22 24 27,-1 0-1,1 0 1,0 0-1,1 0 1,-1 0 0,1 0-1,0 1 1,1-1 0,0 11-1,-1-10-12,1 0 1,0 0-1,1 1 0,0-1 0,0 0 1,0 0-1,1 0 0,0 0 0,1 0 1,5 12-1,-6-17-35,0 0 0,0 1 0,0-1 0,0 0 0,0 0 0,0-1 0,1 1 0,-1 0 0,1-1 0,-1 1 0,1-1 0,0 0 0,-1 0 0,1 0 0,0 0 0,0-1 0,0 1 0,0-1 0,0 1 0,0-1 0,0 0 0,-1 0 0,1-1 0,0 1 0,0 0 0,0-1 0,0 0 0,0 0 1,0 0-1,-1 0 0,1 0 0,4-3 0,-1 1-92,0 0 1,0-1-1,0 0 1,0 0-1,-1 0 0,0-1 1,0 0-1,0 0 1,0 0-1,-1-1 1,1 1-1,5-12 1,0-9-231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15395,'-12'-10'2105,"1"-2"-1305,4 6-360,4 3 1600,7 3-1191,3 3-401,8 3-1040,5 3-353,3-2 713,5 4-168,1 1-200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914 224 15339,'-6'13'223,"0"1"1,1-1-1,1 1 0,0-1 0,0 1 0,2 0 0,0 0 1,0 1-1,2-1 0,-1 0 0,2 1 0,0-1 0,1 0 1,0 0-1,1 0 0,0 0 0,8 19 0,2-4-264,-4-9-59,0 0 0,-2 0 1,7 29-1,-13-44 103,0 0 0,0 0 0,-1 0 0,1 0 0,-1 0 0,0 0 0,-1 0-1,1 0 1,-1 0 0,0 0 0,0 0 0,-1 0 0,0-1 0,1 1 0,-1 0 0,-1-1 0,1 1 0,-1-1 0,-5 7 0,7-10 9,0 0 1,1 0 0,-1 0 0,0 0-1,0 0 1,0 0 0,0 0-1,0-1 1,0 1 0,0 0-1,0-1 1,0 1 0,0 0-1,0-1 1,0 0 0,-1 1 0,1-1-1,0 0 1,0 1 0,0-1-1,-1 0 1,1 0 0,0 0-1,0 0 1,-1 0 0,1 0 0,0-1-1,0 1 1,-1 0 0,1-1-1,0 1 1,0 0 0,0-1-1,0 1 1,0-1 0,0 0 0,0 1-1,-2-3 1,0 0 5,0 0 0,1 0 0,-1 0 0,1-1 0,0 1 0,0-1 0,0 1 0,0-1 0,1 0 0,0 0 0,-2-4 0,0-8-30,0 0 0,1-1 0,1 1 0,0-1 0,1 1 0,1-1 0,1 1 0,0-1 0,1 1 0,1 0 0,9-26 0,-7 28 5,0 0 0,1 0 0,0 1 0,1 0 0,0 1 0,1-1 0,0 2 0,1-1 0,1 1 0,0 1 0,0 0 0,25-17 0,0 8 19,41-18 1,0 0 113,-54 21 44,-23 16-162,0 0 0,-1 0 1,1 0-1,0 0 0,-1 0 0,1 0 1,0 0-1,-1 0 0,1 0 0,0 0 1,-1 0-1,1 0 0,0-1 0,0 1 1,-1 0-1,1 0 0,0 0 0,-1 0 0,1 0 1,0-1-1,0 1 0,-1 0 0,1 0 1,0-1-1,0 1 0,0 0 0,-1 0 1,1-1-1,0 1 0,0 0 0,0 0 1,0-1-1,0 1 0,0 0 0,-1-1 1,1 1-1,0 0 0,0-1 0,0 1 1,0 0-1,0 0 0,0-1 0,0 1 0,0 0 1,0-1-1,1 1 0,-1 0 0,0-1 1,0 1-1,0 0 0,0 0 0,0-1 1,0 1-1,1 0 0,-1-1 0,0 1 1,0 0-1,0 0 0,1 0 0,-1-1 1,0 1-1,1 0 0,-8 0 50,0 1 0,1 0 0,-1 1 0,1-1-1,0 1 1,-1 1 0,1-1 0,0 1 0,0 0 0,1 0 0,-1 1 0,1-1-1,-1 1 1,-5 7 0,7-8-38,0 1 0,1-1 0,-1 1 0,1 0 1,0 0-1,0 0 0,0 1 0,1-1 0,-1 1 0,1-1 0,0 1 0,1 0 0,-1 0 0,1 0 0,0 0 0,0 0 0,1 0 0,-1 0 1,1 6-1,1-8-11,0 0 1,0 1-1,0-1 1,0-1 0,0 1-1,0 0 1,1 0 0,0 0-1,0-1 1,-1 1-1,1-1 1,1 1 0,-1-1-1,0 0 1,1 0-1,-1 0 1,1 0 0,-1 0-1,1 0 1,0-1 0,0 0-1,0 1 1,3 0-1,4 1-72,0 1 0,1-2-1,-1 0 1,0 0 0,19 0-1,-16-2-47,0 0-1,0-1 1,0-1-1,1 0 1,-2-1-1,1 0 1,23-10-1,-2-4-155</inkml:trace>
  <inkml:trace contextRef="#ctx0" brushRef="#br0" timeOffset="1">1 17 17676,'0'0'1248,"16"-2"-3536,4-1 2432,4-2-104,1-1-152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17556,'-1'1'165,"0"1"0,-1 0 0,1 0 1,0 0-1,0 0 0,1 0 0,-1 0 0,0 0 1,1 0-1,-1 3 0,-1 0 60,-5 19 5,0 1 1,2 1-1,0-1 1,2 1-1,1-1 1,1 1-1,1 0 1,4 28 0,6-21-124,-10-33-102,1 1 1,-1-1 0,0 1 0,0-1-1,0 1 1,1-1 0,-1 0 0,0 1-1,1-1 1,-1 1 0,0-1 0,1 0-1,-1 1 1,0-1 0,1 0 0,-1 1-1,1-1 1,-1 0 0,1 0 0,-1 1-1,1-1 1,0 0 0,0-1 0,-1 1 0,1-1 0,-1 1-1,1-1 1,-1 1 0,1-1 0,-1 1 0,1-1 0,-1 1-1,0-1 1,1 1 0,-1-1 0,0 0 0,1 1 0,-1-1 0,0 0-1,0 1 1,0-1 0,0 0 0,0 1 0,0-2 0,4-14 75,-2 0 1,0-1 0,-1 1 0,-2-25-1,-12-67 190,12 99-277,-1 0 1,0 1 0,-1-1-1,0 1 1,-3-9 0,7 20-31,1 0 1,0 0 0,1 0 0,-1 0 0,1 0-1,-1-1 1,1 1 0,0-1 0,0 0 0,0 0 0,0 0-1,0 0 1,0 0 0,0-1 0,1 1 0,6 1 0,-3-1 16,1-1 0,-1 0 1,0-1-1,1 0 0,-1 0 0,0 0 1,1-1-1,8-2 0,-1 0 17,0-1-1,-1-1 0,1 0 0,-1-1 1,0-1-1,-1 0 0,1-1 0,13-10 1,30-36 34,-63 62-29,0 0 1,0 0-1,1 0 1,0 1 0,1-1-1,-5 13 1,-19 62-23,24-72-83,0 0 0,1 0-1,1 1 1,0-1 0,1 1-1,0 0 1,0-1 0,1 1-1,1 0 1,3 18 0,6-11 839,-10-19-732,1 1 0,-1-1 0,0 0 0,1 1-1,-1-1 1,1 1 0,0-1 0,-1 0 0,1 0 0,-1 1-1,1-1 1,-1 0 0,1 0 0,0 0 0,-1 0-1,1 0 1,-1 0 0,1 0 0,0 0 0,-1 0-1,1 0 1,-1 0 0,1 0 0,-1 0 0,1 0 0,0 0-1,-1-1 1,1 1 0,-1 0 0,1 0 0,-1-1-1,1 1 1,-1 0 0,1-1 0,0 0 0,11-11-65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21 175 13371,'1'0'116,"-1"1"1,1 0-1,-1 0 0,1 0 1,-1 0-1,0 0 0,1 0 1,-1 0-1,0 0 0,0-1 1,0 1-1,0 0 0,0 0 1,0 0-1,0 0 0,0 0 1,0 0-1,0 0 0,0 0 1,-1 2-1,-6 25 893,5-21-806,0 1-47,-2 4 2,2-1 0,-1 0 0,2 1 0,-2 13 0,3-23-132,0 0-1,0 0 1,0 0-1,0 0 1,0-1-1,1 1 1,-1 0-1,1 0 0,-1 0 1,1 0-1,-1 0 1,1 0-1,0-1 1,0 1-1,0 0 1,0-1-1,0 1 0,1 0 1,-1-1-1,0 0 1,1 1-1,-1-1 1,1 0-1,-1 0 1,1 1-1,0-1 0,-1-1 1,1 1-1,0 0 1,0 0-1,3 0 1,7 1 17,1-1 0,-1 0 1,0-1-1,0 0 0,0-1 1,0-1-1,0 0 0,23-7 1,94-39-62,-120 44 28,-3 2 5,-5 2-2,0 0 1,1-1 0,-1 1-1,0 0 1,0-1 0,0 1 0,0-1-1,0 1 1,0-1 0,0 0 0,0 1-1,0-1 1,0 0 0,1-1-1,-3 1 28,0 0 0,0 1-1,0-1 1,0 0 0,0 1-1,0-1 1,0 1-1,0 0 1,0-1 0,0 1-1,0 0 1,-1-1-1,1 1 1,0 0 0,0 0-1,0 0 1,0 0-1,-2 0 1,-6-1 150,-3-2 22,0-1-1,0 0 0,1-1 0,-1 0 0,1-1 0,0 0 1,1-1-1,0 0 0,0 0 0,-17-18 0,26 24-201,0 1 1,0-1-1,0 0 0,1 0 0,-1 0 0,0 0 0,1 0 0,-1 0 1,0 0-1,1 0 0,-1 0 0,1 0 0,0 0 0,-1 0 1,1 0-1,0 0 0,-1-2 0,2 2-16,-1 1 0,0-1 0,0 1 0,1-1 0,-1 1 0,0-1 0,1 1 0,-1-1 0,0 1 0,1-1 0,-1 1 0,1-1 0,-1 1 0,1 0 0,-1-1 0,1 1 0,-1 0 0,1 0 0,-1-1 0,1 1 0,-1 0 0,1 0 0,-1 0 0,2-1 0,5 0-165,-1 1 1,1-1 0,0 1-1,10 1 1,-13-1 28,12 1-146,20 0-1512,-1 0 0,38-6 0,-64 5 1385,0-2 0,-1 1 0,1-1 0,-1-1 0,1 1 0,-1-1-1,0-1 1,0 0 0,0 0 0,0 0 0,-1-1 0,0 0 0,12-11 0,-15 11 422,-1 1-1,0-1 1,1 0 0,-2 0 0,1 0 0,-1 0-1,0 0 1,3-8 0,-5 11 191,1-1 0,0 1 0,-1-1 0,1 1 0,-1-1 0,0 0-1,0 1 1,0-1 0,0 0 0,0 1 0,0-1 0,-1 1 0,0-1 0,1 1 0,-1-1 0,0 1 0,0-1 0,0 1 0,-3-4 0,4 6-150,0-1 0,0 1 0,-1 0 0,1-1 0,0 1 0,0 0 0,-1-1 0,1 1 0,0 0 0,-1 0 0,1-1 0,-1 1 0,1 0 0,0 0 1,-1 0-1,1-1 0,-1 1 0,1 0 0,0 0 0,-1 0 0,1 0 0,-1 0 0,1 0 0,-1 0 0,1 0 0,0 0 0,-1 0 0,1 0 0,-1 0 0,1 0 0,-1 0 0,1 1 0,0-1 0,-1 0 1,0 1-1,-12 15 715,-1 24-303,8-15-402,2 0 1,0 0-1,2 0 0,0 0 0,2 0 1,1 0-1,1 0 0,6 29 0,-7-51-58,-1 0-1,1-1 1,0 1-1,0 0 0,0-1 1,1 1-1,-1-1 1,1 1-1,-1-1 0,1 0 1,0 0-1,0 1 1,0-1-1,3 2 0,-3-3 4,-1 0-1,1 0 1,0 0-1,0 0 1,0-1-1,0 1 1,0-1-1,0 1 1,0-1-1,0 0 1,0 0-1,0 1 0,0-2 1,0 1-1,1 0 1,-1 0-1,0-1 1,0 1-1,0-1 1,3-1-1,4-2 11,1-1-1,-1 0 1,0 0-1,0-1 1,-1-1 0,0 1-1,0-1 1,0-1-1,10-13 1,1-2-37,-2-2 0,17-29 0,-35 58 6,1 1 0,0-1-1,0 1 1,0-1 0,0 1 0,1-1 0,-1 1 0,1-1 0,0 1-1,1-1 1,-1 0 0,1 0 0,4 8 0,-5-10 24,0-1 1,0 0-1,0 0 1,0 0 0,0 0-1,0 0 1,0 0-1,1 0 1,-1 0-1,0 0 1,0 0-1,1-1 1,-1 1-1,1-1 1,-1 1 0,1-1-1,-1 1 1,1-1-1,-1 0 1,1 0-1,2 0 1,0 0 30,-1-1 0,0 1 1,0-1-1,0 0 0,0 0 1,0-1-1,0 1 0,0-1 1,5-3-1,2-2 107,-1-1 1,0 0-1,0-1 1,11-13-1,-4 1 117,-2-1-1,0 0 1,-1-1 0,-2 0-1,11-28 1,-20 43-236,-3 11-42,-5 15-20,2 5 11,1 0 0,1 1 0,1-1-1,3 39 1,-1-48-20,1 0 0,1 0-1,0 0 1,1 0 0,0 0 0,1-1-1,1 1 1,12 21 0,-5-21-477,-13-14 500,0 0 0,0 0 0,0-1 0,1 1 0,-1 0 0,0 0 0,0 0 0,0-1 0,1 1 0,-1 0 0,0 0 0,0 0 0,0-1 0,0 1 0,0 0 0,0 0 0,0-1 0,0 1 0,0 0 0,1 0 0,-1-1 0,0 1 1,0 0-1,0 0 0,0-1 0,0 1 0,0 0 0,-1 0 0,1-1 0,0 1 0,0 0 0,0 0 0,0 0 0,0-1 0,0 1 0,-11-35-976,-4 9 716,-2 2 0,-1 0 0,0 1 0,-42-40 0,30 32 858,29 31-522,0-1 0,0 0 0,1 0 0,-1 0 0,0 1 0,0-1 0,1 0-1,-1 0 1,1 0 0,-1 0 0,1 0 0,-1 0 0,1 0 0,0 0 0,-1 0 0,1 0 0,0 0-1,0-2 1,0 2-18,0 0 0,1 1-1,-1-1 1,0 1 0,1-1-1,-1 1 1,0-1 0,1 1-1,-1-1 1,1 1 0,-1-1-1,1 1 1,-1 0 0,1-1-1,-1 1 1,1 0 0,-1-1-1,1 1 1,0 0 0,-1 0-1,1 0 1,-1-1 0,2 1-1,6-1 196,0 0 1,1 0-1,15 2 0,-10-1-240,59-1 202,-35 4-180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67 14067,'2'-1'148,"-1"0"0,0-1 0,0 1 0,0-1-1,0 1 1,-1-1 0,1 0 0,0 1 0,-1-1 0,1 0 0,-1 1 0,0-1 0,1 0 0,-1 0-1,0 1 1,0-1 0,0 0 0,0 0 0,0 0 0,-1 1 0,1-1 0,0 0 0,-1 1 0,1-1-1,-1 0 1,-1-2 0,0 3-42,1-1 0,-1 1-1,1-1 1,-1 1 0,0 0 0,0 0-1,1-1 1,-1 1 0,0 1 0,0-1-1,0 0 1,0 0 0,0 1-1,-1-1 1,1 1 0,0 0 0,0-1-1,0 1 1,0 0 0,0 0 0,-1 1-1,1-1 1,-2 1 0,-6 0-15,1 2 0,-1-1 0,1 1 1,0 1-1,0 0 0,0 0 0,0 1 0,1 0 1,-1 0-1,2 1 0,-15 12 0,16-13-91,1 1 1,0-1-1,0 1 1,0 0-1,0 0 0,1 1 1,0-1-1,1 1 0,0 0 1,0 0-1,0 0 1,1 0-1,-1 1 0,2-1 1,-2 15-1,2-20-1,1-1 0,0 1 0,0 0 0,0 0 0,1 0 0,-1-1 0,0 1 0,1 0 0,-1 0 0,1-1 0,-1 1 0,1 0 0,0-1 0,0 1 0,0-1 1,0 1-1,0-1 0,0 1 0,0-1 0,0 0 0,1 1 0,-1-1 0,1 0 0,-1 0 0,1 0 0,-1 0 0,1 0 0,-1 0 0,1-1 0,0 1 0,-1-1 0,1 1 0,0-1 0,0 1 0,-1-1 0,1 0 0,0 0 0,0 0 0,3 0 0,1 0 2,1-1-1,-1 0 0,1 0 0,-1 0 1,1-1-1,-1 0 0,0 0 0,0-1 1,12-6-1,0-4 20,-1 0 0,0-2 0,-1 0-1,0-1 1,-1-1 0,-1 0 0,-1 0 0,0-2 0,-2 0 0,14-28 0,-27 56-61,1 0 1,0 0-1,1 16 1,-1-10-97,1-6-54,0-1 1,0 1-1,1-1 0,0 0 0,0 0 1,6 16-1,-7-22 90,1 0 1,0 0-1,0 0 1,0 0-1,0 0 1,0-1-1,0 1 0,0 0 1,0 0-1,1-1 1,-1 1-1,1-1 1,0 1-1,-1-1 1,1 0-1,0 1 0,0-1 1,-1 0-1,1 0 1,0 0-1,0-1 1,0 1-1,0 0 0,1-1 1,-1 1-1,0-1 1,0 0-1,0 0 1,0 0-1,0 0 1,4 0-1,-1-2-38,0 1 0,0-1 0,0 1-1,0-1 1,0-1 0,0 1 0,-1-1 0,0 0 0,1 0 0,-1 0-1,5-5 1,21-24-809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81 130 9018,'1'-25'846,"0"12"-309,-1 1 0,0-1 0,-1 0 0,-1 1 1,-4-20-1,6 32-470,0-1 1,0 1-1,0 0 0,0-1 1,0 1-1,-1-1 1,1 1-1,0-1 0,0 1 1,0-1-1,-1 1 1,1 0-1,0-1 0,0 1 1,-1 0-1,1-1 1,0 1-1,-1 0 0,1-1 1,0 1-1,-1 0 1,1-1-1,-1 1 0,1 0 1,0 0-1,-1 0 0,1 0 1,-1-1-1,1 1 1,-1 0-1,1 0 0,-1 0 1,1 0-1,-1 0 1,0 0-1,0 1 45,0-1-1,-1 1 0,1 0 1,0 0-1,0-1 1,-1 1-1,1 0 1,0 0-1,0 0 0,0 1 1,-1 1-1,-3 3 211,1 1-1,0 0 0,-5 12 1,3-2-142,1 0-1,1 0 1,0 1 0,2-1-1,0 1 1,1 0-1,1 20 1,18 128 41,-9-102-200,-3-23-77,13 170-592,-19-211 642,0 0 1,0 0 0,-1 0-1,1-1 1,0 1 0,0 0-1,0 0 1,0 0 0,0 0-1,0 0 1,0 0 0,0 0-1,-1 0 1,1 0 0,0 0-1,0 0 1,0 0-1,0 0 1,0 0 0,0 0-1,0 0 1,0 0 0,-1 0-1,1 0 1,0 0 0,0 0-1,0 0 1,0 1 0,0-1-1,0 0 1,0 0 0,0 0-1,-1 0 1,1 0 0,0 0-1,0 0 1,0 0 0,0 0-1,0 0 1,0 1 0,-5-15 6,-18-157 27,21 137 72,1-1-1,7-66 1,-5 96-81,-1 0-1,1 0 0,0 0 1,0 1-1,0-1 1,1 1-1,0-1 0,-1 1 1,2-1-1,-1 1 1,0 0-1,1 0 1,0 0-1,0 0 0,0 1 1,0-1-1,1 1 1,-1 0-1,1 0 1,0 0-1,0 0 0,0 1 1,0-1-1,1 1 1,-1 0-1,8-2 1,75-18-11,-55 15-93,-1-1 1,35-14-1,-57 18 61,0 0-1,0 0 0,-1-1 1,0 0-1,0-1 1,0 0-1,-1 0 1,1-1-1,-2 0 1,1 0-1,9-13 0,-15 19 24,0-1 0,0 0-1,0 0 1,-1 0-1,1 0 1,0 0-1,-1 0 1,1 0-1,-1 0 1,1-3-1,-5-2-12,-9 9 2,8 2 16,-1 0 0,1 0 0,0 0-1,0 0 1,1 1 0,-1-1 0,1 1 0,0 0 0,0 1 0,-4 9 0,0-1 49,1-1 0,1 2 0,-6 19-1,6-10 43,1 1-1,1-1 0,1 1 1,1 0-1,1 0 0,4 38 1,1-24-71,2-1 0,2-1 0,20 57 0,-26-88-38,-2-4 11,1 1 1,0-1-1,0 1 0,0-1 1,0 0-1,0 1 1,1-1-1,2 3 0,-3-10 69,-1 0-1,1 0 0,-1 0 1,0 0-1,-1-7 0,-17-237 1038,18 243-1082,0 0-1,0 1 0,1-1 0,-1 0 1,1 1-1,1-1 0,1-5 0,-2 9-18,0 0 1,0 1-1,0 0 0,0-1 0,0 1 1,0 0-1,0-1 0,0 1 0,1 0 1,-1 0-1,0 0 0,1 0 0,-1 0 1,1 0-1,-1 1 0,1-1 0,0 0 1,-1 1-1,1-1 0,0 1 0,-1 0 1,1-1-1,0 1 0,-1 0 0,1 0 1,3 0-1,37 3-774,69 11 1,-15 0-788,-69-12 1583,-1 2-27,0-2 0,0 0 0,1-2 0,-1-1 0,0-1 0,34-7 0,40-24-755,-68 21 545,0 1-1,35-6 1,-59 17 206,1-1 0,-1 1 0,0 0-1,0 1 1,0 0 0,0 0 0,1 0 0,-2 1 0,1 1 0,0-1 0,0 1-1,-1 1 1,1-1 0,6 6 0,12 7-377,-1 2-1,31 28 1,-47-37 244,3 1 126,-1 1 1,-1 1 0,0 0-1,0 1 1,-1 0-1,-1 0 1,0 1 0,-1 0-1,-1 0 1,0 0-1,-1 1 1,0 0 0,-1 0-1,-1 1 1,0-1-1,-1 1 1,-1-1 0,-1 1-1,0 0 1,-3 22-1,2-33 87,1-1 0,-1 1 0,0-1 0,-1 1-1,1-1 1,-1 1 0,0-1 0,0 0 0,-1 0 0,1 0-1,-1 0 1,0 0 0,0-1 0,0 1 0,0-1 0,0 0-1,-1 0 1,0 0 0,0 0 0,1-1 0,-8 4-1,6-4 35,0 0 0,0-1 0,-1 1 0,1-1 0,0 0 0,-1-1 0,1 1-1,-1-1 1,1 0 0,0-1 0,-1 1 0,1-1 0,0 0 0,-1 0 0,1-1-1,0 1 1,0-1 0,-7-4 0,5 2 15,0 1-1,0-2 1,1 1-1,-1-1 1,1 0 0,0-1-1,1 1 1,-1-1-1,1 0 1,0-1-1,1 1 1,-8-14 0,8 10-47,0 0 1,0 0 0,1 0-1,0 0 1,1-1 0,0 1-1,1-1 1,0 1 0,1-12-1,0 8-63,1 0 0,1 1 0,0 0 0,1-1 0,1 1 0,0 0 1,0 0-1,1 0 0,1 1 0,0 0 0,1 0 0,0 0 0,1 1 0,0 0 0,14-14 0,-4 10-235,0 1 1,0 1-1,1 1 1,1 1-1,0 0 1,1 1-1,33-10 1,-35 12-108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2:0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14891,'0'4'486,"0"0"-1,1 0 1,-1 1-1,1-2 0,0 1 1,0 0-1,1 0 1,-1 0-1,1 0 1,4 6-1,-4-6-456,1-1 0,-1 1 0,1-1-1,0 0 1,0 0 0,0 0 0,1 0 0,-1 0 0,1-1-1,0 1 1,-1-1 0,1 0 0,0 0 0,0-1 0,0 1-1,1-1 1,-1 0 0,0 0 0,0 0 0,1-1 0,-1 1-1,1-1 1,-1 0 0,0 0 0,1-1 0,-1 1 0,0-1-1,7-2 1,1-3-28,-1 1 0,1-2 0,-2 0 0,1 0 0,-1 0-1,0-2 1,-1 1 0,14-16 0,-28 35-166,0 0 0,1 1 0,1-1 0,0 1 0,1-1 0,-2 15 0,4-26 155,0 1-1,0-1 0,0 1 0,0-1 1,0 1-1,0 0 0,0-1 0,0 1 1,0-1-1,0 1 0,1-1 0,-1 1 1,0-1-1,0 1 0,0-1 0,1 1 1,-1-1-1,0 0 0,0 1 1,1-1-1,-1 1 0,1-1 0,-1 0 1,0 1-1,1-1 0,-1 0 0,1 1 1,-1-1-1,1 0 0,-1 1 0,1-1 1,-1 0-1,1 0 0,-1 0 0,1 0 1,-1 0-1,1 1 0,-1-1 1,1 0-1,12-11-244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51 18220,'1'1'102,"0"0"0,0 0 0,0 0 0,0 0 0,-1 0 0,1 0 0,0 0 0,0 0 0,-1 0-1,1 0 1,-1 0 0,1 1 0,-1-1 0,0 0 0,1 0 0,-1 1 0,0-1 0,0 0 0,0 1 0,0 1 0,-4 30 128,1-22 170,-2 45-581,1 90 0,3-36-1365,1-104 1295,-1 0 1,1 0-1,-1 0 1,0 0-1,-1 0 1,-3 9-1,5-14 177,-1 0 0,1 0 1,-1 0-1,1-1 0,-1 1 0,1 0 1,-1 0-1,1-1 0,-1 1 0,0-1 1,1 1-1,-1 0 0,0-1 0,0 1 1,0-1-1,1 1 0,-1-1 0,0 0 1,0 1-1,-1-1 0,1 0-22,-1 0 1,1 0-1,-1 0 0,1 0 1,-1-1-1,1 1 0,-1-1 1,1 1-1,0-1 0,-1 1 0,1-1 1,0 0-1,-1 0 0,1 0 1,0 1-1,0-1 0,-2-2 1,-10-10-548,-1-1 1,1 0 0,-21-31-1,-26-54 475,56 93 180,-7-13 103,-39-74 1454,46 83-1112,0 0 0,0 0 0,1 0 0,0-1 0,1 1 1,0-1-1,0-14 0,2 22-308,0 0 1,0 0-1,0 0 1,1 1-1,-1-1 1,1 0 0,0 0-1,0 1 1,0-1-1,0 1 1,0-1-1,1 1 1,-1-1-1,1 1 1,0 0-1,-1-1 1,1 1-1,3-2 1,-1 1 13,0 0 1,1 0-1,-1 0 1,1 1-1,0-1 0,0 1 1,0 0-1,10-2 1,4 0-5,0 2 0,0 0 0,0 1 1,24 2-1,-15 0-188,0 2 0,53 12 0,-69-12 3,-1 1 1,1 0-1,0 0 1,-1 2-1,0-1 1,0 1 0,-1 1-1,0 0 1,11 9-1,-18-13 24,0 0-1,0 1 0,0-1 1,-1 0-1,0 1 0,1 0 1,-1-1-1,-1 1 0,1 0 1,0 0-1,-1 0 0,0 0 1,1 6-1,-1-3 16,-1 0 0,1 1 0,-2-1 0,1 1 0,-1-1 0,0 0 0,-2 8 0,-2 4 104,-2 0 0,0 0 0,-1-1-1,-19 31 1,20-37 37,-1 0 1,-1 0-1,0-1 1,0 0-1,-1 0 1,-1-1-1,0-1 1,-21 15-1,28-21-172,-1 0-1,0 0 1,0-1 0,1 0 0,-1 0-1,-1 0 1,1-1 0,0 1-1,0-1 1,-1-1 0,1 1 0,0-1-1,-1 1 1,1-2 0,-1 1-1,1-1 1,0 1 0,-1-1 0,1-1-1,0 1 1,0-1 0,0 0-1,0 0 1,0-1 0,0 1 0,-5-5-1,4 3-41,1-1 0,0 1 0,0-1 0,1 0-1,0-1 1,0 1 0,0-1 0,-3-6 0,-6-18-340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19196,'0'5'1496,"1"6"-1352,-1 9-104,0 3 425,0 10-569,2 4-64,1 6-25,-1 2-47,1 1-24,0-3-72,0-6-480,-2-6 600,-1-12 0,0-18 0</inkml:trace>
  <inkml:trace contextRef="#ctx0" brushRef="#br0" timeOffset="1">8 111 16548,'-8'-5'1888,"10"5"-1144,2 0-344,8 2 1801,2-2-1209,7 0-872,5 0-360,4 0-624,5-2-241,-4 0 825,2-3-224,-5-3-184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15435,'10'13'2189,"-2"-6"-1809,-1 0 0,1 0 1,0-1-1,0 0 0,10 4 1,-17-9-355,-1 0 0,1-1 0,0 1 1,0 0-1,-1 0 0,1 0 0,-1 0 0,1 0 1,-1 0-1,1 0 0,-1 0 0,1 0 1,-1 0-1,0 0 0,0 0 0,1 0 1,-1 2-1,0 24 95,1-9-49,5 19-100,2 0 0,25 69 0,1 0-48,-32-97 92,0 1 0,-1-1-1,1 0 1,-2 1 0,1-1 0,-1 1-1,-1 0 1,0-1 0,-4 19 0,4-25 44,0-1-1,0 1 1,0 0 0,0 0 0,-1 0 0,1-1 0,-1 1 0,0-1 0,1 1 0,-1-1-1,-1 0 1,1 1 0,0-1 0,0 0 0,-1 0 0,1-1 0,-1 1 0,1 0 0,-1-1 0,0 0-1,0 0 1,0 0 0,0 0 0,0 0 0,0 0 0,0-1 0,0 1 0,0-1 0,0 0-1,0 0 1,0 0 0,0 0 0,0-1 0,-4 0 0,1 0 47,0-1-1,-1 1 1,1-1 0,0-1-1,0 1 1,1-1 0,-1 0 0,1 0-1,-1-1 1,1 1 0,0-1-1,0 0 1,1-1 0,-1 1 0,1-1-1,0 0 1,0 0 0,0 0 0,1-1-1,0 1 1,0-1 0,0 0-1,1 0 1,0 0 0,-3-10 0,4 10-162,0 0 0,0 0 0,1 0 0,0-1 1,0 1-1,0 0 0,1 0 0,-1 0 0,2-1 1,-1 1-1,1 0 0,0 0 0,0 1 0,0-1 0,1 0 1,6-10-1,0 5-303,0 0 0,1 1-1,0 1 1,0-1 0,1 1 0,0 1 0,1 0 0,21-11 0,4 0-355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19196,'5'0'1408,"-2"8"-1144,-1 5-120,0 10 473,-1 1-241,2 7-256,0 2-72,0 1-176,-2 0-128,2-4-360,-1-4-185,-1-9 585,-1-7-136,-6-10-128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17516,'2'-5'210,"-1"0"-1,2 0 1,-1 0 0,0 0 0,1 0 0,0 1 0,0-1 0,1 1-1,-1 0 1,1 0 0,0 0 0,0 0 0,0 1 0,0-1-1,1 1 1,-1 0 0,1 1 0,0-1 0,9-3 0,7-2 224,0 1 0,1 1 0,30-4 0,-24 5-281,0 1 0,40 1 0,-58 3-178,1 0-1,-1 1 1,1 0 0,-1 1 0,1 1 0,-1-1-1,0 1 1,0 1 0,15 8 0,-22-11 12,-1 0 1,0 0-1,0 1 1,0-1-1,0 1 1,0 0-1,0 0 1,-1-1-1,1 1 0,0 0 1,-1 0-1,0 1 1,1-1-1,-1 0 1,0 0-1,0 1 1,0-1-1,0 0 1,0 4-1,-1-3 4,0 0 0,0 0 0,0 0 0,-1 0 0,1-1 0,-1 1 1,1 0-1,-1 0 0,0 0 0,0-1 0,-1 1 0,1 0 0,0-1 0,-1 1 0,1-1 0,-4 4 0,-5 5 13,0-1 0,0 0 0,-1-1 0,0 0 1,0-1-1,-1 0 0,0-1 0,-1 0 0,-13 5 0,5-4-216,1 0-1,-2-2 1,1 0-1,-1-2 1,-22 3-1,21-6-9,6 0-90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4:5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17700,'61'-12'2074,"73"-26"0,15-3-928,-44 21-1197,131-8-1,111 13-1520,-270 12 1229,49-4-260,0-5 0,137-32 0,-229 35-61,-23 7 149</inkml:trace>
  <inkml:trace contextRef="#ctx0" brushRef="#br0" timeOffset="0.49">1677 0 13963,'-3'12'1344,"3"17"-808,0 2-216,2 14 1265,-1 6-921,2 14-256,0 5-24,4 9-32,-1 1-48,0 5-160,-1-1-136,0-2-392,-4-2-208,0-7 480,2-7-136,3-11-112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17372,'-5'-6'1520,"2"2"-1080,1 2-216,2 12 800,2 6-463,3 9-345,0 2-136,1 6-168,1 1-64,-1 3-73,-2 1-95,-2-3-400,-2-2-192,-5-10 656,0-5-104,-4-16-56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16852,'1'-4'181,"-1"1"0,1-1 0,-1 0 0,1 0 1,0 1-1,0-1 0,1 1 0,-1-1 0,1 1 1,0 0-1,0-1 0,0 1 0,0 0 1,1 0-1,-1 0 0,1 1 0,4-5 0,5-3 300,1 1 0,26-15-1,-26 16-172,12-6-131,2 1 0,-1 1 0,46-14 0,-60 22-182,0 1-1,1 0 0,-1 1 1,1 0-1,-1 1 0,1 1 1,0 0-1,-1 1 0,1 0 0,23 5 1,-33-5 0,0 0 0,0 0 0,0 1 0,1-1 0,-1 1 0,-1 0 0,1-1 0,0 1 1,0 0-1,-1 1 0,1-1 0,-1 0 0,1 1 0,-1 0 0,0-1 0,0 1 0,0 0 0,-1 0 0,1 0 0,-1 0 1,1 0-1,0 4 0,-1-2 1,0 0 0,-1 0 0,1 0 1,-1 0-1,0 0 0,-1 0 0,1 0 1,-1 0-1,0 0 0,0-1 0,0 1 1,-1 0-1,0 0 0,0-1 0,-3 5 0,-4 6-81,0-1-1,-2 0 0,0-1 1,0 0-1,-1-1 0,-1 0 0,0-1 1,-1 0-1,0-1 0,0-1 0,-1 0 1,0-1-1,-29 11 0,39-17-447,12-2 175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16980,'3'0'1800,"2"4"-1288,-5 12-280,-1 3 1361,-3 5-1121,-1 2-176,0 10-240,-1 1-96,0 2-136,-3-5-64,4-5-273,-1-5-223,2-11 536,-5-6-168,2-8-24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16468,'20'-19'339,"1"2"1,0 0-1,1 1 1,1 1 0,0 2-1,1 0 1,1 1 0,0 2-1,0 0 1,1 2-1,0 0 1,0 2 0,1 1-1,28-1 1,-49 5-328,0 1 0,0 0 0,-1 0 0,1 0 0,0 1 0,0 0 0,-1 0 0,1 1 0,-1-1 0,1 1 0,5 3 0,-8-3-11,-1 0 0,1 0 0,-1 0-1,0 0 1,1 0 0,-1 0 0,0 1 0,0-1 0,-1 1 0,1-1 0,-1 1-1,1 0 1,-1 0 0,0-1 0,0 1 0,0 0 0,0 0 0,0 0-1,-1 0 1,1 0 0,-1 0 0,0 6 0,-1 2 37,0 0 1,0 1-1,-1-1 0,0 0 1,-1-1-1,-1 1 0,1 0 0,-2-1 1,1 0-1,-1 0 0,-1 0 1,0 0-1,-1-1 0,1 0 1,-2-1-1,-14 15 0,13-14 52,0-1-1,-1 0 0,-1 0 0,0-1 0,1-1 1,-2 1-1,1-2 0,-1 0 0,0 0 1,0-1-1,0 0 0,-1-1 0,0-1 1,-19 2-1,30-4-138,0 0 0,-1 0 0,1 0 0,0 0 0,0-1 0,0 1 0,0-1 0,0 1 0,0-1 1,0 0-1,0 0 0,0 0 0,0 0 0,-2-1 0,4 1 30,-1 1 0,1-1 0,-1 1 0,1-1 0,0 0 0,-1 0 0,1 1 0,0-1 0,-1 0 0,1 1 0,0-1 0,0 0 0,0 0 0,0 1 0,0-1 0,0 0 0,0 0 0,0 0 0,0 1 0,0-1 0,0 0 0,0 0 0,1 1 0,-1-1 0,0 0 0,0 0 0,1 1 0,-1-1 0,1 0 0,-1 1 0,0-1 0,1 1 0,-1-1 0,1 0 0,0 1 0,-1-1 0,1 1 0,-1-1 0,1 1 0,1-1 0,15-14-347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19636,'-3'-5'2209,"-2"0"-1569,3-1-320,-1 0 1520,3 0-1608,3 5-296,0 2-488,1 5-376,-1 4-544,0 0 1024,-1 3-321,0 2-223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17476,'-3'11'1944,"2"-8"-1088,1 0 961,1-2-745,2-1-768,3 0-752,2-5 472,2-5-176,2-5-264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16412,'15'-9'349,"1"0"0,0 1 0,0 0 0,1 2 0,0 0 0,0 0 0,0 2 0,1 0 0,34-2 0,-51 5-339,0 1 1,-1 0 0,1 0 0,-1 0 0,1 0-1,-1 0 1,1 0 0,0 0 0,-1 0 0,1 0-1,-1 0 1,1 0 0,0 0 0,-1 0-1,1 1 1,-1-1 0,1 0 0,-1 0 0,1 1-1,-1-1 1,1 0 0,-1 1 0,1-1 0,-1 0-1,1 1 1,-1 0-1,0 0 1,0-1-1,0 1 0,0-1 0,0 1 1,0 0-1,0-1 0,-1 1 0,1 0 1,0-1-1,0 1 0,-1-1 0,1 1 1,0-1-1,-1 1 0,1-1 0,0 1 1,-2 0-1,-30 30 253,24-25-175,-10 11 75,-6 4 145,-29 34 0,48-49-263,0 0 0,0 0 1,1 1-1,-1 0 1,2 0-1,-1 0 0,1 1 1,0-1-1,0 1 1,-2 15-1,4-21-66,1 0 0,0 1 0,0-1-1,0 0 1,0 1 0,0-1 0,0 1 0,1-1-1,-1 0 1,1 1 0,0-1 0,0 0 0,0 0 0,0 1-1,0-1 1,0 0 0,0 0 0,1 0 0,-1 0 0,1-1-1,-1 1 1,1 0 0,0 0 0,0-1 0,0 1-1,0-1 1,0 0 0,0 0 0,0 0 0,0 0 0,0 0-1,0 0 1,4 1 0,5 0-153,0 0 1,-1 0-1,1-1 1,0 0-1,0-1 1,12-1-1,16-3-213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 13371,'-3'-1'202,"-1"0"1,1 0-1,-1 0 1,1 1-1,-1-1 1,1 1-1,-1 0 1,1 0-1,-1 1 1,1-1 0,-1 1-1,1-1 1,-1 1-1,1 0 1,-1 0-1,1 1 1,0-1-1,0 1 1,0-1-1,0 1 1,0 0-1,0 0 1,-4 4-1,-2 2-4,-1 1-1,2 0 1,-1 0-1,1 1 1,-9 15-1,13-20-190,1 0-1,1 0 0,-1 0 1,1 1-1,0 0 0,0-1 1,1 1-1,-2 9 0,3-13 7,0-1-1,0 1 0,0 0 1,0 0-1,0-1 0,0 1 0,0 0 1,1-1-1,-1 1 0,0 0 0,1-1 1,0 1-1,-1-1 0,1 1 1,0-1-1,0 1 0,0-1 0,0 1 1,0-1-1,0 0 0,0 1 0,0-1 1,1 0-1,-1 0 0,0 0 1,1 0-1,-1 0 0,1 0 0,-1-1 1,1 1-1,-1 0 0,1-1 0,0 1 1,1 0-1,4-1 66,-1 1 0,1 0 0,0-1 0,0-1-1,-1 1 1,1-1 0,-1 0 0,1 0 0,0-1 0,-1 0 0,0 0 0,1 0 0,-1-1 0,0 0 0,0 0 0,-1-1-1,1 0 1,5-4 0,-5 3 41,1 0-1,-1-1 1,-1 1-1,1-1 0,-1 0 1,0-1-1,0 1 1,-1-1-1,0 0 1,0 0-1,-1 0 0,0-1 1,0 1-1,3-14 1,-5 19-91,-1 0-1,1 0 1,-1 0 0,0 0 0,0 0 0,1 0 0,-1 0 0,-1 0 0,1 0 0,0 0 0,0 0 0,-1 0 0,1 0 0,-1 0-1,0 1 1,1-1 0,-1 0 0,0 0 0,0 0 0,0 1 0,0-1 0,0 1 0,-1-1 0,1 1 0,0-1 0,-1 1-1,1 0 1,-1-1 0,0 1 0,1 0 0,-1 0 0,-2-1 0,1 2-43,0-1 0,-1 0 0,1 1 0,0 0 1,-1 0-1,1 0 0,-1 0 0,1 1 0,0-1 0,-1 1 0,1 0 1,0 0-1,0 0 0,0 0 0,-1 0 0,1 1 0,0 0 0,-2 2 0,-3 1-341,1 0 0,1 1-1,-1 0 1,-9 11 0,14-15 205,0 1 1,0-1-1,1 1 0,-1 0 1,1-1-1,0 1 1,-2 5-1,2-7 109,1 0-1,0 0 0,0 0 1,0 0-1,0 0 1,0 0-1,0 0 1,0 0-1,0 0 1,0 0-1,1 0 1,-1 0-1,0 0 0,0 0 1,1-1-1,-1 1 1,1 0-1,-1 0 1,1 0-1,-1 0 1,1-1-1,-1 1 0,2 1 1,12 7-777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16692,'-10'3'326,"-1"1"1,0 1 0,1 0 0,0 0 0,0 1 0,1 1 0,-1-1 0,1 1 0,1 1 0,-1 0 0,2 0 0,-1 1 0,-8 12 0,15-20-320,0 1 1,0-1 0,0 0-1,0 1 1,0-1 0,0 1 0,1-1-1,-1 1 1,1-1 0,-1 1 0,1-1-1,-1 1 1,1 0 0,0-1 0,0 1-1,0 0 1,0-1 0,0 1 0,0-1-1,1 1 1,-1 0 0,0-1-1,1 1 1,-1-1 0,1 1 0,0-1-1,-1 1 1,1-1 0,0 1 0,0-1-1,0 0 1,0 1 0,0-1 0,0 0-1,0 0 1,1 0 0,-1 0 0,0 0-1,1 0 1,-1 0 0,0 0-1,1-1 1,-1 1 0,1 0 0,0-1-1,-1 1 1,4 0 0,4 1-5,0 0 0,0-1 1,0 0-1,1 0 0,-1-1 0,1 0 1,8-1-1,-11 0 27,0 0 0,-1-1-1,1 0 1,-1 0 0,1 0 0,-1-1-1,0 0 1,0 0 0,9-7 0,-13 9-41,-1 0 1,0-1-1,1 1 0,-1 0 1,0-1-1,0 1 0,0-1 1,0 1-1,0-1 1,0 1-1,0-1 0,0 0 1,-1 0-1,1 1 0,-1-1 1,1-2-1,-1 1-44,0 1 0,0 0-1,-1 0 1,1 0 0,-1 0-1,1 0 1,-1 0 0,0 0-1,1 1 1,-1-1 0,0 0 0,0 0-1,-1 0 1,1 1 0,0-1-1,-1 1 1,1-1 0,-2-1-1,-1-1-56,-1 0 0,1 1 0,-1-1-1,0 1 1,0 0 0,0 0 0,0 0-1,-1 1 1,1 0 0,-1 0 0,-7-2-1,-14-1-468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 16291,'-1'-2'313,"1"0"-1,-1 1 1,0-1-1,-1 0 1,1 0-1,0 0 1,0 1-1,-1-1 1,1 1-1,-1-1 1,1 1-1,-1-1 1,0 1-1,1 0 1,-1 0-1,0 0 1,0 0-1,0 0 1,0 0-1,-4 0 1,4 1-181,-1 0 1,1 0-1,0 0 0,-1 0 1,1 1-1,-1-1 0,1 1 1,0-1-1,-1 1 0,1 0 1,0 0-1,0 0 0,-1 1 1,1-1-1,-2 2 0,-2 2-140,0 0 0,1 0 0,0 0 0,0 0-1,1 1 1,-1 0 0,1 0 0,1 0 0,-1 0 0,1 1-1,-3 8 1,5-12-6,0 0-1,0 0 0,0 0 0,1 0 0,0 0 0,0 0 1,-1 0-1,2 1 0,-1-1 0,0 0 0,1 0 1,-1 0-1,1 0 0,0 0 0,0 0 0,0 0 0,0-1 1,4 6-1,-4-6 7,1 0 0,-1-1 1,1 1-1,0-1 0,-1 1 0,1-1 1,0 0-1,0 0 0,0 0 0,0 0 1,0 0-1,0 0 0,0 0 0,1-1 1,-1 1-1,0-1 0,0 0 0,0 1 1,1-1-1,-1 0 0,0 0 0,0-1 1,0 1-1,1 0 0,-1-1 0,4-1 1,-2 1 9,1-1 1,-1 0-1,1 0 1,-1 0-1,0-1 1,1 1-1,-2-1 1,1 0-1,0 0 1,0-1 0,-1 1-1,0-1 1,5-6-1,-6 7-13,1 0-1,-2-1 1,1 1-1,0 0 1,-1-1-1,1 1 1,-1-1-1,0 0 1,0 1-1,0-1 1,-1 0-1,0 0 1,1 1-1,-1-1 1,0 0-1,-1 0 1,1 1-1,-2-6 1,2 8-17,0 0 1,-1 0 0,1 0-1,0 0 1,-1 0 0,0 0-1,1 0 1,-1 0 0,1 0-1,-1 0 1,0 0 0,0 0-1,1 0 1,-1 1-1,0-1 1,0 0 0,0 0-1,0 1 1,0-1 0,0 1-1,0-1 1,0 1 0,0-1-1,0 1 1,0 0 0,-1 0-1,1-1 1,0 1-1,0 0 1,0 0 0,0 0-1,-1 0 1,1 0 0,0 0-1,0 1 1,0-1 0,0 0-1,0 1 1,0-1-1,0 0 1,0 1 0,0-1-1,0 1 1,0 0 0,0-1-1,0 1 1,0 0 0,0-1-1,0 1 1,0 0 0,1 0-1,-1 0 1,0 0-1,1 0 1,-1 0 0,1 0-1,-1 0 1,1 0 0,-1 0-1,1 0 1,0 0 0,-1 0-1,1 1 1,0-1 0,0 2-1,1 14-265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 17412,'-1'0'90,"0"-1"1,0 1 0,0 0-1,0 0 1,0 0 0,0-1-1,1 1 1,-1 0-1,0 0 1,0 0 0,0 0-1,0 1 1,0-1 0,0 0-1,0 0 1,0 1 0,0-1-1,0 0 1,-1 1-1,-20 7 134,15-4-31,0-1 0,1 1 0,-1 0 0,1 1 0,0-1 0,-7 8 0,10-9-171,0-1-1,0 1 1,1 0-1,0 0 1,-1 1 0,1-1-1,0 0 1,0 1 0,1-1-1,-1 1 1,1-1 0,0 1-1,-2 8 1,3-11-16,0 1 1,0-1-1,1 1 0,-1 0 1,0-1-1,1 1 1,-1-1-1,1 1 0,0-1 1,-1 1-1,1-1 1,0 1-1,0-1 0,0 0 1,0 1-1,0-1 1,0 0-1,0 0 0,0 0 1,0 0-1,1 0 1,-1 0-1,1 0 0,-1 0 1,0-1-1,1 1 0,-1 0 1,1-1-1,-1 1 1,3 0-1,5 1 29,0 0 0,0 0 0,0-1 0,9 0 0,0 0 40,-1-1-1,0-1 1,1-1-1,24-5 0,-35 5 5,0 0 1,0 0-1,0 0 0,0-1 0,0 0 0,0 0 0,-1-1 0,1 0 0,-1 0 0,0-1 0,-1 1 0,11-11 1,-15 14-58,-1 0 1,1 0 0,0 0 0,-1 0 0,1 0 0,0 0 0,-1 0 0,1 0 0,-1 0 0,0 0 0,1 0 0,-1 0 0,0 0 0,0 0 0,0-1-1,1 1 1,-1 0 0,0 0 0,-1 0 0,1 0 0,0 0 0,0-1 0,0 1 0,-1 0 0,0-2 0,0 1 14,0 0 0,-1 0 0,0 0 0,1 1-1,-1-1 1,0 0 0,0 0 0,0 1 0,0-1 0,0 1 0,-3-2 0,-6-2 38,1 0 0,-1 1 0,0 1 0,-13-3 1,3 1-386,0 2 0,0 1 0,-41 0 1,50 2 65,0 1 1,0 1-1,0 0 1,0 0-1,1 2 1,-1-1-1,1 1 1,-15 8-1,0 5-444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19564,'0'3'1561,"6"1"-1233,0-1-128,1-1 528,3-1-496,3-4-2705,-2 0 2321,-1-4-328,0 0-232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18436,'10'12'1200,"-10"8"-1016,0 7-104,0 2 296,3 1-304,-2 1-376,2-2-192,0-6-360,-2-5-456,-1-8 952,0-1-240,-8-5-281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17324,'0'-12'-2721,"10"0"4489,15 1-1031,5-1-345,14 5-144,5 0 696,7-2-976,3 2 280,-1 0-168,-2 1-80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14987,'16'-1'1278,"0"0"-1,0 1 1,20 2-1,-31-2-1170,-1 1-1,0-1 1,1 1-1,-1 0 1,0 0-1,0 1 1,1-1-1,-1 1 1,0 0-1,-1 0 1,1 0-1,0 1 0,0-1 1,-1 1-1,0 0 1,5 5-1,-7-7-96,0 1-1,0 0 0,-1-1 0,1 1 0,-1 0 0,1-1 0,-1 1 1,1 0-1,-1 0 0,0 0 0,0-1 0,0 1 0,0 0 1,0 0-1,0 0 0,-1-1 0,1 1 0,0 0 0,-1 0 1,0-1-1,1 1 0,-1 0 0,0-1 0,0 1 0,0-1 1,0 1-1,-1 1 0,-5 5 18,1 0 0,-2 0 0,-11 10 0,11-10 18,-2 0-9,8-8-34,1 1-1,-1 0 1,1 0-1,-1 0 0,1 0 1,0 0-1,0 0 0,-1 0 1,1 1-1,0-1 1,0 0-1,0 1 0,0-1 1,-1 3-1,3-2-10,1-1-1,-1 0 1,1 0-1,-1 0 1,1 0-1,-1 0 1,1 0-1,-1-1 1,1 1-1,0 0 1,-1-1-1,1 1 1,0-1 0,0 0-1,-1 1 1,4-1-1,2 1-46,13 5-179,0 0 1,23 11-1,-36-14 160,-1 0 1,1 1-1,-1 0 1,0 0-1,0 0 0,0 1 1,-1 0-1,0 0 1,9 11-1,-13-15 68,1 1-1,-1 0 1,0 0 0,0-1-1,0 1 1,0 0 0,-1 0 0,1 0-1,-1 0 1,1 0 0,-1 0-1,1 0 1,-1 1 0,0-1-1,0 0 1,0 0 0,0 0-1,-1 0 1,1 0 0,-1 4-1,-1-3 57,1-1 0,-1 1 0,0 0-1,1-1 1,-1 1 0,0-1 0,-1 0 0,1 0-1,0 0 1,0 0 0,-1 0 0,-4 2-1,-6 3 398,-1-1 0,0 0 0,0-1 0,-22 4 0,-37 3 1073,73-12-1554,0 0-1,0 0 1,0 0-1,0 0 1,0-1-1,0 1 1,0 0-1,0 0 1,0 0-1,0 0 1,0 0-1,0 0 1,0 0 0,0-1-1,0 1 1,0 0-1,0 0 1,0 0-1,0 0 1,0 0-1,0 0 1,0-1-1,0 1 1,0 0-1,0 0 1,0 0-1,0 0 1,-1 0 0,1 0-1,0 0 1,0 0-1,0-1 1,0 1-1,0 0 1,0 0-1,0 0 1,0 0-1,-1 0 1,1 0-1,0 0 1,0 0 0,0 0-1,0 0 1,0 0-1,0 0 1,0 0-1,-1 0 1,1 0-1,0 0 1,0 0-1,0 0 1,0 0-1,0 0 1,0 0-1,-1 0 1,1 0 0,0 0-1,0 0 1,0 0-1,8-7-618,4 4-23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 14963,'12'-13'1477,"-8"9"-725,-1 1-1,1-1 1,-1 1 0,1-1 0,5-2 0,-7 5-593,1 0 0,-1 0 0,0 0 0,0 1 0,0-1 0,1 1 0,-1-1 0,0 1 0,0 0 0,1 0 0,-1 0 0,0 0-1,1 0 1,-1 0 0,3 1 0,-2 0-144,1 0 0,-1-1 0,1 1-1,-1 1 1,1-1 0,-1 0-1,1 1 1,-1 0 0,3 2 0,-5-4-17,0 1 1,-1 0-1,1 0 1,-1 0-1,1 0 1,-1 0-1,1-1 1,-1 1-1,1 0 1,-1 0 0,0 0-1,1 0 1,-1 0-1,0 0 1,0 1-1,0-1 1,0 0-1,0 0 1,0 0-1,0 0 1,0 0-1,-1 0 1,1 0-1,0 0 1,0 0 0,-1 0-1,1 0 1,-1 0-1,1 0 1,-1 0-1,1-1 1,-1 1-1,0 0 1,-1 1-1,-15 22 50,-31 30-1,36-41 0,0-1 0,1 2 0,0-1 0,1 1-1,1 1 1,0 0 0,-13 31 0,21-44-41,0 0 1,1 0 0,-1 0-1,1 0 1,0 0-1,-1 0 1,1 1-1,0-1 1,0 0 0,0 0-1,1 0 1,-1 0-1,0 0 1,1 1-1,0-1 1,-1 0 0,1 0-1,0 0 1,0 0-1,2 3 1,-1-3-37,1 1 1,-1-1 0,1 0-1,-1 0 1,1 0 0,0 0 0,0 0-1,-1-1 1,1 1 0,1-1-1,-1 0 1,4 1 0,6 1-319,1 0 1,0-1 0,0-1 0,1 0 0,17-2 0,-18 0 162,1 0-1,-1-1 1,0-1-1,18-5 1,12-11-434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17012,'-13'3'303,"1"0"1,0 1-1,0 1 1,0 0-1,1 0 1,-1 1 0,1 1-1,1 0 1,-13 10-1,17-13-277,1 1-1,0 0 1,0 0-1,0 0 1,1 0-1,-1 1 1,1 0-1,1-1 0,-1 2 1,1-1-1,0 0 1,0 1-1,1-1 1,0 1-1,0 0 1,0 0-1,0 13 1,2-18-18,-1-1 1,1 0-1,0 1 1,1-1-1,-1 1 1,0-1 0,0 1-1,1-1 1,-1 0-1,1 1 1,-1-1-1,1 0 1,-1 1-1,1-1 1,0 0-1,0 0 1,-1 1-1,1-1 1,0 0 0,0 0-1,0 0 1,0 0-1,1 0 1,1 1-1,-1-1 13,0-1 1,1 1-1,-1 0 0,1-1 0,-1 1 0,1-1 0,-1 0 1,1 0-1,-1 0 0,1 0 0,-1 0 0,1-1 0,2 0 0,4-1 82,-1-1 0,1 0-1,0 0 1,-1-1 0,0 0-1,15-10 1,-12 5 104,-1 1 0,0-2 0,17-19 0,-24 25-158,0 1 0,0-1 0,-1 0 0,1 0-1,-1-1 1,0 1 0,0 0 0,-1-1 0,1 0 0,-1 1 0,0-1 0,0 0 0,0 1 0,-1-9 0,0 12-81,0-1 0,0 0 0,0 1 0,-1-1 1,1 1-1,-1-1 0,1 1 0,-1-1 0,1 1 1,-1-1-1,0 1 0,0-1 0,0 1 0,0 0 1,0-1-1,0 1 0,0 0 0,0 0 0,0 0 1,-1 0-1,1 0 0,0 0 0,-1 0 0,1 0 1,-1 1-1,1-1 0,-1 1 0,1-1 0,-1 1 0,0-1 1,1 1-1,-1 0 0,1 0 0,-1-1 0,0 1 1,1 1-1,-4-1 0,2 0-132,0 1 0,0-1 0,-1 1 1,1 0-1,0-1 0,0 2 0,1-1 0,-1 0 0,0 0 0,0 1 0,0 0 1,1-1-1,-1 1 0,1 0 0,0 0 0,-1 0 0,1 1 0,-4 4 0,6-7 126,0 1 0,0-1 0,-1 1 0,1 0 1,0-1-1,0 1 0,-1-1 0,1 1 0,0 0 0,0-1 0,0 1 0,0 0 0,0-1 0,0 1 0,0-1 0,0 1 0,0 0 0,1 0 0,8 8-722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16532,'-15'12'708,"0"0"0,0 2 0,-19 21 1,29-28-588,0-1 1,0 1 0,1 0-1,0 0 1,0 0 0,1 0-1,-1 1 1,2 0 0,-1-1-1,-2 17 1,4-21-99,1-1-1,0 0 1,0 1-1,0-1 1,0 0-1,0 1 1,0-1-1,1 0 1,-1 1 0,1-1-1,0 0 1,0 0-1,-1 1 1,1-1-1,1 0 1,-1 0-1,0 0 1,0 0 0,1 0-1,-1 0 1,1-1-1,0 1 1,-1 0-1,1-1 1,0 1-1,0-1 1,0 0-1,0 0 1,0 1 0,0-1-1,0-1 1,1 1-1,-1 0 1,0 0-1,1-1 1,-1 1-1,0-1 1,4 0 0,3 1 27,0-1 0,0 0 1,0 0-1,0-1 1,0 0-1,0 0 1,0-1-1,15-6 1,-4 0 88,-1 0 1,26-16-1,-39 20-106,0 0 0,0-1 1,0 1-1,-1-1 0,1 0 0,-1 0 0,0 0 0,-1-1 0,0 0 0,7-12 1,-10 17-30,0 0 1,-1-1 0,1 1 0,-1-1 0,1 1 0,-1-1 0,0 1 0,1-1 0,-1 0 0,0 1 0,0-1 0,0 1 0,0-1 0,-1 1 0,1-1 0,0 1 0,-1-1 0,1 1 0,-1-1 0,1 1 0,-2-3 0,0 2-3,1 0 1,-1-1 0,0 1 0,0 0-1,-1 0 1,1 0 0,0 0 0,-1 0-1,1 1 1,-5-3 0,-6-2-79,0 1 0,-1 1 0,-24-6 0,36 10 47,-36-8-739,1 2-1,-2 2 1,1 1-1,-54 3 1,61 4 100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15435,'5'1'260,"0"0"0,0 0 0,0 0 0,0-1 0,1 0 0,-1 0 0,0-1 0,0 1 0,6-2-1,7-1 140,417-46 3999,1-5-5455,-374 45 114,-28 3-629,0 2-1,57-1 1,-78 8 689,-9 6 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14331,'6'51'2154,"17"90"1864,-23-139-3967,1 0 1,-1 0-1,0 0 1,1 0-1,-1 0 1,1 0-1,0-1 0,0 1 1,0 0-1,0 0 1,0-1-1,0 1 0,0-1 1,0 1-1,1-1 1,-1 1-1,1-1 1,-1 0-1,1 0 0,-1 1 1,1-1-1,0 0 1,-1-1-1,1 1 0,3 1 1,-1-2-13,-1 0 1,0 0 0,0-1-1,0 1 1,0-1 0,1 0-1,-1 1 1,0-2 0,0 1-1,-1 0 1,1 0 0,0-1-1,0 0 1,-1 0-1,4-2 1,70-56 478,-46 35-347,1 1 1,46-26-1,-76 49-170,0 0 0,0 0-1,0 0 1,0 1 0,0-1-1,1 1 1,-1-1 0,0 1-1,0-1 1,1 1 0,-1 0-1,0-1 1,1 1 0,-1 0-1,0 0 1,1 0 0,-1 0-1,0 0 1,1 0 0,-1 1-1,0-1 1,0 0 0,1 1-1,-1-1 1,0 1 0,0-1-1,1 1 1,-1-1 0,2 2-1,-2 1 3,1-1-1,-1 1 0,0-1 1,1 1-1,-1-1 1,0 1-1,-1 0 0,1-1 1,0 1-1,-1 0 1,0 0-1,1-1 0,-1 5 1,1 168-285,1-164 215,-2-11 64,0 0 1,0 0 0,0 0 0,0 0-1,0 0 1,0 0 0,0 0-1,0 0 1,0 0 0,0 0-1,0 0 1,0 0 0,1 0 0,-1 0-1,0 0 1,0 0 0,0 0-1,0 0 1,0 0 0,0 0 0,0 0-1,0 0 1,0 0 0,0 0-1,0 0 1,0 0 0,1 0 0,-1 0-1,0 0 1,0 0 0,0 0-1,0 0 1,0 0 0,0 0-1,0 0 1,0 0 0,0 0 0,0 0-1,0 0 1,0 0 0,0 0-1,0 1 1,0-1 0,0 0 0,3-17-117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16748,'23'1'1448,"18"1"-1048,0-1-136,5-2 464,11-2-320,5-4-288,0-2-104,-11 1-528,-5 2-256,-22 2 576,-9 4-216,-15 7-120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1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14987,'13'3'1649,"7"-2"-1025,13-2-176,1-4 928,9 1-584,3-3-128,0 1-520,-2-1-384,-7 1 368,-5 5-128,-12 2-176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18620,'3'1'1376,"-1"8"-1152,3 4-104,4 11 488,-3 5-279,1 12-233,0 2-80,-1 10-240,1-1-209,-3-2-439,-4-4 368,-4-12 304,-3-2-168,-9-12-128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15635,'2'-5'140,"1"0"-1,0 0 1,1 0-1,-1 0 1,1 1-1,0-1 1,0 1-1,1 0 0,-1 0 1,1 1-1,-1-1 1,1 1-1,1 0 1,5-2-1,10-5 128,1 1 0,27-6-1,-43 13-150,62-17 302,1 3 0,1 4 1,0 2-1,1 3 0,124 5 1,-187 2-406,19 1 69,43 8 0,-64-8-71,0 1 1,-1-1-1,1 1 1,-1 0-1,1 0 1,-1 0-1,0 1 0,0 0 1,0 0-1,0 0 1,0 1-1,0 0 1,6 7-1,-9-9-4,-1 0 0,0 0 1,1 0-1,-1 0 0,0 0 1,-1 0-1,1 1 0,0-1 0,-1 0 1,1 0-1,-1 1 0,0-1 0,1 0 1,-1 1-1,0-1 0,0 0 0,-1 3 1,0 0 17,0-1 1,-1 1-1,1-1 1,-1 0 0,0 1-1,0-1 1,-6 8-1,-2 1 83,-1 0-1,0 0 1,-21 16-1,18-17-46,0-1 0,-27 16 0,35-23-226,-1-1 0,1 0 0,-1 0 0,1-1 0,-1 0 0,0 0 0,0 0 0,0-1 0,-11 0 0,17 0 143,1-1 0,-1 0-1,0 0 1,1 0 0,-1-1-1,0 1 1,0 0-1,1 0 1,-1 0 0,0 0-1,1-1 1,-1 1-1,0 0 1,1-1 0,-1 1-1,0 0 1,1-1-1,-1 1 1,1-1 0,-1 1-1,1-1 1,-1 1 0,1-1-1,-1 0 1,1 1-1,-1-1 1,1 1 0,0-1-1,-1 0 1,1 1-1,0-1 1,0-1 0,-1-10-496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12 16764,'0'0'52,"-1"1"0,1-1 1,0 0-1,0 0 1,-1 0-1,1 0 1,0 0-1,-1 0 0,1 0 1,0 0-1,-1 0 1,1 0-1,0 0 0,0 0 1,-1 0-1,1 0 1,0 0-1,-1 0 1,1 0-1,0-1 0,0 1 1,-1 0-1,1 0 1,0 0-1,-1 0 1,1-1-1,0 1 0,0 0 1,0 0-1,-1-1 1,1 1-1,0 0 1,0 0-1,0-1 0,0 1 1,-1 0-1,1 0 1,0-1-1,0 1 0,0 0 1,0-1-1,0 1 1,0 0-1,0 0 1,0-1-1,0 1 0,0 0 1,0-1-1,0 1 1,0 0-1,0-1 1,0 1-1,0 0 0,0 0 1,0-1-1,1 1 1,-1 0-1,0-1 0,0 1 1,0 0-1,0 0 1,1 0-1,-1-1 1,0 1-1,1 0 0,-31 10 948,24-8-730,-23 10-94,0 1 1,1 1-1,0 2 1,1 0-1,-43 36 1,58-42-184,1 0-1,0 1 1,1 0 0,0 1 0,0 0 0,2 1 0,-1-1-1,2 2 1,0-1 0,0 1 0,1 0 0,1 0 0,-7 30-1,11-40 7,0 0-1,1 0 0,0 1 0,-1-1 0,1 0 0,1 0 0,-1 1 0,1-1 0,-1 0 0,1 0 0,0 0 0,1 1 0,-1-1 0,1-1 0,0 1 0,0 0 0,0 0 0,0-1 0,1 1 0,4 4 0,-4-5-2,1 0 0,0 0 0,0 0 0,0-1 0,0 0 0,0 0 0,1 0 0,-1 0 0,1-1-1,-1 0 1,1 0 0,-1 0 0,1 0 0,0-1 0,0 0 0,-1 0 0,1 0 0,6-1 0,6-2-159,0 0 1,0-1-1,0-1 1,0-1-1,-1 0 1,20-12-1,-7 2-137,0-1 0,35-29 0,-23 10-71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18180,'-26'10'838,"0"1"-1,0 1 1,-34 23 0,34-20-378,21-12-417,-24 13 207,1 2 0,-28 23 1,49-36-229,1 1 0,0-1 0,0 1 0,1 0 0,-1 0 0,1 1 0,1-1 0,-1 1 0,1 0 0,1 1 0,-1-1 0,1 1 0,0-1 1,-2 12-1,5-16-19,-1 0 0,1 1 1,0-1-1,0 0 1,0 0-1,0 1 1,1-1-1,-1 0 0,1 0 1,0 1-1,0-1 1,0 0-1,0 0 1,1 0-1,-1 0 0,1-1 1,0 1-1,2 4 1,0-3 1,0-1 1,1 1 0,-1 0-1,1-1 1,-1 0 0,1 0-1,0 0 1,0-1-1,0 0 1,6 2 0,6 1-84,0-1 1,0-1-1,0 0 0,0-2 1,0 0-1,20-1 1,-23-1 35,-1 0 1,1-1-1,-1-1 1,20-6 0,1-6-95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16980,'11'-2'1512,"-4"0"-1104,-7-1-224,2 6 864,-2 0-1112,8 3-8,1 1-88,1-1-80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16676,'-8'13'1600,"8"-6"-1088,-2-4-240,5-3 552,4-3-376,-2-4 1425,2-5-1481,6-2-120,-2-1-8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15539,'0'0'58,"0"1"1,0-1-1,0 0 0,0 0 0,0 0 0,0 0 0,0 0 0,0 0 1,0 0-1,0 2 1279,1-2-1279,-1 0 0,0 0 0,0 0 0,0 0 0,0 0 0,0 0 1,0 0-1,0 0 0,0 0 0,0 0 0,0 0 0,0 0 0,1 0 0,-1 0 1,0 0-1,0 0 0,0 0 0,0 0 0,0 0 0,0 0 0,0 0 1,0 0-1,0 0 0,0 0 0,1 0 0,5-6 1054,8-10-835,-13 14-44,149-206 1391,-107 146-1288,-27 44-170,-16 18-163,0 0 1,0 0-1,0 0 0,1 0 1,-1 0-1,0 0 1,0 0-1,0 0 0,0 0 1,1 0-1,-1 0 0,0 0 1,0 0-1,0 0 1,1 0-1,-1 0 0,0 0 1,0 0-1,0 0 1,0 0-1,1 0 0,-1 0 1,0 0-1,0 1 0,0-1 1,0 0-1,0 0 1,1 0-1,-1 0 0,0 0 1,0 0-1,0 0 0,0 1 1,0-1-1,0 0 1,0 0-1,1 0 0,-1 0 1,0 1-1,0-1 1,0 0-1,0 0 0,0 0 1,0 0-1,0 1 0,0-1 1,0 0-1,0 0 1,0 0-1,0 1 0,-3 37 191,2-30-203,-45 257-233,44-255 123,1-6-11,-1 0 0,1 0-1,1 0 1,-1 0 0,0 1 0,1-1-1,0 0 1,0 0 0,0 1 0,2 4 0,-1-9 62,-1 0 1,1 0 0,0-1-1,0 1 1,0 0 0,-1-1-1,1 1 1,0-1 0,-1 1 0,1-1-1,0 1 1,-1-1 0,1 1-1,-1-1 1,1 0 0,0 1 0,-1-1-1,1-1 1,1 0-9,14-17-382,5-6-118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15403,'-6'12'636,"-51"115"2878,52-112-3445,0-1 0,2 1 0,0-1 0,0 1 0,1 0 0,1 0-1,1 18 1,0-27-55,1-1-1,0 0 1,0 0 0,0 0-1,0 0 1,1 0-1,0 0 1,0 0-1,0 0 1,1-1-1,-1 1 1,1-1-1,0 0 1,1 0 0,-1 0-1,1 0 1,0 0-1,-1-1 1,2 0-1,-1 0 1,0 0-1,1 0 1,-1 0 0,1-1-1,0 0 1,0 0-1,-1 0 1,2-1-1,-1 0 1,0 0-1,0 0 1,0 0 0,0-1-1,1 0 1,-1 0-1,6-1 1,-1-3 537,-14-2-12,-17-3 155,4 6-916,0 0-1,0 1 1,-21 1 0,42 2-476,6-2 227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17676,'0'13'1568,"0"-8"-1128,-1 4 584,1-12-575,0-7-922,0-4 545,0-11-216,0-3-112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17220,'-8'13'509,"1"0"0,1 1 0,0-1 1,1 1-1,0 0 0,-4 28 0,5-18-409,1 0-1,1-1 0,2 36 1,0-55-102,0 0-1,0 1 1,1-1 0,0 0 0,0 0 0,0 0 0,0 0-1,1 0 1,-1 0 0,1 0 0,0-1 0,0 1-1,0-1 1,1 1 0,3 3 0,-4-5-2,0 0 1,1-1 0,-1 1-1,1-1 1,0 0-1,-1 1 1,1-1 0,0 0-1,0-1 1,-1 1-1,1 0 1,0-1 0,0 0-1,0 1 1,0-1-1,0 0 1,0-1 0,0 1-1,0 0 1,-1-1-1,1 0 1,4-1-1,2-1 13,0-1 0,0 0-1,-1 0 1,0-1 0,0 0-1,0-1 1,-1 1 0,1-2-1,-1 1 1,-1-1-1,10-12 1,-11 13 53,0 0-1,-1 0 0,1-1 1,-1 0-1,-1 1 1,0-1-1,0-1 1,0 1-1,-1 0 1,0-1-1,0 0 1,0 1-1,-1-1 1,0-11-1,-2 16-28,1 0 0,0 1 1,-1-1-1,0 1 0,1-1 0,-1 1 0,0-1 0,0 1 1,0-1-1,-1 1 0,1 0 0,-1-1 0,1 1 1,-1 0-1,0 0 0,0 0 0,0 0 0,0 1 0,0-1 1,0 0-1,0 1 0,0 0 0,-1-1 0,1 1 1,-1 0-1,1 0 0,-1 0 0,1 1 0,-1-1 0,-3 0 1,2 0-141,-1 1 0,1 0 0,0 0 1,-1 0-1,1 0 0,0 1 1,-1-1-1,1 1 0,0 0 1,0 0-1,0 1 0,0-1 0,0 1 1,0 0-1,0 0 0,0 0 1,1 1-1,-4 2 0,6-4 66,1-1-1,-1 0 1,1 1 0,0-1-1,-1 1 1,1-1 0,-1 1-1,1-1 1,0 1 0,-1 0-1,1-1 1,0 1 0,0-1-1,-1 1 1,1 0 0,0-1-1,0 1 1,0-1 0,0 1-1,0 0 1,10 0-542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15411,'1'0'38,"-1"0"0,0-1 0,0 1 0,0 0 0,0-1 0,0 1 0,0 0 0,0-1 0,0 1 0,1 0 0,-1-1 0,0 1 0,0 0 0,-1-1 0,1 1 0,0 0 0,0-1 0,0 1 0,0 0 0,0-1 0,0 1 0,0 0 0,0 0 0,-1-1 0,1 1 0,0 0 0,0-1 0,0 1 0,-1 0 0,1 0 0,0-1 0,0 1 0,-1 0 0,1 0 0,0 0 0,-1 0 0,1-1 0,0 1 0,0 0 0,-1 0 0,1 0 0,0 0 0,-1 0 0,1 0 0,0 0 0,-1 0 0,1 0 0,0 0 0,-1 0 0,1 0 0,0 0 0,-1 0 0,1 0 0,0 0 0,-1 0 0,1 0 0,0 0 0,-1 1 0,1-1 0,0 0 0,-2 1 60,0 1 0,0-1 0,1 0 0,-1 1 0,1-1 0,-1 1 0,1-1 0,0 1 0,-2 2 0,-3 8 41,0 1-1,1 0 0,0 0 0,1 0 1,0 0-1,1 1 0,1-1 1,0 1-1,1 0 0,0 0 0,1 0 1,3 23-1,-3-35-127,0 0 0,1 0 0,-1 0-1,1 0 1,-1 0 0,1 0 0,-1 0 0,1 0-1,0-1 1,0 1 0,0 0 0,0 0 0,0-1 0,0 1-1,1-1 1,-1 1 0,1-1 0,-1 1 0,1-1 0,-1 0-1,1 0 1,0 0 0,-1 0 0,1 0 0,0 0-1,0 0 1,0-1 0,0 1 0,-1 0 0,1-1 0,0 0-1,0 1 1,0-1 0,0 0 0,0 0 0,0 0 0,0-1-1,0 1 1,0 0 0,0-1 0,3 0 0,3-2 63,-1 0 1,1 0 0,-1-1-1,0 0 1,0 0 0,0-1 0,0 0-1,11-10 1,-9 5 66,0 0-1,0-1 1,-1 0-1,-1 0 1,1-1-1,7-19 1,-12 27-94,-1-1-1,0 1 1,-1-1-1,1 0 1,-1 0-1,0 0 1,0 0-1,0 0 1,-1 1 0,0-1-1,0 0 1,0 0-1,-1 0 1,1 0-1,-1 0 1,0 0-1,-1 0 1,1 0 0,-1 1-1,-4-10 1,4 12-42,1 0 1,-1 0 0,0 0-1,0 0 1,0 0 0,0 1-1,0-1 1,0 0 0,-1 1-1,1 0 1,0-1-1,-1 1 1,1 0 0,-1 0-1,1 1 1,-1-1 0,0 0-1,1 1 1,-1 0 0,0-1-1,1 1 1,-1 0 0,0 1-1,0-1 1,1 0 0,-1 1-1,0-1 1,1 1 0,-1 0-1,1 0 1,-1 0-1,-3 2 1,-2 1-106,1 0 0,0 0 0,0 1 0,0 0 0,0 0 0,1 0 0,0 1 0,0 0 0,-7 10 0,1 8-792,11-14 728,2-10 181,-1 1 1,1-1-1,-1 0 0,0 0 0,1 0 0,-1 0 0,1 0 0,-1 0 0,1 0 1,-1 0-1,1 0 0,-1-1 0,0 1 0,1 0 0,-1 0 0,1 0 0,-1 0 1,1-1-1,-1 1 0,0 0 0,1 0 0,-1-1 0,0 1 0,1 0 0,-1 0 1,1-1-1,15-14-188,5-5-10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 14491,'-7'5'414,"-1"0"-1,1 0 1,0 0 0,1 1-1,-1 0 1,1 1-1,0 0 1,1-1 0,-1 2-1,-5 9 1,2 0-212,0 0 0,1 0-1,-10 31 1,15-39-93,1 0-1,0 0 0,0 0 0,0 17 1,1-24-85,1 0 1,0 0 0,0-1 0,0 1 0,1 0-1,-1 0 1,0-1 0,1 1 0,-1 0-1,1 0 1,-1-1 0,1 1 0,0-1 0,0 1-1,0-1 1,-1 1 0,2-1 0,-1 1-1,0-1 1,0 0 0,0 1 0,1-1-1,-1 0 1,0 0 0,1 0 0,-1 0 0,1 0-1,-1-1 1,1 1 0,0 0 0,-1-1-1,3 2 1,1-2 14,0 0-1,0 0 1,0 0 0,0-1-1,-1 0 1,1 0-1,0 0 1,0 0 0,-1-1-1,1 0 1,-1 0-1,1 0 1,-1 0 0,8-6-1,2-2 40,1-1 1,20-22-1,-20 18 6,-1 0 1,-1-1 0,14-23-1,-23 33-51,0-1-1,0 0 1,-1 0-1,0 0 1,0 0-1,-1-1 0,0 1 1,0-1-1,0 0 1,-1 1-1,0-15 1,-1 21-34,0 0 0,0-1 0,0 1 0,0 0 1,0 0-1,-1-1 0,1 1 0,0 0 0,-1 0 0,1-1 0,0 1 0,-1 0 1,0 0-1,1 0 0,-1 0 0,0 0 0,1 0 0,-1 0 0,0 0 1,0 0-1,0 0 0,0 0 0,0 0 0,0 1 0,0-1 0,0 0 1,0 1-1,-1-1 0,1 1 0,0-1 0,0 1 0,0 0 0,-1-1 0,1 1 1,0 0-1,0 0 0,-1 0 0,1 0 0,0 0 0,-1 0 0,1 0 1,-2 1-1,-7 1-158,0 1 1,1 0-1,-1 0 1,-14 8-1,6-3 46,-18 5-114,-2-2-59</inkml:trace>
  <inkml:trace contextRef="#ctx0" brushRef="#br0" timeOffset="1">412 336 19764,'-1'0'1513,"1"1"-1233,0 1-16,4-4-728,0 2 232,2 2-153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14339,'-8'13'3022,"0"-3"-1851,0 9-853,1-1 1,1 1-1,-6 35 1,10-44-277,0 0 0,1 0 0,1 1 0,0-1 0,0 0 0,1 0 0,0 0 0,1 0 0,3 13 0,-3-20-19,-1 0 0,0 0-1,1-1 1,-1 1 0,1-1 0,0 1 0,0-1 0,0 0 0,0 1 0,1-1 0,-1 0 0,0-1 0,1 1 0,-1 0 0,1-1 0,0 1 0,0-1 0,0 0 0,-1 0 0,1 0-1,0 0 1,0 0 0,0-1 0,0 1 0,0-1 0,0 0 0,1 0 0,-1 0 0,0-1 0,0 1 0,3-1 0,4-1 61,-1 0 0,0 0 0,1-1 0,-1 0 0,0-1-1,0 0 1,-1 0 0,16-11 0,-18 11 7,0-1 0,0 0-1,0 0 1,-1-1 0,0 0-1,0 0 1,-1 0 0,1 0-1,-1-1 1,-1 1 0,1-1-1,-1 0 1,2-8 0,-4 10-38,0 1 1,0 0-1,0-1 1,-1 1 0,0 0-1,0-1 1,0 1-1,0-1 1,-1 1-1,0 0 1,0-1 0,0 1-1,0 0 1,-1 0-1,1 0 1,-1 0-1,0 0 1,0 0 0,-1 0-1,1 1 1,-1-1-1,0 1 1,-5-5 0,1 2-2,0 0 1,0 1 0,0 0 0,-1 1 0,0-1 0,0 2 0,0-1 0,0 1-1,0 0 1,-1 1 0,-14-3 0,19 4-113,-1 0-1,1 1 1,0-1-1,-1 1 0,1 0 1,0 1-1,-1-1 1,1 1-1,0 0 1,0 0-1,-1 0 1,1 0-1,0 1 1,0-1-1,0 1 1,0 0-1,1 1 1,-1-1-1,1 0 1,-1 1-1,1 0 1,0 0-1,0 0 1,0 0-1,-4 6 1,6-8-32,0 1 1,0 0 0,0 0 0,0 0-1,0 0 1,1 0 0,-1 0 0,1 0 0,-1 1-1,1-1 1,0 0 0,0 0 0,0 0-1,0 0 1,0 0 0,0 1 0,0-1-1,1 0 1,-1 0 0,1 0 0,0 0 0,0 0-1,-1 0 1,1 0 0,1 0 0,-1 0-1,0-1 1,0 1 0,1 0 0,-1-1-1,0 1 1,1-1 0,0 1 0,-1-1-1,1 0 1,0 1 0,0-1 0,3 1 0,22 4-695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50 17404,'-6'1'255,"1"0"0,-1 0 1,0 0-1,1 1 0,0 0 0,-1 0 1,1 0-1,0 1 0,0 0 1,0 0-1,0 0 0,1 1 0,-1-1 1,1 1-1,-5 5 0,5-5-213,1 1 0,-1 0-1,1-1 1,0 1 0,0 0 0,0 1-1,0-1 1,1 0 0,0 1 0,1 0-1,-1-1 1,1 1 0,0 0 0,0 0-1,1 0 1,-1 0 0,1-1 0,1 1-1,-1 0 1,1 0 0,0 0 0,0 0-1,3 6 1,-3-10-42,0 1-1,0 0 0,0-1 1,1 1-1,-1-1 1,1 0-1,-1 1 0,1-1 1,0 0-1,0 0 1,0 0-1,0 0 0,0 0 1,0-1-1,1 1 1,-1-1-1,0 1 0,1-1 1,-1 0-1,1 0 1,0 0-1,-1 0 0,1-1 1,0 1-1,0-1 1,-1 1-1,1-1 0,0 0 1,0 0-1,0 0 1,-1 0-1,6-2 0,-1 0 3,-1 1-1,0-1 0,1-1 1,-1 1-1,0-1 0,-1 0 1,1-1-1,0 1 0,-1-1 1,0 0-1,0-1 0,0 1 0,5-7 1,-6 4 43,1 1 0,-1-2 0,0 1 1,-1 0-1,1-1 0,-2 0 0,1 0 0,-1 0 1,0 0-1,0 0 0,-1 0 0,-1 0 1,1-1-1,-2-14 0,1 19-29,0 0 1,-1 0-1,1 0 1,-1 0-1,0 0 1,-1 1-1,1-1 0,0 0 1,-1 0-1,0 1 1,0-1-1,0 1 0,0-1 1,-1 1-1,1 0 1,-1 0-1,0 0 1,0 1-1,0-1 0,0 0 1,0 1-1,-1 0 1,1 0-1,-1 0 1,1 0-1,-1 1 0,0-1 1,0 1-1,1 0 1,-1 0-1,0 0 1,-5 0-1,6 1-52,1-1 0,-1 1 0,0 0-1,1 0 1,-1 0 0,0 0 0,1 0 0,-1 0 0,0 1-1,1 0 1,-1-1 0,1 1 0,-1 0 0,1 0 0,-1 0-1,1 0 1,-1 1 0,1-1 0,0 1 0,0-1 0,0 1-1,0 0 1,0 0 0,-3 4 0,5-6 33,0 1 0,-1-1 0,1 0 0,0 1 0,0-1 0,-1 0 0,1 1 0,0-1 0,0 1 0,0-1 0,0 0 0,0 1 0,0-1-1,-1 1 1,1-1 0,0 1 0,0-1 0,0 0 0,0 1 0,1-1 0,-1 1 0,0-1 0,0 0 0,0 1 0,0-1 0,0 1 0,0-1 0,1 0 0,-1 1 0,0-1 0,0 1 0,1-1 0,-1 0 0,0 0 0,1 1 0,-1-1 0,0 0 0,1 1 0,-1-1 0,0 0 0,1 0 0,-1 0 0,0 1 0,1-1 0,-1 0 0,1 0 0,-1 0 0,0 0 0,1 0 0,-1 0-1,1 0 2,15 3-217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 15787,'-59'36'2731,"35"-22"-1368,-36 26-1,54-35-1220,0 0 1,0 0-1,1 0 1,0 1-1,0 0 0,1 0 1,-1 0-1,1 1 0,1-1 1,-6 12-1,8-16-136,0 0 1,0 1 0,0-1-1,1 0 1,-1 1-1,0-1 1,1 0-1,0 1 1,-1-1-1,1 1 1,0-1-1,0 1 1,1-1-1,-1 0 1,0 1 0,1-1-1,0 1 1,-1-1-1,1 0 1,0 0-1,0 1 1,0-1-1,0 0 1,1 0-1,-1 0 1,1 0 0,-1 0-1,1 0 1,0-1-1,-1 1 1,1-1-1,0 1 1,0-1-1,0 1 1,0-1-1,0 0 1,1 0 0,-1 0-1,0 0 1,1 0-1,3 0 1,1 1-15,1-1 0,-1 0 1,1 0-1,-1-1 0,1 0 0,-1 0 1,1-1-1,-1 0 0,0 0 1,1-1-1,-1 0 0,12-4 1,-10 1 26,1 0 0,-1 0 1,0-1-1,-1 0 0,0 0 1,0-1-1,0 0 0,0-1 1,8-11-1,-14 17-23,0-1 1,0 0-1,-1 0 1,1 0-1,-1 0 1,1 0-1,-1 0 1,0 0-1,0 0 1,0 0 0,-1 0-1,1-1 1,-1 1-1,0 0 1,0-1-1,0 1 1,0 0-1,0-1 1,-1 1-1,0 0 1,1 0-1,-1-1 1,0 1-1,-1 0 1,1 0-1,0 0 1,-1 0-1,0 0 1,0 1-1,0-1 1,0 0-1,0 1 1,-4-4-1,1 1-159,-1 1-1,1 0 1,-1 0-1,0 0 1,0 1-1,0 0 1,-13-5-1,-48-10-628,64 17 765,-27-5-484</inkml:trace>
  <inkml:trace contextRef="#ctx0" brushRef="#br0" timeOffset="1.03">426 226 17588,'-10'26'1536,"10"-11"-1152,3 0-160,4-2 616,1-5-223,2-6-561,0-5-529,5-14 441,1-9-128,-2-9-32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68 17676,'-3'-1'183,"1"0"-1,-1 1 1,1-1 0,-1 1 0,1 0 0,-1 0 0,1 0-1,-1 0 1,1 0 0,-1 0 0,1 1 0,0-1-1,-1 1 1,1 0 0,-1 0 0,-2 1 0,1 0-2,0 1 1,0-1 0,0 1-1,0 0 1,1 0 0,-1 1-1,-5 6 1,1 1-87,0 0 0,1 1 0,1 0-1,0 0 1,-5 14 0,8-18-96,1-1-1,0 1 1,0 0-1,1 0 0,0 0 1,0 0-1,1 0 1,0 0-1,1 10 1,-1-16 0,1 0 0,-1 0 1,0 0-1,1-1 0,-1 1 1,1 0-1,0 0 1,0 0-1,0 0 0,0-1 1,0 1-1,0 0 0,0-1 1,0 1-1,1-1 1,-1 1-1,1-1 0,-1 0 1,1 0-1,-1 1 0,1-1 1,0 0-1,0 0 0,-1-1 1,1 1-1,0 0 1,0-1-1,0 1 0,0-1 1,0 1-1,0-1 0,0 0 1,0 0-1,0 0 1,0 0-1,0 0 0,0 0 1,0-1-1,0 1 0,3-2 1,4-1 6,0 0 1,0 0 0,0-1-1,-1-1 1,0 1 0,0-1-1,0-1 1,0 1-1,-1-1 1,8-9 0,0 0 28,0-1 0,-2-1 0,17-25 0,-24 32 22,0 0 0,0-1-1,-2 0 1,6-16 0,-8 23-33,-1 0-1,0 0 1,-1 0-1,1 0 1,-1 0 0,1 0-1,-1 0 1,0 0-1,-1 0 1,1 0 0,-1 0-1,0 0 1,0 0 0,0 0-1,-3-7 1,3 9-16,-1 1 0,1-1 0,0 0 0,-1 1 1,1-1-1,-1 1 0,0-1 0,1 1 0,-1 0 1,0 0-1,0 0 0,0 0 0,0 0 0,0 0 1,0 0-1,0 0 0,0 1 0,0-1 0,0 1 0,0 0 1,0 0-1,-1 0 0,1 0 0,0 0 0,0 0 1,0 0-1,0 1 0,0-1 0,0 1 0,-3 0 0,-3 1-62,1 1-1,-1 0 0,1 1 1,-1-1-1,1 1 0,-11 9 0,11-9-199,1 2 0,0-1 0,1 1 0,-1-1 0,1 2-1,0-1 1,1 0 0,-1 1 0,1 0 0,1 0 0,-4 9-1,7-16 242,-1 0 0,1 0 0,0 1 0,0-1-1,0 0 1,0 0 0,0 0 0,0 0 0,0 0 0,0 1-1,0-1 1,0 0 0,0 0 0,0 0 0,0 0 0,0 0-1,0 1 1,0-1 0,0 0 0,0 0 0,0 0-1,0 0 1,0 1 0,0-1 0,0 0 0,0 0 0,0 0-1,0 0 1,0 0 0,1 0 0,-1 1 0,0-1 0,0 0-1,0 0 1,0 0 0,0 0 0,0 0 0,0 0-1,1 0 1,-1 0 0,0 1 0,9-4-650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16948,'-23'8'1028,"1"0"1,0 1-1,0 2 0,-39 24 1,55-31-933,1 1 0,-1 0-1,1 0 1,0 0 0,0 1 0,0 0 0,1 0 0,-7 12-1,9-14-98,0 1 0,0-1-1,1 1 1,-1-1-1,1 1 1,1 0-1,-1 0 1,1-1 0,-1 1-1,1 0 1,1 0-1,-1 0 1,1-1-1,2 10 1,-2-11-1,-1 0 0,1 0-1,0-1 1,1 1 0,-1 0 0,0-1 0,1 1 0,0-1 0,-1 1 0,1-1-1,0 0 1,0 0 0,0 0 0,1 0 0,-1 0 0,5 3 0,-3-3-1,1 0 0,-1-1 0,0 1 0,0-1 0,1 0 0,-1 0 0,1-1 0,-1 1 0,1-1 0,5 0 0,1-1-3,0 0 1,1-1-1,-1-1 0,0 1 0,0-2 1,0 0-1,20-9 0,-16 4 5,0 0-1,0 0 1,22-21 0,-33 26 21,1 0 1,-1 0-1,0 0 0,0-1 1,-1 0-1,1 0 1,-1 0-1,0 0 0,0 0 1,-1-1-1,0 1 1,0-1-1,0 1 0,2-11 1,-4 14-1,0 0-1,0 0 1,0 0 0,0 1-1,0-1 1,0 0 0,-1 0 0,1 0-1,-1 0 1,1 0 0,-1 0-1,0 1 1,0-1 0,0 0-1,1 0 1,-2 1 0,1-1 0,0 1-1,0-1 1,-3-1 0,2 1 10,-1 0 0,0 0 0,-1 0 0,1 0 0,0 1 0,0 0 0,-1-1 0,1 1 0,0 1 0,-6-2 0,-4 1 46,0 0 1,0 1-1,0 0 1,0 1-1,-14 3 1,13-2-205,0 1 1,1 0-1,-1 1 1,1 1-1,0 0 1,0 1-1,-21 12 1,50-24-1540,7-2 1146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18628,'-2'-1'145,"0"0"0,1 0 0,-1 0 0,0 1-1,0-1 1,0 0 0,0 1 0,0-1 0,0 1 0,0 0 0,0 0 0,0 0 0,0 0-1,0 0 1,0 0 0,0 0 0,0 1 0,0-1 0,-3 2 0,1-1-18,1 1 0,-1 0 0,1 0 0,0 1 0,-1-1 0,1 1 0,0-1 0,1 1 0,-5 5 0,1 0-69,0 1-1,1-1 1,0 1-1,0 0 0,1 0 1,1 0-1,-5 14 1,7-15-52,-1 0 0,1 1 0,1-1 0,-1 0 0,1 1 0,1-1 0,0 0 0,0 0 0,0 0 0,1 1 1,0-1-1,1-1 0,4 11 0,-5-15-4,-1 1 1,1-1-1,0 0 0,1 0 1,-1 0-1,1 0 0,-1 0 1,1 0-1,0-1 1,0 1-1,0-1 0,0 0 1,0 0-1,1 0 0,-1 0 1,1-1-1,-1 1 1,1-1-1,0 0 0,-1 0 1,1 0-1,0-1 0,0 1 1,0-1-1,-1 0 0,1 0 1,0 0-1,0 0 1,0-1-1,5-1 0,-1 0 19,0-1-1,0-1 0,0 1 0,-1-1 1,1 0-1,-1-1 0,0 0 0,0 0 0,-1 0 1,1-1-1,-1 0 0,0 0 0,-1-1 1,0 1-1,0-1 0,6-11 0,-8 13 19,1-1 1,-1 0-1,0 0 0,-1 0 0,0 0 0,1 0 0,-2 0 0,1-1 0,-1 1 0,0 0 0,-1-1 1,1 1-1,-1-1 0,0 1 0,-1-1 0,0 1 0,0-1 0,0 1 0,-1 0 0,0-1 0,-5-10 1,5 13-39,-1 0 0,0 0 1,-1 1-1,1-1 0,-1 1 0,1 0 1,-1 0-1,0 0 0,0 0 1,-1 1-1,1 0 0,0-1 1,-1 2-1,1-1 0,-1 0 0,0 1 1,1 0-1,-8-1 0,4 1-128,0 0-1,0 1 1,0 0-1,0 0 0,0 1 1,0 0-1,0 0 0,0 1 1,0 0-1,-10 4 1,4 0-236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10618,'-10'2'2905,"12"2"-1096,18 4-577,9-2-939,1-1 1,0-2 0,0-1 0,47-3 0,122-21-200,-89 7-10,202 5-683,-114 9-248,-2-9 532,197-2 447,-151 21-38,230-1 923,-348-11-912,194 20 1,-231-12-106,109-7 0,-10-1-4,-143 5 12,1 1 0,53 12 0,-72-9 17,8 1-10,43 5 0,-64-12 60,-1 1 1,1-1-1,-1-1 0,1 0 0,-1-1 1,0 0-1,19-6 0,-14 4 310,-13 6 12,-10 4-152,6-6-260,0 0 0,1 0-1,-1 0 1,0 1 0,0-1-1,1 0 1,-1 0 0,0 0-1,0 0 1,1 0 0,-1 0-1,0-1 1,0 1 0,1 0-1,-1 0 1,-1-1 0,0 0 6,-2 0-38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24389,'1'0'4,"0"0"0,0 0 0,0 0-1,0 0 1,-1 0 0,1 0 0,0 0 0,0 0 0,0 0-1,0-1 1,0 1 0,0 0 0,-1-1 0,1 1 0,0-1-1,0 1 1,0-1 0,-1 1 0,1-1 0,0 1-1,-1-1 1,1 0 0,0 1 0,-1-1 0,1 0 0,0-1-1,16-26 814,-17 28-806,1 0-1,-1 0 0,0 0 1,0-1-1,0 1 1,0 0-1,0 0 0,0 0 1,0-1-1,0 1 0,1 0 1,-1 0-1,0 0 0,0-1 1,0 1-1,0 0 1,0 0-1,0 0 0,0-1 1,0 1-1,0 0 0,0 0 1,0-1-1,0 1 0,-1 0 1,1 0-1,0 0 0,0-1 1,0 1-1,0 0 1,0 0-1,0 0 0,0 0 1,-1-1-1,1 1 0,0 0 1,0 0-1,0 0 0,0 0 1,-1 0-1,1-1 0,0 1 1,0 0-1,0 0 1,0 0-1,-1 0 0,1 0 1,0 0-1,0 0 0,-1 0 1,1 0-1,0 0 0,-1 0 13,0 0 0,1 0 0,-1 0 0,0 0-1,1 1 1,-1-1 0,1 0 0,-1 0-1,0 1 1,1-1 0,-1 0 0,1 1-1,-1-1 1,1 0 0,-1 1 0,1-1-1,-1 2 1,-13 27-452,13-28 387,1-1-1,0 0 0,0 1 0,0-1 0,-1 1 0,1-1 1,0 1-1,0-1 0,0 1 0,0-1 0,0 1 0,0-1 1,0 1-1,0-1 0,0 1 0,0-1 0,0 1 0,0-1 1,1 1-1,-1-1 0,0 1 0,0-1 0,0 0 0,1 1 1,-1-1-1,0 1 0,0-1 0,1 0 0,-1 1 0,0-1 1,1 0-1,-1 1 0,1-1 0,-1 0 0,0 1 0,1-1 1,-1 0-1,1 0 0,-1 0 0,1 1 0,-1-1 0,1 0 1,-1 0-1,0 0 0,1 0 0,-1 0 0,1 0 0,-1 0 1,1 0-1,-1 0 0,1 0 0,-1 0 0,1 0 0,-1 0 1,1 0-1,-1-1 0,1 1 0,-1 0 0,1 0 0,-1 0 1,0-1-1,1 1 0,6-3-183,0 1 1,-1-1-1,1-1 0,11-7 1,9-9-551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16436,'-3'16'665,"0"1"1,1-1-1,0 0 1,2 1 0,0-1-1,0 0 1,5 25 0,-5-40-661,0 0 0,0 0 1,1 1-1,-1-1 1,0 0-1,1 0 1,-1 1-1,1-1 0,-1 0 1,1 0-1,0 0 1,-1 0-1,1 0 1,0 0-1,0 0 0,0 0 1,0 0-1,0 0 1,0 0-1,0-1 1,0 1-1,0 0 0,0-1 1,3 2-1,-2-2 7,0 0 0,0 0 0,0 0 0,0 0 0,-1 0-1,1-1 1,0 1 0,0-1 0,0 1 0,0-1 0,0 1 0,0-1 0,0 0-1,2-2 1,7-4 176,0-1 0,-1-1 0,16-16 1,-22 22-78,1-3 4,-1 2 11,0 0-1,0 0 1,0 0 0,1 1 0,0-1 0,5-2-1,-9 6-108,-1-1-1,1 1 0,0 0 0,0-1 1,0 1-1,0 0 0,0 0 0,-1 0 1,1 0-1,0 0 0,0 0 0,0 0 1,0 0-1,0 0 0,0 0 0,0 0 1,-1 1-1,3 0 0,-2-1-16,0 1-1,0 0 1,0 0 0,0 0-1,0 0 1,0 0-1,0 0 1,0 1 0,0-1-1,-1 0 1,1 0-1,0 1 1,-1-1 0,1 0-1,0 3 1,2 6-263,0 1 1,-1 0-1,0 0 1,-1 0-1,0 0 1,0 0-1,-1 0 1,-1 0-1,0 0 1,0 0-1,-4 12 1,1-16-217,0-3-116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17420,'7'-6'1568,"-2"11"-1104,-3-4-240,1 16 712,0 12-231,1 5-361,2 6-152,0 5-240,1-1-104,0-5-224,0-3-113,1-9-311,-3-6-176,0-12 656,-4-6-216,0-10-64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13963,'6'2'1448,"1"0"-992,6 1-152,4-3 945,3 0-721,3 0-136,5-3-480,3 0-256,-4 0 368,0 3-88,-5 0-128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18244,'6'0'129,"-1"0"1,0 1-1,1-1 0,-1 1 1,0 0-1,1 1 1,-1-1-1,0 1 0,0 0 1,0 1-1,0-1 0,-1 1 1,1 0-1,-1 0 1,0 0-1,1 1 0,-1-1 1,-1 1-1,6 6 1,-7-7-118,1 1 1,-1 0 0,0 0-1,0-1 1,-1 1 0,1 1 0,-1-1-1,0 0 1,0 0 0,0 0 0,-1 1-1,1-1 1,-1 0 0,0 0 0,0 1-1,-1-1 1,1 0 0,-1 1-1,0-1 1,0 0 0,0 0 0,-1 0-1,1 0 1,-4 5 0,-35 56 226,26-44-93,-16 31 1,29-50-145,0 1 0,0-1 0,0 1 0,0-1 0,0 1 0,0-1 0,1 1 0,-1 0 0,1-1 0,0 1 0,0 0 0,0 0 0,0-1 0,0 1 0,1 0 0,-1-1 0,2 6 0,-1-6-71,1 0 1,-1 0-1,0 0 0,1 0 0,0 0 1,-1 0-1,1 0 0,0 0 0,0-1 1,0 1-1,0-1 0,0 1 0,1-1 1,-1 0-1,4 2 0,2 0-112,0-1 0,0 0 1,0-1-1,1 1 0,-1-1 0,1-1 1,-1 0-1,0 0 0,1-1 0,10-1 0,19-7-412</inkml:trace>
  <inkml:trace contextRef="#ctx0" brushRef="#br0" timeOffset="1">387 85 15515,'0'0'53,"0"-1"0,-1 1-1,1-1 1,-1 1 0,1-1-1,-1 1 1,1-1 0,-1 1-1,1 0 1,-1-1 0,0 1-1,1 0 1,-1-1 0,1 1-1,-1 0 1,0 0-1,1-1 1,-1 1 0,0 0-1,1 0 1,-1 0 0,0 0-1,1 0 1,-1 0 0,0 0-1,1 0 1,-1 0 0,0 0-1,1 1 1,-1-1 0,0 0-1,1 0 1,-1 1 0,1-1-1,-1 0 1,0 1 0,1-1-1,-1 0 1,1 1 0,-1-1-1,1 1 1,-1-1 0,1 1-1,-1-1 1,1 1 0,0-1-1,-1 2 1,-22 30 1221,15-17-1099,1 0-1,0 0 0,1 0 0,0 1 0,2 0 0,0 0 0,0 0 0,-1 27 0,5-42-182,0 1 0,0 0 0,0 0 0,0 0 0,0 0 0,1-1 0,-1 1 0,1 0 0,-1 0 0,1 0 0,-1-1 0,1 1 0,0-1 0,0 1 0,0 0 0,0-1 0,3 3 0,-3-3-2,0 0 0,0 0 1,1-1-1,-1 1 1,0 0-1,1-1 0,-1 1 1,1-1-1,-1 0 0,1 1 1,-1-1-1,1 0 1,-1 0-1,1 0 0,-1 0 1,1 0-1,1 0 0,2-1-8,1-1 0,-1 1 0,0-1 0,0 0 0,0 0 0,0 0 0,-1-1 0,1 0 0,-1 0 0,7-6 0,-4 3 53,-1-1 0,0 1-1,-1-2 1,1 1-1,-1-1 1,-1 1 0,0-1-1,0 0 1,5-16-1,-7 17-2,0 1-1,0 0 0,-1-1 0,0 1 0,0 0 0,-1-1 1,0 1-1,0-1 0,-1 1 0,1-1 0,-1 1 0,-1-1 1,1 1-1,-4-9 0,4 14-57,1-1-1,-1 1 1,1 0 0,-1-1 0,0 1-1,1 0 1,-1 0 0,0-1 0,0 1-1,0 0 1,0 0 0,0 0 0,0 0-1,0 0 1,0 0 0,0 1 0,0-1-1,-1 0 1,1 0 0,0 1 0,-1-1-1,1 1 1,0-1 0,-1 1 0,1 0-1,-1 0 1,1-1 0,0 1 0,-1 0-1,1 0 1,-1 0 0,1 0 0,-1 1-1,1-1 1,0 0 0,-1 1 0,-1 0-1,0 0-24,0 1 0,1-1 0,-1 1 0,1 0 0,-1 0 0,1 0 0,0 0 0,0 0 0,0 1 0,0-1 0,0 1 0,0-1 0,1 1 0,-1 0 0,1-1 0,0 1 0,-1 3-1,-4 18-296,5 2-13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 14883,'-7'7'189,"-1"-1"0,1 1 0,1 1 0,-1-1 0,1 1 0,1 0 0,0 0-1,0 1 1,0 0 0,1 0 0,0 0 0,1 0 0,0 0 0,0 1 0,1 0 0,0-1 0,1 1 0,0 0-1,1 11 1,0-17-179,0-1-1,1 0 0,0 1 0,-1-1 1,1 0-1,0 0 0,1 0 1,-1 0-1,0 0 0,1 0 0,0 0 1,-1 0-1,1 0 0,1-1 1,-1 1-1,0-1 0,0 1 0,1-1 1,0 0-1,-1 0 0,1 0 1,0 0-1,0-1 0,0 1 0,0-1 1,0 0-1,0 0 0,0 0 1,1 0-1,-1 0 0,0-1 0,0 1 1,7-1-1,0 0 114,1 0-1,-1 0 1,0-1 0,1-1 0,-1 0-1,0 0 1,0-1 0,0 0 0,16-8-1,-16 6 120,0-1-1,0 0 1,-1 0-1,1-1 0,-1-1 1,-1 1-1,0-2 0,0 1 1,11-15-1,-17 19-154,0 1 0,0-1 0,0 0 0,0 1 0,0-1 0,-1 0 0,1 0 0,-1 0 0,0 0 0,0 0 0,-1-1 0,1 1 0,-1 0 0,0 0 0,0 0 0,0 0 0,-1-1 0,0 1 0,1 0 0,-1 0 0,-1 0 0,1 0 0,-1 0 0,1 0 0,-1 1 0,0-1 0,0 0 0,-1 1 0,-3-5 0,2 4-82,0 0-1,-1 0 1,1 0 0,-1 0-1,0 1 1,0 0-1,0 0 1,0 0 0,-1 0-1,1 1 1,-1 0 0,1 0-1,-1 1 1,0-1-1,0 1 1,-6 0 0,-10 0-1047,-1 1 1,-42 4 0,41-1-204,4-3 431,8-3-186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 16371,'-2'-2'207,"1"1"0,-1-1 0,0 1-1,0-1 1,0 1 0,0 0 0,0 0-1,0 0 1,0 0 0,-1 0 0,-2 0-1,4 1-147,-1 0-1,1 0 0,0 0 0,0 1 0,0-1 1,0 0-1,0 1 0,0-1 0,0 1 0,0-1 1,0 1-1,0-1 0,0 1 0,0 0 0,0 0 1,0-1-1,0 1 0,0 0 0,1 0 0,-1 0 1,0 0-1,1 0 0,-1 0 0,1 0 0,-1 2 1,-3 4-9,1 1 1,1 0 0,-1 1-1,1-1 1,1 0-1,-1 1 1,2-1 0,-1 0-1,1 1 1,0-1-1,1 1 1,0-1 0,0 1-1,5 15 1,-5-21-40,0 1-1,1 0 1,-1-1-1,1 1 1,0-1 0,0 1-1,0-1 1,0 0-1,1 0 1,-1 0 0,1 0-1,0-1 1,0 1 0,5 3-1,-5-4 48,0-1-1,0 0 0,0 0 1,1 0-1,-1 0 1,0-1-1,0 1 1,0-1-1,1 0 0,-1 0 1,0 0-1,0 0 1,0-1-1,1 1 1,-1-1-1,0 0 0,0 0 1,0 0-1,0 0 1,4-3-1,-2 2 104,0-1 1,-1-1-1,1 1 0,-1 0 0,1-1 0,-1 0 1,0 0-1,-1 0 0,1-1 0,-1 1 0,0-1 1,5-8-1,-7 10-101,1 0 1,-1 1-1,0-1 1,0 0-1,0 0 1,0 0-1,-1 0 1,1 0-1,-1 0 1,1 0-1,-1 0 1,0 0-1,0 0 1,-1 0-1,1 0 1,0 0-1,-1 0 1,0 0-1,0 0 1,0 1-1,0-1 1,0 0-1,-1 0 1,1 1-1,-3-4 1,2 4-126,1 1 0,-1 0-1,0-1 1,1 1 0,-1 0 0,0 0 0,0 0 0,0 0-1,0 0 1,0 0 0,0 1 0,0-1 0,0 1 0,-1-1 0,1 1-1,0 0 1,0 0 0,0 0 0,-1 0 0,1 0 0,0 1-1,0-1 1,0 1 0,0-1 0,0 1 0,0 0 0,0-1-1,-3 3 1,0-1-137,0 1 0,1-1-1,-1 1 1,0 0 0,1 0-1,0 1 1,0 0-1,0-1 1,0 1 0,-4 7-1,-3 11-587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 15571,'0'-1'96,"0"0"-1,0 0 0,0 0 1,1 0-1,-1 0 1,0 0-1,0 0 0,-1 0 1,1 0-1,0 0 0,0 0 1,0 0-1,-1 0 1,1 0-1,0 0 0,-1 0 1,1 0-1,-1 0 0,1 0 1,-1 0-1,0 1 0,1-1 1,-1 0-1,0 0 1,1 1-1,-1-1 0,0 0 1,0 1-1,0-1 0,0 1 1,1-1-1,-1 1 1,0-1-1,0 1 0,0 0 1,0-1-1,0 1 0,0 0 1,0 0-1,0 0 1,0 0-1,0 0 0,0 0 1,0 0-1,0 0 0,0 0 1,0 1-1,0-1 0,-2 1 1,-1 0 71,-1 1 0,1 0 0,0 0 0,0 0 0,0 1 1,1-1-1,-1 1 0,1 0 0,-1 0 0,-4 5 0,4-2-137,0-1 0,1 1-1,0-1 1,0 1 0,0 0-1,0 0 1,1 0 0,0 0 0,1 1-1,-2 6 1,3-11-26,-1-1-1,1 1 1,0 0 0,0 0 0,0-1 0,0 1-1,0 0 1,1 0 0,-1-1 0,0 1-1,1 0 1,-1-1 0,1 1 0,0 0-1,0-1 1,-1 1 0,1-1 0,0 1 0,0-1-1,0 0 1,0 1 0,1-1 0,-1 0-1,0 0 1,1 1 0,-1-1 0,0 0-1,1-1 1,-1 1 0,1 0 0,0 0 0,-1-1-1,1 1 1,0 0 0,-1-1 0,1 0-1,0 1 1,-1-1 0,1 0 0,3 0 0,3 0 86,-1 0 1,1 0 0,-1-1 0,1 0 0,-1 0-1,1-1 1,10-4 0,-15 5-16,0 0 0,1-1 0,-1 1-1,0-1 1,0 0 0,0 0 0,0 0 0,-1 0 0,1-1-1,0 1 1,-1-1 0,0 1 0,1-1 0,-1 0 0,0 0 0,0 0-1,2-6 1,-3 8-58,-1 0 0,0-1-1,1 1 1,-1 0-1,0 0 1,0 0 0,0 0-1,0 0 1,0-1-1,0 1 1,0 0 0,0 0-1,0 0 1,-1 0 0,1 0-1,0-1 1,-1 1-1,1 0 1,-1 0 0,1 0-1,-1 0 1,-1-1 0,0 0-61,0 0 1,0 0 0,0 0 0,0 1 0,0 0 0,0-1 0,-1 1 0,1 0 0,-5-2 0,-2 0-230,1 1 1,-1 0-1,1 1 1,-1 0 0,-13 0-1,4 2 16,0 1-1,-1 1 1,-18 5 0,-11 6-495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20124,'0'1'1841,"0"1"-1449,-2-2 600,6 1-1824,4-1-753,0-1 1257,1-1-272,-1-2-272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17956,'6'3'1720,"7"-3"-1032,2-1-248,5-2 1073,3-3-657,5 0-336,0 2-88,2 3-432,-2-1-336,-7 5-768,-4 3 936,-11 4-208,-4 4-136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16588,'7'0'1704,"7"1"-960,2-1-296,6 0 1024,6-1-623,4 0-577,2-1-304,-1 2 184,-1 3-112,-9 4-208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15267,'-1'0'1761,"1"8"-1081,3 5-296,-3 10 1888,1 7-1415,-1 8-441,1 3-88,2 4-320,0 1-168,2-6-392,-1-6-185,2-10-295,-2-6 728,-3-10-240,-1-6-232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16444,'0'0'38,"0"0"0,-1-1 0,1 1 0,0 0 0,0 0 0,0 0 0,-1-1 0,1 1 0,0 0 1,0 0-1,0-1 0,0 1 0,-1 0 0,1 0 0,0-1 0,0 1 0,0 0 0,0 0 1,0-1-1,0 1 0,0 0 0,0-1 0,0 1 0,0 0 0,0-1 0,0 1 0,0 0 1,0 0-1,0-1 0,0 1 0,0 0 0,0 0 0,1-1 0,-1 1 0,0 0 0,0 0 1,0-1-1,0 1 0,1 0 0,13-7 608,28 0 19,-37 6-390,55-5 716,78 1 0,-114 6-919,-1 1 0,0 0 1,0 2-1,0 1 0,0 0 0,31 13 0,-47-15-78,0 1 1,0-1-1,0 1 1,0 1-1,-1-1 1,0 1-1,0 0 1,0 0-1,0 1 1,-1 0-1,0 0 1,0 0-1,7 13 1,-10-14-1,1 0 0,-1 1 0,0-1 1,-1 1-1,1 0 0,-1-1 0,-1 1 0,1 0 0,-1 0 1,1-1-1,-2 1 0,1 0 0,-1 0 0,0 0 0,0-1 1,0 1-1,-1 0 0,0-1 0,-3 7 0,-2 1 89,-1 1 0,0-1 0,-1 0 0,0-1 1,-2 0-1,1 0 0,-1-1 0,-1-1 0,0 0 0,0 0 0,-1-1 0,0-1 0,-22 11 0,17-10-18,0-1 1,-1-1 0,0-1-1,0-1 1,0 0 0,0-1-1,-1-2 1,0 0-1,1 0 1,-26-3 0,38 0-175,0 1 1,1-2 0,-1 1-1,1-1 1,-1 0-1,1 0 1,0-1-1,-1 0 1,1 0 0,1 0-1,-11-8 1,13 9 17,1-1 0,-1 1 0,1-1 0,0 1 0,0-1 0,0 0 0,0 0 0,0 0 0,0 0 0,1 0-1,0-1 1,-1 1 0,1 0 0,1-1 0,-1 1 0,0-1 0,1 1 0,-1-1 0,1 1 0,0-1 0,1 1 0,-1-1 0,0 1 0,2-6 0,-1 5-15,1-1 1,0 1-1,0-1 1,0 1-1,5-8 1,17-21-677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15675,'1'0'75,"-1"0"0,1 0-1,-1 1 1,1-1-1,0 0 1,-1 0-1,1 1 1,-1-1 0,1 0-1,-1 1 1,1-1-1,-1 0 1,1 1 0,-1-1-1,0 1 1,1-1-1,-1 1 1,0-1 0,1 1-1,-1-1 1,0 1-1,1-1 1,-1 1 0,0 0-1,0-1 1,0 1-1,0 0 1,5 22 304,-5-19-134,8 100 1984,-9 184-1,0-242-2059,1-45-161,-1 0 1,1 0-1,0 0 0,0 0 0,0 0 1,0 0-1,1 0 0,-1 0 0,0 0 0,0 0 1,1 0-1,-1 0 0,0 0 0,1-1 0,-1 1 1,1 0-1,0 1 0,-1-2-2,1 0 1,-1 1-1,1-1 1,-1 0-1,0 0 0,1 0 1,-1 0-1,1 0 1,-1 0-1,1 0 0,-1 0 1,0 0-1,1 0 1,-1 0-1,1 0 1,-1 0-1,1 0 0,-1-1 1,0 1-1,1 0 1,-1 0-1,0 0 0,1-1 1,-1 1-1,1 0 1,-1-1-1,29-29 301,-22 22-247,32-35 230,181-181 353,-211 217-795,-5 4-50,-1 0-1,1 0 0,-1-1 0,1 1 0,3-6 0,-6 8 175,-1 1-1,0-1 0,0 1 1,1 0-1,-1-1 1,0 1-1,0-1 1,0 1-1,0-1 1,0 1-1,0 0 0,0-1 1,0 1-1,0-1 1,0 1-1,0-1 1,0 1-1,0-1 0,0 1 1,0 0-1,0-1 1,0 1-1,-1-1 1,1 0-1,-1 0-7,0 1-1,0-1 1,0 0-1,0 1 1,0-1-1,0 0 1,0 1-1,0-1 1,0 1-1,0 0 1,0-1-1,0 1 1,0 0-1,-2-1 1,-16-2-556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15955,'1'31'1625,"14"-7"-993,3-3-256,2-4 680,5-1-392,-1-5-248,-1 0 25,-3-1-265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15363,'4'-4'190,"-1"0"-1,1 0 0,0 1 0,1 0 1,-1 0-1,1 0 0,-1 0 0,1 1 1,0 0-1,0 0 0,0 0 1,0 0-1,0 1 0,10-1 0,6-1 201,0 0 0,26 2 0,-39 1-321,0 0 0,0 1 0,0 0 0,0 0 0,0 1 0,0 0-1,13 5 1,-19-6-59,0 0-1,0 0 0,0 0 0,-1 0 0,1 0 1,0 0-1,-1 1 0,1-1 0,-1 0 1,1 1-1,-1 0 0,0-1 0,0 1 0,0 0 1,0-1-1,0 1 0,0 0 0,0 0 0,0 0 1,-1 0-1,1 0 0,-1 0 0,1 0 1,-1 0-1,0 0 0,0 0 0,0 0 0,0 0 1,0 0-1,0 0 0,-1 0 0,1 0 0,-1 0 1,1 0-1,-1 0 0,-1 2 0,-2 5 22,0 0-1,-1 0 1,0-1-1,-1 0 1,0 0-1,0 0 0,-1 0 1,-11 9-1,-69 53 363,60-50-233,19-14-129,4-3 17,0 0 0,0 0 0,0 0 0,0 1 1,1-1-1,-5 7 0,7-10-39,1 1-1,0 0 1,-1-1 0,1 1-1,0 0 1,0-1 0,-1 1-1,1 0 1,0-1 0,0 1-1,0 0 1,0-1 0,0 1-1,0 0 1,0-1 0,0 1-1,0 0 1,0-1 0,1 1-1,-1 0 1,0 0 0,1 0 0,0 1 0,0-1 0,0 0 0,0 0 0,0 0 0,0 0 0,0 0-1,0 0 1,1 0 0,-1-1 0,0 1 0,0 0 0,3 0 0,8 4-35,0-1 0,0-1-1,1 0 1,-1 0 0,0-2-1,23 2 1,-5-4 330,51-6 0,-40 1-242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64 14611,'0'-1'153,"-1"0"1,0 0-1,0 0 0,0 0 0,0 0 1,0 1-1,0-1 0,0 0 0,0 1 1,0-1-1,0 1 0,0-1 0,0 1 1,0-1-1,-1 1 0,1 0 0,0-1 1,0 1-1,0 0 0,-1 0 0,1 0 1,0 0-1,0 0 0,-1 0 0,1 0 1,0 1-1,0-1 0,-2 1 0,-2 0 136,0 1-1,0-1 0,1 1 0,-1 0 0,-8 5 0,9-4-260,0 0 0,0 0 0,0 1 0,1-1 0,-1 1 0,1 0 0,0 0 0,0 0 0,0 1 0,1-1 0,0 1 0,-1-1 0,1 1 0,1 0 0,-1 0 0,1 0 0,0 0-1,-1 7 1,2-9-28,0 0-1,0 0 0,0 0 0,1-1 0,-1 1 0,1 0 0,-1 0 0,1 0 0,0 0 0,0 0 1,0 0-1,1-1 0,-1 1 0,1-1 0,0 1 0,-1-1 0,1 1 0,0-1 0,0 0 1,0 0-1,1 0 0,-1 0 0,0 0 0,1-1 0,0 1 0,-1-1 0,1 1 0,0-1 0,-1 0 1,1 0-1,0 0 0,4 0 0,2 1 50,0-1 1,0-1 0,1 0-1,-1 0 1,0 0-1,0-1 1,1-1-1,-1 1 1,0-2 0,0 1-1,0-1 1,-1 0-1,1-1 1,-1 0-1,12-8 1,-13 8 45,0-1-1,0-1 1,0 1 0,-1-1 0,1 0 0,-1-1-1,7-9 1,-10 11-14,0 1-1,-1-1 1,1 0-1,-1 0 1,0 1-1,0-2 1,-1 1-1,1 0 1,-1 0-1,0 0 1,-1-1-1,1-7 1,-1 10-61,0 0 0,0 0 0,-1 0 0,1 0 0,-1 0 0,0 1 0,0-1 1,0 0-1,0 0 0,0 1 0,0-1 0,-1 1 0,1-1 0,-1 1 0,0 0 0,0-1 0,0 1 0,0 0 1,0 0-1,0 0 0,0 0 0,-1 1 0,1-1 0,-1 1 0,1-1 0,-1 1 0,0 0 0,1 0 0,-1 0 1,0 0-1,0 1 0,0-1 0,0 1 0,0 0 0,0 0 0,-3 0 0,0 0-154,1 0 1,-1 0-1,0 1 0,1 0 1,-1 0-1,1 0 0,-1 1 1,1 0-1,-1 0 0,1 0 1,0 1-1,0-1 0,0 1 1,1 1-1,-1-1 0,1 1 0,-8 7 1,10-9 53,0 0 0,1 0 0,-1 1 0,1-1 0,0 1 0,0-1 0,0 1 0,0-1 0,0 1 0,0-1 0,1 1 0,-1 0 0,1 0 0,0-1 0,0 1-1,0 0 1,0 0 0,0-1 0,0 1 0,1 0 0,0-1 0,0 4 0,9 12-568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15171,'-6'8'530,"-1"1"1,1 0-1,0 0 0,1 0 0,0 1 1,-5 14-1,8-21-425,1 1 0,0 0 0,-1 0-1,2 0 1,-1 0 0,0 0 0,1 0 0,-1 0 0,1 0 0,0 0 0,1 0-1,-1 0 1,1 0 0,-1 1 0,1-2 0,0 1 0,1 0 0,-1 0 0,4 5-1,-4-7-78,1 0 0,0 0 0,0-1 0,0 1 0,1-1 0,-1 1-1,0-1 1,1 0 0,-1 0 0,0 0 0,1 0 0,-1 0-1,1-1 1,0 1 0,-1-1 0,1 1 0,0-1 0,-1 0-1,1 0 1,-1 0 0,1-1 0,0 1 0,-1-1 0,1 1 0,4-3-1,4 0 56,0-1 0,0 0-1,-1-1 1,16-9-1,-13 6 95,0 0-1,-1-2 1,16-14-1,-25 21-113,0 0-1,0 0 1,0 0 0,-1-1 0,1 1-1,-1-1 1,1 1 0,-1-1-1,-1 0 1,1 0 0,0 0 0,-1 0-1,0 0 1,0 0 0,0 0-1,0-8 1,-1 10-34,0 1 0,0-1 1,-1 0-1,1 0 0,0 1 0,-1-1 0,0 0 0,1 0 0,-1 1 1,0-1-1,0 1 0,0-1 0,0 1 0,0-1 0,0 1 0,0 0 1,0-1-1,-1 1 0,1 0 0,-2-1 0,0 0-4,0 0 0,0 1 0,-1 0 0,1 0 0,0 0-1,-1 0 1,1 0 0,0 1 0,-7-1 0,0 1-63,0 0-1,0 1 1,0 0-1,0 1 1,1 0 0,-13 4-1,15-3-122,0 0 0,0 1 0,0 0 0,1 0-1,-1 0 1,-5 6 0,10-9 58,0 1 0,0-1 0,1 1 0,-1-1 0,1 1 0,-1 0 0,1-1 0,0 1 0,-1 0 0,1 0 0,0 0 0,0 0 0,1 0 0,-1 0 0,0 0 0,1 1 0,-1-1 0,1 0 0,0 0 0,-1 0-1,1 1 1,0-1 0,0 0 0,1 0 0,-1 3 0,10 9-532,8-5-94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20300,'3'6'1537,"0"-5"-1193,3-2-296,1-12 1488,-4 1-1032,-2-3-264,-1-3-8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144 102 12675,'-1'-2'284,"0"0"0,1 0 0,-1 0 0,0 0 0,0 0-1,0 1 1,-1-1 0,1 0 0,0 1 0,0-1 0,-1 1 0,1 0 0,-1-1 0,0 1 0,1 0 0,-1 0 0,0 0 0,0 0 0,-2-1 0,2 2-131,-1-1 0,1 1-1,0 0 1,-1 0 0,1 0 0,0 0 0,-1 0 0,1 0 0,0 1-1,-1-1 1,1 1 0,0 0 0,0 0 0,-4 1 0,0 1-91,1 1 0,-1-1 1,1 1-1,-1 0 0,1 1 1,0-1-1,1 1 1,-1 0-1,1 0 0,-7 11 1,9-13-62,0 2 0,0-1 0,1 0 1,-1 0-1,1 0 0,0 1 1,0-1-1,0 1 0,0-1 0,1 1 1,0-1-1,0 1 0,0-1 0,2 8 1,-2-10-4,1 0 0,0 0 1,0 1-1,0-1 0,0 0 0,0 0 1,0 0-1,1 0 0,-1 0 1,1 0-1,-1 0 0,1-1 0,0 1 1,-1 0-1,1-1 0,0 1 1,0-1-1,0 0 0,0 0 0,1 0 1,-1 0-1,0 0 0,0 0 0,1-1 1,-1 1-1,0-1 0,1 1 1,2-1-1,3 0 13,-1 0 0,1 0 1,-1-1-1,0 0 0,1-1 1,-1 1-1,0-1 0,0-1 0,0 0 1,0 0-1,0 0 0,-1 0 0,9-7 1,-6 4 71,0-1 1,-1 0 0,0 0-1,0-1 1,0 0 0,-1 0-1,0-1 1,7-13 0,-11 19-33,-1-1 1,-1 0-1,1 1 1,-1-1-1,1 0 1,-1 0-1,0-1 1,-1 1 0,1 0-1,-1 0 1,1 0-1,-1 0 1,-1-1-1,1 1 1,0 0-1,-1 0 1,0 0-1,0 0 1,-3-7-1,3 8-28,-1 0 0,0 0 0,0 0 0,0 0 0,0 1 0,-1-1 0,1 0 0,-1 1 0,1 0 0,-1-1 0,0 1 0,0 0 0,0 1 0,0-1 0,0 0 0,0 1 0,-1 0 0,1 0 0,0 0 0,-1 0 0,1 0-1,-1 1 1,-4-1 0,0 1-123,0 0-1,0 0 1,1 1-1,-1 0 1,0 1-1,1 0 1,-1 0-1,-9 4 1,13-5-32,1 1 0,0-1 0,0 1 0,0 0 0,0 0 0,0 0 1,0 0-1,0 0 0,1 0 0,-1 1 0,1-1 0,0 1 0,0 0 0,0 0 1,0 0-1,0 0 0,0 0 0,1 0 0,0 0 0,-2 6 0,4 4-469,8-7-90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72 11634,'1'-2'5283,"-9"-1"-2807,-16-3-378,10 5-1678,-1 1 1,1 1-1,0 0 0,0 1 0,0 1 1,0 0-1,-19 7 0,25-7-415,0 1-1,0-1 1,0 1-1,0 0 1,1 1 0,-1 0-1,1 0 1,1 1-1,-1 0 1,1 0 0,0 0-1,0 1 1,-6 9-1,11-15-9,0 1 0,0 0-1,0-1 1,0 1-1,0 0 1,0 0 0,1 0-1,-1 0 1,0 0-1,1-1 1,0 1 0,-1 0-1,1 0 1,0 0-1,0 0 1,0 0 0,0 0-1,1 0 1,-1 0 0,0 0-1,1 0 1,-1 0-1,1 0 1,0 0 0,0 0-1,0 0 1,0-1-1,0 1 1,0 0 0,0-1-1,0 1 1,1-1-1,-1 1 1,1-1 0,-1 0-1,1 1 1,-1-1-1,1 0 1,0 0 0,0 0-1,-1 0 1,1 0 0,0-1-1,0 1 1,0-1-1,0 1 1,2-1 0,8 2-27,0 0 1,0-1 0,-1-1 0,1 0-1,0-1 1,0 0 0,0 0 0,-1-1-1,1-1 1,-1 0 0,0-1 0,15-6-1,-15 5 24,-1 0 0,0-1 0,0 0 0,0 0 0,-1-1 0,1 0-1,-2-1 1,1 0 0,-1 0 0,-1-1 0,1 0 0,9-16-1,-15 22 21,0-1 0,-1 0 0,1 1-1,-1-1 1,0 0 0,0 1 0,0-1-1,0 0 1,-1 0 0,1 0-1,-1 0 1,0 0 0,0 0 0,-1 0-1,1 0 1,-3-7 0,2 9-12,0 0 1,0 0-1,0 0 1,0 0-1,0 0 0,-1 1 1,1-1-1,-1 0 1,1 1-1,-1-1 0,0 1 1,0-1-1,1 1 1,-1 0-1,0 0 0,0-1 1,0 1-1,0 1 1,-1-1-1,1 0 0,0 1 1,0-1-1,0 1 1,-1-1-1,1 1 0,0 0 1,0 0-1,-1 0 1,1 0-1,-3 1 1,-3 0-228,-1 0 0,0 1 0,1-1 1,-1 2-1,1-1 0,0 1 1,0 1-1,0-1 0,0 1 0,1 1 1,-1 0-1,1 0 0,0 0 1,1 0-1,-1 1 0,-6 8 0,8-3-373,7-4-84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62 18196,'-1'-1'88,"0"1"1,0-1-1,0 0 1,0 0-1,0 0 0,0 1 1,0-1-1,-1 1 1,1-1-1,0 1 0,0-1 1,-1 1-1,1 0 1,0 0-1,-1-1 1,1 1-1,0 0 0,-1 0 1,-1 1-1,-1-1 29,1 1 1,0 0-1,0 0 0,0 0 0,0 1 0,0-1 1,-6 4-1,2 0 29,1 0 1,-1 0 0,1 1 0,1 0-1,-11 13 1,12-13-129,0 0 0,0 1 0,1 0 0,0 0 0,0 0 0,1 0 0,0 0 0,-2 11 0,3-16-15,1 0-1,0 0 0,0 0 0,-1 0 0,1 0 0,1 0 0,-1 0 0,0 0 0,0 0 0,1 0 0,-1 0 0,1 0 1,0 0-1,-1 0 0,1 0 0,0 0 0,0-1 0,0 1 0,0 0 0,1-1 0,-1 1 0,0-1 0,1 1 0,-1-1 0,1 0 1,-1 1-1,1-1 0,0 0 0,0 0 0,-1 0 0,1 0 0,0 0 0,0-1 0,0 1 0,3 0 0,1 0 20,1 0-1,0-1 0,0 0 0,-1 0 1,1-1-1,0 0 0,-1 0 0,1 0 0,-1-1 1,1 0-1,-1 0 0,0 0 0,0-1 1,0 0-1,6-4 0,-6 4 23,-1-1-1,1 0 1,-1 0 0,0 0-1,0 0 1,-1-1-1,1 0 1,-1 0 0,0 0-1,0 0 1,-1-1-1,0 1 1,0-1 0,0 0-1,3-10 1,-5 13-42,-1 0 0,1 0 1,-1-1-1,0 1 0,0 0 1,0 0-1,0 0 0,0-1 0,-1 1 1,0 0-1,1 0 0,-1 0 1,-1 0-1,1 0 0,0 0 0,-1 0 1,1 0-1,-1 0 0,0 1 1,0-1-1,0 1 0,0-1 0,0 1 1,-1 0-1,1 0 0,-4-3 0,-6-2-106,1 0 0,-1 0-1,-1 1 1,-21-7 0,7 3-112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17676,'-13'2'1608,"9"4"-1160,-1 0-232,5-5 688,5-1-728,3 0 801,7-4-849,6-3-120,2 1-32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 14683,'-1'0'75,"1"-1"0,0 1 1,-1-1-1,1 1 0,-1 0 0,1-1 0,-1 1 0,1 0 1,-1-1-1,0 1 0,1 0 0,-1 0 0,1-1 0,-1 1 1,0 0-1,1 0 0,-1 0 0,0 0 0,1 0 0,-1 0 0,1 0 1,-1 0-1,0 0 0,1 0 0,-1 0 0,1 1 0,-1-1 1,0 0-1,1 0 0,-1 1 0,1-1 0,-1 0 0,1 1 1,-1-1-1,1 0 0,-1 1 0,1-1 0,-1 1 0,1-1 0,-1 1 1,-21 19-9,15-11 38,-1 0 0,2 1 0,-1 0 0,1 0 0,1 0-1,0 1 1,0 0 0,1 0 0,1 0 0,0 0 0,0 1 0,1-1 0,0 1 0,1 0 0,1 15 0,0-24-83,0-1 0,1 1 0,-1-1 0,1 0 0,-1 1 0,1-1 0,0 0 0,0 0 0,0 0-1,0 0 1,1 1 0,-1-1 0,0-1 0,1 1 0,-1 0 0,1 0 0,0-1 0,0 1 0,-1 0 0,1-1 0,0 0 0,0 0 0,1 1 0,-1-1 0,0 0 0,0 0 0,0-1 0,1 1 0,-1-1 0,0 1 0,1-1 0,-1 1 0,1-1 0,-1 0 0,0 0 0,1-1 0,3 1-1,4-2 60,0 0 0,0 0-1,0 0 1,-1-2-1,1 1 1,-1-1-1,15-8 1,-11 4 81,-1 0 1,0-1-1,0 0 0,-1-1 1,0 0-1,-1-1 1,14-18-1,-21 25-83,0-1 0,-1 1 0,1-1 0,-1 0 0,0 1 0,0-1 0,-1 0 0,1-1 0,-1 1 0,1-9 0,-2 10-31,0 0 1,-1 1-1,1-1 1,-1 1 0,1-1-1,-1 1 1,-1-1-1,1 1 1,0 0-1,-1-1 1,1 1-1,-1 0 1,0 0 0,0 0-1,0 0 1,-1 1-1,-3-5 1,1 3-20,0 0 1,-1 1 0,1-1-1,-1 1 1,1 0 0,-1 1-1,0-1 1,0 1-1,-1 0 1,1 1 0,0-1-1,-1 1 1,1 1 0,-1-1-1,1 1 1,0 0-1,-1 0 1,-10 3 0,12-3-133,0 1-1,-1 0 1,1 0 0,0 1 0,-1 0 0,1 0 0,0 0-1,0 0 1,0 1 0,1 0 0,-1 0 0,1 0 0,-1 0-1,1 1 1,0 0 0,0 0 0,1 0 0,-1 0 0,1 0 0,0 1-1,0 0 1,-2 5 0,4-8-25,0-1-1,1 1 1,-1-1-1,1 1 1,0-1 0,-1 1-1,1 0 1,0-1-1,0 1 1,0-1-1,0 1 1,0 0-1,1-1 1,-1 1 0,0-1-1,2 4 1,-1-4 51,-1 0 0,1 0 0,0 0 0,0 0 0,0 0 0,-1-1 0,1 1 0,0 0 0,0 0 0,0-1 0,1 1 0,-1-1 0,0 1 0,0-1 0,0 1 0,0-1 0,0 0 0,1 1 0,-1-1 0,0 0 0,0 0 0,3 0 0,16 0-763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5:5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42 12523,'-1'0'144,"1"-1"0,0 0 1,-1 1-1,1-1 0,-1 1 1,1-1-1,-1 0 1,1 1-1,-1-1 0,1 1 1,-1-1-1,1 1 0,-1 0 1,0-1-1,1 1 0,-1 0 1,0-1-1,1 1 0,-1 0 1,0 0-1,1-1 1,-1 1-1,0 0 0,0 0 1,-1 0-1,-21-2 1757,17 1-1816,0 1 1,0 0-1,0 0 0,0 1 1,0 0-1,0 0 0,0 0 0,1 1 1,-1 0-1,0 0 0,1 0 1,-1 1-1,1 0 0,0 0 0,0 0 1,0 1-1,0-1 0,1 1 1,-1 0-1,1 1 0,0-1 0,0 1 1,1-1-1,-1 1 0,1 0 1,0 1-1,1-1 0,-1 1 0,1-1 1,0 1-1,0-1 0,1 1 0,-1 0 1,1 0-1,1 0 0,-1 0 1,1 9-1,0-10-85,1 0 1,-1 0 0,1 0-1,-1 0 1,1-1-1,1 1 1,-1 0-1,1-1 1,0 1-1,0-1 1,0 1-1,0-1 1,1 0-1,0 0 1,0 0-1,0-1 1,0 1 0,0 0-1,1-1 1,0 0-1,0 0 1,0 0-1,0-1 1,0 1-1,0-1 1,1 0-1,-1 0 1,1 0-1,-1-1 1,1 0-1,0 1 1,-1-2 0,1 1-1,8 0 1,-2-2 40,-1-1 1,0 1 0,0-2 0,0 1-1,-1-2 1,1 1 0,-1-1 0,0-1-1,0 1 1,0-2 0,0 1 0,-1-1-1,0 0 1,0-1 0,12-13 0,-15 15 31,0-1 0,-1 0 0,1 0 0,-1-1 1,-1 1-1,1-1 0,-1 0 0,0 0 0,4-14 0,-6 16-18,-1 0-1,1 0 1,-1 0-1,0 0 1,0 0 0,0 0-1,0 0 1,-1 0-1,0 1 1,0-1-1,-1 0 1,1 0-1,-1 0 1,0 1 0,-5-9-1,5 10-38,0 0-1,0-1 1,-1 1-1,0 0 1,1 0-1,-1 1 1,0-1 0,0 0-1,-1 1 1,1 0-1,0 0 1,-1 0-1,0 0 1,1 0 0,-1 1-1,0 0 1,0-1-1,1 2 1,-1-1-1,0 0 1,0 1-1,-7-1 1,5 2-149,1-1 1,0 1-1,-1 0 0,1 0 1,0 0-1,0 1 0,-1 0 1,1 0-1,1 0 0,-1 1 0,0 0 1,1 0-1,-1 0 0,1 0 1,0 1-1,-4 3 0,-5 5-436,15-18 179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6 435 15379,'-3'4'1713,"0"2"-729,11-13 168,6-8-328,5-3-72,8-9-191,4-2-121,7-8-168,3-5-40,2-1-120,0 2-112,-3 0-408,-5 4-296,-8 1 592,-1-2-145,-6 5-55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16035,'0'0'1721,"1"0"-1201,15-10-256,6-6 792,13-11-440,7-3-96,10-10-232,2-2-103,5-5-113,-3 1-64,-8 1-208,-5 4-209,-11 6-423,-5 2 2008,-11 6-1232,-5 1-48,-6 5-24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 17292,'-1'-1'106,"1"0"-1,-1-1 1,1 1 0,-1 0 0,0 0 0,0 0 0,1 0-1,-1 0 1,0 0 0,0 0 0,0 0 0,0 0 0,0 0-1,0 0 1,0 1 0,-1-1 0,1 0 0,0 1 0,0-1-1,-1 1 1,1-1 0,0 1 0,0 0 0,-2-1 0,0 1 29,0 0 1,0 1 0,1-1 0,-1 1 0,0-1 0,1 1-1,-1 0 1,0 0 0,1 0 0,-1 0 0,-2 2 0,-3 3 100,-1-1 1,1 1 0,1 1 0,-1 0 0,-10 12 0,7-5-191,1 0-1,-9 17 1,16-28-65,1 1-1,0 0 1,1 0-1,-1-1 1,1 1 0,-1 0-1,1 0 1,1 1 0,-1-1-1,0 0 1,1 0 0,0 0-1,0 0 1,1 7 0,-1-10 7,1 1 0,0-1 0,0 0 0,-1 1 0,1-1 0,0 0 0,0 0 0,0 1 0,0-1 0,1 0 0,-1 0 0,0 0 0,0 0 0,1-1 0,-1 1 0,0 0 0,1 0 0,-1-1 0,1 1 0,-1-1 0,1 1 0,-1-1 0,3 0 1,42 5-132,-34-5 118,33 2-32,-12-2 40,36 7-1,-61-6 15,1 1-1,-1 0 1,1 0-1,-1 1 1,0 0-1,0 0 1,0 1-1,0 0 1,7 6-1,-12-8 2,-1-1 0,0 1 0,0 0-1,0 0 1,0 0 0,-1 0 0,1 0 0,0 0 0,-1 0-1,1 1 1,-1-1 0,0 1 0,0-1 0,0 1 0,0-1 0,0 1-1,-1-1 1,1 5 0,-1-3-3,0-1-1,0 1 0,-1 0 1,0-1-1,1 1 1,-1-1-1,-1 1 1,1-1-1,0 1 1,-1-1-1,0 0 1,-2 4-1,-3 3-8,-1 1 0,-1-2 0,0 1-1,0-1 1,0 0 0,-19 12 0,18-15 27,-1 1 0,1-1 1,-1-1-1,-19 8 0,25-12-8,1 0 1,-1 1-1,1-1 1,-1-1-1,1 1 0,-1-1 1,0 1-1,1-1 0,-1-1 1,1 1-1,-1-1 1,0 0-1,1 0 0,-1 0 1,-5-3-1,8 3-2,0 0 0,0 0 0,0-1 0,0 1 0,0-1-1,1 1 1,-1-1 0,1 0 0,-1 0 0,1 1 0,-1-1 0,1 0 0,0 0 0,0-1 0,0 1 0,0 0-1,0 0 1,1 0 0,-1-1 0,1 1 0,-1 0 0,1-1 0,0 1 0,0-1 0,0 1 0,0 0-1,0-1 1,1 1 0,-1 0 0,1-3 0,1-1-5,-1 0 0,1 0 0,0 1 0,1-1 0,-1 1 0,1 0 0,0 0 0,0 0 0,1 0 0,0 0-1,5-5 1,5-1-10,0 0-1,1 1 1,1 1-1,0 0 1,29-11-1,-30 14 18,0-1 0,-1 0 1,1 0-1,-1-2 0,-1 0 1,0 0-1,20-20 0,-30 26 20,0 0 1,-1-1-1,0 1 1,0-1-1,0 0 0,0 0 1,0 1-1,-1-1 0,0 0 1,0-1-1,0 1 1,0 0-1,0 0 0,-1 0 1,0 0-1,0-1 1,0 1-1,0 0 0,-1 0 1,0 0-1,0-1 0,0 1 1,-3-7-1,3 7-23,-1 1 0,0 0 0,1 0-1,-1 0 1,0 0 0,0 0 0,-1 1 0,1-1-1,0 1 1,-1-1 0,0 1 0,0 0 0,1 0-1,-1 0 1,0 0 0,-1 0 0,1 1 0,0 0-1,0-1 1,-1 1 0,1 0 0,-1 1 0,1-1 0,-1 1-1,1-1 1,-1 1 0,1 0 0,-8 1 0,-7 2 604,-20 1-263,21-5-295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13387,'-3'11'1112,"0"5"-944,-5 29-208,-8 16 568,4 12-768,5 8-48,7 5-896,6-2-528,7-2 1311,1-3-295,6 1-80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1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11114,'1'120'713,"-2"-4"-697,1-1-64,1-9-929,5-7 977,7-12-184,1-4-112</inkml:trace>
  <inkml:trace contextRef="#ctx0" brushRef="#br0" timeOffset="1">181 1639 7202,'10'123'424,"-4"-8"-440,-2-6-24,-2-9 640</inkml:trace>
  <inkml:trace contextRef="#ctx0" brushRef="#br0" timeOffset="2">144 3301 7442,'-11'109'656,"9"-14"-512,5-9-24,14-26-248,3-8-600,9-14 672,-3-3-168,0 5-145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14299,'0'-1'129,"-1"1"0,0 0 1,1-1-1,-1 1 0,1 0 0,-1-1 0,0 1 1,1 0-1,-1 0 0,0-1 0,1 1 0,-1 0 1,0 0-1,0 0 0,1 0 0,-1 0 0,0 0 1,1 0-1,-1 0 0,0 0 0,1 0 0,-1 0 1,0 1-1,1-1 0,-1 0 0,0 1 0,1-1 1,-1 0-1,0 1 0,-1 1-3,-1-1 0,1 1 0,0 0 1,1 0-1,-1 1 0,0-1 0,0 0 0,-1 3 0,-1 2-159,1 0 0,-1 1 0,1-1-1,1 1 1,-3 8 0,5-13 13,0 0 0,-1 0-1,1 0 1,0 0 0,1 0 0,-1 0 0,1 0 0,-1 0 0,1 0 0,0 0 0,0-1 0,0 1 0,0 0 0,1 0-1,-1-1 1,1 1 0,0-1 0,-1 1 0,4 2 0,4 4-64,1 0 1,-1-1-1,16 10 1,8 7-127,-27-20 175,0 0-1,-1 0 1,0 1 0,0 0-1,0 0 1,-1 0-1,0 1 1,0 0-1,-1 0 1,0 0 0,4 9-1,-6-10 34,0-1 0,0 1 0,-1-1 0,0 1 0,1-1 0,-2 1 0,1 0 0,-1-1 0,0 1 0,0-1 0,0 0 0,-1 1 0,0-1 0,0 0 0,0 0 0,-4 7 0,1-4 42,-1 0-1,1 0 0,-2-1 0,1 1 0,-1-1 0,-11 10 0,15-15-5,0 1 0,0-1-1,0 0 1,0 0 0,0 0 0,-1-1-1,1 1 1,0-1 0,-1 0 0,1 0 0,-1 0-1,0 0 1,1 0 0,-1-1 0,0 0-1,1 1 1,-1-2 0,0 1 0,1 0 0,-6-2-1,7 2-11,1-1 0,-1 0 0,0 0 0,1 0 0,-1 0 0,1 0 0,-1-1 0,1 1 0,0 0 0,-1-1 0,1 1 0,0-1 0,0 1 0,0-1 0,0 0 0,0 1 0,0-1 0,1 0 0,-1 0-1,0 1 1,1-1 0,0 0 0,-1 0 0,1 0 0,0 0 0,0 0 0,0 0 0,0 0 0,0 1 0,1-3 0,0-5 55,0 0 0,1 0 0,0 0 0,6-17 0,1 10 4,-1 0 0,2 0 0,0 1 1,1 0-1,0 1 0,24-23 0,-16 17 273,29-40-1,-46 57-275,0-1 1,0 0-1,0 1 1,-1-1-1,0 0 1,0 0-1,0 0 0,0 0 1,0 0-1,-1 0 1,0 0-1,1 0 1,-2 0-1,1 0 1,0 0-1,-1 0 1,0 0-1,-2-6 1,1 4-47,0 0 0,0 1 1,-1-1-1,0 0 0,0 1 1,-1-1-1,0 1 0,0 0 1,0 0-1,0 1 1,-6-5-1,10 9-79,0-1 0,0 1 0,-1 0 1,1-1-1,0 1 0,0 0 0,-1-1 0,1 1 0,0 0 1,-1 0-1,1-1 0,0 1 0,-1 0 0,1 0 0,-1 0 0,1-1 1,0 1-1,-1 0 0,1 0 0,-1 0 0,1 0 0,-1 0 1,1 0-1,0 0 0,-1 0 0,1 0 0,-1 0 0,1 0 1,-1 0-1,1 0 0,0 0 0,-1 0 0,1 1 0,-1-1 0,1 0 1,0 0-1,-1 0 0,1 1 0,0-1 0,-1 0 0,1 1 1,0-1-1,-1 0 0,1 0 0,0 1 0,0-1 0,-1 0 1,1 1-1,0-1 0,0 1 0,0-1 0,-1 0 0,1 1 1,0 2-113,-1-1-1,1 0 1,-1 0 0,1 1 0,0-1 0,0 0 0,0 1 0,1 3 0,4 10-529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26 13355,'0'-1'115,"0"1"0,0-1 0,1 0 0,-1 0 0,0 0 0,0 1 0,0-1 0,0 0 0,0 0 0,0 0 0,0 1 0,0-1 0,0 0 0,0 0 0,0 0 0,-1 1 0,1-1 0,0 0 0,0 0 0,-1 1 0,1-1 0,-1 0 0,1 1 0,0-1 0,-1 0 0,0 0 0,0 0 25,0 1 0,-1-1 0,1 1 0,0-1 1,0 1-1,-1-1 0,1 1 0,0 0 0,-1-1 0,1 1 0,0 0 0,-1 0 0,1 0 0,-2 0 0,-2 1 18,-1 0 0,1 0 0,0 0-1,0 0 1,0 1 0,0 0-1,-6 3 1,1 2-139,1 0 0,1 0 0,-1 1 0,1 0-1,0 0 1,1 1 0,0 0 0,0 1 0,1-1 0,0 1 0,1 1 0,0-1 0,1 1 0,-4 12-1,6-15-30,0 0-1,0 0 1,1 1-1,0-1 1,0 0-1,1 1 1,0-1-1,3 17 1,-2-20 2,0 0 0,1 1 0,0-1 0,0 0 0,0 0 1,1 0-1,-1 0 0,1 0 0,0-1 0,1 1 0,-1-1 0,1 0 0,0 0 0,5 5 1,-4-5 7,0-1 1,0 0 0,0 1-1,0-2 1,1 1 0,-1 0-1,1-1 1,0 0 0,0-1-1,0 1 1,-1-1-1,1 0 1,1-1 0,-1 1-1,0-1 1,0 0 0,0-1-1,0 1 1,0-1 0,0-1-1,0 1 1,-1-1 0,1 0-1,0 0 1,-1-1 0,1 1-1,4-4 1,0 0 86,-1 0 0,-1-1 0,1 0 0,-1 0 0,0 0 0,-1-1 0,0-1 0,0 1 0,0-1 0,-1 0 0,-1 0 0,0-1 0,0 0 0,5-14 0,-6 12 110,-1 0 1,0-1-1,-1 1 0,1-24 0,-3 33-178,0-1 1,0 1-1,0-1 1,0 1-1,-1 0 1,1-1-1,-1 1 0,0-1 1,0 1-1,0 0 1,0 0-1,-1-1 0,0 1 1,1 0-1,-1 0 1,0 1-1,0-1 0,0 0 1,-1 1-1,1-1 1,-1 1-1,-4-3 0,6 4-84,-1 0-1,1 0 0,-1 1 0,0-1 0,1 1 0,-1-1 0,0 1 0,0 0 0,1 0 1,-1-1-1,0 1 0,0 1 0,0-1 0,1 0 0,-1 0 0,0 1 0,1-1 0,-1 1 1,0-1-1,1 1 0,-1 0 0,0-1 0,-2 3 0,0 0-76,0 0 0,1 0-1,-1 0 1,1 0 0,-1 1 0,1-1-1,-4 7 1,-7 11-440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16195,'0'-1'41,"-1"1"0,1 0-1,0 0 1,0 0-1,0 0 1,0 0-1,0-1 1,0 1-1,0 0 1,0 0-1,0 0 1,0 0-1,0-1 1,0 1 0,0 0-1,0 0 1,0 0-1,0 0 1,0-1-1,0 1 1,1 0-1,-1 0 1,0 0-1,0 0 1,0-1-1,0 1 1,0 0 0,0 0-1,0 0 1,0 0-1,1 0 1,-1 0-1,0 0 1,0-1-1,0 1 1,0 0-1,0 0 1,1 0 0,-1 0-1,0 0 1,0 0-1,0 0 1,0 0-1,1 0 1,-1 0-1,0 0 1,0 0-1,0 0 1,0 0-1,1 0 1,-1 0 0,0 0-1,0 0 1,6 11 971,2 19-549,11 101-329,-19-130-130,0 0 0,0 0 0,0 0 0,0 0 0,0 0 0,0 0 1,0 0-1,0 0 0,1 0 0,-1 0 0,0-1 0,1 1 0,-1 0 1,1 0-1,-1 0 0,1-1 0,-1 1 0,1 0 0,-1 0 0,1-1 0,0 1 1,-1 0-1,1-1 0,0 1 0,0-1 0,1 2 0,0-3 7,-1 1 0,1 0 0,-1-1-1,0 1 1,1-1 0,-1 1 0,0-1-1,1 1 1,-1-1 0,0 0 0,1 0-1,-1 0 1,0 0 0,0 0 0,0 0-1,0 0 1,1-1 0,15-17 191,16-23 0,-24 29-116,0 1 0,0 0 0,2 1 0,-1 0 0,1 1 0,23-17 0,-32 26-81,0 0 0,0 0 0,0 0 1,1 0-1,-1 0 0,0 0 0,0 0 1,1 1-1,-1-1 0,0 1 0,1 0 1,-1 0-1,1 0 0,-1 0 0,4 0 1,-4 1-7,0-1 1,-1 1 0,1 0-1,0 0 1,0 0 0,-1 0 0,1 0-1,-1 0 1,1 0 0,-1 1 0,1-1-1,-1 1 1,0-1 0,0 1 0,0-1-1,0 1 1,0-1 0,0 1-1,1 2 1,4 8-34,-1 0-1,0 0 1,-1 1-1,0 0 1,-1 0-1,0 0 1,1 23-1,-5-43-781,2 3 641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17924,'7'-4'1760,"2"3"425,-5 2-3170,0-2 873,-1 2-144,-1 3-96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15595,'22'-8'994,"-5"2"-215,31-6 0,-44 11-713,1 0 0,-1 1 0,0-1 0,0 1 0,0 0 0,0 1 0,0-1 0,0 1 0,0-1 0,0 1 0,0 0 0,0 1 0,6 2 0,-8-3-52,0 1 1,0-1-1,-1 1 1,1 0-1,0 0 0,-1 0 1,1 0-1,-1 0 1,1 0-1,-1 0 1,0 0-1,0 1 1,0-1-1,0 0 1,0 1-1,-1-1 1,1 1-1,-1-1 0,1 1 1,-1-1-1,0 1 1,0-1-1,0 1 1,-1 4-1,-1 4 79,0 1 0,0-1 0,-1 0-1,-5 12 1,-23 51 538,20-50-324,0 1 0,2 0 0,-11 49 0,19-71-325,1 0 0,-1 0 0,1 0 0,0 0-1,0 0 1,0-1 0,0 1 0,1 0 0,-1 0 0,1 0-1,0 0 1,0 0 0,0-1 0,0 1 0,0 0 0,1-1-1,-1 1 1,1-1 0,-1 1 0,1-1 0,0 0 0,4 4-1,-3-4 5,0 0 0,0 0 0,0-1 0,0 1 0,0-1 1,0 0-1,0 0 0,0 0 0,1 0 0,-1-1 0,1 1 0,-1-1 0,0 0 0,1 0 0,-1 0 0,0-1 0,1 1 0,-1-1 0,6-1 0,0-1 14,0 0 0,0-1 1,13-7-1,1-4-79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13515,'-4'2'3846,"-5"9"-2626,4 7-848,0 0 0,2 1 0,0 0 0,0 24-1,2-32-355,1-1 0,1 1 0,0 0 0,1 0 0,0-1 0,0 1 0,1-1 0,9 20 0,-11-27-14,0-1 0,0 0 1,0 1-1,1-1 0,-1 0 0,1 0 0,0 0 0,-1 0 0,1 0 0,0 0 0,0 0 0,0-1 0,1 1 0,-1-1 0,0 1 0,0-1 0,1 0 0,-1 0 0,1 0 0,-1 0 0,1 0 0,0-1 0,-1 1 0,1-1 0,0 0 0,-1 0 0,1 0 0,0 0 0,4-1 0,-1 0 45,0-1 0,-1 0 0,1 0 0,-1 0 0,0-1 1,0 0-1,0 0 0,0 0 0,0-1 0,-1 0 0,1 0 0,6-8 0,-3 3 127,-1-1 0,0 0 0,-1 0 0,0-1 1,0 0-1,-1 0 0,6-20 0,-10 27-101,1-1 1,-1 0-1,0 0 0,-1 1 0,1-1 0,-1 0 0,1 0 1,-2 0-1,1 0 0,0 0 0,-1 0 0,0 1 0,0-1 1,-1 0-1,1 0 0,-1 1 0,0-1 0,0 1 0,0 0 1,-1-1-1,-4-5 0,5 8-75,1 1 1,-1-1-1,0 0 0,0 1 1,0-1-1,0 1 0,0 0 1,0 0-1,0 0 0,0 0 1,-1 0-1,1 0 0,0 0 1,-1 1-1,1-1 0,0 1 1,-1 0-1,-3-1 0,2 2-18,0-1 0,1 1-1,-1 0 1,0 0 0,1 0-1,-1 0 1,1 1 0,-1 0-1,1-1 1,-7 5 0,3 0 6,0 0 0,0 0 0,0 1 0,0 0 0,1 0 0,0 1 0,1-1 0,0 1 0,-5 9 0,0 10-134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17388,'-7'4'1304,"4"2"-1032,1-2-216,2-1 248,0-2 888,3-7-1120,6 1-24,1 0 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17364,'-3'1'136,"0"-1"1,0 1-1,0 0 0,0 0 1,0 0-1,0 0 1,0 0-1,0 1 1,0-1-1,0 1 1,1 0-1,-1 0 0,0 0 1,1 0-1,0 1 1,-2 1-1,0 1-60,1 0-1,0 0 1,0 0-1,0 0 1,1 0-1,0 0 1,0 1-1,-2 9 1,2-7-106,1 1 1,0-1 0,0 1-1,1-1 1,0 1 0,0-1 0,1 1-1,0-1 1,1 1 0,0-1-1,0 0 1,5 12 0,-6-18 20,0 0-1,0 0 1,0 0 0,1 0 0,-1-1 0,0 1 0,1 0 0,-1 0 0,1-1 0,0 1 0,-1-1 0,1 0 0,0 1-1,0-1 1,0 0 0,0 0 0,0 0 0,0 0 0,0-1 0,3 2 0,-2-2 17,1 0 0,-1 0 0,0 0-1,0 0 1,0 0 0,1-1 0,-1 0 0,0 1 0,0-1 0,0 0 0,0-1 0,5-2-1,-1 0 70,0 0-1,0-1 0,0 0 0,-1 0 0,0-1 0,0 0 1,0 0-1,-1 0 0,0-1 0,6-8 0,-9 11-10,0-1-1,-1 1 1,1 0 0,-1 0-1,1-1 1,-2 1-1,1-1 1,0 1 0,-1-1-1,0 1 1,0-1-1,0 1 1,0-1 0,-1 1-1,0-1 1,0 1-1,0-1 1,0 1 0,-1 0-1,0 0 1,-4-8-1,5 9-57,-1 1-1,0-1 0,0 1 0,0 0 1,0 0-1,-1 0 0,1 0 0,-1 0 1,1 0-1,-1 0 0,1 1 1,-1 0-1,0-1 0,0 1 0,0 0 1,0 0-1,0 1 0,0-1 0,0 0 1,0 1-1,0 0 0,0 0 0,0 0 1,0 0-1,0 0 0,0 1 1,0-1-1,0 1 0,0 0 0,0 0 1,0 0-1,-5 3 0,3-1-135,0 0 1,1 0-1,-1 1 0,1-1 1,-1 1-1,1 0 0,0 0 1,1 1-1,-1-1 0,1 1 1,0 0-1,0 0 0,0 0 1,1 0-1,-1 0 0,1 1 1,1-1-1,-1 1 0,1-1 1,0 1-1,0 0 0,0 7 0,3 4-473</inkml:trace>
  <inkml:trace contextRef="#ctx0" brushRef="#br0" timeOffset="1">397 11 15251,'-10'7'406,"0"0"-1,0 0 0,1 1 1,1 0-1,-1 1 0,1-1 0,1 2 1,-12 16-1,16-20-385,-1 0 0,1 1 0,0-1 0,1 1 0,0-1 0,0 1 1,0 0-1,1 0 0,0 0 0,0 0 0,1 0 0,0 0 0,0 0 0,1 0 0,-1 0 0,3 7 0,-2-12-20,-1 0-1,1 0 1,-1 0-1,1 0 1,0 1-1,0-1 1,0 0-1,0-1 1,1 1-1,-1 0 1,0 0-1,1 0 1,-1-1-1,1 1 1,0-1-1,-1 1 1,1-1 0,0 0-1,0 1 1,0-1-1,0 0 1,0 0-1,0-1 1,0 1-1,0 0 1,1-1-1,-1 1 1,0-1-1,0 0 1,0 1-1,1-1 1,-1 0-1,0-1 1,0 1-1,1 0 1,3-2-1,2 1 20,0-2 0,0 1-1,0-1 1,-1 0-1,1-1 1,-1 0-1,0 0 1,13-10-1,-7 3 35,0-1 0,-1 0-1,0-1 1,11-15-1,-17 20 23,-1-1-1,0 1 0,0-1 1,-1 0-1,0 0 1,-1 0-1,1-1 0,1-14 1,-4 22-50,0 0 0,-1 0 0,0 0 0,0 0 0,1-1 1,-1 1-1,-1 0 0,1 0 0,0 0 0,0 0 0,-1 0 0,1-1 1,-1 1-1,0 0 0,0 0 0,1 0 0,-1 0 0,-1 1 0,0-4 1,0 4-2,1 0 1,0 0 0,-1 0 0,1 1 0,-1-1 0,1 0 0,-1 1 0,0-1 0,1 0 0,-1 1 0,1 0 0,-1-1 0,0 1 0,0 0-1,1 0 1,-1 0 0,0 0 0,-3 1 0,-3 0 54,-1 2-1,0-1 1,1 1-1,0 0 1,-1 1-1,1 0 1,-12 8-1,6-2-167,1 0 1,1 0-1,0 2 0,0-1 1,1 1-1,1 1 0,-17 26 1,23-29-722,11-13-17,12-15 107,-1-3 160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13235,'5'8'807,"0"0"1,-1 1-1,0 0 1,3 11-1,-3-8-335,1 0-1,9 15 1,-13-24-406,1-1 1,-1 1 0,1-1 0,0 0 0,0 1 0,0-1 0,0 0-1,1 0 1,-1 0 0,0-1 0,1 1 0,-1-1 0,1 1 0,0-1-1,2 1 1,-1-1-6,-1-1 0,0 1-1,0-1 1,1 0 0,-1 0-1,0-1 1,1 1-1,-1-1 1,0 1 0,0-1-1,0 0 1,0 0 0,0-1-1,0 1 1,0-1 0,5-2-1,5-5 174,-1 0 0,14-12 0,-22 17-154,-3 3-73,38-36 509,-37 34-481,0 1-1,0-1 0,0 0 0,0 0 0,0 0 1,-1 0-1,1 0 0,-1 0 0,0 0 1,0 0-1,0 0 0,0-1 0,0-4 0,-1 6-26,0 1-1,-1 0 0,1-1 0,0 1 0,-1 0 0,0 0 1,1-1-1,-1 1 0,1 0 0,-1 0 0,0 0 0,0 0 0,0 0 1,0 0-1,0 0 0,0 0 0,0 0 0,0 0 0,0 1 0,0-1 1,0 0-1,0 1 0,-1-1 0,1 1 0,0-1 0,-1 1 1,1-1-1,0 1 0,-1 0 0,1 0 0,0 0 0,-2 0 0,-6-1-45,-1 0 0,1 1-1,-12 1 1,-10 3-83,1 2 0,-46 13-1,16-3 107,37-10-151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12851,'17'-2'1264,"9"-12"-920,14-19-72,12-7 584,18-15-472,13-8-32,20-16 9,9-7-33,1-8-208,-7 1-160,-11 8 1992,-9 6-1776,-17 15 128,-14 6 104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16275,'-16'5'1903,"25"-3"-261,29-2 88,55-11-100,-58 6-1964,70 0 1,-87 8-112,-9 0 697,-8 0-405,-7-1-185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14731,'4'12'1729,"14"-8"-833,0-4-280,8-4 952,1-4-376,6 0-239,2-1-97,-2 1-624,-2 0-344,-4 4-752,-2 4 768,-12-1-192,-3 1-145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19572,'0'16'1937,"-1"-2"-1457,1 0-256,1 2 1440,6-1-1320,5-3-232,1-9-712,4-4 1640,3-18-1032,4-2 24,-4-5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14235,'4'-10'1504,"10"-18"2379,-14 27-3832,0 1-1,0 0 1,1 0 0,-1 0-1,0-1 1,0 1-1,0 0 1,0 0-1,0 0 1,1 0 0,-1-1-1,0 1 1,0 0-1,0 0 1,1 0-1,-1 0 1,0 0-1,0 0 1,0 0 0,1 0-1,-1 0 1,0-1-1,0 1 1,1 0-1,-1 0 1,0 0 0,0 0-1,0 0 1,1 0-1,-1 1 1,0-1-1,0 0 1,1 0 0,-1 0-1,0 0 1,6 15 1448,-2 13-957,1 34-1,-5-42-523,1 0 1,1 0-1,2-1 0,5 22 0,-9-39-15,0-1 0,1 1 0,-1 0 0,1-1 0,-1 1 0,1 0 0,0-1 0,0 1 1,-1-1-1,1 1 0,0-1 0,1 0 0,-1 1 0,0-1 0,0 0 0,0 0 0,1 0 0,-1 0 0,1 0 0,-1 0 0,1 0 1,-1 0-1,1 0 0,-1-1 0,1 1 0,0-1 0,0 1 0,-1-1 0,1 0 0,0 0 0,-1 1 0,1-1 0,0 0 1,0-1-1,-1 1 0,1 0 0,0 0 0,-1-1 0,1 1 0,0-1 0,-1 1 0,4-3 0,5-2 29,0-1-1,0 0 0,0-1 1,-1 0-1,9-8 1,-16 13-28,58-54 178,28-23 100,-85 76-271,0 1 0,0 0 0,0 0-1,0 0 1,0 0 0,1 1 0,-1-1-1,1 1 1,-1 0 0,5-1-1,-6 2-7,-1 0-1,0 0 0,0 0 1,1 0-1,-1 1 0,0-1 0,0 0 1,1 1-1,-1-1 0,0 1 0,0-1 1,0 1-1,0 0 0,1-1 0,-1 1 1,0 0-1,0 0 0,-1 0 1,1 0-1,0 0 0,0 0 0,0 0 1,0 0-1,-1 0 0,1 0 0,-1 0 1,1 0-1,-1 1 0,1-1 0,-1 0 1,1 2-1,2 10-156,0 0-1,-1 0 1,-1 0-1,0 1 1,0-1-1,-1 0 1,-1 1-1,-1-1 1,1 0-1,-6 15 1,7-25-119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17636,'23'-6'1584,"-7"3"-1088,-3 0-232,-6 8 744,-4 7-311,-3 10-289,-2 1-112,2 8-200,-5 4-40,3 1-144,-2-3-72,4-5-240,0-3-160,1-8-393,2-7-847,-1-13 1360,2-7-296,-4-10-104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15691,'18'1'1577,"7"1"-953,2-1-224,6-1 888,3 0-416,2 0-376,1 0-127,-6 0-425,-3 1-313,-4-2 329,-2-5-104,-4-2-32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24 108 18140,'59'-60'2800,"-52"54"-2520,1 0-1,0 0 1,0 0-1,0 1 1,1 0-1,13-5 1,-21 10-265,0-1 1,1 0-1,-1 1 1,0 0-1,1-1 1,-1 1-1,0 0 1,1 0-1,-1 0 1,1 0-1,-1 0 1,0 0-1,1 0 0,-1 0 1,1 0-1,1 1 1,-2 0-5,-1-1-1,0 0 1,1 1 0,-1-1 0,1 1-1,-1-1 1,0 1 0,1-1 0,-1 1-1,0-1 1,1 1 0,-1-1 0,0 1-1,0 0 1,0-1 0,0 1 0,0-1-1,1 1 1,-1 0 0,0-1 0,0 1-1,0-1 1,0 1 0,-1 0 0,1 0-1,-1 5 35,-1 0 0,0-1-1,0 0 1,0 1-1,-1-1 1,-5 9 0,-120 159-168,123-166 114,0 2 1,1-1-1,0 0 0,0 1 1,1-1-1,-4 19 1,6-25 7,1 1 0,-1-1 0,1 0 0,0 1 0,0-1 1,0 0-1,0 1 0,0-1 0,0 1 0,1-1 0,-1 0 0,1 1 1,0-1-1,-1 0 0,1 0 0,0 1 0,0-1 0,1 0 1,-1 0-1,0 0 0,1 0 0,-1-1 0,1 1 0,-1 0 0,1 0 1,0-1-1,0 1 0,0-1 0,0 0 0,4 3 0,0-2-102,1 0-1,0-1 1,-1 0-1,1 0 1,0 0-1,0-1 1,0 1-1,0-2 0,-1 1 1,1-1-1,0 0 1,0 0-1,-1-1 1,13-5-1,8-3-569,-2-2 0,30-17-1,-51 27 660,27-17-657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 15179,'0'-1'112,"-1"1"-1,1-1 0,-1 1 1,1-1-1,-1 1 1,0-1-1,1 1 1,-1-1-1,1 1 0,-1 0 1,0-1-1,0 1 1,1 0-1,-1 0 1,0 0-1,1-1 0,-1 1 1,0 0-1,0 0 1,1 0-1,-1 0 0,0 0 1,0 0-1,1 1 1,-1-1-1,0 0 1,1 0-1,-1 0 0,0 1 1,0-1-1,1 0 1,-1 1-1,-1 0 0,-21 14 1458,18-10-1453,1 1-1,-1-1 1,1 1-1,0 0 0,1 0 1,-1 0-1,1 1 1,1-1-1,-1 1 0,1 0 1,0 0-1,0 0 1,1 0-1,-1 12 0,2-16-114,0 0-1,0-1 0,0 1 1,0 0-1,1 0 0,-1-1 1,1 1-1,-1 0 0,1 0 0,0-1 1,0 1-1,0-1 0,1 1 1,-1-1-1,0 1 0,1-1 1,0 0-1,0 0 0,-1 0 0,1 0 1,0 0-1,1 0 0,-1 0 1,0-1-1,0 1 0,1-1 1,-1 1-1,1-1 0,-1 0 0,1 0 1,0 0-1,-1-1 0,1 1 1,0 0-1,0-1 0,-1 0 1,1 0-1,0 0 0,4 0 0,4-1 43,-1 0 0,1-1 0,0 0-1,0-1 1,-1 0 0,1 0-1,-1-1 1,13-7 0,-14 6 46,-1 1 1,0-1 0,0-1-1,0 0 1,-1 0-1,1 0 1,-2-1 0,1 0-1,10-14 1,-16 19-56,1 1 0,-1-1 0,0 0 0,0 0 0,0 0 0,-1 0 0,1 0 0,0 0 1,-1 0-1,1 0 0,-1 0 0,0 0 0,0-1 0,0 1 0,0 0 0,0 0 0,0 0 0,0 0 1,-1 0-1,1 0 0,-1 0 0,-1-3 0,1 2-40,-1 1-1,0-1 1,0 1-1,0 0 1,0-1-1,0 1 1,0 0-1,-1 0 1,1 1 0,-1-1-1,0 1 1,1-1-1,-1 1 1,-3-2-1,-2 1-23,0-1 1,0 1-1,0 0 0,-1 0 0,1 1 0,0 1 0,-1-1 0,1 1 0,-1 0 0,-14 3 0,16 0 21,0-1-1,0 1 0,0 1 0,0-1 1,-10 8-1,-3 4-141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17860,'-2'0'1944,"2"2"-1160,-1 0-320,0 3 1057,1-1-353,0 0-528,0 1-328,0-2-616,4-6-432,0-4 568,5-1-104,1 1-144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15507,'-12'6'712,"-10"4"184,1 2 0,1 0 0,-33 25 0,48-34-867,1 1-1,-1 0 0,1 0 0,0 1 1,1-1-1,-1 1 0,1 0 0,0 0 1,0 0-1,0 0 0,1 1 0,0-1 0,0 1 1,0-1-1,1 1 0,-1 0 0,1 0 1,1 0-1,-1 0 0,1 8 0,0-11-25,1 0-1,-1 0 0,1 0 1,-1 0-1,1 0 1,0 0-1,0 0 0,0 0 1,1-1-1,-1 1 0,1-1 1,-1 1-1,1-1 1,0 1-1,0-1 0,0 0 1,3 3-1,-1-3-1,-1 1 1,1-1-1,0 0 0,0 0 0,-1-1 1,1 1-1,0-1 0,1 0 1,-1 0-1,0 0 0,5 0 0,2-1 13,-1 0 1,1 0-1,0-1 0,-1 0 0,1-1 0,-1-1 0,1 1 0,-1-1 0,11-6 0,-8 3 94,1-1-1,-2-1 1,1 0-1,-1-1 1,0 0-1,12-13 1,-20 18-25,0-1 0,0 1 0,-1-1 0,1 0 1,-1 0-1,0 0 0,0-1 0,2-6 0,-4 9-16,-1 0 0,1-1 1,0 1-1,-1 0 0,0-1 0,1 1 0,-1 0 0,-1-1 0,1 1 0,0 0 0,-1-1 0,0 1 0,0 0 0,0 0 0,-2-5 0,1 4-96,0 1 0,-1-1 0,0 1 0,1 0 0,-1 0-1,0 0 1,0 0 0,-1 1 0,1-1 0,-1 1 0,1 0 0,-1 0 0,0 0 0,1 0 0,-1 1 0,0-1-1,0 1 1,0 0 0,0 0 0,-1 1 0,1-1 0,0 1 0,0 0 0,0 0 0,0 0 0,-1 1 0,1-1 0,0 1-1,0 0 1,0 0 0,0 1 0,0-1 0,0 1 0,1 0 0,-1 0 0,-4 3 0,-1 8-306,5 4-74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61 15731,'-4'0'140,"0"1"-1,1 0 0,-1-1 0,1 1 1,-1 1-1,1-1 0,0 0 0,-1 1 1,1 0-1,0 0 0,0 0 0,0 0 1,0 0-1,0 0 0,1 1 0,-1 0 1,1-1-1,-1 1 0,1 0 0,0 0 1,0 0-1,1 0 0,-3 5 0,0 0-59,1 0 0,-1 0-1,2 0 1,-1 1 0,1-1 0,0 1-1,1 0 1,-1 12 0,2-16-69,0-1 0,0 1 0,1 0 0,-1-1-1,1 1 1,0-1 0,1 1 0,-1-1 0,1 0 0,0 0 0,0 1 0,0-1 0,0 0 0,1-1 0,-1 1 0,1 0-1,0-1 1,1 0 0,6 7 0,-5-7 8,0 0 0,1 0 0,-1 0 0,1-1 0,0 0 0,-1 0 0,1 0 0,0-1 0,0 0 0,1 0 0,-1 0 0,0-1 0,0 0 0,10-1 0,-1-1 134,1 0 1,0-2 0,-1 0-1,0-1 1,0 0 0,0-2-1,-1 1 1,0-2 0,0 0-1,-1 0 1,0-1 0,0-1 0,-1 0-1,0-1 1,-1 0 0,12-16-1,-20 24-100,-1 0 0,0 0-1,0 0 1,-1-1 0,1 1 0,0 0-1,-1-1 1,0 1 0,0-1-1,0 1 1,-1-1 0,1 0 0,-1 1-1,1-1 1,-1 0 0,-1 1-1,1-1 1,0 0 0,-1 1-1,0-1 1,1 1 0,-2-1 0,1 1-1,0-1 1,-1 1 0,1 0-1,-1-1 1,0 1 0,0 0 0,0 0-1,-1 0 1,-4-4 0,1 1-18,-1 0 0,0 1 0,0-1 0,-1 1 0,0 1 0,1-1 0,-2 1 0,1 1 0,0 0 0,-1 0 0,1 0 0,-15-1 0,12 2-126,-1 2 0,0-1 0,1 1 0,-1 1 0,0 0 0,-21 6 0,29-7-45,1 1 1,-1 0 0,1 0-1,-1 1 1,1-1-1,0 1 1,-1-1 0,1 1-1,0 0 1,0 0-1,0 0 1,0 1-1,1-1 1,-1 1 0,1 0-1,-1 0 1,1-1-1,0 1 1,0 1 0,0-1-1,1 0 1,-1 0-1,1 1 1,-1-1 0,0 8-1,2 5-477,8-4-113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6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90 11658,'-4'-2'-197,"-1"-1"0,0 1 0,1-1 0,-1 0 0,-5-4 0,7 4 271,0 1 1,0 0-1,0 0 0,0 0 1,0 0-1,-1 0 1,1 1-1,-1 0 1,1-1-1,-7 0 0,9 2 128,0 1 0,0-1-1,0 1 1,0-1-1,0 1 1,0 0 0,0-1-1,0 1 1,0 0 0,1 0-1,-1 0 1,0-1-1,0 1 1,1 0 0,-1 0-1,-1 2 1,-9 17 1932,7-11-1835,0 1 0,1-1 0,0 1 0,0 0 0,1 0 0,1 0 0,-1 0 0,2 0 0,-1 0 1,2 13-1,-1-20-275,1 1 0,-1 0 0,1-1 0,-1 1 0,1-1 1,0 1-1,0-1 0,1 1 0,-1-1 0,1 0 1,0 0-1,-1 0 0,1 0 0,1 0 0,-1 0 0,0 0 1,1 0-1,-1-1 0,1 1 0,0-1 0,0 0 0,0 0 1,0 0-1,0 0 0,1-1 0,-1 1 0,0-1 0,1 0 1,-1 0-1,1 0 0,3 0 0,0 0 32,0-2 0,0 1 0,0-1 0,0 0 0,0 0 0,0-1 0,0 0 0,0 0 0,-1-1 0,1 1 0,-1-2 0,0 1-1,0-1 1,0 1 0,5-6 0,0 1 98,0-1 0,-1 0 1,-1-1-1,0 0 0,0 0 0,14-23 0,-20 27-100,0 1 0,0-1 1,-1 0-1,0 0 0,0 0 0,0 0 0,0 0 1,-1-1-1,0 1 0,-1-1 0,1-8 0,-2 11-71,1 1 1,-1-1-1,0 1 0,1 0 0,-1 0 0,-1-1 0,1 1 0,0 0 0,-1 0 1,0 0-1,1 0 0,-1 1 0,0-1 0,-1 0 0,1 1 0,0-1 0,-1 1 1,1 0-1,-1 0 0,0 0 0,0 0 0,0 0 0,-5-2 0,3 2-5,-1 0 0,1 1 0,-1-1-1,0 1 1,0 0 0,0 1 0,0-1-1,1 1 1,-1 0 0,0 1 0,-9 1 0,-6 2-90,-35 12 0,-15 9-155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 10426,'0'-1'94,"0"1"-1,1 0 0,-1 0 1,0-1-1,1 1 0,-1 0 1,0-1-1,0 1 0,1 0 1,-1-1-1,0 1 1,0 0-1,1-1 0,-1 1 1,0 0-1,0-1 0,0 1 1,0-1-1,0 1 0,0-1 1,0 1-1,0 0 1,0-1-1,0 1 0,0-1 1,0 1-1,0-1 0,0 1 1,0 0-1,0-1 0,0 1 1,0-1-1,-1 1 1,1 0-1,0-1 0,0 1 1,0 0-1,-1-1 0,1 1 1,0 0-1,-1-1 0,1 1 1,0 0-1,0-1 1,-1 1-1,1 0 0,-1 0 1,1 0-1,0-1 0,-1 1 1,1 0-1,-1 0 0,1 0 1,0 0-1,-1 0 1,1 0-1,-1-1 0,1 1 1,0 0-1,-1 0 0,1 1 1,-2-1-1,0 0 146,-1 0 0,0 0 0,0 1-1,0-1 1,0 1 0,0-1 0,1 1-1,-4 1 1,-3 4-2,0 0 0,0 0 0,0 0 0,-9 10 0,15-13-232,0 0 0,0 0 0,0 0 1,0 0-1,1 0 0,0 1 0,-1 0 1,1-1-1,1 1 0,-1 0 0,0 0 0,1 0 1,-2 8-1,3-10-5,1-1 0,-1 1 0,0 0 0,1 0 0,-1-1 0,1 1 0,-1 0 0,1-1 0,0 1 0,0 0 0,0-1 0,0 1 0,0-1 0,0 0-1,0 1 1,0-1 0,0 0 0,1 0 0,-1 1 0,1-1 0,-1 0 0,1 0 0,-1-1 0,4 2 0,6 4 1,0-1-1,19 5 1,-12-4-1,-6-1-16,1 1 0,-1 0 0,0 1-1,-1 0 1,0 1 0,0 1 0,0-1-1,-1 1 1,10 13 0,-15-16 6,0 0 1,-1-1-1,1 1 1,-2 1-1,1-1 1,-1 1-1,0-1 1,0 1-1,-1 0 1,1 0-1,-2 0 1,1 0-1,-1 0 1,0 1-1,0-1 1,-1 0-1,0 1 1,-2 13-1,0-16 9,1 0 0,-1 0 0,0 0 0,0 0-1,-1-1 1,1 1 0,-1-1 0,0 1-1,-1-1 1,1 0 0,0 0 0,-1-1-1,0 1 1,0-1 0,0 0 0,-1 0-1,1 0 1,-1 0 0,1-1 0,-1 1 0,0-1-1,-8 2 1,3-1 12,0-1 0,0 1 1,0-2-1,-1 1 0,1-1 0,-1-1 0,1 0 1,-1-1-1,1 0 0,-15-3 0,18 2 4,0 0 0,0-1 0,0 0-1,0 0 1,0-1 0,-10-6 0,16 9-10,-1 0 0,1 0 0,0 0 0,-1 0 0,1 0 1,0 0-1,-1 0 0,1 0 0,0-1 0,0 1 0,0 0 0,0-1 0,1 1 1,-1-1-1,0 1 0,0-1 0,1 0 0,-1 1 0,1-1 0,0 0 0,-1 1 1,1-1-1,0 0 0,0 1 0,0-1 0,0 0 0,0 1 0,0-1 0,1 0 1,-1 1-1,0-1 0,1 0 0,0 1 0,-1-1 0,2-2 0,6-5 20,0 0 0,0 1 0,1 0 0,0 0 0,0 1 1,17-10-1,-4 1 31,-2 2 7,11-8 241,52-47-1,-75 62-187,-1-1 0,0 1-1,-1-1 1,0-1 0,0 1-1,0-1 1,-1 0 0,-1-1-1,1 1 1,-2-1-1,6-18 1,-8 24-72,-1 0 0,0 1 0,1-1 1,-1 0-1,-1 1 0,1-1 0,0 0 0,-1 1 0,0-1 0,0 0 1,0 1-1,0-1 0,0 1 0,-1-1 0,0 1 0,1 0 0,-1 0 0,-1 0 1,-3-5-1,4 6-42,0 0 0,0 0 0,-1 0 0,1 1 0,-1-1 0,1 1 0,-1-1 0,1 1 0,-1 0 0,0 0 0,0 0 0,0 0 0,1 1 0,-1-1 0,0 1 0,0-1 0,0 1 0,0 0 0,0 0 0,0 1 0,0-1 1,0 1-1,0-1 0,-5 3 0,2-1-150,-1 1 1,0 0-1,1 1 0,0-1 1,0 1-1,0 0 1,0 1-1,-5 5 1,8-7-11,-1 1 0,1-1 0,0 1 1,1-1-1,-1 1 0,1 0 0,0 0 1,0 0-1,0 0 0,0 1 0,0-1 0,1 0 1,-1 9-1,2 6-385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7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22 14859,'0'-1'69,"0"1"0,0-1 0,0 0 0,0 0 0,0 1 0,0-1 0,0 0 1,0 0-1,0 1 0,0-1 0,0 0 0,-1 0 0,1 1 0,0-1 0,0 0 0,-1 1 0,1-1 0,-1 0 0,1 1 0,0-1 0,-1 1 0,1-1 0,-1 0 0,1 1 0,-1-1 0,0 1 0,1 0 0,-1-1 0,0 1 0,1-1 0,-1 1 0,0 0 1,1 0-1,-1-1 0,0 1 0,1 0 0,-1 0 0,0 0 0,0 0 0,-1 0 0,0 0 32,0 0 1,0 1 0,0 0-1,0-1 1,0 1-1,0 0 1,0 0-1,0 0 1,0 0 0,0 0-1,1 1 1,-1-1-1,0 1 1,-1 1-1,-7 9-44,0 1 0,1 1 0,1 0-1,0 0 1,0 0 0,2 1-1,0 0 1,0 0 0,2 1 0,0 0-1,1 0 1,0 0 0,1 0-1,1 0 1,1 0 0,0 0 0,1 0-1,0 1 1,2-1 0,5 22-1,-6-32-54,0 0 0,0 0 0,1-1 0,0 1 0,0-1 0,0 1 0,1-1 0,-1 0 0,1-1 0,0 1 0,1-1-1,4 5 1,-6-7 3,1 1 0,0-1 1,0 0-1,0 0 0,0 0 0,0-1 0,0 1 0,1-1 0,-1 0 0,0 0 0,1-1 0,-1 1 0,0-1 0,1 0 0,-1 0 0,1 0 0,6-2 0,-1-1 49,0 0-1,1 0 0,-1-1 0,-1 0 1,1-1-1,0 0 0,-1-1 0,0 0 1,-1 0-1,1-1 0,9-9 0,-4 1 91,0 0 0,-1-1 0,-1 0-1,0-1 1,9-18 0,-16 27-68,-1 0 1,-1 0-1,1 0 1,-2 0-1,1-1 1,-1 1-1,0-1 0,-1 0 1,1-12-1,-2 18-90,0 0-1,-1-1 0,1 1 1,-1 0-1,1-1 1,-1 1-1,0 0 0,0 0 1,-1 0-1,1 0 0,-1 0 1,1 0-1,-1 0 1,0 0-1,0 1 0,0-1 1,-1 0-1,1 1 0,-1 0 1,1 0-1,-1 0 1,0 0-1,1 0 0,-1 0 1,0 1-1,0-1 0,-6-1 1,-2 0-109,-1 0-1,0 1 1,0 1 0,0-1 0,0 2-1,0 0 1,0 0 0,0 1 0,-15 3 0,-22 6-306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14347,'0'1'128,"0"0"0,1 0 0,-1 0 0,0 0 0,0 0 0,1 0 0,-1 0 0,0 0 0,1 0 0,-1-1 0,1 1 0,0 0 0,-1 0 0,1 0 0,-1-1 0,1 1 0,0 0 0,0-1 0,-1 1 0,1-1 0,0 1 0,0-1 0,0 1 0,0-1 0,0 1 0,0-1 0,0 0 0,-1 1 0,1-1 0,0 0 0,0 0 0,0 0 0,0 0 0,0 0 0,0 0 0,0 0 0,0 0 0,0 0 0,2-1 0,12 2-140,101 20 903,-90-14-1611,1-1 1,-1-2 0,1 0-1,41-1 1,-56-4-616,-8-1 548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14803,'4'0'1272,"3"3"-879,1-3-113,6 2 520,6-2-192,9 0-232,2 0-72,4-2-352,2 2-256,0-1 304,-2 4-80,-5 4-64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16540,'1'2'111,"1"1"0,0-1 1,0 1-1,0-1 0,1 0 1,-1 0-1,0 0 0,1 0 1,-1 0-1,1 0 1,0-1-1,-1 1 0,6 1 1,41 13 6,-34-12-26,5 1-60,-6-1-17,1 0 0,-1 1-1,0 1 1,22 11 0,-33-15-15,0 0 0,0 0 0,0 0 1,0 1-1,-1-1 0,1 1 0,-1-1 0,1 1 1,-1 0-1,0 0 0,0 0 0,-1 0 0,1 0 1,0 1-1,-1-1 0,0 0 0,0 1 0,0-1 1,0 1-1,-1-1 0,1 1 0,-1-1 1,0 1-1,0 7 0,-2 1 0,-1 1 1,0 0-1,0 0 0,-2-1 0,1 0 1,-2 0-1,1 0 0,-15 20 1,-7 7 15,-35 38 0,38-48-3,-10 10-200,-23 32-1361,56-70 1219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15747,'10'6'1585,"3"4"-1153,-5 6-248,-6 1 1576,1 6-1608,0 4-168,1 7-152,0 1-80,1 1-168,-3-6-120,1-4-232,-1-6 88,-7-10 400,-3-6-145,-8-7 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16492,'2'-4'133,"-1"0"0,0 0 0,1 0 0,0 0 1,0 0-1,0 0 0,1 0 0,-1 1 1,1-1-1,0 1 0,0 0 0,0 0 1,0 0-1,1 0 0,-1 0 0,1 1 1,-1-1-1,7-2 0,9-4 150,0 0 1,31-9-1,-44 16-218,22-7 29,46-8 0,-63 15-118,-1 0 1,1 1-1,-1 1 1,1 0-1,-1 0 1,1 1-1,18 4 1,-27-4 12,-1-1 1,1 1 0,0 0 0,0-1 0,0 1 0,-1 0 0,1 0 0,0 0 0,-1 1-1,1-1 1,-1 0 0,0 1 0,1-1 0,-1 1 0,0-1 0,0 1 0,0-1-1,2 4 1,-2-2 4,0 1 0,0-1 1,0 1-1,0-1 0,-1 1 0,0-1 0,1 1 0,-1-1 0,-1 7 0,-1 0 47,0 1 0,0-1 0,-1 0 0,-1 0 0,1 0-1,-7 9 1,3-5 99,-2 0 0,1-1 0,-2 0 0,0 0 1,-12 11-1,17-19-100,0 0 0,0-1 0,0 0 1,-1 0-1,1 0 0,-1-1 0,0 1 1,0-1-1,0-1 0,0 1 1,-1-1-1,1 0 0,-1 0 0,-10 0 1,16-1-45,0-1 1,0 0 0,0 0-1,0 0 1,0 0 0,0 0-1,0 0 1,0 0 0,0 0 0,0 0-1,0-1 1,0 1 0,0 0-1,0-1 1,0 1 0,0-1-1,1 1 1,-1-1 0,0 1-1,0-1 1,0 1 0,1-1 0,-1 0-1,0 1 1,1-1 0,-1 0-1,0 0 1,1 0 0,-1 1-1,1-1 1,-1 0 0,0-2 0,1 1 16,0 0 0,0 1 0,1-1 1,-1 0-1,0 0 0,1 0 0,-1 0 0,1 0 1,-1 1-1,1-1 0,0 0 0,0 0 1,0 1-1,0-1 0,0 1 0,0-1 1,2-2-1,16-15-66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16532,'3'5'1392,"0"6"-1152,-5 13-152,-1 5 872,0 10-864,2 4-80,0 7-16,1 0-32,0-4-216,1-5-128,2-8-256,-2-4 2288,-1-12-1656,0-4 40,-3-13 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17612,'1'-1'97,"-1"-1"1,0 0 0,1 0-1,0 1 1,-1-1 0,1 1-1,0-1 1,0 1 0,0-1-1,0 1 1,0-1 0,0 1-1,0 0 1,0-1 0,1 1-1,-1 0 1,0 0 0,1 0 0,-1 0-1,1 0 1,2-1 0,39-16 396,-36 15-302,26-8-218,1 0 1,0 2-1,0 2 1,1 1-1,44-2 1,-74 8-2,0 0 1,0 0-1,0 1 1,-1-1-1,1 1 1,7 2-1,-11-3 21,0 1 1,0-1-1,0 1 0,0-1 0,0 1 0,0 0 0,0-1 0,0 1 0,0 0 0,0-1 0,-1 1 0,1 0 0,0 0 0,-1 0 0,1 0 0,0 0 0,-1 0 0,1 0 0,-1 0 1,1 0-1,-1 0 0,0 0 0,0 0 0,1 0 0,-1 1 0,0-1 0,0 0 0,0 0 0,0 0 0,0 0 0,0 0 0,-1 2 0,-1 7 6,-1-1 0,0 0-1,0 0 1,-1-1-1,0 1 1,0-1 0,-1 1-1,0-1 1,-10 10 0,1-1 42,-2 0 1,-31 27-1,41-40-84,1 1 0,-1-1 0,0-1 0,0 1 0,-7 2-1,12-6 27,0 1 0,0-1 0,0 1 0,0-1 0,0 0 0,0 1 0,0-1 0,0 0 0,0 0 0,0 0 0,0 0 0,0 0 0,0 0 0,0 0 0,0 0 0,0 0 0,0 0 0,0 0-1,0-1 1,0 1 0,0-1 0,0 1 0,0 0 0,0-1 0,0 0 0,0 1 0,1-1 0,-1 1 0,0-1 0,0 0 0,1 0 0,-1 1 0,0-1 0,1 0 0,-1 0 0,0 0 0,1 0 0,0 0 0,-1 0 0,1 0-1,-1-2 1,-1-12-161</inkml:trace>
  <inkml:trace contextRef="#ctx0" brushRef="#br0" timeOffset="1">642 217 17140,'8'13'1384,"7"-4"-1064,4-3-120,11-3 424,6-2-192,8-2-160,2-4-136,0-2-296,0 1-224,-12 4-352,-4 2-88,-14 4 584,-9 2-208,-20 2-104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15515,'17'10'1281,"7"-3"-993,2 0-104,6-1 256,2 0-336,-1-2 88,-4-1-120,-3-5-96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12307,'12'3'3235,"-19"4"-946,-29 11 58,24-13-2005,-9 6-28,1 0 0,0 1 0,1 0 1,0 2-1,-23 22 0,36-31-308,0 1 1,1 1-1,0-1 0,0 0 1,0 1-1,1 0 1,0 0-1,1 1 1,-1-1-1,1 1 1,1-1-1,0 1 1,0 0-1,0 0 1,1 0-1,0 0 1,1 0-1,0 16 0,0-21-50,1 0-1,-1 0 0,1 0 1,-1 0-1,1 0 0,0 0 1,0 0-1,0-1 0,1 1 0,-1 0 1,0-1-1,1 1 0,0-1 1,0 0-1,0 1 0,0-1 1,0 0-1,0 0 0,0 0 0,1 0 1,-1-1-1,1 1 0,-1-1 1,1 1-1,0-1 0,-1 0 1,1 0-1,0 0 0,0-1 0,0 1 1,0 0-1,5-1 0,2 1-144,0-2-1,0 1 0,0-1 0,1 0 0,-1-1 1,0 0-1,-1-1 0,15-6 0,15-8-414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34 15811,'1'-1'134,"0"0"0,0 0 0,-1 0 0,1 0 0,0 0 0,-1 0 0,1 0 0,-1 0 0,1 0 0,-1 0 0,0-1 0,1 1 0,-1 0 0,0 0 0,0-1 0,0 1 0,0 0 0,0-3 0,0 4-53,-1-1 0,1 0 0,-1 1 0,1-1 0,0 1 0,-1-1-1,1 1 1,-1-1 0,0 1 0,1-1 0,-1 1 0,1-1 0,-1 1 0,0 0 0,1-1 0,-1 1 0,0 0-1,1-1 1,-1 1 0,0 0 0,0 0 0,-1 0 0,-3-1 95,1 1 1,-1 0-1,0 0 1,0 1-1,0 0 1,0 0-1,0 0 1,-6 2-1,-1 2-119,1 1-1,-1 0 1,1 1-1,0 0 1,0 1-1,1 0 1,0 0 0,1 1-1,0 0 1,0 1-1,-12 19 1,16-23-56,1 1-1,0-1 1,0 1 0,1 0-1,0 0 1,0 0 0,1 0-1,-1 1 1,2-1 0,-1 1-1,1-1 1,0 1 0,1-1-1,0 1 1,0 0 0,0-1-1,1 1 1,0 0 0,1-1-1,0 1 1,3 9-1,-3-14-24,0 1-1,0 0 0,0-1 0,0 0 0,0 1 0,1-1 0,-1 0 0,1 0 1,0-1-1,0 1 0,0 0 0,0-1 0,1 0 0,-1 0 0,1 0 0,6 3 1,-4-3 10,0-1 1,0 1 0,0-1 0,0-1 0,0 1 0,0-1 0,0 0-1,0 0 1,0-1 0,8-1 0,-3 0 45,-1-1-1,0 0 1,0-1 0,0 0-1,0 0 1,-1-1 0,1 0-1,-1-1 1,-1 0 0,1 0-1,-1-1 1,11-12-1,6-13-81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17468,'2'0'125,"-1"1"0,1 0 0,-1 0 0,1 0 0,-1 0 0,0 0 0,0 0 1,1 0-1,-1 0 0,0 1 0,0-1 0,0 0 0,0 1 0,0-1 0,0 1 0,-1-1 0,1 1 1,1 2-1,9 39 795,-3-12-954,-8-29-4,1-1 0,-1 0-1,1 1 1,-1-1 0,1 0 0,0 0-1,-1 1 1,1-1 0,0 0 0,0 0-1,0 0 1,0 0 0,0 0-1,0 0 1,0 0 0,0-1 0,1 1-1,-1 0 1,0 0 0,0-1 0,1 1-1,1 0 1,-1-1-22,0 0 1,0 0-1,0-1 0,-1 1 0,1 0 1,0-1-1,0 1 0,-1-1 0,1 1 1,0-1-1,-1 0 0,1 0 0,-1 0 1,1 0-1,1-1 0,4-4-89,0-1 0,-1 1-1,0-1 1,0-1 0,8-11 0,-2 2 307,-12 17-149,0 0-1,0 1 1,0-1-1,0 0 0,0 0 1,0 0-1,0 0 1,0 0-1,0 0 1,0 0-1,0 0 1,0 0-1,0 0 0,0 0 1,0 1-1,0-1 1,0 0-1,0 0 1,0 0-1,0 0 0,0 0 1,0 0-1,0 0 1,0 0-1,1 0 1,-1 0-1,0 0 0,0 0 1,0 0-1,0 0 1,0 0-1,0 0 1,0 0-1,0 0 0,0 0 1,0 0-1,0 0 1,1 0-1,-1 0 1,0 0-1,0 0 1,0 0-1,0 0 0,0 0 1,0 0-1,0 0 1,0 0-1,0 0 1,0 0-1,0 0 0,1 0 1,-1 0-1,0 0 1,0 0-1,0 0 1,0 0-1,0 0 0,0 0 1,0 0-1,0 0 1,0-1-1,0 1 1,0 0-1,0 0 0,0 0 1,0 0-1,-6 32 884,4-28-911,-7 30 1202,-20 49 0,29-81-892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17332,'-1'1'65,"0"-1"0,0 0 0,0 1 0,0-1 0,0 1 0,0-1 0,0 1 0,0-1 0,0 1 0,1-1 0,-1 1 0,0 0 0,0-1 0,1 1 0,-1 0 0,1 0 0,-1 0 0,0 0 0,1-1 0,0 1 0,-1 0 0,1 0 0,-1 0 0,1 0 0,0 0 0,0 0 0,0 0 0,-1 0 0,1 2 1,-1 31 574,2-31-629,-1-1 0,0 1-1,1-1 1,0 1 0,-1-1 0,1 1 0,0-1-1,0 1 1,1-1 0,-1 0 0,0 0 0,1 1-1,-1-1 1,1 0 0,0 0 0,0-1 0,0 1-1,0 0 1,0-1 0,0 1 0,0-1 0,0 1 0,1-1-1,-1 0 1,0 0 0,4 1 0,-2-1-14,0-1 0,1 1 0,-1-1 0,0 0 0,0-1 0,1 1 0,-1-1 1,0 1-1,0-1 0,0-1 0,0 1 0,0 0 0,0-1 0,0 0 0,6-4 0,12-9 26,-1-1 0,0-1-1,28-30 1,-12 12 209,-36 33-210,1 0 1,0 1-1,0 0 0,0-1 1,0 1-1,0 0 0,0 0 1,2-2-1,-3 3-14,0 0 1,-1 0-1,1 0 0,-1 0 0,1 0 1,-1 1-1,1-1 0,0 0 0,-1 0 1,1 0-1,-1 0 0,1 1 0,-1-1 1,1 0-1,-1 1 0,1-1 0,-1 0 1,1 1-1,-1-1 0,0 0 0,1 1 1,-1-1-1,0 1 0,1-1 0,-1 1 1,0-1-1,1 1 0,-1-1 1,0 1-1,0-1 0,0 1 0,1-1 1,-1 1-1,0-1 0,0 1 0,0 0 1,0-1-1,0 1 0,0-1 0,0 1 1,0-1-1,0 2 0,0 14 24,1 0 0,-4 28 0,0 5-26,3-22-46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14443,'1'0'41,"15"-7"717,1 1-1,29-7 1,-42 12-700,-1 0 0,1 0 0,0 1 0,0-1 0,0 1 0,0 0 0,0 1-1,0-1 1,0 1 0,0-1 0,0 1 0,0 0 0,0 1 0,-1-1 0,1 1 0,0-1-1,-1 1 1,5 3 0,-7-4-44,0 0-1,0 0 1,0 0-1,0 0 1,-1 1 0,1-1-1,0 0 1,0 0-1,-1 0 1,1 1-1,-1-1 1,1 0 0,-1 1-1,1-1 1,-1 1-1,0-1 1,0 0-1,0 1 1,0-1 0,0 1-1,0-1 1,0 0-1,0 1 1,-1-1-1,1 1 1,0-1 0,-1 0-1,1 1 1,-1-1-1,0 0 1,1 1-1,-1-1 1,0 0 0,-1 1-1,-3 6 143,-1 0-1,-1-1 1,-13 13-1,14-14-48,-3 2 44,0 2 0,0-1 0,1 1 0,0 0-1,1 0 1,-7 14 0,11-19-146,1 0-1,0 0 1,1 1 0,-1-1 0,1 1-1,0-1 1,0 1 0,1-1 0,0 1-1,0 0 1,0-1 0,1 1 0,-1 0-1,1-1 1,1 1 0,2 7 0,-3-9-70,0 0 1,1 1-1,-1-1 1,1 0 0,0 0-1,0 0 1,1 0-1,-1-1 1,1 1 0,0-1-1,0 1 1,0-1-1,0 0 1,1 0 0,-1 0-1,1-1 1,0 1-1,0-1 1,0 0 0,0 0-1,0 0 1,0-1-1,8 3 1,21-4-240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15995,'-4'0'116,"-1"0"0,1 0 0,0 0 0,0 1 0,0 0-1,0 0 1,0 0 0,0 0 0,0 1 0,0 0-1,0 0 1,0 0 0,1 0 0,-1 0 0,1 1 0,0-1-1,-1 1 1,1 0 0,1 0 0,-5 5 0,0 0-48,1 0 1,1 1-1,-1-1 1,1 1-1,1 0 1,0 0 0,-5 15-1,7-18-64,1-1-1,0 0 1,0 0 0,1 1-1,-1-1 1,1 1 0,0-1-1,1 0 1,-1 1 0,1-1-1,0 0 1,0 1 0,1-1-1,4 10 1,-4-11 13,0-1 0,0 1 1,1-1-1,0 0 0,-1 1 0,1-1 0,0 0 0,1-1 1,-1 1-1,0 0 0,1-1 0,0 0 0,-1 0 1,1 0-1,0 0 0,0-1 0,0 1 0,0-1 1,7 1-1,-3-1 57,0 0 1,-1-1 0,1 0-1,0-1 1,-1 0-1,1 0 1,-1 0-1,1-1 1,-1 0 0,1-1-1,-1 0 1,0 0-1,0 0 1,-1-1 0,1 0-1,-1 0 1,7-6-1,-8 7 14,0-1 0,-1-1 0,1 1 0,-1-1-1,0 1 1,0-1 0,0 0 0,-1-1 0,0 1-1,0-1 1,0 1 0,-1-1 0,1 0-1,-1 0 1,-1 0 0,1 0 0,-1 0 0,0 0-1,-1 0 1,1-1 0,-2-7 0,1 11-60,0 1 0,-1 0 1,1-1-1,-1 1 0,1 0 1,-1 0-1,0 0 0,0-1 1,0 1-1,0 0 0,-1 0 0,1 0 1,0 1-1,-1-1 0,0 0 1,1 0-1,-1 1 0,0-1 0,-3-1 1,2 1-56,0 1 1,-1-1 0,1 1-1,-1 0 1,0 0 0,1 0-1,-1 0 1,0 1 0,1-1-1,-1 1 1,-5 0 0,2 1 13,-1 0 1,1 0-1,-1 0 1,1 1 0,0 0-1,0 0 1,0 1 0,0 0-1,0 0 1,1 1 0,-12 8-1,11-4-140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16163,'3'7'1633,"0"1"-977,-2 2-312,2-5 736,0 2 225,1-8-1337,1-13-153,2-3 177,7-12-176,2-6-32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14883,'-5'-1'124,"0"1"-1,-1 1 1,1-1 0,0 1-1,-1 0 1,1 0 0,0 1-1,0 0 1,0-1-1,0 2 1,0-1 0,0 0-1,1 1 1,-1 0 0,1 0-1,0 1 1,0-1 0,0 1-1,0 0 1,1 0-1,-1 0 1,-4 7 0,5-5-96,-1 0 0,1 0 1,0 0-1,0 0 0,1 0 0,-1 1 1,2-1-1,-1 1 0,1 0 1,0-1-1,0 1 0,0 0 0,1 0 1,0-1-1,1 1 0,0 0 1,2 9-1,-3-13-18,1 0 1,0-1-1,0 1 1,0 0-1,0-1 1,1 0 0,-1 1-1,1-1 1,-1 0-1,1 1 1,0-1-1,0 0 1,0 0-1,0-1 1,0 1-1,0 0 1,1-1-1,2 2 1,-1-1 11,-1-1-1,1 0 1,-1 0 0,1-1 0,0 1 0,-1-1 0,1 1 0,0-1 0,-1 0 0,1-1-1,0 1 1,4-1 0,2-2 61,0 0 0,0 0 1,0-1-1,0-1 0,-1 1 0,1-1 0,-1-1 0,12-9 0,-10 6 79,0-1 0,-1 0 0,16-19 0,-24 26-119,1 0 0,-1-1-1,0 1 1,0 0 0,0-1-1,0 0 1,-1 1 0,0-1-1,1 0 1,-1 1 0,0-1-1,-1 0 1,1 0 0,-1 0-1,0 0 1,0 0 0,0 0-1,-1-5 1,1 7-25,-1 1 0,1 0-1,-1-1 1,1 1 0,-1 0 0,0-1 0,1 1-1,-1 0 1,0-1 0,0 1 0,0 0-1,0 0 1,0 0 0,0 0 0,0 0-1,0 0 1,-1 0 0,1 1 0,0-1 0,0 0-1,-1 0 1,-1 0 0,0 1 3,0-1 1,0 0 0,0 1-1,0 0 1,-1 0-1,1 0 1,0 0-1,0 0 1,-6 2 0,-1 1-103,0 0 0,0 0 0,1 1 1,0 0-1,-14 9 0,22-13 76,-2 2-250,-1 0 1,0 1-1,1-1 1,-1 1 0,1 0-1,0 0 1,0 0-1,0 0 1,0 1 0,0-1-1,1 1 1,-3 4-1,5-8 242,0 0-1,0 0 0,0 1 1,0-1-1,0 0 1,0 0-1,0 0 0,0 0 1,0 1-1,0-1 0,0 0 1,0 0-1,0 0 0,0 0 1,0 0-1,0 1 0,0-1 1,0 0-1,0 0 0,0 0 1,0 0-1,0 0 0,1 1 1,-1-1-1,0 0 0,0 0 1,0 0-1,0 0 0,0 0 1,0 0-1,1 0 0,-1 0 1,0 0-1,0 1 1,0-1-1,0 0 0,0 0 1,1 0-1,-1 0 0,0 0 1,0 0-1,0 0 0,0 0 1,0 0-1,1 0 0,18-2-837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16363,'-18'7'721,"1"1"0,0 1 0,-17 12 0,30-18-660,-1 0 0,0 1 0,1-1 1,0 1-1,0 0 0,0 1 0,1-1 0,-1 0 0,1 1 0,0 0 0,0 0 0,1 0 0,-1 0 0,-2 10 0,5-14-58,-1 1 0,1-1 0,0 0 0,0 0 0,0 0 0,0 0 0,0 0 0,0 1 0,0-1 0,1 0 0,-1 0 0,0 0 0,0 0 0,1 0 0,-1 0 1,1 0-1,-1 0 0,1 0 0,-1 0 0,1 0 0,0 0 0,0 0 0,-1 0 0,3 1 0,-1 0-4,1-1 1,-1 1-1,1-1 0,0 1 1,0-1-1,-1 0 0,1 0 1,0-1-1,5 2 0,4-1-8,1 0 0,-1-1-1,20-1 1,-24 0 9,0 1 1,-1-2-1,1 1 0,-1-1 1,14-5-1,-19 6 2,0 0-1,0 0 1,0 0-1,0 0 0,0-1 1,-1 1-1,1-1 1,0 1-1,-1-1 1,1 0-1,-1 1 1,0-1-1,1 0 1,-1 0-1,0 0 1,0 0-1,0 0 1,0 0-1,-1-1 0,1 1 1,-1 0-1,1 0 1,-1-5-1,1-1 34,-1 0-1,0-1 0,0 1 1,-1 0-1,0 0 1,-1 0-1,0 0 0,0 0 1,0 0-1,-1 0 1,-1 1-1,1-1 0,-7-9 1,9 16-17,1 0 1,-1 0-1,0 0 0,0 0 1,1 0-1,-1 0 1,0 0-1,0 0 0,0 1 1,0-1-1,0 0 1,0 1-1,0-1 0,0 1 1,-1-1-1,1 1 1,0-1-1,0 1 0,0 0 1,-1-1-1,1 1 1,0 0-1,0 0 0,-3 0 1,3 1 3,-1-1 0,1 1 0,-1 0 0,1 0 1,-1 0-1,1 0 0,-1 0 0,1 0 0,0 0 0,0 0 1,0 0-1,0 1 0,0-1 0,0 0 0,-2 4 0,0 0-2,0 1 0,1 0 0,-1 0 0,1 1 1,1-1-1,-1 0 0,1 1 0,-1 7 0,3-9-194,0-10-359,3-6 261,1 4 98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50 14835,'1'-1'140,"0"0"0,-1 0 0,1-1 0,0 1 0,-1 0 0,0-1 0,1 1 0,-1 0 0,0-1 0,0 1 0,1-1-1,-1 1 1,0-1 0,-1 1 0,1 0 0,0-1 0,0 1 0,0 0 0,-1-1 0,1 1 0,-1-1 0,1 1 0,-1 0 0,0 0 0,1-1 0,-1 1 0,0 0 0,0 0 0,0 0-1,0 0 1,0 0 0,0 0 0,0 0 0,0 0 0,-2 0 0,1 0-38,0 0-1,0 0 1,0 1 0,0-1-1,0 1 1,0 0-1,-1-1 1,1 1 0,0 0-1,0 0 1,-1 0 0,1 1-1,0-1 1,0 1-1,0-1 1,0 1 0,0-1-1,0 1 1,0 0-1,0 0 1,-4 3 0,0 1-62,0 0 1,0 1-1,0-1 1,1 1 0,0 1-1,0-1 1,1 1-1,0 0 1,0 0 0,0 0-1,1 0 1,0 1-1,-3 15 1,3-15-57,2 0 1,-1 0-1,1 0 0,0 1 1,1-1-1,0 1 0,0-1 1,1 0-1,0 1 1,0-1-1,1 0 0,0 0 1,4 10-1,-4-14 4,0 0-1,0 0 0,0-1 1,0 1-1,1-1 1,-1 1-1,1-1 0,0 0 1,0 0-1,1 0 1,-1 0-1,0-1 1,1 0-1,0 1 0,-1-1 1,6 2-1,-4-3 4,1 1-1,-1-1 0,0 0 1,1-1-1,-1 1 0,0-1 1,1 0-1,-1 0 1,0-1-1,1 1 0,7-3 1,-1-1 24,0 0 0,0-1 0,0 0 0,-1-1 1,0 0-1,0 0 0,-1-2 0,1 1 0,-2-1 0,11-11 0,-12 12 32,-1-2 0,-1 1 0,0-1 0,10-16 0,-14 21-26,0 0 0,0 0 0,-1-1-1,1 1 1,-1-1 0,0 1 0,0-1-1,-1 1 1,1-1 0,-1 0 0,0 1-1,0-1 1,-1-5 0,0 8-80,1 0-1,-1 1 1,0-1 0,1 0 0,-1 1 0,0-1-1,0 1 1,0-1 0,0 1 0,0 0 0,-1-1 0,1 1-1,0 0 1,-1 0 0,1 0 0,0-1 0,-1 2-1,1-1 1,-1 0 0,0 0 0,1 0 0,-1 1-1,0-1 1,1 1 0,-1-1 0,0 1 0,0 0-1,1 0 1,-1 0 0,0 0 0,0 0 0,0 0-1,1 0 1,-1 0 0,0 1 0,0-1 0,1 1-1,-1-1 1,0 1 0,1 0 0,-1 0 0,1-1-1,-1 1 1,1 0 0,-1 1 0,1-1 0,0 0-1,-1 0 1,1 0 0,0 1 0,0-1 0,0 1-1,0-1 1,0 1 0,0-1 0,0 1 0,1 0-1,-2 2 1,2 9-609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17172,'2'4'1840,"-2"11"-1328,-4 8-248,0 4 1201,1 9-937,0 2-176,3 3-368,0-1-296,3-7-609,3-3-111,-2-13 776,-1-6-224</inkml:trace>
  <inkml:trace contextRef="#ctx0" brushRef="#br0" timeOffset="1">0 120 14571,'0'-5'1752,"2"2"-1143,6 1-273,5 2 976,9 2-592,2 1-216,9-3-736,3 0 1961,0 0-1617,2-3 72,-5-1 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15315,'0'-2'145,"0"0"-1,0 0 1,1 0 0,-1 0-1,1 0 1,0 0-1,-1 1 1,1-1-1,0 0 1,0 0-1,0 1 1,0-1 0,0 0-1,1 1 1,-1-1-1,0 1 1,1 0-1,-1-1 1,1 1-1,-1 0 1,1 0 0,0 0-1,0 0 1,-1 0-1,1 0 1,0 1-1,2-2 1,7-1 404,0 0 1,1 0 0,17-1-1,-21 4-269,5-2 10,0 1-1,-1 0 1,1 1 0,21 3 0,-31-3-262,-1 1 0,1-1 0,-1 1 1,1 0-1,-1 0 0,0 0 0,1 0 0,-1 0 0,0 0 1,0 1-1,0-1 0,0 1 0,2 2 0,-3-3-19,0 0 1,0 1-1,0-1 0,0 1 0,-1 0 0,1-1 0,0 1 0,-1-1 0,0 1 1,1 0-1,-1 0 0,0-1 0,0 1 0,0 0 0,0-1 0,0 1 0,0 0 1,0 0-1,-1-1 0,1 1 0,-2 3 0,-1 1-4,0 1 0,0-1 0,0 1 0,-1-1 0,0 0 0,-1 0 0,1-1 1,-1 1-1,0-1 0,0 0 0,-1 0 0,-9 6 0,-2 0-168,-1 0 0,-1-1-1,-20 9 1,76-19-900,-19 1 841,-17-1 213,28 1-425,32 5 1,-54-5 383,0 0 0,0 1 0,0 0 0,0 0 0,0 1-1,0-1 1,0 1 0,-1 1 0,1 0 0,5 4 0,-11-7 43,0-1 1,0 1-1,0 0 1,0 0-1,0-1 1,-1 1 0,1 0-1,0 0 1,-1 0-1,1 0 1,0 0-1,-1 0 1,1 0-1,-1 0 1,0 0-1,1 0 1,-1 0-1,0 0 1,1 0 0,-1 0-1,0 0 1,0 1-1,0-1 1,0 0-1,0 0 1,-1 1-1,1 0 21,-1 0-1,0-1 0,0 1 0,-1 0 1,1-1-1,0 1 0,0-1 1,-1 1-1,1-1 0,-1 0 0,1 0 1,-1 1-1,-2 0 0,-6 3 110,0 0-1,0-1 1,0 0-1,-13 3 1,-3-1 9,-1 0 0,0-2 1,0-1-1,-29-1 0,39-5 686,17 3-813,-1 0 1,1 0-1,0 0 0,-1 0 1,1 0-1,0-1 0,0 1 1,-1 0-1,1 0 0,0 0 1,0 0-1,-1-1 0,1 1 1,0 0-1,0 0 0,0 0 1,0-1-1,-1 1 0,1 0 1,0-1-1,0 1 0,0 0 1,0 0-1,0-1 0,0 1 1,0 0-1,-1 0 0,1-1 1,0 1-1,0 0 0,0-1 1,0 1-1,0 0 0,0-1 1,1 1-1,-1 0 0,0 0 1,0-1-1,0 1 0,0 0 1,0-1-1,0 1 0,0 0 1,1 0-1,-1-1 0,0 1 1,0 0-1,1-1 0,6-6 58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16051,'5'-7'306,"0"1"-1,0-1 0,1 2 0,-1-1 0,1 0 1,1 1-1,-1 0 0,1 1 0,-1 0 1,10-5-1,-12 7-238,-1 0 1,1 1-1,-1-1 1,1 1-1,0 0 1,0 0-1,0 0 0,0 0 1,0 1-1,0 0 1,0-1-1,0 2 1,0-1-1,0 0 1,0 1-1,0-1 1,0 1-1,-1 0 1,1 1-1,0-1 1,0 1-1,4 2 0,-6-2-64,1 0 0,-1 1 0,0-1 0,0 0 0,0 1 0,-1-1 0,1 1 0,-1 0 0,1 0 0,-1-1 0,0 1 0,0 0 0,0 0 0,0 0 0,-1 0 0,1 0 0,-1 1 0,0-1 0,0 0 0,0 0 0,0 0 0,0 0 0,-1 0 0,1 0 0,-3 5 0,-1 7-5,0 0 0,-2 0 0,-11 23 0,-4 1 12,13-24-80,0-1 1,1 1-1,0 0 0,1 1 0,-4 18 1,10-33 41,-1 1 0,1-1 0,0 0 0,-1 1 1,1-1-1,0 0 0,0 0 0,0 1 0,0-1 1,0 0-1,0 1 0,1-1 0,-1 0 0,0 1 1,1-1-1,-1 0 0,0 0 0,1 1 0,0-1 1,-1 0-1,1 0 0,0 0 0,0 0 0,-1 0 0,1 0 1,0 0-1,0 0 0,0 0 0,0 0 0,0-1 1,0 1-1,1 0 0,-1-1 0,0 1 0,0 0 1,0-1-1,1 0 0,1 1 0,2 0 52,0-1 1,-1 0-1,1 0 0,0 0 0,0-1 0,-1 1 0,1-1 1,0 0-1,6-3 0,16-6-87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18500,'0'-1'87,"0"-1"-1,1 1 1,-1 0 0,0 0 0,0 0-1,0 0 1,0 0 0,-1 0-1,1-1 1,0 1 0,0 0 0,-1 0-1,1 0 1,-1 0 0,1 0 0,-1 0-1,1 0 1,-1 0 0,-1-2-1,2 3-29,-1 0-1,0-1 1,0 1-1,1 0 1,-1-1-1,0 1 1,0 0-1,0 0 1,0 0-1,1 0 1,-1 0-1,0-1 1,0 2-1,0-1 1,1 0-1,-1 0 1,0 0-1,0 0 1,0 0-1,-1 1 1,-2 1 64,1-1 0,-1 1 1,0 0-1,1 1 0,-1-1 1,1 1-1,0-1 0,0 1 1,-5 5-1,3 0-108,-1 0 0,2-1-1,-1 2 1,1-1 0,-5 15-1,7-17-44,1-1-1,-1 0 0,1 1 0,0-1 1,1 1-1,-1-1 0,1 1 0,0-1 1,1 1-1,1 8 0,-2-12 19,1 0-1,0 0 0,0 0 1,-1-1-1,1 1 1,0 0-1,1-1 0,-1 1 1,0-1-1,0 1 1,1-1-1,-1 0 0,1 1 1,-1-1-1,1 0 1,-1 0-1,1 0 0,0 0 1,0 0-1,-1-1 1,1 1-1,0 0 0,0-1 1,0 1-1,0-1 1,0 0-1,0 0 1,0 0-1,-1 0 0,1 0 1,0 0-1,0 0 1,0 0-1,2-2 0,5 1-13,0-1 0,-1 0 0,0-1 0,0 0-1,0 0 1,9-6 0,-6 3 55,-1-1-1,0 0 1,-1 0 0,1-1-1,10-12 1,-17 17 3,0 0-1,0-1 1,0 0 0,-1 1-1,1-1 1,-1 0 0,0 0-1,0 0 1,0-1 0,-1 1-1,1 0 1,-1-1 0,0 1-1,-1-1 1,1 1-1,0-9 1,-2 12-35,1-1-1,0 1 0,0 0 1,-1-1-1,1 1 1,-1 0-1,1-1 0,-1 1 1,0 0-1,1 0 1,-1-1-1,0 1 1,0 0-1,0 0 0,0 0 1,0 0-1,0 0 1,0 0-1,0 1 0,0-1 1,-1 0-1,1 0 1,0 1-1,0-1 1,-1 1-1,1-1 0,0 1 1,-1 0-1,1-1 1,-1 1-1,1 0 0,0 0 1,-1 0-1,1 0 1,-1 0-1,1 0 1,0 0-1,-2 1 0,-3 0-136,0 0 0,0 0-1,0 1 1,0 0 0,1 0-1,-1 0 1,-8 5 0,7-2 187,0 0 0,-1 0 1,2 1-1,-1 0 1,1 1-1,0-1 0,-7 12 1,0 1-250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15779,'-2'1'191,"-1"0"-1,1 0 0,-1 0 1,1 1-1,-1-1 0,1 0 1,0 1-1,0 0 0,0-1 1,0 1-1,0 0 0,0 0 1,-2 3-1,-20 31 632,20-29-580,-3 3-183,1 1 1,1 0-1,0 0 0,0 0 1,1 0-1,-2 13 0,5-22-57,1 0-1,-1 0 1,1 1-1,0-1 1,-1 0-1,1 0 1,0 1-1,0-1 0,1 0 1,-1 1-1,0-1 1,1 0-1,-1 0 1,1 0-1,0 0 1,0 1-1,0-1 1,0 0-1,0 0 0,0 0 1,0-1-1,1 1 1,-1 0-1,1 0 1,0-1-1,-1 1 1,1-1-1,0 1 1,0-1-1,0 0 0,0 0 1,0 0-1,0 0 1,0 0-1,0 0 1,0 0-1,0-1 1,0 1-1,3-1 1,3 1 40,0 0 0,1-1 0,-1 0 0,0-1 0,0 1 0,0-2 0,0 1 0,0-1 0,0 0 0,-1-1 0,12-5 0,-13 6 44,-1-1 0,1 1 0,-1-1 0,0-1-1,0 1 1,0-1 0,0 0 0,-1 0 0,1-1 0,-1 1 0,0-1 0,0 0 0,-1 0 0,0 0 0,5-10 0,-7 13-46,0 0 0,0 0 0,-1-1 0,1 1 1,-1 0-1,0 0 0,0 0 0,1 0 0,-1 0 1,-1 0-1,1 0 0,0-1 0,0 1 0,-1 0 1,1 0-1,-1 0 0,0 0 0,0 0 0,1 0 1,-1 0-1,-3-3 0,2 2-70,-1 1 1,0-1-1,1 1 0,-1 0 1,0-1-1,0 1 0,0 1 1,-1-1-1,1 0 1,0 1-1,-1 0 0,-3-1 1,-1-1-110,0 2 1,1-1-1,-1 1 1,0 0-1,0 1 1,0 0-1,0 0 1,0 1-1,0 0 1,0 0-1,-11 4 1,-2 5-348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15147,'1'3'87,"1"0"0,-1-1 0,1 1 0,0-1 0,0 1 0,0-1 0,0 0 0,0 1 0,1-1 0,-1 0 0,1-1 0,-1 1 0,1 0 0,0-1-1,-1 1 1,1-1 0,0 0 0,0 0 0,0 0 0,0 0 0,0-1 0,6 1 0,8 1 106,0-2 0,0 0 0,18-2 0,-23 1 19,307-42 1710,-70 6-1235,-188 31-626,1 2 0,65 6 0,-74 2-196,-1 2 1,84 22-1,-129-26 42,1 0 0,-1 0 0,1-1 0,-1 0 0,1 0-1,0-1 1,7 0 0,-12-1 88,-1 1 1,-1 0-1,1-1 0,0 0 0,0 1 1,0-1-1,0 0 0,0 0 0,0 0 0,-1 0 1,1 0-1,0 0 0,-1-1 0,1 1 1,-1 0-1,0-1 0,1 1 0,-1-1 1,0 0-1,0 1 0,0-1 0,0 0 0,0 0 1,0 0-1,-1 0 0,1 0 0,0 0 1,-1 1-1,0-1 0,1 0 0,-1-4 1,2-19-110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14547,'0'-1'83,"0"0"0,1 0 0,-1 0 0,1 1 0,-1-1 0,1 0 0,-1 0 0,1 0 0,0 1 0,-1-1 0,1 0 0,0 1 0,0-1 0,-1 1 0,1-1 0,0 1 0,0-1 0,0 1 0,0 0 0,0-1 0,0 1 0,0 0 0,0-1 0,-1 1 1,1 0-1,0 0 0,0 0 0,0 0 0,0 0 0,0 0 0,0 0 0,0 1 0,0-1 0,0 0 0,0 0 0,0 1 0,0-1 0,0 0 0,0 1 0,-1-1 0,1 1 0,0 0 0,0-1 0,-1 1 0,1-1 0,0 1 0,0 0 0,-1 0 0,1-1 0,-1 1 0,1 0 0,-1 0 0,1 0 0,-1 0 0,1 1 0,3 6 230,0 0 0,0 0 0,-1 1 1,4 14-1,-4-5-50,3 31 0,-5-36-218,0-1 1,1 1-1,0 0 1,1-1-1,4 13 1,-6-24-42,-1 0 1,1 0 0,-1-1-1,0 1 1,1 0-1,-1-1 1,1 1 0,0 0-1,-1-1 1,1 1 0,-1-1-1,1 1 1,0-1-1,0 1 1,-1-1 0,1 1-1,0-1 1,0 0 0,-1 1-1,1-1 1,0 0 0,0 0-1,0 0 1,0 1-1,-1-1 1,1 0 0,0 0-1,0 0 1,0 0 0,0-1-1,-1 1 1,1 0-1,0 0 1,0 0 0,0-1-1,0 1 1,-1 0 0,1-1-1,0 1 1,-1-1 0,2 0-1,4-3 28,0 0 0,0 0 0,10-9 0,-13 10-16,25-24 76,27-23 77,-50 46-155,0 0 0,0 1 0,1-1-1,-1 1 1,1 0 0,0 1 0,0-1 0,10-1 0,-14 3-12,-1 1 0,1 0 0,-1 0 0,1 0 0,-1 0 0,1 0 0,-1 0 0,1 0-1,-1 0 1,1 1 0,-1-1 0,1 0 0,-1 1 0,0-1 0,1 1 0,-1 0 0,0 0 0,1-1 0,-1 1 0,2 2 0,-1-1-27,0 0-1,-1 0 1,1 0-1,-1 1 0,1-1 1,-1 0-1,0 1 1,0-1-1,0 1 1,-1-1-1,2 5 1,-1-3 89,-1 1 0,1-1 0,-1 1 1,0 0-1,0 0 0,0-1 1,-1 1-1,1 0 0,-1-1 0,-1 1 1,1-1-1,0 1 0,-4 6 1,-5-3 28,-3-4 43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14107,'-7'3'1592,"3"0"-968,5-3-215,8 1 1087,2 2-504,8-1-360,2 0-152,7 0-200,5 1-88,-1-2-40,3 2-128,-4-1-288,0-1-216,-7-1-368,-4 0 1320,-9-1-640,-6-5-96,-8 0-56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16452,'10'4'1480,"9"-6"-920,2-4-216,9-6 584,3 2-240,7-3-240,-1-1-175,-3 0-778,-2 2 561,-14-1-176,-7 2-96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0 925 14699,'27'-23'1264,"5"-9"-1024,21-17-136,13-15 449,18-18-369,8-5-16,17-5-40,4 2-72,11 2-272,-4 5-120,-7 4 296,-4 2-72,-9-2-24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16107,'-4'-6'1417,"4"-1"-945,2-3-184,11-2 504,4 2-160,9-1-160,6 1-128,9 2-184,7 1-112,2 4-232,3 3-208,-7 3-352,-2 2-104,-11 2 576,-4 1-136,-18 1-176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11554,'3'16'1281,"11"-9"-625,10-7-240,12-6 1592,12-7-1423,6-4-201,2-1-120,1-2-368,-1 1 2200,-4 2-1904,-5 5 104,-10 5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14275,'6'-5'243,"1"0"-1,1 1 1,-1-1-1,1 2 1,-1-1 0,1 1-1,0 0 1,0 1 0,15-3-1,-7 2-29,1 0 1,0 2-1,32 1 0,-41 0-194,0 1-1,1 1 0,-1-1 1,0 1-1,0 1 0,0 0 0,0 0 1,-1 0-1,1 1 0,-1 0 0,10 7 1,-13-8-17,-1 0 1,0 0-1,1 0 1,-1 0-1,-1 1 1,1-1-1,0 1 1,-1 0-1,0 0 1,0 0 0,0 0-1,0 0 1,-1 0-1,1 1 1,-1-1-1,0 0 1,0 1-1,-1-1 1,0 1-1,1-1 1,-1 1-1,-2 7 1,0-1 1,0 1 0,-1-1 0,-1-1 0,0 1 0,-1 0 0,0-1 0,-11 17 0,-54 66 21,48-65-21,-3 3-114,2 1 0,1 1 0,1 0 1,-18 44-1,22-31-6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16251,'-11'3'197,"-1"1"0,1 0 0,0 1 0,0 1 0,1 0 0,-1 0 0,-16 15 0,23-18-189,0 0-1,1 1 0,-1-1 0,1 1 1,0 0-1,0 0 0,0 0 0,1 1 0,0-1 1,0 1-1,0-1 0,0 1 0,0 0 1,1 0-1,0 0 0,0-1 0,1 1 1,-1 0-1,1 0 0,0 0 0,1 7 1,-1-9-2,1-1 0,-1 1 1,1-1-1,0 1 1,-1-1-1,1 0 1,0 1-1,1-1 1,-1 0-1,0 0 1,1 0-1,-1 0 1,1 0-1,0 0 1,0 0-1,-1 0 1,1-1-1,0 1 1,0-1-1,1 1 1,-1-1-1,0 0 1,0 0-1,1 0 1,-1 0-1,1 0 1,-1-1-1,0 1 1,1-1-1,0 1 1,-1-1-1,1 0 1,-1 0-1,1 0 1,2-1-1,5 0 98,1 0 1,-1 0-1,0-2 0,1 1 1,-1-1-1,0-1 0,12-5 1,-6 1 190,0-2 0,0 1 0,19-16 0,-30 20-170,0 1 0,0 0 0,0-1 0,0 0 0,-1 0 0,0-1 0,0 1 0,0-1 0,0 0 0,-1 0-1,0 0 1,2-8 0,-4 13-99,-1-1-1,0 1 0,1-1 1,-1 0-1,0 1 0,0-1 1,0 1-1,0-1 0,0 0 1,0 1-1,0-1 1,0 1-1,-1-1 0,1 1 1,-1-1-1,1 1 0,-1-1 1,1 1-1,-1-1 0,0 1 1,0-1-1,0 1 0,0 0 1,0 0-1,0-1 0,0 1 1,0 0-1,-1 0 1,1 0-1,0 0 0,-1 0 1,1 1-1,0-1 0,-1 0 1,1 1-1,-1-1 0,1 1 1,-1-1-1,1 1 0,-1 0 1,0-1-1,1 1 0,-3 0 1,-4 0-52,1-1 0,-1 2 0,0-1 0,0 1 0,1 0 0,-1 0 0,-12 5 1,6-1-281,-1 1-1,-22 13 1,32-16 83,-1 0 0,1 1-1,0 0 1,1 0-1,-1 0 1,1 0-1,-1 1 1,1-1-1,-5 10 1,4 1-815,5-14 1010,0-1 1,0 1-1,0-1 0,0 1 1,0-1-1,1 0 0,-1 1 0,0-1 1,0 1-1,0-1 0,1 0 0,-1 1 1,0-1-1,0 1 0,1-1 1,-1 0-1,0 1 0,1-1 0,-1 0 1,1 0-1,-1 1 0,0-1 0,1 0 1,-1 0-1,1 1 0,-1-1 1,1 0-1,-1 0 0,0 0 0,1 0 1,-1 0-1,1 0 0,0 0 0,18 1-498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13739,'1'-1'74,"-1"1"0,0 0 0,1 0 1,-1-1-1,1 1 0,-1 0 0,0 0 0,1 0 1,-1 0-1,1 0 0,-1 0 0,1-1 0,-1 1 1,0 0-1,1 0 0,-1 0 0,1 0 0,-1 1 0,1-1 1,-1 0-1,0 0 0,1 0 0,-1 0 0,1 0 1,-1 0-1,0 1 0,1-1 0,-1 0 0,0 0 0,1 1 1,-1-1-1,0 0 0,1 0 0,-1 1 0,0-1 1,1 0-1,-1 1 0,0-1 0,1 1 0,6 25 1085,-5 32-896,-2-55-200,-4 59 96,2-35 22,1 0 0,3 39 0,-2-65-171,0-1-1,0 1 1,0 0 0,0-1-1,0 1 1,0-1-1,0 1 1,0-1-1,0 1 1,1-1-1,-1 1 1,0-1 0,0 1-1,0-1 1,1 1-1,-1-1 1,0 1-1,1-1 1,-1 1-1,1-1 1,-1 0 0,0 1-1,1-1 1,-1 0-1,1 1 1,-1-1-1,2 1 1,-1-1 4,-1-1 0,1 1 0,0 0-1,0 0 1,0 0 0,0 0 0,0-1 0,-1 1 0,1 0 0,0-1 0,0 1 0,0-1-1,-1 1 1,1-1 0,1 0 0,27-30 265,-26 27-255,35-41 205,-5 3 34,1 2-1,76-67 1,-104 102-242,0 1 0,1 0 1,-1 0-1,14-6 0,-19 10-18,0-1-1,0 1 1,0-1 0,0 1 0,1 0 0,-1-1 0,0 1-1,0 0 1,0 0 0,1 0 0,-1-1 0,0 1 0,0 1-1,0-1 1,1 0 0,-1 0 0,0 0 0,0 1 0,0-1-1,0 0 1,0 1 0,1-1 0,-1 1 0,0 0 0,0-1-1,0 1 1,0 0 0,-1-1 0,1 1 0,0 0 0,0 0-1,0 0 1,-1 0 0,1 0 0,0 0 0,-1 0 0,2 2-1,1 6 10,-1 0-1,0 0 0,0 0 0,0 0 0,-1 19 0,-3 48 63,1-62-51,-9 73-637,10-97 311,1 1 0,-1 0 1,5-15-1,-1 2-76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38 178 16123,'3'-11'479,"0"0"-1,1 1 1,0-1-1,1 1 0,0-1 1,0 2-1,1-1 0,12-14 1,-13 17-363,1 1 0,0-1 0,1 1 0,0 1 0,-1-1 0,2 1 1,-1 0-1,1 1 0,-1 0 0,1 0 0,14-4 0,-20 7-105,0 1 0,0-1 1,-1 1-1,1-1 0,0 1 0,0 0 0,0 0 0,0 0 1,0 0-1,-1 0 0,1 0 0,0 1 0,0-1 1,0 0-1,2 2 0,-3-1-5,1-1 0,-1 1 0,-1 0 0,1 0 0,0 0 0,0 0 0,0 0 0,0 0 0,0 0 0,-1 0 0,1 0 0,-1 0 0,1 0 0,-1 0 1,1 0-1,-1 0 0,1 3 0,0 1 1,-1 0 0,0 0 1,0 0-1,0 0 1,0 0-1,-1 0 0,0 0 1,0 0-1,-3 9 0,-5 8 8,-1 0 0,-1 0 0,-1-1 0,-1 0 0,-1-1 0,-1 0 0,0-1 0,-2-1-1,0-1 1,-1 0 0,-31 22 0,30-31-12,10-6-42,11-3 35,0 0 0,0 0 0,0 1 0,0-1 1,0 1-1,0-1 0,0 1 0,0 0 0,0 0 0,0 0 0,1 0 0,-1 0 0,0 1 0,0-1 0,0 1 0,0-1 0,0 1 1,0 0-1,2 1 0,37 19-7,9 17 17,-39-28 3,1-1-1,0 0 0,18 10 1,-28-18-1,-1 0 1,1 0-1,-1-1 1,1 1 0,0-1-1,-1 1 1,1-1-1,-1 0 1,1 0-1,0 1 1,-1-1-1,1 0 1,0 0-1,-1-1 1,1 1 0,-1 0-1,1-1 1,0 1-1,-1 0 1,1-1-1,-1 0 1,2 0-1,0-1 14,0 0 0,-1 0-1,0 0 1,1-1-1,-1 1 1,0-1-1,0 1 1,0-1-1,-1 0 1,3-4-1,2-6 70,-2 0-1,1 0 0,-2-1 0,3-15 0,-4 8-1,-4 12-291,2 9 183,-1 0-1,1 0 1,0 0-1,0 0 1,0 0-1,-1 0 1,1 0-1,0 0 1,0 0-1,0 0 1,-1 0-1,1 0 1,0 0-1,0 0 1,-1 0-1,1 0 1,0 0-1,0 0 1,0 0-1,0 0 1,-1 0-1,1 1 1,0-1-1,0 0 1,0 0-1,0 0 1,-1 0-1,1 1 0,0-1 1,0 0-1,0 0 1,0 0-1,0 0 1,0 1-1,0-1 1,0 0-1,0 0 1,-1 1-1,0 1-83,0 1 0,0 0-1,0 0 1,0 0-1,1 0 1,-1 0-1,1 0 1,-1 0-1,1 0 1,0 0-1,0 0 1,0 0 0,2 5-1,0 12-355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15299,'-1'0'133,"0"0"-1,0-1 1,0 1 0,1 0-1,-1-1 1,0 1 0,0-1-1,1 1 1,-1-1-1,0 1 1,1-1 0,-1 0-1,1 1 1,-1-1-1,1 0 1,-1 0 0,1 1-1,-1-1 1,1 0 0,0 0-1,-1 1 1,1-2-1,0 1-44,1 1-1,-1-1 1,1 1-1,-1-1 0,1 1 1,-1 0-1,1-1 1,-1 1-1,1-1 1,-1 1-1,1 0 0,0 0 1,-1-1-1,1 1 1,-1 0-1,1 0 0,0 0 1,-1 0-1,1 0 1,0 0-1,0 0 1,47-1 1024,-46 1-1144,88 6 285,-33-1-447,2-2 0,86-8 0,-142 5 22,0-1-1,0 0 0,-1 1 0,1-1 0,0-1 1,0 1-1,2-2 0,-5 3 139,1 0-1,-1 0 1,0 0 0,0 0-1,0 0 1,0 0 0,1-1 0,-1 1-1,0 0 1,0 0 0,0 0-1,0 0 1,0 0 0,0 0-1,1-1 1,-1 1 0,0 0 0,0 0-1,0 0 1,0 0 0,0-1-1,0 1 1,0 0 0,0 0-1,0 0 1,0 0 0,0-1 0,0 1-1,0 0 1,0 0 0,0 0-1,0-1 1,0 1 0,0 0-1,0 0 1,0 0 0,0-1 0,0 1-1,-15-4-819,-7 4 176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14931,'4'0'1593,"9"0"-1049,6-5-136,8 1 736,14 0-360,8-2-112,6 2-152,1 0-47,-1 2-169,-1 1-168,-9 1-384,-4 3-313,-16-2 457,-2-1-96,-8-4-56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09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41 100 13323,'4'-8'607,"0"1"1,-1-1-1,0 0 1,3-9-1,-4 8 230,1 0-1,1 1 1,4-10 0,-8 18-794,0-1 0,0 1 1,0-1-1,1 1 0,-1 0 0,0-1 1,0 1-1,0 0 0,0-1 0,0 1 0,1 0 1,-1-1-1,0 1 0,0 0 0,1 0 1,-1-1-1,0 1 0,1 0 0,-1 0 1,0-1-1,0 1 0,1 0 0,-1 0 1,1 0-1,-1 0 0,0-1 0,1 1 1,-1 0-1,0 0 0,1 0 0,-1 0 0,0 0 1,1 0-1,0 0 0,3 13 547,-4 23-310,-4-13-182,-2 0 0,-1-1 1,0 1-1,-19 37 0,12-30 59,-12 42 1,26-71-150,-1 0 0,1 0 1,0 1-1,0-1 1,0 0-1,-1 0 1,1 1-1,0-1 1,0 0-1,1 0 1,-1 0-1,0 1 0,0-1 1,1 0-1,-1 0 1,0 0-1,1 0 1,-1 1-1,1-1 1,0 0-1,-1 0 1,1 0-1,0 0 0,1 1 1,0 0 2,0-1 0,1 1 0,-1-1 0,1 1 0,-1-1 0,1 0 0,0 0 0,-1 0 0,1 0 0,4 0 0,8 1-27,1 0-1,-1-1 1,18-2-1,-24 1-33,10 0-342,1-2 1,0 0 0,-1-2-1,0 0 1,0-1 0,26-9-1,-24 4-152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16107,'0'13'1233,"-1"4"-993,-1 6-96,1 9 424,0-1-168,1 7-440,0 0-320,0-6 320,0-6-64,5-13-24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12163,'-7'20'677,"1"-1"0,1 1 0,1 0 1,-3 31-1,7-38-510,-1 0-1,1 0 1,1 0 0,0-1-1,1 1 1,1 0 0,0 0-1,5 13 1,-7-22-112,1 0 0,0 0 0,0-1 0,1 1 0,-1 0-1,1-1 1,0 0 0,0 1 0,0-1 0,0 0 0,1 0 0,-1-1 0,1 1 0,-1-1 0,1 0 0,0 0-1,0 0 1,0 0 0,0-1 0,1 1 0,-1-1 0,0 0 0,0 0 0,1-1 0,-1 1 0,1-1 0,-1 0-1,8-1 1,1-1 128,-1 0-1,1 0 0,-1-1 0,1-1 1,-1 0-1,0 0 0,0-2 0,19-10 1,-13 4 158,0-1 0,-1 0 1,0-1-1,20-22 0,-31 29-197,1-1 0,-1 0 0,0 0-1,0 0 1,-1-1 0,0 1-1,-1-1 1,0-1 0,0 1 0,-1 0-1,3-16 1,-5 22-125,0 1 0,-1-1 0,0 0 0,0 0 0,0 1 0,0-1 0,0 0 0,-1 0 1,1 0-1,-1 1 0,1-1 0,-1 0 0,0 1 0,0-1 0,0 1 0,-1-1 0,1 1 0,-1-1 0,1 1 0,-1 0 0,0 0 0,0 0 0,0 0 0,0 0 0,0 0 0,0 0 1,0 1-1,-1-1 0,1 1 0,-1 0 0,1-1 0,-1 1 0,1 0 0,-1 0 0,0 1 0,0-1 0,-3 0 0,-4 0-123,0 0 1,0 1-1,0 0 0,-1 0 0,1 1 1,0 0-1,0 1 0,0 0 0,-11 4 1,-66 32-417,81-35 465,-35 17-325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15435,'0'0'1601,"0"-2"-873,-1 2-304,4 0 888,2 0-232,7 0-351,3 3-153,4-1-240,4-1-56,4 5-144,3-2-8,0 1-192,-1-1-184,-3-3-392,-6 1-281,-4-2 713,0 5-152,-5 0-152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14347,'12'0'1640,"2"2"-887,-4 3-345,9-4 1616,1 2-1144,8-2-416,4 2-112,4-1-280,-2-1-192,2-1-544,0 0 352,-3-1 136,-3-1-72,-7 1-144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16596,'10'5'3301,"34"7"-3141,-27-7 74,-14-5-226,132 44 236,-120-37-233,0 0 0,0 0-1,0 2 1,-1 0 0,0 0-1,17 16 1,-28-22-13,0 0 1,0 0 0,0 0-1,-1 0 1,1 1 0,-1-1-1,0 1 1,0-1 0,0 1-1,0 0 1,-1 0 0,0 0-1,1 0 1,-2 0-1,1 0 1,0 8 0,-1-6 0,0-1 1,-1 1-1,0 0 0,0-1 1,-1 1-1,0-1 0,0 1 1,0-1-1,0 0 1,-1 0-1,-3 5 0,-6 6 37,-1 0 0,0 0 0,-1-2-1,-1 0 1,-30 23 0,33-27-3,-1 0 1,-1-2 0,1 1-1,-2-2 1,1 0 0,-1 0-1,-20 5 1,33-12-76,1 1 0,-1-1 1,1 0-1,-1 0 0,0 0 0,1 0 0,-1 0 0,1 0 0,-1 0 1,1-1-1,-1 1 0,0-1 0,-2 0 0,4 0 24,-1 1-1,1-1 1,-1 1 0,1 0 0,-1-1-1,1 1 1,-1-1 0,1 1-1,0-1 1,-1 1 0,1-1-1,0 0 1,0 1 0,-1-1-1,1 1 1,0-1 0,0 0 0,0 1-1,0-1 1,-1 0 0,1 1-1,0-1 1,0 0 0,0 1-1,1-1 1,-1 1 0,0-1-1,0 0 1,0 1 0,0-1-1,1 0 1,-1 1 0,0-1 0,1 0-1,6-12-301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15755,'0'0'52,"0"0"-1,0 0 0,0-1 0,0 1 1,0 0-1,0 0 0,0 0 0,0-1 0,0 1 1,0 0-1,0 0 0,0 0 0,0 0 1,0 0-1,0-1 0,0 1 0,-1 0 1,1 0-1,0 0 0,0 0 0,0 0 0,0 0 1,0-1-1,0 1 0,-1 0 0,1 0 1,0 0-1,0 0 0,0 0 0,0 0 1,-1 0-1,1 0 0,0 0 0,0 0 0,0 0 1,0 0-1,-1 0 0,1 0 0,0 0 1,0 0-1,-12 3 879,-9 9 59,12-5-916,1 1 1,1-1-1,-1 1 1,1 1-1,1-1 1,0 1-1,0 0 1,0 1-1,-6 16 1,9-18-84,0 0 1,0 1 0,1-1 0,0 1-1,0-1 1,1 1 0,0 0 0,1 0 0,0 0-1,0 0 1,1-1 0,2 12 0,-3-17 8,1 0 1,0-1-1,0 1 1,0-1-1,0 1 1,0-1-1,1 1 1,-1-1-1,1 0 1,-1 1-1,1-1 1,0 0-1,0 0 0,0 0 1,0-1-1,0 1 1,0 0-1,1-1 1,-1 1-1,0-1 1,1 0-1,-1 0 1,1 0-1,0 0 1,-1 0-1,1-1 1,0 1-1,-1-1 1,1 0-1,0 1 1,0-1-1,-1 0 1,4-1-1,3 0 32,-1 0 0,0-1 0,0 0-1,0 0 1,0-1 0,0 0 0,0-1 0,-1 1 0,14-10-1,-8 3 144,0 0 0,0-1-1,17-19 1,-26 25-88,0 1 0,-1 0-1,0-1 1,0 0 0,0 1 0,0-1 0,-1 0-1,0-1 1,0 1 0,0 0 0,0 0 0,-1-1 0,0 1-1,0-9 1,-1 10-57,-1 1 0,1-1 0,-1 1 0,0-1 0,0 1 0,-1 0 0,1 0 0,-1-1 0,1 1 0,-1 0 0,0 0 0,0 1 0,-1-1 0,1 0 0,-1 1 0,1-1 0,-1 1 1,0 0-1,0 0 0,1 0 0,-2 0 0,1 0 0,0 1 0,0 0 0,0-1 0,-6 0 0,1-1-86,1 1 0,-1 0 0,0 1 0,0 0 1,0 0-1,0 1 0,0 0 0,0 0 0,0 1 1,-15 2-1,-2 8-175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16660,'2'47'4900,"4"38"-4996,-2-37 297,-4-47-205,0 0 1,-1 0 0,1 0 0,1 0-1,-1 0 1,0 0 0,0 0 0,0-1-1,0 1 1,1 0 0,-1 0 0,0 0-1,1 0 1,-1 0 0,0-1 0,1 1-1,0 0 1,-1 0 0,2 0 0,-2-1 2,1 0-1,-1 0 1,1 0 0,-1 0 0,1 0 0,-1-1 0,1 1-1,-1 0 1,1 0 0,-1-1 0,0 1 0,1 0-1,-1-1 1,1 1 0,-1 0 0,0-1 0,1 1 0,-1-1-1,0 1 1,1 0 0,-1-1 0,0 1 0,1-2 0,19-40 30,-17 35-11,20-47 112,41-84 343,-63 136-457,1-1 0,0 0 0,-1 1 0,1-1 1,0 1-1,1 0 0,-1-1 0,0 1 0,5-3 0,-6 5-14,0-1-1,-1 1 1,1 0 0,0 0-1,0 0 1,0-1 0,-1 1-1,1 0 1,0 0 0,0 0-1,0 0 1,-1 1 0,1-1-1,0 0 1,0 0 0,-1 0-1,1 1 1,0-1 0,0 0-1,-1 1 1,1-1 0,0 0-1,-1 1 1,1-1 0,0 1-1,-1 0 1,1-1 0,-1 1-1,1-1 1,-1 1 0,1 0-1,-1-1 1,1 1 0,-1 0-1,0-1 1,1 1 0,-1 0-1,0 0 1,0-1 0,1 3-1,6 15-2,-1 0-1,-1 1 0,0-1 0,2 26 0,6 21-67,-13-65 26,0-1 0,0 1-1,0 0 1,0-1 0,0 1 0,0 0 0,1-1 0,-1 1 0,0 0-1,0-1 1,0 1 0,0 0 0,1-1 0,-1 1 0,0 0 0,0-1-1,1 1 1,-1 0 0,0 0 0,1-1 0,-1 1 0,0 0 0,1 0 0,-1 0-1,0 0 1,1 0 0,-1-1 0,0 1 0,1 0 0,-1 0 0,0 0-1,1 0 1,14 0-670,-9 5 281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16347,'0'0'29,"0"0"0,1 0-1,-1 0 1,0 0-1,0-1 1,0 1-1,0 0 1,0 0-1,0 0 1,0 0-1,0 0 1,0 0-1,1 0 1,-1 0-1,0 0 1,0 0-1,0 0 1,0 0-1,0 0 1,0 0 0,0 0-1,0 0 1,1 0-1,-1 0 1,0 0-1,0 0 1,0 0-1,0 0 1,0 0-1,0 0 1,0 1-1,0-1 1,0 0-1,1 0 1,-1 0-1,0 0 1,0 0-1,0 0 1,0 0-1,0 0 1,0 0 0,0 0-1,0 0 1,0 1-1,0-1 1,0 0-1,0 0 1,0 0-1,0 0 1,0 0-1,0 0 1,2 11 547,-4 15-287,1-20 20,-1 26 130,-2 38-127,-4-1 0,-18 80 0,26-148-301,0 0 0,0 0 0,0 0 0,-1 0 0,1 0-1,0 0 1,-1 0 0,1 0 0,0 0 0,-1 0 0,1 0-1,-1 0 1,0 0 0,1-1 0,-1 1 0,0 0 0,1 0-1,-1-1 1,0 1 0,-1 0 0,2-1-1,-1 0 1,1 0-1,-1 0 0,0 0 1,1-1-1,-1 1 1,1 0-1,-1 0 0,1-1 1,-1 1-1,1 0 1,-1-1-1,1 1 0,-1-1 1,1 1-1,0-1 1,-1 1-1,1 0 0,0-1 1,-1 1-1,1-1 1,0 0-1,0 1 0,-1-1 1,-2-7 62,0 1 0,0-1 0,-3-13 1,-1-13-29,1 0 0,2 0 1,0-52-1,4 86-49,0 0 1,0 0 0,0 0-1,0 0 1,0 0-1,0 0 1,0 0-1,0 0 1,0 0-1,0 0 1,0 0 0,0 0-1,0 0 1,0 0-1,0 0 1,0 0-1,0 0 1,0 0-1,0 0 1,0 0-1,1 0 1,-1 0 0,0 0-1,0 0 1,0 0-1,0-1 1,0 1-1,0 0 1,0 0-1,0 0 1,0 0 0,0 0-1,0 0 1,0 0-1,0 0 1,0 0-1,0 0 1,0 0-1,0 0 1,0 0-1,0 0 1,4 10-97,4 21-63,-5-20 72,30 93-528,-29-95 558,0 1 0,1-1 0,0 0-1,0 0 1,1 0 0,0-1 0,1 0 0,10 11 0,11-1-38,-27-17 109,0 0 0,1 0 0,-1 0 1,1-1-1,-1 1 0,1 0 0,-1-1 0,1 0 0,-1 1 0,1-1 0,-1 0 0,1 0 0,0 0 0,-1 0 0,1 0 0,-1 0 0,3 0 0,-3-1 6,-1 1-1,0-1 1,1 1-1,-1-1 0,0 1 1,0-1-1,1 1 1,-1-1-1,0 0 1,0 1-1,0-1 1,0 1-1,0-1 0,0 0 1,0 1-1,0-1 1,0 1-1,0-1 1,0 0-1,0 1 1,0-1-1,0 1 0,0-1 1,-1 1-1,1-1 1,0 0-1,0 1 1,-1-1-1,1 1 1,-1-1-1,1 1 0,0 0 1,-1-1-1,1 1 1,-1-1-1,-16-19 360,-5-3-41,-2 2 0,0 0 1,-1 1-1,-41-23 0,59 36-712,12 3 107,19 0 20,-16 3 248,30-7-169,10-3-50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15395,'-1'3'1473,"1"-2"-569,7-5 208,3-2-72,6-4-264,2-2-127,8-3-201,4 0-32,3 0-120,1 0-88,2 1-384,-4 1-224,-5 3-472,-1 0-177,-10 3 737,-6 0-224,-7 4-192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16628,'10'3'1664,"10"-9"-928,3-4-288,13-7 760,3-3-223,5-2-265,-1-3-88,3 2-312,-4 0-200,-4 4-400,-3 3-264,-11 8-88,2-4 464,-6 1-176,1-1-88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10 362 14435,'-9'-20'2616,"9"17"-1053,6 12-889,214 339 158,-196-316-744,-24-32-80,0 0-1,0-1 0,0 1 1,0 0-1,0 0 1,0 0-1,0-1 0,0 1 1,-1 0-1,1 0 0,1 0 1,-1-1-1,0 1 1,0 0-1,0 0 0,0 0 1,0-1-1,0 1 0,0 0 1,0 0-1,0 0 1,0 0-1,0-1 0,0 1 1,1 0-1,-1 0 0,0 0 1,0 0-1,0-1 1,0 1-1,0 0 0,1 0 1,-1 0-1,0 0 0,0 0 1,0 0-1,1 0 1,-1-1-1,0 1 0,0 0 1,0 0-1,1 0 0,-1 0 1,0 0-1,0 0 1,0 0-1,1 0 0,-1 0 1,0 0-1,0 0 0,0 0 1,1 0-1,-1 0 1,0 1-1,0-1 0,0 0 1,1 0-1,-1 0 0,0 0 1,0 0-1,0 0 1,0 0-1,1 1 0,-1-1 1,0 0-1,0 0 0,0 0 1,0 1-1,0-17 250,-10-22 127,-1 0 1,-2 2 0,-1-1-1,-26-45 1,31 63-309,-96-172 324,105 190-408,0 0 0,-1 0 1,1 0-1,0 0 0,0 0 0,0 0 1,0 0-1,0 0 0,0 0 0,0-1 1,0 1-1,1 0 0,-1 0 0,0 0 1,0 0-1,1 0 0,-1 0 0,1 0 1,-1 0-1,1 0 0,0 0 0,-1 1 1,1-1-1,0 0 0,-1 0 0,1 0 1,0 1-1,0-1 0,0 0 0,0 1 1,0-1-1,1 0 0,41-21-69,-30 17 58,68-32-7,-54 27 13,0-2-1,-1-1 0,0-1 1,-1-1-1,-1-1 0,23-20 1,-43 33 10,4-5-38,0 0 0,1 1 1,17-11-1,-22 16 21,0 1 1,0-1-1,1 1 1,-1-1-1,0 1 1,0 0-1,1 1 1,-1-1-1,0 1 1,1 0-1,-1 0 1,0 0-1,6 1 1,-10-1 18,11 2-65,-1-1-1,-1 1 1,17 6-1,-22-6 57,-1 0-1,1-1 0,-1 1 1,0 1-1,0-1 0,0 0 1,0 1-1,0 0 0,0 0 0,-1-1 1,0 2-1,4 4 0,8 16-27,-10-15-363,1-1 0,0 0 0,0 0 0,0 0 0,1-1 0,11 11-1,-17-18 362,1 0-1,-1 0 0,0-1 1,1 1-1,-1 0 0,1 0 1,-1 0-1,0-1 0,1 1 0,-1 0 1,0 0-1,1-1 0,-1 1 1,0 0-1,0-1 0,1 1 0,-1 0 1,0-1-1,0 1 0,0 0 1,1-1-1,-1 1 0,0 0 1,0-1-1,0 0 2,5-10-710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13395,'-1'27'3474,"-10"51"0,7-59-3155,1 1 0,1-1 1,0 1-1,3 38 0,-1-57-307,0 1 0,1-1-1,-1 1 1,0-1 0,1 1 0,0-1-1,-1 1 1,1-1 0,0 1-1,0-1 1,-1 0 0,1 0-1,0 1 1,0-1 0,0 0 0,1 0-1,-1 0 1,0 0 0,0 0-1,1 0 1,1 1 0,0-1 4,0 0-1,0 0 1,0 0 0,1 0 0,-1-1 0,0 1-1,0-1 1,1 0 0,-1 0 0,4 0-1,-1-1-92,0 1 0,1-1 0,-1-1 0,1 1 0,-1-1 0,0-1-1,0 1 1,0-1 0,0 0 0,6-4 0,-11 6 90,1 0 0,0-1 0,0 1 1,0-1-1,-1 0 0,1 1 0,-1-1 0,1 0 0,-1 0 1,0 0-1,1 0 0,-1 0 0,0 0 0,0 0 0,-1-1 1,1 1-1,0 0 0,-1 0 0,0-1 0,1 1 0,-1 0 1,0-1-1,0 1 0,0 0 0,0-1 0,-1 1 0,1 0 1,-1-1-1,1 1 0,-2-3 0,-5-18-138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12979,'2'20'1056,"3"5"-728,-2 1-88,6 4 352,-3 0-136,1 1-104,3-3-144,-2-5 465,2-6-521,2-8 0,1-6-24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1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11795,'-2'1'144,"1"0"1,-1 0 0,0 1 0,1-1 0,-1 1 0,0-1 0,1 1 0,0 0 0,-1-1 0,1 1-1,0 0 1,0 0 0,0 0 0,0 0 0,0 0 0,1 0 0,-1 0 0,0 3 0,-1 3 297,0 0 1,1 0 0,-1 13-1,2-13-367,0 0 0,0 0 0,1 0-1,0 0 1,0 0 0,1 0 0,4 11-1,-5-17-27,-1-1 0,1 1 0,0 0 0,0-1 0,0 1 0,0-1 0,0 0 0,1 1 0,-1-1-1,0 0 1,1 0 0,-1 0 0,0 1 0,1-2 0,-1 1 0,3 1 0,-2-1 45,0-1 1,0 0-1,0 1 1,0-1 0,1 0-1,-1 0 1,0 0-1,0 0 1,0-1 0,0 1-1,0-1 1,0 1-1,0-1 1,0 0-1,0 1 1,0-1 0,2-1-1,3-2 267,0 0 0,-1 0 1,1-1-1,-1 0 0,8-7 0,-12 9-280,1 1-1,-1-1 1,0 1 0,0-1 0,0 0-1,0 1 1,-1-1 0,1 0-1,-1 0 1,0 0 0,1-1-1,-1 1 1,-1 0 0,1 0 0,0-6-1,-1 7-80,0 1 0,0-1-1,-1 0 1,1 0 0,-1 1-1,1-1 1,-1 0 0,1 0-1,-1 1 1,0-1 0,0 1-1,0-1 1,0 1 0,0-1 0,0 1-1,-1-1 1,1 1 0,0 0-1,-3-2 1,-33-18-666,6 4 215,20 5 199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15275,'10'6'1657,"3"-6"-777,-2-6-336,6-5 936,4-2-336,3-4-303,0 0-89,3-1-296,-1 0-184,-3 4-368,-3 1-168,-5 5-320,-5 3-168,-5 2-337,-10 1-607,-7 5 992,-8 6-64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16267,'15'-1'1873,"6"-11"-977,0-5-352,6-4 912,2-1-247,0-2-353,-2 1-248,-1 1-720,-5 5-384,-4 1-688,-1 6 976,-4-1-248,-1-1-137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9146,'33'-29'1104,"12"1"-568,6-5-192,11-2 977,4 1-625,3-3-96,-1-3-48,0-2-160,-5-1-8,-10 3-240,-9 4 8,-16 5-16,-7 3-8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15371,'2'-23'1951,"-2"23"-1932,0-1 1,0 1 0,0 0 0,0 0-1,0 0 1,0 0 0,0 0 0,0 0-1,0 0 1,0 0 0,0-1 0,-1 1-1,1 0 1,0 0 0,0 0 0,0 0-1,0 0 1,0 0 0,0 0 0,0 0-1,0 0 1,0 0 0,0 0 0,0 0-1,0-1 1,0 1 0,-1 0 0,1 0-1,0 0 1,0 0 0,0 0 0,0 0-1,0 0 1,0 0 0,0 0 0,0 0-1,-1 0 1,1 0 0,0 0 0,0 0-1,0 0 1,0 0 0,0 0 0,0 0-1,0 0 1,0 0 0,-1 0 0,1 0-1,0 0 1,0 1 0,0-1 0,0 0-1,-9 12 673,-1 6-332,1 1 0,1 1 0,1-1-1,1 1 1,-7 32 0,11-37-278,-1 1-1,2-1 1,0 1-1,1 0 1,0-1-1,2 1 1,0 0-1,3 15 1,-3-27-71,-1 0 0,0 1 0,1-1 0,0 0 1,0-1-1,0 1 0,0 0 0,0 0 0,1-1 1,0 0-1,0 1 0,0-1 0,0 0 0,4 3 1,-5-5-8,1 0 1,-1 0 0,0 0-1,0 0 1,1 0 0,-1 0 0,0-1-1,1 1 1,-1-1 0,1 1-1,-1-1 1,1 0 0,-1 0-1,1 0 1,-1-1 0,1 1-1,-1-1 1,0 1 0,1-1 0,-1 0-1,0 0 1,1 0 0,-1 0-1,0 0 1,0 0 0,2-2-1,2-1 48,-1 0 0,0-1-1,0 1 1,0-1-1,-1 0 1,0 0-1,0-1 1,5-8 0,-8 12-17,1 0 1,-1 0 0,0 0 0,0 0 0,0 0 0,-1 0-1,1 0 1,0 0 0,-1 0 0,1 0 0,-1-1-1,0 1 1,0 0 0,0 0 0,0-1 0,0 1 0,0 0-1,-1 0 1,1-1 0,-1 1 0,1 0 0,-1 0-1,0 0 1,0 0 0,0 0 0,0 0 0,0 0 0,-3-3-1,3 4-38,0 0-1,-1 0 0,1 0 0,-1 0 0,1 1 0,-1-1 0,1 0 1,-1 1-1,1-1 0,-1 1 0,0 0 0,1-1 0,-1 1 0,0 0 1,1 0-1,-1 0 0,0 0 0,1 0 0,-1 0 0,0 1 0,1-1 1,-1 1-1,0-1 0,1 1 0,-1-1 0,1 1 0,-1 0 0,1 0 1,-1 0-1,1 0 0,0 0 0,0 0 0,-1 0 0,1 0 0,-1 2 1,-2 0-225,1 0 1,0 0-1,0 1 1,0 0-1,0-1 1,0 1-1,1 0 1,0 0-1,0 1 1,0-1-1,-2 7 1,4-8-395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19172,'7'3'1368,"1"16"-1136,0 2-128,5 5 545,0 1-465,4 3-296,2 0-136,-1-5-169,-2-4-111,0-6-240,-3-5-120,-5-10 496,-3-5-112,-1-5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17588,'0'-1'90,"-1"1"0,1 0 0,-1 0 1,1-1-1,0 1 0,-1-1 0,1 1 1,0 0-1,-1-1 0,1 1 0,0-1 1,-1 1-1,1-1 0,0 1 0,0-1 1,0 1-1,-1-1 0,1 1 0,0-1 1,0 1-1,0-1 0,0 1 0,0-1 1,0 1-1,0-1 0,0 1 0,0-1 1,0 1-1,0-1 0,1 1 0,-1-1 0,0 1 1,0-1-1,0 1 0,1-1 0,-1 1 1,0-1-1,1 1 0,-1 0 0,0-1 1,1 1-1,0-1 0,15-20 1708,-9 14-1584,0 1-1,1 0 0,0 0 1,0 1-1,0 0 1,1 0-1,13-4 0,-20 8-211,0 0-1,0 0 0,1 1 0,-1-1 1,0 1-1,1-1 0,-1 1 1,0 0-1,1 0 0,-1 0 1,0 0-1,1 1 0,-1-1 0,0 1 1,0-1-1,1 1 0,-1 0 1,0-1-1,0 1 0,0 1 1,0-1-1,0 0 0,0 0 0,0 1 1,0-1-1,-1 1 0,1-1 1,0 1-1,-1 0 0,0 0 1,1 0-1,-1 0 0,0 0 0,0 0 1,0 0-1,2 4 0,-3-4-14,1 0 1,-1 0-1,0 0 0,1 0 0,-1-1 0,0 1 0,0 0 0,0 0 1,0 0-1,-1 0 0,1 0 0,-1 2 0,1-3-24,-1-1 0,1 1 0,0 0 0,-1 0 0,1 0 0,0-1 0,0 1 0,0 0 0,0 0 0,0 0 0,0 0 0,0-1 0,0 1-1,0 0 1,0 0 0,0 0 0,1 0 0,-1-1 0,0 1 0,0 0 0,1 0 0,-1 0 0,1-1 0,-1 1 0,1 0 0,-1-1 0,1 1 0,-1 0 0,1-1 0,-1 1 0,1-1 0,0 1 0,-1-1-1,1 1 1,0-1 0,0 1 0,-1-1 0,1 0 0,0 0 0,0 1 0,0-1 0,1 0 0,6 2-57,0 1 0,0 0 0,0 0 0,-1 1 0,1-1 0,7 6 0,-13-6 95,1-1 0,-1 0 1,1 1-1,-1-1 1,0 1-1,0 0 0,0 0 1,-1 0-1,1 0 0,-1 0 1,1 0-1,-1 1 1,0-1-1,0 0 0,-1 0 1,1 1-1,0 6 1,0 4 163,-1 0 1,0-1-1,-1 1 1,-1 0-1,0 0 1,0-1-1,-6 18 1,6-27-75,0 1 1,0 0-1,0 0 0,-1-1 1,0 0-1,1 1 0,-1-1 0,-1 0 1,1 0-1,-5 3 0,6-5-41,-1 0-1,1 0 1,-1-1 0,0 1-1,1-1 1,-1 0-1,0 0 1,0 0-1,0 0 1,0 0-1,0 0 1,0-1-1,-1 0 1,1 1 0,0-1-1,0-1 1,-6 1-1,7-1-98,0 1 0,1 0-1,-1 0 1,0-1 0,0 1 0,0-1-1,0 0 1,0 0 0,0 1 0,1-1 0,-1 0-1,0 0 1,1-1 0,-1 1 0,1 0-1,-1-1 1,1 1 0,0 0 0,-1-1-1,1 0 1,0 1 0,0-1 0,0 0-1,0 1 1,0-1 0,1 0 0,-1 0-1,0 0 1,1 0 0,-1 0 0,1 0-1,0-3 1,0 0-85,0 0 1,1 0-1,-1 0 0,1 0 1,0 0-1,1 0 0,-1 1 0,1-1 1,0 0-1,0 1 0,0 0 1,4-6-1,7-8-322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16428,'1'-3'252,"-1"-1"1,1 1 0,0 0 0,0 0-1,1 0 1,-1 0 0,1 0 0,-1 0 0,1 0-1,0 1 1,0-1 0,0 0 0,0 1 0,1 0-1,-1-1 1,6-2 0,4-5 558,1 1-1,14-8 1,-14 10-352,0 0-1,0 1 1,28-8 0,-34 12-388,1 1 1,-1-1 0,1 1 0,-1 0 0,1 1-1,-1 0 1,1 0 0,-1 1 0,12 2-1,-17-3-70,0 1-1,-1-1 1,1 1-1,0 0 0,0 0 1,-1-1-1,1 1 0,0 0 1,-1 0-1,1 1 1,-1-1-1,0 0 0,1 0 1,-1 1-1,0-1 0,0 1 1,0-1-1,0 1 1,0-1-1,0 1 0,0 0 1,0 0-1,-1-1 0,1 1 1,0 0-1,-1 0 1,0 0-1,0-1 0,1 1 1,-1 0-1,0 0 0,0 0 1,0 0-1,-1 2 1,-1 7-3,0 0 1,-1 0-1,0-1 1,-8 18-1,8-20 2,-16 34 16,11-25-1,1 0 1,-8 28 0,14-44-17,1-1 1,0 1 0,-1 0 0,1-1 0,0 1 0,0 0 0,0 0 0,0-1-1,0 1 1,0 0 0,0-1 0,0 1 0,0 0 0,0 0 0,0-1 0,0 1-1,0 0 1,1 0 0,-1-1 0,0 1 0,1 0 0,-1-1 0,0 1 0,1 0-1,0 0 1,0-1 0,-1 0 0,1 1 1,0-1-1,0 0 0,0 0 0,0 0 0,-1 0 0,1 0 0,0 0 0,0 0 0,0 0 0,0 0 0,-1-1 0,1 1 0,0 0 0,0 0 0,0-1 1,0 0-1,9-4-6,0-1 1,14-11 0,-16 12-9,39-29-116,-24 16-578,0 2 0,1 0 0,0 2 1,36-16-1,-37 23 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52 676 13587,'-16'20'1436,"9"-11"-562,1-1-1,0 1 1,-8 15-1,14-24-802,0 1-1,-1-1 0,1 1 1,0-1-1,0 1 1,0-1-1,-1 1 0,1-1 1,0 1-1,0-1 0,0 1 1,0-1-1,0 1 1,0-1-1,0 1 0,0-1 1,0 1-1,0-1 0,0 1 1,0-1-1,1 1 1,-1-1-1,0 1 0,0-1 1,0 0-1,1 2 0,0-2 6,0 1 0,0-1-1,0 0 1,0 1 0,0-1-1,0 0 1,0 0 0,0 0-1,0 0 1,0 0 0,0 0-1,0 0 1,0 0 0,0 0-1,-1 0 1,1 0 0,2-1-1,10-2 198,-1-1-1,0-1 0,0 0 0,0 0 1,12-8-1,61-43 415,-54 35-450,321-233 1111,-46 30-1328,-285 209-157,74-54-254,-84 59-92,0 1-1,-1-2 0,0 1 1,-1-1-1,16-24 0,-29 47-4933,3-9 4554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13283,'3'-19'2239,"4"-7"2389,-4 63-1929,-3-6-2605,2 0 1,2-1-1,0 1 1,2-1-1,16 48 1,-21-77-157,-1 0 0,0 0 1,1 0-1,-1 0 1,0 0-1,1 0 1,-1 0-1,0 0 0,0 0 1,0 0-1,0 0 1,0 0-1,0 0 0,0 0 1,0 0-1,-1 2 1,1-3 25,0 1 0,-1-1 1,1 0-1,0 0 1,-1 1-1,1-1 1,0 0-1,-1 0 0,1 0 1,-1 0-1,1 1 1,0-1-1,-1 0 0,1 0 1,-1 0-1,1 0 1,0 0-1,-1 0 0,1 0 1,-1 0-1,1 0 1,0 0-1,-1 0 0,1 0 1,-1 0-1,1 0 1,-1-1-1,-4-1-33,0 0 1,0 0-1,1 0 0,-9-6 0,0-1-131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9 369 15411,'-1'-4'194,"-1"0"0,1 0 0,0 0 0,0 1 0,0-1 0,1 0-1,-1 0 1,1 0 0,0 0 0,0-1 0,0 1 0,1 0 0,-1 0 0,1 1 0,0-1-1,0 0 1,0 0 0,4-6 0,2-7 391,2-1-1,15-22 1,-23 37-527,11-14 55,0 0-1,1 0 1,0 1 0,2 1-1,0 0 1,0 1 0,1 1-1,20-13 1,-22 17-56,0 1 0,1 1 0,0 0 0,0 1 0,0 1 0,1 0 0,0 2 0,-1-1 0,1 2 0,1 0 0,16 0 0,43 6-92,-67-3 28,0 0 0,-1 1-1,1 0 1,-1 1 0,1-1 0,10 7-1,-16-8 11,-1 0-1,1 1 0,-1-1 0,0 1 0,0 0 1,0 0-1,0 0 0,0 0 0,0 0 0,-1 0 1,1 1-1,-1-1 0,1 0 0,-1 1 0,0-1 1,0 1-1,1 3 0,-1-1 24,0 0-1,-1-1 1,1 1-1,-1 0 1,0-1-1,-1 1 1,1 0 0,-1-1-1,-2 8 1,-1 1 107,-1 0 0,0 0 1,-1-1-1,-1 0 0,-14 22 0,11-21 35,1-1-1,-2 0 1,0-1-1,0 0 1,-19 13-1,24-20-187,1 0 0,-1-1-1,1 0 1,-1 0 0,0 0 0,0-1-1,0 1 1,-1-1 0,1-1-1,0 0 1,-1 0 0,1 0-1,-1 0 1,1-1 0,-12-1 0,16 1-95,0-1 1,0 1 0,0-1-1,0 0 1,0 0 0,0 1-1,0-1 1,1 0 0,-1-1 0,-3-1-1,5 3 102,-1-1 0,1 1 0,-1-1 0,1 1 0,0-1 0,-1 1 0,1-1 0,0 0 0,-1 1 0,1-1 0,0 1 0,-1-1 0,1 0 0,0 1 0,0-1 0,0 0 0,0 1 1,0-1-1,0 0 0,0 1 0,0-1 0,0 0 0,0 1 0,0-1 0,0 0 0,0 1 0,0-1 0,1 0 0,-1 1 0,0-1 0,1 1 0,-1-1 0,0 0 0,1 1 0,-1-1 0,1 0 0,7-7-371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15179,'1'0'80,"-1"0"-1,1-1 0,-1 1 1,0 0-1,1 0 0,-1-1 1,1 1-1,-1 0 1,1 0-1,-1 0 0,1 0 1,-1-1-1,1 1 0,-1 0 1,1 0-1,0 0 1,-1 0-1,1 0 0,-1 0 1,1 1-1,-1-1 0,1 0 1,-1 0-1,1 0 0,-1 0 1,1 1-1,-1-1 1,1 0-1,-1 0 0,1 1 1,-1-1-1,0 0 0,1 1 1,-1-1-1,1 0 1,-1 1-1,0-1 0,0 1 1,1-1-1,-1 1 0,0-1 1,1 1-1,-1-1 0,0 1 1,0-1-1,0 1 1,0-1-1,0 1 0,1-1 1,-1 1-1,0-1 0,0 2 1,2 31 1340,-2-30-1359,-3 45 346,-2 1 0,-3-1 0,-17 61 0,13-55 11,10-45-342,1-6-28,1 0-1,-1 1 1,0-1-1,0 0 1,0 0-1,-1 0 1,-2 6-1,4-9-46,0 0 0,0 0 0,0 0 0,0 0 0,0 0 0,0 0 0,0 0 0,0 0 0,-1 0 0,1 0 0,0 0 0,0 0 0,0 0 0,0 0 0,0 0 0,0 1 0,0-1 0,0 0 0,0 0 0,0 0 0,-1 0 0,1 0 0,0 0 0,0 0 0,0 0 0,0 0 0,0 0 0,0 0 0,0 0 0,0 0 0,0 0 0,0 0 0,-1-1 0,1 1 0,0 0 0,0 0 1,0 0-1,0 0 0,0 0 0,0 0 0,0 0 0,0 0 0,0 0 0,0 0 0,0 0 0,0 0 0,0 0 0,-1 0 0,1 0 0,0-1 0,0 1 0,0 0 0,0 0 0,0 0 0,0 0 0,0 0 0,0 0 0,0 0 0,0 0 0,0 0 0,0 0 0,0-1 0,0 1 0,0 0 0,-2-12-99,0-15-267,-23-217-4532,15 213 4169,10 31 726,0 0 1,0 0 0,0 0 0,0 0-1,0 0 1,0 0 0,0-1-1,0 1 1,0 0 0,0 0-1,0 0 1,0 0 0,0 0 0,0 0-1,0 0 1,0 0 0,0 0-1,0-1 1,-1 1 0,1 0-1,0 0 1,0 0 0,0 0-1,0 0 1,0 0 0,0 0 0,0 0-1,0 0 1,0 0 0,0 0-1,-1 0 1,1 0 0,0 0-1,0 0 1,0 0 0,0 0 0,0 0-1,0 0 1,0 0 0,0 0-1,-1 0 1,1 0 0,0 0-1,0 0 1,0 0 0,0 0-1,0 0 1,0 0 0,0 0 0,0 0-1,0 0 1,-1 0 0,1 0-1,0 0 1,0 0 0,0 1-1,0-1 1,0 0 0,0 0-1,0 0 1,0 0 0,0 0 0,-1 17 276,1-9-170,1-1 0,0-1 1,1 1-1,0 0 0,0 0 1,0 0-1,1-1 0,0 0 1,0 1-1,1-1 0,-1 0 1,8 8-1,5 4 447,0-1-1,27 22 1,12 11 421,-55-49-963,1 0 0,-1-1 1,1 1-1,-1 0 1,1-1-1,0 1 0,0 0 1,-1-1-1,1 1 1,0-1-1,0 1 1,-1-1-1,1 1 0,0-1 1,0 0-1,0 1 1,1-1-1,-2 0-1,1 0-1,-1-1 0,0 1 1,0-1-1,0 1 1,0-1-1,1 1 1,-1 0-1,0-1 1,0 1-1,0-1 1,0 1-1,0-1 1,0 1-1,0 0 1,0-1-1,0 1 0,0-1 1,0 1-1,0-1 1,0 1-1,-1-1 1,1 0-1,-13-33 254,7 22-179,-1 1 0,-1-1 0,0 1 0,-1 1 0,-9-10 0,11 13-36,1 1 1,-1 1 0,0-1-1,0 1 1,0 1 0,-1-1-1,0 1 1,-15-5 0,10 7 132,35 6-146,-7-3-109,-1-1-1,1 0 0,0-1 1,-1 0-1,1-1 1,-1-1-1,0-1 0,0 0 1,16-6-1,-10-2-85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17452,'4'2'1920,"5"0"-1240,8-3-184,7-2 1089,11-3-649,4-4-192,6 0-264,3 0-104,-1-1-376,-3-2-240,-8 3-592,-7 4-368,-15 9 896,-5 4-240,-11 10-169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3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15867,'11'0'1889,"4"0"-1145,5-4-264,4-6 1176,12-2-807,1 0-129,6-3-400,0 2-248,-4 0-1040,-2 8 912,-5 3-200,-5 2-161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12075,'0'0'34,"0"1"1,0-1 0,0 0 0,0 0 0,0 1 0,0-1 0,0 0 0,0 1-1,0-1 1,0 0 0,1 0 0,-1 1 0,0-1 0,0 0 0,0 0 0,0 1-1,0-1 1,0 0 0,1 0 0,-1 1 0,0-1 0,0 0 0,0 0 0,1 0-1,-1 1 1,0-1 0,0 0 0,0 0 0,1 0 0,-1 0 0,0 1 0,1-1-1,10-3 613,20-18-137,-18 11-285,35-23 37,536-374 259,-491 333-658,-55 41 47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11971,'0'-1'189,"-1"0"1,0 0 0,0 0 0,0 0-1,1 0 1,-1 0 0,0 0 0,1-1-1,-1 1 1,1 0 0,0 0 0,-1 0-1,1-1 1,0 1 0,0 0 0,-1 0 0,1-1-1,0 1 1,0 0 0,1 0 0,-1-1-1,0 1 1,0 0 0,1 0 0,-1-1-1,0 1 1,1 0 0,-1 0 0,1 0-1,0 0 1,-1 0 0,1 0 0,0 0-1,0 0 1,1-2 0,-1 2-57,1-1 0,-1 1 0,1-1 1,0 1-1,0 0 0,-1-1 0,1 1 0,0 0 0,0 0 0,0 0 1,0 1-1,0-1 0,0 0 0,1 1 0,-1-1 0,0 1 0,0 0 1,0 0-1,0 0 0,4 0 0,-4 1-116,0-1 0,0 1 0,-1-1 0,1 1 1,0 0-1,0 0 0,-1-1 0,1 1 0,0 1 0,-1-1 0,1 0 1,-1 0-1,1 1 0,-1-1 0,0 0 0,0 1 0,1-1 0,0 3 0,0 0-3,-1 0-1,1 0 0,-1-1 1,0 1-1,0 0 0,0 0 0,0 0 1,-1 6-1,0 6 5,-1 0-1,0 1 1,-6 21 0,6-33 1,-2 12-2,-1 0-5,1 0 0,1 0 1,0 1-1,1-1 0,2 23 0,0-37-13,-1 1 0,0-1-1,1 0 1,0 1 0,0-1-1,0 0 1,1 0 0,-1 1-1,0-1 1,1 0 0,0-1-1,0 1 1,0 0 0,0 0-1,0-1 1,1 1 0,-1-1-1,1 0 1,0 0 0,-1 0-1,1 0 1,0 0 0,0-1-1,0 1 1,1-1 0,-1 0-1,0 0 1,0 0 0,1 0-1,-1 0 1,0-1 0,1 0-1,4 1 1,3-1-177,0-1 0,-1 0 0,1 0-1,-1-1 1,1-1 0,-1 0 0,0 0 0,0-1 0,0 0-1,0 0 1,-1-1 0,0-1 0,0 0 0,12-9-1,-2-4-306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15187,'-2'0'123,"0"0"0,0-1 0,1 1 1,-1 0-1,0 0 0,1 0 0,-1 0 0,0 0 0,0 0 0,1 1 0,-1-1 0,0 1 0,1-1 0,-1 1 0,0-1 0,1 1 1,-1 0-1,1 0 0,-1 0 0,1 0 0,0 0 0,-1 0 0,0 1 0,0 1-63,1-1 0,-1 1 1,1-1-1,0 1 0,0-1 0,0 1 0,0-1 0,1 1 1,-1 0-1,1 0 0,-1-1 0,1 1 0,0 3 0,0 5-32,1 1 0,1-1-1,0 0 1,0 0 0,8 21-1,-7-24 12,0 0 0,1-1-1,0 1 1,1-1 0,0 0-1,0 0 1,0-1 0,1 1-1,0-1 1,11 9 0,-15-13-9,0-1 1,0 1-1,1-1 0,-1 0 1,0 0-1,1 0 1,-1 0-1,1 0 0,-1 0 1,1 0-1,-1-1 0,1 0 1,0 1-1,-1-1 1,1 0-1,0 0 0,-1 0 1,1-1-1,-1 1 1,1-1-1,0 1 0,-1-1 1,1 0-1,-1 0 1,0 0-1,1 0 0,-1 0 1,0-1-1,0 1 1,1-1-1,-1 1 0,0-1 1,-1 0-1,1 0 1,0 0-1,0 0 0,2-4 1,-1 0 89,1 0-1,-1 0 1,0-1 0,0 0 0,-1 1 0,0-1-1,0 0 1,-1 0 0,1 0 0,-2 0 0,1 0-1,-1 0 1,0 0 0,0 0 0,-1 0 0,-3-14 0,4 16-87,-1 1 0,0-1 1,-1 0-1,1 0 1,-1 1-1,0-1 1,0 1-1,-1 0 0,1-1 1,-1 1-1,0 0 1,0 1-1,0-1 1,0 0-1,-1 1 0,0 0 1,1 0-1,-1 0 1,0 0-1,-1 0 1,1 1-1,0 0 0,-1 0 1,1 0-1,-6-1 1,8 3-114,1-1 1,-1 1-1,0 0 1,1 0-1,-1 0 1,0 0-1,1 0 1,-1 1-1,0-1 1,1 0-1,-1 1 1,0-1-1,1 1 1,-1 0-1,1-1 1,-1 1-1,1 0 1,0 0-1,-1 0 1,1 0-1,0 0 1,-1 0-1,1 0 1,-2 3-1,2-2-109,-1 1 0,1-1 0,-1 1 0,1 0 0,0-1 0,0 1-1,0 0 1,0 0 0,1 0 0,-1 0 0,1 0 0,-1 4-1,1 3-587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14531,'-1'-9'2644,"-3"14"-892,-2 17-548,3 4-978,1 44 0,2-62-204,1 1 0,0-1 0,0 0 0,1 0 1,0 0-1,0 0 0,1 0 0,0 0 0,6 10 0,-9-17-18,1 1-1,0-1 0,0 1 0,0-1 0,0 0 0,0 0 0,0 0 1,0 1-1,0-1 0,0 0 0,0 0 0,1 0 0,-1-1 0,0 1 0,1 0 1,-1 0-1,1-1 0,-1 1 0,1-1 0,-1 1 0,1-1 0,-1 0 1,1 0-1,2 1 0,-2-2 9,1 0 1,-1 1-1,1-1 1,-1 0 0,0 0-1,0 0 1,0-1-1,1 1 1,-1 0-1,0-1 1,-1 1-1,1-1 1,0 0-1,1-2 1,5-5 57,-1 0 0,-1-1 0,1 0 0,-2 0 0,8-17 0,-8 14 109,-1 0 1,-1 0-1,0 0 0,0-1 0,-2 1 1,1-1-1,-2-13 0,0 22-108,0 1 0,-1-1 0,1 1-1,-1-1 1,0 1 0,-1 0 0,1 0 0,-1-1 0,0 1 0,0 0 0,-3-4 0,3 6-47,0 0 1,1 0-1,-2 0 1,1 0 0,0 0-1,0 0 1,-1 1-1,1-1 1,0 1 0,-1 0-1,0 0 1,1 0 0,-1 0-1,0 0 1,1 0-1,-1 1 1,0-1 0,0 1-1,-3 0 1,3 0-113,0 0 0,-1 0 0,1 0 0,0 0 0,0 1 0,0 0 0,0-1 0,1 1 0,-1 0-1,0 1 1,0-1 0,0 0 0,1 1 0,-1-1 0,1 1 0,-1 0 0,-3 3 0,5-3-206,0-1 1,-1 1-1,1 0 0,0 0 0,0 0 0,0 0 0,0 0 1,1-1-1,-1 1 0,1 1 0,-1-1 0,1 0 0,-1 0 1,1 0-1,0 0 0,0 0 0,0 3 0,0-5 204,0 1-1,0 0 0,1-1 0,-1 1 1,0-1-1,0 1 0,0 0 0,1-1 1,-1 1-1,0-1 0,0 1 0,1-1 1,-1 1-1,1-1 0,-1 1 1,0-1-1,1 1 0,-1-1 0,1 1 1,-1-1-1,1 0 0,-1 1 0,2 0 1,9 1-1076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11154,'0'-1'152,"-1"0"-1,1-1 0,0 1 0,0 0 0,-1 0 1,1 0-1,0 0 0,-1 0 0,1 0 0,-1 0 1,1 0-1,-1 0 0,0 0 0,1 1 0,-1-1 1,0 0-1,0 0 0,1 0 0,-1 1 0,0-1 1,0 0-1,0 1 0,-2-1 0,1 0 64,0 1 0,0-1 0,0 1 0,0 0 0,0 0 0,0-1 0,0 2 0,0-1 0,0 0 0,0 0-1,0 1 1,-2 0 0,-1 0 20,-1 1 0,1 0 0,0 1 0,1-1 0,-1 1 0,0 0 0,1 0 0,-1 0 0,-3 4 0,4-2-167,0 0 0,1 0 1,-1 1-1,1-1 0,0 1 0,1-1 0,0 1 1,-1 0-1,2 0 0,-1 0 0,1 0 0,0 0 1,0 1-1,1-1 0,-1 0 0,2 8 0,-1-11-60,0 0-1,1 0 0,-1 0 0,1 1 0,0-1 1,0 0-1,0 0 0,0 0 0,1 0 1,-1-1-1,1 1 0,0 0 0,0 0 0,0-1 1,0 1-1,0-1 0,0 0 0,0 0 1,1 0-1,0 0 0,-1 0 0,1 0 0,0 0 1,0-1-1,0 0 0,0 1 0,0-1 0,0 0 1,0-1-1,0 1 0,0 0 0,6-1 1,-3 0 4,0 0 0,0-1 0,0 0 0,0 0 0,0-1 1,0 1-1,0-1 0,0-1 0,0 1 0,-1-1 0,1 0 1,-1 0-1,0-1 0,0 1 0,0-1 0,-1 0 1,1-1-1,-1 1 0,6-9 0,-7 10 24,0-1-1,-1 0 1,0 0 0,0 0-1,0 0 1,0 0 0,0 0-1,-1-1 1,0 1-1,0-1 1,0 1 0,0-6-1,-1 7 6,0 0-1,0-1 0,-1 1 0,1 0 1,-1-1-1,0 1 0,0 0 0,0 0 0,-1 0 1,1 0-1,-1 0 0,1 0 0,-1 0 1,0 0-1,0 0 0,0 1 0,-5-5 1,1 3-26,1-1 0,-1 1 0,-1 0 0,1 1 0,0-1 0,-1 1 0,0 1 0,0-1 0,0 1 0,-13-2 1,17 3-140,0 1 1,0-1-1,0 1 1,0-1-1,0 1 1,0 0-1,0 0 1,0 1-1,0-1 1,0 1 0,0-1-1,0 1 1,0 0-1,0 0 1,0 0-1,0 1 1,1-1-1,-1 1 1,0-1 0,1 1-1,-1 0 1,1 0-1,0 0 1,0 0-1,0 1 1,0-1-1,0 1 1,-2 2-1,3-3 24,1 0-1,-1 0 0,0 0 0,1 1 0,0-1 0,-1 0 1,1 0-1,0 1 0,0-1 0,0 0 0,0 1 0,1 2 1,5 11-655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13331,'8'-4'2516,"-7"9"-915,-1 6-1204,2 3-74,0 1 0,1-1-1,6 14 1,-8-23-303,1 0-1,-1-1 1,1 1-1,0-1 1,1 0 0,-1 0-1,1 0 1,0 0-1,0 0 1,0 0 0,0-1-1,7 6 1,-8-8 4,-1 0 0,1-1 0,-1 1 0,1 0 0,-1-1 1,1 1-1,-1-1 0,1 0 0,0 1 0,-1-1 0,1 0 0,0 0 0,-1 0 1,1 0-1,0 0 0,-1-1 0,1 1 0,2-1 0,0 0 35,-1-1 0,0 0-1,0 1 1,0-1 0,0 0-1,0 0 1,0-1 0,3-3-1,2-2 165,-1-1-1,1-1 0,-2 1 0,8-14 1,-9 14 44,-1 0 1,1 0-1,-2 0 1,1-1-1,4-19 0,-8 27-233,0 1 0,1-1 0,-1 0 0,0 1 0,0-1 0,0 0 0,0 0 0,0 1 0,-1-1 0,1 0 0,0 1 0,-1-1 0,1 1 0,-1-1 0,1 0 0,-1 1 0,0-1 0,0 1-1,0 0 1,0-1 0,0 1 0,0 0 0,0-1 0,0 1 0,0 0 0,-1 0 0,1 0 0,-1 0 0,1 0 0,0 0 0,-1 1 0,1-1 0,-1 0 0,0 1 0,1-1 0,-1 1 0,0-1-1,1 1 1,-1 0 0,0 0 0,1 0 0,-3 0 0,-7 0-233,0 0 0,0 0 1,1 1-1,-1 1 0,1 0 0,-1 0 0,1 1 0,0 1 0,0-1 0,0 2 0,0-1 0,-16 12 0,19-10-363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14867,'4'-9'672,"-3"5"-173,1 0 0,0 0 0,0 0-1,0 0 1,0 1 0,5-6 0,-7 8-427,1 1 1,0-1-1,-1 1 0,1-1 0,0 1 1,0 0-1,-1-1 0,1 1 1,0 0-1,0 0 0,0-1 1,-1 1-1,1 0 0,0 0 1,0 0-1,0 0 0,-1 0 0,1 0 1,0 0-1,0 0 0,0 1 1,0-1-1,-1 0 0,1 0 1,0 1-1,0-1 0,-1 0 0,1 1 1,0-1-1,-1 1 0,1-1 1,0 1-1,-1-1 0,1 1 1,0-1-1,-1 1 0,1 0 0,-1-1 1,1 1-1,0 1 0,4 5 61,-1-1-1,1 1 0,-1 0 0,4 10 0,8 11 18,24 44 69,-26-45-170,1 0 0,24 31 0,-36-55-87,-1 0 0,1-1 0,0 0 0,-1 1 0,1-1 0,4 2 0,-6-4 10,-1 1 0,1-1 0,-1 0 0,0 0 0,1 0 0,-1 1 0,1-1 0,-1 0 0,0 0 0,1 0 0,-1 0 1,1 0-1,-1 0 0,1 0 0,-1 0 0,1 0 0,-1 0 0,0 0 0,1 0 0,-1 0 0,1 0 0,-1-1 0,1 1 0,-1-1-33,1 1-1,-1-1 1,0 1-1,1-1 1,-1 0-1,0 1 1,0-1-1,1 0 1,-1 0-1,0 1 1,0-1 0,0 0-1,0 1 1,0-1-1,0 0 1,0 1-1,0-1 1,0 0-1,0 0 1,-1 0-1,0-2-59,0 0-1,0 0 0,-1 0 0,1 1 1,-1-1-1,1 1 0,-1-1 0,0 1 1,0-1-1,0 1 0,-1 0 0,1 0 1,0 0-1,-1 0 0,1 1 0,-6-4 1,-17-9-574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16508,'0'0'1968,"5"0"-1248,6-3-184,4-4 1177,7-3-641,6 0-216,5-8-288,1 0-72,2-2-352,0 0-224,-5 1 1128,-2 2-960,-5 1-24,-4-1 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18244,'-1'1'137,"0"-1"-1,0 0 1,0 0 0,0 1 0,0-1 0,0 0-1,0 0 1,0 0 0,0 0 0,0 0-1,0 0 1,0-1 0,0 1 0,0 0-1,0 0 1,0-1 0,0 1 0,0-1-1,0 1 1,0-1 0,-1 0 0,2 0-38,0 1 0,-1-1 0,1 0 0,0 0 0,0 1 0,0-1 0,0 0 0,1 1 0,-1-1 0,0 0 0,0 1 0,0-1 0,0 0 0,1 1 0,-1-1 0,0 1 0,1-1 0,-1 0 0,0 1 0,1-1 0,-1 1 0,1-1 0,0 0 0,3-4 144,0 1-1,1-1 1,-1 1 0,1 0 0,10-6-1,-14 9-230,0 1 0,0-1-1,0 0 1,1 1-1,-1-1 1,0 1 0,0-1-1,1 1 1,-1 0-1,0-1 1,1 1 0,-1 0-1,1 0 1,-1 0-1,0 0 1,1 0 0,-1 0-1,0 0 1,3 1-1,-3 0-11,0 0 0,0-1 0,-1 1-1,1 0 1,0-1 0,0 1 0,-1 0-1,1 0 1,-1 0 0,1 0-1,-1 0 1,1 0 0,-1-1 0,1 1-1,-1 0 1,0 0 0,0 0 0,1 1-1,-1 0 1,0 4-38,1 0-1,-2 1 1,1-1 0,-1 0-1,0 0 1,0 0 0,-2 7-1,1-9 8,-1 8-110,-1 0-1,-1 0 1,0 0 0,-8 12 0,22-25 55,1 1 1,0 0 0,-1 1-1,12 2 1,-14-1 41,-1-1 1,1 2-1,-1-1 1,0 1-1,0 0 0,8 5 1,-12-7 26,0 1 0,1-1 1,-1 1-1,0-1 0,-1 1 1,1 0-1,0 0 0,0 0 0,-1 0 1,1 0-1,-1 0 0,0 0 1,0 0-1,1 1 0,-1-1 0,-1 0 1,1 1-1,0-1 0,-1 1 1,1 2-1,-1-3 42,0-1 0,-1 1 0,1 0 0,-1-1 1,1 1-1,-1-1 0,0 1 0,1-1 0,-1 1 0,0-1 0,0 1 0,0-1 0,0 0 1,0 0-1,-1 1 0,1-1 0,0 0 0,0 0 0,-1 0 0,1 0 0,-1 0 1,1-1-1,-3 2 0,-42 14 807,33-12-623,-2-2-690,15-2 424,0 0-1,-1-1 0,1 1 1,0 0-1,0 0 1,-1 0-1,1-1 0,0 1 1,0 0-1,0 0 0,-1-1 1,1 1-1,0 0 0,0 0 1,0-1-1,0 1 1,-1 0-1,1 0 0,0-1 1,0 1-1,0 0 0,0-1 1,0 1-1,0 0 0,0-1 1,0 1-1,0-1 1,8-23-2210,-6 20 2478,8-17-1014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16131,'3'-4'456,"1"0"0,0 1-1,0-1 1,0 1 0,1-1-1,-1 1 1,1 1 0,0-1-1,-1 1 1,1-1 0,0 2-1,1-1 1,-1 0 0,6 0-1,-10 2-430,0 0 0,-1 0 0,1 0 1,0 0-1,-1 1 0,1-1 0,0 0 0,-1 0 0,1 1 0,-1-1 0,1 0 0,-1 1 0,1-1 0,-1 1 0,1-1 1,-1 0-1,1 1 0,-1-1 0,1 1 0,-1 0 0,0-1 0,1 1 0,-1-1 0,0 1 0,0 0 0,1-1 0,-1 1 1,0-1-1,0 1 0,0 0 0,0-1 0,0 1 0,0 0 0,0-1 0,0 1 0,0 0 0,0-1 0,0 2 0,-6 31 166,4-26-121,-6 28 83,3-20-75,2 0 0,-1 0 0,2 0 0,0 0 1,1 21-1,1-35-76,0 0 1,0 0-1,0 0 1,0 0-1,0 0 1,1 1-1,-1-1 0,0 0 1,1 0-1,-1 0 1,1 0-1,-1 0 1,1-1-1,-1 1 1,1 0-1,0 0 1,-1 0-1,1 0 1,0-1-1,0 1 1,-1 0-1,1 0 1,0-1-1,0 1 1,1 0-1,0-1-25,0 1-1,0-1 1,0 0-1,0 0 1,0 0-1,0 0 1,0 0 0,0 0-1,0 0 1,0-1-1,0 1 1,3-2-1,5-2-356,-1 0-1,1-1 1,-1 0-1,10-7 1,-19 12 334,13-8-518,-2-1 0,1 0 1,16-17-1,-15 9-223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64 16323,'-3'0'221,"1"0"0,0 0 0,0 1 0,-1-1 0,1 0 0,0 1 0,0 0 0,0 0 0,0 0 0,0 0 0,0 0 0,0 0 0,0 0 0,0 0 0,0 1 0,1-1 0,-1 1 0,0-1 0,1 1 0,-1 0 0,1 0 0,0 0 0,-2 2 0,1 0-144,1 0 1,-1 0 0,1 0-1,-1 0 1,1 0-1,0 0 1,1 0 0,-1 1-1,1-1 1,0 0-1,0 9 1,1-10-121,-1 0-1,1 0 1,-1 0-1,1 0 1,0 0-1,0 0 1,0-1-1,0 1 1,1 0-1,-1 0 1,1-1-1,-1 1 1,1-1-1,0 0 1,0 1-1,3 2 1,-3-4 54,0 0 1,0 0 0,1 0-1,-1 0 1,0 0 0,0-1-1,0 1 1,1-1 0,-1 1-1,0-1 1,1 0 0,-1 0-1,0 0 1,1 0-1,-1 0 1,0 0 0,0-1-1,1 1 1,-1-1 0,0 0-1,0 0 1,0 1 0,1-1-1,2-3 1,3 0 69,0-2 0,0 1 0,0-1 0,-1 0-1,0-1 1,0 0 0,0 0 0,9-15 0,-12 18 18,-1 0 1,0 0-1,-1-1 0,1 0 1,-1 0-1,0 1 1,0-1-1,-1 0 0,1-1 1,-1 1-1,0 0 0,-1 0 1,1 0-1,-1-1 0,0 1 1,0 0-1,-2-10 1,2 14-58,-1-1 1,1 1-1,-1-1 1,1 1-1,-1-1 0,0 1 1,0-1-1,1 1 1,-1 0-1,0-1 1,0 1-1,0 0 1,-1 0-1,1 0 1,0-1-1,0 1 1,-1 1-1,1-1 1,0 0-1,-1 0 1,-2-1-1,1 2-11,0-1 0,1 1 0,-1 0 0,0 0 0,0 0 0,1 0 0,-1 0 0,0 0-1,1 1 1,-1-1 0,0 1 0,-2 1 0,-2 1-81,-1 0 1,1 1-1,0-1 0,0 1 0,1 1 0,-1 0 0,1 0 1,-6 6-1,9-8-171,-1 0 0,1 1 0,0-1 0,1 1 0,-1 0 0,1 0 0,0 0 0,0 0 0,-3 8 0,5-12 187,0 0 0,0 0 0,0 0 0,0 0 0,1 0 0,-1-1 0,0 1 0,0 0 0,0 0 1,1 0-1,-1 0 0,0 0 0,0 0 0,0 0 0,0 0 0,1 0 0,-1 0 0,0 0 0,0 0 0,0 0 0,1 0 0,-1 0 0,0 0 0,0 0 0,1 0 0,-1 0 0,0 0 0,0 0 1,0 0-1,0 0 0,1 0 0,-1 0 0,0 0 0,0 1 0,0-1 0,0 0 0,1 0 0,-1 0 0,0 0 0,0 0 0,0 1 0,0-1 0,0 0 0,0 0 0,1 0 0,-1 0 1,0 1-1,0-1 0,0 0 0,0 0 0,0 0 0,0 1 0,0-1 0,0 0 0,0 0 0,0 0 0,0 1 0,0-1 0,0 0 0,0 0 0,0 0 0,0 1 0,0-1 0,0 0 0,0 0 1,-1 1-1,17-14-833,4-7 151,4-5-144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1 649 14211,'18'-14'1624,"5"-3"-1023,9-12-249,4-8 1144,15-12-960,10-7-72,10-4-72,5 1-88,-1 0-280,-1 4-272,-5 6-432,-5 3 1488,-10 7-840,-9 3-32,-12-8-16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 14219,'-3'12'1249,"-3"11"1236,-4 31 1,9-48-2365,1 0 0,0 0 0,0 0 0,0 0 0,0 0 0,1 0 0,0 0 0,1 0 0,-1 0 0,4 7 0,-5-12-102,1 0-1,-1 0 1,1 0-1,-1 0 1,1 0 0,0 0-1,-1 0 1,1 0-1,0 0 1,0 0 0,-1 0-1,1 0 1,0-1 0,0 1-1,0 0 1,0-1-1,0 1 1,2 1 0,-2-2 15,0 0 1,-1 0-1,1-1 1,0 1-1,0 0 1,-1 0 0,1 0-1,0 0 1,-1-1-1,1 1 1,0 0 0,-1 0-1,1-1 1,0 1-1,-1-1 1,1 1 0,-1 0-1,1-1 1,-1 1-1,1-1 1,-1 0-1,1 0 1,1-2 93,1 0-1,-2 0 1,1-1 0,0 1 0,-1-1-1,1 1 1,-1-1 0,0 1-1,0-1 1,0-4 0,-1 1-16,0 0 1,-1 0-1,1 0 0,-1 1 1,-1-1-1,1 0 0,-1 1 1,-1-1-1,1 1 0,-1 0 1,-4-7-1,6 10-154,-1 0 1,0-1-1,0 1 0,0 0 1,-1 1-1,1-1 0,-1 0 0,0 1 1,1-1-1,-1 1 0,0 0 1,0 0-1,-1 0 0,1 1 1,0-1-1,-1 1 0,1-1 1,-1 1-1,1 0 0,-1 0 1,1 1-1,-6-1 0,9 1-34,-1 0-1,0 0 1,0 0-1,0 0 1,0 1-1,1-1 1,-1 0-1,0 0 0,0 1 1,0-1-1,1 1 1,-1-1-1,0 0 1,0 1-1,1 0 1,-1-1-1,1 1 1,-1-1-1,0 1 1,1 0-1,-1-1 1,1 1-1,-1 0 1,1-1-1,0 1 0,-1 0 1,1 0-1,0 0 1,-1-1-1,1 1 1,0 0-1,0 0 1,0 0-1,0 0 1,0 0-1,0-1 1,0 1-1,0 0 1,0 0-1,0 0 1,0 0-1,1-1 0,0 3 1,3 11-650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13339,'0'0'123,"0"1"0,1-1-1,-1 1 1,0-1 0,0 1 0,1-1 0,-1 1 0,0-1 0,0 1-1,1-1 1,-1 1 0,1-1 0,-1 0 0,0 1 0,1-1 0,-1 0-1,1 1 1,-1-1 0,1 0 0,-1 1 0,1-1 0,-1 0 0,1 0 0,-1 0-1,1 1 1,-1-1 0,1 0 0,-1 0 0,1 0 0,0 0 0,-1 0-1,1 0 1,-1 0 0,1 0 0,-1 0 0,1-1 0,-1 1 0,1 0-1,-1 0 1,2-1 0,28-7 1440,-26 6-1251,43-15 1064,0-3-1,70-41 1,80-65-366,148-139-1618,-337 258-989,-17 14 460,0-1 624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15659,'4'2'3457,"7"11"-2900,-10-12-320,56 68 827,-7-8-865,78 74 1,-125-132-162,0 0 0,1-1 0,-1 1 0,1-1 0,0 1 0,0-1 0,5 2 0,-8-4-22,-1 1 0,1-1 0,0 0-1,-1 0 1,1 0 0,0 0 0,0 0 0,-1 0 0,1 0 0,0 0 0,-1 0 0,1 0 0,0 0 0,-1-1-1,1 1 1,0 0 0,-1 0 0,1-1 0,0 1 0,0-1 0,0 0 11,0 0 0,-1 0 0,1 0 0,0 0 0,0 0 0,-1 0 0,1 0 0,-1 0 0,1 0 0,-1-1 0,0 1 0,1 0 0,-1 0 0,0-1 0,0-1 0,1-10 133,-1-1 0,-1 1 0,0-1 0,0 0 0,-2 1 0,0 0 0,0 0-1,-8-18 1,-3-6 190,-32-55-1,32 69-332,0 0-1,-1 1 1,-1 1-1,-27-27 1,43 47-28,0 1 0,0 0-1,-1-1 1,1 1 0,0 0 0,0-1 0,0 1 0,0-1 0,-1 1-1,1 0 1,0-1 0,0 1 0,0-1 0,0 1 0,0-1-1,0 1 1,0 0 0,0-1 0,0 1 0,0-1 0,0 1 0,1 0-1,-1-1 1,0 1 0,0-1 0,0 1 0,0 0 0,1-1-1,-1 1 1,0 0 0,0-1 0,1 1 0,-1 0 0,0-1-1,1 1 1,-1 0 0,0 0 0,1-1 0,-1 1 0,0 0 0,1-1-1,22-13-119,-11 8 77,44-32-5,81-70 0,-105 78 61,-2-1 0,0-1 0,38-56 0,-25 25-26,-43 63 20,1-1-1,-1 1 1,0 0 0,0 0 0,0-1-1,0 1 1,1 0 0,-1 0 0,0-1-1,0 1 1,0 0 0,1 0 0,-1 0 0,0-1-1,0 1 1,1 0 0,-1 0 0,0 0-1,1 0 1,-1 0 0,0 0 0,0 0 0,1 0-1,-1-1 1,0 1 0,1 0 0,-1 0-1,0 0 1,1 0 0,-1 0 0,0 1-1,0-1 1,1 0 0,-1 0 0,0 0 0,1 0-1,-1 0 1,0 0 0,1 1 0,10 12-116,4 20-13,1 20 62,-12-38-14,0 0 1,1 0 0,1 0-1,0-1 1,15 24 0,-8-26-466,-13-12 559,1 0-1,-1 1 1,0-1-1,1 0 0,-1 0 1,0 0-1,0 1 1,1-1-1,-1 0 1,0 0-1,1 0 1,-1 0-1,1 0 1,-1 0-1,0 0 0,1 0 1,-1 0-1,0 0 1,1 0-1,-1 0 1,0 0-1,1 0 1,-1 0-1,0 0 0,1 0 1,-1 0-1,1 0 1,-1-1-1,0 1 1,0 0-1,1 0 1,-1 0-1,0-1 1,1 1-1,-1 0 0,0 0 1,0-1-1,1 1 1,-1 0-1,0-1 1,1 1-1,0-6-101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11434,'-6'2'6201,"6"-2"-6050,0 0 1,0 0-1,0 1 0,0-1 0,0 0 0,0 0 1,0 0-1,0 1 0,0 16 2662,9 28-2464,-7-36 506,-1-3-701,1 0 0,-1 0 1,1 0-1,1 0 0,-1-1 0,1 1 0,4 6 1,-6-10-125,1 0 1,-1-1-1,1 1 1,-1 0-1,1-1 1,0 1-1,-1-1 1,1 0-1,0 0 1,0 0-1,0 0 1,0 0-1,0 0 1,0 0-1,0 0 1,1-1-1,-1 1 1,0-1-1,0 0 1,1 0-1,-1 0 1,0 0-1,4 0 1,3-2 0,1 0 1,-1 0-1,1-1 1,-1 0-1,0-1 1,0 0-1,0 0 1,8-7-1,-12 8-220,1 0 1,-1-1-1,0 0 0,-1 0 0,1 0 0,-1-1 0,1 1 0,-1-1 0,-1 0 1,1 0-1,-1-1 0,0 1 0,4-10 0,-6 12-13,-1 0-1,1-1 1,-1 1-1,0-1 1,0 1-1,-1 0 1,1-1-1,-1 1 1,1-1-1,-1 1 1,0 0-1,0 0 1,0-1-1,-1 1 1,1 0-1,-4-5 1,3 6-209,1 0 1,0 1 0,-1-1-1,1 0 1,-1 1 0,0 0-1,1-1 1,-1 1 0,-3-2 0,5 3 384,0 0 1,-1 0 0,1 0 0,0 0 0,-1 0 0,1 0 0,0 0 0,0 0 0,-1 0 0,1 0 0,0 0-1,-1 0 1,1 0 0,0 0 0,0 0 0,-1 0 0,1 0 0,0 0 0,0 1 0,-1-1 0,1 0-1,0 0 1,0 0 0,-1 1 0,1-1 0,0 0 0,0 0 0,0 0 0,-1 1 0,1-1 0,0 0 0,0 0-1,0 1 1,0-1 0,0 0 0,0 1 0,0-1 0,-1 0 0,1 0 0,0 1 0,0-1 0,0 0-1,0 1 1,0-1 0,0 0 0,1 1 0,-2 17 317,1-17-131,0 14 364,1-1 0,0 0-1,1 1 1,1-1 0,0 0 0,1 0 0,1 0 0,0-1 0,14 26 0,-19-39-557,0 1 0,0-1 0,0 1 1,0-1-1,1 1 0,-1-1 0,0 0 0,0 1 0,1-1 1,-1 1-1,0-1 0,1 0 0,-1 1 0,0-1 1,1 0-1,-1 1 0,0-1 0,1 0 0,-1 0 0,1 0 1,-1 1-1,1-1 0,-1 0 0,0 0 0,1 0 0,-1 0 1,1 0-1,-1 0 0,1 0 0,-1 0 0,1 0 1,-1 0-1,1 0 0,-1 0 0,1 0 0,-1 0 0,1 0 1,-1 0-1,0 0 0,2-1 0,9-17-556,-4-1 138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15563,'-1'7'252,"-5"31"724,0 39 1,6-67-848,0 0 1,0 0-1,1 0 0,0 0 0,1-1 0,0 1 1,1-1-1,0 1 0,6 12 0,-8-20-83,0 0 1,0-1-1,0 1 1,0 0-1,0-1 0,0 1 1,1 0-1,-1-1 0,1 0 1,-1 1-1,1-1 1,-1 0-1,1 0 0,0 0 1,0 0-1,-1 0 1,1 0-1,0 0 0,0 0 1,4 0-1,-3-1 25,-1 0 0,1 0 0,0 0 0,0-1 0,0 1 0,0-1 0,-1 0 0,1 0 0,0 0 0,-1 0 0,1 0 0,0 0-1,2-3 1,4-2 191,0-2-1,0 1 0,-1-1 0,0 0 0,0 0 0,9-14 1,-10 11 0,0 0 1,0 0-1,-1 0 1,-1-1-1,0 0 1,0 0 0,3-17-1,-7 26-222,-1 0 0,1 0 0,-1 1 0,0-1 0,1 0 0,-1 0 0,-1 0 0,1 0 0,0 1 0,-1-1 0,1 0 0,-1 0 0,0 1 0,0-1 0,0 1 0,0-1 0,0 0 0,-1 1 0,1 0 0,-1-1 0,1 1 0,-1 0 0,0 0 0,0 0 0,0 0 0,0 0 0,-1 0 0,1 1 0,0-1 0,-1 1 0,1 0 0,-1-1 0,1 1 0,-1 0 0,0 0 0,1 1 0,-1-1 0,0 1 0,-4-1 0,-7-1-129,1 0 0,-1 2 0,1-1 0,-1 2 0,-14 1 0,22-1 25,1 0-1,-1 1 0,1-1 1,-1 1-1,1 0 0,-9 5 1,12-6 58,0 1 1,0-1 0,1 0-1,-1 1 1,0-1 0,0 1-1,1 0 1,-1 0 0,1 0-1,0-1 1,0 1 0,-1 0-1,1 1 1,0-1 0,1 0-1,-2 4 1,1 10-213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44 210 15507,'-2'0'131,"1"0"-1,0 1 0,-1-1 0,1 0 1,0 0-1,0 0 0,-1 0 1,1 0-1,0 0 0,-1 0 0,1 0 1,0-1-1,0 1 0,-1 0 1,1-1-1,0 1 0,0-1 0,0 0 1,-1 1-1,1-1 0,0 0 1,0 1-1,0-1 0,-1-2 0,0 1 68,1 0-1,0-1 0,-1 1 0,1 0 0,0-1 0,0 1 0,1-1 0,-1 0 0,0 1 0,1-1 0,-1-3 1,1-5 175,0 0 0,1 0 1,0 0-1,0 0 1,4-11-1,-5 20-351,0 1-1,1-1 0,-1 1 0,0-1 0,1 1 1,-1-1-1,1 1 0,0-1 0,0 1 0,-1 0 1,1-1-1,0 1 0,0 0 0,0 0 0,0-1 1,0 1-1,1 0 0,-1 0 0,0 0 1,0 0-1,1 1 0,-1-1 0,1 0 0,-1 0 1,3 0-1,-2 1-20,1 0 0,-1 0 0,0 1 0,0-1 0,0 1 0,1 0 0,-1-1 0,0 1 0,0 0 0,0 0 0,0 0 0,0 0 0,0 1 0,-1-1 0,1 0 0,0 1 0,-1-1 0,3 4 0,23 25-116,-18-19 44,0-1 1,14 13-1,-22-22 75,1-1-1,-1 1 1,0 0-1,0-1 1,0 1-1,0-1 0,0 1 1,1-1-1,-1 0 1,0 0-1,0 1 1,1-1-1,-1 0 0,0 0 1,0 0-1,1-1 1,-1 1-1,0 0 1,0 0-1,1 0 0,-1-1 1,0 1-1,0-1 1,0 1-1,0-1 1,1 0-1,-1 1 0,0-1 1,0 0-1,0 0 1,1-1-1,4-4 66,0 0 0,0 0 1,8-12-1,-10 13-37,17-26 176,-16 23-172,0 0-1,0 0 1,1 0 0,0 1-1,0 0 1,1 0-1,0 1 1,10-8-1,-16 14-91,1-1 1,-1 0-1,0 1 0,0 0 0,1-1 0,-1 1 0,0 0 1,1-1-1,-1 1 0,1 0 0,-1 0 0,0 0 1,1 0-1,-1 0 0,0 1 0,1-1 0,-1 0 0,0 1 1,1-1-1,-1 1 0,0-1 0,0 1 0,0-1 1,1 1-1,-1 0 0,0 0 0,2 1 0,-1 0-33,0 0-1,0 1 0,0-1 0,0 0 1,0 1-1,-1 0 0,1-1 1,-1 1-1,1 0 0,-1 0 1,1 3-1,-1 0-467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16500,'0'-1'145,"-1"1"0,0-1 1,1 0-1,-1 0 1,0 0-1,1 0 1,-1 0-1,1 0 1,-1 0-1,1 0 1,0 0-1,0 0 1,-1 0-1,1 0 1,0 0-1,0 0 1,0-1-1,0 1 1,0 0-1,0 0 1,0 0-1,0 0 1,1-2-1,0 2-5,0-1 0,0 0 0,0 1 0,0 0-1,0-1 1,1 1 0,-1 0 0,0 0 0,1-1 0,-1 1 0,1 0-1,-1 0 1,3-1 0,1 0-46,0 0 0,0 0-1,0 0 1,0 1 0,0 0-1,0 0 1,1 0 0,-1 0 0,6 1-1,-4 1-114,1 1 0,-1-1 0,0 2-1,0-1 1,0 1 0,13 7 0,-12-6-57,1 0 0,0 0 0,11 3 0,-17-7 67,0 1-1,1-1 1,-1 1 0,0-1-1,1 0 1,-1 0-1,1 0 1,-1-1-1,0 1 1,1-1-1,-1 0 1,0 0 0,4-1-1,5-4 58,-1 0 0,0-1 0,0 0 0,18-16 0,37-40-348,-50 46-386,-14 16 618,-1 0 38,-1 0-1,1 1 1,0-1-1,0 0 1,-1 0 0,1 0-1,0 1 1,-1-1-1,1 0 1,-1 0-1,1 0 1,-1 0 0,0 0-1,1-2 1,-3-11-338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14123,'0'-7'612,"1"1"-1,-1 0 1,1-1-1,0 1 1,0 0 0,1-1-1,-1 1 1,4-7 0,-4 11-541,0 1 0,0-1 0,0 1 0,0 0 0,0-1 0,0 1 0,0 0 0,0 0 1,0 0-1,1-1 0,-1 1 0,1 0 0,-1 1 0,0-1 0,1 0 0,0 0 0,-1 1 1,1-1-1,-1 1 0,1-1 0,0 1 0,-1 0 0,1-1 0,0 1 0,-1 0 0,1 0 0,0 0 1,-1 1-1,1-1 0,0 0 0,-1 0 0,1 1 0,0-1 0,-1 1 0,3 1 0,-2-1-73,-1-1-1,0 1 1,1 0-1,-1 0 0,0 0 1,1 0-1,-1 0 0,0 1 1,0-1-1,0 0 0,0 0 1,0 1-1,0-1 1,0 1-1,-1-1 0,1 0 1,0 1-1,-1 0 0,1-1 1,-1 1-1,0-1 0,1 1 1,-1 0-1,0-1 1,0 1-1,0 2 0,-1 6-9,1 0 1,-2 0-1,-2 12 0,2-13 26,-1 7-53,-4 16 115,2 0-1,-1 37 1,6-61-162,0 0 0,0 0 0,0 0 0,1 0 1,1 0-1,-1 0 0,1 0 0,1 0 0,0 0 0,0-1 0,0 1 0,1-1 0,8 13 1,-11-18-35,0 0 1,1-1-1,-1 1 1,0-1 0,0 0-1,1 1 1,-1-1 0,1 0-1,-1 0 1,1 0 0,-1 0-1,1 0 1,0 0 0,-1 0-1,1-1 1,0 1-1,0-1 1,-1 1 0,1-1-1,0 0 1,0 1 0,0-1-1,0 0 1,0 0 0,-1 0-1,1-1 1,0 1 0,0 0-1,0-1 1,0 1 0,3-2-1,-1-1-112,0 0 0,1 0 0,-1 0 0,0-1 0,-1 1 0,1-1 0,-1 0 0,1 0 0,-1 0 0,4-8-1,8-14-492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0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12947,'0'0'37,"0"0"1,0-1-1,0 1 1,0 0-1,0 0 1,0 0-1,0 0 1,0 0-1,0-1 1,0 1-1,0 0 1,0 0-1,-1 0 1,1 0-1,0 0 1,0 0-1,0-1 1,0 1 0,0 0-1,0 0 1,0 0-1,-1 0 1,1 0-1,0 0 1,0 0-1,0 0 1,0 0-1,0 0 1,-1 0-1,1 0 1,0 0-1,0 0 1,0 0-1,0 0 1,0 0-1,-1 0 1,1 0-1,0 0 1,0 0-1,0 0 1,0 0-1,-1 0 1,1 0-1,0 0 1,0 0-1,-8 7 768,-3 12 49,8-9-753,-1-1-1,2 1 0,0 0 0,0 0 0,0-1 0,2 1 0,-1 12 0,1-18-85,0 1 0,0 0-1,0-1 1,1 1 0,0-1-1,0 1 1,0-1-1,1 1 1,-1-1 0,1 0-1,0 0 1,0 0 0,0 0-1,1 0 1,-1 0-1,1 0 1,5 4 0,-6-6 22,0-1 1,0 0-1,0 0 1,1 0-1,-1 0 0,0 0 1,0-1-1,1 1 1,-1-1-1,0 1 1,1-1-1,-1 0 1,1 0-1,-1 0 1,0 0-1,1 0 1,-1-1-1,1 1 0,-1-1 1,0 0-1,0 1 1,1-1-1,-1 0 1,0 0-1,0 0 1,0-1-1,4-2 1,1-1 194,-1 0 0,1 0 0,-1-1 0,0 0 0,-1 0 0,10-12 1,-12 12-6,1 1 0,-1-1 0,0 0 0,0 0 0,-1 0 0,1 0 0,-1 0 0,2-12 0,-4 15-175,0 1 1,0-1 0,0 1 0,0 0-1,0-1 1,-1 1 0,1-1 0,-1 1-1,0 0 1,1-1 0,-1 1 0,0 0-1,0 0 1,-1 0 0,1-1 0,0 1-1,-1 0 1,1 1 0,-1-1 0,0 0-1,1 0 1,-1 1 0,0-1 0,0 1 0,0 0-1,-4-2 1,1-1-152,-1 2 0,0-1-1,0 1 1,0 0 0,0 0 0,-1 0-1,1 1 1,0 0 0,-1 0 0,1 1-1,-1 0 1,1 0 0,-1 1 0,1-1-1,0 1 1,-1 1 0,1-1 0,-12 5-1,4 3-338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16996,'-6'3'1560,"6"-2"-1080,0 2-200,0 0 816,0 0-367,3 4-417,0-1-88,1 4-304,2 1-176,0 2-449,1 2-191,-3-4 688,2 3-184,2 1-120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14267,'3'2'1384,"13"-11"-840,4-5-151,10-8 783,7-5-384,12-7-240,4-4-72,9-3-376,2-1-432,-4-5 368,-5-6-96,-6-5-88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17172,'1'18'2157,"1"-3"-1444,12 75 439,-14-89-1151,0-1-1,1 0 1,-1 0-1,0 1 1,0-1 0,1 0-1,-1 1 1,0-1 0,0 0-1,1 0 1,-1 0 0,0 1-1,1-1 1,-1 0 0,0 0-1,1 0 1,-1 0 0,0 1-1,1-1 1,-1 0 0,0 0-1,1 0 1,-1 0 0,0 0-1,1 0 1,-1 0-1,0 0 1,1 0 0,-1 0-1,1 0 1,-1 0 0,0-1-1,1 1 1,-1 0 0,0 0-1,1 0 1,-1 0 0,1-1-1,19-8 27,-10 4-31,-5 4-27,0 0-1,0 1 1,0 0 0,0-1 0,0 2-1,0-1 1,0 1 0,0-1-1,0 1 1,0 1 0,0-1 0,0 1-1,-1 0 1,1 0 0,-1 0 0,1 0-1,-1 1 1,0 0 0,0 0 0,0 0-1,7 8 1,-5-5-16,0 0-1,-1 1 0,0 0 1,0 0-1,0 0 1,-1 1-1,0-1 1,0 1-1,-1 0 1,0 0-1,-1 0 1,3 12-1,-5-16 98,0 0 1,0 0-1,0 0 0,-1 0 0,1 0 0,-1 0 0,0 0 0,0 0 1,-1 0-1,1-1 0,-1 1 0,1 0 0,-1-1 0,-1 1 1,1-1-1,0 0 0,-1 1 0,1-1 0,-1-1 0,0 1 1,0 0-1,0-1 0,-1 1 0,1-1 0,-7 3 0,7-3-78,0 0 0,0 0 0,-1-1 0,1 1 0,0-1 0,-1 0 0,0 0 0,1-1 0,-1 1 0,1-1 0,-1 1 0,0-1 0,1 0 0,-1-1 0,0 1 0,1 0 0,-1-1 0,1 0 0,-1 0 0,1 0 0,-1-1 0,1 1 0,0-1 0,-1 1 0,1-1 0,0 0 0,0 0 0,-3-4 0,0-1-30,1 1 0,0-1 0,1-1 0,0 1-1,0-1 1,0 1 0,1-1 0,0 0 0,1 0-1,-3-16 1,-2-19-350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15427,'0'0'1721,"1"2"-1153,1-2-288,1 0 960,2 0-592,4 0-104,1 0-512,3-3-280,4-4-480,0-1 600,0 3-80,-1 2-120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12571,'2'1'151,"-1"0"-1,0 0 1,0 0 0,0 0 0,0 0 0,0 0 0,0 0 0,-1 1 0,1-1 0,0 0-1,0 0 1,-1 1 0,1-1 0,-1 0 0,1 1 0,-1-1 0,0 1 0,1-1-1,-1 1 1,0-1 0,0 3 0,-1 41 1432,0-28-1242,1 6 35,4 100 972,-2-107-1268,0-1 0,1 0 0,0 0 0,1 0 0,13 28 0,-17-42-82,1 1 1,0-1-1,-1 1 1,1-1 0,0 1-1,0-1 1,0 1 0,0-1-1,0 0 1,0 1-1,1-1 1,-1 0 0,0 0-1,1 0 1,-1 0 0,1 0-1,-1 0 1,1 0-1,-1-1 1,1 1 0,0-1-1,2 2 1,-2-3 1,0 1 0,-1 0 0,1-1 1,0 1-1,0-1 0,0 0 0,-1 1 0,1-1 1,0 0-1,-1 0 0,1 0 0,-1 0 0,1-1 0,-1 1 1,1 0-1,-1-1 0,0 1 0,0 0 0,0-1 0,2-2 1,6-10 96,-1 0 0,0-1 1,-1 1-1,-1-2 0,0 1 1,-1-1-1,-1 1 0,-1-1 1,0-1-1,-1 1 1,0 0-1,-2-26 0,-1 34-54,0 1-1,-1 0 0,0 0 1,0 0-1,-1 0 0,0 1 1,0-1-1,-1 1 0,0-1 1,0 1-1,0 1 1,-1-1-1,-7-7 0,7 8-156,0 0 0,0 1 0,-1 0 0,1 0 0,-1 0-1,0 1 1,0-1 0,0 2 0,0-1 0,-1 1 0,1 0 0,-1 0 0,1 0-1,-12 0 1,16 2 152,-1 0-1,1 0 0,-1 0 0,0 0 1,1 1-1,-1-1 0,0 1 0,1 0 1,-1 0-1,1 0 0,0 0 0,-1 0 1,1 1-1,0-1 0,0 1 1,-3 2-1,-9 8-99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102 118 12187,'2'-13'794,"2"-3"479,-1 1 1,-1-2 0,0-24 0,-2 40-1210,0 1-1,1-1 1,-1 1 0,0-1 0,0 1-1,0-1 1,0 0 0,0 1 0,0-1-1,0 1 1,-1-1 0,1 1 0,0-1-1,0 1 1,0-1 0,0 1 0,-1-1-1,1 1 1,0-1 0,-1 1 0,1 0-1,0-1 1,-1 1 0,1-1 0,0 1-1,-1 0 1,1-1 0,-1 1 0,1 0-1,0-1 1,-1 1 0,1 0 0,-1 0 0,0-1-1,0 2 16,-1-1 0,1 0 0,0 1 0,0 0-1,0-1 1,0 1 0,0-1 0,0 1 0,-1 0-1,1 0 1,1 0 0,-1-1 0,-1 3 0,-26 34 711,18-16-764,0-1 1,2 1-1,0 0 0,1 1 1,-6 39-1,10-45-94,1 0-1,1 0 1,1 1-1,0-1 1,1 0 0,1 0-1,0 0 1,9 29-1,-10-41 43,1 0 1,0 0-1,-1 0 0,1 0 0,0 0 0,1 0 0,-1-1 0,1 1 0,0-1 0,0 0 0,5 5 1,-6-7 17,0 1 0,0-1 0,0 0 0,0 0 0,1 0 0,-1-1 0,0 1 0,0 0 1,1-1-1,-1 0 0,0 1 0,1-1 0,-1 0 0,0 0 0,1 0 0,-1-1 0,1 1 1,-1-1-1,0 1 0,0-1 0,1 0 0,-1 1 0,3-3 0,2-1 26,0 0-1,0 0 0,0-1 1,0 0-1,-1 0 0,0-1 1,0 0-1,0 0 0,-1 0 1,0-1-1,0 0 0,-1 0 1,1 0-1,-2 0 0,1-1 1,-1 0-1,4-14 0,-6 21-22,-1-1-1,0 1 1,0-1-1,0 1 1,0-1-1,0 1 1,0-1-1,0 1 1,0-1-1,-1 1 1,1-1-1,-1 1 1,1 0-1,-1-1 1,1 1-1,-1-1 1,0 1-1,1 0 1,-1 0 0,0-1-1,0 1 1,0 0-1,0 0 1,0 0-1,0 0 1,-1 0-1,1 0 1,0 1-1,0-1 1,-1 0-1,1 0 1,0 1-1,-1-1 1,1 1-1,-1-1 1,1 1-1,-1 0 1,1 0-1,-1 0 1,-1-1-1,-3 1-176,-1 0 1,1 0-1,0 1 0,0-1 0,0 1 0,0 1 0,0-1 0,-9 4 1,6-1-37,0 1 1,0 0 0,-11 8 0,3 1-356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15067,'16'2'334,"1"-1"-1,-1-1 1,0-1-1,0 0 0,0-1 1,30-8-1,-13 4-157,53-13 206,125-43 0,76-49 42,33-10-710,-231 97-195,-56 16 123,39-14-1,-70 22 406,0-1 0,0 1 0,0-1 0,0 0 0,0 0 0,0 0 0,0 0 0,0 0 0,0-1 0,0 1 0,-1 0 0,1-1 0,0 0 0,-1 1 0,0-1 0,1 0 0,-1 0 0,0 1 0,0-1 0,0 0 0,0 0 0,0-1 0,0 1 0,-1 0 0,1 0 0,-1 0 0,1 0 0,-1 0 0,0-5 0,-6-18 130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7:11:0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13643,'276'-60'5830,"130"-58"-5916,-354 100-491,-19 8-143,0-2 0,-1-1-1,51-30 1,-48 14 34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17964,'11'2'784,"-4"-2"-1264,-10-3 32,-1-4-176,7-1 368,3 1-160,-8-4-153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13779,'22'-29'4049,"-18"24"302,-14 43-3829,1 1-1,-5 58 1,5 81-541,4-67-89,5-108 51,0-1 0,0 1 0,-1-1 0,1 1 0,-1-1 0,0 0 0,1 1 0,-1-1 0,0 0 0,0 1 0,-2 2 0,2-5 60,1 1-1,-1-1 0,0 1 0,1-1 1,-1 0-1,0 1 0,1-1 1,-1 0-1,0 1 0,0-1 0,0 0 1,1 0-1,-1 1 0,0-1 0,0 0 1,0 0-1,1 0 0,-1 0 1,0 0-1,0 0 0,0-1 0,1 1 1,-1 0-1,0 0 0,0-1 1,0 1-1,1 0 0,-1-1 0,0 1 1,1 0-1,-1-1 0,0 1 1,1-1-1,-1 1 0,1-1 0,-1 0 1,0 1-1,0-2 0,-14-14-144,-2-3 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62 126 14611,'3'-5'350,"0"-1"-1,1 0 1,0 1-1,0 0 1,0 0-1,0 0 1,1 1-1,0-1 1,0 1 0,0 0-1,0 0 1,11-5-1,4-1 455,1 0-1,28-8 1,-36 13-666,1 1 0,0 0 0,0 1-1,0 1 1,0 0 0,0 1 0,24 1 0,-33 1-140,1-1 0,-1 1 0,0 0 0,0 1 0,0-1 0,0 1 0,0 0 0,0 0 0,0 1 0,0-1 1,-1 1-1,1 0 0,-1 0 0,0 1 0,0-1 0,0 1 0,-1 0 0,1 0 0,-1 0 0,0 1 0,0-1 0,0 1 0,3 6 0,-1 3-17,-1 0 0,0 0 0,0 0 0,-2 0 0,0 0 0,0 0 0,-1 1 0,-1-1 0,-2 21 0,-4 8 12,-18 76 0,20-104 34,-1-1-1,0 0 1,-1 0-1,0 0 1,-1 0-1,0-1 1,-2-1-1,1 1 0,-1-1 1,-1-1-1,0 1 1,-15 11-1,16-15 11,-1-1-1,0 0 1,0-1-1,0 0 0,-1-1 1,0 0-1,0 0 1,0-2-1,0 1 0,-1-1 1,0-1-1,1 0 0,-1 0 1,0-1-1,0-1 1,-13-1-1,16 0-108,0 0-1,-1-1 1,1 0 0,0-1-1,0 0 1,1 0-1,-1-1 1,1 0 0,-1-1-1,1 0 1,0 0 0,1 0-1,0-1 1,-12-12-1,19 18-37,-1-1 0,1 1 0,0 0 0,0-1 0,0 1-1,-1-1 1,1 1 0,0-1 0,0 1 0,0-1-1,0 1 1,0-1 0,0 0 0,0 1 0,0-1 0,0 1-1,0-1 1,0 1 0,0-1 0,0 1 0,0-1 0,1 1-1,-1-1 1,0 1 0,0 0 0,1-1 0,-1 1-1,0-1 1,0 1 0,1-1 0,-1 1 0,1 0 0,-1-1-1,1 1 1,17-15-2026,-11 10 1876,10-8-908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18316,'1'13'1920,"-1"2"-1360,-3-4-263,0 1 1055,2-1-1080,1-2-384,3-9-1465,0-5 1169,0 0-200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15331,'0'3'1321,"0"3"-1089,1 8-120,5 2 640,5 8-592,5 3-48,6 6-48,2 4-32,5 1-200,1-2-160,-4-6 280,-3-6-32,-9-11-56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15683,'3'9'1889,"-3"-5"1015,0-7-1751,0-2-1033,0-5 960,-3 0-888,-1-2-96,1-6-160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13043,'6'-12'1886,"2"-4"1641,-6 16-1923,-3 11-479,-11 71-779,4 1 0,5 159 0,8-209-295,-3-27-256,-1-1 0,0 1 0,0 0 0,0 0 0,-1 0 0,0 0 0,-1 7 0,1-13 164,0 1 1,0-1 0,-1 1-1,1-1 1,0 0 0,-1 1-1,1-1 1,0 1-1,-1-1 1,1 0 0,-1 1-1,1-1 1,0 0 0,-1 0-1,1 1 1,-1-1-1,1 0 1,-1 0 0,1 0-1,-1 1 1,1-1 0,-1 0-1,1 0 1,-1 0-1,0 0 1,1 0 0,-1 0-1,1 0 1,-1 0 0,1 0-1,-1-1 1,1 1-1,-1 0 1,1 0 0,-1 0-1,1 0 1,-1-1 0,1 1-1,-1 0 1,1-1-1,0 1 1,-1 0 0,0-1-1,-12-9-628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15835,'-1'-4'186,"1"-1"-1,0 0 1,0 1-1,0-1 0,1 0 1,0 1-1,0-1 0,0 0 1,0 1-1,1-1 0,0 1 1,0 0-1,0 0 1,0-1-1,0 1 0,1 0 1,0 1-1,0-1 0,0 1 1,0-1-1,1 1 1,-1 0-1,6-3 0,4-3 22,0 1-1,1 1 1,-1 1 0,2 0-1,-1 0 1,1 1-1,0 1 1,0 1-1,0 0 1,26-1-1,-19 2-182,0 2 0,1 1 0,-1 1 0,0 0 0,1 2 0,35 10 0,-48-11-34,-1 0 1,0 1 0,-1 0-1,1 0 1,-1 1-1,13 9 1,-19-13 7,0 1 0,-1-1 1,1 1-1,-1-1 0,1 1 0,-1 0 0,0 0 0,1 0 1,-1 0-1,0 0 0,0 0 0,0 0 0,0 0 0,-1 0 1,1 0-1,-1 0 0,1 0 0,-1 1 0,0-1 0,0 0 0,0 0 1,0 1-1,0-1 0,0 0 0,-1 0 0,1 1 0,-1-1 1,1 0-1,-1 0 0,0 0 0,0 0 0,0 0 0,-1 2 0,-5 6 26,1 0-1,-1-1 0,-1 0 0,0-1 1,0 1-1,-1-2 0,0 1 0,-16 10 0,12-10 36,0 0 0,0-1 0,-1-1 0,0 0 0,0-1 0,-18 4 0,29-8-121,1 0 0,-1-1 1,0 0-1,1 1 0,-1-1 0,0 0 0,1-1 1,-1 1-1,0 0 0,1-1 0,-1 1 1,1-1-1,-5-2 0,7 3 13,-1 0 0,1 0 0,0 0 0,0-1 0,-1 1 0,1 0 0,0 0 0,0-1 0,-1 1 0,1 0 0,0 0 0,0-1 1,-1 1-1,1 0 0,0-1 0,0 1 0,0 0 0,0-1 0,0 1 0,0 0 0,0-1 0,-1 1 0,1-1 0,0 1 0,0 0 0,0-1 0,0 1 0,1 0 0,-1-1 0,0 1 0,0 0 0,0-1 0,1-1-35,0 1-1,0-1 0,0 1 1,0 0-1,0-1 0,1 1 1,-1 0-1,0 0 0,1 0 1,-1 0-1,3-2 0,13-5-615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17780,'1'0'53,"-1"0"0,1-1 0,-1 1 0,1 0 0,-1 0 0,1 0 0,0-1 0,-1 1 0,1 0 0,0 0 0,-1 0 0,1 0 0,-1 0 0,1 0 0,0 0 0,-1 0 0,1 0 0,-1 1 0,1-1 0,0 0 0,-1 0 0,1 0 0,-1 1 0,1-1 0,-1 0 0,1 1 0,-1-1 0,1 0 0,-1 1 0,1-1 0,-1 1 0,1-1 0,-1 1 0,0-1 0,1 1 0,-1-1 0,0 1 0,1-1 0,-1 1 0,0 0-1,0-1 1,0 1 0,0-1 0,1 1 0,-1 0 0,0 0 0,6 35 705,-6-33-656,9 197 652,-4-50-731,-1-56-403,-4-93 340,0-1-1,0 0 1,0 0 0,0 1-1,0-1 1,1 0 0,-1 1-1,0-1 1,0 0-1,0 0 1,0 1 0,0-1-1,-1 0 1,1 1-1,0-1 1,0 0 0,0 0-1,0 1 1,0-1-1,0 0 1,0 0 0,0 1-1,-1-1 1,1 0 0,0 0-1,0 0 1,0 1-1,-1-1 1,1 0 0,0 0-1,0 0 1,-1 1-1,-6-8-399,-5-20 106,-2-9-122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16203,'46'-26'2318,"83"-35"0,-105 52-2094,1 1 0,-1 1 1,1 1-1,0 1 0,42-2 1,-62 6-226,0 1 1,0 0 0,1 1-1,-1 0 1,0-1-1,0 2 1,1-1 0,-1 0-1,0 1 1,5 3-1,-8-4 0,1 1-1,-1-1 1,1 1-1,-1 0 1,0 0-1,0 0 1,0 0-1,0 0 1,0 0-1,-1 1 1,1-1-1,0 1 1,-1-1-1,0 1 1,0 0-1,0-1 1,0 1-1,0 0 1,0 0-1,0 3 1,0 3 45,-1 0 0,0 0 0,0 0 0,0 0 0,-1 0 0,-1-1 0,1 1 0,-2 0 0,1 0 0,-1-1 0,0 0 0,-1 1 0,0-1 0,0 0 0,-1-1 0,0 1 0,0-1 0,-12 12 0,12-14-23,1-1 0,0 0-1,-1 0 1,0-1 0,0 1 0,0-1 0,0 0 0,-1-1 0,1 1 0,-1-1 0,0 0 0,1-1 0,-1 1 0,0-1 0,0 0 0,0 0 0,0-1-1,0 0 1,0 0 0,0 0 0,0-1 0,0 0 0,0 0 0,0-1 0,0 1 0,1-1 0,-1 0 0,-8-5 0,4-1-1192,13 4-271,17 1 173,0 3 459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16524,'0'2'3168,"1"-5"-2552,1-2 2041,-1 0-801,4 0-1552,-1 5-1056,0 0-200,2-2 744,1-3-224,0 1-160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2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18852,'-5'1'1496,"5"-2"-1264,0-6-336,4-6-112,5-6 520,1-5-336,1-2-128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11843,'21'1'2966,"36"-2"-2622,-7-1-324,22 2 137,115-14 0,-165 12-89,40 0-1,-45 3-57,1-1 0,-1-1 0,34-7 0,74-16 474,221-16 0,-196 27-318,300-6-155,-412 18-12,-15 0-7,0 2 0,-1 0-1,1 1 1,-1 1 0,1 1-1,-1 1 1,22 9 0,3 4 4,1-3 1,0-1 0,0-3 0,2-2 0,-1-2 0,1-2 0,0-2 0,73-5 0,-24-12 26,-56 7-7,68-2-1,-28 7 4,-68-2-231,-15 4 210,0 0 0,0 0 0,1 0 1,-1 0-1,0-1 0,0 1 0,0 0 0,1 0 0,-1-1 0,0 1 1,0 0-1,0 0 0,0-1 0,0 1 0,0 0 0,1 0 0,-1-1 1,0 1-1,0 0 0,0 0 0,0-1 0,0 1 0,0 0 0,0-1 0,0 1 1,0 0-1,0 0 0,0-1 0,-1 1 0,1 0 0,0 0 0,0-1 1,0 1-1,0 0 0,0 0 0,0-1 0,-1 1 0,1 0 0,0 0 1,0-1-1,0 1 0,-1 0 0,1 0 0,0 0 0,0 0 0,0-1 1,-1 1-1,1 0 0,0 0 0,-1 0 0,-8-6-88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1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2217 216 6809,'-51'0'1244,"-75"-10"0,108 7-889,0 0 0,0-2 0,1 0 0,-1-1 0,1 0 0,1-2 0,-26-14 0,23 10-255,0 1-1,-1 0 1,0 2-1,0 0 1,-1 2-1,0 0 1,0 1 0,-1 1-1,1 2 1,-34-3-1,-141 5 12,106 3 425,-126-14 0,199 10-518,-1 1 0,0 0-1,0 2 1,0 0 0,1 1 0,-1 0-1,0 2 1,1 0 0,0 1 0,0 1-1,0 0 1,1 1 0,0 1 0,0 1-1,-15 11 1,-129 103-123,31-21 66,106-86 45,-1-1 0,0-2 0,-51 22 0,0-10 21,41-15-9,0 2 1,-60 31-1,84-38-21,1 1-1,0 0 1,0 1-1,0 0 1,1 1-1,0-1 1,1 2-1,-1-1 1,2 1-1,-1 0 1,1 0-1,1 1 1,-8 16-1,4-1-6,1 0-1,2 1 0,0 0 1,2 0-1,0 0 0,1 47 1,5-29-8,1-1 0,2 0 0,15 58 0,-4-48 4,2 0 1,29 55 0,-25-57 14,-1-1 4,-7-14-2,35 61 1,-43-86-10,1-1 0,1 1 0,-1-2 0,2 1 1,-1-1-1,1-1 0,1 1 0,0-2 0,18 13 0,10-2 1,0-1-1,74 21 0,-9-3 43,-55-19-25,0-1-1,0-3 1,2-1-1,-1-3 1,79 3-1,-51-11 24,0-2 0,148-27 0,-87 9 18,217-6 0,-233 19-124,-67 3 76,110 4 0,-117 5 0,17 2 9,1-2 1,95-6-1,13-17 4,163-11 20,-285 25-13,0-2 0,88-22 0,97-43 83,-168 49-95,-40 13-16,53-24 0,-72 28 3,0-1-1,-1 0 1,1 0-1,-1-1 1,-1 0-1,0-1 1,0 0-1,11-13 1,83-134 93,-52 75-82,-42 67-14,0 0 1,0-1 0,-1 0 0,-1-1 0,0 0-1,-1 0 1,-1 0 0,0 0 0,-1 0 0,-1-1 0,0 0-1,-2 1 1,1-1 0,-2 0 0,0 0 0,-1 1 0,0-1-1,-6-17 1,-3-3-6,-1 1 1,-2 0-1,-1 1 0,-2 1 0,-2 0 0,-21-30 0,-149-171 317,171 215-350,0 0 1,-1 2-1,-2 0 1,1 1 0,-2 1-1,0 1 1,-1 1-1,0 1 1,-36-12 0,15 9-103,-1 3 1,0 1 0,-1 3 0,-65-4 0,28 5 67,-277-29 178,-210-71 362,456 74-276,70 15-122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16139,'1'-1'91,"12"-5"679,1 1 0,27-7 0,-38 11-674,1 0 1,0 1 0,0-1-1,0 1 1,-1 0-1,1 1 1,5 0-1,-7-1-38,-1 0 0,1 1 0,-1-1 0,0 1 0,1-1 0,-1 1 0,0 0 0,1 0 0,-1 0 0,0-1 0,0 1 0,0 0 0,1 0 0,-1 1 0,0-1 0,-1 0 0,1 0 0,0 0 0,1 2 0,-2-1-28,1 0-1,0 1 0,-1-1 0,1 0 0,-1 0 1,0 1-1,0-1 0,0 0 0,0 1 0,0-1 0,0 0 1,-1 0-1,1 1 0,-1-1 0,0 0 0,1 0 1,-1 0-1,0 0 0,-2 3 0,-25 37 29,26-39-45,-17 19 97,-29 26-1,34-36-15,1 1-1,0 0 1,1 1-1,1 0 1,0 1-1,-13 22 1,23-35-75,0 0 1,1 0 0,-1-1-1,0 1 1,1 0 0,-1 0 0,1 0-1,0 0 1,-1 0 0,1 0-1,0 0 1,0 0 0,1 0-1,-1 0 1,0 0 0,1 0-1,-1 0 1,1 0 0,-1 0-1,1 0 1,1 2 0,0-1-52,0-1 0,0 1 1,0-1-1,1 1 0,-1-1 0,1 0 1,0 0-1,-1 0 0,1 0 1,0 0-1,6 2 0,1 0-205,1-1 0,-1 0-1,1 0 1,0-1 0,0 0 0,21 0-1,1-4-106,-1-5-140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13539,'2'-8'1456,"1"1"-992,-1-1-224,1 4 929,3 4-777,4 3-56,7 11-80,2 4-56,8 9-88,5 4-32,5 12 0,0 2 24,3 5-112,-2-1-240,-3-6 232,3-3-48,-3-13-40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16227,'-2'-2'123,"0"0"-1,0 0 1,-1 0-1,1 1 0,-1-1 1,1 1-1,-1 0 1,0-1-1,0 1 0,0 0 1,1 1-1,-1-1 1,0 0-1,0 1 0,0 0 1,0 0-1,0 0 1,0 0-1,0 0 0,0 0 1,0 1-1,0-1 0,0 1 1,0 0-1,1 0 1,-1 0-1,0 0 0,0 1 1,-4 2-1,-2 2 17,1 0-1,-1 0 1,1 1-1,0 0 1,1 0-1,0 1 1,-9 11-1,9-9-137,1 1 0,0 0 0,0 1 1,1-1-1,1 1 0,0 0 0,1 0 0,0 0 0,-2 21 0,4-27-11,1 1 0,0 0 0,0-1 0,1 1 0,-1-1 0,2 1 0,-1-1 0,1 1 1,2 5-1,-3-8 6,1-1 1,0 0-1,0 1 1,0-1-1,0 0 1,1 0-1,-1 0 1,1-1-1,-1 1 1,1-1-1,0 1 1,0-1-1,0 0 1,1 0-1,-1 0 1,5 2-1,-3-3 27,-1 1 0,0-1 0,0 0 0,1 0-1,-1-1 1,0 1 0,1-1 0,-1 0 0,1 0 0,-1 0 0,0-1-1,1 1 1,7-3 0,-5 0 50,0 0 0,0 0 1,0 0-1,0-1 0,-1 0 0,0 0 0,10-9 1,-7 5 96,1-2 0,-1 1 0,-1-2 0,0 1 0,0-1 0,-1 0 0,0 0 0,-1-1 0,5-13 0,-9 20-92,-1-1 1,1 0-1,-1 0 1,0 0-1,0-1 0,-1 1 1,1 0-1,-1 0 0,-1 0 1,1 0-1,-2-8 1,1 11-146,0 1 0,0-1 0,0 0 0,0 0 1,0 1-1,-1-1 0,1 0 0,-1 1 0,0 0 1,0-1-1,0 1 0,0 0 0,0 0 0,0 0 1,0 0-1,-1 0 0,1 1 0,-1-1 0,1 1 1,-1-1-1,0 1 0,1 0 0,-1 0 0,-5-1 1,3 1-123,-1 0 0,1 0 0,0 1 0,0 0 0,-1 0 1,1 0-1,0 1 0,0 0 0,-1 0 0,1 0 1,-7 3-1,-5 5-653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17756,'9'6'1880,"-2"-1"-1336,-3-3-256,1 1 873,-4-1-785,0-4-1473,-3-3 993,0-10-240,1-2-168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15635,'-5'-1'103,"-1"1"0,0 0-1,0 0 1,0 0 0,0 1-1,1 0 1,-1 0 0,0 1-1,1 0 1,-1-1-1,1 2 1,0-1 0,-1 1-1,1 0 1,0 0 0,1 0-1,-1 1 1,0-1 0,1 1-1,0 0 1,0 1 0,0-1-1,1 1 1,-1 0 0,1-1-1,0 1 1,0 1 0,1-1-1,0 0 1,0 1 0,0-1-1,0 1 1,1 0-1,-1 11 1,1-15-104,1 1 1,-1 0-1,1 0 1,0-1-1,0 1 0,1 0 1,-1 0-1,1-1 1,-1 1-1,1 0 0,0-1 1,0 1-1,0-1 0,0 1 1,0-1-1,1 1 1,-1-1-1,1 0 0,2 4 1,-1-4 18,0 1 0,0-1 1,0 0-1,1 0 1,-1 0-1,0-1 0,1 1 1,-1-1-1,1 1 0,0-1 1,0-1-1,5 2 1,2-1 88,0 0 0,0-1 0,0-1 0,0 0 0,0 0 0,0-1 0,0 0 0,19-7 0,-17 3 147,0 1-1,0-2 1,18-11 0,-28 15-159,1 0 0,-1 1 0,1-1 0,-1 0 0,0-1 0,0 1 1,0 0-1,0-1 0,-1 0 0,0 0 0,1 1 0,-2-1 0,1-1 0,0 1 0,1-7 0,-2 10-56,-1-1-1,0 0 1,0 1-1,0-1 1,0 0 0,0 1-1,0-1 1,0 0-1,-1 0 1,1 1-1,-1-1 1,1 1 0,-1-1-1,0 0 1,1 1-1,-1-1 1,0 1-1,0-1 1,-2-1 0,0 0-6,1 0 0,-1 1 1,0 0-1,0 0 1,-1 0-1,1 0 0,0 0 1,-7-2-1,-1 0-131,-1 1-1,0 0 0,0 1 1,-19-1-1,26 2-134,-29 1-351,32 0 267,0 0 1,0 0-1,0 0 0,0 0 0,0 1 1,0-1-1,0 1 0,1-1 1,-1 1-1,0 0 0,0 0 0,-3 1 1,6-1 220,-1-1 0,1 1 0,-1 0 0,1-1 0,0 1 0,-1-1 0,1 1 1,-1-1-1,1 0 0,0 1 0,0-1 0,-1 0 0,1 1 0,0-1 0,-1 0 0,1 0 1,0 0-1,0 1 0,1-1 0,18 4-1062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17412,'-6'3'272,"1"1"0,1-1 0,-1 1-1,0-1 1,1 1 0,0 1 0,0-1 0,0 0 0,0 1 0,1 0 0,0 0 0,0 0 0,0 0 0,1 1 0,-4 9 0,5-13-282,1 0 0,-1 1 0,0-1 0,1 1 0,0 0 0,0-1 0,-1 1 0,1-1 0,1 1 0,-1 0 0,0-1 0,1 1 0,-1-1 0,1 1 0,0-1 0,0 0 0,0 1 0,0-1 0,0 0 0,0 1 0,1-1 0,-1 0 0,1 0 0,0 0 0,-1 0 0,1 0 0,0-1 0,0 1 0,0 0 0,0-1 0,1 0 0,-1 1 0,0-1 0,0 0 0,1 0 0,-1 0 0,5 0 0,-2 1 34,1-2 0,0 1 0,-1 0 0,1-1 0,0 0 0,0-1 0,-1 1 0,1-1-1,0 0 1,-1 0 0,1-1 0,-1 0 0,1 0 0,-1 0 0,0-1 0,0 1 0,8-7 0,-3 3 65,0-1 0,-1 0 1,-1-1-1,1 1 1,-1-2-1,0 1 0,12-19 1,-19 25-73,0 0-1,0 0 1,1 1 0,-1-1 0,-1 0 0,1 0-1,0 0 1,0 0 0,-1 0 0,1 0-1,-1 0 1,0-1 0,0 1 0,1 0 0,-1 0-1,-1 0 1,1 0 0,0 0 0,0 0 0,-1 0-1,1-1 1,-1 1 0,0 0 0,-1-3-1,0 4-13,1-1 0,-1 0 0,0 1 0,1-1-1,-1 1 1,0-1 0,0 1 0,0 0 0,0 0-1,0 0 1,-1 0 0,1 0 0,0 1 0,0-1 0,-1 0-1,1 1 1,0 0 0,-1 0 0,1-1 0,0 1-1,-1 1 1,-2-1 0,-1 1-89,0 0 1,1 1-1,-1-1 1,0 1 0,0 0-1,1 1 1,-1-1-1,1 1 1,0 0-1,0 0 1,0 1-1,-9 7 1,13-9-5,-1-1 1,1 1-1,0-1 1,-1 1-1,1 0 1,0 0-1,0-1 1,0 1-1,0 0 1,0 0-1,1 0 0,-1 0 1,0 0-1,1 0 1,0 1-1,-1 2 1,2-3-25,-1 0-1,0 0 1,1 0-1,0 0 1,-1 0 0,1 0-1,0 0 1,0 0-1,0 0 1,0-1-1,1 1 1,-1 0 0,0-1-1,1 1 1,-1 0-1,1-1 1,0 0 0,-1 1-1,5 1 1,1 2-194,1 0 1,-1-1-1,1 0 1,0-1-1,1 1 1,-1-1-1,1-1 1,-1 0-1,15 2 1,-3-3 29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13715,'1'-3'4075,"-9"2"-2218,-11 2-403,11 1-1328,1 2 1,0-1 0,0 1 0,0 0 0,0 0-1,0 1 1,1 0 0,0 0 0,0 1 0,0-1-1,1 1 1,-6 9 0,8-11-137,0 0 0,0 0 0,0 0 0,1 0 0,0 1-1,0-1 1,0 1 0,0 0 0,1-1 0,-1 1 0,1 0 0,1 0 0,-1 0 0,1 0-1,-1 0 1,1 0 0,1 0 0,-1 0 0,1 0 0,2 8 0,-2-10 7,0-1 1,0 0-1,0 0 0,0 0 1,0 0-1,0 0 0,1 0 1,-1 0-1,1 0 1,-1-1-1,1 1 0,0 0 1,0-1-1,0 1 0,0-1 1,0 0-1,0 0 0,0 0 1,0 0-1,0 0 1,0 0-1,1 0 0,-1-1 1,0 1-1,1-1 0,-1 0 1,0 0-1,1 0 1,-1 0-1,1 0 0,-1 0 1,0 0-1,1-1 0,-1 1 1,3-2-1,1 0 30,0 0 0,0-1 0,0 0 0,0 0 0,0 0-1,0-1 1,-1 1 0,0-1 0,0-1 0,0 1 0,7-9 0,-9 9 19,0-1 1,0 1-1,0-1 1,-1 0-1,0 0 1,0 0-1,0 0 0,0 0 1,-1 0-1,0-1 1,0 1-1,-1 0 1,1-7-1,-1 10-79,0 0 0,0-1 0,-1 1 0,1 0 0,0 0 0,-1 0-1,1-1 1,-1 1 0,0 0 0,0 0 0,0 0 0,0 0 0,0 0 0,0 0 0,-1 0 0,1 1 0,-1-1 0,1 0 0,-1 1-1,1-1 1,-1 1 0,0 0 0,0-1 0,0 1 0,0 0 0,0 0 0,0 0 0,0 0 0,0 1 0,0-1 0,0 0-1,-4 0 1,0 0-145,0 1-1,0-1 0,0 1 1,0 0-1,1 0 0,-1 1 1,0 0-1,0 0 0,-9 3 0,-4 4-449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18412,'4'0'1496,"-2"7"-1040,-2 7-192,0 12 665,-2 4-281,1 7-368,1 5-96,1 2-152,2-1-80,1-5-288,4-5-64,-3-8-296,1-3-153,0-16-263,-3-2-1216,-6-13 1751,-4-4-311,-5-7-48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17172,'7'-4'1672,"9"1"-1056,5 0-248,11 0 744,5 0-199,11 0-513,-1 2-400,2-3 104,-8-3-72,-5-2-104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17660,'10'-8'855,"1"0"1,0 1-1,1 0 0,23-9 1,-15 8-515,0 1 1,1 0 0,0 2-1,30-3 1,-45 7-326,0 1 0,0-1 0,-1 2 0,1-1 0,8 2 0,-13-2-16,0 0-1,0 0 1,-1 0-1,1 0 0,0 1 1,-1-1-1,1 0 1,0 0-1,0 1 0,-1-1 1,1 0-1,0 1 0,-1-1 1,1 1-1,-1-1 1,1 1-1,0-1 0,-1 1 1,1-1-1,-1 1 1,0-1-1,1 1 0,-1 0 1,1-1-1,-1 1 1,0 0-1,1 0 0,-1-1 1,0 1-1,0 0 0,0-1 1,0 1-1,0 0 1,0 0-1,1-1 0,-2 1 1,1 0-1,0 0 1,0 0-1,0-1 0,0 1 1,0 0-1,-1-1 1,1 1-1,0 0 0,-1 0 1,1-1-1,0 1 1,-1-1-1,1 1 0,-1 0 1,0 0-1,-7 8-8,-1 1 0,0-2 0,-1 1 1,1-1-1,-2-1 0,1 0 0,-19 10 0,9-5-4,-24 12 15,31-19-37,1 2 1,0 0-1,-21 16 0,33-23 30,0 0 1,0 0-1,-1 0 1,1 0 0,0 1-1,0-1 1,0 0-1,-1 0 1,1 0 0,0 0-1,0 1 1,0-1-1,0 0 1,0 0 0,-1 0-1,1 1 1,0-1-1,0 0 1,0 0-1,0 1 1,0-1 0,0 0-1,0 0 1,0 0-1,0 1 1,0-1 0,0 0-1,0 0 1,0 1-1,0-1 1,0 0 0,0 0-1,0 1 1,0-1-1,0 0 1,0 0-1,0 1 1,0-1 0,0 0-1,0 0 1,1 1-1,-1-1 1,0 0 0,0 0-1,0 0 1,0 0-1,1 1 1,-1-1 0,0 0-1,0 0 1,0 0-1,1 0 1,-1 0-1,0 1 1,0-1 0,1 0-1,-1 0 1,0 0-1,0 0 1,0 0 0,1 0-1,15 2-147,-14-1 140,38 1-303,47 4-405,-76-5 583,-1 1 0,0 0 0,0 1 0,-1 0-1,1 1 1,9 4 0,-18-7 117,0-1 0,0 0 0,0 1 0,0-1 0,0 1 0,0-1 0,-1 1 0,1 0 0,0-1 0,0 1 0,-1 0 0,1-1 0,0 1 0,-1 0 0,1 0 1,-1 0-1,1 0 0,-1 0 0,1-1 0,-1 1 0,0 0 0,1 0 0,-1 0 0,0 0 0,0 0 0,0 1 0,0 0 19,0-1-1,-1 1 1,0-1 0,1 1 0,-1-1 0,0 0 0,1 1 0,-1-1 0,0 0-1,0 0 1,0 0 0,0 0 0,-1 1 0,1-1 0,-1 0 0,-8 6 153,0-1 0,0 0 0,-16 6 0,22-10-103,-20 9 293,0-2 1,-1 0-1,0-1 0,-1-1 1,-36 4-1,60-11-378,1 0 0,0 1 1,-1-1-1,1 0 0,-1-1 0,1 1 1,0 0-1,-1 0 0,1 0 0,-1-1 1,1 1-1,0-1 0,-2 0 0,3 1 27,0 0 1,-1-1-1,1 1 0,0 0 0,0 0 0,-1-1 0,1 1 0,0 0 0,0-1 1,0 1-1,0 0 0,-1-1 0,1 1 0,0 0 0,0-1 0,0 1 1,0 0-1,0-1 0,0 1 0,0-1 0,0 1 0,0 0 0,0-1 0,0 1 1,0 0-1,0-1 0,0 1 0,1 0 0,-1-1 0,0 0 0,2-1-21,-1 0-1,1 0 1,-1-1-1,1 1 0,0 0 1,0 0-1,0 0 1,0 1-1,0-1 0,5-2 1,19-11-286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16564,'11'-8'428,"1"0"0,0 0 0,0 2-1,1-1 1,0 1 0,0 1 0,0 1 0,0 0 0,1 0 0,0 1 0,-1 1 0,26-1 0,-38 3-398,1-1-1,0 1 0,0 0 1,-1 0-1,1 1 0,0-1 1,0 0-1,0 0 0,-1 1 1,1-1-1,0 1 0,-1 0 1,1-1-1,0 1 0,-1 0 1,1 0-1,-1 0 0,0 0 1,1 0-1,-1 0 1,0 1-1,1-1 0,-1 0 1,0 1-1,0-1 0,0 1 1,0-1-1,0 1 0,-1 0 1,1-1-1,0 1 0,-1 0 1,1-1-1,-1 1 0,1 0 1,-1 0-1,0-1 0,0 1 1,0 0-1,0 0 0,0-1 1,0 1-1,-1 0 0,1 0 1,-1-1-1,1 1 0,-1 2 1,-3 6 31,-1-1-1,1 1 1,-1-1 0,-1 0 0,0 0 0,0 0 0,0-1 0,-12 11-1,-7 5 116,-32 25 0,39-35-125,-19 17-17,37-31-38,0 0 0,-1 0-1,1 1 1,0-1 0,0 0 0,-1 0 0,1 1-1,0-1 1,0 0 0,-1 0 0,1 1 0,0-1 0,0 0-1,0 1 1,0-1 0,-1 1 0,1-1 0,0 0 0,0 1-1,0-1 1,0 0 0,0 1 0,0-1 0,0 0-1,0 1 1,0-1 0,0 1 0,0-1 0,0 0 0,0 1-1,1-1 1,-1 0 0,0 1 0,0-1 0,0 0 0,0 1-1,1-1 1,-1 0 0,0 1 0,0-1 0,1 0-1,-1 0 1,0 1 0,0-1 0,1 0 0,-1 0 0,0 1-1,1-1 1,-1 0 0,0 0 0,1 0 0,-1 0 0,0 0-1,1 1 1,-1-1 0,1 0 0,-1 0 0,0 0-1,1 0 1,25 3-543,-25-3 514,98-5-2275,-36 1 1727,-5 2-31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17404,'-4'0'149,"0"-1"0,0 1 1,0 0-1,-1 0 0,1 0 1,0 0-1,0 1 1,0 0-1,0 0 0,0 0 1,0 0-1,0 1 0,0-1 1,0 1-1,1 0 0,-1 0 1,0 0-1,1 1 0,-3 2 1,-4 3 12,1 1 0,0-1 1,0 2-1,1-1 0,-8 12 1,9-10-114,0 0 1,1 0 0,-9 22 0,13-27-53,0-1 0,1 1 0,-1 0 0,1 0 0,0 0 0,1 0 0,0 0 0,0-1 0,0 1 0,1 9 0,0-13 9,0 1 1,-1-1-1,1 0 0,0 0 0,0 1 0,1-1 1,-1 0-1,0 0 0,1 0 0,-1-1 0,1 1 1,0 0-1,-1 0 0,1-1 0,0 1 0,0-1 1,0 0-1,0 1 0,1-1 0,-1 0 0,0 0 1,0 0-1,1-1 0,-1 1 0,0-1 0,1 1 1,-1-1-1,0 0 0,1 1 0,3-2 1,3 1 57,-1 0 1,1-1 0,-1 0 0,0 0 0,1-1-1,-1-1 1,13-4 0,-12 3 32,0-1 0,-1 0 1,0 0-1,0 0 0,0-1 0,0 0 0,-1-1 1,0 0-1,-1 0 0,1 0 0,-1-1 0,6-11 0,-9 14-42,0-1 0,0 1-1,-1-1 1,1 0-1,-1 0 1,-1 0-1,1 0 1,-1-1-1,0 1 1,-1 0-1,1 0 1,-1-1-1,-1 1 1,1 0-1,-1-1 1,0 1-1,0 0 1,-1 0-1,-4-12 1,4 15-67,1 0 1,-1 0-1,0 0 0,0 0 1,0 0-1,0 0 1,0 0-1,-1 1 0,1-1 1,-1 1-1,0 0 0,0 0 1,0 0-1,0 0 1,0 0-1,0 0 0,0 1 1,-1 0-1,1 0 1,0 0-1,-1 0 0,-3-1 1,4 2-94,0 0 1,1 0 0,-1 0-1,0 1 1,1-1 0,-1 0-1,0 1 1,0 0 0,1 0-1,-1-1 1,1 2 0,-1-1-1,1 0 1,-1 0 0,1 1-1,0-1 1,0 1 0,0 0-1,0 0 1,0 0 0,0 0-1,0 0 1,0 0 0,1 0 0,-1 1-1,1-1 1,0 1 0,-2 3-1,2-4 46,1 0 1,-1-1-1,0 1 0,1 0 0,0-1 0,-1 1 0,1 0 1,0-1-1,0 1 0,0 0 0,0 0 0,0-1 1,1 1-1,-1 0 0,0-1 0,1 1 0,-1 0 0,2 2 1,12 11-596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14779,'0'-1'157,"0"-1"1,0 1-1,0 0 0,0 0 0,0 0 1,0 0-1,0-1 0,1 1 0,-1 0 0,0 0 1,1 0-1,-1 0 0,0 0 0,1 0 1,-1 0-1,1 0 0,0 0 0,1-2 0,17-18 1008,-13 14-534,2-1-157,29-29 1111,-34 34-1477,1 0-1,-1 0 1,1 1 0,0 0 0,0-1-1,0 1 1,0 1 0,0-1-1,7-1 1,-10 3-97,0-1 1,-1 1-1,1 0 0,0 0 0,0 0 0,0 0 1,0 0-1,-1 0 0,1 0 0,0 0 0,0 0 1,0 0-1,0 0 0,-1 0 0,1 1 1,0-1-1,0 0 0,0 1 0,-1-1 0,1 1 1,0-1-1,-1 0 0,1 1 0,0 0 0,-1-1 1,1 1-1,0-1 0,-1 1 0,1 1 0,0 0-9,0 0-1,-1 0 0,1 0 0,-1 0 1,1 0-1,-1 0 0,0 0 0,0 0 1,0 1-1,0-1 0,-1 3 0,-1 6-56,-1-1-1,0 0 0,-8 19 0,-1-8-67,-1-1 0,-22 30 1,24-37 75,1-1 0,1 1 0,0 1 0,1 0 0,1 0 0,0 1 0,1 0 0,-5 15 0,10-27 12,1 0 0,-1 0 1,1 0-1,-1 0 0,1 0 0,0 0 0,0 0 0,0 0 0,1 0 0,-1 0 0,1-1 0,-1 1 0,1 0 0,0 0 0,0 0 0,0 0 0,1-1 0,-1 1 0,1-1 0,-1 1 0,1-1 0,3 4 0,-2-4-100,0 0-1,0 0 0,0 0 0,1-1 0,-1 1 0,0-1 1,1 0-1,-1 0 0,1 0 0,-1 0 0,1-1 0,-1 0 1,1 1-1,-1-1 0,1 0 0,-1-1 0,1 1 0,6-2 1,5-2-197,-1 0 1,21-10-1,-27 11 189,36-16-566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98 18220,'-25'16'1098,"-1"1"-409,-25 20 0,45-32-554,0 0-1,0 0 1,1 1 0,0-1 0,0 1-1,1 1 1,-1-1 0,1 0 0,-5 12-1,9-16-111,-1 0 0,0-1 0,1 1 1,-1 0-1,1 0 0,-1 0 0,1-1 0,0 1 0,0 0 0,0 0 0,0 0 0,0 0 0,0-1 0,1 1 0,-1 0 0,1 0 0,-1 0 0,1-1 0,0 1 0,-1 0 0,1-1 0,1 3 0,1-2-14,-1 1 0,0-1 0,0 0 0,1 0 0,-1-1 0,1 1 0,0 0 0,0-1 0,-1 0 0,1 0 0,0 1 0,4-1 0,5 2-2,0-1 0,1 0 0,-1-1 0,1 0 0,21-3 0,-25 1 39,1 0 1,-1-1-1,0 0 1,1-1 0,-1 0-1,0 0 1,0-1 0,-1 0-1,1-1 1,-1 0-1,10-8 1,-12 9 13,-1-1-1,0 1 0,0-2 1,-1 1-1,0 0 1,0-1-1,0 0 0,0 0 1,-1 0-1,0 0 1,0-1-1,-1 1 1,0-1-1,0 1 0,0-1 1,0-10-1,-1 10-6,0-1-1,-1 0 0,0 1 1,0-1-1,-1 1 1,0-1-1,-1 1 1,1-1-1,-2 1 1,1 0-1,-1 0 0,-5-11 1,6 14-67,-1 1 0,0-1 0,1 1 1,-1 0-1,0 0 0,0 0 0,-1 0 1,1 1-1,-1-1 0,1 1 0,-1 0 0,0 0 1,0 0-1,0 1 0,0-1 0,0 1 0,0 0 1,0 0-1,0 0 0,0 1 0,-1 0 0,1-1 1,-8 2-1,-2 1-67,0 1 0,1 0-1,-1 1 1,1 1 0,0 0 0,0 1 0,-16 9-1,6-3-79,-20 9-99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16107,'420'-120'5741,"-217"79"-5559,239-16 1,218-40-2288,-653 96 2075,11-3-93,0 1-1,31-2 1,-74-8-1294,8 6 1106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16700,'0'1'76,"1"-1"1,0 0 0,0 1 0,0-1 0,-1 1 0,1-1-1,0 1 1,0 0 0,-1-1 0,1 1 0,-1 0 0,1-1 0,0 1-1,-1 0 1,1 0 0,-1-1 0,0 1 0,1 0 0,-1 0-1,0 0 1,1 0 0,-1 0 0,0 0 0,0-1 0,0 1-1,0 1 1,2 33 561,-1-19-368,0 4-198,-1-13-52,1 0 1,-1 0 0,1 0-1,0 0 1,1 0 0,-1 0-1,1-1 1,1 1 0,4 8-1,-6-13-14,0-1-1,0 0 0,0 0 1,0-1-1,0 1 1,0 0-1,0 0 1,0-1-1,1 1 0,-1 0 1,0-1-1,1 1 1,-1-1-1,0 0 0,1 1 1,-1-1-1,1 0 1,-1 0-1,0 0 0,1 0 1,-1 0-1,1 0 1,-1 0-1,0 0 0,1-1 1,-1 1-1,0-1 1,1 1-1,-1-1 0,2 0 1,5-3 20,0 0 0,0-1 0,12-9 0,-14 9-12,62-48 123,-43 32-71,1 1-1,36-22 1,-60 41-62,0 0 0,0 0 0,0 0 0,0 0 0,0 1 0,0-1 0,0 0 0,0 1 0,0-1 0,0 1 0,0 0 0,0 0 0,3 0 0,-4 0 0,0 1 0,-1-1 0,1 1 0,0-1 0,-1 1 0,1-1 1,-1 1-1,1-1 0,0 1 0,-1 0 0,1-1 0,-1 1 0,0 0 0,1-1 0,-1 1 0,0 0 0,1 0 1,-1-1-1,0 1 0,0 0 0,0 0 0,1 0 0,-1-1 0,0 1 0,0 0 0,0 0 0,0 0 1,-1 0-1,1-1 0,0 1 0,0 0 0,0 0 0,-1 1 0,-6 32-157,-20 62 1,26-93 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16115,'0'0'84,"0"0"0,0-1 0,0 1 0,0 0 0,0 0 0,0-1 0,0 1-1,0 0 1,0-1 0,0 1 0,0 0 0,0-1 0,-1 1 0,1 0 0,0 0-1,0-1 1,0 1 0,0 0 0,0 0 0,-1-1 0,1 1 0,0 0-1,0 0 1,0-1 0,-1 1 0,1 0 0,0 0 0,0 0 0,-1-1 0,1 1-1,0 0 1,0 0 0,-1 0 0,1 0 0,-1 0 0,-16-2 1531,-19 6-480,15 1-1059,0 1 1,0 0-1,0 2 1,1 1-1,0 0 1,-34 23-1,42-24-77,1 0 0,0 1 0,0 0 0,1 1-1,1 0 1,-1 0 0,1 1 0,1 0 0,0 1 0,1 0-1,-11 24 1,16-31-5,0 1 0,1-1-1,-1 1 1,1-1 0,0 1-1,1 0 1,-1-1 0,1 1 0,1 0-1,-1-1 1,1 1 0,0 0 0,0-1-1,0 1 1,3 5 0,-2-6-1,0-1-1,0 0 1,1 0 0,-1 0 0,1 0-1,0 0 1,1 0 0,-1-1 0,0 0 0,1 0-1,0 0 1,0 0 0,0 0 0,0-1 0,0 1-1,0-1 1,1 0 0,4 1 0,5 1-84,0 0-1,0-1 1,0-1 0,0 0 0,0-1 0,0-1 0,0 0 0,0-1-1,0 0 1,0-1 0,0-1 0,0 0 0,0-1 0,-1-1-1,0 0 1,0 0 0,0-1 0,-1-1 0,20-14 0,-1-7-219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37 12275,'50'-19'3600,"-29"12"335,-21 7-3890,-1 0 1,1 0-1,0 0 1,0 0-1,0 0 1,0 0-1,0 0 1,0-1 0,-1 1-1,1 0 1,0 0-1,0 0 1,0 0-1,0 0 1,0 0-1,0-1 1,0 1-1,0 0 1,0 0 0,0 0-1,0 0 1,0 0-1,0-1 1,0 1-1,0 0 1,0 0-1,0 0 1,0 0 0,0-1-1,0 1 1,0 0-1,0 0 1,0 0-1,0 0 1,0 0-1,0-1 1,0 1 0,0 0-1,0 0 1,0 0-1,1 0 1,-1 0-1,0 0 1,0 0-1,0-1 1,0 1-1,0 0 1,0 0 0,0 0-1,1 0 1,-1 0-1,0 0 1,0 0-1,0 0 1,0 0-1,0 0 1,1 0 0,-1 0-1,0 0 1,0 0-1,-13-4 624,-5 4-558,0 1 0,1 0-1,-1 2 1,0 0 0,1 1 0,0 0-1,0 2 1,0 0 0,0 1 0,-28 16 0,34-16-120,0 0 0,0 1 0,1 1 1,0-1-1,0 2 0,-13 16 0,17-18 14,1-1 1,1 1-1,-1-1 0,1 1 0,1 1 0,0-1 0,0 0 0,0 1 0,1-1 0,-2 15 1,3-18-7,1 1 0,0-1 0,0 0 0,0 1 1,1-1-1,0 1 0,0-1 0,0 0 1,0 0-1,1 0 0,0 0 0,0 0 0,0 0 1,1 0-1,4 5 0,-3-4-22,0-1-1,1 0 1,0-1-1,0 1 1,1-1-1,-1 0 1,1 0 0,0-1-1,0 1 1,12 4-1,-5-4-218,0 0-1,0-1 0,1 0 1,-1-1-1,1-1 0,-1 0 1,1 0-1,-1-2 0,1 0 1,-1 0-1,23-6 1,-20 3-38,-1-2 1,1 0 0,21-12 0,1-7-425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19692,'0'2'1585,"3"1"-1249,0-2-144,1 1 232,2-2-440,0 1 184,-1 0-168,3 5-168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19156,'-5'19'1985,"2"-7"-1417,0-15-352,1-4 944,2-6-1024,-1-3-600,2-6 456,2 1-216,0-2-168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471 153 11058,'3'-8'471,"0"4"-327,-1-1-1,0 1 1,0-1-1,-1 0 1,1 0-1,-1 1 1,0-1-1,-1 0 1,1 0 0,-1 0-1,0 0 1,0 0-1,-1-5 1,1 6-67,-1 1 1,0 0-1,0-1 1,0 1-1,0 0 1,0 0-1,-1 0 1,1 0-1,-1 0 1,0 0-1,0 0 1,0 0-1,0 1 1,0-1 0,-1 1-1,1 0 1,-4-3-1,2 3-21,0-1-1,0 1 1,-1 0-1,1 1 1,0-1-1,-1 1 1,0 0-1,1 0 1,-1 0-1,0 0 1,-5 1-1,1 0-48,0 0 0,-1 1 0,1 1 0,0-1 0,1 1 0,-1 1 0,0 0 0,1 0-1,-1 0 1,1 1 0,0 1 0,-11 7 0,0 4-18,1 0-1,1 2 1,1 0-1,0 1 1,1 1 0,-13 22-1,2 5 8,-36 83 0,51-103 9,1 0 0,1 1 0,2 0 0,1 1 0,1 0 0,-2 36 0,6-50 0,2 0 1,-1 0 0,2 0-1,0 0 1,1 0 0,0 0 0,1 0-1,1-1 1,0 0 0,1 0 0,1 0-1,0-1 1,16 23 0,-19-31-3,0 1 0,1-1-1,-1 0 1,1 0 0,1-1 0,-1 0 0,0 1 0,1-2 0,0 1 0,0-1 0,0 0 0,12 4 0,-13-6 12,1 1 0,-1-2 1,1 1-1,0-1 0,0 1 1,-1-2-1,1 1 0,0-1 0,-1 1 1,1-2-1,-1 1 0,1-1 1,-1 1-1,1-1 0,9-6 0,18-13 207,-2-1 0,0-1-1,-1-2 1,27-29-1,-45 43-123,13-13 153,0-2-1,-1-1 0,-2 0 1,0-2-1,-2 0 1,16-34-1,-28 48-244,-2 0-1,0 0 0,0-1 1,-1 0-1,-1 0 1,-1 0-1,0 0 0,-1-1 1,-1 1-1,0-1 0,-2 1 1,0-1-1,0 0 0,-2 1 1,-4-18-1,4 21-99,-1 0 0,-1 0 1,0 0-1,-1 1 0,0-1 0,-1 1 0,0 1 0,-1 0 1,0 0-1,-17-17 0,-12-4-298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15067,'16'-8'1409,"7"-6"-1065,13-12-144,8-4 512,9-10-288,7-1-72,8-5-136,2 0-48,-4 3-160,-6 6-88,-7 9-232,-7 4-136,-12 7 2160,-5 0-1704,-20 5 96,-9 2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15443,'-9'4'174,"1"1"-1,-1-1 0,1 2 0,0-1 0,0 1 1,0 1-1,1-1 0,0 1 0,-6 8 0,-9 13-11,-21 36 0,22-32-75,0-2-80,1 1-1,2 0 0,1 1 0,-19 53 0,35-83-8,0 1 0,0 0 0,0 0 0,1 0 0,-1 0 0,1 0 0,0 0 0,0 0 0,0 0 0,0 0 0,0 0 0,0 0 0,1 0 0,0 0 0,-1 0 0,1 0 0,0-1 0,1 1 0,-1 0 0,0 0 0,1-1 0,-1 1 0,1-1 0,0 1 0,0-1 1,0 0-1,0 0 0,0 0 0,1 0 0,-1 0 0,0 0 0,1-1 0,0 1 0,-1-1 0,1 0 0,0 1 0,0-1 0,0 0 0,-1-1 0,7 2 0,4 0 30,0-1 1,-1-1-1,1 1 0,0-2 1,0 0-1,19-4 1,78-25-63,-74 19 45,14-5-23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47 15235,'1'-1'89,"-1"0"-1,0 0 0,0 0 0,0-1 1,-1 1-1,1 0 0,0 0 1,0 0-1,0 0 0,-1 0 1,1 0-1,-1 0 0,1 0 1,-1 0-1,1 1 0,-1-1 1,1 0-1,-1 0 0,0 0 0,1 0 1,-1 1-1,0-1 0,0 0 1,0 1-1,-1-2 0,0 1 23,0 1 1,0-1-1,0 1 0,0 0 0,-1-1 0,1 1 0,0 0 0,0 0 1,0 1-1,0-1 0,0 0 0,-3 2 0,-3 0 60,1 0 0,-1 1-1,1 1 1,0-1 0,-1 1-1,-6 5 1,7-3-155,-1 1 1,2-1-1,-1 1 1,1 0-1,0 0 1,0 1-1,1 0 0,0 0 1,-7 16-1,11-21-15,-1 1-1,1 0 1,0 0 0,0 0-1,0-1 1,0 1-1,0 0 1,1 0-1,0 0 1,0 0-1,0 1 1,0-1 0,1 0-1,0-1 1,0 1-1,0 0 1,0 0-1,0 0 1,1 0-1,-1-1 1,1 1-1,0-1 1,0 1 0,1-1-1,2 4 1,-1-4 11,-1 0 0,1 0-1,0-1 1,-1 1 0,1-1 0,0 0 0,1 0 0,-1 0 0,0-1 0,0 0 0,1 1 0,-1-1 0,1-1 0,-1 1 0,1-1 0,-1 0 0,1 0-1,-1 0 1,1 0 0,-1-1 0,1 0 0,7-2 0,-1 0 86,0-1-1,0 0 1,-1 0 0,1-1 0,-1-1-1,-1 0 1,1 0 0,9-8-1,-12 7 75,0 1 0,0-1 0,0-1 1,-1 1-1,0-1 0,-1 0 0,7-12 0,-10 17-111,-1 1 1,0-1 0,0 1-1,0-1 1,0 0-1,-1 1 1,1-1 0,-1 0-1,1 1 1,-1-1-1,0 0 1,0 0 0,0 1-1,-1-1 1,1 0-1,0 0 1,-1 1 0,0-1-1,0 0 1,0 1-1,0-1 1,0 1 0,0-1-1,-1 1 1,1 0-1,-1 0 1,1-1 0,-1 1-1,0 0 1,-4-3-1,-4-2-276,-1 0-1,1 1 0,-1 0 1,-1 1-1,1 0 0,-1 0 1,0 2-1,0-1 1,0 2-1,0-1 0,0 2 1,-23-1-1,31 2 38,3 0 130,0-1 0,0 1-1,0 0 1,0 0 0,0 0 0,0 0 0,0 0 0,0 1-1,0-1 1,0 0 0,0 0 0,0 1 0,0-1 0,0 0 0,0 1-1,0-1 1,0 1 0,0-1 0,1 1 0,-1 0 0,0-1 0,-1 2-1,-1 7-775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15491,'6'1'1561,"3"4"-1169,-9 11-176,-9 5 832,-1 8-736,0 4-64,3 2-32,0-2-144,4-1-136,0-2-48,3-7-168,0-3-120,-2-13-248,2-5-552,-4-14 880,-3-4-145,-4-6-103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15019,'-3'-6'1457,"6"4"-881,6-3-240,9 0 752,8-3-240,10 0-248,7 1-120,4-2-192,4 2-136,-4 0-448,-1 2-288,-6 0 488,-9 3-80,-8 4-112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14787,'3'0'1609,"11"-7"-857,5-1-312,8-4 1048,5 1-528,5 1-360,0 1-175,4 2-522,-3 1-327,-1 3 1145,-2-2-745,-4 3-48,0-1-24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57 135 15363,'-3'-3'1577,"-2"6"-1009,1 4-288,-2 4 1240,-1 4-728,-1 3-576,0 4-200,1 4-408,2-2-120,3-1-152,1-4-40,2-5-144,2-5 896,4-11-416,2-4-24,2-9 207</inkml:trace>
  <inkml:trace contextRef="#ctx0" brushRef="#br0" timeOffset="1">81 13 17724,'-6'-10'1560,"3"7"-1128,0 3-224,3 3 480,0 3-536,5 4 1481,0-2-1457,8 5-72,2 4 16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15243,'21'2'1385,"-15"1"-889,-6 2-200,-12 5 648,-5 3-160,-6 6-264,-1 1-136,-2 1-168,-1 2-24,1 0-88,3-1-8,6-5-160,0-3-144,4-7-448,0-4-152,3-7 616,-1-5-128,5-8-136</inkml:trace>
  <inkml:trace contextRef="#ctx0" brushRef="#br0" timeOffset="1">50 15 15091,'8'1'1208,"1"8"-847,2 2-153,6 5 504,2 0-192,7 5-256,5 1-120,1-2-248,1 0-160,-3-6-280,-3-2 424,-5-7-40,-1-2-96,-4-6-112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14987,'-5'20'520,"0"0"-1,1 1 1,2-1-1,0 1 1,1 0-1,2 34 1,0 5-127,-1-48-334,-1-4-30,1 0-1,0 0 1,0 1-1,1-1 1,0 0-1,0 0 1,4 11-1,-4-18-5,0 0 0,-1 0 0,1 0 0,0 0 0,0 0-1,0-1 1,0 1 0,0 0 0,0-1 0,0 1 0,0-1 0,0 1 0,0-1 0,0 1-1,0-1 1,0 0 0,0 1 0,0-1 0,0 0 0,1 0 0,-1 0 0,0 0-1,0 0 1,0 0 0,0 0 0,0 0 0,1-1 0,-1 1 0,0 0 0,0-1 0,2 0-1,41-18 536,-37 16-458,25-13 505,58-41 1,-74 46-623,-1-2 1,0 0 0,-1 0 0,0-2 0,14-19-1,-26 32-13,-1 1-1,1-1 1,-1 0-1,0 0 1,1 0-1,-1 0 1,0 0-1,0 0 0,-1 0 1,1 0-1,0 0 1,-1 0-1,1 0 1,-1 0-1,0-1 1,1 1-1,-1 0 1,0 0-1,0 0 1,-1-1-1,1 1 0,0 0 1,-1 0-1,1 0 1,-1 0-1,0-1 1,0 1-1,0 0 1,-1-2-1,-14-8-288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13923,'4'3'135,"0"0"0,1 0 0,0-1 0,0 0 1,-1 1-1,1-2 0,0 1 0,1 0 0,-1-1 0,0 0 0,0-1 0,7 1 1,11 0-597,34-3 0,-37 0 299,-5 1 67,2 1-338,0-1 1,0 0 0,-1-1 0,1-2-1,-1 1 1,1-2 0,19-7-1,-25 2 1836,-11 10-1356,0 0 0,0 0 0,0 0 1,0 0-1,0-1 0,0 1 0,-1 0 0,1 0 1,0 0-1,0 0 0,0-1 0,0 1 0,0 0 1,-1 0-1,1 0 0,0 0 0,0 0 0,0 0 1,-1-1-1,1 1 0,0 0 0,0 0 0,0 0 0,-1 0 1,1 0-1,0 0 0,0 0 0,0 0 0,-1 0 1,1 0-1,0 0 0,0 0 0,0 0 0,-1 0 1,1 0-1,-2 1 74,0-1 0,-1 0 0,1 0 0,0 1 0,0-1 0,0 1 0,0 0 0,0 0-1,0-1 1,0 1 0,-4 3 0,5-3-100,-1 0-1,1 0 1,0 1 0,-1-1-1,1 0 1,0 1-1,0-1 1,0 1-1,0-1 1,0 1-1,1-1 1,-1 1 0,0 0-1,1-1 1,-1 1-1,1 0 1,-1-1-1,1 1 1,0 0-1,0 0 1,0 0 0,0-1-1,0 1 1,0 0-1,1 3 1,0-4 23,0 0 1,-1 1-1,1-1 0,0 0 1,0 0-1,0 0 0,0 0 1,0 0-1,0 0 0,1 0 1,-1 0-1,0 0 0,0 0 1,1-1-1,-1 1 0,0 0 1,1-1-1,-1 1 1,1-1-1,-1 1 0,1-1 1,-1 0-1,1 0 0,-1 0 1,1 0-1,-1 0 0,1 0 1,-1 0-1,1 0 0,-1-1 1,2 1-1,2-1 91,1-1 0,-1 1 1,0-1-1,0 1 0,0-1 0,0-1 0,0 1 1,-1-1-1,1 0 0,-1 0 0,0 0 0,0-1 1,0 1-1,0-1 0,0 0 0,-1 0 0,1 0 1,-1-1-1,0 1 0,-1-1 0,1 0 0,-1 0 1,3-7-1,-5 11-171,0 0 1,0 0 0,0 0 0,0 0-1,0 0 1,0 0 0,0 0-1,-1 1 1,1-1 0,0 0 0,0 0-1,-1 0 1,1 0 0,-1 0-1,1 1 1,0-1 0,-1 0 0,0 0-1,1 1 1,-1-1 0,1 0-1,-1 1 1,0-1 0,0 0 0,1 1-1,-1-1 1,0 1 0,0-1-1,1 1 1,-1 0 0,0-1 0,0 1-1,0 0 1,0 0 0,0-1-1,0 1 1,0 0 0,0 0 0,1 0-1,-1 0 1,0 0 0,0 0-1,0 1 1,0-1 0,0 0 0,0 0-1,-1 1 1,2-1 21,0 0 1,0 0-1,0 0 0,1 0 0,-1 0 0,0 0 1,0 0-1,0 1 0,0-1 0,0 0 0,0 0 1,0 0-1,0 0 0,0 0 0,0 0 0,0 0 1,0 0-1,0 0 0,0 0 0,0 1 1,0-1-1,0 0 0,1 0 0,-1 0 0,0 0 1,0 0-1,0 0 0,0 0 0,0 0 0,0 1 1,-1-1-1,1 0 0,0 0 0,0 0 0,0 0 1,0 0-1,0 0 0,0 0 0,0 0 1,0 0-1,0 1 0,0-1 0,0 0 0,0 0 1,0 0-1,0 0 0,0 0 0,0 0 0,0 0 1,-1 0-1,1 0 0,0 0 0,0 0 0,0 0 1,0 0-1,12 4-518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4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15403,'-8'1'195,"-1"0"1,1 1-1,0-1 0,0 2 0,0-1 1,0 1-1,0 0 0,1 1 0,0 0 0,-1 0 1,1 1-1,1-1 0,-1 2 0,1-1 0,-7 7 1,12-11-169,1-1 1,-1 1 0,0 0 0,0 0 0,1 0 0,-1 0 0,1 0 0,-1 0-1,1 0 1,-1 0 0,1 0 0,-1 0 0,1 0 0,0 0 0,0 0-1,-1 0 1,1 1 0,0-1 0,0 0 0,0 0 0,0 0 0,0 0 0,1 2-1,0-1-13,0-1 1,0 0-1,-1 0 0,1 0 0,0 0 0,0 0 0,1 0 0,-1 0 0,0-1 0,0 1 0,0 0 1,1-1-1,-1 1 0,0 0 0,0-1 0,3 1 0,7 1-13,0 0-1,1 0 1,19 0-1,-23-2 31,27 1-9,-22-2-17,-1 1-1,1 1 0,-1 0 0,0 0 0,0 2 0,13 3 0,-25-6-5,0 0 0,1 0 0,-1 0 0,0 0 0,0 0 0,1 0 0,-1 0 0,0 0 0,0 0 0,1 1 0,-1-1 0,0 0 0,0 0 0,1 0 0,-1 0 0,0 1 0,0-1 0,0 0 0,1 0 0,-1 0 0,0 1 0,0-1 0,0 0 0,0 0 0,0 1 0,1-1 0,-1 0 0,0 0 0,0 1 0,0-1 0,0 0 0,0 1 0,0-1 0,0 0 0,0 0 0,0 1 0,0-1 0,0 0 0,0 0 0,0 1 0,-11 9-28,-20 6-6,31-16 34,-1 0 1,-20 11-48,-2-2 1,1-1-1,-1 0 0,-41 7 1,64-15 74,0 0 1,-1 0-1,1 0 1,0 0-1,0 0 1,-1 1-1,1-1 1,0 0-1,0 0 1,-1 0-1,1 0 1,0 0-1,-1 0 1,1 0-1,0 0 1,-1 0-1,1 0 1,0 0-1,0 0 1,-1 0-1,1 0 1,0 0-1,-1-1 1,1 1-1,0 0 1,0 0 0,-1 0-1,1 0 1,0 0-1,0-1 1,-1 1-1,1 0 1,0 0-1,0 0 1,0-1-1,-1 1 1,1 0-1,0 0 1,0-1-1,0 1 1,0 0-1,0 0 1,0-1-1,-1 1 1,1 0-1,0-1 1,0 1-1,9-13 236,6-1-9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15275,'-4'17'1056,"-13"30"-1,2-2-389,13-38-592,-16 47 223,3 1 0,3 1 0,-8 75-1,20-130-294,0 1-1,0-1 0,0 1 0,0-1 1,0 1-1,0-1 0,0 1 0,0-1 0,0 1 1,1-1-1,-1 1 0,1-1 0,-1 1 0,1-1 1,0 1-1,0-1 0,-1 0 0,1 1 1,0-1-1,2 2 0,-2-3 1,0 0 0,0 1-1,0-1 1,1 0 0,-1 0 0,0 0 0,0 0 0,1 0-1,-1 0 1,0 0 0,1 0 0,-1 0 0,0 0 0,0-1-1,0 1 1,1-1 0,-1 1 0,0-1 0,0 1-1,0-1 1,0 1 0,0-1 0,0 0 0,0 0 0,0 0-1,1-1 1,13-11-3,0-2 0,-1 1 0,-1-2 0,0 0-1,-1 0 1,16-30 0,-22 35-20,-5 10-4,-2 4 21,0-1 0,0 1 0,1 0 0,0-1 0,-1 1 0,1 0 0,1 5-1,0-4 4,0 0-1,0 0 1,1 0-1,-1 0 1,1-1-1,0 1 1,0-1-1,0 1 0,1-1 1,-1 0-1,1 0 1,0 0-1,0 0 1,0 0-1,0-1 1,0 1-1,1-1 0,-1 0 1,1 0-1,0 0 1,-1 0-1,8 1 1,3 2 2,1-1 0,0 0 0,0-1 0,27 2 0,-10-4 110,0-1 1,0-1-1,0-1 1,43-10-1,-63 8 454,-29 7-98,12-1-400,0-1 0,0 1 0,0 1 0,0-1 0,0 1-1,1-1 1,-1 1 0,1 1 0,-8 6 0,12-10-66,0 1 1,0-1 0,0 0 0,0 0-1,0 1 1,0-1 0,0 0-1,0 0 1,0 1 0,0-1 0,0 0-1,0 0 1,0 1 0,0-1 0,0 0-1,0 0 1,1 1 0,-1-1 0,0 0-1,0 0 1,0 0 0,0 1-1,0-1 1,1 0 0,-1 0 0,0 0-1,0 1 1,0-1 0,1 0 0,-1 0-1,0 0 1,0 0 0,0 0 0,1 0-1,-1 1 1,0-1 0,1 0-1,10 3 30,5-1-21,0 0 0,0-1 0,0-1 0,28-4 0,65-16-423,-28 5-410,-81 15 808,0 0-1,0 0 1,0 0-1,0 0 1,0 0-1,0 0 1,0 0 0,0 0-1,0 0 1,0 0-1,0 1 1,0-1-1,0 0 1,0 0 0,0 0-1,0 0 1,0 0-1,0 0 1,0 0-1,0 0 1,0 0 0,0 0-1,0 0 1,0 1-1,0-1 1,0 0-1,0 0 1,0 0-1,0 0 1,0 0 0,0 0-1,0 0 1,0 0-1,0 0 1,1 0-1,-1 0 1,0 0 0,0 0-1,0 0 1,0 0-1,0 0 1,0 1-1,0-1 1,0 0 0,0 0-1,0 0 1,-12 9-330,-5 4 99,13-7 159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72 12683,'3'-4'245,"-1"0"0,-1-1-1,1 1 1,0-1 0,-1 0 0,1-5 0,-2 9-215,0 0 0,0 0 0,0-1-1,0 1 1,0 0 0,-1 0 0,1 0-1,0 0 1,-1-1 0,1 1 0,0 0 0,-1 0-1,0 0 1,1 0 0,-1 0 0,0 0 0,1 0-1,-1 0 1,0 1 0,0-1 0,0 0 0,1 0-1,-1 0 1,0 1 0,0-1 0,0 1-1,0-1 1,-1 1 0,1-1 0,-1 0 0,-3 0 97,0 0 0,-1 0 1,1 0-1,0 0 0,0 1 0,-1 0 1,1 0-1,0 0 0,0 1 1,-1-1-1,1 1 0,0 1 1,0-1-1,0 1 0,-8 3 1,-1 2-90,1 0 0,0 1 0,0 0 0,-15 13 0,6-1-64,0 1 0,1 1 0,2 1 0,0 0 0,2 2 0,0 0 1,2 1-1,1 0 0,1 1 0,1 1 0,1 0 0,2 1 0,0 0 0,3 0 0,0 1 1,-2 33-1,8-55 26,0 1 1,0-1 0,1 1 0,0-1 0,0 1 0,1-1-1,0 1 1,0-1 0,7 14 0,-6-17 21,-1-1 1,1 0 0,-1 0-1,1-1 1,1 1-1,-1-1 1,0 1 0,1-1-1,0 0 1,-1 0-1,1-1 1,0 1 0,1-1-1,-1 0 1,0 0-1,1 0 1,-1-1 0,1 1-1,5 0 1,4 0 72,0-1 0,0 0 0,0-1 0,-1 0 0,1-1 1,0-1-1,0 0 0,0-1 0,-1 0 0,1-2 0,-1 1 0,17-9 0,-14 5 56,0-1-1,0 0 1,0-1-1,-1-1 1,-1 0-1,0-1 1,0-1-1,22-27 1,-32 35-154,0-1 0,0 1 0,-1-1 1,0 0-1,0 0 0,0 0 0,-1 0 0,0-1 0,0 1 0,-1-1 1,1 1-1,-1-1 0,-1 1 0,1-1 0,-1 0 0,0 1 0,-3-14 1,0 10-223,0-1 0,0 1 0,-1 0 0,-1 0 0,0 0 1,0 1-1,-1 0 0,0 0 0,-1 0 0,-8-9 0,3 5-27,-1 1 0,0 0-1,-1 0 1,-16-10 0,-11-3-606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1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12875,'7'-2'408,"14"-8"1502,-21 9-1847,0 1 0,1-1 1,-1 0-1,0 1 0,0-1 0,1 1 1,-1-1-1,0 0 0,0 1 1,0-1-1,0 0 0,0 1 0,0-1 1,0 1-1,0-1 0,0 0 0,0 1 1,0-1-1,0 0 0,-1 1 0,1-1 1,0 1-1,0-1 0,-1 0 1,1 1-1,0-1 0,-1 1 0,1-1 1,0 1-1,-1-1 0,1 1 0,-1-1 1,1 1-1,-1 0 0,0-1 0,-2-2 152,0-1-1,0 1 0,-1 0 1,1 1-1,-1-1 1,1 0-1,-1 1 0,0 0 1,0 0-1,0 0 0,0 1 1,-8-3-1,9 4-165,0-1-1,1 1 1,-1 0 0,0 0-1,1 0 1,-1 0-1,0 1 1,1-1 0,-1 1-1,0-1 1,1 1-1,-1 0 1,1 0 0,-1 0-1,1 0 1,0 0 0,-1 1-1,1-1 1,0 1-1,0 0 1,0-1 0,-3 5-1,-6 7-50,1 0 0,1 0 0,0 2 0,0-1 0,2 1 0,-13 31 0,17-38-3,1 1 0,-1-1 1,1 1-1,1 0 0,0 0 0,0 0 0,0-1 0,1 1 0,1 0 0,-1 0 0,2 0 0,-1 0 0,1-1 0,5 15 0,-5-19 1,-1 0-1,1 0 0,0 0 1,0-1-1,1 1 0,-1-1 1,1 0-1,0 0 0,0 0 1,0 0-1,0 0 1,0 0-1,0-1 0,1 1 1,0-1-1,7 3 0,-6-3 4,-1-1-1,1 0 0,0-1 0,0 1 1,0-1-1,0 0 0,0 0 1,-1 0-1,1 0 0,0-1 0,0 0 1,8-3-1,0-1 54,1-1-1,0 0 1,-1-1-1,-1-1 1,1 0-1,-1 0 1,0-2-1,15-15 1,-16 14 95,-1 0 0,-1-1 0,0-1 0,0 1 0,8-19 0,-13 23-19,0 0 1,-1 0-1,0-1 0,0 1 1,-1-1-1,0 0 0,-1 0 1,0 0-1,0 0 0,-1-12 1,0 18-144,-1 0 1,1-1-1,-1 1 0,0 0 1,0 0-1,0 0 1,0 0-1,0 0 0,-1 0 1,0 0-1,1 1 0,-1-1 1,0 0-1,0 1 1,0-1-1,-1 1 0,1 0 1,-1 0-1,1 0 1,-1 0-1,1 0 0,-1 1 1,0-1-1,0 1 1,-5-2-1,3 1-147,0 1 1,1 0-1,-1 0 0,0 1 0,0 0 1,1-1-1,-1 2 0,0-1 1,0 0-1,0 1 0,1 0 1,-1 0-1,0 1 0,1-1 1,-1 1-1,-7 4 0,-1 3-481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11739,'33'84'2149,"56"105"1,60 70-1323,-128-220-859,-14-25 2,0 0-1,15 20 0,-22-34 32,0 1 0,0-1 1,0 0-1,0 0 0,1 0 0,-1 1 0,0-1 0,0 0 1,0 0-1,0 0 0,0 0 0,1 1 0,-1-1 1,0 0-1,0 0 0,0 0 0,1 0 0,-1 0 1,0 0-1,0 0 0,0 1 0,1-1 0,-1 0 1,0 0-1,0 0 0,0 0 0,1 0 0,-1 0 1,0 0-1,0 0 0,1 0 0,-1 0 0,0 0 1,0 0-1,0 0 0,1 0 0,-1 0 0,0-1 1,0 1-1,0 0 0,1 0 0,-1 0 0,0 0 1,0 0-1,0 0 0,1-1 0,-1 1 0,0 0 1,0 0-1,0 0 0,0 0 0,0-1 0,1 1 1,-1 0-1,0 0 0,0 0 0,0-1 0,0 1 1,3-17-18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12795,'-1'1'52,"0"-1"0,0 0 0,0 1 0,0-1 0,0 1 0,0 0 0,1-1 0,-1 1 0,0-1 0,0 1 0,0 0 0,1 0 0,-1 0 0,1-1 0,-1 1 0,0 0 0,1 0 0,0 0 0,-1 0 0,1 0 0,-1 0 0,1 0 0,0 0 0,0 0 0,0 0 0,0 0 0,-1 0 0,1 0 0,1 0 0,-1 0 0,0 0 0,0 0 0,0 0 0,0 0 0,1 0 0,-1 0 0,0 0 0,2 2 0,-2-2 19,1 0 0,-1 1 0,1-1 0,0 0 0,0 1 0,0-1 0,0 0 0,0 0 0,0 0 0,0 0 0,0 0 0,0 0 0,1 0 0,-1 0 0,0 0 0,1 0 0,-1-1 0,0 1 0,1-1 0,-1 1 0,1-1 0,-1 1 0,1-1 0,-1 0 0,4 0 0,-3 0 15,0-1 0,-1 1 0,1-1 0,0 0 0,-1 0 0,1 0 0,0 0-1,-1 0 1,1 0 0,-1 0 0,1-1 0,-1 1 0,0-1 0,2-1 0,18-26 474,-17 21-394,13-21 68,-2 0 1,-1-1-1,-1-1 1,11-42-1,-7 21-202,-17 52-32,0-1-1,0 1 1,0-1-1,1 1 0,-1-1 1,0 1-1,0-1 1,0 1-1,1-1 1,-1 1-1,0 0 0,0-1 1,1 1-1,-1-1 1,0 1-1,1 0 1,-1-1-1,1 1 1,-1-1-1,1 1 0,-1 0 1,0 0-1,1-1 1,-1 1-1,1 0 1,-1 0-1,1 0 0,-1 0 1,1-1-1,-1 1 1,1 0-1,-1 0 1,1 0-1,0 0 1,-1 0-1,1 0 0,-1 0 1,1 0-1,-1 1 1,1-1-1,-1 0 1,1 0-1,-1 0 0,1 0 1,-1 1-1,1-1 1,-1 0-1,0 1 1,2 0-1,21 22-31,-17-16 2,124 124-903,-90-95 792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15211,'-14'43'401,"1"1"-1,3 0 1,1 1-1,2 1 1,3-1-1,0 56 1,6-88-123,1-11 359,-2-4-572,-1 1 1,1-1 0,0 1-1,-1 0 1,1-1 0,-1 0-1,0 1 1,1-1 0,-1 1-1,0-1 1,0-1 0,21-417 1390,-20 408-1509,2 9-1,5 16-38,-1 1 64,-4-9 12,1 0-1,0 0 1,-1 0-1,2-1 1,-1 1 0,0-1-1,1 0 1,0 0-1,0-1 1,0 1 0,0-1-1,7 3 1,-9-5 12,0 0 0,0-1 0,1 1-1,-1-1 1,0 1 0,0-1 0,0 0 0,0 0 0,0 0 0,1-1 0,-1 1 0,0-1 0,0 1 0,0-1 0,0 0 0,0 0 0,0-1 0,0 1 0,-1-1 0,1 1 0,0-1 0,-1 0 0,1 0-1,4-4 1,-1-1 8,0 0 0,-1 0 0,0-1 0,0 0 0,5-9 0,8-14 36,-17 31-40,-1 0 0,0 0 0,0 0 0,0 0 0,0 0 0,0-1 0,0 1 0,0 0 0,0 0 0,0 0-1,0 0 1,0 0 0,0 0 0,0 0 0,0 0 0,0 0 0,0 0 0,0 0 0,0-1 0,1 1-1,-1 0 1,0 0 0,0 0 0,0 0 0,0 0 0,0 0 0,0 0 0,0 0 0,0 0 0,1 0 0,-1 0-1,0 0 1,0 0 0,0 0 0,0 0 0,0 0 0,0 0 0,0 0 0,0 0 0,1 0 0,-1 0 0,0 0-1,0 0 1,0 0 0,0 0 0,0 0 0,0 0 0,0 1 0,0-1 0,0 0 0,0 0 0,1 0 0,-1 0-1,0 0 1,0 0 0,0 0 0,0 0 0,0 0 0,0 0 0,0 0 0,0 1 0,0-1 0,2 11-7,-3 12-3,-6 52-45,1-31-176,2 1 0,4 88 0,1-127-48,0 0 0,0 0 0,0 0 0,1 0-1,4 10 1,-6-15 211,1 0 0,-1 0 0,1 0 0,-1 0 0,1 0 0,0 0 0,0 0 0,-1 0 0,1 0 0,0 0 0,0 0 0,0-1 0,0 1 0,0 0 0,0 0 0,0-1 0,0 1 0,0-1 0,0 1 0,0-1 0,1 1 0,-1-1 0,0 0 0,0 0 0,0 1 0,1-1 0,-1 0 0,0 0 0,0 0 0,1 0 0,-1-1 0,0 1 0,0 0 0,2-1 0,14-8-792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135 158 13419,'-13'1'3849,"-19"5"-2238,25-2-1513,0-1 1,1 2 0,0-1-1,0 1 1,0 0 0,1 0-1,-1 0 1,-7 11 0,10-12-77,0 0 0,0 0 0,1 0 0,-1 1 0,1-1 0,0 1 0,0 0 1,0-1-1,1 1 0,-1 0 0,1 0 0,0 0 0,0 10 0,2-13-13,-1 0 0,1 0-1,-1 0 1,1 0 0,0 0-1,0 0 1,0-1 0,0 1-1,0 0 1,0 0 0,1-1-1,-1 1 1,0-1 0,1 1-1,-1-1 1,1 0 0,0 1-1,-1-1 1,1 0 0,0 0 0,0 0-1,0 0 1,0-1 0,0 1-1,0 0 1,0-1 0,0 1-1,0-1 1,2 0 0,7 2 22,1-1 1,-1 0 0,0-1-1,13-2 1,1 0-10,0-2 0,35-9 0,-49 10-37,0 0 0,0-1 0,0-1 0,-1 1 0,0-2 0,0 0 1,14-10-1,-23 16 9,0-1 0,0 1 1,-1-1-1,1 0 1,0 1-1,0-1 0,-1 0 1,1 0-1,0 1 0,-1-1 1,1 0-1,-1 0 0,1 0 1,-1 0-1,1 0 1,-1 0-1,0 1 0,0-1 1,1 0-1,-1 0 0,0 0 1,0 0-1,0 0 0,0 0 1,0 0-1,0-2 1,-1 2-6,0 0 0,1 0 0,-1 0 0,0-1 1,0 1-1,0 0 0,0 0 0,0 0 0,0 1 1,0-1-1,-1 0 0,1 0 0,0 1 0,0-1 1,-3-1-1,-6-1-45,1 0 0,-1 1-1,-16-3 1,-10 6-99,32-1 51,19-2 53,-2-1 80,0 0 1,0 0 0,0-2 0,0 1-1,-1-2 1,1 0 0,-1 0 0,-1-1-1,1 0 1,-1-1 0,-1-1 0,0 1-1,0-2 1,0 1 0,-1-1 0,-1-1-1,1 0 1,11-21 0,9-21 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15395,'-9'14'308,"1"1"-1,1 0 0,0 1 1,1-1-1,1 1 0,-5 20 1,-11 101-352,18-113-57,-11 63-659,-5 60-1658,19-147 2410,0 1 0,0-1 0,0 0 0,0 0 0,0 1 0,0-1 0,0 0 0,0 0 0,0 1 0,0-1 0,0 0 0,0 0 0,0 1 0,0-1 0,0 0 0,0 0-1,0 1 1,0-1 0,0 0 0,0 0 0,0 1 0,1-1 0,-1 0 0,0 0 0,0 0 0,0 1 0,0-1 0,1 0 0,-1 0 0,0 0 0,0 1 0,0-1 0,1 0 0,-1 0 0,0 0 0,0 0-1,0 0 1,1 0 0,-1 0 0,0 1 0,0-1 0,1 0 0,-1 0 0,0 0 0,0 0 0,1 0 0,-1 0 0,0 0 0,0 0 0,1 0 0,-1 0 0,0-1 0,0 1 0,1 0 0,-1 0-1,0 0 1,0 0 0,1 0 0,-1 0 0,0 0 0,0-1 0,1 1 0,14-11-82,-14 9 77,128-122 81,-119 118 601,-8 12-150,-9 18 247,5-17-455,2-6-286,0 0-1,-1 0 1,1 0 0,0 0-1,0 0 1,0 0-1,0 0 1,0 0-1,0 0 1,0 0-1,0-1 1,0 1-1,0 0 1,0 0-1,1 0 1,-1 0 0,0 0-1,1 0 1,-1 0-1,1 0 1,-1-1-1,1 1 1,-1 0-1,1 0 1,-1 0-1,1-1 1,0 1-1,0 0 1,-1-1-1,1 1 1,0-1 0,0 1-1,0-1 1,-1 1-1,1-1 1,0 0-1,0 1 1,0-1-1,0 0 1,0 0-1,0 0 1,0 1-1,0-1 1,0 0 0,0 0-1,0 0 1,0-1-1,0 1 1,1 0-1,6-1 6,-1-1-1,0 1 0,0-1 1,-1-1-1,11-3 0,0-3-16,0-1 0,0-1 0,-1 0 0,0-1 0,-1-1 0,-1 0 0,0-1 0,14-18 0,-10 10-17,-2 0 0,-1-2 0,-1 0 0,-1 0-1,12-31 1,-8 6 16,-16 45-7,0 0 0,-1 0-1,1 0 1,-1 0 0,1 0-1,-1 0 1,0 0 0,-1-1-1,-1-6 1,2 11-4,0-1 0,0 1 0,0 0 0,0 0 0,0-1 0,0 1 0,0 0 0,0 0 0,0-1 0,0 1 0,-1 0 0,1 0 0,0-1 0,0 1 0,0 0 0,0 0 0,-1 0 0,1-1-1,0 1 1,0 0 0,-1 0 0,1 0 0,0 0 0,0 0 0,0-1 0,-1 1 0,1 0 0,0 0 0,-1 0 0,1 0 0,0 0 0,0 0 0,-1 0 0,1 0 0,0 0 0,0 0 0,-1 0 0,1 0 0,0 0 0,-1 0 0,-11 10 37,-9 19 48,3 7 43,1 1 1,2 1-1,-17 67 1,25-82-63,2 1 0,0 0 0,-1 37 0,6-53-83,-1-1 0,2 0 0,-1 1 0,1-1 0,0 0 0,0 0 0,1 0 0,0 0 0,0 0 0,1 0 0,0 0 0,0 0 0,0-1 0,1 0 0,9 12 0,-12-17-36,0 0 1,0 1 0,0-1 0,0 0 0,1 0 0,-1 0 0,0 0 0,1 0 0,-1-1 0,1 1 0,-1 0 0,1 0-1,-1-1 1,1 1 0,-1-1 0,1 0 0,0 1 0,-1-1 0,1 0 0,-1 0 0,3 0 0,-3 0 24,-1 0 0,1-1 0,-1 1 0,0 0 0,1 0 0,-1 0 0,0-1-1,1 1 1,-1 0 0,0-1 0,1 1 0,-1 0 0,0-1 0,1 1 0,-1 0 0,0-1 0,0 1 0,0-1 0,1 1 0,-1 0 0,0-1 0,0 1 0,0-1 0,0 1 0,0 0 0,0-1 0,0 0 0,0-1-19,0 0 1,0 1-1,-1-1 1,1 0-1,-1 0 1,1 0-1,-1 1 0,0-1 1,1 0-1,-3-2 1,-9-15-41,-25-31 0,25 35 557,0-1-1,1 0 1,-13-25 0,23 39-394,0 1 1,1-1 0,-1 1-1,0 0 1,1-1-1,0 1 1,-1-1 0,1 0-1,0 1 1,0-1 0,0 1-1,0-1 1,0 1-1,1-4 1,-1 4-50,0 1-1,1-1 1,-1 0-1,1 1 1,-1-1-1,1 1 1,0-1-1,-1 1 1,1-1-1,-1 1 1,1-1-1,0 1 1,0-1-1,-1 1 1,1 0-1,0-1 1,0 1-1,-1 0 1,1 0-1,0 0 1,0 0-1,-1-1 1,1 1-1,0 0 1,0 0-1,0 1 1,-1-1-1,1 0 1,1 0 0,23 4-305,1 1 1,-1 0 0,24 10 0,-20-6 147,10 3-219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17372,'0'-1'94,"0"-1"-1,0 1 1,-1-1 0,1 1 0,-1 0 0,1-1 0,-1 1-1,1 0 1,-1-1 0,0 1 0,1 0 0,-1 0 0,0 0 0,0 0-1,0 0 1,0 0 0,0 0 0,0 0 0,0 0 0,-2-1-1,2 2-40,0 0 0,0-1 0,0 1-1,0 0 1,-1 0 0,1 0 0,0 0-1,0 0 1,0 1 0,0-1-1,0 0 1,0 0 0,0 1 0,-1-1-1,1 1 1,0-1 0,0 1 0,0-1-1,-1 2 1,-3 2 9,-1 1 1,1-1-1,1 1 1,-1 0-1,1 0 1,0 1-1,-4 6 0,1-2-64,1 1-1,0 0 0,1 0 0,0 0 0,1 0 0,0 1 0,1-1 0,0 1 0,-2 24 0,5-34-22,0 0-1,1 0 0,-1 0 1,0 0-1,1-1 0,-1 1 1,1 0-1,0 0 1,0 0-1,-1 0 0,1-1 1,0 1-1,1 0 1,-1-1-1,0 1 0,0-1 1,3 3-1,1-1-130,0 1 1,-1-1-1,2 0 0,7 3 1,-10-5 84,0 0 1,1 0-1,-1 1 1,0-1-1,0 1 1,-1-1 0,1 1-1,0 0 1,0 1-1,-1-1 1,1 0-1,-1 1 1,0-1-1,0 1 1,0 0 0,0-1-1,0 1 1,1 4-1,-2 0 34,0-1 1,0 1-1,-1-1 0,0 1 0,0 0 0,0-1 1,-1 1-1,0 0 0,0-1 0,-1 1 0,0-1 0,0 0 1,0 0-1,-5 8 0,-6 11 263,-30 45 0,41-68-204,-2 4 82,0 0 1,-1 0-1,0 0 1,-6 6-1,11-12-93,0 0-1,0 0 1,0 0 0,-1 1-1,1-1 1,0 0-1,0 0 1,0 0-1,-1 0 1,1 0-1,0 1 1,0-1-1,-1 0 1,1 0 0,0 0-1,0 0 1,-1 0-1,1 0 1,0 0-1,0 0 1,-1 0-1,1 0 1,0 0-1,0 0 1,-1 0 0,1 0-1,0 0 1,0 0-1,-1 0 1,1 0-1,0 0 1,0 0-1,-1-1 1,1 1-1,0 0 1,-1 0 0,0-11 202,5-12-50,9-11-254,2 1 1,1 0-1,1 1 0,43-57 1,-48 70-58,1 2 1,1-1 0,1 2-1,0 0 1,31-24 0,-46 39 145,0 1 0,0 0 0,1 0-1,-1 0 1,0-1 0,1 1 0,-1 0 0,0 0 0,0 0 0,1 0 0,-1-1 0,0 1 0,1 0 0,-1 0 0,0 0 0,1 0 0,-1 0 0,0 0 0,1 0 0,-1 0 0,0 0 0,1 0 0,-1 0 0,0 0 0,1 0 0,-1 0 0,0 1 0,1-1 0,-1 0 0,0 0 0,0 0 0,1 0 0,-1 1 0,0-1 0,0 0 0,1 0 0,-1 0 0,0 1 0,0-1 0,1 0 0,-1 0 0,0 1 0,0-1 0,0 0 0,0 1 0,1-1 0,-1 0 0,0 0 0,0 1 0,0 0 0,3 22 45,-2-9-54,-1-14 16,1 1 0,-1-1 0,0 1 1,0-1-1,0 0 0,0 1 0,0-1 0,1 0 0,-1 1 1,0-1-1,0 0 0,0 1 0,1-1 0,-1 0 0,0 0 1,1 1-1,-1-1 0,0 0 0,1 0 0,-1 1 1,0-1-1,1 0 0,-1 0 0,0 0 0,1 0 0,-1 0 1,0 1-1,1-1 0,-1 0 0,1 0 0,-1 0 0,0 0 1,1 0-1,-1 0 0,1 0 0,0-1 0,11-11 398,-9 8-226,0-1-1,0 1 1,-1-1-1,0 0 1,2-6 0,-2-20 488,-2 26-557,0-1 1,0 1-1,0 0 1,1 0-1,0 0 0,2-9 1,-3 13-120,1 1 1,-1-1-1,1 0 1,-1 1-1,1-1 1,-1 1 0,1-1-1,-1 1 1,1-1-1,-1 1 1,1 0-1,0-1 1,-1 1-1,1 0 1,-1-1-1,1 1 1,0 0-1,0 0 1,-1 0-1,1-1 1,0 1-1,-1 0 1,1 0-1,1 0 1,21 3-445,-14-1 160,9-1-268,0 0 1,0-1-1,0 0 1,33-7-1,-15-1-58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51 204 14355,'-4'3'133,"0"1"-1,0 0 1,0 0 0,0 0-1,0 0 1,1 1 0,0-1-1,0 1 1,0 0 0,1 0-1,-1 0 1,1 0 0,0 0-1,1 1 1,-1-1 0,1 1-1,0-1 1,1 1 0,-1-1-1,1 8 1,0-13-148,0 1 1,0 0-1,0-1 0,0 1 1,0-1-1,0 1 0,0 0 0,0-1 1,0 1-1,1-1 0,-1 1 1,0-1-1,0 1 0,1-1 1,-1 1-1,0-1 0,0 1 0,1-1 1,-1 1-1,1-1 0,-1 1 1,0-1-1,1 0 0,-1 1 1,1-1-1,-1 1 0,1-1 1,-1 0-1,1 0 0,-1 1 0,1-1 1,-1 0-1,1 0 0,0 0 1,-1 0-1,1 0 0,-1 1 1,1-1-1,-1 0 0,1 0 1,0 0-1,-1-1 0,1 1 0,-1 0 1,1 0-1,0 0 0,34-14-967,-19 7 425,-15 7 534,1 0 0,-1-1 0,0 1 0,0 0 0,1 0 0,-1 0 0,0 0 0,1 0 0,-1 0 0,0 0 0,1 0 0,-1 1 0,0-1 0,1 0 0,-1 1 0,0-1 0,0 1 0,0 0 0,1-1 0,-1 1 1,0 0-1,0 0 0,0-1 0,0 1 0,0 0 0,0 0 0,-1 0 0,1 0 0,0 0 0,0 1 0,-1-1 0,1 0 0,-1 0 0,1 0 0,-1 0 0,1 1 0,-1-1 0,0 0 0,1 1 0,-1-1 0,0 0 0,0 1 0,0 1 0,0 6 86,0 0 0,0 0 0,-1-1 0,0 1 0,-4 12 0,-13 38 1251,-48 103 0,52-130-790,29-51 235,29-82-485,59-199-1,-43 111 18,-57 177-244,-3 10-34,1-1 0,-1 1 0,1 0-1,-1 0 1,1 0 0,0 0 0,0 0-1,0 0 1,0 0 0,0 0-1,0 1 1,1-1 0,-1 0 0,1 0-1,-1 1 1,2-2 0,-2 3-6,-1 0 1,1 0-1,-1 0 1,1 0-1,-1 0 1,1 1-1,-1-1 1,1 0-1,-1 0 1,0 0-1,1 1 1,-1-1-1,1 0 1,-1 1-1,0-1 1,1 0-1,-1 1 0,0-1 1,1 0-1,-1 1 1,0-1-1,0 1 1,1-1-1,-1 0 1,0 1-1,0-1 1,0 1-1,0-1 1,0 1-1,0-1 1,1 1-1,-1-1 1,0 1-1,0 0 1,5 22 126,-5-20-110,8 80 157,1 1-320,-7-73 43,0-1 0,1 0 1,0 0-1,1-1 0,0 1 0,7 11 1,17 18-459,-22-32 459,0 1 0,0-1 0,-1 1 1,0 0-1,0 0 0,5 15 0,-10-22 106,0 0 0,0 0 0,1 0 0,-1-1 0,0 1 0,0 0 0,0 0 0,0 0 0,0-1 0,0 1 0,-1 0 0,1 0 0,0 0 0,0-1 0,0 1 0,-1 0 0,1 0 0,0-1 0,-1 1 0,1 0 0,-1-1 0,1 1 0,-1 0 0,1-1 0,-1 1 0,0 0 0,-1 0 26,0 1-1,0-1 0,0 0 0,0 0 0,-1 0 1,1 0-1,0 0 0,0-1 0,-3 1 1,-3 1 56,0-2 1,-1 1 0,1-1 0,-11-1-1,13 1-162,0-1-1,1-1 0,-1 1 1,1-1-1,0 0 0,-1 0 0,-5-4 1,9 5 32,0 0 0,1 0 0,-1 0 0,1 0 0,-1 0 0,1 0 1,0 0-1,-1-1 0,1 1 0,0-1 0,0 1 0,0-1 0,0 1 0,0-1 0,0 1 1,1-1-1,-1 0 0,0 0 0,1 1 0,-1-1 0,1 0 0,0 0 0,0 0 0,0 1 1,-1-1-1,2-3 0,6-12-367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90 151 14539,'12'-4'519,"-1"0"-1,1-1 1,-1-1-1,0 0 1,17-12-1,-25 16-443,0 0 0,-1 0-1,1 0 1,0 0-1,-1-1 1,0 0-1,1 1 1,-1-1 0,0 0-1,0 0 1,-1 0-1,1 0 1,-1 0-1,1 0 1,-1 0 0,0-1-1,0 1 1,0 0-1,-1-1 1,1 1 0,-1-1-1,0 1 1,0-1-1,-1-6 1,1 9-70,-1-1 0,1 1-1,0-1 1,-1 1 0,0 0 0,1-1 0,-1 1 0,0 0-1,1 0 1,-1 0 0,0 0 0,0-1 0,0 1 0,0 0-1,0 0 1,0 1 0,-1-1 0,1 0 0,0 0 0,0 1-1,-1-1 1,1 0 0,0 1 0,-1-1 0,1 1 0,0 0-1,-1-1 1,1 1 0,-1 0 0,1 0 0,-1 0 0,1 0-1,-1 0 1,1 0 0,0 0 0,-1 1 0,1-1 0,-3 1-1,-3 1 30,1 0 0,-1 1 0,0 0 1,1 0-1,-1 0 0,-8 6 0,5-1 52,-1 1 1,1 0-1,0 1 1,1 0-1,0 0 1,1 1 0,0 0-1,-10 18 1,15-23-40,0 1 1,0-1-1,1 0 1,0 1-1,0-1 1,1 1-1,0-1 1,-1 12-1,2-14-24,1 0 0,-1 0-1,1 0 1,-1 0 0,1 0 0,0 0 0,1 0-1,-1 0 1,1-1 0,-1 1 0,1 0-1,0-1 1,1 1 0,-1-1 0,4 4 0,-3-3-76,1-1 0,0 0 0,0 1 1,1-1-1,-1 0 0,1-1 1,-1 1-1,1-1 0,0 0 1,0 0-1,8 1 0,-1 0-85,-1-1 0,1-1 0,0 0 0,13-1 0,0-2-112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15947,'-1'2'71,"0"-1"0,0 1 0,0-1 0,0 1 0,0-1-1,0 1 1,1-1 0,-1 1 0,1 0 0,-1-1 0,1 1 0,0 0-1,-1-1 1,1 1 0,0 0 0,0 0 0,0-1 0,0 1-1,1 0 1,-1-1 0,0 1 0,1 0 0,-1 0 0,1-1 0,-1 1-1,1-1 1,0 1 0,0-1 0,0 1 0,1 1 0,-1-2-42,0 0 1,0 0 0,0 0 0,0 0 0,0 0 0,0 0-1,0-1 1,0 1 0,1 0 0,-1-1 0,0 1 0,0 0-1,1-1 1,-1 0 0,0 1 0,1-1 0,-1 0 0,1 0 0,-1 0-1,0 1 1,1-2 0,-1 1 0,0 0 0,1 0 0,-1 0-1,1-1 1,-1 1 0,0 0 0,0-1 0,1 1 0,-1-1-1,0 0 1,0 1 0,1-1 0,-1 0 0,0 0 0,1-1-1,1-1 131,0 1 1,-1 0-1,0-1 0,0 1 0,0-1 0,0 1 0,0-1 0,0 0 0,-1 0 0,1 0 0,-1 0 0,0 0 0,0-1 0,0 1 0,0 0 0,0 0 0,0-7 0,-1 10-144,0 0 1,0 0-1,0 0 0,0-1 0,0 1 1,0 0-1,0 0 0,0 0 0,0 0 1,0-1-1,0 1 0,-1 0 0,1 0 1,0 0-1,0 0 0,0-1 0,0 1 1,0 0-1,0 0 0,0 0 0,0 0 1,0 0-1,-1 0 0,1-1 1,0 1-1,0 0 0,0 0 0,0 0 1,0 0-1,-1 0 0,1 0 0,0 0 1,0 0-1,0 0 0,0 0 0,-1 0 1,1 0-1,0 0 0,0 0 0,0 0 1,-8 4 115,-5 10-355,-8 30-1348,11-21-811,18-38 1789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15099,'0'0'117,"1"1"0,-1-1 0,1 1 0,-1-1 0,0 1 0,1-1 0,-1 1 0,0 0 0,1-1 0,-1 1 0,0-1 0,0 1 0,0 0-1,0-1 1,0 1 0,0 0 0,0-1 0,0 1 0,0 0 0,0-1 0,0 1 0,0 0 0,0-1 0,0 1 0,-1 0 0,-1 27 991,2-23-1004,-11 104 845,10-94-941,1 0-1,1 1 1,0-1 0,1 0-1,4 16 1,-5-29-9,-1-1 0,0 0-1,1 1 1,-1-1 0,1 1 0,-1-1-1,1 0 1,0 1 0,-1-1 0,1 0-1,0 1 1,0-1 0,0 0 0,0 0-1,0 0 1,0 0 0,1 0 0,-1 0-1,2 1 1,-1-2 5,-1 0 0,0 1 0,0-1 0,1 0 0,-1 0 0,0 0 0,1 0-1,-1-1 1,0 1 0,0 0 0,1 0 0,-1-1 0,0 1 0,0-1 0,1 1 0,-1-1 0,0 1 0,1-2-1,7-4 44,-1-1 0,-1 1-1,1-2 1,10-12-1,-10 11-9,43-51 248,-27 31-79,0 1 1,2 2-1,35-29 1,-43 45-100,-18 10-101,0 0 0,1 0-1,-1 0 1,0 0 0,1 0-1,-1 0 1,1 0 0,-1 0-1,0 0 1,1 0 0,-1 0-1,0 0 1,1 0 0,-1 0 0,1 0-1,-1 0 1,0 0 0,1 0-1,-1 0 1,0 1 0,1-1-1,-1 0 1,0 0 0,1 0-1,-1 1 1,1 1 5,0 0-1,-1 0 1,1 0 0,-1 0 0,1 0-1,-1 0 1,0 0 0,0 0-1,0 0 1,0 1 0,0-1 0,-1 0-1,1 0 1,-1 2 0,-44 183 159,11-54-227,33-128-31,-1 1 1,2-1-1,-1 0 0,0 1 0,1 8 0,8-23-912,0-7 831,-1-3-157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18196,'7'-9'3068,"-12"25"-1454,-1 0-1299,-3 12-206,-1 1-37,1 0 0,2 1-1,-7 50 1,14-79-71,0 1 0,0 0 0,0-1 0,0 1 0,0-1 0,0 1 0,1-1 0,-1 1 0,0-1 0,1 1 0,-1-1 0,1 1 0,0-1 0,-1 1 0,1-1 0,1 2 0,-1-3 1,0 1-1,0 0 0,0-1 1,0 1-1,0-1 0,0 1 1,0-1-1,0 0 0,0 1 1,0-1-1,1 0 0,-1 0 1,0 0-1,0 0 0,0 0 1,0 0-1,0 0 0,1 0 1,-1 0-1,0 0 0,0-1 1,0 1-1,0 0 0,2-2 1,15-6 34,0-1 1,-1-1-1,0-1 1,0 0-1,19-19 1,-9 9 33,19-17 81,30-21 172,-75 58-315,-1 1 0,1-1 0,-1 1 0,1 0 1,-1-1-1,1 1 0,-1 0 0,1 0 0,-1-1 0,1 1 1,0 0-1,-1 0 0,1 0 0,-1 0 0,1-1 1,0 1-1,-1 0 0,1 0 0,-1 0 0,1 0 1,0 1-1,-1-1 0,1 0 0,-1 0 0,1 0 1,0 1-1,0-1-2,-1 1 0,1 0-1,-1-1 1,1 1 0,-1 0 0,1 0 0,-1 0 0,0-1 0,1 1 0,-1 0 0,0 0 0,0 0 0,0 0-1,0-1 1,0 1 0,0 2 0,-6 47 28,3-31 1,2-12 12,2 27-405,-1-34 351,0 1-1,0-1 1,0 1 0,0-1 0,0 1-1,0 0 1,1-1 0,-1 1 0,0-1-1,0 1 1,1-1 0,-1 0 0,0 1-1,1-1 1,-1 1 0,0-1 0,1 1-1,-1-1 1,1 0 0,-1 1 0,1-1 0,-1 0-1,1 0 1,-1 1 0,1-1 0,-1 0-1,1 0 1,-1 0 0,1 0 0,-1 1-1,1-1 1,-1 0 0,1 0 0,0 0-1,-1 0 1,1 0 0,-1 0 0,1 0-1,-1-1 1,1 1 0,-1 0 0,1 0 0,-1 0-1,1-1 1,-1 1 0,1 0 0,-1 0-1,1-1 1,0 0 0,11-6-108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14371,'-1'1'70,"0"-1"0,1 0 0,-1 1-1,0-1 1,1 1 0,-1-1 0,0 0 0,1 1-1,-1-1 1,1 1 0,-1 0 0,1-1 0,-1 1 0,1-1-1,-1 1 1,1 0 0,0-1 0,-1 1 0,1 0-1,0 0 1,-1-1 0,1 1 0,0 0 0,0 1 0,-5 19 187,5-20-157,-6 56 308,3 97 0,0 1-288,3-154-135,0 0-1,0 0 1,0 0-1,0 0 0,-1 0 1,1 0-1,0-1 0,0 1 1,-1 0-1,1 0 1,0 0-1,-1 0 0,1 0 1,-1 0-1,1 0 0,-2 0 1,2 0-9,-1-1-1,1 0 1,0 0-1,-1 0 1,1 0 0,-1 0-1,1 0 1,0 0 0,-1 0-1,1 0 1,-1 0 0,1 0-1,0 0 1,-1 0 0,1 0-1,-1 0 1,1 0 0,0 0-1,-1 0 1,1 0 0,0-1-1,-1 1 1,1 0 0,0 0-1,-1-1 1,0 1 0,-2-3-75,0-1 0,0 1 1,0 0-1,0-1 0,-5-7 0,-12-23-193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 14387,'16'-5'452,"0"0"0,1 1 0,-1 1 0,1 1 0,-1 0 0,1 1 0,22 2 0,-28 0-348,-1 0 1,1 0-1,-1 1 0,0 0 0,0 1 1,0 0-1,0 1 0,0 0 1,-1 1-1,1 0 0,-1 0 1,15 12-1,-20-12-93,1 0 0,-1 0 0,0 0 0,-1 0 0,1 1 0,-1 0 0,0 0-1,-1 0 1,1 0 0,-1 0 0,0 0 0,-1 1 0,1-1 0,-1 1 0,-1-1 0,1 1 0,-1-1 0,0 1 0,-2 12 0,-1 0 55,-1 0 0,0 0 0,-1 0 1,-1-1-1,-13 27 0,12-30 65,-1 0 1,-1-1-1,0 0 0,-1-1 1,0 0-1,-1 0 0,0-1 1,-1-1-1,-20 15 0,26-21-73,-1 0 0,0-1 0,0 0 0,-1 0 0,1 0 0,-1-1 0,0 0 0,0-1 0,0 0 0,0 0 0,0-1 0,0 0 0,-1 0 0,1-1 0,0 0 0,0 0 0,-1-1 0,1 0 0,0-1 0,-13-3 0,17 4-112,1-1 1,0 1-1,0-1 0,1 0 0,-1 1 0,0-1 0,0-1 1,1 1-1,-3-3 0,4 4 25,1 1 1,-1-1-1,1 1 0,-1-1 1,1 0-1,-1 1 0,1-1 1,0 0-1,0 1 0,-1-1 1,1 0-1,0 1 0,0-1 1,0 0-1,0 0 0,0 1 1,-1-1-1,1 0 0,1 1 1,-1-1-1,0 0 1,0 0-1,0 1 0,0-1 1,0 0-1,1 1 0,-1-1 1,0 0-1,1 1 0,-1-1 1,0 0-1,1 1 0,-1-1 1,1 1-1,-1-1 0,1 1 1,-1-1-1,1 1 0,-1-1 1,1 1-1,0 0 0,-1-1 1,1 1-1,0 0 0,-1-1 1,1 1-1,1 0 0,18-9-312,10-1-98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13683,'0'-1'119,"1"0"0,-1 0 0,1 0 0,-1 0 0,1 0 0,0 0 1,-1 1-1,1-1 0,0 0 0,-1 0 0,1 0 0,0 1 0,0-1 0,0 1 0,0-1 0,-1 0 0,1 1 0,0-1 1,0 1-1,1-1 0,-1 2-25,-1 0-1,1-1 1,-1 1 0,0-1 0,1 1-1,-1 0 1,0-1 0,0 1 0,1 0-1,-1 0 1,0-1 0,0 1 0,0 0-1,0 0 1,0-1 0,0 1 0,0 0 0,0-1-1,0 1 1,0 1 0,-9 48 1129,-89 249-253,55-181-889,43-118-77,0 0 0,0 0 0,1 0 0,-1-1 0,0 1 0,0 0 0,0 0 0,0 0 0,1 0 0,-1 0 0,0 0 0,0 0 0,0 0 0,1 0 0,-1 0 0,0 0 0,0 0 0,1 0 0,-1 0 0,0 0 0,0 0 0,0 0 0,1 0 0,-1 0 0,0 0 0,0 0 0,0 0 0,1 0 0,-1 0 0,0 0 0,0 0 0,0 1 0,0-1 0,1 0 0,-1 0 0,0 0 0,0 0 0,0 0 0,0 1 0,0-1 0,1 0 0,-1 0 0,0 0 0,0 1 0,0-1 0,0 0 0,0 0 0,0 0 0,0 1 0,0-1 0,0 0 0,0 0 0,0 0 0,0 1 0,0-1 0,0 0 0,0 0 0,0 0 0,0 1 0,0-1 0,0 0 0,0 0 0,0 0 0,0 1 0,0-1 0,9-7 97,0-1-1,0 1 0,-1-2 1,0 1-1,7-11 1,5-4 75,99-99 666,9-12-533,-107 110-140,-13 12-210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11434,'5'25'1601,"5"-4"-929,5-2-312,3-1 1664,4 2-1455,-1-1-89,4-2-448,-1-5-240,1 2 200,-3-1-72,-1-4-48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16508,'-4'10'1408,"10"-7"-984,1 1-120,13 0 592,7-1-176,6 3-248,3 0-79,4-1-105,2 1-112,-4 3-328,-2-2-233,-9 3-503,-2 0 2241,-14 1-1409,-5 1-40,-9-2-48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15003,'3'5'1256,"13"-2"-783,4-3-145,7 0 392,3 0-144,5-1-328,1-1-320,-3-5 248,-6-6-88,-7-7-160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15683,'5'-3'2046,"213"-175"1140,-147 121-2915,-52 42-235,-13 9-22,1 1-1,0-1 1,0 1 0,0 0-1,1 1 1,14-7 0,-21 11-14,-1 0 1,0 0 0,0 0-1,0 0 1,0-1-1,0 1 1,1 0 0,-1 0-1,0 0 1,0 0-1,0 0 1,0 0-1,1 0 1,-1 0 0,0 0-1,0 0 1,0 0-1,0 0 1,0 0-1,1 1 1,-1-1 0,0 0-1,0 0 1,0 0-1,0 0 1,0 0 0,1 0-1,-1 0 1,0 0-1,0 0 1,0 1-1,0-1 1,0 0 0,0 0-1,0 0 1,0 0-1,1 0 1,-1 0 0,0 1-1,0-1 1,0 0-1,0 0 1,0 0-1,-1 11 12,-8 13-3,8-22-7,-6 14-13,-11 26-63,1 1 1,-21 87-1,38-129 19,0 0 1,-1 0-1,1 0 0,0 0 1,0 0-1,0 0 0,0 0 1,0 0-1,0 0 0,0 0 1,1 0-1,-1 0 0,0 1 1,0-2-1,1 1 0,0 1 1,-1-1 21,0-1 1,1 0-1,-1 1 1,0-1-1,1 0 1,-1 0 0,1 1-1,-1-1 1,1 0-1,-1 0 1,1 0 0,-1 0-1,0 1 1,1-1-1,-1 0 1,1 0 0,-1 0-1,1 0 1,-1 0-1,1 0 1,-1 0-1,1 0 1,-1-1 0,1 1-1,5-2-170,-1 0 0,1-1 0,-1 1 0,9-7 0,-2 2 112,22-12-513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14603,'-12'14'517,"1"1"1,0 0-1,0 1 1,2 0-1,-13 28 0,17-34-460,1 1 0,0 0 0,1 0-1,0 0 1,1 1 0,0-1 0,1 0 0,0 1-1,1-1 1,1 15 0,0-22 4,0-1-1,0 1 1,0 0-1,0-1 1,1 1 0,0-1-1,0 0 1,0 1-1,0-1 1,0 0 0,0 0-1,1 0 1,-1 0 0,1-1-1,0 1 1,0-1-1,0 1 1,0-1 0,1 0-1,-1-1 1,0 1 0,1 0-1,-1-1 1,1 0-1,0 0 1,-1 0 0,1 0-1,0 0 1,0-1-1,0 0 1,-1 0 0,1 0-1,0 0 1,0 0 0,0-1-1,0 0 1,-1 1-1,1-2 1,0 1 0,-1 0-1,1-1 1,-1 1 0,7-5-1,-10 6-21,1-1-1,0 1 1,-1 0 0,1-1-1,0 1 1,-1 0-1,1-1 1,-1 1 0,1-1-1,-1 1 1,1-1-1,-1 1 1,1-1 0,-1 0-1,1 1 1,-1-1-1,0 0 1,1 1 0,-1-1-1,0 0 1,0 1 0,1-1-1,-1 0 1,0 1-1,0-1 1,0 0 0,0 0-1,0 1 1,0-1-1,0 0 1,0 0 0,0 1-1,0-1 1,0 0-1,-1 1 1,1-1 0,0 0-1,0 1 1,-1-1-1,1 0 1,-1 1 0,1-1-1,0 0 1,-1 1 0,1-1-1,-1 1 1,1-1-1,-1 1 1,0-1 0,1 1-1,-1-1 1,1 1-1,-2-1 1,-1-1-44,0 0 0,0 1-1,0-1 1,-1 0 0,1 1 0,0 0-1,-1 0 1,0 0 0,-5-1 0,-20 5-1650,37-2 1210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17644,'9'6'5321,"-7"-6"-4785,4-2-416,1-2-1016,5-2 864,2 2-264,-1 1-112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13787,'-6'0'245,"1"1"1,-1 1-1,0-1 0,1 1 0,-1 0 1,1 0-1,0 0 0,-1 1 1,1 0-1,0 0 0,1 0 1,-1 0-1,0 1 0,1 0 0,0 0 1,-7 9-1,8-10-255,1 0 0,0 1 0,-1-1-1,2 1 1,-1-1 0,0 1 0,1 0 0,-1 0 0,1 0-1,0-1 1,-1 6 0,2-6 18,0-1-1,0 1 1,0 0-1,1-1 1,-1 1-1,1-1 1,-1 1-1,1-1 1,0 1 0,0-1-1,0 1 1,0-1-1,0 0 1,0 1-1,1-1 1,-1 0-1,1 0 1,2 3 0,-1-3 13,0 0 1,0 0-1,0 0 1,0 0-1,0 0 1,1 0-1,-1-1 1,1 0-1,-1 0 1,1 0-1,-1 0 1,1 0-1,0-1 1,-1 1-1,1-1 1,0 0 0,-1 0-1,1-1 1,0 1-1,-1-1 1,7-1-1,1-1 183,-1 0-1,1-1 1,-1 0-1,0 0 0,-1-1 1,12-8-1,-14 8 100,0 0 0,-1 0 0,0-1 1,0 0-1,0 0 0,-1 0 0,6-9 0,-10 13-234,0 1 1,0 0-1,-1 0 0,1-1 1,0 1-1,-1-1 1,1 1-1,0 0 0,-1-1 1,0 1-1,1-1 1,-1 0-1,0 1 0,0-1 1,0 1-1,0-1 1,0 1-1,0-1 1,0 1-1,0-1 0,-1 1 1,1-1-1,-1 1 1,1-1-1,-1 1 0,0-1 1,1 1-1,-1 0 1,0-1-1,0 1 0,0 0 1,0 0-1,0-1 1,0 1-1,0 0 0,0 0 1,-1 0-1,1 1 1,0-1-1,-1 0 0,1 0 1,-1 1-1,1-1 1,0 1-1,-3-1 0,-1-1-244,-1 0-1,1 1 1,-1 0-1,0 0 0,0 0 1,0 1-1,1-1 0,-1 2 1,0-1-1,0 1 1,0-1-1,-10 4 0,16-4 150,0 1 0,-1-1 0,1 0 0,0 0 0,0 0 0,0 0 0,-1 1 0,1-1 0,0 0 0,0 0 0,0 0 0,0 1 0,0-1 0,-1 0 0,1 0 0,0 0 0,0 1 0,0-1 0,0 0 0,0 0 0,0 1 0,0-1 0,0 0 0,0 0 0,0 1 0,0-1 0,0 0 0,0 0 0,0 1-1,0-1 1,6 4-540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17356,'0'0'176,"1"-1"1,-1 0 0,0 0-1,1 1 1,-1-1-1,1 0 1,-1 1 0,1-1-1,-1 1 1,1-1 0,-1 1-1,1-1 1,0 1-1,-1-1 1,1 1 0,0-1-1,0 1 1,-1 0 0,1-1-1,0 1 1,1 0-1,-1 0-91,-1 0-1,1 1 1,-1-1-1,1 0 1,-1 1-1,1-1 1,-1 1-1,0-1 1,1 0-1,-1 1 1,1-1-1,-1 1 1,0 0-1,0-1 1,1 1-1,-1-1 1,0 1-1,0-1 1,1 1-1,-1 0 1,0 0-1,4 50 477,-3-36-465,2 31-168,-2-28-266,0 0-1,1 0 0,0 0 0,8 22 0,-10-40 331,0 1 0,0-1-1,0 1 1,0-1 0,0 1-1,0-1 1,0 1 0,0-1-1,0 0 1,1 1-1,-1-1 1,0 1 0,0-1-1,0 1 1,1-1 0,-1 0-1,0 1 1,1-1 0,-1 0-1,0 1 1,1-1 0,-1 0-1,0 0 1,1 1 0,-1-1-1,1 0 1,-1 0 0,1 0-1,-1 1 1,0-1-1,1 0 1,-1 0 0,2 0-1,-2 0 7,1-1 1,-1 0-1,1 1 0,0-1 0,-1 0 0,1 0 0,-1 1 0,0-1 0,1 0 0,-1 0 0,1 1 0,-1-1 0,0 0 0,0 0 0,0 0 1,1 0-1,-1-1 0,1-11-170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 14371,'0'0'131,"0"-1"0,-1 1-1,1-1 1,0 1 0,0-1 0,0 1 0,-1 0-1,1-1 1,0 1 0,0-1 0,-1 1 0,1 0-1,0-1 1,-1 1 0,1 0 0,0-1 0,-1 1-1,1 0 1,-1-1 0,1 1 0,0 0-1,-1 0 1,1-1 0,-1 1 0,1 0 0,-1 0-1,1 0 1,-1 0 0,1 0 0,-1 0 0,1 0-1,-1 0 1,1 0 0,-1 0 0,1 0 0,-2 0-1,-26-1 859,24 1-641,-4 1-234,-1-1 0,1 1 0,0 1 1,0 0-1,-1 0 0,2 0 0,-16 7 0,19-7-119,0 1 0,-1-1 0,1 0-1,0 1 1,0 0 0,1 0 0,-1 0-1,1 1 1,-1-1 0,1 1 0,0-1 0,0 1-1,1 0 1,-5 9 0,6-12-14,0 1 0,1-1 0,-1 1 0,1 0 0,0-1 0,-1 1 0,1-1 0,0 1 0,0 0 0,0-1 0,0 1 0,0 0 0,0-1 0,1 1 0,-1-1 0,1 1 0,-1 0 0,1-1 0,-1 1 0,1-1 0,1 2 0,-1-1-15,1 0-1,0 0 0,0 0 0,0-1 1,0 1-1,0 0 0,0-1 1,0 0-1,0 1 0,1-1 1,-1 0-1,3 1 0,5 0-98,1 1-1,-1-1 1,0-1-1,0 0 1,17 0-1,-11-1 11,0-2 0,0 1-1,0-2 1,18-5-1,-30 7 162,1 0 0,-1 0 0,0-1-1,0 0 1,0 0 0,1 0-1,-2 0 1,1-1 0,0 1 0,0-1-1,-1 0 1,0 0 0,1-1-1,-1 1 1,0 0 0,-1-1-1,1 0 1,-1 0 0,3-5 0,-5 8-2,1 0 0,-1 0 1,1-1-1,-1 1 0,0 0 1,0-1-1,1 1 0,-1 0 1,0-1-1,0 1 0,0 0 1,-1-1-1,1 1 0,0 0 1,0-1-1,-1 1 1,1 0-1,-1 0 0,1-1 1,-1 1-1,1 0 0,-3-2 1,2 1-29,-1 0 0,0 0 0,0 1 0,0-1 1,-1 1-1,1-1 0,0 1 0,0 0 0,-1 0 1,1 0-1,-4-1 0,0 0 119,-1 1 0,0-1 0,-1 1 0,1 1 0,0-1-1,0 1 1,-14 2 0,4 4-91,2 2 30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15555,'-40'39'1313,"-7"7"-875,43-42-428,1 1 1,-1-1 0,1 1 0,1-1-1,-1 1 1,1 0 0,0 0 0,0 0-1,-2 9 1,3-13 1,1 0 0,0 1 0,-1-1 0,1 1 0,0-1 0,0 1 0,0-1 0,0 1 0,0-1 0,1 0-1,-1 1 1,0-1 0,1 1 0,-1-1 0,1 0 0,-1 1 0,1-1 0,0 0 0,-1 0 0,1 1 0,0-1 0,0 0 0,0 0 0,0 0 0,0 0 0,0 0 0,0 0 0,0 0 0,1-1 0,-1 1-1,0 0 1,0-1 0,1 1 0,-1 0 0,0-1 0,1 0 0,-1 1 0,1-1 0,-1 0 0,0 0 0,1 0 0,-1 0 0,3 0 0,6 0 139,0 0 0,0 0 0,0-2 0,18-3 1,-7 0 212,1-1 0,-1 0 0,0-2 1,-1 0-1,0-2 0,0 0 0,26-19 1,-44 28-314,0-1 0,-1 1 1,1 0-1,-1 0 0,1-1 1,-1 1-1,0-1 0,1 1 1,-1-1-1,0 1 0,0-1 1,0 0-1,0 0 0,-1 1 1,1-1-1,0 0 1,0-2-1,-2 3-29,1 0-1,0-1 1,-1 1-1,1 0 1,-1 0 0,1 1-1,-1-1 1,1 0 0,-1 0-1,0 0 1,1 0 0,-1 0-1,0 1 1,0-1 0,0 0-1,0 1 1,1-1 0,-1 0-1,0 1 1,0-1-1,0 1 1,0 0 0,0-1-1,-1 1 1,1 0 0,0-1-1,0 1 1,0 0 0,-2 0-1,-10-2-384,1 1-1,-1 1 1,0-1 0,1 2-1,-1 0 1,1 0-1,-1 1 1,1 1 0,0 0-1,-1 1 1,-18 8-1,18-5-541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20900,'0'2'1545,"2"1"-1169,-1-3-192,4-3-744,9-1 544,3-3-192,2-2-200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11018,'1'0'117,"-1"0"0,0 0 0,1 0 0,-1-1 0,0 1 0,1 0 0,-1-1 0,0 1 0,1 0-1,-1 0 1,0-1 0,0 1 0,0-1 0,1 1 0,-1 0 0,0-1 0,0 1 0,0 0 0,0-1-1,1 1 1,-1-1 0,0 1 0,0 0 0,0-1 0,0 1 0,0-1 0,0 1 0,0-1 0,0 1 0,0 0-1,-1-2 1,-10-10 2029,8 9-1924,-1 1-1,0 0 1,1 0-1,-1 0 1,0 1-1,-6-3 1,6 3-181,0 1 0,-1-1 0,1 1 0,0 0 0,0 0 0,0 0 0,-1 1 0,1-1 0,0 1 0,0 0 0,0 0 0,0 1 0,0-1 0,0 1 0,1 0 0,-1 0 0,0 0 0,1 0 0,-1 1 0,1-1 0,-4 4 0,3-1-45,0 0 1,1 0 0,-1 0 0,1 1-1,0-1 1,0 1 0,0-1 0,1 1-1,0 0 1,0 0 0,1 0 0,-1 0-1,0 13 1,2-14-6,-1 1 0,1 0-1,1-1 1,-1 1 0,1 0-1,0-1 1,0 1 0,0-1 0,1 1-1,3 7 1,-3-10 4,-1-1 0,1 1-1,0-1 1,-1 1 0,1-1 0,0 0 0,1 0 0,-1 0-1,0 0 1,1 0 0,-1-1 0,1 1 0,-1 0-1,1-1 1,0 0 0,0 0 0,-1 0 0,1 0 0,0 0-1,0-1 1,5 1 0,-1 0 50,1-1-1,0 0 1,0-1-1,-1 0 1,1 0-1,0 0 1,-1-1-1,1 0 1,-1-1-1,12-5 1,-14 6 79,0-1 0,0 0 0,0 0 0,0-1 0,0 1 0,0-1 0,-1 0 0,0 0 0,0-1 0,0 1 0,0-1 0,-1 0 0,0 0 0,5-8 0,-8 12-78,1-1 0,-1 1 1,1 0-1,-1 0 0,0-1 0,0 1 0,0 0 1,1-1-1,-1 1 0,0 0 0,0-1 0,-1 1 1,1 0-1,0-1 0,0 1 0,-1 0 0,1 0 1,-1-1-1,1 1 0,-1 0 0,1 0 0,-1 0 1,-1-2-1,0 1-52,0 0 0,0 0 0,0 0-1,0 0 1,-1 1 0,1-1 0,-1 1 0,1-1 0,-1 1 0,-3-1 0,-3-1-542,0 0 1,-1 1 0,1 0 0,-1 0-1,-15 0 1,16 4-70,4 6-110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12043,'0'-1'268,"0"-1"0,0 1 0,0-1 0,0 1 0,0-1 0,0 1 0,0 0 0,0-1 0,-1 1 0,1-1 0,-1 1 0,1 0 0,-1-1 0,1 1 0,-1 0 0,0 0 0,0-1 1,1 1-1,-1 0 0,-2-2 0,2 3-198,-1-1-1,1 1 1,-1 0 0,1 0 0,0 0 0,-1 0-1,1 0 1,0 0 0,-1 1 0,1-1 0,0 0-1,-1 1 1,1-1 0,0 1 0,-1-1 0,1 1 0,0 0-1,0-1 1,0 1 0,0 0 0,0 0 0,-2 1-1,-5 5-87,-1 0-1,1 0 1,1 1-1,-1-1 1,-10 17 0,15-19-16,-1 0 1,1 0 0,1 0 0,-1 0-1,1 0 1,0 1 0,0-1 0,0 1 0,1 0-1,0-1 1,0 1 0,0 7 0,1-11 22,0-1-1,0 0 1,0 1 0,0-1 0,1 0 0,-1 1 0,0-1 0,0 0 0,1 0 0,-1 1-1,1-1 1,-1 0 0,1 0 0,0 0 0,-1 0 0,1 1 0,0-1 0,0 0 0,0 0-1,0-1 1,0 1 0,0 0 0,0 0 0,1 1 0,0-2 3,0 1 0,0-1 0,0 1 1,0-1-1,0 0 0,0 0 0,1 0 0,-1 0 0,0 0 0,0 0 1,0 0-1,0-1 0,4 0 0,1-2 56,1 0-1,-1 0 1,0-1 0,0 1-1,0-1 1,-1-1-1,7-5 1,-3 1 227,0-1-1,-1-1 1,0 0 0,10-16-1,-16 23-143,-1 0-1,1 0 0,-1 0 1,0 0-1,0-1 0,-1 1 1,1-1-1,-1 1 0,0-1 1,0 1-1,-1-1 0,1 0 1,-1 1-1,0-1 0,-1 0 0,0-7 1,0 11-129,1 0 0,0-1 1,-1 1-1,1 0 0,-1 0 1,0 0-1,1 0 0,-1 0 1,0 1-1,0-1 0,0 0 1,1 0-1,-1 0 0,0 1 1,0-1-1,0 0 0,0 1 1,0-1-1,0 1 0,-1-1 1,1 1-1,0-1 0,0 1 1,0 0-1,0 0 0,0 0 1,-1-1-1,1 1 0,0 0 1,0 0-1,0 1 0,-1-1 1,1 0-1,0 0 0,0 1 1,0-1-1,0 0 0,0 1 1,0-1-1,-2 2 0,-1 0-219,-1 0 0,1 0 0,0 0 0,0 1-1,0-1 1,1 1 0,-1 0 0,1 0 0,-5 5-1,5-4-157,1-1 254,-1 0 1,0 1-1,1 0 0,-1 0 0,1 0 0,0 0 0,0 0 0,1 0 0,-2 6 0,2-2-275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15235,'-13'4'1645,"6"0"-1515,1 1 0,0-1 0,0 1 0,0 0 1,1 0-1,0 1 0,0 0 0,-6 8 0,8-10-139,1 0 0,-1 0 1,1 0-1,0 0 0,0 0 0,1 0 0,-1 0 0,1 1 0,0-1 0,0 1 0,0-1 0,1 1 0,0-1 0,0 1 0,0 5 0,0-8 2,1-1 0,-1 0 0,0 1 1,1-1-1,-1 1 0,1-1 0,0 1 0,-1-1 0,1 0 1,0 1-1,0-1 0,0 0 0,0 0 0,0 0 0,0 0 1,0 0-1,0 0 0,1 0 0,-1 0 0,0 0 1,2 0-1,0 0 0,0 0-1,0 0 1,0 0 0,0-1 0,0 1 0,0-1 0,0 0-1,0 0 1,0 0 0,4-1 0,3 0 41,1-2 0,-1 1 0,0-1 0,1-1 1,9-5-1,-3 1 205,0-1 1,-1-1 0,15-12-1,-25 18-81,-1-1 0,0 1 0,0-1-1,0 0 1,0 0 0,-1-1-1,0 1 1,0-1 0,0 0 0,-1 0-1,4-9 1,-7 14-118,0 0 1,1-1-1,-1 1 0,0 0 1,0 0-1,1 0 0,-1 0 0,0-1 1,0 1-1,-1 0 0,1 0 1,0 0-1,0 0 0,0 0 0,-1-1 1,1 1-1,-1 0 0,1 0 1,-1 0-1,1 0 0,-1 0 0,0 0 1,1 0-1,-2-1 0,0 0-4,-1 1-1,1-1 0,0 1 0,0-1 0,-1 1 1,1 0-1,-1 0 0,1 0 0,-1 0 1,-3 0-1,-6-1-227,0 1 0,0 0 0,-22 1 0,28 1 86,1-1 1,0 1-1,0 0 1,0 0-1,0 0 0,0 0 1,0 1-1,0 0 1,0 0-1,1 1 1,-6 3-1,-7 9-337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18508,'-3'-4'4049,"6"2"-3673,-1 2-224,1 0-392,3-1-296,-2-3-712,4 2 1039,3 2-159,2-1-160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14851,'-11'-1'431,"-1"2"-1,1 0 0,-1 0 1,1 1-1,0 1 0,0-1 1,-18 8-1,27-9-430,-1 0 0,0 1 0,1-1 0,-1 1 1,1-1-1,-1 1 0,1 0 0,0 0 0,0 0 0,0 0 0,0 0 0,0 1 0,0-1 0,1 0 0,-1 1 1,1 0-1,0-1 0,0 1 0,0 0 0,0-1 0,0 1 0,0 0 0,1 0 0,-1 0 0,1 0 0,0 0 1,0 0-1,0 0 0,0-1 0,0 1 0,1 0 0,-1 0 0,1 0 0,1 4 0,-1-4-29,0 0-1,0 0 1,1 0-1,-1 0 1,1 0-1,-1 0 0,1 0 1,0 0-1,0-1 1,0 1-1,0-1 1,1 0-1,-1 1 1,0-1-1,1 0 1,0 0-1,0-1 1,-1 1-1,1 0 0,4 1 1,-2-2 0,-1 0 0,1 0 0,0 0 1,-1-1-1,1 1 0,0-1 0,0 0 0,0-1 0,-1 1 1,1-1-1,0 0 0,8-3 0,-6 2 71,-1 0 0,1-1 0,-1 0-1,0-1 1,0 1 0,-1-1 0,1 0 0,-1-1-1,6-5 1,-8 7 76,0 0-1,0 0 0,0-1 0,-1 1 0,0-1 1,1 0-1,-1 0 0,-1 0 0,1 0 1,0 0-1,-1 0 0,0 0 0,0-1 1,0-6-1,-1 10-71,1 0 0,-1 0 0,-1 0 0,1-1 1,0 1-1,0 0 0,0 0 0,-1-1 0,1 1 0,0 0 1,-1 0-1,1 0 0,-1 0 0,0 0 0,1-1 0,-1 1 0,0 0 1,0 0-1,1 1 0,-1-1 0,0 0 0,-2-1 0,1 0 4,-1 1-1,1 0 0,-1 0 0,1 0 0,-1 0 1,1 1-1,-1-1 0,0 1 0,1-1 0,-4 1 0,-4 0-42,1 1 0,0-1 0,-1 2 0,1-1 0,-10 4 0,5-1-329,1 1 1,-15 8-1,25-12 226,-1 1-1,1 0 1,0 0 0,0 0 0,0 0-1,0 0 1,1 1 0,-1-1 0,1 1 0,-1 0-1,1 0 1,0 0 0,-4 6 0,4 5-351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16315,'-7'2'215,"1"-1"-1,0 1 0,-1 0 1,1 0-1,0 1 0,0 0 0,0 0 1,0 0-1,1 1 0,-1 0 1,1 0-1,0 0 0,0 1 0,0-1 1,-4 8-1,5-8-212,0 0 0,1 1 0,0-1 0,0 1 0,0 0 0,0 0 0,1 0 0,0 0 0,0 0 0,0 1 0,1-1 0,0 0 0,0 1 0,0 0 0,1-1 0,-1 1 0,1-1 0,1 8 0,1-10-42,-1 1 1,0 0 0,1-1-1,0 1 1,0-1 0,0 1 0,1-1-1,-1 0 1,1 0 0,-1 0 0,1 0-1,0 0 1,0-1 0,0 1-1,1-1 1,-1 0 0,1 0 0,-1 0-1,1-1 1,-1 1 0,5 0-1,-3 0 7,-1 0-1,1-1 0,-1 0 0,1 0 0,0 0 1,-1-1-1,1 0 0,0 0 0,-1 0 1,1 0-1,0-1 0,0 0 0,-1 1 0,1-2 1,-1 1-1,1-1 0,4-1 0,-3-2 65,0 1-1,-1 0 1,1-1-1,-1 0 1,0-1-1,0 1 1,-1-1-1,1 0 1,-1 0-1,4-8 1,-6 10 72,0 0 0,0 0 0,-1 0 0,1 0 1,-1 0-1,0 0 0,0-1 0,0 1 0,-1 0 0,1-1 0,-1 1 1,0-1-1,0 1 0,-1 0 0,1-1 0,-1 1 0,0 0 0,-2-5 0,3 8-65,-1 0-1,1 0 0,-1 0 0,1 0 0,-1 0 0,0 0 1,1 0-1,-1 0 0,0 0 0,1 0 0,-1 1 0,0-1 1,0 0-1,0 1 0,0-1 0,0 1 0,0-1 0,0 1 1,0-1-1,0 1 0,0-1 0,0 1 0,0 0 0,0 0 1,-2-1-1,0 2-43,1-1 1,-1 0 0,0 1-1,1 0 1,-1-1-1,0 1 1,1 0 0,-1 0-1,1 0 1,-3 3 0,-5 2-540,1 1 1,-1 0 0,-14 16 0,22-21 440,0 1 1,0-1-1,0 0 0,0 1 1,1-1-1,-1 1 1,1 0-1,-2 3 1,0 7-512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15571,'-18'11'441,"1"0"0,0 1 0,1 1 0,0 1 0,1 0-1,-26 31 1,36-39-452,0 1 0,1-1 0,-1 1 0,1 0 0,1 1 1,-6 13-1,9-20 11,-1 1 0,1-1 0,-1 1 0,1-1 1,0 1-1,0-1 0,-1 1 0,1-1 1,0 1-1,1-1 0,-1 1 0,0-1 1,0 1-1,1-1 0,-1 1 0,0-1 0,1 1 1,0-1-1,-1 0 0,1 1 0,0-1 1,0 0-1,0 1 0,-1-1 0,1 0 1,0 0-1,1 0 0,-1 0 0,0 0 0,0 0 1,0 0-1,1 0 0,-1-1 0,0 1 1,1 0-1,-1-1 0,1 1 0,-1-1 0,1 0 1,-1 1-1,1-1 0,-1 0 0,3 0 1,4 1 61,-1-1 0,1 0 1,0 0-1,0-1 0,-1 0 1,1 0-1,-1-1 0,1 0 1,-1 0-1,1-1 1,7-3-1,1-2 316,-1 0 1,-1-1-1,27-21 0,-39 29-307,0 0 0,0-1 0,0 0-1,0 1 1,0-1 0,-1 0 0,1 0-1,-1 0 1,0 0 0,1 0 0,-1 0-1,0 0 1,0-1 0,0 1 0,0 0-1,-1-1 1,1 1 0,0-5 0,-2 6-59,1-1 1,-1 0-1,1 1 1,-1-1-1,0 0 1,1 1-1,-1-1 1,0 1-1,0-1 1,0 1 0,-1 0-1,1-1 1,0 1-1,0 0 1,-1 0-1,1 0 1,-1 0-1,1 0 1,-1 0-1,1 0 1,-1 0-1,1 1 1,-1-1-1,0 0 1,1 1-1,-1 0 1,-2-1-1,-8-2-164,-1 0 0,1 1 0,-1 0-1,1 1 1,-23 1 0,-5 2-165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6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15283,'1'-1'1865,"14"1"-929,2 0-328,11-2 1648,4-2-999,8-2-473,0 0-144,5 1-440,-5-2-208,-7-1-752,-5 3 1496,-10 3-816,-4 2-72,-7 2-40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11354,'4'-2'397,"0"0"0,0-1-1,0 1 1,0-1 0,0 0-1,-1 0 1,4-4 0,12-9 430,-15 12-736,1 0 0,1 1 0,-1 0 0,0 0 0,1 0 0,0 1 0,-1 0 0,1 0 0,0 0 0,0 1 0,0-1 1,0 1-1,0 1 0,1-1 0,10 2 0,15-1-714,61-9 0,-62 4 347,1 2 0,32 2 0,-17 5 39,0 2 0,48 12 0,-79-14 216,0-1 1,0-1-1,0 0 1,1-1-1,-1-1 1,1-1-1,-1 0 0,0-1 1,0-1-1,0 0 1,0-1-1,0-1 1,23-11-1,-9 2 34,0 1 0,55-15 1,-70 25-32,0 0 1,0 1-1,0 1 1,0 0-1,1 1 1,-1 0-1,0 2 1,18 3 0,15 5 9,-15-2 3,0-2 0,0-1 1,34 0-1,-24-4 12,0 3 1,67 14 0,-76-13-18,1-1 1,-1-1 0,52-4 0,104-17-96,17-1 25,-97 16 80,260-4-78,-216 19 112,-7-1 42,-108-9-51,59 13 0,-72-10-18,0-1 1,1-1-1,0-1 0,-1-1 0,48-4 1,5-11 10,114-14 38,-137 24-49,253-29 40,-230 23-19,0 5 0,0 2 0,0 4 0,0 4 0,145 27 0,-212-30 32,-1 1 1,1-2 0,0 1 0,-1-2 0,1 0-1,0 0 1,0-1 0,-1 0 0,14-4 0,-24 5 175,-9 6 587,-1 0-687,9-6-134,-1 0-1,1 0 1,0-1 0,-1 1 0,1 0-1,0 0 1,-1-1 0,1 1-1,0 0 1,-1 0 0,1-1-1,0 1 1,0 0 0,-1-1 0,1 1-1,0-1 1,0 1 0,0 0-1,0-1 1,-1 1 0,1 0-1,0-1 1,0 1 0,0-1-1,0 1 1,0 0 0,0-1 0,0 1-1,0-1 1,0 1 0,0-1-1,0-14 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61 12387,'-4'-2'74,"0"2"1,0-1 0,0 0 0,0 1 0,-1 0 0,1 0 0,0 0-1,0 0 1,0 1 0,-1 0 0,1 0 0,0 0 0,0 0-1,0 0 1,0 1 0,0 0 0,1 0 0,-1 0 0,1 0-1,-1 1 1,1-1 0,-1 1 0,1 0 0,0 0 0,-3 3-1,5-4-73,-1 0 0,0 0-1,0 0 1,1 0 0,-1 0-1,1 0 1,0 0-1,-1 0 1,1 0 0,0 0-1,0 1 1,1-1 0,-1 1-1,0-1 1,1 0 0,-1 1-1,1-1 1,0 5 0,1-4-1,-1-1 1,1 1-1,0-1 1,1 0 0,-1 1-1,0-1 1,1 0 0,-1 0-1,1 0 1,-1 0-1,1 0 1,0 0 0,0-1-1,0 1 1,0 0 0,0-1-1,0 0 1,3 2-1,17 9 51,34 12 0,-39-17-6,0 0 0,0 1-1,0 1 1,26 19 0,-39-25-42,0 1-1,-1-1 1,1 1-1,-1 0 1,1 0-1,-1 1 1,0-1-1,-1 1 1,1-1 0,-1 1-1,0 0 1,0 0-1,0 0 1,-1 0-1,0 0 1,0 0-1,0 0 1,-1 0-1,1 1 1,-1-1-1,-1 8 1,0-7-1,0 0 1,0 0-1,0 0 0,-1-1 1,0 1-1,0 0 0,-1-1 1,1 1-1,-1-1 1,0 0-1,-1 0 0,1 0 1,-1 0-1,0 0 0,0-1 1,-1 0-1,1 0 0,-1 0 1,0 0-1,0-1 1,0 0-1,-10 5 0,8-5 49,1-1-1,-1 1 1,0-1-1,0-1 1,0 1-1,0-1 1,0 0-1,0-1 1,-1 0-1,1 0 1,0 0-1,0-1 1,0 0-1,0 0 1,0-1-1,0 0 1,0 0-1,1-1 1,-8-3-1,11 5-7,0-1 0,1 0 0,-1 1 0,0-1 0,1 0 1,-1 0-1,1 0 0,0-1 0,0 1 0,0-1 0,0 1 0,0-1 0,0 0 0,1 1 0,-1-1 0,1 0 1,0 0-1,0 0 0,0 0 0,0 0 0,0 0 0,1-1 0,-1 1 0,1 0 0,0 0 0,0 0 0,0-1 1,1 1-1,-1 0 0,1 0 0,-1 0 0,1 0 0,0 0 0,3-5 0,1-5 66,1 1 0,1-1 0,0 2-1,1-1 1,0 1 0,16-16 0,41-41 204,73-86 918,-134 149-1065,1-1 0,-1-1 0,-1 1 0,1 0 0,3-10 0,-7 15-122,0 0-1,1 0 0,-1 0 0,0 0 0,0 0 1,0 0-1,0 0 0,0 0 0,0 0 0,0 0 1,0 0-1,0 0 0,0 0 0,0 0 1,-1 0-1,1 0 0,0 0 0,-2-2 0,1 2-8,1 1-1,-1-1 0,0 0 0,0 0 0,0 1 0,-1-1 0,1 1 0,0-1 1,0 1-1,0-1 0,0 1 0,0 0 0,-1-1 0,1 1 0,0 0 0,0 0 1,0 0-1,-1 0 0,1 0 0,-2 1 0,-5 0-92,0 0 0,0 1 0,0 0-1,1 0 1,-1 1 0,0 0 0,1 0 0,-12 8 0,15-9-70,1 0 1,-1 0 0,1 0-1,-1 1 1,1 0 0,0-1 0,0 1-1,0 0 1,1 1 0,-1-1-1,1 0 1,-1 1 0,1 0 0,0-1-1,1 1 1,-1 0 0,1 0-1,-2 5 1,2 7-485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13507,'9'8'1352,"-5"-2"-920,-1-3 937,-4-6-1033,-4-5 1872,-3-2-1880,-2-8 32,-2 0 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14547,'-3'-3'199,"0"0"-1,1 1 0,-1-1 1,-1 1-1,1 0 1,0-1-1,-1 2 1,1-1-1,-1 0 0,1 0 1,-1 1-1,0 0 1,1 0-1,-1 0 0,0 0 1,0 1-1,0-1 1,0 1-1,0 0 1,0 0-1,0 1 0,0-1 1,0 1-1,1 0 1,-7 2-1,1 0-175,-1 0 0,1 0-1,0 1 1,1 1 0,-1 0 0,1 0-1,0 0 1,0 1 0,-9 10 0,4-3-29,2 2 0,0 0 0,0 0 0,2 1 1,-1 0-1,2 1 0,1 0 0,0 0 0,1 0 1,1 1-1,0 0 0,1 0 0,1 1 0,1-1 1,1 1-1,2 36 0,-1-52-5,1 1-1,-1 0 1,1-1 0,0 1 0,0-1-1,1 1 1,-1-1 0,1 1 0,0-1-1,0 0 1,0 0 0,0 0 0,5 5 0,-5-6 6,0 0 0,1 0 1,-1-1-1,0 0 1,1 1-1,-1-1 1,1 0-1,0 0 1,-1 0-1,1-1 1,0 1-1,0-1 1,-1 1-1,1-1 1,0 0-1,0 0 0,-1 0 1,1 0-1,3-1 1,5-2 45,1 1 0,-1-2 0,0 0 0,0 0 1,-1-1-1,1 0 0,-1-1 0,18-13 0,-2-1 351,43-45-1,-48 44 73,34-47-1,-47 57-307,-1 0 0,-1-1-1,0 0 1,0 0 0,-1 0-1,6-24 1,-11 34-136,1-1 1,0 1-1,-1 0 0,0-1 1,1 0-1,-1 1 1,0-1-1,0 1 0,-1-1 1,1 1-1,0-1 1,-1 1-1,1-1 0,-1 1 1,0 0-1,0-1 1,0 1-1,0 0 0,0-1 1,-1 1-1,1 0 0,-1 0 1,1 0-1,-1 0 1,-3-2-1,1 1-148,0 1 0,0 0 0,0 1 0,0-1 0,0 1 0,0 0 0,0 0 0,0 0 0,0 0 0,-1 1 0,1 0 0,0 0 0,-1 0 0,-6 1 0,5 0-241,0 0 0,0 0-1,0 1 1,0 0 0,0 0 0,1 0 0,-10 6-1,1 2-535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18508,'-3'9'1920,"2"-3"-1384,1-4 985,3-19-1561,1 2-200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14043,'-5'0'263,"0"-1"0,-1 1 1,1 1-1,-1-1 0,1 1 0,0-1 0,-1 1 0,1 1 1,0-1-1,0 1 0,0 0 0,-8 4 0,6-1-166,0 0 1,0 0-1,0 0 0,1 1 0,0-1 0,0 2 0,-8 9 0,5-3-131,1 0-1,0 0 1,1 1-1,1 0 1,0 0-1,0 1 1,2 0-1,-5 23 1,7-31 19,1 1 1,1-1 0,-1 0-1,1 1 1,0-1 0,1 0 0,0 1-1,0-1 1,1 0 0,3 12 0,-3-16 14,-1 0 0,1-1 1,-1 1-1,1-1 1,0 1-1,0-1 0,0 0 1,0 1-1,0-1 1,0 0-1,1-1 0,-1 1 1,1 0-1,-1-1 1,1 1-1,0-1 0,-1 0 1,1 0-1,0 0 1,0 0-1,0 0 0,0-1 1,0 1-1,0-1 1,0 0-1,0 0 0,0 0 1,5-1-1,3 0 62,-1-1 0,1-1 0,-1 0-1,1 0 1,-1-1 0,0 0 0,-1-1 0,1 0-1,17-13 1,-9 5 239,-1-1-1,0-1 1,28-32 0,-38 39-122,-1-1 0,0 1 0,0-1 0,-1 0 0,0-1 0,0 1 0,5-18 0,-9 23-118,0 0 1,0 0 0,-1-1-1,1 1 1,-1-1-1,0 1 1,0 0-1,0-1 1,-1 1-1,1 0 1,-1-1-1,0 1 1,0 0-1,-1 0 1,1-1-1,-1 1 1,0 0 0,0 1-1,0-1 1,-5-6-1,0 3-153,1 1-1,0-1 1,-1 1 0,0 1 0,-1-1-1,-8-4 1,13 8 37,1 1 1,0 0 0,-1-1-1,1 1 1,0 0-1,-1 0 1,1 1-1,-1-1 1,0 0-1,1 1 1,-1-1 0,0 1-1,1 0 1,-1 0-1,0 0 1,1 0-1,-1 1 1,1-1-1,-1 1 1,0-1 0,1 1-1,-1 0 1,1 0-1,-1 0 1,-1 2-1,3-3 48,0 1 0,1 0 0,-1-1 0,0 1 0,1 0 0,-1-1 0,1 1 0,0 0-1,-1-1 1,1 1 0,-1 0 0,1 0 0,0-1 0,0 1 0,-1 0 0,1 0 0,0 0 0,0 0-1,0-1 1,0 1 0,0 0 0,0 0 0,0 0 0,0 0 0,0-1 0,0 1 0,1 1 0,6 10-139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16956,'0'0'50,"0"-1"1,0 1-1,0 0 1,0-1-1,-1 1 0,1 0 1,0-1-1,0 1 1,0 0-1,-1-1 1,1 1-1,0 0 1,0-1-1,-1 1 1,1 0-1,0 0 1,0-1-1,-1 1 1,1 0-1,0 0 1,-1 0-1,1-1 0,0 1 1,-1 0-1,1 0 1,-1 0-1,1 0 1,0 0-1,-1 0 1,1 0-1,-1 0 1,-14 4 677,-11 16 112,21-12-861,-1 1 0,1-1 1,1 1-1,0 0 0,0 1 0,1-1 0,0 1 0,0-1 1,1 1-1,1 0 0,0 0 0,0 0 0,1-1 1,0 13-1,1-16-16,-1 0-1,1-1 1,1 1 0,-1 0 0,1 0-1,0-1 1,0 1 0,0-1 0,1 1-1,0-1 1,3 5 0,-3-7 21,0 0 0,-1 0 0,1 0 0,0-1 0,0 1 0,1-1 0,-1 0 0,0 1 0,1-2 0,0 1 0,-1 0 0,1-1 0,0 0 0,-1 0 0,1 0 0,0 0 0,7 0 0,-1-1 39,-1 0 1,1-1-1,-1 0 0,1-1 0,-1 0 1,0 0-1,0-1 0,0 0 0,0-1 0,-1 0 1,1 0-1,-1-1 0,12-8 0,-13 7 93,1 1 0,0-2 0,-1 1 0,0-1 0,-1 0-1,0-1 1,0 1 0,0-1 0,-1 0 0,0-1 0,0 1-1,-1-1 1,4-11 0,-8 17-62,1 0 1,0 0-1,-1 0 0,0 0 1,1 0-1,-1 0 0,0 0 1,0 0-1,-1 0 0,1 0 1,-1 0-1,1 1 0,-1-1 1,0 0-1,0 0 0,-1 0 1,-1-3-1,0 2-7,1 1 0,-1-1 0,0 1 0,0 0 0,-1 0 0,1 0 0,-1 0 0,0 0 0,1 1 0,-8-3 0,0 0-143,-1 0 0,0 1 0,0 1 0,-1 0 0,1 0 0,-1 2 0,-17-2 0,23 3-103,0 0 0,0 0-1,0 1 1,0 0 0,0 0 0,1 0-1,-1 1 1,0 0 0,1 0 0,-1 1-1,1-1 1,0 2 0,0-1 0,-10 7-1,6 5-469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14179,'-3'0'111,"1"0"-1,0 0 1,-1 0 0,1 0-1,-1 1 1,1-1 0,0 1-1,-1-1 1,1 1 0,0 0-1,0 0 1,0 0-1,0 0 1,-1 0 0,1 0-1,1 1 1,-1-1 0,0 1-1,0 0 1,-1 1 0,-6 6 76,2 0 1,-12 15-1,14-17-186,1 1 0,-1 0 0,2 0 0,-1 1 0,1-1 0,0 1 0,1 0 0,0-1 0,0 1 0,1 0 0,0 16 0,0-22-5,1 0 0,1 0 0,-1 1 0,0-1 0,1 0 0,-1 0 0,1 1 0,0-1 0,0 0 0,0 0 0,1 0 0,-1 0 0,1 0 0,0-1 0,0 1 0,-1 0 0,2-1 0,-1 1 0,0-1 1,0 0-1,1 1 0,0-1 0,-1-1 0,1 1 0,0 0 0,0-1 0,0 1 0,0-1 0,0 0 0,0 0 0,0 0 0,0 0 0,0 0 0,6-1 0,-3 1 76,1-2-1,-1 1 0,1-1 1,-1 0-1,1 0 1,-1-1-1,0 0 0,0 0 1,1-1-1,-2 1 0,1-1 1,0-1-1,0 1 1,-1-1-1,0 0 0,0 0 1,0 0-1,7-9 1,-3 3 245,0 0 1,-1-1 0,-1 0 0,1 0 0,-2-1 0,1 1-1,-2-2 1,6-14 0,-10 25-286,0 0-1,0-1 0,-1 1 1,1-1-1,0 1 0,-1-1 1,0 0-1,1 1 0,-1-1 1,0 1-1,-1-1 0,1 0 1,0 1-1,-1-1 0,1 1 1,-1-1-1,0 1 0,1-1 1,-1 1-1,-1 0 0,1-1 1,0 1-1,-1 0 0,1 0 1,-1 0-1,1 0 0,-1 0 1,0 0-1,0 0 0,0 1 1,0-1-1,0 1 0,0-1 1,0 1-1,-1 0 0,1 0 1,-1 0-1,1 0 0,0 0 1,-1 0-1,0 1 1,1-1-1,-5 1 0,3-1-18,0 0-1,0 0 0,0 0 1,-1 1-1,1 0 1,0 0-1,0 0 1,-1 1-1,1-1 1,0 1-1,0 0 1,0 0-1,0 0 0,-5 3 1,2 3-129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14619,'3'5'1793,"1"2"1351,-1-7-2376,0-2-888,1 0-384,0-8 408,-1-2-168,1-7-128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6:45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 17268,'0'-1'69,"-1"1"1,1 0-1,-1-1 1,1 1 0,0 0-1,-1 0 1,1 0-1,-1 0 1,1-1 0,-1 1-1,1 0 1,-1 0-1,1 0 1,-1 0 0,1 0-1,-1 0 1,1 0-1,0 0 1,-1 0 0,1 0-1,-1 1 1,1-1-1,-1 0 1,1 0 0,-1 0-1,1 0 1,0 1-1,-1-1 1,0 1 0,-16 5 136,-1 4-111,1 0 0,0 1 1,1 1-1,0 0 1,1 1-1,0 0 1,1 2-1,-18 23 0,23-27-194,1 0 0,1 1 0,0 0 0,0 0 0,1 1-1,1 0 1,0 0 0,1 0 0,0 0 0,1 1 0,0 0-1,1-1 1,0 16 0,2-24 76,1 0 0,-1 0 0,1 0 1,0 0-1,0 0 0,0-1 0,1 1 0,-1 0 0,1 0 0,0-1 0,6 9 1,-7-11 24,1 0 1,0 0 0,-1 0 0,1-1 0,0 1-1,0 0 1,1-1 0,-1 1 0,0-1 0,0 0 0,1 0-1,-1 0 1,0 0 0,1 0 0,-1-1 0,1 1-1,-1-1 1,1 1 0,0-1 0,-1 0 0,1 0 0,-1 0-1,1 0 1,3-1 0,2-1 40,-1 0 0,1-1 1,-1 1-1,0-1 0,0-1 0,0 0 1,0 0-1,0 0 0,-1-1 0,0 1 1,10-10-1,1-4 223,-1 0 0,20-29 1,-23 29 23,-2 1 0,0-1 0,12-30 1,-21 43-209,0 0 0,0 0 1,0-1-1,0 1 1,-1 0-1,0-1 1,0 1-1,-1-1 1,0 1-1,0-1 0,0 1 1,0-1-1,-1 1 1,0-1-1,0 1 1,-1-1-1,1 1 0,-5-9 1,4 11-75,-1-1 1,1 1-1,-1 0 0,0 0 0,0 1 1,0-1-1,-1 0 0,1 1 1,-1 0-1,1 0 0,-1 0 1,0 0-1,0 1 0,1-1 1,-1 1-1,0 0 0,0 0 1,0 1-1,-1-1 0,1 1 1,0 0-1,0 0 0,0 0 1,-8 1-1,5 0-251,0 0 0,0 1 0,0 0 0,0 0-1,0 0 1,0 1 0,1 0 0,-1 0 0,1 1 0,0-1 0,0 1 0,0 1 0,-7 6 0,10-8 62,1 0 0,0 0 1,-1 0-1,1 0 0,0 0 1,-2 6-1,5-1-516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73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86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0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89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58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58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14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17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81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25.05.2022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25.05.2022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customXml" Target="../ink/ink151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customXml" Target="../ink/ink80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customXml" Target="../ink/ink86.xml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" Type="http://schemas.openxmlformats.org/officeDocument/2006/relationships/image" Target="../media/image3.png"/><Relationship Id="rId181" Type="http://schemas.openxmlformats.org/officeDocument/2006/relationships/image" Target="../media/image90.png"/><Relationship Id="rId237" Type="http://schemas.openxmlformats.org/officeDocument/2006/relationships/customXml" Target="../ink/ink120.xml"/><Relationship Id="rId402" Type="http://schemas.openxmlformats.org/officeDocument/2006/relationships/image" Target="../media/image200.png"/><Relationship Id="rId279" Type="http://schemas.openxmlformats.org/officeDocument/2006/relationships/customXml" Target="../ink/ink141.xml"/><Relationship Id="rId43" Type="http://schemas.openxmlformats.org/officeDocument/2006/relationships/image" Target="../media/image22.png"/><Relationship Id="rId139" Type="http://schemas.openxmlformats.org/officeDocument/2006/relationships/customXml" Target="../ink/ink70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image" Target="../media/image43.png"/><Relationship Id="rId150" Type="http://schemas.openxmlformats.org/officeDocument/2006/relationships/image" Target="../media/image75.png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image" Target="../media/image123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customXml" Target="../ink/ink81.xml"/><Relationship Id="rId217" Type="http://schemas.openxmlformats.org/officeDocument/2006/relationships/image" Target="../media/image108.png"/><Relationship Id="rId399" Type="http://schemas.openxmlformats.org/officeDocument/2006/relationships/customXml" Target="../ink/ink201.xml"/><Relationship Id="rId259" Type="http://schemas.openxmlformats.org/officeDocument/2006/relationships/customXml" Target="../ink/ink131.xml"/><Relationship Id="rId424" Type="http://schemas.openxmlformats.org/officeDocument/2006/relationships/image" Target="../media/image21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3.png"/><Relationship Id="rId130" Type="http://schemas.openxmlformats.org/officeDocument/2006/relationships/customXml" Target="../ink/ink65.xml"/><Relationship Id="rId368" Type="http://schemas.openxmlformats.org/officeDocument/2006/relationships/image" Target="../media/image183.png"/><Relationship Id="rId172" Type="http://schemas.openxmlformats.org/officeDocument/2006/relationships/customXml" Target="../ink/ink87.xml"/><Relationship Id="rId228" Type="http://schemas.openxmlformats.org/officeDocument/2006/relationships/image" Target="../media/image113.png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379" Type="http://schemas.openxmlformats.org/officeDocument/2006/relationships/customXml" Target="../ink/ink191.xml"/><Relationship Id="rId7" Type="http://schemas.openxmlformats.org/officeDocument/2006/relationships/image" Target="../media/image4.png"/><Relationship Id="rId183" Type="http://schemas.openxmlformats.org/officeDocument/2006/relationships/image" Target="../media/image91.png"/><Relationship Id="rId239" Type="http://schemas.openxmlformats.org/officeDocument/2006/relationships/customXml" Target="../ink/ink121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348" Type="http://schemas.openxmlformats.org/officeDocument/2006/relationships/image" Target="../media/image173.png"/><Relationship Id="rId152" Type="http://schemas.openxmlformats.org/officeDocument/2006/relationships/image" Target="../media/image76.png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261" Type="http://schemas.openxmlformats.org/officeDocument/2006/relationships/customXml" Target="../ink/ink132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63" Type="http://schemas.openxmlformats.org/officeDocument/2006/relationships/customXml" Target="../ink/ink82.xml"/><Relationship Id="rId219" Type="http://schemas.openxmlformats.org/officeDocument/2006/relationships/image" Target="../media/image109.png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customXml" Target="../ink/ink66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customXml" Target="../ink/ink122.xml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78" Type="http://schemas.openxmlformats.org/officeDocument/2006/relationships/customXml" Target="../ink/ink39.xml"/><Relationship Id="rId101" Type="http://schemas.openxmlformats.org/officeDocument/2006/relationships/image" Target="../media/image51.png"/><Relationship Id="rId143" Type="http://schemas.openxmlformats.org/officeDocument/2006/relationships/customXml" Target="../ink/ink72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image" Target="../media/image5.png"/><Relationship Id="rId210" Type="http://schemas.openxmlformats.org/officeDocument/2006/relationships/customXml" Target="../ink/ink106.xml"/><Relationship Id="rId392" Type="http://schemas.openxmlformats.org/officeDocument/2006/relationships/image" Target="../media/image195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54" Type="http://schemas.openxmlformats.org/officeDocument/2006/relationships/image" Target="../media/image77.png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58" Type="http://schemas.openxmlformats.org/officeDocument/2006/relationships/customXml" Target="../ink/ink29.xml"/><Relationship Id="rId123" Type="http://schemas.openxmlformats.org/officeDocument/2006/relationships/image" Target="../media/image62.png"/><Relationship Id="rId330" Type="http://schemas.openxmlformats.org/officeDocument/2006/relationships/image" Target="../media/image164.png"/><Relationship Id="rId165" Type="http://schemas.openxmlformats.org/officeDocument/2006/relationships/customXml" Target="../ink/ink83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201" Type="http://schemas.openxmlformats.org/officeDocument/2006/relationships/image" Target="../media/image100.png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38" Type="http://schemas.openxmlformats.org/officeDocument/2006/relationships/customXml" Target="../ink/ink19.xml"/><Relationship Id="rId103" Type="http://schemas.openxmlformats.org/officeDocument/2006/relationships/image" Target="../media/image52.png"/><Relationship Id="rId310" Type="http://schemas.openxmlformats.org/officeDocument/2006/relationships/image" Target="../media/image154.png"/><Relationship Id="rId91" Type="http://schemas.openxmlformats.org/officeDocument/2006/relationships/image" Target="../media/image46.png"/><Relationship Id="rId145" Type="http://schemas.openxmlformats.org/officeDocument/2006/relationships/customXml" Target="../ink/ink73.xml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customXml" Target="../ink/ink118.xml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275" Type="http://schemas.openxmlformats.org/officeDocument/2006/relationships/customXml" Target="../ink/ink139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image" Target="../media/image78.png"/><Relationship Id="rId177" Type="http://schemas.openxmlformats.org/officeDocument/2006/relationships/image" Target="../media/image88.png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42" Type="http://schemas.openxmlformats.org/officeDocument/2006/relationships/image" Target="../media/image170.png"/><Relationship Id="rId363" Type="http://schemas.openxmlformats.org/officeDocument/2006/relationships/customXml" Target="../ink/ink183.xml"/><Relationship Id="rId384" Type="http://schemas.openxmlformats.org/officeDocument/2006/relationships/image" Target="../media/image191.png"/><Relationship Id="rId419" Type="http://schemas.openxmlformats.org/officeDocument/2006/relationships/customXml" Target="../ink/ink211.xml"/><Relationship Id="rId202" Type="http://schemas.openxmlformats.org/officeDocument/2006/relationships/customXml" Target="../ink/ink102.xml"/><Relationship Id="rId223" Type="http://schemas.openxmlformats.org/officeDocument/2006/relationships/customXml" Target="../ink/ink113.xml"/><Relationship Id="rId244" Type="http://schemas.openxmlformats.org/officeDocument/2006/relationships/image" Target="../media/image121.png"/><Relationship Id="rId430" Type="http://schemas.openxmlformats.org/officeDocument/2006/relationships/image" Target="../media/image214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265" Type="http://schemas.openxmlformats.org/officeDocument/2006/relationships/customXml" Target="../ink/ink134.xml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3.png"/><Relationship Id="rId146" Type="http://schemas.openxmlformats.org/officeDocument/2006/relationships/image" Target="../media/image73.png"/><Relationship Id="rId167" Type="http://schemas.openxmlformats.org/officeDocument/2006/relationships/customXml" Target="../ink/ink8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32" Type="http://schemas.openxmlformats.org/officeDocument/2006/relationships/image" Target="../media/image165.png"/><Relationship Id="rId353" Type="http://schemas.openxmlformats.org/officeDocument/2006/relationships/customXml" Target="../ink/ink178.xml"/><Relationship Id="rId374" Type="http://schemas.openxmlformats.org/officeDocument/2006/relationships/image" Target="../media/image186.png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420" Type="http://schemas.openxmlformats.org/officeDocument/2006/relationships/image" Target="../media/image20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5.png"/><Relationship Id="rId255" Type="http://schemas.openxmlformats.org/officeDocument/2006/relationships/customXml" Target="../ink/ink129.xml"/><Relationship Id="rId276" Type="http://schemas.openxmlformats.org/officeDocument/2006/relationships/image" Target="../media/image137.png"/><Relationship Id="rId297" Type="http://schemas.openxmlformats.org/officeDocument/2006/relationships/customXml" Target="../ink/ink150.xml"/><Relationship Id="rId40" Type="http://schemas.openxmlformats.org/officeDocument/2006/relationships/customXml" Target="../ink/ink20.xml"/><Relationship Id="rId115" Type="http://schemas.openxmlformats.org/officeDocument/2006/relationships/image" Target="../media/image58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22" Type="http://schemas.openxmlformats.org/officeDocument/2006/relationships/image" Target="../media/image160.png"/><Relationship Id="rId343" Type="http://schemas.openxmlformats.org/officeDocument/2006/relationships/customXml" Target="../ink/ink173.xml"/><Relationship Id="rId364" Type="http://schemas.openxmlformats.org/officeDocument/2006/relationships/image" Target="../media/image181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customXml" Target="../ink/ink194.xml"/><Relationship Id="rId19" Type="http://schemas.openxmlformats.org/officeDocument/2006/relationships/image" Target="../media/image10.png"/><Relationship Id="rId224" Type="http://schemas.openxmlformats.org/officeDocument/2006/relationships/image" Target="../media/image111.png"/><Relationship Id="rId245" Type="http://schemas.openxmlformats.org/officeDocument/2006/relationships/customXml" Target="../ink/ink124.xml"/><Relationship Id="rId266" Type="http://schemas.openxmlformats.org/officeDocument/2006/relationships/image" Target="../media/image132.png"/><Relationship Id="rId287" Type="http://schemas.openxmlformats.org/officeDocument/2006/relationships/customXml" Target="../ink/ink145.xml"/><Relationship Id="rId410" Type="http://schemas.openxmlformats.org/officeDocument/2006/relationships/image" Target="../media/image204.png"/><Relationship Id="rId431" Type="http://schemas.openxmlformats.org/officeDocument/2006/relationships/customXml" Target="../ink/ink217.xml"/><Relationship Id="rId30" Type="http://schemas.openxmlformats.org/officeDocument/2006/relationships/customXml" Target="../ink/ink15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customXml" Target="../ink/ink85.xml"/><Relationship Id="rId312" Type="http://schemas.openxmlformats.org/officeDocument/2006/relationships/image" Target="../media/image155.png"/><Relationship Id="rId333" Type="http://schemas.openxmlformats.org/officeDocument/2006/relationships/customXml" Target="../ink/ink168.xml"/><Relationship Id="rId354" Type="http://schemas.openxmlformats.org/officeDocument/2006/relationships/image" Target="../media/image176.png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189" Type="http://schemas.openxmlformats.org/officeDocument/2006/relationships/image" Target="../media/image94.png"/><Relationship Id="rId375" Type="http://schemas.openxmlformats.org/officeDocument/2006/relationships/customXml" Target="../ink/ink189.xml"/><Relationship Id="rId396" Type="http://schemas.openxmlformats.org/officeDocument/2006/relationships/image" Target="../media/image197.png"/><Relationship Id="rId3" Type="http://schemas.openxmlformats.org/officeDocument/2006/relationships/image" Target="../media/image2.emf"/><Relationship Id="rId214" Type="http://schemas.openxmlformats.org/officeDocument/2006/relationships/customXml" Target="../ink/ink108.xml"/><Relationship Id="rId235" Type="http://schemas.openxmlformats.org/officeDocument/2006/relationships/customXml" Target="../ink/ink119.xml"/><Relationship Id="rId256" Type="http://schemas.openxmlformats.org/officeDocument/2006/relationships/image" Target="../media/image127.png"/><Relationship Id="rId277" Type="http://schemas.openxmlformats.org/officeDocument/2006/relationships/customXml" Target="../ink/ink140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212.xml"/><Relationship Id="rId116" Type="http://schemas.openxmlformats.org/officeDocument/2006/relationships/customXml" Target="../ink/ink58.xml"/><Relationship Id="rId137" Type="http://schemas.openxmlformats.org/officeDocument/2006/relationships/customXml" Target="../ink/ink69.xml"/><Relationship Id="rId158" Type="http://schemas.openxmlformats.org/officeDocument/2006/relationships/image" Target="../media/image79.png"/><Relationship Id="rId302" Type="http://schemas.openxmlformats.org/officeDocument/2006/relationships/image" Target="../media/image150.png"/><Relationship Id="rId323" Type="http://schemas.openxmlformats.org/officeDocument/2006/relationships/customXml" Target="../ink/ink163.xml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179" Type="http://schemas.openxmlformats.org/officeDocument/2006/relationships/image" Target="../media/image89.png"/><Relationship Id="rId365" Type="http://schemas.openxmlformats.org/officeDocument/2006/relationships/customXml" Target="../ink/ink184.xml"/><Relationship Id="rId386" Type="http://schemas.openxmlformats.org/officeDocument/2006/relationships/image" Target="../media/image192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customXml" Target="../ink/ink114.xml"/><Relationship Id="rId246" Type="http://schemas.openxmlformats.org/officeDocument/2006/relationships/image" Target="../media/image122.png"/><Relationship Id="rId267" Type="http://schemas.openxmlformats.org/officeDocument/2006/relationships/customXml" Target="../ink/ink135.xml"/><Relationship Id="rId288" Type="http://schemas.openxmlformats.org/officeDocument/2006/relationships/image" Target="../media/image143.png"/><Relationship Id="rId411" Type="http://schemas.openxmlformats.org/officeDocument/2006/relationships/customXml" Target="../ink/ink207.xml"/><Relationship Id="rId432" Type="http://schemas.openxmlformats.org/officeDocument/2006/relationships/image" Target="../media/image215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94" Type="http://schemas.openxmlformats.org/officeDocument/2006/relationships/customXml" Target="../ink/ink47.xml"/><Relationship Id="rId148" Type="http://schemas.openxmlformats.org/officeDocument/2006/relationships/image" Target="../media/image74.png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79.xml"/><Relationship Id="rId376" Type="http://schemas.openxmlformats.org/officeDocument/2006/relationships/image" Target="../media/image187.png"/><Relationship Id="rId397" Type="http://schemas.openxmlformats.org/officeDocument/2006/relationships/customXml" Target="../ink/ink200.xml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30.xml"/><Relationship Id="rId278" Type="http://schemas.openxmlformats.org/officeDocument/2006/relationships/image" Target="../media/image138.png"/><Relationship Id="rId401" Type="http://schemas.openxmlformats.org/officeDocument/2006/relationships/customXml" Target="../ink/ink202.xml"/><Relationship Id="rId422" Type="http://schemas.openxmlformats.org/officeDocument/2006/relationships/image" Target="../media/image210.png"/><Relationship Id="rId303" Type="http://schemas.openxmlformats.org/officeDocument/2006/relationships/customXml" Target="../ink/ink15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image" Target="../media/image69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25.xml"/><Relationship Id="rId412" Type="http://schemas.openxmlformats.org/officeDocument/2006/relationships/image" Target="../media/image205.png"/><Relationship Id="rId107" Type="http://schemas.openxmlformats.org/officeDocument/2006/relationships/image" Target="../media/image54.png"/><Relationship Id="rId289" Type="http://schemas.openxmlformats.org/officeDocument/2006/relationships/customXml" Target="../ink/ink146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customXml" Target="../ink/ink75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image" Target="../media/image48.png"/><Relationship Id="rId160" Type="http://schemas.openxmlformats.org/officeDocument/2006/relationships/image" Target="../media/image80.png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image" Target="../media/image12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85.png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image" Target="../media/image38.png"/><Relationship Id="rId140" Type="http://schemas.openxmlformats.org/officeDocument/2006/relationships/image" Target="../media/image70.png"/><Relationship Id="rId182" Type="http://schemas.openxmlformats.org/officeDocument/2006/relationships/customXml" Target="../ink/ink92.xml"/><Relationship Id="rId378" Type="http://schemas.openxmlformats.org/officeDocument/2006/relationships/image" Target="../media/image188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image" Target="../media/image118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389" Type="http://schemas.openxmlformats.org/officeDocument/2006/relationships/customXml" Target="../ink/ink19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26.xml"/><Relationship Id="rId414" Type="http://schemas.openxmlformats.org/officeDocument/2006/relationships/image" Target="../media/image20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358" Type="http://schemas.openxmlformats.org/officeDocument/2006/relationships/image" Target="../media/image178.png"/><Relationship Id="rId162" Type="http://schemas.openxmlformats.org/officeDocument/2006/relationships/image" Target="../media/image81.png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271" Type="http://schemas.openxmlformats.org/officeDocument/2006/relationships/customXml" Target="../ink/ink137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6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86.png"/><Relationship Id="rId229" Type="http://schemas.openxmlformats.org/officeDocument/2006/relationships/customXml" Target="../ink/ink116.xml"/><Relationship Id="rId380" Type="http://schemas.openxmlformats.org/officeDocument/2006/relationships/image" Target="../media/image189.png"/><Relationship Id="rId240" Type="http://schemas.openxmlformats.org/officeDocument/2006/relationships/image" Target="../media/image119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8" Type="http://schemas.openxmlformats.org/officeDocument/2006/relationships/customXml" Target="../ink/ink4.xml"/><Relationship Id="rId142" Type="http://schemas.openxmlformats.org/officeDocument/2006/relationships/image" Target="../media/image71.png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251" Type="http://schemas.openxmlformats.org/officeDocument/2006/relationships/customXml" Target="../ink/ink127.xml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53" Type="http://schemas.openxmlformats.org/officeDocument/2006/relationships/customXml" Target="../ink/ink7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customXml" Target="../ink/ink111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image" Target="../media/image50.png"/><Relationship Id="rId122" Type="http://schemas.openxmlformats.org/officeDocument/2006/relationships/customXml" Target="../ink/ink61.xml"/><Relationship Id="rId164" Type="http://schemas.openxmlformats.org/officeDocument/2006/relationships/image" Target="../media/image82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26" Type="http://schemas.openxmlformats.org/officeDocument/2006/relationships/customXml" Target="../ink/ink13.xml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68" Type="http://schemas.openxmlformats.org/officeDocument/2006/relationships/customXml" Target="../ink/ink34.xml"/><Relationship Id="rId133" Type="http://schemas.openxmlformats.org/officeDocument/2006/relationships/image" Target="../media/image67.png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200" Type="http://schemas.openxmlformats.org/officeDocument/2006/relationships/customXml" Target="../ink/ink101.xml"/><Relationship Id="rId382" Type="http://schemas.openxmlformats.org/officeDocument/2006/relationships/image" Target="../media/image190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44" Type="http://schemas.openxmlformats.org/officeDocument/2006/relationships/image" Target="../media/image72.png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211" Type="http://schemas.openxmlformats.org/officeDocument/2006/relationships/image" Target="../media/image105.png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8" Type="http://schemas.openxmlformats.org/officeDocument/2006/relationships/customXml" Target="../ink/ink24.xml"/><Relationship Id="rId113" Type="http://schemas.openxmlformats.org/officeDocument/2006/relationships/image" Target="../media/image57.png"/><Relationship Id="rId320" Type="http://schemas.openxmlformats.org/officeDocument/2006/relationships/image" Target="../media/image159.png"/><Relationship Id="rId155" Type="http://schemas.openxmlformats.org/officeDocument/2006/relationships/customXml" Target="../ink/ink78.xml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customXml" Target="../ink/ink112.xml"/><Relationship Id="rId264" Type="http://schemas.openxmlformats.org/officeDocument/2006/relationships/image" Target="../media/image131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image" Target="../media/image83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27.xml"/><Relationship Id="rId170" Type="http://schemas.openxmlformats.org/officeDocument/2006/relationships/image" Target="../media/image87.png"/><Relationship Id="rId268" Type="http://schemas.openxmlformats.org/officeDocument/2006/relationships/customXml" Target="../ink/ink352.xml"/><Relationship Id="rId475" Type="http://schemas.openxmlformats.org/officeDocument/2006/relationships/image" Target="../media/image239.png"/><Relationship Id="rId682" Type="http://schemas.openxmlformats.org/officeDocument/2006/relationships/image" Target="../media/image342.png"/><Relationship Id="rId128" Type="http://schemas.openxmlformats.org/officeDocument/2006/relationships/image" Target="../media/image67.png"/><Relationship Id="rId335" Type="http://schemas.openxmlformats.org/officeDocument/2006/relationships/image" Target="../media/image169.png"/><Relationship Id="rId542" Type="http://schemas.openxmlformats.org/officeDocument/2006/relationships/customXml" Target="../ink/ink489.xml"/><Relationship Id="rId987" Type="http://schemas.openxmlformats.org/officeDocument/2006/relationships/image" Target="../media/image494.png"/><Relationship Id="rId1172" Type="http://schemas.openxmlformats.org/officeDocument/2006/relationships/customXml" Target="../ink/ink806.xml"/><Relationship Id="rId402" Type="http://schemas.openxmlformats.org/officeDocument/2006/relationships/customXml" Target="../ink/ink419.xml"/><Relationship Id="rId847" Type="http://schemas.openxmlformats.org/officeDocument/2006/relationships/customXml" Target="../ink/ink642.xml"/><Relationship Id="rId1032" Type="http://schemas.openxmlformats.org/officeDocument/2006/relationships/image" Target="../media/image516.png"/><Relationship Id="rId707" Type="http://schemas.openxmlformats.org/officeDocument/2006/relationships/customXml" Target="../ink/ink572.xml"/><Relationship Id="rId914" Type="http://schemas.openxmlformats.org/officeDocument/2006/relationships/customXml" Target="../ink/ink676.xml"/><Relationship Id="rId1337" Type="http://schemas.openxmlformats.org/officeDocument/2006/relationships/customXml" Target="../ink/ink889.xml"/><Relationship Id="rId43" Type="http://schemas.openxmlformats.org/officeDocument/2006/relationships/customXml" Target="../ink/ink238.xml"/><Relationship Id="rId192" Type="http://schemas.openxmlformats.org/officeDocument/2006/relationships/image" Target="../media/image98.png"/><Relationship Id="rId497" Type="http://schemas.openxmlformats.org/officeDocument/2006/relationships/image" Target="../media/image250.png"/><Relationship Id="rId357" Type="http://schemas.openxmlformats.org/officeDocument/2006/relationships/image" Target="../media/image180.png"/><Relationship Id="rId1194" Type="http://schemas.openxmlformats.org/officeDocument/2006/relationships/image" Target="../media/image596.png"/><Relationship Id="rId217" Type="http://schemas.openxmlformats.org/officeDocument/2006/relationships/customXml" Target="../ink/ink326.xml"/><Relationship Id="rId564" Type="http://schemas.openxmlformats.org/officeDocument/2006/relationships/customXml" Target="../ink/ink500.xml"/><Relationship Id="rId771" Type="http://schemas.openxmlformats.org/officeDocument/2006/relationships/customXml" Target="../ink/ink604.xml"/><Relationship Id="rId869" Type="http://schemas.openxmlformats.org/officeDocument/2006/relationships/customXml" Target="../ink/ink653.xml"/><Relationship Id="rId424" Type="http://schemas.openxmlformats.org/officeDocument/2006/relationships/customXml" Target="../ink/ink430.xml"/><Relationship Id="rId631" Type="http://schemas.openxmlformats.org/officeDocument/2006/relationships/customXml" Target="../ink/ink534.xml"/><Relationship Id="rId729" Type="http://schemas.openxmlformats.org/officeDocument/2006/relationships/customXml" Target="../ink/ink583.xml"/><Relationship Id="rId1054" Type="http://schemas.openxmlformats.org/officeDocument/2006/relationships/customXml" Target="../ink/ink747.xml"/><Relationship Id="rId1261" Type="http://schemas.openxmlformats.org/officeDocument/2006/relationships/customXml" Target="../ink/ink851.xml"/><Relationship Id="rId1359" Type="http://schemas.openxmlformats.org/officeDocument/2006/relationships/customXml" Target="../ink/ink900.xml"/><Relationship Id="rId936" Type="http://schemas.openxmlformats.org/officeDocument/2006/relationships/customXml" Target="../ink/ink687.xml"/><Relationship Id="rId1121" Type="http://schemas.openxmlformats.org/officeDocument/2006/relationships/image" Target="../media/image560.png"/><Relationship Id="rId1219" Type="http://schemas.openxmlformats.org/officeDocument/2006/relationships/customXml" Target="../ink/ink830.xml"/><Relationship Id="rId65" Type="http://schemas.openxmlformats.org/officeDocument/2006/relationships/customXml" Target="../ink/ink249.xml"/><Relationship Id="rId281" Type="http://schemas.openxmlformats.org/officeDocument/2006/relationships/image" Target="../media/image142.png"/><Relationship Id="rId141" Type="http://schemas.openxmlformats.org/officeDocument/2006/relationships/image" Target="../media/image73.png"/><Relationship Id="rId379" Type="http://schemas.openxmlformats.org/officeDocument/2006/relationships/image" Target="../media/image191.png"/><Relationship Id="rId586" Type="http://schemas.openxmlformats.org/officeDocument/2006/relationships/customXml" Target="../ink/ink511.xml"/><Relationship Id="rId793" Type="http://schemas.openxmlformats.org/officeDocument/2006/relationships/customXml" Target="../ink/ink615.xml"/><Relationship Id="rId7" Type="http://schemas.openxmlformats.org/officeDocument/2006/relationships/customXml" Target="../ink/ink220.xml"/><Relationship Id="rId239" Type="http://schemas.openxmlformats.org/officeDocument/2006/relationships/image" Target="../media/image121.png"/><Relationship Id="rId446" Type="http://schemas.openxmlformats.org/officeDocument/2006/relationships/customXml" Target="../ink/ink441.xml"/><Relationship Id="rId653" Type="http://schemas.openxmlformats.org/officeDocument/2006/relationships/customXml" Target="../ink/ink545.xml"/><Relationship Id="rId1076" Type="http://schemas.openxmlformats.org/officeDocument/2006/relationships/customXml" Target="../ink/ink758.xml"/><Relationship Id="rId1283" Type="http://schemas.openxmlformats.org/officeDocument/2006/relationships/customXml" Target="../ink/ink862.xml"/><Relationship Id="rId306" Type="http://schemas.openxmlformats.org/officeDocument/2006/relationships/customXml" Target="../ink/ink371.xml"/><Relationship Id="rId860" Type="http://schemas.openxmlformats.org/officeDocument/2006/relationships/image" Target="../media/image431.png"/><Relationship Id="rId958" Type="http://schemas.openxmlformats.org/officeDocument/2006/relationships/customXml" Target="../ink/ink698.xml"/><Relationship Id="rId1143" Type="http://schemas.openxmlformats.org/officeDocument/2006/relationships/image" Target="../media/image571.png"/><Relationship Id="rId87" Type="http://schemas.openxmlformats.org/officeDocument/2006/relationships/customXml" Target="../ink/ink260.xml"/><Relationship Id="rId513" Type="http://schemas.openxmlformats.org/officeDocument/2006/relationships/image" Target="../media/image258.png"/><Relationship Id="rId720" Type="http://schemas.openxmlformats.org/officeDocument/2006/relationships/image" Target="../media/image361.png"/><Relationship Id="rId818" Type="http://schemas.openxmlformats.org/officeDocument/2006/relationships/image" Target="../media/image410.png"/><Relationship Id="rId1350" Type="http://schemas.openxmlformats.org/officeDocument/2006/relationships/image" Target="../media/image674.png"/><Relationship Id="rId1003" Type="http://schemas.openxmlformats.org/officeDocument/2006/relationships/customXml" Target="../ink/ink721.xml"/><Relationship Id="rId1210" Type="http://schemas.openxmlformats.org/officeDocument/2006/relationships/image" Target="../media/image604.png"/><Relationship Id="rId1308" Type="http://schemas.openxmlformats.org/officeDocument/2006/relationships/image" Target="../media/image653.png"/><Relationship Id="rId14" Type="http://schemas.openxmlformats.org/officeDocument/2006/relationships/image" Target="../media/image8.png"/><Relationship Id="rId163" Type="http://schemas.openxmlformats.org/officeDocument/2006/relationships/customXml" Target="../ink/ink299.xml"/><Relationship Id="rId370" Type="http://schemas.openxmlformats.org/officeDocument/2006/relationships/customXml" Target="../ink/ink403.xml"/><Relationship Id="rId230" Type="http://schemas.openxmlformats.org/officeDocument/2006/relationships/customXml" Target="../ink/ink333.xml"/><Relationship Id="rId468" Type="http://schemas.openxmlformats.org/officeDocument/2006/relationships/customXml" Target="../ink/ink452.xml"/><Relationship Id="rId675" Type="http://schemas.openxmlformats.org/officeDocument/2006/relationships/customXml" Target="../ink/ink556.xml"/><Relationship Id="rId882" Type="http://schemas.openxmlformats.org/officeDocument/2006/relationships/customXml" Target="../ink/ink660.xml"/><Relationship Id="rId1098" Type="http://schemas.openxmlformats.org/officeDocument/2006/relationships/customXml" Target="../ink/ink769.xml"/><Relationship Id="rId328" Type="http://schemas.openxmlformats.org/officeDocument/2006/relationships/customXml" Target="../ink/ink382.xml"/><Relationship Id="rId535" Type="http://schemas.openxmlformats.org/officeDocument/2006/relationships/image" Target="../media/image269.png"/><Relationship Id="rId742" Type="http://schemas.openxmlformats.org/officeDocument/2006/relationships/image" Target="../media/image372.png"/><Relationship Id="rId1165" Type="http://schemas.openxmlformats.org/officeDocument/2006/relationships/image" Target="../media/image582.png"/><Relationship Id="rId1372" Type="http://schemas.openxmlformats.org/officeDocument/2006/relationships/image" Target="../media/image685.png"/><Relationship Id="rId602" Type="http://schemas.openxmlformats.org/officeDocument/2006/relationships/customXml" Target="../ink/ink519.xml"/><Relationship Id="rId1025" Type="http://schemas.openxmlformats.org/officeDocument/2006/relationships/customXml" Target="../ink/ink732.xml"/><Relationship Id="rId1232" Type="http://schemas.openxmlformats.org/officeDocument/2006/relationships/image" Target="../media/image615.png"/><Relationship Id="rId907" Type="http://schemas.openxmlformats.org/officeDocument/2006/relationships/image" Target="../media/image454.png"/><Relationship Id="rId36" Type="http://schemas.openxmlformats.org/officeDocument/2006/relationships/image" Target="../media/image21.png"/><Relationship Id="rId185" Type="http://schemas.openxmlformats.org/officeDocument/2006/relationships/customXml" Target="../ink/ink310.xml"/><Relationship Id="rId392" Type="http://schemas.openxmlformats.org/officeDocument/2006/relationships/customXml" Target="../ink/ink414.xml"/><Relationship Id="rId697" Type="http://schemas.openxmlformats.org/officeDocument/2006/relationships/customXml" Target="../ink/ink567.xml"/><Relationship Id="rId252" Type="http://schemas.openxmlformats.org/officeDocument/2006/relationships/customXml" Target="../ink/ink344.xml"/><Relationship Id="rId1187" Type="http://schemas.openxmlformats.org/officeDocument/2006/relationships/customXml" Target="../ink/ink814.xml"/><Relationship Id="rId112" Type="http://schemas.openxmlformats.org/officeDocument/2006/relationships/image" Target="../media/image59.png"/><Relationship Id="rId557" Type="http://schemas.openxmlformats.org/officeDocument/2006/relationships/image" Target="../media/image280.png"/><Relationship Id="rId764" Type="http://schemas.openxmlformats.org/officeDocument/2006/relationships/image" Target="../media/image383.png"/><Relationship Id="rId971" Type="http://schemas.openxmlformats.org/officeDocument/2006/relationships/image" Target="../media/image486.png"/><Relationship Id="rId417" Type="http://schemas.openxmlformats.org/officeDocument/2006/relationships/image" Target="../media/image210.png"/><Relationship Id="rId624" Type="http://schemas.openxmlformats.org/officeDocument/2006/relationships/customXml" Target="../ink/ink530.xml"/><Relationship Id="rId831" Type="http://schemas.openxmlformats.org/officeDocument/2006/relationships/customXml" Target="../ink/ink634.xml"/><Relationship Id="rId1047" Type="http://schemas.openxmlformats.org/officeDocument/2006/relationships/image" Target="../media/image523.png"/><Relationship Id="rId1254" Type="http://schemas.openxmlformats.org/officeDocument/2006/relationships/image" Target="../media/image626.png"/><Relationship Id="rId929" Type="http://schemas.openxmlformats.org/officeDocument/2006/relationships/image" Target="../media/image465.png"/><Relationship Id="rId1114" Type="http://schemas.openxmlformats.org/officeDocument/2006/relationships/customXml" Target="../ink/ink777.xml"/><Relationship Id="rId1321" Type="http://schemas.openxmlformats.org/officeDocument/2006/relationships/customXml" Target="../ink/ink881.xml"/><Relationship Id="rId58" Type="http://schemas.openxmlformats.org/officeDocument/2006/relationships/image" Target="../media/image32.png"/><Relationship Id="rId274" Type="http://schemas.openxmlformats.org/officeDocument/2006/relationships/customXml" Target="../ink/ink355.xml"/><Relationship Id="rId481" Type="http://schemas.openxmlformats.org/officeDocument/2006/relationships/image" Target="../media/image242.png"/><Relationship Id="rId134" Type="http://schemas.openxmlformats.org/officeDocument/2006/relationships/customXml" Target="../ink/ink284.xml"/><Relationship Id="rId579" Type="http://schemas.openxmlformats.org/officeDocument/2006/relationships/image" Target="../media/image291.png"/><Relationship Id="rId786" Type="http://schemas.openxmlformats.org/officeDocument/2006/relationships/image" Target="../media/image394.png"/><Relationship Id="rId993" Type="http://schemas.openxmlformats.org/officeDocument/2006/relationships/image" Target="../media/image497.png"/><Relationship Id="rId341" Type="http://schemas.openxmlformats.org/officeDocument/2006/relationships/image" Target="../media/image172.png"/><Relationship Id="rId439" Type="http://schemas.openxmlformats.org/officeDocument/2006/relationships/image" Target="../media/image221.png"/><Relationship Id="rId646" Type="http://schemas.openxmlformats.org/officeDocument/2006/relationships/image" Target="../media/image324.png"/><Relationship Id="rId1069" Type="http://schemas.openxmlformats.org/officeDocument/2006/relationships/image" Target="../media/image534.png"/><Relationship Id="rId1276" Type="http://schemas.openxmlformats.org/officeDocument/2006/relationships/image" Target="../media/image637.png"/><Relationship Id="rId201" Type="http://schemas.openxmlformats.org/officeDocument/2006/relationships/customXml" Target="../ink/ink318.xml"/><Relationship Id="rId506" Type="http://schemas.openxmlformats.org/officeDocument/2006/relationships/customXml" Target="../ink/ink471.xml"/><Relationship Id="rId853" Type="http://schemas.openxmlformats.org/officeDocument/2006/relationships/customXml" Target="../ink/ink645.xml"/><Relationship Id="rId1136" Type="http://schemas.openxmlformats.org/officeDocument/2006/relationships/customXml" Target="../ink/ink788.xml"/><Relationship Id="rId713" Type="http://schemas.openxmlformats.org/officeDocument/2006/relationships/customXml" Target="../ink/ink575.xml"/><Relationship Id="rId920" Type="http://schemas.openxmlformats.org/officeDocument/2006/relationships/customXml" Target="../ink/ink679.xml"/><Relationship Id="rId1343" Type="http://schemas.openxmlformats.org/officeDocument/2006/relationships/customXml" Target="../ink/ink892.xml"/><Relationship Id="rId1203" Type="http://schemas.openxmlformats.org/officeDocument/2006/relationships/customXml" Target="../ink/ink822.xml"/><Relationship Id="rId296" Type="http://schemas.openxmlformats.org/officeDocument/2006/relationships/customXml" Target="../ink/ink366.xml"/><Relationship Id="rId156" Type="http://schemas.openxmlformats.org/officeDocument/2006/relationships/customXml" Target="../ink/ink295.xml"/><Relationship Id="rId363" Type="http://schemas.openxmlformats.org/officeDocument/2006/relationships/image" Target="../media/image183.png"/><Relationship Id="rId570" Type="http://schemas.openxmlformats.org/officeDocument/2006/relationships/customXml" Target="../ink/ink503.xml"/><Relationship Id="rId223" Type="http://schemas.openxmlformats.org/officeDocument/2006/relationships/image" Target="../media/image113.png"/><Relationship Id="rId430" Type="http://schemas.openxmlformats.org/officeDocument/2006/relationships/customXml" Target="../ink/ink433.xml"/><Relationship Id="rId668" Type="http://schemas.openxmlformats.org/officeDocument/2006/relationships/image" Target="../media/image335.png"/><Relationship Id="rId875" Type="http://schemas.openxmlformats.org/officeDocument/2006/relationships/image" Target="../media/image438.png"/><Relationship Id="rId1060" Type="http://schemas.openxmlformats.org/officeDocument/2006/relationships/customXml" Target="../ink/ink750.xml"/><Relationship Id="rId1298" Type="http://schemas.openxmlformats.org/officeDocument/2006/relationships/image" Target="../media/image648.png"/><Relationship Id="rId528" Type="http://schemas.openxmlformats.org/officeDocument/2006/relationships/customXml" Target="../ink/ink482.xml"/><Relationship Id="rId735" Type="http://schemas.openxmlformats.org/officeDocument/2006/relationships/customXml" Target="../ink/ink586.xml"/><Relationship Id="rId942" Type="http://schemas.openxmlformats.org/officeDocument/2006/relationships/customXml" Target="../ink/ink690.xml"/><Relationship Id="rId1158" Type="http://schemas.openxmlformats.org/officeDocument/2006/relationships/customXml" Target="../ink/ink799.xml"/><Relationship Id="rId1365" Type="http://schemas.openxmlformats.org/officeDocument/2006/relationships/customXml" Target="../ink/ink903.xml"/><Relationship Id="rId1018" Type="http://schemas.openxmlformats.org/officeDocument/2006/relationships/image" Target="../media/image509.png"/><Relationship Id="rId1225" Type="http://schemas.openxmlformats.org/officeDocument/2006/relationships/customXml" Target="../ink/ink833.xml"/><Relationship Id="rId71" Type="http://schemas.openxmlformats.org/officeDocument/2006/relationships/customXml" Target="../ink/ink252.xml"/><Relationship Id="rId802" Type="http://schemas.openxmlformats.org/officeDocument/2006/relationships/image" Target="../media/image402.png"/><Relationship Id="rId29" Type="http://schemas.openxmlformats.org/officeDocument/2006/relationships/customXml" Target="../ink/ink231.xml"/><Relationship Id="rId178" Type="http://schemas.openxmlformats.org/officeDocument/2006/relationships/image" Target="../media/image91.png"/><Relationship Id="rId385" Type="http://schemas.openxmlformats.org/officeDocument/2006/relationships/image" Target="../media/image194.png"/><Relationship Id="rId592" Type="http://schemas.openxmlformats.org/officeDocument/2006/relationships/customXml" Target="../ink/ink514.xml"/><Relationship Id="rId245" Type="http://schemas.openxmlformats.org/officeDocument/2006/relationships/image" Target="../media/image124.png"/><Relationship Id="rId452" Type="http://schemas.openxmlformats.org/officeDocument/2006/relationships/customXml" Target="../ink/ink444.xml"/><Relationship Id="rId897" Type="http://schemas.openxmlformats.org/officeDocument/2006/relationships/image" Target="../media/image449.png"/><Relationship Id="rId1082" Type="http://schemas.openxmlformats.org/officeDocument/2006/relationships/customXml" Target="../ink/ink761.xml"/><Relationship Id="rId105" Type="http://schemas.openxmlformats.org/officeDocument/2006/relationships/customXml" Target="../ink/ink269.xml"/><Relationship Id="rId312" Type="http://schemas.openxmlformats.org/officeDocument/2006/relationships/customXml" Target="../ink/ink374.xml"/><Relationship Id="rId757" Type="http://schemas.openxmlformats.org/officeDocument/2006/relationships/customXml" Target="../ink/ink597.xml"/><Relationship Id="rId964" Type="http://schemas.openxmlformats.org/officeDocument/2006/relationships/customXml" Target="../ink/ink701.xml"/><Relationship Id="rId1387" Type="http://schemas.openxmlformats.org/officeDocument/2006/relationships/customXml" Target="../ink/ink914.xml"/><Relationship Id="rId93" Type="http://schemas.openxmlformats.org/officeDocument/2006/relationships/customXml" Target="../ink/ink263.xml"/><Relationship Id="rId617" Type="http://schemas.openxmlformats.org/officeDocument/2006/relationships/image" Target="../media/image310.png"/><Relationship Id="rId824" Type="http://schemas.openxmlformats.org/officeDocument/2006/relationships/image" Target="../media/image413.png"/><Relationship Id="rId1247" Type="http://schemas.openxmlformats.org/officeDocument/2006/relationships/customXml" Target="../ink/ink844.xml"/><Relationship Id="rId1107" Type="http://schemas.openxmlformats.org/officeDocument/2006/relationships/image" Target="../media/image553.png"/><Relationship Id="rId1314" Type="http://schemas.openxmlformats.org/officeDocument/2006/relationships/image" Target="../media/image656.png"/><Relationship Id="rId20" Type="http://schemas.openxmlformats.org/officeDocument/2006/relationships/image" Target="../media/image11.png"/><Relationship Id="rId267" Type="http://schemas.openxmlformats.org/officeDocument/2006/relationships/image" Target="../media/image135.png"/><Relationship Id="rId474" Type="http://schemas.openxmlformats.org/officeDocument/2006/relationships/customXml" Target="../ink/ink455.xml"/><Relationship Id="rId127" Type="http://schemas.openxmlformats.org/officeDocument/2006/relationships/customXml" Target="../ink/ink280.xml"/><Relationship Id="rId681" Type="http://schemas.openxmlformats.org/officeDocument/2006/relationships/customXml" Target="../ink/ink559.xml"/><Relationship Id="rId779" Type="http://schemas.openxmlformats.org/officeDocument/2006/relationships/customXml" Target="../ink/ink608.xml"/><Relationship Id="rId986" Type="http://schemas.openxmlformats.org/officeDocument/2006/relationships/customXml" Target="../ink/ink712.xml"/><Relationship Id="rId334" Type="http://schemas.openxmlformats.org/officeDocument/2006/relationships/customXml" Target="../ink/ink385.xml"/><Relationship Id="rId541" Type="http://schemas.openxmlformats.org/officeDocument/2006/relationships/image" Target="../media/image272.png"/><Relationship Id="rId639" Type="http://schemas.openxmlformats.org/officeDocument/2006/relationships/customXml" Target="../ink/ink538.xml"/><Relationship Id="rId1171" Type="http://schemas.openxmlformats.org/officeDocument/2006/relationships/image" Target="../media/image585.png"/><Relationship Id="rId1269" Type="http://schemas.openxmlformats.org/officeDocument/2006/relationships/customXml" Target="../ink/ink855.xml"/><Relationship Id="rId401" Type="http://schemas.openxmlformats.org/officeDocument/2006/relationships/image" Target="../media/image202.png"/><Relationship Id="rId846" Type="http://schemas.openxmlformats.org/officeDocument/2006/relationships/image" Target="../media/image424.png"/><Relationship Id="rId1031" Type="http://schemas.openxmlformats.org/officeDocument/2006/relationships/customXml" Target="../ink/ink735.xml"/><Relationship Id="rId1129" Type="http://schemas.openxmlformats.org/officeDocument/2006/relationships/image" Target="../media/image564.png"/><Relationship Id="rId706" Type="http://schemas.openxmlformats.org/officeDocument/2006/relationships/image" Target="../media/image354.png"/><Relationship Id="rId913" Type="http://schemas.openxmlformats.org/officeDocument/2006/relationships/image" Target="../media/image457.png"/><Relationship Id="rId1336" Type="http://schemas.openxmlformats.org/officeDocument/2006/relationships/image" Target="../media/image667.png"/><Relationship Id="rId42" Type="http://schemas.openxmlformats.org/officeDocument/2006/relationships/image" Target="../media/image24.png"/><Relationship Id="rId191" Type="http://schemas.openxmlformats.org/officeDocument/2006/relationships/customXml" Target="../ink/ink313.xml"/><Relationship Id="rId289" Type="http://schemas.openxmlformats.org/officeDocument/2006/relationships/image" Target="../media/image146.png"/><Relationship Id="rId496" Type="http://schemas.openxmlformats.org/officeDocument/2006/relationships/customXml" Target="../ink/ink466.xml"/><Relationship Id="rId149" Type="http://schemas.openxmlformats.org/officeDocument/2006/relationships/image" Target="../media/image77.png"/><Relationship Id="rId356" Type="http://schemas.openxmlformats.org/officeDocument/2006/relationships/customXml" Target="../ink/ink396.xml"/><Relationship Id="rId563" Type="http://schemas.openxmlformats.org/officeDocument/2006/relationships/image" Target="../media/image283.png"/><Relationship Id="rId770" Type="http://schemas.openxmlformats.org/officeDocument/2006/relationships/image" Target="../media/image386.png"/><Relationship Id="rId1193" Type="http://schemas.openxmlformats.org/officeDocument/2006/relationships/customXml" Target="../ink/ink817.xml"/><Relationship Id="rId216" Type="http://schemas.openxmlformats.org/officeDocument/2006/relationships/image" Target="../media/image110.png"/><Relationship Id="rId423" Type="http://schemas.openxmlformats.org/officeDocument/2006/relationships/image" Target="../media/image213.png"/><Relationship Id="rId868" Type="http://schemas.openxmlformats.org/officeDocument/2006/relationships/image" Target="../media/image435.png"/><Relationship Id="rId1053" Type="http://schemas.openxmlformats.org/officeDocument/2006/relationships/image" Target="../media/image526.png"/><Relationship Id="rId1260" Type="http://schemas.openxmlformats.org/officeDocument/2006/relationships/image" Target="../media/image629.png"/><Relationship Id="rId630" Type="http://schemas.openxmlformats.org/officeDocument/2006/relationships/image" Target="../media/image316.png"/><Relationship Id="rId728" Type="http://schemas.openxmlformats.org/officeDocument/2006/relationships/image" Target="../media/image365.png"/><Relationship Id="rId935" Type="http://schemas.openxmlformats.org/officeDocument/2006/relationships/image" Target="../media/image468.png"/><Relationship Id="rId1358" Type="http://schemas.openxmlformats.org/officeDocument/2006/relationships/image" Target="../media/image678.png"/><Relationship Id="rId64" Type="http://schemas.openxmlformats.org/officeDocument/2006/relationships/image" Target="../media/image35.png"/><Relationship Id="rId1120" Type="http://schemas.openxmlformats.org/officeDocument/2006/relationships/customXml" Target="../ink/ink780.xml"/><Relationship Id="rId1218" Type="http://schemas.openxmlformats.org/officeDocument/2006/relationships/image" Target="../media/image608.png"/><Relationship Id="rId280" Type="http://schemas.openxmlformats.org/officeDocument/2006/relationships/customXml" Target="../ink/ink358.xml"/><Relationship Id="rId140" Type="http://schemas.openxmlformats.org/officeDocument/2006/relationships/customXml" Target="../ink/ink287.xml"/><Relationship Id="rId378" Type="http://schemas.openxmlformats.org/officeDocument/2006/relationships/customXml" Target="../ink/ink407.xml"/><Relationship Id="rId585" Type="http://schemas.openxmlformats.org/officeDocument/2006/relationships/image" Target="../media/image294.png"/><Relationship Id="rId792" Type="http://schemas.openxmlformats.org/officeDocument/2006/relationships/image" Target="../media/image397.png"/><Relationship Id="rId6" Type="http://schemas.openxmlformats.org/officeDocument/2006/relationships/image" Target="../media/image4.png"/><Relationship Id="rId238" Type="http://schemas.openxmlformats.org/officeDocument/2006/relationships/customXml" Target="../ink/ink337.xml"/><Relationship Id="rId445" Type="http://schemas.openxmlformats.org/officeDocument/2006/relationships/image" Target="../media/image224.png"/><Relationship Id="rId652" Type="http://schemas.openxmlformats.org/officeDocument/2006/relationships/image" Target="../media/image327.png"/><Relationship Id="rId1075" Type="http://schemas.openxmlformats.org/officeDocument/2006/relationships/image" Target="../media/image537.png"/><Relationship Id="rId1282" Type="http://schemas.openxmlformats.org/officeDocument/2006/relationships/image" Target="../media/image640.png"/><Relationship Id="rId305" Type="http://schemas.openxmlformats.org/officeDocument/2006/relationships/image" Target="../media/image154.png"/><Relationship Id="rId512" Type="http://schemas.openxmlformats.org/officeDocument/2006/relationships/customXml" Target="../ink/ink474.xml"/><Relationship Id="rId957" Type="http://schemas.openxmlformats.org/officeDocument/2006/relationships/image" Target="../media/image479.png"/><Relationship Id="rId1142" Type="http://schemas.openxmlformats.org/officeDocument/2006/relationships/customXml" Target="../ink/ink791.xml"/><Relationship Id="rId86" Type="http://schemas.openxmlformats.org/officeDocument/2006/relationships/image" Target="../media/image46.png"/><Relationship Id="rId817" Type="http://schemas.openxmlformats.org/officeDocument/2006/relationships/customXml" Target="../ink/ink627.xml"/><Relationship Id="rId1002" Type="http://schemas.openxmlformats.org/officeDocument/2006/relationships/image" Target="../media/image501.png"/><Relationship Id="rId1307" Type="http://schemas.openxmlformats.org/officeDocument/2006/relationships/customXml" Target="../ink/ink874.xml"/><Relationship Id="rId13" Type="http://schemas.openxmlformats.org/officeDocument/2006/relationships/customXml" Target="../ink/ink223.xml"/><Relationship Id="rId162" Type="http://schemas.openxmlformats.org/officeDocument/2006/relationships/customXml" Target="../ink/ink298.xml"/><Relationship Id="rId467" Type="http://schemas.openxmlformats.org/officeDocument/2006/relationships/image" Target="../media/image235.png"/><Relationship Id="rId1097" Type="http://schemas.openxmlformats.org/officeDocument/2006/relationships/image" Target="../media/image548.png"/><Relationship Id="rId674" Type="http://schemas.openxmlformats.org/officeDocument/2006/relationships/image" Target="../media/image338.png"/><Relationship Id="rId881" Type="http://schemas.openxmlformats.org/officeDocument/2006/relationships/image" Target="../media/image441.png"/><Relationship Id="rId979" Type="http://schemas.openxmlformats.org/officeDocument/2006/relationships/image" Target="../media/image490.png"/><Relationship Id="rId327" Type="http://schemas.openxmlformats.org/officeDocument/2006/relationships/image" Target="../media/image165.png"/><Relationship Id="rId534" Type="http://schemas.openxmlformats.org/officeDocument/2006/relationships/customXml" Target="../ink/ink485.xml"/><Relationship Id="rId741" Type="http://schemas.openxmlformats.org/officeDocument/2006/relationships/customXml" Target="../ink/ink589.xml"/><Relationship Id="rId839" Type="http://schemas.openxmlformats.org/officeDocument/2006/relationships/customXml" Target="../ink/ink638.xml"/><Relationship Id="rId1164" Type="http://schemas.openxmlformats.org/officeDocument/2006/relationships/customXml" Target="../ink/ink802.xml"/><Relationship Id="rId1371" Type="http://schemas.openxmlformats.org/officeDocument/2006/relationships/customXml" Target="../ink/ink906.xml"/><Relationship Id="rId601" Type="http://schemas.openxmlformats.org/officeDocument/2006/relationships/image" Target="../media/image302.png"/><Relationship Id="rId1024" Type="http://schemas.openxmlformats.org/officeDocument/2006/relationships/image" Target="../media/image512.png"/><Relationship Id="rId1231" Type="http://schemas.openxmlformats.org/officeDocument/2006/relationships/customXml" Target="../ink/ink836.xml"/><Relationship Id="rId906" Type="http://schemas.openxmlformats.org/officeDocument/2006/relationships/customXml" Target="../ink/ink672.xml"/><Relationship Id="rId1329" Type="http://schemas.openxmlformats.org/officeDocument/2006/relationships/customXml" Target="../ink/ink885.xml"/><Relationship Id="rId35" Type="http://schemas.openxmlformats.org/officeDocument/2006/relationships/customXml" Target="../ink/ink234.xml"/><Relationship Id="rId184" Type="http://schemas.openxmlformats.org/officeDocument/2006/relationships/image" Target="../media/image94.png"/><Relationship Id="rId391" Type="http://schemas.openxmlformats.org/officeDocument/2006/relationships/image" Target="../media/image197.png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96" Type="http://schemas.openxmlformats.org/officeDocument/2006/relationships/image" Target="../media/image349.png"/><Relationship Id="rId349" Type="http://schemas.openxmlformats.org/officeDocument/2006/relationships/image" Target="../media/image176.png"/><Relationship Id="rId556" Type="http://schemas.openxmlformats.org/officeDocument/2006/relationships/customXml" Target="../ink/ink496.xml"/><Relationship Id="rId763" Type="http://schemas.openxmlformats.org/officeDocument/2006/relationships/customXml" Target="../ink/ink600.xml"/><Relationship Id="rId1186" Type="http://schemas.openxmlformats.org/officeDocument/2006/relationships/image" Target="../media/image592.png"/><Relationship Id="rId111" Type="http://schemas.openxmlformats.org/officeDocument/2006/relationships/customXml" Target="../ink/ink272.xml"/><Relationship Id="rId209" Type="http://schemas.openxmlformats.org/officeDocument/2006/relationships/customXml" Target="../ink/ink322.xml"/><Relationship Id="rId416" Type="http://schemas.openxmlformats.org/officeDocument/2006/relationships/customXml" Target="../ink/ink426.xml"/><Relationship Id="rId970" Type="http://schemas.openxmlformats.org/officeDocument/2006/relationships/customXml" Target="../ink/ink704.xml"/><Relationship Id="rId1046" Type="http://schemas.openxmlformats.org/officeDocument/2006/relationships/customXml" Target="../ink/ink743.xml"/><Relationship Id="rId1253" Type="http://schemas.openxmlformats.org/officeDocument/2006/relationships/customXml" Target="../ink/ink847.xml"/><Relationship Id="rId623" Type="http://schemas.openxmlformats.org/officeDocument/2006/relationships/image" Target="../media/image313.png"/><Relationship Id="rId830" Type="http://schemas.openxmlformats.org/officeDocument/2006/relationships/image" Target="../media/image416.png"/><Relationship Id="rId928" Type="http://schemas.openxmlformats.org/officeDocument/2006/relationships/customXml" Target="../ink/ink683.xml"/><Relationship Id="rId57" Type="http://schemas.openxmlformats.org/officeDocument/2006/relationships/customXml" Target="../ink/ink245.xml"/><Relationship Id="rId262" Type="http://schemas.openxmlformats.org/officeDocument/2006/relationships/customXml" Target="../ink/ink349.xml"/><Relationship Id="rId567" Type="http://schemas.openxmlformats.org/officeDocument/2006/relationships/image" Target="../media/image285.png"/><Relationship Id="rId1113" Type="http://schemas.openxmlformats.org/officeDocument/2006/relationships/image" Target="../media/image556.png"/><Relationship Id="rId1197" Type="http://schemas.openxmlformats.org/officeDocument/2006/relationships/customXml" Target="../ink/ink819.xml"/><Relationship Id="rId1320" Type="http://schemas.openxmlformats.org/officeDocument/2006/relationships/image" Target="../media/image659.png"/><Relationship Id="rId122" Type="http://schemas.openxmlformats.org/officeDocument/2006/relationships/image" Target="../media/image64.png"/><Relationship Id="rId774" Type="http://schemas.openxmlformats.org/officeDocument/2006/relationships/image" Target="../media/image388.png"/><Relationship Id="rId981" Type="http://schemas.openxmlformats.org/officeDocument/2006/relationships/image" Target="../media/image491.png"/><Relationship Id="rId1057" Type="http://schemas.openxmlformats.org/officeDocument/2006/relationships/image" Target="../media/image528.png"/><Relationship Id="rId427" Type="http://schemas.openxmlformats.org/officeDocument/2006/relationships/image" Target="../media/image215.png"/><Relationship Id="rId634" Type="http://schemas.openxmlformats.org/officeDocument/2006/relationships/image" Target="../media/image318.png"/><Relationship Id="rId841" Type="http://schemas.openxmlformats.org/officeDocument/2006/relationships/customXml" Target="../ink/ink639.xml"/><Relationship Id="rId1264" Type="http://schemas.openxmlformats.org/officeDocument/2006/relationships/image" Target="../media/image631.png"/><Relationship Id="rId273" Type="http://schemas.openxmlformats.org/officeDocument/2006/relationships/image" Target="../media/image138.png"/><Relationship Id="rId480" Type="http://schemas.openxmlformats.org/officeDocument/2006/relationships/customXml" Target="../ink/ink458.xml"/><Relationship Id="rId701" Type="http://schemas.openxmlformats.org/officeDocument/2006/relationships/customXml" Target="../ink/ink569.xml"/><Relationship Id="rId939" Type="http://schemas.openxmlformats.org/officeDocument/2006/relationships/image" Target="../media/image470.png"/><Relationship Id="rId1124" Type="http://schemas.openxmlformats.org/officeDocument/2006/relationships/customXml" Target="../ink/ink782.xml"/><Relationship Id="rId1331" Type="http://schemas.openxmlformats.org/officeDocument/2006/relationships/customXml" Target="../ink/ink886.xml"/><Relationship Id="rId68" Type="http://schemas.openxmlformats.org/officeDocument/2006/relationships/image" Target="../media/image37.png"/><Relationship Id="rId133" Type="http://schemas.openxmlformats.org/officeDocument/2006/relationships/image" Target="../media/image69.png"/><Relationship Id="rId340" Type="http://schemas.openxmlformats.org/officeDocument/2006/relationships/customXml" Target="../ink/ink388.xml"/><Relationship Id="rId578" Type="http://schemas.openxmlformats.org/officeDocument/2006/relationships/customXml" Target="../ink/ink507.xml"/><Relationship Id="rId785" Type="http://schemas.openxmlformats.org/officeDocument/2006/relationships/customXml" Target="../ink/ink611.xml"/><Relationship Id="rId992" Type="http://schemas.openxmlformats.org/officeDocument/2006/relationships/customXml" Target="../ink/ink715.xml"/><Relationship Id="rId200" Type="http://schemas.openxmlformats.org/officeDocument/2006/relationships/image" Target="../media/image102.png"/><Relationship Id="rId438" Type="http://schemas.openxmlformats.org/officeDocument/2006/relationships/customXml" Target="../ink/ink437.xml"/><Relationship Id="rId645" Type="http://schemas.openxmlformats.org/officeDocument/2006/relationships/customXml" Target="../ink/ink541.xml"/><Relationship Id="rId852" Type="http://schemas.openxmlformats.org/officeDocument/2006/relationships/image" Target="../media/image427.png"/><Relationship Id="rId1068" Type="http://schemas.openxmlformats.org/officeDocument/2006/relationships/customXml" Target="../ink/ink754.xml"/><Relationship Id="rId1275" Type="http://schemas.openxmlformats.org/officeDocument/2006/relationships/customXml" Target="../ink/ink858.xml"/><Relationship Id="rId284" Type="http://schemas.openxmlformats.org/officeDocument/2006/relationships/customXml" Target="../ink/ink360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712" Type="http://schemas.openxmlformats.org/officeDocument/2006/relationships/image" Target="../media/image357.png"/><Relationship Id="rId1135" Type="http://schemas.openxmlformats.org/officeDocument/2006/relationships/image" Target="../media/image567.png"/><Relationship Id="rId1342" Type="http://schemas.openxmlformats.org/officeDocument/2006/relationships/image" Target="../media/image670.png"/><Relationship Id="rId79" Type="http://schemas.openxmlformats.org/officeDocument/2006/relationships/customXml" Target="../ink/ink256.xml"/><Relationship Id="rId144" Type="http://schemas.openxmlformats.org/officeDocument/2006/relationships/customXml" Target="../ink/ink289.xml"/><Relationship Id="rId589" Type="http://schemas.openxmlformats.org/officeDocument/2006/relationships/image" Target="../media/image296.png"/><Relationship Id="rId796" Type="http://schemas.openxmlformats.org/officeDocument/2006/relationships/image" Target="../media/image399.png"/><Relationship Id="rId1202" Type="http://schemas.openxmlformats.org/officeDocument/2006/relationships/image" Target="../media/image600.png"/><Relationship Id="rId351" Type="http://schemas.openxmlformats.org/officeDocument/2006/relationships/image" Target="../media/image177.png"/><Relationship Id="rId449" Type="http://schemas.openxmlformats.org/officeDocument/2006/relationships/image" Target="../media/image226.png"/><Relationship Id="rId656" Type="http://schemas.openxmlformats.org/officeDocument/2006/relationships/image" Target="../media/image329.png"/><Relationship Id="rId863" Type="http://schemas.openxmlformats.org/officeDocument/2006/relationships/customXml" Target="../ink/ink650.xml"/><Relationship Id="rId1079" Type="http://schemas.openxmlformats.org/officeDocument/2006/relationships/image" Target="../media/image539.png"/><Relationship Id="rId1286" Type="http://schemas.openxmlformats.org/officeDocument/2006/relationships/image" Target="../media/image642.png"/><Relationship Id="rId211" Type="http://schemas.openxmlformats.org/officeDocument/2006/relationships/customXml" Target="../ink/ink323.xml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516" Type="http://schemas.openxmlformats.org/officeDocument/2006/relationships/customXml" Target="../ink/ink476.xml"/><Relationship Id="rId1146" Type="http://schemas.openxmlformats.org/officeDocument/2006/relationships/customXml" Target="../ink/ink793.xml"/><Relationship Id="rId723" Type="http://schemas.openxmlformats.org/officeDocument/2006/relationships/customXml" Target="../ink/ink580.xml"/><Relationship Id="rId930" Type="http://schemas.openxmlformats.org/officeDocument/2006/relationships/customXml" Target="../ink/ink684.xml"/><Relationship Id="rId1006" Type="http://schemas.openxmlformats.org/officeDocument/2006/relationships/image" Target="../media/image503.png"/><Relationship Id="rId1353" Type="http://schemas.openxmlformats.org/officeDocument/2006/relationships/customXml" Target="../ink/ink897.xml"/><Relationship Id="rId155" Type="http://schemas.openxmlformats.org/officeDocument/2006/relationships/image" Target="../media/image80.png"/><Relationship Id="rId362" Type="http://schemas.openxmlformats.org/officeDocument/2006/relationships/customXml" Target="../ink/ink399.xml"/><Relationship Id="rId1213" Type="http://schemas.openxmlformats.org/officeDocument/2006/relationships/customXml" Target="../ink/ink827.xml"/><Relationship Id="rId1297" Type="http://schemas.openxmlformats.org/officeDocument/2006/relationships/customXml" Target="../ink/ink869.xml"/><Relationship Id="rId222" Type="http://schemas.openxmlformats.org/officeDocument/2006/relationships/customXml" Target="../ink/ink329.xml"/><Relationship Id="rId667" Type="http://schemas.openxmlformats.org/officeDocument/2006/relationships/customXml" Target="../ink/ink552.xml"/><Relationship Id="rId874" Type="http://schemas.openxmlformats.org/officeDocument/2006/relationships/customXml" Target="../ink/ink656.xml"/><Relationship Id="rId17" Type="http://schemas.openxmlformats.org/officeDocument/2006/relationships/customXml" Target="../ink/ink225.xml"/><Relationship Id="rId527" Type="http://schemas.openxmlformats.org/officeDocument/2006/relationships/image" Target="../media/image265.png"/><Relationship Id="rId734" Type="http://schemas.openxmlformats.org/officeDocument/2006/relationships/image" Target="../media/image368.png"/><Relationship Id="rId941" Type="http://schemas.openxmlformats.org/officeDocument/2006/relationships/image" Target="../media/image471.png"/><Relationship Id="rId1157" Type="http://schemas.openxmlformats.org/officeDocument/2006/relationships/image" Target="../media/image578.png"/><Relationship Id="rId1364" Type="http://schemas.openxmlformats.org/officeDocument/2006/relationships/image" Target="../media/image681.png"/><Relationship Id="rId70" Type="http://schemas.openxmlformats.org/officeDocument/2006/relationships/image" Target="../media/image38.png"/><Relationship Id="rId166" Type="http://schemas.openxmlformats.org/officeDocument/2006/relationships/image" Target="../media/image85.png"/><Relationship Id="rId373" Type="http://schemas.openxmlformats.org/officeDocument/2006/relationships/image" Target="../media/image188.png"/><Relationship Id="rId580" Type="http://schemas.openxmlformats.org/officeDocument/2006/relationships/customXml" Target="../ink/ink508.xml"/><Relationship Id="rId801" Type="http://schemas.openxmlformats.org/officeDocument/2006/relationships/customXml" Target="../ink/ink619.xml"/><Relationship Id="rId1017" Type="http://schemas.openxmlformats.org/officeDocument/2006/relationships/customXml" Target="../ink/ink728.xml"/><Relationship Id="rId1224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438.xml"/><Relationship Id="rId678" Type="http://schemas.openxmlformats.org/officeDocument/2006/relationships/image" Target="../media/image340.png"/><Relationship Id="rId885" Type="http://schemas.openxmlformats.org/officeDocument/2006/relationships/image" Target="../media/image443.png"/><Relationship Id="rId1070" Type="http://schemas.openxmlformats.org/officeDocument/2006/relationships/customXml" Target="../ink/ink755.xml"/><Relationship Id="rId28" Type="http://schemas.openxmlformats.org/officeDocument/2006/relationships/image" Target="../media/image17.png"/><Relationship Id="rId300" Type="http://schemas.openxmlformats.org/officeDocument/2006/relationships/customXml" Target="../ink/ink368.xml"/><Relationship Id="rId538" Type="http://schemas.openxmlformats.org/officeDocument/2006/relationships/customXml" Target="../ink/ink487.xml"/><Relationship Id="rId745" Type="http://schemas.openxmlformats.org/officeDocument/2006/relationships/customXml" Target="../ink/ink591.xml"/><Relationship Id="rId952" Type="http://schemas.openxmlformats.org/officeDocument/2006/relationships/customXml" Target="../ink/ink695.xml"/><Relationship Id="rId1168" Type="http://schemas.openxmlformats.org/officeDocument/2006/relationships/customXml" Target="../ink/ink804.xml"/><Relationship Id="rId1375" Type="http://schemas.openxmlformats.org/officeDocument/2006/relationships/customXml" Target="../ink/ink908.xml"/><Relationship Id="rId81" Type="http://schemas.openxmlformats.org/officeDocument/2006/relationships/customXml" Target="../ink/ink257.xml"/><Relationship Id="rId177" Type="http://schemas.openxmlformats.org/officeDocument/2006/relationships/customXml" Target="../ink/ink306.xml"/><Relationship Id="rId384" Type="http://schemas.openxmlformats.org/officeDocument/2006/relationships/customXml" Target="../ink/ink410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812" Type="http://schemas.openxmlformats.org/officeDocument/2006/relationships/image" Target="../media/image407.png"/><Relationship Id="rId1028" Type="http://schemas.openxmlformats.org/officeDocument/2006/relationships/image" Target="../media/image514.png"/><Relationship Id="rId1235" Type="http://schemas.openxmlformats.org/officeDocument/2006/relationships/customXml" Target="../ink/ink838.xml"/><Relationship Id="rId244" Type="http://schemas.openxmlformats.org/officeDocument/2006/relationships/customXml" Target="../ink/ink340.xml"/><Relationship Id="rId689" Type="http://schemas.openxmlformats.org/officeDocument/2006/relationships/customXml" Target="../ink/ink563.xml"/><Relationship Id="rId896" Type="http://schemas.openxmlformats.org/officeDocument/2006/relationships/customXml" Target="../ink/ink667.xml"/><Relationship Id="rId1081" Type="http://schemas.openxmlformats.org/officeDocument/2006/relationships/image" Target="../media/image540.png"/><Relationship Id="rId1302" Type="http://schemas.openxmlformats.org/officeDocument/2006/relationships/image" Target="../media/image650.png"/><Relationship Id="rId39" Type="http://schemas.openxmlformats.org/officeDocument/2006/relationships/customXml" Target="../ink/ink236.xml"/><Relationship Id="rId451" Type="http://schemas.openxmlformats.org/officeDocument/2006/relationships/image" Target="../media/image227.png"/><Relationship Id="rId549" Type="http://schemas.openxmlformats.org/officeDocument/2006/relationships/image" Target="../media/image276.png"/><Relationship Id="rId756" Type="http://schemas.openxmlformats.org/officeDocument/2006/relationships/image" Target="../media/image379.png"/><Relationship Id="rId1179" Type="http://schemas.openxmlformats.org/officeDocument/2006/relationships/customXml" Target="../ink/ink810.xml"/><Relationship Id="rId1386" Type="http://schemas.openxmlformats.org/officeDocument/2006/relationships/image" Target="../media/image692.png"/><Relationship Id="rId104" Type="http://schemas.openxmlformats.org/officeDocument/2006/relationships/image" Target="../media/image55.png"/><Relationship Id="rId188" Type="http://schemas.openxmlformats.org/officeDocument/2006/relationships/image" Target="../media/image96.png"/><Relationship Id="rId311" Type="http://schemas.openxmlformats.org/officeDocument/2006/relationships/image" Target="../media/image157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963" Type="http://schemas.openxmlformats.org/officeDocument/2006/relationships/image" Target="../media/image482.png"/><Relationship Id="rId1039" Type="http://schemas.openxmlformats.org/officeDocument/2006/relationships/customXml" Target="../ink/ink739.xml"/><Relationship Id="rId1246" Type="http://schemas.openxmlformats.org/officeDocument/2006/relationships/image" Target="../media/image622.png"/><Relationship Id="rId92" Type="http://schemas.openxmlformats.org/officeDocument/2006/relationships/image" Target="../media/image49.png"/><Relationship Id="rId616" Type="http://schemas.openxmlformats.org/officeDocument/2006/relationships/customXml" Target="../ink/ink526.xml"/><Relationship Id="rId823" Type="http://schemas.openxmlformats.org/officeDocument/2006/relationships/customXml" Target="../ink/ink630.xml"/><Relationship Id="rId255" Type="http://schemas.openxmlformats.org/officeDocument/2006/relationships/image" Target="../media/image129.png"/><Relationship Id="rId462" Type="http://schemas.openxmlformats.org/officeDocument/2006/relationships/customXml" Target="../ink/ink449.xml"/><Relationship Id="rId1092" Type="http://schemas.openxmlformats.org/officeDocument/2006/relationships/customXml" Target="../ink/ink766.xml"/><Relationship Id="rId1106" Type="http://schemas.openxmlformats.org/officeDocument/2006/relationships/customXml" Target="../ink/ink773.xml"/><Relationship Id="rId1313" Type="http://schemas.openxmlformats.org/officeDocument/2006/relationships/customXml" Target="../ink/ink877.xml"/><Relationship Id="rId115" Type="http://schemas.openxmlformats.org/officeDocument/2006/relationships/customXml" Target="../ink/ink274.xml"/><Relationship Id="rId322" Type="http://schemas.openxmlformats.org/officeDocument/2006/relationships/customXml" Target="../ink/ink379.xml"/><Relationship Id="rId767" Type="http://schemas.openxmlformats.org/officeDocument/2006/relationships/customXml" Target="../ink/ink602.xml"/><Relationship Id="rId974" Type="http://schemas.openxmlformats.org/officeDocument/2006/relationships/customXml" Target="../ink/ink706.xml"/><Relationship Id="rId199" Type="http://schemas.openxmlformats.org/officeDocument/2006/relationships/customXml" Target="../ink/ink317.xml"/><Relationship Id="rId627" Type="http://schemas.openxmlformats.org/officeDocument/2006/relationships/customXml" Target="../ink/ink532.xml"/><Relationship Id="rId834" Type="http://schemas.openxmlformats.org/officeDocument/2006/relationships/image" Target="../media/image418.png"/><Relationship Id="rId1257" Type="http://schemas.openxmlformats.org/officeDocument/2006/relationships/customXml" Target="../ink/ink849.xml"/><Relationship Id="rId266" Type="http://schemas.openxmlformats.org/officeDocument/2006/relationships/customXml" Target="../ink/ink351.xml"/><Relationship Id="rId473" Type="http://schemas.openxmlformats.org/officeDocument/2006/relationships/image" Target="../media/image238.png"/><Relationship Id="rId680" Type="http://schemas.openxmlformats.org/officeDocument/2006/relationships/image" Target="../media/image341.png"/><Relationship Id="rId901" Type="http://schemas.openxmlformats.org/officeDocument/2006/relationships/image" Target="../media/image451.png"/><Relationship Id="rId1117" Type="http://schemas.openxmlformats.org/officeDocument/2006/relationships/image" Target="../media/image558.png"/><Relationship Id="rId1324" Type="http://schemas.openxmlformats.org/officeDocument/2006/relationships/image" Target="../media/image661.png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333" Type="http://schemas.openxmlformats.org/officeDocument/2006/relationships/image" Target="../media/image168.png"/><Relationship Id="rId540" Type="http://schemas.openxmlformats.org/officeDocument/2006/relationships/customXml" Target="../ink/ink488.xml"/><Relationship Id="rId778" Type="http://schemas.openxmlformats.org/officeDocument/2006/relationships/image" Target="../media/image390.png"/><Relationship Id="rId985" Type="http://schemas.openxmlformats.org/officeDocument/2006/relationships/image" Target="../media/image493.png"/><Relationship Id="rId1170" Type="http://schemas.openxmlformats.org/officeDocument/2006/relationships/customXml" Target="../ink/ink805.xml"/><Relationship Id="rId638" Type="http://schemas.openxmlformats.org/officeDocument/2006/relationships/image" Target="../media/image320.png"/><Relationship Id="rId845" Type="http://schemas.openxmlformats.org/officeDocument/2006/relationships/customXml" Target="../ink/ink641.xml"/><Relationship Id="rId1030" Type="http://schemas.openxmlformats.org/officeDocument/2006/relationships/image" Target="../media/image515.png"/><Relationship Id="rId1268" Type="http://schemas.openxmlformats.org/officeDocument/2006/relationships/image" Target="../media/image633.png"/><Relationship Id="rId277" Type="http://schemas.openxmlformats.org/officeDocument/2006/relationships/image" Target="../media/image140.png"/><Relationship Id="rId400" Type="http://schemas.openxmlformats.org/officeDocument/2006/relationships/customXml" Target="../ink/ink418.xml"/><Relationship Id="rId484" Type="http://schemas.openxmlformats.org/officeDocument/2006/relationships/customXml" Target="../ink/ink460.xml"/><Relationship Id="rId705" Type="http://schemas.openxmlformats.org/officeDocument/2006/relationships/customXml" Target="../ink/ink571.xml"/><Relationship Id="rId1128" Type="http://schemas.openxmlformats.org/officeDocument/2006/relationships/customXml" Target="../ink/ink784.xml"/><Relationship Id="rId1335" Type="http://schemas.openxmlformats.org/officeDocument/2006/relationships/customXml" Target="../ink/ink888.xml"/><Relationship Id="rId137" Type="http://schemas.openxmlformats.org/officeDocument/2006/relationships/image" Target="../media/image71.png"/><Relationship Id="rId344" Type="http://schemas.openxmlformats.org/officeDocument/2006/relationships/customXml" Target="../ink/ink390.xml"/><Relationship Id="rId691" Type="http://schemas.openxmlformats.org/officeDocument/2006/relationships/customXml" Target="../ink/ink564.xml"/><Relationship Id="rId789" Type="http://schemas.openxmlformats.org/officeDocument/2006/relationships/customXml" Target="../ink/ink613.xml"/><Relationship Id="rId912" Type="http://schemas.openxmlformats.org/officeDocument/2006/relationships/customXml" Target="../ink/ink675.xml"/><Relationship Id="rId996" Type="http://schemas.openxmlformats.org/officeDocument/2006/relationships/image" Target="../media/image498.png"/><Relationship Id="rId41" Type="http://schemas.openxmlformats.org/officeDocument/2006/relationships/customXml" Target="../ink/ink237.xml"/><Relationship Id="rId551" Type="http://schemas.openxmlformats.org/officeDocument/2006/relationships/image" Target="../media/image277.png"/><Relationship Id="rId649" Type="http://schemas.openxmlformats.org/officeDocument/2006/relationships/customXml" Target="../ink/ink543.xml"/><Relationship Id="rId856" Type="http://schemas.openxmlformats.org/officeDocument/2006/relationships/image" Target="../media/image429.png"/><Relationship Id="rId1181" Type="http://schemas.openxmlformats.org/officeDocument/2006/relationships/customXml" Target="../ink/ink811.xml"/><Relationship Id="rId1279" Type="http://schemas.openxmlformats.org/officeDocument/2006/relationships/customXml" Target="../ink/ink860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88" Type="http://schemas.openxmlformats.org/officeDocument/2006/relationships/customXml" Target="../ink/ink362.xml"/><Relationship Id="rId411" Type="http://schemas.openxmlformats.org/officeDocument/2006/relationships/image" Target="../media/image207.png"/><Relationship Id="rId509" Type="http://schemas.openxmlformats.org/officeDocument/2006/relationships/image" Target="../media/image256.png"/><Relationship Id="rId1041" Type="http://schemas.openxmlformats.org/officeDocument/2006/relationships/image" Target="../media/image520.png"/><Relationship Id="rId1139" Type="http://schemas.openxmlformats.org/officeDocument/2006/relationships/image" Target="../media/image569.png"/><Relationship Id="rId1346" Type="http://schemas.openxmlformats.org/officeDocument/2006/relationships/image" Target="../media/image672.png"/><Relationship Id="rId495" Type="http://schemas.openxmlformats.org/officeDocument/2006/relationships/image" Target="../media/image249.png"/><Relationship Id="rId716" Type="http://schemas.openxmlformats.org/officeDocument/2006/relationships/image" Target="../media/image359.png"/><Relationship Id="rId923" Type="http://schemas.openxmlformats.org/officeDocument/2006/relationships/image" Target="../media/image462.png"/><Relationship Id="rId52" Type="http://schemas.openxmlformats.org/officeDocument/2006/relationships/image" Target="../media/image29.png"/><Relationship Id="rId148" Type="http://schemas.openxmlformats.org/officeDocument/2006/relationships/customXml" Target="../ink/ink291.xml"/><Relationship Id="rId355" Type="http://schemas.openxmlformats.org/officeDocument/2006/relationships/image" Target="../media/image179.png"/><Relationship Id="rId562" Type="http://schemas.openxmlformats.org/officeDocument/2006/relationships/customXml" Target="../ink/ink499.xml"/><Relationship Id="rId1192" Type="http://schemas.openxmlformats.org/officeDocument/2006/relationships/image" Target="../media/image595.png"/><Relationship Id="rId1206" Type="http://schemas.openxmlformats.org/officeDocument/2006/relationships/image" Target="../media/image602.png"/><Relationship Id="rId215" Type="http://schemas.openxmlformats.org/officeDocument/2006/relationships/customXml" Target="../ink/ink325.xml"/><Relationship Id="rId422" Type="http://schemas.openxmlformats.org/officeDocument/2006/relationships/customXml" Target="../ink/ink429.xml"/><Relationship Id="rId867" Type="http://schemas.openxmlformats.org/officeDocument/2006/relationships/customXml" Target="../ink/ink652.xml"/><Relationship Id="rId1052" Type="http://schemas.openxmlformats.org/officeDocument/2006/relationships/customXml" Target="../ink/ink746.xml"/><Relationship Id="rId299" Type="http://schemas.openxmlformats.org/officeDocument/2006/relationships/image" Target="../media/image151.png"/><Relationship Id="rId727" Type="http://schemas.openxmlformats.org/officeDocument/2006/relationships/customXml" Target="../ink/ink582.xml"/><Relationship Id="rId934" Type="http://schemas.openxmlformats.org/officeDocument/2006/relationships/customXml" Target="../ink/ink686.xml"/><Relationship Id="rId1357" Type="http://schemas.openxmlformats.org/officeDocument/2006/relationships/customXml" Target="../ink/ink899.xml"/><Relationship Id="rId63" Type="http://schemas.openxmlformats.org/officeDocument/2006/relationships/customXml" Target="../ink/ink248.xml"/><Relationship Id="rId159" Type="http://schemas.openxmlformats.org/officeDocument/2006/relationships/image" Target="../media/image82.png"/><Relationship Id="rId366" Type="http://schemas.openxmlformats.org/officeDocument/2006/relationships/customXml" Target="../ink/ink401.xml"/><Relationship Id="rId573" Type="http://schemas.openxmlformats.org/officeDocument/2006/relationships/image" Target="../media/image288.png"/><Relationship Id="rId780" Type="http://schemas.openxmlformats.org/officeDocument/2006/relationships/image" Target="../media/image391.png"/><Relationship Id="rId1217" Type="http://schemas.openxmlformats.org/officeDocument/2006/relationships/customXml" Target="../ink/ink829.xml"/><Relationship Id="rId226" Type="http://schemas.openxmlformats.org/officeDocument/2006/relationships/customXml" Target="../ink/ink331.xml"/><Relationship Id="rId433" Type="http://schemas.openxmlformats.org/officeDocument/2006/relationships/image" Target="../media/image218.png"/><Relationship Id="rId878" Type="http://schemas.openxmlformats.org/officeDocument/2006/relationships/customXml" Target="../ink/ink658.xml"/><Relationship Id="rId1063" Type="http://schemas.openxmlformats.org/officeDocument/2006/relationships/image" Target="../media/image531.png"/><Relationship Id="rId1270" Type="http://schemas.openxmlformats.org/officeDocument/2006/relationships/image" Target="../media/image634.png"/><Relationship Id="rId640" Type="http://schemas.openxmlformats.org/officeDocument/2006/relationships/image" Target="../media/image321.png"/><Relationship Id="rId738" Type="http://schemas.openxmlformats.org/officeDocument/2006/relationships/image" Target="../media/image370.png"/><Relationship Id="rId945" Type="http://schemas.openxmlformats.org/officeDocument/2006/relationships/image" Target="../media/image473.png"/><Relationship Id="rId1368" Type="http://schemas.openxmlformats.org/officeDocument/2006/relationships/image" Target="../media/image683.png"/><Relationship Id="rId74" Type="http://schemas.openxmlformats.org/officeDocument/2006/relationships/image" Target="../media/image40.png"/><Relationship Id="rId377" Type="http://schemas.openxmlformats.org/officeDocument/2006/relationships/image" Target="../media/image190.png"/><Relationship Id="rId500" Type="http://schemas.openxmlformats.org/officeDocument/2006/relationships/customXml" Target="../ink/ink468.xml"/><Relationship Id="rId584" Type="http://schemas.openxmlformats.org/officeDocument/2006/relationships/customXml" Target="../ink/ink510.xml"/><Relationship Id="rId805" Type="http://schemas.openxmlformats.org/officeDocument/2006/relationships/customXml" Target="../ink/ink621.xml"/><Relationship Id="rId1130" Type="http://schemas.openxmlformats.org/officeDocument/2006/relationships/customXml" Target="../ink/ink785.xml"/><Relationship Id="rId1228" Type="http://schemas.openxmlformats.org/officeDocument/2006/relationships/image" Target="../media/image613.png"/><Relationship Id="rId5" Type="http://schemas.openxmlformats.org/officeDocument/2006/relationships/customXml" Target="../ink/ink219.xml"/><Relationship Id="rId237" Type="http://schemas.openxmlformats.org/officeDocument/2006/relationships/image" Target="../media/image120.png"/><Relationship Id="rId791" Type="http://schemas.openxmlformats.org/officeDocument/2006/relationships/customXml" Target="../ink/ink614.xml"/><Relationship Id="rId889" Type="http://schemas.openxmlformats.org/officeDocument/2006/relationships/image" Target="../media/image445.png"/><Relationship Id="rId1074" Type="http://schemas.openxmlformats.org/officeDocument/2006/relationships/customXml" Target="../ink/ink757.xml"/><Relationship Id="rId444" Type="http://schemas.openxmlformats.org/officeDocument/2006/relationships/customXml" Target="../ink/ink440.xml"/><Relationship Id="rId651" Type="http://schemas.openxmlformats.org/officeDocument/2006/relationships/customXml" Target="../ink/ink544.xml"/><Relationship Id="rId749" Type="http://schemas.openxmlformats.org/officeDocument/2006/relationships/customXml" Target="../ink/ink593.xml"/><Relationship Id="rId1281" Type="http://schemas.openxmlformats.org/officeDocument/2006/relationships/customXml" Target="../ink/ink861.xml"/><Relationship Id="rId1379" Type="http://schemas.openxmlformats.org/officeDocument/2006/relationships/customXml" Target="../ink/ink910.xml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388" Type="http://schemas.openxmlformats.org/officeDocument/2006/relationships/customXml" Target="../ink/ink412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956" Type="http://schemas.openxmlformats.org/officeDocument/2006/relationships/customXml" Target="../ink/ink697.xml"/><Relationship Id="rId1141" Type="http://schemas.openxmlformats.org/officeDocument/2006/relationships/image" Target="../media/image570.png"/><Relationship Id="rId1239" Type="http://schemas.openxmlformats.org/officeDocument/2006/relationships/customXml" Target="../ink/ink840.xml"/><Relationship Id="rId85" Type="http://schemas.openxmlformats.org/officeDocument/2006/relationships/customXml" Target="../ink/ink259.xml"/><Relationship Id="rId150" Type="http://schemas.openxmlformats.org/officeDocument/2006/relationships/customXml" Target="../ink/ink292.xml"/><Relationship Id="rId595" Type="http://schemas.openxmlformats.org/officeDocument/2006/relationships/image" Target="../media/image299.png"/><Relationship Id="rId816" Type="http://schemas.openxmlformats.org/officeDocument/2006/relationships/image" Target="../media/image409.png"/><Relationship Id="rId1001" Type="http://schemas.openxmlformats.org/officeDocument/2006/relationships/customXml" Target="../ink/ink720.xml"/><Relationship Id="rId248" Type="http://schemas.openxmlformats.org/officeDocument/2006/relationships/customXml" Target="../ink/ink342.xml"/><Relationship Id="rId455" Type="http://schemas.openxmlformats.org/officeDocument/2006/relationships/image" Target="../media/image229.png"/><Relationship Id="rId662" Type="http://schemas.openxmlformats.org/officeDocument/2006/relationships/image" Target="../media/image332.png"/><Relationship Id="rId1085" Type="http://schemas.openxmlformats.org/officeDocument/2006/relationships/image" Target="../media/image542.png"/><Relationship Id="rId1292" Type="http://schemas.openxmlformats.org/officeDocument/2006/relationships/image" Target="../media/image645.png"/><Relationship Id="rId1306" Type="http://schemas.openxmlformats.org/officeDocument/2006/relationships/image" Target="../media/image652.png"/><Relationship Id="rId12" Type="http://schemas.openxmlformats.org/officeDocument/2006/relationships/image" Target="../media/image7.png"/><Relationship Id="rId108" Type="http://schemas.openxmlformats.org/officeDocument/2006/relationships/image" Target="../media/image57.png"/><Relationship Id="rId315" Type="http://schemas.openxmlformats.org/officeDocument/2006/relationships/image" Target="../media/image159.png"/><Relationship Id="rId522" Type="http://schemas.openxmlformats.org/officeDocument/2006/relationships/customXml" Target="../ink/ink479.xml"/><Relationship Id="rId967" Type="http://schemas.openxmlformats.org/officeDocument/2006/relationships/image" Target="../media/image484.png"/><Relationship Id="rId1152" Type="http://schemas.openxmlformats.org/officeDocument/2006/relationships/customXml" Target="../ink/ink796.xml"/><Relationship Id="rId96" Type="http://schemas.openxmlformats.org/officeDocument/2006/relationships/image" Target="../media/image51.png"/><Relationship Id="rId161" Type="http://schemas.openxmlformats.org/officeDocument/2006/relationships/image" Target="../media/image83.png"/><Relationship Id="rId399" Type="http://schemas.openxmlformats.org/officeDocument/2006/relationships/image" Target="../media/image201.png"/><Relationship Id="rId827" Type="http://schemas.openxmlformats.org/officeDocument/2006/relationships/customXml" Target="../ink/ink632.xml"/><Relationship Id="rId1012" Type="http://schemas.openxmlformats.org/officeDocument/2006/relationships/image" Target="../media/image506.png"/><Relationship Id="rId259" Type="http://schemas.openxmlformats.org/officeDocument/2006/relationships/image" Target="../media/image131.png"/><Relationship Id="rId466" Type="http://schemas.openxmlformats.org/officeDocument/2006/relationships/customXml" Target="../ink/ink451.xml"/><Relationship Id="rId673" Type="http://schemas.openxmlformats.org/officeDocument/2006/relationships/customXml" Target="../ink/ink555.xml"/><Relationship Id="rId880" Type="http://schemas.openxmlformats.org/officeDocument/2006/relationships/customXml" Target="../ink/ink659.xml"/><Relationship Id="rId1096" Type="http://schemas.openxmlformats.org/officeDocument/2006/relationships/customXml" Target="../ink/ink768.xml"/><Relationship Id="rId1317" Type="http://schemas.openxmlformats.org/officeDocument/2006/relationships/customXml" Target="../ink/ink879.xml"/><Relationship Id="rId23" Type="http://schemas.openxmlformats.org/officeDocument/2006/relationships/customXml" Target="../ink/ink228.xml"/><Relationship Id="rId119" Type="http://schemas.openxmlformats.org/officeDocument/2006/relationships/customXml" Target="../ink/ink276.xml"/><Relationship Id="rId326" Type="http://schemas.openxmlformats.org/officeDocument/2006/relationships/customXml" Target="../ink/ink381.xml"/><Relationship Id="rId533" Type="http://schemas.openxmlformats.org/officeDocument/2006/relationships/image" Target="../media/image268.png"/><Relationship Id="rId978" Type="http://schemas.openxmlformats.org/officeDocument/2006/relationships/customXml" Target="../ink/ink708.xml"/><Relationship Id="rId1163" Type="http://schemas.openxmlformats.org/officeDocument/2006/relationships/image" Target="../media/image581.png"/><Relationship Id="rId1370" Type="http://schemas.openxmlformats.org/officeDocument/2006/relationships/image" Target="../media/image684.png"/><Relationship Id="rId740" Type="http://schemas.openxmlformats.org/officeDocument/2006/relationships/image" Target="../media/image371.png"/><Relationship Id="rId838" Type="http://schemas.openxmlformats.org/officeDocument/2006/relationships/image" Target="../media/image420.png"/><Relationship Id="rId1023" Type="http://schemas.openxmlformats.org/officeDocument/2006/relationships/customXml" Target="../ink/ink731.xml"/><Relationship Id="rId172" Type="http://schemas.openxmlformats.org/officeDocument/2006/relationships/image" Target="../media/image88.png"/><Relationship Id="rId477" Type="http://schemas.openxmlformats.org/officeDocument/2006/relationships/image" Target="../media/image240.png"/><Relationship Id="rId600" Type="http://schemas.openxmlformats.org/officeDocument/2006/relationships/customXml" Target="../ink/ink518.xml"/><Relationship Id="rId684" Type="http://schemas.openxmlformats.org/officeDocument/2006/relationships/image" Target="../media/image343.png"/><Relationship Id="rId1230" Type="http://schemas.openxmlformats.org/officeDocument/2006/relationships/image" Target="../media/image614.png"/><Relationship Id="rId1328" Type="http://schemas.openxmlformats.org/officeDocument/2006/relationships/image" Target="../media/image663.png"/><Relationship Id="rId337" Type="http://schemas.openxmlformats.org/officeDocument/2006/relationships/image" Target="../media/image170.png"/><Relationship Id="rId891" Type="http://schemas.openxmlformats.org/officeDocument/2006/relationships/image" Target="../media/image446.png"/><Relationship Id="rId905" Type="http://schemas.openxmlformats.org/officeDocument/2006/relationships/image" Target="../media/image453.png"/><Relationship Id="rId989" Type="http://schemas.openxmlformats.org/officeDocument/2006/relationships/image" Target="../media/image495.png"/><Relationship Id="rId34" Type="http://schemas.openxmlformats.org/officeDocument/2006/relationships/image" Target="../media/image20.png"/><Relationship Id="rId544" Type="http://schemas.openxmlformats.org/officeDocument/2006/relationships/customXml" Target="../ink/ink490.xml"/><Relationship Id="rId751" Type="http://schemas.openxmlformats.org/officeDocument/2006/relationships/customXml" Target="../ink/ink594.xml"/><Relationship Id="rId849" Type="http://schemas.openxmlformats.org/officeDocument/2006/relationships/customXml" Target="../ink/ink643.xml"/><Relationship Id="rId1174" Type="http://schemas.openxmlformats.org/officeDocument/2006/relationships/customXml" Target="../ink/ink807.xml"/><Relationship Id="rId1381" Type="http://schemas.openxmlformats.org/officeDocument/2006/relationships/customXml" Target="../ink/ink911.xml"/><Relationship Id="rId183" Type="http://schemas.openxmlformats.org/officeDocument/2006/relationships/customXml" Target="../ink/ink309.xml"/><Relationship Id="rId390" Type="http://schemas.openxmlformats.org/officeDocument/2006/relationships/customXml" Target="../ink/ink413.xml"/><Relationship Id="rId404" Type="http://schemas.openxmlformats.org/officeDocument/2006/relationships/customXml" Target="../ink/ink420.xml"/><Relationship Id="rId611" Type="http://schemas.openxmlformats.org/officeDocument/2006/relationships/image" Target="../media/image307.png"/><Relationship Id="rId1034" Type="http://schemas.openxmlformats.org/officeDocument/2006/relationships/image" Target="../media/image517.png"/><Relationship Id="rId1241" Type="http://schemas.openxmlformats.org/officeDocument/2006/relationships/customXml" Target="../ink/ink841.xml"/><Relationship Id="rId1339" Type="http://schemas.openxmlformats.org/officeDocument/2006/relationships/customXml" Target="../ink/ink890.xml"/><Relationship Id="rId250" Type="http://schemas.openxmlformats.org/officeDocument/2006/relationships/customXml" Target="../ink/ink343.xml"/><Relationship Id="rId488" Type="http://schemas.openxmlformats.org/officeDocument/2006/relationships/customXml" Target="../ink/ink462.xml"/><Relationship Id="rId695" Type="http://schemas.openxmlformats.org/officeDocument/2006/relationships/customXml" Target="../ink/ink566.xml"/><Relationship Id="rId709" Type="http://schemas.openxmlformats.org/officeDocument/2006/relationships/customXml" Target="../ink/ink573.xml"/><Relationship Id="rId916" Type="http://schemas.openxmlformats.org/officeDocument/2006/relationships/customXml" Target="../ink/ink677.xml"/><Relationship Id="rId1101" Type="http://schemas.openxmlformats.org/officeDocument/2006/relationships/image" Target="../media/image550.png"/><Relationship Id="rId45" Type="http://schemas.openxmlformats.org/officeDocument/2006/relationships/customXml" Target="../ink/ink239.xml"/><Relationship Id="rId110" Type="http://schemas.openxmlformats.org/officeDocument/2006/relationships/image" Target="../media/image58.png"/><Relationship Id="rId348" Type="http://schemas.openxmlformats.org/officeDocument/2006/relationships/customXml" Target="../ink/ink392.xml"/><Relationship Id="rId555" Type="http://schemas.openxmlformats.org/officeDocument/2006/relationships/image" Target="../media/image279.png"/><Relationship Id="rId762" Type="http://schemas.openxmlformats.org/officeDocument/2006/relationships/image" Target="../media/image382.png"/><Relationship Id="rId1185" Type="http://schemas.openxmlformats.org/officeDocument/2006/relationships/customXml" Target="../ink/ink813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image" Target="../media/image209.png"/><Relationship Id="rId622" Type="http://schemas.openxmlformats.org/officeDocument/2006/relationships/customXml" Target="../ink/ink529.xml"/><Relationship Id="rId1045" Type="http://schemas.openxmlformats.org/officeDocument/2006/relationships/image" Target="../media/image522.png"/><Relationship Id="rId1252" Type="http://schemas.openxmlformats.org/officeDocument/2006/relationships/image" Target="../media/image625.png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927" Type="http://schemas.openxmlformats.org/officeDocument/2006/relationships/image" Target="../media/image464.png"/><Relationship Id="rId1112" Type="http://schemas.openxmlformats.org/officeDocument/2006/relationships/customXml" Target="../ink/ink776.xml"/><Relationship Id="rId56" Type="http://schemas.openxmlformats.org/officeDocument/2006/relationships/image" Target="../media/image31.png"/><Relationship Id="rId359" Type="http://schemas.openxmlformats.org/officeDocument/2006/relationships/image" Target="../media/image181.png"/><Relationship Id="rId566" Type="http://schemas.openxmlformats.org/officeDocument/2006/relationships/customXml" Target="../ink/ink501.xml"/><Relationship Id="rId773" Type="http://schemas.openxmlformats.org/officeDocument/2006/relationships/customXml" Target="../ink/ink605.xml"/><Relationship Id="rId1196" Type="http://schemas.openxmlformats.org/officeDocument/2006/relationships/image" Target="../media/image597.png"/><Relationship Id="rId121" Type="http://schemas.openxmlformats.org/officeDocument/2006/relationships/customXml" Target="../ink/ink277.xml"/><Relationship Id="rId219" Type="http://schemas.openxmlformats.org/officeDocument/2006/relationships/image" Target="../media/image111.png"/><Relationship Id="rId426" Type="http://schemas.openxmlformats.org/officeDocument/2006/relationships/customXml" Target="../ink/ink431.xml"/><Relationship Id="rId633" Type="http://schemas.openxmlformats.org/officeDocument/2006/relationships/customXml" Target="../ink/ink535.xml"/><Relationship Id="rId980" Type="http://schemas.openxmlformats.org/officeDocument/2006/relationships/customXml" Target="../ink/ink709.xml"/><Relationship Id="rId1056" Type="http://schemas.openxmlformats.org/officeDocument/2006/relationships/customXml" Target="../ink/ink748.xml"/><Relationship Id="rId1263" Type="http://schemas.openxmlformats.org/officeDocument/2006/relationships/customXml" Target="../ink/ink852.xml"/><Relationship Id="rId840" Type="http://schemas.openxmlformats.org/officeDocument/2006/relationships/image" Target="../media/image421.png"/><Relationship Id="rId938" Type="http://schemas.openxmlformats.org/officeDocument/2006/relationships/customXml" Target="../ink/ink688.xml"/><Relationship Id="rId67" Type="http://schemas.openxmlformats.org/officeDocument/2006/relationships/customXml" Target="../ink/ink250.xml"/><Relationship Id="rId272" Type="http://schemas.openxmlformats.org/officeDocument/2006/relationships/customXml" Target="../ink/ink354.xml"/><Relationship Id="rId577" Type="http://schemas.openxmlformats.org/officeDocument/2006/relationships/image" Target="../media/image290.png"/><Relationship Id="rId700" Type="http://schemas.openxmlformats.org/officeDocument/2006/relationships/image" Target="../media/image351.png"/><Relationship Id="rId1123" Type="http://schemas.openxmlformats.org/officeDocument/2006/relationships/image" Target="../media/image561.png"/><Relationship Id="rId1330" Type="http://schemas.openxmlformats.org/officeDocument/2006/relationships/image" Target="../media/image664.png"/><Relationship Id="rId132" Type="http://schemas.openxmlformats.org/officeDocument/2006/relationships/customXml" Target="../ink/ink283.xml"/><Relationship Id="rId784" Type="http://schemas.openxmlformats.org/officeDocument/2006/relationships/image" Target="../media/image393.png"/><Relationship Id="rId991" Type="http://schemas.openxmlformats.org/officeDocument/2006/relationships/image" Target="../media/image496.png"/><Relationship Id="rId1067" Type="http://schemas.openxmlformats.org/officeDocument/2006/relationships/image" Target="../media/image533.png"/><Relationship Id="rId437" Type="http://schemas.openxmlformats.org/officeDocument/2006/relationships/image" Target="../media/image220.png"/><Relationship Id="rId644" Type="http://schemas.openxmlformats.org/officeDocument/2006/relationships/image" Target="../media/image323.png"/><Relationship Id="rId851" Type="http://schemas.openxmlformats.org/officeDocument/2006/relationships/customXml" Target="../ink/ink644.xml"/><Relationship Id="rId1274" Type="http://schemas.openxmlformats.org/officeDocument/2006/relationships/image" Target="../media/image636.png"/><Relationship Id="rId283" Type="http://schemas.openxmlformats.org/officeDocument/2006/relationships/image" Target="../media/image143.png"/><Relationship Id="rId490" Type="http://schemas.openxmlformats.org/officeDocument/2006/relationships/customXml" Target="../ink/ink463.xml"/><Relationship Id="rId504" Type="http://schemas.openxmlformats.org/officeDocument/2006/relationships/customXml" Target="../ink/ink470.xml"/><Relationship Id="rId711" Type="http://schemas.openxmlformats.org/officeDocument/2006/relationships/customXml" Target="../ink/ink574.xml"/><Relationship Id="rId949" Type="http://schemas.openxmlformats.org/officeDocument/2006/relationships/image" Target="../media/image475.png"/><Relationship Id="rId1134" Type="http://schemas.openxmlformats.org/officeDocument/2006/relationships/customXml" Target="../ink/ink787.xml"/><Relationship Id="rId1341" Type="http://schemas.openxmlformats.org/officeDocument/2006/relationships/customXml" Target="../ink/ink891.xml"/><Relationship Id="rId78" Type="http://schemas.openxmlformats.org/officeDocument/2006/relationships/image" Target="../media/image42.png"/><Relationship Id="rId143" Type="http://schemas.openxmlformats.org/officeDocument/2006/relationships/image" Target="../media/image74.png"/><Relationship Id="rId350" Type="http://schemas.openxmlformats.org/officeDocument/2006/relationships/customXml" Target="../ink/ink393.xml"/><Relationship Id="rId588" Type="http://schemas.openxmlformats.org/officeDocument/2006/relationships/customXml" Target="../ink/ink512.xml"/><Relationship Id="rId795" Type="http://schemas.openxmlformats.org/officeDocument/2006/relationships/customXml" Target="../ink/ink616.xml"/><Relationship Id="rId809" Type="http://schemas.openxmlformats.org/officeDocument/2006/relationships/customXml" Target="../ink/ink623.xml"/><Relationship Id="rId1201" Type="http://schemas.openxmlformats.org/officeDocument/2006/relationships/customXml" Target="../ink/ink821.xml"/><Relationship Id="rId9" Type="http://schemas.openxmlformats.org/officeDocument/2006/relationships/customXml" Target="../ink/ink221.xml"/><Relationship Id="rId210" Type="http://schemas.openxmlformats.org/officeDocument/2006/relationships/image" Target="../media/image107.png"/><Relationship Id="rId448" Type="http://schemas.openxmlformats.org/officeDocument/2006/relationships/customXml" Target="../ink/ink442.xml"/><Relationship Id="rId655" Type="http://schemas.openxmlformats.org/officeDocument/2006/relationships/customXml" Target="../ink/ink546.xml"/><Relationship Id="rId862" Type="http://schemas.openxmlformats.org/officeDocument/2006/relationships/image" Target="../media/image432.png"/><Relationship Id="rId1078" Type="http://schemas.openxmlformats.org/officeDocument/2006/relationships/customXml" Target="../ink/ink759.xml"/><Relationship Id="rId1285" Type="http://schemas.openxmlformats.org/officeDocument/2006/relationships/customXml" Target="../ink/ink863.xml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515" Type="http://schemas.openxmlformats.org/officeDocument/2006/relationships/image" Target="../media/image259.png"/><Relationship Id="rId722" Type="http://schemas.openxmlformats.org/officeDocument/2006/relationships/image" Target="../media/image362.png"/><Relationship Id="rId1145" Type="http://schemas.openxmlformats.org/officeDocument/2006/relationships/image" Target="../media/image572.png"/><Relationship Id="rId1352" Type="http://schemas.openxmlformats.org/officeDocument/2006/relationships/image" Target="../media/image675.png"/><Relationship Id="rId89" Type="http://schemas.openxmlformats.org/officeDocument/2006/relationships/customXml" Target="../ink/ink261.xml"/><Relationship Id="rId154" Type="http://schemas.openxmlformats.org/officeDocument/2006/relationships/customXml" Target="../ink/ink294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1005" Type="http://schemas.openxmlformats.org/officeDocument/2006/relationships/customXml" Target="../ink/ink722.xml"/><Relationship Id="rId1212" Type="http://schemas.openxmlformats.org/officeDocument/2006/relationships/image" Target="../media/image605.png"/><Relationship Id="rId459" Type="http://schemas.openxmlformats.org/officeDocument/2006/relationships/image" Target="../media/image231.png"/><Relationship Id="rId666" Type="http://schemas.openxmlformats.org/officeDocument/2006/relationships/image" Target="../media/image334.png"/><Relationship Id="rId873" Type="http://schemas.openxmlformats.org/officeDocument/2006/relationships/customXml" Target="../ink/ink655.xml"/><Relationship Id="rId1089" Type="http://schemas.openxmlformats.org/officeDocument/2006/relationships/image" Target="../media/image544.png"/><Relationship Id="rId1296" Type="http://schemas.openxmlformats.org/officeDocument/2006/relationships/image" Target="../media/image647.png"/><Relationship Id="rId16" Type="http://schemas.openxmlformats.org/officeDocument/2006/relationships/image" Target="../media/image9.png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481.xml"/><Relationship Id="rId1156" Type="http://schemas.openxmlformats.org/officeDocument/2006/relationships/customXml" Target="../ink/ink798.xml"/><Relationship Id="rId1363" Type="http://schemas.openxmlformats.org/officeDocument/2006/relationships/customXml" Target="../ink/ink902.xml"/><Relationship Id="rId733" Type="http://schemas.openxmlformats.org/officeDocument/2006/relationships/customXml" Target="../ink/ink585.xml"/><Relationship Id="rId940" Type="http://schemas.openxmlformats.org/officeDocument/2006/relationships/customXml" Target="../ink/ink689.xml"/><Relationship Id="rId1016" Type="http://schemas.openxmlformats.org/officeDocument/2006/relationships/image" Target="../media/image508.png"/><Relationship Id="rId165" Type="http://schemas.openxmlformats.org/officeDocument/2006/relationships/customXml" Target="../ink/ink300.xml"/><Relationship Id="rId372" Type="http://schemas.openxmlformats.org/officeDocument/2006/relationships/customXml" Target="../ink/ink404.xml"/><Relationship Id="rId677" Type="http://schemas.openxmlformats.org/officeDocument/2006/relationships/customXml" Target="../ink/ink557.xml"/><Relationship Id="rId800" Type="http://schemas.openxmlformats.org/officeDocument/2006/relationships/image" Target="../media/image401.png"/><Relationship Id="rId1223" Type="http://schemas.openxmlformats.org/officeDocument/2006/relationships/customXml" Target="../ink/ink832.xml"/><Relationship Id="rId232" Type="http://schemas.openxmlformats.org/officeDocument/2006/relationships/customXml" Target="../ink/ink334.xml"/><Relationship Id="rId884" Type="http://schemas.openxmlformats.org/officeDocument/2006/relationships/customXml" Target="../ink/ink661.xml"/><Relationship Id="rId27" Type="http://schemas.openxmlformats.org/officeDocument/2006/relationships/customXml" Target="../ink/ink230.xml"/><Relationship Id="rId537" Type="http://schemas.openxmlformats.org/officeDocument/2006/relationships/image" Target="../media/image270.png"/><Relationship Id="rId744" Type="http://schemas.openxmlformats.org/officeDocument/2006/relationships/image" Target="../media/image373.png"/><Relationship Id="rId951" Type="http://schemas.openxmlformats.org/officeDocument/2006/relationships/image" Target="../media/image476.png"/><Relationship Id="rId1167" Type="http://schemas.openxmlformats.org/officeDocument/2006/relationships/image" Target="../media/image583.png"/><Relationship Id="rId1374" Type="http://schemas.openxmlformats.org/officeDocument/2006/relationships/image" Target="../media/image686.png"/><Relationship Id="rId80" Type="http://schemas.openxmlformats.org/officeDocument/2006/relationships/image" Target="../media/image43.png"/><Relationship Id="rId176" Type="http://schemas.openxmlformats.org/officeDocument/2006/relationships/image" Target="../media/image90.png"/><Relationship Id="rId383" Type="http://schemas.openxmlformats.org/officeDocument/2006/relationships/image" Target="../media/image193.png"/><Relationship Id="rId590" Type="http://schemas.openxmlformats.org/officeDocument/2006/relationships/customXml" Target="../ink/ink513.xml"/><Relationship Id="rId604" Type="http://schemas.openxmlformats.org/officeDocument/2006/relationships/customXml" Target="../ink/ink520.xml"/><Relationship Id="rId811" Type="http://schemas.openxmlformats.org/officeDocument/2006/relationships/customXml" Target="../ink/ink624.xml"/><Relationship Id="rId1027" Type="http://schemas.openxmlformats.org/officeDocument/2006/relationships/customXml" Target="../ink/ink733.xml"/><Relationship Id="rId1234" Type="http://schemas.openxmlformats.org/officeDocument/2006/relationships/image" Target="../media/image616.png"/><Relationship Id="rId243" Type="http://schemas.openxmlformats.org/officeDocument/2006/relationships/image" Target="../media/image123.png"/><Relationship Id="rId450" Type="http://schemas.openxmlformats.org/officeDocument/2006/relationships/customXml" Target="../ink/ink443.xml"/><Relationship Id="rId688" Type="http://schemas.openxmlformats.org/officeDocument/2006/relationships/image" Target="../media/image345.png"/><Relationship Id="rId895" Type="http://schemas.openxmlformats.org/officeDocument/2006/relationships/image" Target="../media/image448.png"/><Relationship Id="rId909" Type="http://schemas.openxmlformats.org/officeDocument/2006/relationships/image" Target="../media/image455.png"/><Relationship Id="rId1080" Type="http://schemas.openxmlformats.org/officeDocument/2006/relationships/customXml" Target="../ink/ink760.xml"/><Relationship Id="rId1301" Type="http://schemas.openxmlformats.org/officeDocument/2006/relationships/customXml" Target="../ink/ink871.xml"/><Relationship Id="rId38" Type="http://schemas.openxmlformats.org/officeDocument/2006/relationships/image" Target="../media/image22.png"/><Relationship Id="rId103" Type="http://schemas.openxmlformats.org/officeDocument/2006/relationships/customXml" Target="../ink/ink268.xml"/><Relationship Id="rId310" Type="http://schemas.openxmlformats.org/officeDocument/2006/relationships/customXml" Target="../ink/ink373.xml"/><Relationship Id="rId548" Type="http://schemas.openxmlformats.org/officeDocument/2006/relationships/customXml" Target="../ink/ink492.xml"/><Relationship Id="rId755" Type="http://schemas.openxmlformats.org/officeDocument/2006/relationships/customXml" Target="../ink/ink596.xml"/><Relationship Id="rId962" Type="http://schemas.openxmlformats.org/officeDocument/2006/relationships/customXml" Target="../ink/ink700.xml"/><Relationship Id="rId1178" Type="http://schemas.openxmlformats.org/officeDocument/2006/relationships/image" Target="../media/image588.png"/><Relationship Id="rId1385" Type="http://schemas.openxmlformats.org/officeDocument/2006/relationships/customXml" Target="../ink/ink913.xml"/><Relationship Id="rId91" Type="http://schemas.openxmlformats.org/officeDocument/2006/relationships/customXml" Target="../ink/ink262.xml"/><Relationship Id="rId187" Type="http://schemas.openxmlformats.org/officeDocument/2006/relationships/customXml" Target="../ink/ink311.xml"/><Relationship Id="rId394" Type="http://schemas.openxmlformats.org/officeDocument/2006/relationships/customXml" Target="../ink/ink415.xml"/><Relationship Id="rId408" Type="http://schemas.openxmlformats.org/officeDocument/2006/relationships/customXml" Target="../ink/ink422.xml"/><Relationship Id="rId615" Type="http://schemas.openxmlformats.org/officeDocument/2006/relationships/image" Target="../media/image309.png"/><Relationship Id="rId822" Type="http://schemas.openxmlformats.org/officeDocument/2006/relationships/image" Target="../media/image412.png"/><Relationship Id="rId1038" Type="http://schemas.openxmlformats.org/officeDocument/2006/relationships/image" Target="../media/image519.png"/><Relationship Id="rId1245" Type="http://schemas.openxmlformats.org/officeDocument/2006/relationships/customXml" Target="../ink/ink843.xml"/><Relationship Id="rId254" Type="http://schemas.openxmlformats.org/officeDocument/2006/relationships/customXml" Target="../ink/ink345.xml"/><Relationship Id="rId699" Type="http://schemas.openxmlformats.org/officeDocument/2006/relationships/customXml" Target="../ink/ink568.xml"/><Relationship Id="rId1091" Type="http://schemas.openxmlformats.org/officeDocument/2006/relationships/image" Target="../media/image545.png"/><Relationship Id="rId1105" Type="http://schemas.openxmlformats.org/officeDocument/2006/relationships/image" Target="../media/image552.png"/><Relationship Id="rId1312" Type="http://schemas.openxmlformats.org/officeDocument/2006/relationships/image" Target="../media/image655.png"/><Relationship Id="rId49" Type="http://schemas.openxmlformats.org/officeDocument/2006/relationships/customXml" Target="../ink/ink241.xml"/><Relationship Id="rId114" Type="http://schemas.openxmlformats.org/officeDocument/2006/relationships/image" Target="../media/image60.png"/><Relationship Id="rId461" Type="http://schemas.openxmlformats.org/officeDocument/2006/relationships/image" Target="../media/image232.png"/><Relationship Id="rId559" Type="http://schemas.openxmlformats.org/officeDocument/2006/relationships/image" Target="../media/image281.png"/><Relationship Id="rId766" Type="http://schemas.openxmlformats.org/officeDocument/2006/relationships/image" Target="../media/image384.png"/><Relationship Id="rId1189" Type="http://schemas.openxmlformats.org/officeDocument/2006/relationships/customXml" Target="../ink/ink815.xml"/><Relationship Id="rId198" Type="http://schemas.openxmlformats.org/officeDocument/2006/relationships/image" Target="../media/image101.png"/><Relationship Id="rId321" Type="http://schemas.openxmlformats.org/officeDocument/2006/relationships/image" Target="../media/image162.png"/><Relationship Id="rId419" Type="http://schemas.openxmlformats.org/officeDocument/2006/relationships/image" Target="../media/image211.png"/><Relationship Id="rId626" Type="http://schemas.openxmlformats.org/officeDocument/2006/relationships/image" Target="../media/image314.png"/><Relationship Id="rId973" Type="http://schemas.openxmlformats.org/officeDocument/2006/relationships/image" Target="../media/image487.png"/><Relationship Id="rId1049" Type="http://schemas.openxmlformats.org/officeDocument/2006/relationships/image" Target="../media/image524.png"/><Relationship Id="rId1256" Type="http://schemas.openxmlformats.org/officeDocument/2006/relationships/image" Target="../media/image627.png"/><Relationship Id="rId833" Type="http://schemas.openxmlformats.org/officeDocument/2006/relationships/customXml" Target="../ink/ink635.xml"/><Relationship Id="rId1116" Type="http://schemas.openxmlformats.org/officeDocument/2006/relationships/customXml" Target="../ink/ink778.xml"/><Relationship Id="rId265" Type="http://schemas.openxmlformats.org/officeDocument/2006/relationships/image" Target="../media/image134.png"/><Relationship Id="rId472" Type="http://schemas.openxmlformats.org/officeDocument/2006/relationships/customXml" Target="../ink/ink454.xml"/><Relationship Id="rId900" Type="http://schemas.openxmlformats.org/officeDocument/2006/relationships/customXml" Target="../ink/ink669.xml"/><Relationship Id="rId1323" Type="http://schemas.openxmlformats.org/officeDocument/2006/relationships/customXml" Target="../ink/ink882.xml"/><Relationship Id="rId125" Type="http://schemas.openxmlformats.org/officeDocument/2006/relationships/customXml" Target="../ink/ink279.xml"/><Relationship Id="rId332" Type="http://schemas.openxmlformats.org/officeDocument/2006/relationships/customXml" Target="../ink/ink384.xml"/><Relationship Id="rId777" Type="http://schemas.openxmlformats.org/officeDocument/2006/relationships/customXml" Target="../ink/ink607.xml"/><Relationship Id="rId984" Type="http://schemas.openxmlformats.org/officeDocument/2006/relationships/customXml" Target="../ink/ink711.xml"/><Relationship Id="rId637" Type="http://schemas.openxmlformats.org/officeDocument/2006/relationships/customXml" Target="../ink/ink537.xml"/><Relationship Id="rId844" Type="http://schemas.openxmlformats.org/officeDocument/2006/relationships/image" Target="../media/image423.png"/><Relationship Id="rId1267" Type="http://schemas.openxmlformats.org/officeDocument/2006/relationships/customXml" Target="../ink/ink854.xml"/><Relationship Id="rId276" Type="http://schemas.openxmlformats.org/officeDocument/2006/relationships/customXml" Target="../ink/ink356.xml"/><Relationship Id="rId483" Type="http://schemas.openxmlformats.org/officeDocument/2006/relationships/image" Target="../media/image243.png"/><Relationship Id="rId690" Type="http://schemas.openxmlformats.org/officeDocument/2006/relationships/image" Target="../media/image346.png"/><Relationship Id="rId704" Type="http://schemas.openxmlformats.org/officeDocument/2006/relationships/image" Target="../media/image353.png"/><Relationship Id="rId911" Type="http://schemas.openxmlformats.org/officeDocument/2006/relationships/image" Target="../media/image456.png"/><Relationship Id="rId1127" Type="http://schemas.openxmlformats.org/officeDocument/2006/relationships/image" Target="../media/image563.png"/><Relationship Id="rId1334" Type="http://schemas.openxmlformats.org/officeDocument/2006/relationships/image" Target="../media/image666.png"/><Relationship Id="rId40" Type="http://schemas.openxmlformats.org/officeDocument/2006/relationships/image" Target="../media/image23.png"/><Relationship Id="rId136" Type="http://schemas.openxmlformats.org/officeDocument/2006/relationships/customXml" Target="../ink/ink285.xml"/><Relationship Id="rId343" Type="http://schemas.openxmlformats.org/officeDocument/2006/relationships/image" Target="../media/image173.png"/><Relationship Id="rId550" Type="http://schemas.openxmlformats.org/officeDocument/2006/relationships/customXml" Target="../ink/ink493.xml"/><Relationship Id="rId788" Type="http://schemas.openxmlformats.org/officeDocument/2006/relationships/image" Target="../media/image395.png"/><Relationship Id="rId995" Type="http://schemas.openxmlformats.org/officeDocument/2006/relationships/customXml" Target="../ink/ink717.xml"/><Relationship Id="rId1180" Type="http://schemas.openxmlformats.org/officeDocument/2006/relationships/image" Target="../media/image589.png"/><Relationship Id="rId203" Type="http://schemas.openxmlformats.org/officeDocument/2006/relationships/customXml" Target="../ink/ink319.xml"/><Relationship Id="rId648" Type="http://schemas.openxmlformats.org/officeDocument/2006/relationships/image" Target="../media/image325.png"/><Relationship Id="rId855" Type="http://schemas.openxmlformats.org/officeDocument/2006/relationships/customXml" Target="../ink/ink646.xml"/><Relationship Id="rId1040" Type="http://schemas.openxmlformats.org/officeDocument/2006/relationships/customXml" Target="../ink/ink740.xml"/><Relationship Id="rId1278" Type="http://schemas.openxmlformats.org/officeDocument/2006/relationships/image" Target="../media/image638.png"/><Relationship Id="rId287" Type="http://schemas.openxmlformats.org/officeDocument/2006/relationships/image" Target="../media/image145.png"/><Relationship Id="rId410" Type="http://schemas.openxmlformats.org/officeDocument/2006/relationships/customXml" Target="../ink/ink423.xml"/><Relationship Id="rId494" Type="http://schemas.openxmlformats.org/officeDocument/2006/relationships/customXml" Target="../ink/ink465.xml"/><Relationship Id="rId508" Type="http://schemas.openxmlformats.org/officeDocument/2006/relationships/customXml" Target="../ink/ink472.xml"/><Relationship Id="rId715" Type="http://schemas.openxmlformats.org/officeDocument/2006/relationships/customXml" Target="../ink/ink576.xml"/><Relationship Id="rId922" Type="http://schemas.openxmlformats.org/officeDocument/2006/relationships/customXml" Target="../ink/ink680.xml"/><Relationship Id="rId1138" Type="http://schemas.openxmlformats.org/officeDocument/2006/relationships/customXml" Target="../ink/ink789.xml"/><Relationship Id="rId1345" Type="http://schemas.openxmlformats.org/officeDocument/2006/relationships/customXml" Target="../ink/ink893.xml"/><Relationship Id="rId147" Type="http://schemas.openxmlformats.org/officeDocument/2006/relationships/image" Target="../media/image76.png"/><Relationship Id="rId354" Type="http://schemas.openxmlformats.org/officeDocument/2006/relationships/customXml" Target="../ink/ink395.xml"/><Relationship Id="rId799" Type="http://schemas.openxmlformats.org/officeDocument/2006/relationships/customXml" Target="../ink/ink618.xml"/><Relationship Id="rId1191" Type="http://schemas.openxmlformats.org/officeDocument/2006/relationships/customXml" Target="../ink/ink816.xml"/><Relationship Id="rId1205" Type="http://schemas.openxmlformats.org/officeDocument/2006/relationships/customXml" Target="../ink/ink823.xml"/><Relationship Id="rId51" Type="http://schemas.openxmlformats.org/officeDocument/2006/relationships/customXml" Target="../ink/ink242.xml"/><Relationship Id="rId561" Type="http://schemas.openxmlformats.org/officeDocument/2006/relationships/image" Target="../media/image282.png"/><Relationship Id="rId659" Type="http://schemas.openxmlformats.org/officeDocument/2006/relationships/customXml" Target="../ink/ink548.xml"/><Relationship Id="rId866" Type="http://schemas.openxmlformats.org/officeDocument/2006/relationships/image" Target="../media/image434.png"/><Relationship Id="rId1289" Type="http://schemas.openxmlformats.org/officeDocument/2006/relationships/customXml" Target="../ink/ink865.xml"/><Relationship Id="rId214" Type="http://schemas.openxmlformats.org/officeDocument/2006/relationships/image" Target="../media/image109.png"/><Relationship Id="rId298" Type="http://schemas.openxmlformats.org/officeDocument/2006/relationships/customXml" Target="../ink/ink367.xml"/><Relationship Id="rId421" Type="http://schemas.openxmlformats.org/officeDocument/2006/relationships/image" Target="../media/image212.png"/><Relationship Id="rId519" Type="http://schemas.openxmlformats.org/officeDocument/2006/relationships/image" Target="../media/image261.png"/><Relationship Id="rId1051" Type="http://schemas.openxmlformats.org/officeDocument/2006/relationships/image" Target="../media/image525.png"/><Relationship Id="rId1149" Type="http://schemas.openxmlformats.org/officeDocument/2006/relationships/image" Target="../media/image574.png"/><Relationship Id="rId1356" Type="http://schemas.openxmlformats.org/officeDocument/2006/relationships/image" Target="../media/image677.png"/><Relationship Id="rId158" Type="http://schemas.openxmlformats.org/officeDocument/2006/relationships/customXml" Target="../ink/ink296.xml"/><Relationship Id="rId726" Type="http://schemas.openxmlformats.org/officeDocument/2006/relationships/image" Target="../media/image364.png"/><Relationship Id="rId933" Type="http://schemas.openxmlformats.org/officeDocument/2006/relationships/image" Target="../media/image467.png"/><Relationship Id="rId1009" Type="http://schemas.openxmlformats.org/officeDocument/2006/relationships/customXml" Target="../ink/ink724.xml"/><Relationship Id="rId62" Type="http://schemas.openxmlformats.org/officeDocument/2006/relationships/image" Target="../media/image34.png"/><Relationship Id="rId365" Type="http://schemas.openxmlformats.org/officeDocument/2006/relationships/image" Target="../media/image184.png"/><Relationship Id="rId572" Type="http://schemas.openxmlformats.org/officeDocument/2006/relationships/customXml" Target="../ink/ink504.xml"/><Relationship Id="rId1216" Type="http://schemas.openxmlformats.org/officeDocument/2006/relationships/image" Target="../media/image607.png"/><Relationship Id="rId225" Type="http://schemas.openxmlformats.org/officeDocument/2006/relationships/image" Target="../media/image114.png"/><Relationship Id="rId432" Type="http://schemas.openxmlformats.org/officeDocument/2006/relationships/customXml" Target="../ink/ink434.xml"/><Relationship Id="rId877" Type="http://schemas.openxmlformats.org/officeDocument/2006/relationships/image" Target="../media/image439.png"/><Relationship Id="rId1062" Type="http://schemas.openxmlformats.org/officeDocument/2006/relationships/customXml" Target="../ink/ink751.xml"/><Relationship Id="rId737" Type="http://schemas.openxmlformats.org/officeDocument/2006/relationships/customXml" Target="../ink/ink587.xml"/><Relationship Id="rId944" Type="http://schemas.openxmlformats.org/officeDocument/2006/relationships/customXml" Target="../ink/ink691.xml"/><Relationship Id="rId1367" Type="http://schemas.openxmlformats.org/officeDocument/2006/relationships/customXml" Target="../ink/ink904.xml"/><Relationship Id="rId73" Type="http://schemas.openxmlformats.org/officeDocument/2006/relationships/customXml" Target="../ink/ink253.xml"/><Relationship Id="rId169" Type="http://schemas.openxmlformats.org/officeDocument/2006/relationships/customXml" Target="../ink/ink302.xml"/><Relationship Id="rId376" Type="http://schemas.openxmlformats.org/officeDocument/2006/relationships/customXml" Target="../ink/ink406.xml"/><Relationship Id="rId583" Type="http://schemas.openxmlformats.org/officeDocument/2006/relationships/image" Target="../media/image293.png"/><Relationship Id="rId790" Type="http://schemas.openxmlformats.org/officeDocument/2006/relationships/image" Target="../media/image396.png"/><Relationship Id="rId804" Type="http://schemas.openxmlformats.org/officeDocument/2006/relationships/image" Target="../media/image403.png"/><Relationship Id="rId1227" Type="http://schemas.openxmlformats.org/officeDocument/2006/relationships/customXml" Target="../ink/ink834.xml"/><Relationship Id="rId4" Type="http://schemas.openxmlformats.org/officeDocument/2006/relationships/image" Target="../media/image3.png"/><Relationship Id="rId236" Type="http://schemas.openxmlformats.org/officeDocument/2006/relationships/customXml" Target="../ink/ink336.xml"/><Relationship Id="rId443" Type="http://schemas.openxmlformats.org/officeDocument/2006/relationships/image" Target="../media/image223.png"/><Relationship Id="rId650" Type="http://schemas.openxmlformats.org/officeDocument/2006/relationships/image" Target="../media/image326.png"/><Relationship Id="rId888" Type="http://schemas.openxmlformats.org/officeDocument/2006/relationships/customXml" Target="../ink/ink663.xml"/><Relationship Id="rId1073" Type="http://schemas.openxmlformats.org/officeDocument/2006/relationships/image" Target="../media/image536.png"/><Relationship Id="rId1280" Type="http://schemas.openxmlformats.org/officeDocument/2006/relationships/image" Target="../media/image639.png"/><Relationship Id="rId303" Type="http://schemas.openxmlformats.org/officeDocument/2006/relationships/image" Target="../media/image153.png"/><Relationship Id="rId748" Type="http://schemas.openxmlformats.org/officeDocument/2006/relationships/image" Target="../media/image375.png"/><Relationship Id="rId955" Type="http://schemas.openxmlformats.org/officeDocument/2006/relationships/image" Target="../media/image478.png"/><Relationship Id="rId1140" Type="http://schemas.openxmlformats.org/officeDocument/2006/relationships/customXml" Target="../ink/ink790.xml"/><Relationship Id="rId1378" Type="http://schemas.openxmlformats.org/officeDocument/2006/relationships/image" Target="../media/image688.png"/><Relationship Id="rId84" Type="http://schemas.openxmlformats.org/officeDocument/2006/relationships/image" Target="../media/image45.png"/><Relationship Id="rId387" Type="http://schemas.openxmlformats.org/officeDocument/2006/relationships/image" Target="../media/image195.png"/><Relationship Id="rId510" Type="http://schemas.openxmlformats.org/officeDocument/2006/relationships/customXml" Target="../ink/ink473.xml"/><Relationship Id="rId594" Type="http://schemas.openxmlformats.org/officeDocument/2006/relationships/customXml" Target="../ink/ink515.xml"/><Relationship Id="rId608" Type="http://schemas.openxmlformats.org/officeDocument/2006/relationships/customXml" Target="../ink/ink522.xml"/><Relationship Id="rId815" Type="http://schemas.openxmlformats.org/officeDocument/2006/relationships/customXml" Target="../ink/ink626.xml"/><Relationship Id="rId1238" Type="http://schemas.openxmlformats.org/officeDocument/2006/relationships/image" Target="../media/image618.png"/><Relationship Id="rId247" Type="http://schemas.openxmlformats.org/officeDocument/2006/relationships/image" Target="../media/image125.png"/><Relationship Id="rId899" Type="http://schemas.openxmlformats.org/officeDocument/2006/relationships/image" Target="../media/image450.png"/><Relationship Id="rId1000" Type="http://schemas.openxmlformats.org/officeDocument/2006/relationships/image" Target="../media/image500.png"/><Relationship Id="rId1084" Type="http://schemas.openxmlformats.org/officeDocument/2006/relationships/customXml" Target="../ink/ink762.xml"/><Relationship Id="rId1305" Type="http://schemas.openxmlformats.org/officeDocument/2006/relationships/customXml" Target="../ink/ink873.xml"/><Relationship Id="rId107" Type="http://schemas.openxmlformats.org/officeDocument/2006/relationships/customXml" Target="../ink/ink270.xml"/><Relationship Id="rId454" Type="http://schemas.openxmlformats.org/officeDocument/2006/relationships/customXml" Target="../ink/ink445.xml"/><Relationship Id="rId661" Type="http://schemas.openxmlformats.org/officeDocument/2006/relationships/customXml" Target="../ink/ink549.xml"/><Relationship Id="rId759" Type="http://schemas.openxmlformats.org/officeDocument/2006/relationships/customXml" Target="../ink/ink598.xml"/><Relationship Id="rId966" Type="http://schemas.openxmlformats.org/officeDocument/2006/relationships/customXml" Target="../ink/ink702.xml"/><Relationship Id="rId1291" Type="http://schemas.openxmlformats.org/officeDocument/2006/relationships/customXml" Target="../ink/ink866.xml"/><Relationship Id="rId1389" Type="http://schemas.openxmlformats.org/officeDocument/2006/relationships/customXml" Target="../ink/ink915.xml"/><Relationship Id="rId11" Type="http://schemas.openxmlformats.org/officeDocument/2006/relationships/customXml" Target="../ink/ink222.xml"/><Relationship Id="rId314" Type="http://schemas.openxmlformats.org/officeDocument/2006/relationships/customXml" Target="../ink/ink375.xml"/><Relationship Id="rId398" Type="http://schemas.openxmlformats.org/officeDocument/2006/relationships/customXml" Target="../ink/ink417.xml"/><Relationship Id="rId521" Type="http://schemas.openxmlformats.org/officeDocument/2006/relationships/image" Target="../media/image262.png"/><Relationship Id="rId619" Type="http://schemas.openxmlformats.org/officeDocument/2006/relationships/image" Target="../media/image311.png"/><Relationship Id="rId1151" Type="http://schemas.openxmlformats.org/officeDocument/2006/relationships/image" Target="../media/image575.png"/><Relationship Id="rId1249" Type="http://schemas.openxmlformats.org/officeDocument/2006/relationships/customXml" Target="../ink/ink845.xml"/><Relationship Id="rId95" Type="http://schemas.openxmlformats.org/officeDocument/2006/relationships/customXml" Target="../ink/ink264.xml"/><Relationship Id="rId160" Type="http://schemas.openxmlformats.org/officeDocument/2006/relationships/customXml" Target="../ink/ink297.xml"/><Relationship Id="rId826" Type="http://schemas.openxmlformats.org/officeDocument/2006/relationships/image" Target="../media/image414.png"/><Relationship Id="rId1011" Type="http://schemas.openxmlformats.org/officeDocument/2006/relationships/customXml" Target="../ink/ink725.xml"/><Relationship Id="rId1109" Type="http://schemas.openxmlformats.org/officeDocument/2006/relationships/image" Target="../media/image554.png"/><Relationship Id="rId258" Type="http://schemas.openxmlformats.org/officeDocument/2006/relationships/customXml" Target="../ink/ink347.xml"/><Relationship Id="rId465" Type="http://schemas.openxmlformats.org/officeDocument/2006/relationships/image" Target="../media/image234.png"/><Relationship Id="rId672" Type="http://schemas.openxmlformats.org/officeDocument/2006/relationships/image" Target="../media/image337.png"/><Relationship Id="rId1095" Type="http://schemas.openxmlformats.org/officeDocument/2006/relationships/image" Target="../media/image547.png"/><Relationship Id="rId1316" Type="http://schemas.openxmlformats.org/officeDocument/2006/relationships/image" Target="../media/image657.png"/><Relationship Id="rId22" Type="http://schemas.openxmlformats.org/officeDocument/2006/relationships/image" Target="../media/image12.png"/><Relationship Id="rId118" Type="http://schemas.openxmlformats.org/officeDocument/2006/relationships/image" Target="../media/image62.png"/><Relationship Id="rId325" Type="http://schemas.openxmlformats.org/officeDocument/2006/relationships/image" Target="../media/image164.png"/><Relationship Id="rId532" Type="http://schemas.openxmlformats.org/officeDocument/2006/relationships/customXml" Target="../ink/ink484.xml"/><Relationship Id="rId977" Type="http://schemas.openxmlformats.org/officeDocument/2006/relationships/image" Target="../media/image489.png"/><Relationship Id="rId1162" Type="http://schemas.openxmlformats.org/officeDocument/2006/relationships/customXml" Target="../ink/ink801.xml"/><Relationship Id="rId171" Type="http://schemas.openxmlformats.org/officeDocument/2006/relationships/customXml" Target="../ink/ink303.xml"/><Relationship Id="rId837" Type="http://schemas.openxmlformats.org/officeDocument/2006/relationships/customXml" Target="../ink/ink637.xml"/><Relationship Id="rId1022" Type="http://schemas.openxmlformats.org/officeDocument/2006/relationships/image" Target="../media/image511.png"/><Relationship Id="rId269" Type="http://schemas.openxmlformats.org/officeDocument/2006/relationships/image" Target="../media/image136.png"/><Relationship Id="rId476" Type="http://schemas.openxmlformats.org/officeDocument/2006/relationships/customXml" Target="../ink/ink456.xml"/><Relationship Id="rId683" Type="http://schemas.openxmlformats.org/officeDocument/2006/relationships/customXml" Target="../ink/ink560.xml"/><Relationship Id="rId890" Type="http://schemas.openxmlformats.org/officeDocument/2006/relationships/customXml" Target="../ink/ink664.xml"/><Relationship Id="rId904" Type="http://schemas.openxmlformats.org/officeDocument/2006/relationships/customXml" Target="../ink/ink671.xml"/><Relationship Id="rId1327" Type="http://schemas.openxmlformats.org/officeDocument/2006/relationships/customXml" Target="../ink/ink884.xml"/><Relationship Id="rId33" Type="http://schemas.openxmlformats.org/officeDocument/2006/relationships/customXml" Target="../ink/ink233.xml"/><Relationship Id="rId129" Type="http://schemas.openxmlformats.org/officeDocument/2006/relationships/customXml" Target="../ink/ink281.xml"/><Relationship Id="rId336" Type="http://schemas.openxmlformats.org/officeDocument/2006/relationships/customXml" Target="../ink/ink386.xml"/><Relationship Id="rId543" Type="http://schemas.openxmlformats.org/officeDocument/2006/relationships/image" Target="../media/image273.png"/><Relationship Id="rId988" Type="http://schemas.openxmlformats.org/officeDocument/2006/relationships/customXml" Target="../ink/ink713.xml"/><Relationship Id="rId1173" Type="http://schemas.openxmlformats.org/officeDocument/2006/relationships/image" Target="../media/image586.png"/><Relationship Id="rId1380" Type="http://schemas.openxmlformats.org/officeDocument/2006/relationships/image" Target="../media/image689.png"/><Relationship Id="rId182" Type="http://schemas.openxmlformats.org/officeDocument/2006/relationships/image" Target="../media/image93.png"/><Relationship Id="rId403" Type="http://schemas.openxmlformats.org/officeDocument/2006/relationships/image" Target="../media/image203.png"/><Relationship Id="rId750" Type="http://schemas.openxmlformats.org/officeDocument/2006/relationships/image" Target="../media/image376.png"/><Relationship Id="rId848" Type="http://schemas.openxmlformats.org/officeDocument/2006/relationships/image" Target="../media/image425.png"/><Relationship Id="rId1033" Type="http://schemas.openxmlformats.org/officeDocument/2006/relationships/customXml" Target="../ink/ink736.xml"/><Relationship Id="rId487" Type="http://schemas.openxmlformats.org/officeDocument/2006/relationships/image" Target="../media/image245.png"/><Relationship Id="rId610" Type="http://schemas.openxmlformats.org/officeDocument/2006/relationships/customXml" Target="../ink/ink523.xml"/><Relationship Id="rId694" Type="http://schemas.openxmlformats.org/officeDocument/2006/relationships/image" Target="../media/image348.png"/><Relationship Id="rId708" Type="http://schemas.openxmlformats.org/officeDocument/2006/relationships/image" Target="../media/image355.png"/><Relationship Id="rId915" Type="http://schemas.openxmlformats.org/officeDocument/2006/relationships/image" Target="../media/image458.png"/><Relationship Id="rId1240" Type="http://schemas.openxmlformats.org/officeDocument/2006/relationships/image" Target="../media/image619.png"/><Relationship Id="rId1338" Type="http://schemas.openxmlformats.org/officeDocument/2006/relationships/image" Target="../media/image668.png"/><Relationship Id="rId347" Type="http://schemas.openxmlformats.org/officeDocument/2006/relationships/image" Target="../media/image175.png"/><Relationship Id="rId999" Type="http://schemas.openxmlformats.org/officeDocument/2006/relationships/customXml" Target="../ink/ink719.xml"/><Relationship Id="rId1100" Type="http://schemas.openxmlformats.org/officeDocument/2006/relationships/customXml" Target="../ink/ink770.xml"/><Relationship Id="rId1184" Type="http://schemas.openxmlformats.org/officeDocument/2006/relationships/image" Target="../media/image591.png"/><Relationship Id="rId44" Type="http://schemas.openxmlformats.org/officeDocument/2006/relationships/image" Target="../media/image25.png"/><Relationship Id="rId554" Type="http://schemas.openxmlformats.org/officeDocument/2006/relationships/customXml" Target="../ink/ink495.xml"/><Relationship Id="rId761" Type="http://schemas.openxmlformats.org/officeDocument/2006/relationships/customXml" Target="../ink/ink599.xml"/><Relationship Id="rId859" Type="http://schemas.openxmlformats.org/officeDocument/2006/relationships/customXml" Target="../ink/ink648.xml"/><Relationship Id="rId193" Type="http://schemas.openxmlformats.org/officeDocument/2006/relationships/customXml" Target="../ink/ink314.xml"/><Relationship Id="rId207" Type="http://schemas.openxmlformats.org/officeDocument/2006/relationships/customXml" Target="../ink/ink321.xml"/><Relationship Id="rId414" Type="http://schemas.openxmlformats.org/officeDocument/2006/relationships/customXml" Target="../ink/ink425.xml"/><Relationship Id="rId498" Type="http://schemas.openxmlformats.org/officeDocument/2006/relationships/customXml" Target="../ink/ink467.xml"/><Relationship Id="rId621" Type="http://schemas.openxmlformats.org/officeDocument/2006/relationships/image" Target="../media/image312.png"/><Relationship Id="rId1044" Type="http://schemas.openxmlformats.org/officeDocument/2006/relationships/customXml" Target="../ink/ink742.xml"/><Relationship Id="rId1251" Type="http://schemas.openxmlformats.org/officeDocument/2006/relationships/customXml" Target="../ink/ink846.xml"/><Relationship Id="rId1349" Type="http://schemas.openxmlformats.org/officeDocument/2006/relationships/customXml" Target="../ink/ink895.xml"/><Relationship Id="rId260" Type="http://schemas.openxmlformats.org/officeDocument/2006/relationships/customXml" Target="../ink/ink348.xml"/><Relationship Id="rId719" Type="http://schemas.openxmlformats.org/officeDocument/2006/relationships/customXml" Target="../ink/ink578.xml"/><Relationship Id="rId926" Type="http://schemas.openxmlformats.org/officeDocument/2006/relationships/customXml" Target="../ink/ink682.xml"/><Relationship Id="rId1111" Type="http://schemas.openxmlformats.org/officeDocument/2006/relationships/image" Target="../media/image555.png"/><Relationship Id="rId55" Type="http://schemas.openxmlformats.org/officeDocument/2006/relationships/customXml" Target="../ink/ink244.xml"/><Relationship Id="rId120" Type="http://schemas.openxmlformats.org/officeDocument/2006/relationships/image" Target="../media/image63.png"/><Relationship Id="rId358" Type="http://schemas.openxmlformats.org/officeDocument/2006/relationships/customXml" Target="../ink/ink397.xml"/><Relationship Id="rId565" Type="http://schemas.openxmlformats.org/officeDocument/2006/relationships/image" Target="../media/image284.png"/><Relationship Id="rId772" Type="http://schemas.openxmlformats.org/officeDocument/2006/relationships/image" Target="../media/image387.png"/><Relationship Id="rId1195" Type="http://schemas.openxmlformats.org/officeDocument/2006/relationships/customXml" Target="../ink/ink818.xml"/><Relationship Id="rId1209" Type="http://schemas.openxmlformats.org/officeDocument/2006/relationships/customXml" Target="../ink/ink825.xml"/><Relationship Id="rId218" Type="http://schemas.openxmlformats.org/officeDocument/2006/relationships/customXml" Target="../ink/ink327.xml"/><Relationship Id="rId425" Type="http://schemas.openxmlformats.org/officeDocument/2006/relationships/image" Target="../media/image214.png"/><Relationship Id="rId632" Type="http://schemas.openxmlformats.org/officeDocument/2006/relationships/image" Target="../media/image317.png"/><Relationship Id="rId1055" Type="http://schemas.openxmlformats.org/officeDocument/2006/relationships/image" Target="../media/image527.png"/><Relationship Id="rId1262" Type="http://schemas.openxmlformats.org/officeDocument/2006/relationships/image" Target="../media/image630.png"/><Relationship Id="rId271" Type="http://schemas.openxmlformats.org/officeDocument/2006/relationships/image" Target="../media/image137.png"/><Relationship Id="rId937" Type="http://schemas.openxmlformats.org/officeDocument/2006/relationships/image" Target="../media/image469.png"/><Relationship Id="rId1122" Type="http://schemas.openxmlformats.org/officeDocument/2006/relationships/customXml" Target="../ink/ink781.xml"/><Relationship Id="rId66" Type="http://schemas.openxmlformats.org/officeDocument/2006/relationships/image" Target="../media/image36.png"/><Relationship Id="rId131" Type="http://schemas.openxmlformats.org/officeDocument/2006/relationships/customXml" Target="../ink/ink282.xml"/><Relationship Id="rId369" Type="http://schemas.openxmlformats.org/officeDocument/2006/relationships/image" Target="../media/image186.png"/><Relationship Id="rId576" Type="http://schemas.openxmlformats.org/officeDocument/2006/relationships/customXml" Target="../ink/ink506.xml"/><Relationship Id="rId783" Type="http://schemas.openxmlformats.org/officeDocument/2006/relationships/customXml" Target="../ink/ink610.xml"/><Relationship Id="rId990" Type="http://schemas.openxmlformats.org/officeDocument/2006/relationships/customXml" Target="../ink/ink714.xml"/><Relationship Id="rId229" Type="http://schemas.openxmlformats.org/officeDocument/2006/relationships/image" Target="../media/image116.png"/><Relationship Id="rId436" Type="http://schemas.openxmlformats.org/officeDocument/2006/relationships/customXml" Target="../ink/ink436.xml"/><Relationship Id="rId643" Type="http://schemas.openxmlformats.org/officeDocument/2006/relationships/customXml" Target="../ink/ink540.xml"/><Relationship Id="rId1066" Type="http://schemas.openxmlformats.org/officeDocument/2006/relationships/customXml" Target="../ink/ink753.xml"/><Relationship Id="rId1273" Type="http://schemas.openxmlformats.org/officeDocument/2006/relationships/customXml" Target="../ink/ink857.xml"/><Relationship Id="rId850" Type="http://schemas.openxmlformats.org/officeDocument/2006/relationships/image" Target="../media/image426.png"/><Relationship Id="rId948" Type="http://schemas.openxmlformats.org/officeDocument/2006/relationships/customXml" Target="../ink/ink693.xml"/><Relationship Id="rId1133" Type="http://schemas.openxmlformats.org/officeDocument/2006/relationships/image" Target="../media/image566.png"/><Relationship Id="rId77" Type="http://schemas.openxmlformats.org/officeDocument/2006/relationships/customXml" Target="../ink/ink255.xml"/><Relationship Id="rId282" Type="http://schemas.openxmlformats.org/officeDocument/2006/relationships/customXml" Target="../ink/ink359.xml"/><Relationship Id="rId503" Type="http://schemas.openxmlformats.org/officeDocument/2006/relationships/image" Target="../media/image253.png"/><Relationship Id="rId587" Type="http://schemas.openxmlformats.org/officeDocument/2006/relationships/image" Target="../media/image295.png"/><Relationship Id="rId710" Type="http://schemas.openxmlformats.org/officeDocument/2006/relationships/image" Target="../media/image356.png"/><Relationship Id="rId808" Type="http://schemas.openxmlformats.org/officeDocument/2006/relationships/image" Target="../media/image405.png"/><Relationship Id="rId1340" Type="http://schemas.openxmlformats.org/officeDocument/2006/relationships/image" Target="../media/image669.png"/><Relationship Id="rId8" Type="http://schemas.openxmlformats.org/officeDocument/2006/relationships/image" Target="../media/image5.png"/><Relationship Id="rId142" Type="http://schemas.openxmlformats.org/officeDocument/2006/relationships/customXml" Target="../ink/ink288.xml"/><Relationship Id="rId447" Type="http://schemas.openxmlformats.org/officeDocument/2006/relationships/image" Target="../media/image225.png"/><Relationship Id="rId794" Type="http://schemas.openxmlformats.org/officeDocument/2006/relationships/image" Target="../media/image398.png"/><Relationship Id="rId1077" Type="http://schemas.openxmlformats.org/officeDocument/2006/relationships/image" Target="../media/image538.png"/><Relationship Id="rId1200" Type="http://schemas.openxmlformats.org/officeDocument/2006/relationships/image" Target="../media/image599.png"/><Relationship Id="rId654" Type="http://schemas.openxmlformats.org/officeDocument/2006/relationships/image" Target="../media/image328.png"/><Relationship Id="rId861" Type="http://schemas.openxmlformats.org/officeDocument/2006/relationships/customXml" Target="../ink/ink649.xml"/><Relationship Id="rId959" Type="http://schemas.openxmlformats.org/officeDocument/2006/relationships/image" Target="../media/image480.png"/><Relationship Id="rId1284" Type="http://schemas.openxmlformats.org/officeDocument/2006/relationships/image" Target="../media/image641.png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514" Type="http://schemas.openxmlformats.org/officeDocument/2006/relationships/customXml" Target="../ink/ink475.xml"/><Relationship Id="rId721" Type="http://schemas.openxmlformats.org/officeDocument/2006/relationships/customXml" Target="../ink/ink579.xml"/><Relationship Id="rId1144" Type="http://schemas.openxmlformats.org/officeDocument/2006/relationships/customXml" Target="../ink/ink792.xml"/><Relationship Id="rId1351" Type="http://schemas.openxmlformats.org/officeDocument/2006/relationships/customXml" Target="../ink/ink896.xml"/><Relationship Id="rId88" Type="http://schemas.openxmlformats.org/officeDocument/2006/relationships/image" Target="../media/image47.png"/><Relationship Id="rId153" Type="http://schemas.openxmlformats.org/officeDocument/2006/relationships/image" Target="../media/image79.png"/><Relationship Id="rId360" Type="http://schemas.openxmlformats.org/officeDocument/2006/relationships/customXml" Target="../ink/ink398.xml"/><Relationship Id="rId598" Type="http://schemas.openxmlformats.org/officeDocument/2006/relationships/customXml" Target="../ink/ink517.xml"/><Relationship Id="rId819" Type="http://schemas.openxmlformats.org/officeDocument/2006/relationships/customXml" Target="../ink/ink628.xml"/><Relationship Id="rId1004" Type="http://schemas.openxmlformats.org/officeDocument/2006/relationships/image" Target="../media/image502.png"/><Relationship Id="rId1211" Type="http://schemas.openxmlformats.org/officeDocument/2006/relationships/customXml" Target="../ink/ink826.xml"/><Relationship Id="rId220" Type="http://schemas.openxmlformats.org/officeDocument/2006/relationships/customXml" Target="../ink/ink328.xml"/><Relationship Id="rId458" Type="http://schemas.openxmlformats.org/officeDocument/2006/relationships/customXml" Target="../ink/ink447.xml"/><Relationship Id="rId665" Type="http://schemas.openxmlformats.org/officeDocument/2006/relationships/customXml" Target="../ink/ink551.xml"/><Relationship Id="rId872" Type="http://schemas.openxmlformats.org/officeDocument/2006/relationships/image" Target="../media/image437.png"/><Relationship Id="rId1088" Type="http://schemas.openxmlformats.org/officeDocument/2006/relationships/customXml" Target="../ink/ink764.xml"/><Relationship Id="rId1295" Type="http://schemas.openxmlformats.org/officeDocument/2006/relationships/customXml" Target="../ink/ink868.xml"/><Relationship Id="rId1309" Type="http://schemas.openxmlformats.org/officeDocument/2006/relationships/customXml" Target="../ink/ink875.xml"/><Relationship Id="rId15" Type="http://schemas.openxmlformats.org/officeDocument/2006/relationships/customXml" Target="../ink/ink224.xml"/><Relationship Id="rId318" Type="http://schemas.openxmlformats.org/officeDocument/2006/relationships/customXml" Target="../ink/ink377.xml"/><Relationship Id="rId525" Type="http://schemas.openxmlformats.org/officeDocument/2006/relationships/image" Target="../media/image264.png"/><Relationship Id="rId732" Type="http://schemas.openxmlformats.org/officeDocument/2006/relationships/image" Target="../media/image367.png"/><Relationship Id="rId1155" Type="http://schemas.openxmlformats.org/officeDocument/2006/relationships/image" Target="../media/image577.png"/><Relationship Id="rId1362" Type="http://schemas.openxmlformats.org/officeDocument/2006/relationships/image" Target="../media/image680.png"/><Relationship Id="rId99" Type="http://schemas.openxmlformats.org/officeDocument/2006/relationships/customXml" Target="../ink/ink266.xml"/><Relationship Id="rId164" Type="http://schemas.openxmlformats.org/officeDocument/2006/relationships/image" Target="../media/image84.png"/><Relationship Id="rId371" Type="http://schemas.openxmlformats.org/officeDocument/2006/relationships/image" Target="../media/image187.png"/><Relationship Id="rId1015" Type="http://schemas.openxmlformats.org/officeDocument/2006/relationships/customXml" Target="../ink/ink727.xml"/><Relationship Id="rId1222" Type="http://schemas.openxmlformats.org/officeDocument/2006/relationships/image" Target="../media/image610.png"/><Relationship Id="rId469" Type="http://schemas.openxmlformats.org/officeDocument/2006/relationships/image" Target="../media/image236.png"/><Relationship Id="rId676" Type="http://schemas.openxmlformats.org/officeDocument/2006/relationships/image" Target="../media/image339.png"/><Relationship Id="rId883" Type="http://schemas.openxmlformats.org/officeDocument/2006/relationships/image" Target="../media/image442.png"/><Relationship Id="rId1099" Type="http://schemas.openxmlformats.org/officeDocument/2006/relationships/image" Target="../media/image549.png"/><Relationship Id="rId26" Type="http://schemas.openxmlformats.org/officeDocument/2006/relationships/image" Target="../media/image16.png"/><Relationship Id="rId231" Type="http://schemas.openxmlformats.org/officeDocument/2006/relationships/image" Target="../media/image117.png"/><Relationship Id="rId329" Type="http://schemas.openxmlformats.org/officeDocument/2006/relationships/image" Target="../media/image166.png"/><Relationship Id="rId536" Type="http://schemas.openxmlformats.org/officeDocument/2006/relationships/customXml" Target="../ink/ink486.xml"/><Relationship Id="rId1166" Type="http://schemas.openxmlformats.org/officeDocument/2006/relationships/customXml" Target="../ink/ink803.xml"/><Relationship Id="rId1373" Type="http://schemas.openxmlformats.org/officeDocument/2006/relationships/customXml" Target="../ink/ink907.xml"/><Relationship Id="rId175" Type="http://schemas.openxmlformats.org/officeDocument/2006/relationships/customXml" Target="../ink/ink305.xml"/><Relationship Id="rId743" Type="http://schemas.openxmlformats.org/officeDocument/2006/relationships/customXml" Target="../ink/ink590.xml"/><Relationship Id="rId950" Type="http://schemas.openxmlformats.org/officeDocument/2006/relationships/customXml" Target="../ink/ink694.xml"/><Relationship Id="rId1026" Type="http://schemas.openxmlformats.org/officeDocument/2006/relationships/image" Target="../media/image513.png"/><Relationship Id="rId382" Type="http://schemas.openxmlformats.org/officeDocument/2006/relationships/customXml" Target="../ink/ink409.xml"/><Relationship Id="rId603" Type="http://schemas.openxmlformats.org/officeDocument/2006/relationships/image" Target="../media/image303.png"/><Relationship Id="rId687" Type="http://schemas.openxmlformats.org/officeDocument/2006/relationships/customXml" Target="../ink/ink562.xml"/><Relationship Id="rId810" Type="http://schemas.openxmlformats.org/officeDocument/2006/relationships/image" Target="../media/image406.png"/><Relationship Id="rId908" Type="http://schemas.openxmlformats.org/officeDocument/2006/relationships/customXml" Target="../ink/ink673.xml"/><Relationship Id="rId1233" Type="http://schemas.openxmlformats.org/officeDocument/2006/relationships/customXml" Target="../ink/ink837.xml"/><Relationship Id="rId242" Type="http://schemas.openxmlformats.org/officeDocument/2006/relationships/customXml" Target="../ink/ink339.xml"/><Relationship Id="rId894" Type="http://schemas.openxmlformats.org/officeDocument/2006/relationships/customXml" Target="../ink/ink666.xml"/><Relationship Id="rId1177" Type="http://schemas.openxmlformats.org/officeDocument/2006/relationships/customXml" Target="../ink/ink809.xml"/><Relationship Id="rId1300" Type="http://schemas.openxmlformats.org/officeDocument/2006/relationships/image" Target="../media/image649.png"/><Relationship Id="rId37" Type="http://schemas.openxmlformats.org/officeDocument/2006/relationships/customXml" Target="../ink/ink235.xml"/><Relationship Id="rId102" Type="http://schemas.openxmlformats.org/officeDocument/2006/relationships/image" Target="../media/image54.png"/><Relationship Id="rId547" Type="http://schemas.openxmlformats.org/officeDocument/2006/relationships/image" Target="../media/image275.png"/><Relationship Id="rId754" Type="http://schemas.openxmlformats.org/officeDocument/2006/relationships/image" Target="../media/image378.png"/><Relationship Id="rId961" Type="http://schemas.openxmlformats.org/officeDocument/2006/relationships/image" Target="../media/image481.png"/><Relationship Id="rId1384" Type="http://schemas.openxmlformats.org/officeDocument/2006/relationships/image" Target="../media/image691.png"/><Relationship Id="rId90" Type="http://schemas.openxmlformats.org/officeDocument/2006/relationships/image" Target="../media/image48.png"/><Relationship Id="rId186" Type="http://schemas.openxmlformats.org/officeDocument/2006/relationships/image" Target="../media/image95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614" Type="http://schemas.openxmlformats.org/officeDocument/2006/relationships/customXml" Target="../ink/ink525.xml"/><Relationship Id="rId821" Type="http://schemas.openxmlformats.org/officeDocument/2006/relationships/customXml" Target="../ink/ink629.xml"/><Relationship Id="rId1037" Type="http://schemas.openxmlformats.org/officeDocument/2006/relationships/customXml" Target="../ink/ink738.xml"/><Relationship Id="rId1244" Type="http://schemas.openxmlformats.org/officeDocument/2006/relationships/image" Target="../media/image621.png"/><Relationship Id="rId253" Type="http://schemas.openxmlformats.org/officeDocument/2006/relationships/image" Target="../media/image128.png"/><Relationship Id="rId460" Type="http://schemas.openxmlformats.org/officeDocument/2006/relationships/customXml" Target="../ink/ink448.xml"/><Relationship Id="rId698" Type="http://schemas.openxmlformats.org/officeDocument/2006/relationships/image" Target="../media/image350.png"/><Relationship Id="rId919" Type="http://schemas.openxmlformats.org/officeDocument/2006/relationships/image" Target="../media/image460.png"/><Relationship Id="rId1090" Type="http://schemas.openxmlformats.org/officeDocument/2006/relationships/customXml" Target="../ink/ink765.xml"/><Relationship Id="rId1104" Type="http://schemas.openxmlformats.org/officeDocument/2006/relationships/customXml" Target="../ink/ink772.xml"/><Relationship Id="rId1311" Type="http://schemas.openxmlformats.org/officeDocument/2006/relationships/customXml" Target="../ink/ink876.xml"/><Relationship Id="rId48" Type="http://schemas.openxmlformats.org/officeDocument/2006/relationships/image" Target="../media/image27.png"/><Relationship Id="rId113" Type="http://schemas.openxmlformats.org/officeDocument/2006/relationships/customXml" Target="../ink/ink273.xml"/><Relationship Id="rId320" Type="http://schemas.openxmlformats.org/officeDocument/2006/relationships/customXml" Target="../ink/ink378.xml"/><Relationship Id="rId558" Type="http://schemas.openxmlformats.org/officeDocument/2006/relationships/customXml" Target="../ink/ink497.xml"/><Relationship Id="rId765" Type="http://schemas.openxmlformats.org/officeDocument/2006/relationships/customXml" Target="../ink/ink601.xml"/><Relationship Id="rId972" Type="http://schemas.openxmlformats.org/officeDocument/2006/relationships/customXml" Target="../ink/ink705.xml"/><Relationship Id="rId1188" Type="http://schemas.openxmlformats.org/officeDocument/2006/relationships/image" Target="../media/image593.png"/><Relationship Id="rId197" Type="http://schemas.openxmlformats.org/officeDocument/2006/relationships/customXml" Target="../ink/ink316.xml"/><Relationship Id="rId418" Type="http://schemas.openxmlformats.org/officeDocument/2006/relationships/customXml" Target="../ink/ink427.xml"/><Relationship Id="rId625" Type="http://schemas.openxmlformats.org/officeDocument/2006/relationships/customXml" Target="../ink/ink531.xml"/><Relationship Id="rId832" Type="http://schemas.openxmlformats.org/officeDocument/2006/relationships/image" Target="../media/image417.png"/><Relationship Id="rId1048" Type="http://schemas.openxmlformats.org/officeDocument/2006/relationships/customXml" Target="../ink/ink744.xml"/><Relationship Id="rId1255" Type="http://schemas.openxmlformats.org/officeDocument/2006/relationships/customXml" Target="../ink/ink848.xml"/><Relationship Id="rId264" Type="http://schemas.openxmlformats.org/officeDocument/2006/relationships/customXml" Target="../ink/ink350.xml"/><Relationship Id="rId471" Type="http://schemas.openxmlformats.org/officeDocument/2006/relationships/image" Target="../media/image237.png"/><Relationship Id="rId1115" Type="http://schemas.openxmlformats.org/officeDocument/2006/relationships/image" Target="../media/image557.png"/><Relationship Id="rId1322" Type="http://schemas.openxmlformats.org/officeDocument/2006/relationships/image" Target="../media/image660.png"/><Relationship Id="rId59" Type="http://schemas.openxmlformats.org/officeDocument/2006/relationships/customXml" Target="../ink/ink246.xml"/><Relationship Id="rId124" Type="http://schemas.openxmlformats.org/officeDocument/2006/relationships/image" Target="../media/image65.png"/><Relationship Id="rId569" Type="http://schemas.openxmlformats.org/officeDocument/2006/relationships/image" Target="../media/image286.png"/><Relationship Id="rId776" Type="http://schemas.openxmlformats.org/officeDocument/2006/relationships/image" Target="../media/image389.png"/><Relationship Id="rId983" Type="http://schemas.openxmlformats.org/officeDocument/2006/relationships/image" Target="../media/image492.png"/><Relationship Id="rId1199" Type="http://schemas.openxmlformats.org/officeDocument/2006/relationships/customXml" Target="../ink/ink820.xml"/><Relationship Id="rId331" Type="http://schemas.openxmlformats.org/officeDocument/2006/relationships/image" Target="../media/image167.png"/><Relationship Id="rId429" Type="http://schemas.openxmlformats.org/officeDocument/2006/relationships/image" Target="../media/image216.png"/><Relationship Id="rId636" Type="http://schemas.openxmlformats.org/officeDocument/2006/relationships/image" Target="../media/image319.png"/><Relationship Id="rId1059" Type="http://schemas.openxmlformats.org/officeDocument/2006/relationships/image" Target="../media/image529.png"/><Relationship Id="rId1266" Type="http://schemas.openxmlformats.org/officeDocument/2006/relationships/image" Target="../media/image632.png"/><Relationship Id="rId843" Type="http://schemas.openxmlformats.org/officeDocument/2006/relationships/customXml" Target="../ink/ink640.xml"/><Relationship Id="rId1126" Type="http://schemas.openxmlformats.org/officeDocument/2006/relationships/customXml" Target="../ink/ink783.xml"/><Relationship Id="rId275" Type="http://schemas.openxmlformats.org/officeDocument/2006/relationships/image" Target="../media/image139.png"/><Relationship Id="rId482" Type="http://schemas.openxmlformats.org/officeDocument/2006/relationships/customXml" Target="../ink/ink459.xml"/><Relationship Id="rId703" Type="http://schemas.openxmlformats.org/officeDocument/2006/relationships/customXml" Target="../ink/ink570.xml"/><Relationship Id="rId910" Type="http://schemas.openxmlformats.org/officeDocument/2006/relationships/customXml" Target="../ink/ink674.xml"/><Relationship Id="rId1333" Type="http://schemas.openxmlformats.org/officeDocument/2006/relationships/customXml" Target="../ink/ink887.xml"/><Relationship Id="rId135" Type="http://schemas.openxmlformats.org/officeDocument/2006/relationships/image" Target="../media/image70.png"/><Relationship Id="rId342" Type="http://schemas.openxmlformats.org/officeDocument/2006/relationships/customXml" Target="../ink/ink389.xml"/><Relationship Id="rId787" Type="http://schemas.openxmlformats.org/officeDocument/2006/relationships/customXml" Target="../ink/ink612.xml"/><Relationship Id="rId994" Type="http://schemas.openxmlformats.org/officeDocument/2006/relationships/customXml" Target="../ink/ink716.xml"/><Relationship Id="rId202" Type="http://schemas.openxmlformats.org/officeDocument/2006/relationships/image" Target="../media/image103.png"/><Relationship Id="rId647" Type="http://schemas.openxmlformats.org/officeDocument/2006/relationships/customXml" Target="../ink/ink542.xml"/><Relationship Id="rId854" Type="http://schemas.openxmlformats.org/officeDocument/2006/relationships/image" Target="../media/image428.png"/><Relationship Id="rId1277" Type="http://schemas.openxmlformats.org/officeDocument/2006/relationships/customXml" Target="../ink/ink859.xml"/><Relationship Id="rId286" Type="http://schemas.openxmlformats.org/officeDocument/2006/relationships/customXml" Target="../ink/ink361.xml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714" Type="http://schemas.openxmlformats.org/officeDocument/2006/relationships/image" Target="../media/image358.png"/><Relationship Id="rId921" Type="http://schemas.openxmlformats.org/officeDocument/2006/relationships/image" Target="../media/image461.png"/><Relationship Id="rId1137" Type="http://schemas.openxmlformats.org/officeDocument/2006/relationships/image" Target="../media/image568.png"/><Relationship Id="rId1344" Type="http://schemas.openxmlformats.org/officeDocument/2006/relationships/image" Target="../media/image671.png"/><Relationship Id="rId50" Type="http://schemas.openxmlformats.org/officeDocument/2006/relationships/image" Target="../media/image28.png"/><Relationship Id="rId146" Type="http://schemas.openxmlformats.org/officeDocument/2006/relationships/customXml" Target="../ink/ink290.xml"/><Relationship Id="rId353" Type="http://schemas.openxmlformats.org/officeDocument/2006/relationships/image" Target="../media/image178.png"/><Relationship Id="rId560" Type="http://schemas.openxmlformats.org/officeDocument/2006/relationships/customXml" Target="../ink/ink498.xml"/><Relationship Id="rId798" Type="http://schemas.openxmlformats.org/officeDocument/2006/relationships/image" Target="../media/image400.png"/><Relationship Id="rId1190" Type="http://schemas.openxmlformats.org/officeDocument/2006/relationships/image" Target="../media/image594.png"/><Relationship Id="rId1204" Type="http://schemas.openxmlformats.org/officeDocument/2006/relationships/image" Target="../media/image601.png"/><Relationship Id="rId213" Type="http://schemas.openxmlformats.org/officeDocument/2006/relationships/customXml" Target="../ink/ink324.xml"/><Relationship Id="rId420" Type="http://schemas.openxmlformats.org/officeDocument/2006/relationships/customXml" Target="../ink/ink428.xml"/><Relationship Id="rId658" Type="http://schemas.openxmlformats.org/officeDocument/2006/relationships/image" Target="../media/image330.png"/><Relationship Id="rId865" Type="http://schemas.openxmlformats.org/officeDocument/2006/relationships/customXml" Target="../ink/ink651.xml"/><Relationship Id="rId1050" Type="http://schemas.openxmlformats.org/officeDocument/2006/relationships/customXml" Target="../ink/ink745.xml"/><Relationship Id="rId1288" Type="http://schemas.openxmlformats.org/officeDocument/2006/relationships/image" Target="../media/image643.png"/><Relationship Id="rId297" Type="http://schemas.openxmlformats.org/officeDocument/2006/relationships/image" Target="../media/image150.png"/><Relationship Id="rId518" Type="http://schemas.openxmlformats.org/officeDocument/2006/relationships/customXml" Target="../ink/ink477.xml"/><Relationship Id="rId725" Type="http://schemas.openxmlformats.org/officeDocument/2006/relationships/customXml" Target="../ink/ink581.xml"/><Relationship Id="rId932" Type="http://schemas.openxmlformats.org/officeDocument/2006/relationships/customXml" Target="../ink/ink685.xml"/><Relationship Id="rId1148" Type="http://schemas.openxmlformats.org/officeDocument/2006/relationships/customXml" Target="../ink/ink794.xml"/><Relationship Id="rId1355" Type="http://schemas.openxmlformats.org/officeDocument/2006/relationships/customXml" Target="../ink/ink898.xml"/><Relationship Id="rId157" Type="http://schemas.openxmlformats.org/officeDocument/2006/relationships/image" Target="../media/image81.png"/><Relationship Id="rId364" Type="http://schemas.openxmlformats.org/officeDocument/2006/relationships/customXml" Target="../ink/ink400.xml"/><Relationship Id="rId1008" Type="http://schemas.openxmlformats.org/officeDocument/2006/relationships/image" Target="../media/image504.png"/><Relationship Id="rId1215" Type="http://schemas.openxmlformats.org/officeDocument/2006/relationships/customXml" Target="../ink/ink828.xml"/><Relationship Id="rId61" Type="http://schemas.openxmlformats.org/officeDocument/2006/relationships/customXml" Target="../ink/ink247.xml"/><Relationship Id="rId571" Type="http://schemas.openxmlformats.org/officeDocument/2006/relationships/image" Target="../media/image287.png"/><Relationship Id="rId669" Type="http://schemas.openxmlformats.org/officeDocument/2006/relationships/customXml" Target="../ink/ink553.xml"/><Relationship Id="rId876" Type="http://schemas.openxmlformats.org/officeDocument/2006/relationships/customXml" Target="../ink/ink657.xml"/><Relationship Id="rId1299" Type="http://schemas.openxmlformats.org/officeDocument/2006/relationships/customXml" Target="../ink/ink870.xml"/><Relationship Id="rId19" Type="http://schemas.openxmlformats.org/officeDocument/2006/relationships/customXml" Target="../ink/ink226.xml"/><Relationship Id="rId224" Type="http://schemas.openxmlformats.org/officeDocument/2006/relationships/customXml" Target="../ink/ink330.xml"/><Relationship Id="rId431" Type="http://schemas.openxmlformats.org/officeDocument/2006/relationships/image" Target="../media/image217.png"/><Relationship Id="rId529" Type="http://schemas.openxmlformats.org/officeDocument/2006/relationships/image" Target="../media/image266.png"/><Relationship Id="rId736" Type="http://schemas.openxmlformats.org/officeDocument/2006/relationships/image" Target="../media/image369.png"/><Relationship Id="rId1061" Type="http://schemas.openxmlformats.org/officeDocument/2006/relationships/image" Target="../media/image530.png"/><Relationship Id="rId1159" Type="http://schemas.openxmlformats.org/officeDocument/2006/relationships/image" Target="../media/image579.png"/><Relationship Id="rId1366" Type="http://schemas.openxmlformats.org/officeDocument/2006/relationships/image" Target="../media/image682.png"/><Relationship Id="rId168" Type="http://schemas.openxmlformats.org/officeDocument/2006/relationships/image" Target="../media/image86.png"/><Relationship Id="rId943" Type="http://schemas.openxmlformats.org/officeDocument/2006/relationships/image" Target="../media/image472.png"/><Relationship Id="rId1019" Type="http://schemas.openxmlformats.org/officeDocument/2006/relationships/customXml" Target="../ink/ink729.xml"/><Relationship Id="rId72" Type="http://schemas.openxmlformats.org/officeDocument/2006/relationships/image" Target="../media/image39.png"/><Relationship Id="rId375" Type="http://schemas.openxmlformats.org/officeDocument/2006/relationships/image" Target="../media/image189.png"/><Relationship Id="rId582" Type="http://schemas.openxmlformats.org/officeDocument/2006/relationships/customXml" Target="../ink/ink509.xml"/><Relationship Id="rId803" Type="http://schemas.openxmlformats.org/officeDocument/2006/relationships/customXml" Target="../ink/ink620.xml"/><Relationship Id="rId1226" Type="http://schemas.openxmlformats.org/officeDocument/2006/relationships/image" Target="../media/image612.png"/><Relationship Id="rId3" Type="http://schemas.openxmlformats.org/officeDocument/2006/relationships/customXml" Target="../ink/ink218.xml"/><Relationship Id="rId235" Type="http://schemas.openxmlformats.org/officeDocument/2006/relationships/image" Target="../media/image119.png"/><Relationship Id="rId442" Type="http://schemas.openxmlformats.org/officeDocument/2006/relationships/customXml" Target="../ink/ink439.xml"/><Relationship Id="rId887" Type="http://schemas.openxmlformats.org/officeDocument/2006/relationships/image" Target="../media/image444.png"/><Relationship Id="rId1072" Type="http://schemas.openxmlformats.org/officeDocument/2006/relationships/customXml" Target="../ink/ink756.xml"/><Relationship Id="rId302" Type="http://schemas.openxmlformats.org/officeDocument/2006/relationships/customXml" Target="../ink/ink369.xml"/><Relationship Id="rId747" Type="http://schemas.openxmlformats.org/officeDocument/2006/relationships/customXml" Target="../ink/ink592.xml"/><Relationship Id="rId954" Type="http://schemas.openxmlformats.org/officeDocument/2006/relationships/customXml" Target="../ink/ink696.xml"/><Relationship Id="rId1377" Type="http://schemas.openxmlformats.org/officeDocument/2006/relationships/customXml" Target="../ink/ink909.xml"/><Relationship Id="rId83" Type="http://schemas.openxmlformats.org/officeDocument/2006/relationships/customXml" Target="../ink/ink258.xml"/><Relationship Id="rId179" Type="http://schemas.openxmlformats.org/officeDocument/2006/relationships/customXml" Target="../ink/ink307.xml"/><Relationship Id="rId386" Type="http://schemas.openxmlformats.org/officeDocument/2006/relationships/customXml" Target="../ink/ink411.xml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814" Type="http://schemas.openxmlformats.org/officeDocument/2006/relationships/image" Target="../media/image408.png"/><Relationship Id="rId1237" Type="http://schemas.openxmlformats.org/officeDocument/2006/relationships/customXml" Target="../ink/ink839.xml"/><Relationship Id="rId246" Type="http://schemas.openxmlformats.org/officeDocument/2006/relationships/customXml" Target="../ink/ink341.xml"/><Relationship Id="rId453" Type="http://schemas.openxmlformats.org/officeDocument/2006/relationships/image" Target="../media/image228.png"/><Relationship Id="rId660" Type="http://schemas.openxmlformats.org/officeDocument/2006/relationships/image" Target="../media/image331.png"/><Relationship Id="rId898" Type="http://schemas.openxmlformats.org/officeDocument/2006/relationships/customXml" Target="../ink/ink668.xml"/><Relationship Id="rId1083" Type="http://schemas.openxmlformats.org/officeDocument/2006/relationships/image" Target="../media/image541.png"/><Relationship Id="rId1290" Type="http://schemas.openxmlformats.org/officeDocument/2006/relationships/image" Target="../media/image644.png"/><Relationship Id="rId1304" Type="http://schemas.openxmlformats.org/officeDocument/2006/relationships/image" Target="../media/image651.png"/><Relationship Id="rId106" Type="http://schemas.openxmlformats.org/officeDocument/2006/relationships/image" Target="../media/image56.png"/><Relationship Id="rId313" Type="http://schemas.openxmlformats.org/officeDocument/2006/relationships/image" Target="../media/image158.png"/><Relationship Id="rId758" Type="http://schemas.openxmlformats.org/officeDocument/2006/relationships/image" Target="../media/image380.png"/><Relationship Id="rId965" Type="http://schemas.openxmlformats.org/officeDocument/2006/relationships/image" Target="../media/image483.png"/><Relationship Id="rId1150" Type="http://schemas.openxmlformats.org/officeDocument/2006/relationships/customXml" Target="../ink/ink795.xml"/><Relationship Id="rId1388" Type="http://schemas.openxmlformats.org/officeDocument/2006/relationships/image" Target="../media/image693.png"/><Relationship Id="rId10" Type="http://schemas.openxmlformats.org/officeDocument/2006/relationships/image" Target="../media/image6.png"/><Relationship Id="rId94" Type="http://schemas.openxmlformats.org/officeDocument/2006/relationships/image" Target="../media/image50.png"/><Relationship Id="rId397" Type="http://schemas.openxmlformats.org/officeDocument/2006/relationships/image" Target="../media/image200.png"/><Relationship Id="rId520" Type="http://schemas.openxmlformats.org/officeDocument/2006/relationships/customXml" Target="../ink/ink478.xml"/><Relationship Id="rId618" Type="http://schemas.openxmlformats.org/officeDocument/2006/relationships/customXml" Target="../ink/ink527.xml"/><Relationship Id="rId825" Type="http://schemas.openxmlformats.org/officeDocument/2006/relationships/customXml" Target="../ink/ink631.xml"/><Relationship Id="rId1248" Type="http://schemas.openxmlformats.org/officeDocument/2006/relationships/image" Target="../media/image623.png"/><Relationship Id="rId257" Type="http://schemas.openxmlformats.org/officeDocument/2006/relationships/image" Target="../media/image130.png"/><Relationship Id="rId464" Type="http://schemas.openxmlformats.org/officeDocument/2006/relationships/customXml" Target="../ink/ink450.xml"/><Relationship Id="rId1010" Type="http://schemas.openxmlformats.org/officeDocument/2006/relationships/image" Target="../media/image505.png"/><Relationship Id="rId1094" Type="http://schemas.openxmlformats.org/officeDocument/2006/relationships/customXml" Target="../ink/ink767.xml"/><Relationship Id="rId1108" Type="http://schemas.openxmlformats.org/officeDocument/2006/relationships/customXml" Target="../ink/ink774.xml"/><Relationship Id="rId1315" Type="http://schemas.openxmlformats.org/officeDocument/2006/relationships/customXml" Target="../ink/ink878.xml"/><Relationship Id="rId117" Type="http://schemas.openxmlformats.org/officeDocument/2006/relationships/customXml" Target="../ink/ink275.xml"/><Relationship Id="rId671" Type="http://schemas.openxmlformats.org/officeDocument/2006/relationships/customXml" Target="../ink/ink554.xml"/><Relationship Id="rId769" Type="http://schemas.openxmlformats.org/officeDocument/2006/relationships/customXml" Target="../ink/ink603.xml"/><Relationship Id="rId976" Type="http://schemas.openxmlformats.org/officeDocument/2006/relationships/customXml" Target="../ink/ink707.xml"/><Relationship Id="rId324" Type="http://schemas.openxmlformats.org/officeDocument/2006/relationships/customXml" Target="../ink/ink380.xml"/><Relationship Id="rId531" Type="http://schemas.openxmlformats.org/officeDocument/2006/relationships/image" Target="../media/image267.png"/><Relationship Id="rId629" Type="http://schemas.openxmlformats.org/officeDocument/2006/relationships/customXml" Target="../ink/ink533.xml"/><Relationship Id="rId1161" Type="http://schemas.openxmlformats.org/officeDocument/2006/relationships/image" Target="../media/image580.png"/><Relationship Id="rId1259" Type="http://schemas.openxmlformats.org/officeDocument/2006/relationships/customXml" Target="../ink/ink850.xml"/><Relationship Id="rId836" Type="http://schemas.openxmlformats.org/officeDocument/2006/relationships/image" Target="../media/image419.png"/><Relationship Id="rId1021" Type="http://schemas.openxmlformats.org/officeDocument/2006/relationships/customXml" Target="../ink/ink730.xml"/><Relationship Id="rId1119" Type="http://schemas.openxmlformats.org/officeDocument/2006/relationships/image" Target="../media/image559.png"/><Relationship Id="rId903" Type="http://schemas.openxmlformats.org/officeDocument/2006/relationships/image" Target="../media/image452.png"/><Relationship Id="rId1326" Type="http://schemas.openxmlformats.org/officeDocument/2006/relationships/image" Target="../media/image662.png"/><Relationship Id="rId32" Type="http://schemas.openxmlformats.org/officeDocument/2006/relationships/image" Target="../media/image19.png"/><Relationship Id="rId181" Type="http://schemas.openxmlformats.org/officeDocument/2006/relationships/customXml" Target="../ink/ink308.xml"/><Relationship Id="rId279" Type="http://schemas.openxmlformats.org/officeDocument/2006/relationships/image" Target="../media/image141.png"/><Relationship Id="rId486" Type="http://schemas.openxmlformats.org/officeDocument/2006/relationships/customXml" Target="../ink/ink461.xml"/><Relationship Id="rId693" Type="http://schemas.openxmlformats.org/officeDocument/2006/relationships/customXml" Target="../ink/ink565.xml"/><Relationship Id="rId139" Type="http://schemas.openxmlformats.org/officeDocument/2006/relationships/image" Target="../media/image72.png"/><Relationship Id="rId346" Type="http://schemas.openxmlformats.org/officeDocument/2006/relationships/customXml" Target="../ink/ink391.xml"/><Relationship Id="rId553" Type="http://schemas.openxmlformats.org/officeDocument/2006/relationships/image" Target="../media/image278.png"/><Relationship Id="rId760" Type="http://schemas.openxmlformats.org/officeDocument/2006/relationships/image" Target="../media/image381.png"/><Relationship Id="rId998" Type="http://schemas.openxmlformats.org/officeDocument/2006/relationships/image" Target="../media/image499.png"/><Relationship Id="rId1183" Type="http://schemas.openxmlformats.org/officeDocument/2006/relationships/customXml" Target="../ink/ink812.xml"/><Relationship Id="rId1390" Type="http://schemas.openxmlformats.org/officeDocument/2006/relationships/image" Target="../media/image694.png"/><Relationship Id="rId206" Type="http://schemas.openxmlformats.org/officeDocument/2006/relationships/image" Target="../media/image105.png"/><Relationship Id="rId413" Type="http://schemas.openxmlformats.org/officeDocument/2006/relationships/image" Target="../media/image208.png"/><Relationship Id="rId858" Type="http://schemas.openxmlformats.org/officeDocument/2006/relationships/image" Target="../media/image430.png"/><Relationship Id="rId1043" Type="http://schemas.openxmlformats.org/officeDocument/2006/relationships/image" Target="../media/image521.png"/><Relationship Id="rId620" Type="http://schemas.openxmlformats.org/officeDocument/2006/relationships/customXml" Target="../ink/ink528.xml"/><Relationship Id="rId718" Type="http://schemas.openxmlformats.org/officeDocument/2006/relationships/image" Target="../media/image360.png"/><Relationship Id="rId925" Type="http://schemas.openxmlformats.org/officeDocument/2006/relationships/image" Target="../media/image463.png"/><Relationship Id="rId1250" Type="http://schemas.openxmlformats.org/officeDocument/2006/relationships/image" Target="../media/image624.png"/><Relationship Id="rId1348" Type="http://schemas.openxmlformats.org/officeDocument/2006/relationships/image" Target="../media/image673.png"/><Relationship Id="rId1110" Type="http://schemas.openxmlformats.org/officeDocument/2006/relationships/customXml" Target="../ink/ink775.xml"/><Relationship Id="rId1208" Type="http://schemas.openxmlformats.org/officeDocument/2006/relationships/image" Target="../media/image603.png"/><Relationship Id="rId54" Type="http://schemas.openxmlformats.org/officeDocument/2006/relationships/image" Target="../media/image30.png"/><Relationship Id="rId270" Type="http://schemas.openxmlformats.org/officeDocument/2006/relationships/customXml" Target="../ink/ink353.xml"/><Relationship Id="rId130" Type="http://schemas.openxmlformats.org/officeDocument/2006/relationships/image" Target="../media/image68.png"/><Relationship Id="rId368" Type="http://schemas.openxmlformats.org/officeDocument/2006/relationships/customXml" Target="../ink/ink402.xml"/><Relationship Id="rId575" Type="http://schemas.openxmlformats.org/officeDocument/2006/relationships/image" Target="../media/image289.png"/><Relationship Id="rId782" Type="http://schemas.openxmlformats.org/officeDocument/2006/relationships/image" Target="../media/image392.png"/><Relationship Id="rId228" Type="http://schemas.openxmlformats.org/officeDocument/2006/relationships/customXml" Target="../ink/ink332.xml"/><Relationship Id="rId435" Type="http://schemas.openxmlformats.org/officeDocument/2006/relationships/image" Target="../media/image219.png"/><Relationship Id="rId642" Type="http://schemas.openxmlformats.org/officeDocument/2006/relationships/image" Target="../media/image322.png"/><Relationship Id="rId1065" Type="http://schemas.openxmlformats.org/officeDocument/2006/relationships/image" Target="../media/image532.png"/><Relationship Id="rId1272" Type="http://schemas.openxmlformats.org/officeDocument/2006/relationships/image" Target="../media/image635.png"/><Relationship Id="rId502" Type="http://schemas.openxmlformats.org/officeDocument/2006/relationships/customXml" Target="../ink/ink469.xml"/><Relationship Id="rId947" Type="http://schemas.openxmlformats.org/officeDocument/2006/relationships/image" Target="../media/image474.png"/><Relationship Id="rId1132" Type="http://schemas.openxmlformats.org/officeDocument/2006/relationships/customXml" Target="../ink/ink786.xml"/><Relationship Id="rId76" Type="http://schemas.openxmlformats.org/officeDocument/2006/relationships/image" Target="../media/image41.png"/><Relationship Id="rId807" Type="http://schemas.openxmlformats.org/officeDocument/2006/relationships/customXml" Target="../ink/ink622.xml"/><Relationship Id="rId292" Type="http://schemas.openxmlformats.org/officeDocument/2006/relationships/customXml" Target="../ink/ink364.xml"/><Relationship Id="rId597" Type="http://schemas.openxmlformats.org/officeDocument/2006/relationships/image" Target="../media/image300.png"/><Relationship Id="rId152" Type="http://schemas.openxmlformats.org/officeDocument/2006/relationships/customXml" Target="../ink/ink293.xml"/><Relationship Id="rId457" Type="http://schemas.openxmlformats.org/officeDocument/2006/relationships/image" Target="../media/image230.png"/><Relationship Id="rId1087" Type="http://schemas.openxmlformats.org/officeDocument/2006/relationships/image" Target="../media/image543.png"/><Relationship Id="rId1294" Type="http://schemas.openxmlformats.org/officeDocument/2006/relationships/image" Target="../media/image646.png"/><Relationship Id="rId664" Type="http://schemas.openxmlformats.org/officeDocument/2006/relationships/image" Target="../media/image333.png"/><Relationship Id="rId871" Type="http://schemas.openxmlformats.org/officeDocument/2006/relationships/customXml" Target="../ink/ink654.xml"/><Relationship Id="rId969" Type="http://schemas.openxmlformats.org/officeDocument/2006/relationships/image" Target="../media/image485.png"/><Relationship Id="rId317" Type="http://schemas.openxmlformats.org/officeDocument/2006/relationships/image" Target="../media/image160.png"/><Relationship Id="rId524" Type="http://schemas.openxmlformats.org/officeDocument/2006/relationships/customXml" Target="../ink/ink480.xml"/><Relationship Id="rId731" Type="http://schemas.openxmlformats.org/officeDocument/2006/relationships/customXml" Target="../ink/ink584.xml"/><Relationship Id="rId1154" Type="http://schemas.openxmlformats.org/officeDocument/2006/relationships/customXml" Target="../ink/ink797.xml"/><Relationship Id="rId1361" Type="http://schemas.openxmlformats.org/officeDocument/2006/relationships/customXml" Target="../ink/ink901.xml"/><Relationship Id="rId98" Type="http://schemas.openxmlformats.org/officeDocument/2006/relationships/image" Target="../media/image52.png"/><Relationship Id="rId829" Type="http://schemas.openxmlformats.org/officeDocument/2006/relationships/customXml" Target="../ink/ink633.xml"/><Relationship Id="rId1014" Type="http://schemas.openxmlformats.org/officeDocument/2006/relationships/image" Target="../media/image507.png"/><Relationship Id="rId1221" Type="http://schemas.openxmlformats.org/officeDocument/2006/relationships/customXml" Target="../ink/ink831.xml"/><Relationship Id="rId1319" Type="http://schemas.openxmlformats.org/officeDocument/2006/relationships/customXml" Target="../ink/ink880.xml"/><Relationship Id="rId25" Type="http://schemas.openxmlformats.org/officeDocument/2006/relationships/customXml" Target="../ink/ink229.xml"/><Relationship Id="rId174" Type="http://schemas.openxmlformats.org/officeDocument/2006/relationships/image" Target="../media/image89.png"/><Relationship Id="rId381" Type="http://schemas.openxmlformats.org/officeDocument/2006/relationships/image" Target="../media/image192.png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686" Type="http://schemas.openxmlformats.org/officeDocument/2006/relationships/image" Target="../media/image344.png"/><Relationship Id="rId893" Type="http://schemas.openxmlformats.org/officeDocument/2006/relationships/image" Target="../media/image447.png"/><Relationship Id="rId339" Type="http://schemas.openxmlformats.org/officeDocument/2006/relationships/image" Target="../media/image171.png"/><Relationship Id="rId546" Type="http://schemas.openxmlformats.org/officeDocument/2006/relationships/customXml" Target="../ink/ink491.xml"/><Relationship Id="rId753" Type="http://schemas.openxmlformats.org/officeDocument/2006/relationships/customXml" Target="../ink/ink595.xml"/><Relationship Id="rId1176" Type="http://schemas.openxmlformats.org/officeDocument/2006/relationships/customXml" Target="../ink/ink808.xml"/><Relationship Id="rId1383" Type="http://schemas.openxmlformats.org/officeDocument/2006/relationships/customXml" Target="../ink/ink912.xml"/><Relationship Id="rId101" Type="http://schemas.openxmlformats.org/officeDocument/2006/relationships/customXml" Target="../ink/ink267.xml"/><Relationship Id="rId406" Type="http://schemas.openxmlformats.org/officeDocument/2006/relationships/customXml" Target="../ink/ink421.xml"/><Relationship Id="rId960" Type="http://schemas.openxmlformats.org/officeDocument/2006/relationships/customXml" Target="../ink/ink699.xml"/><Relationship Id="rId1036" Type="http://schemas.openxmlformats.org/officeDocument/2006/relationships/image" Target="../media/image518.png"/><Relationship Id="rId1243" Type="http://schemas.openxmlformats.org/officeDocument/2006/relationships/customXml" Target="../ink/ink842.xml"/><Relationship Id="rId613" Type="http://schemas.openxmlformats.org/officeDocument/2006/relationships/image" Target="../media/image308.png"/><Relationship Id="rId820" Type="http://schemas.openxmlformats.org/officeDocument/2006/relationships/image" Target="../media/image411.png"/><Relationship Id="rId918" Type="http://schemas.openxmlformats.org/officeDocument/2006/relationships/customXml" Target="../ink/ink678.xml"/><Relationship Id="rId1103" Type="http://schemas.openxmlformats.org/officeDocument/2006/relationships/image" Target="../media/image551.png"/><Relationship Id="rId1310" Type="http://schemas.openxmlformats.org/officeDocument/2006/relationships/image" Target="../media/image654.png"/><Relationship Id="rId47" Type="http://schemas.openxmlformats.org/officeDocument/2006/relationships/customXml" Target="../ink/ink240.xml"/><Relationship Id="rId196" Type="http://schemas.openxmlformats.org/officeDocument/2006/relationships/image" Target="../media/image100.png"/><Relationship Id="rId263" Type="http://schemas.openxmlformats.org/officeDocument/2006/relationships/image" Target="../media/image133.png"/><Relationship Id="rId470" Type="http://schemas.openxmlformats.org/officeDocument/2006/relationships/customXml" Target="../ink/ink453.xml"/><Relationship Id="rId123" Type="http://schemas.openxmlformats.org/officeDocument/2006/relationships/customXml" Target="../ink/ink278.xml"/><Relationship Id="rId330" Type="http://schemas.openxmlformats.org/officeDocument/2006/relationships/customXml" Target="../ink/ink383.xml"/><Relationship Id="rId568" Type="http://schemas.openxmlformats.org/officeDocument/2006/relationships/customXml" Target="../ink/ink502.xml"/><Relationship Id="rId775" Type="http://schemas.openxmlformats.org/officeDocument/2006/relationships/customXml" Target="../ink/ink606.xml"/><Relationship Id="rId982" Type="http://schemas.openxmlformats.org/officeDocument/2006/relationships/customXml" Target="../ink/ink710.xml"/><Relationship Id="rId1198" Type="http://schemas.openxmlformats.org/officeDocument/2006/relationships/image" Target="../media/image598.png"/><Relationship Id="rId428" Type="http://schemas.openxmlformats.org/officeDocument/2006/relationships/customXml" Target="../ink/ink432.xml"/><Relationship Id="rId635" Type="http://schemas.openxmlformats.org/officeDocument/2006/relationships/customXml" Target="../ink/ink536.xml"/><Relationship Id="rId842" Type="http://schemas.openxmlformats.org/officeDocument/2006/relationships/image" Target="../media/image422.png"/><Relationship Id="rId1058" Type="http://schemas.openxmlformats.org/officeDocument/2006/relationships/customXml" Target="../ink/ink749.xml"/><Relationship Id="rId1265" Type="http://schemas.openxmlformats.org/officeDocument/2006/relationships/customXml" Target="../ink/ink853.xml"/><Relationship Id="rId702" Type="http://schemas.openxmlformats.org/officeDocument/2006/relationships/image" Target="../media/image352.png"/><Relationship Id="rId1125" Type="http://schemas.openxmlformats.org/officeDocument/2006/relationships/image" Target="../media/image562.png"/><Relationship Id="rId1332" Type="http://schemas.openxmlformats.org/officeDocument/2006/relationships/image" Target="../media/image665.png"/><Relationship Id="rId69" Type="http://schemas.openxmlformats.org/officeDocument/2006/relationships/customXml" Target="../ink/ink251.xml"/><Relationship Id="rId285" Type="http://schemas.openxmlformats.org/officeDocument/2006/relationships/image" Target="../media/image144.png"/><Relationship Id="rId492" Type="http://schemas.openxmlformats.org/officeDocument/2006/relationships/customXml" Target="../ink/ink464.xml"/><Relationship Id="rId797" Type="http://schemas.openxmlformats.org/officeDocument/2006/relationships/customXml" Target="../ink/ink617.xml"/><Relationship Id="rId145" Type="http://schemas.openxmlformats.org/officeDocument/2006/relationships/image" Target="../media/image75.png"/><Relationship Id="rId352" Type="http://schemas.openxmlformats.org/officeDocument/2006/relationships/customXml" Target="../ink/ink394.xml"/><Relationship Id="rId1287" Type="http://schemas.openxmlformats.org/officeDocument/2006/relationships/customXml" Target="../ink/ink864.xml"/><Relationship Id="rId212" Type="http://schemas.openxmlformats.org/officeDocument/2006/relationships/image" Target="../media/image108.png"/><Relationship Id="rId657" Type="http://schemas.openxmlformats.org/officeDocument/2006/relationships/customXml" Target="../ink/ink547.xml"/><Relationship Id="rId864" Type="http://schemas.openxmlformats.org/officeDocument/2006/relationships/image" Target="../media/image433.png"/><Relationship Id="rId517" Type="http://schemas.openxmlformats.org/officeDocument/2006/relationships/image" Target="../media/image260.png"/><Relationship Id="rId724" Type="http://schemas.openxmlformats.org/officeDocument/2006/relationships/image" Target="../media/image363.png"/><Relationship Id="rId931" Type="http://schemas.openxmlformats.org/officeDocument/2006/relationships/image" Target="../media/image466.png"/><Relationship Id="rId1147" Type="http://schemas.openxmlformats.org/officeDocument/2006/relationships/image" Target="../media/image573.png"/><Relationship Id="rId1354" Type="http://schemas.openxmlformats.org/officeDocument/2006/relationships/image" Target="../media/image676.png"/><Relationship Id="rId60" Type="http://schemas.openxmlformats.org/officeDocument/2006/relationships/image" Target="../media/image33.png"/><Relationship Id="rId1007" Type="http://schemas.openxmlformats.org/officeDocument/2006/relationships/customXml" Target="../ink/ink723.xml"/><Relationship Id="rId1214" Type="http://schemas.openxmlformats.org/officeDocument/2006/relationships/image" Target="../media/image606.png"/><Relationship Id="rId18" Type="http://schemas.openxmlformats.org/officeDocument/2006/relationships/image" Target="../media/image10.png"/><Relationship Id="rId167" Type="http://schemas.openxmlformats.org/officeDocument/2006/relationships/customXml" Target="../ink/ink301.xml"/><Relationship Id="rId374" Type="http://schemas.openxmlformats.org/officeDocument/2006/relationships/customXml" Target="../ink/ink405.xml"/><Relationship Id="rId581" Type="http://schemas.openxmlformats.org/officeDocument/2006/relationships/image" Target="../media/image292.png"/><Relationship Id="rId234" Type="http://schemas.openxmlformats.org/officeDocument/2006/relationships/customXml" Target="../ink/ink335.xml"/><Relationship Id="rId679" Type="http://schemas.openxmlformats.org/officeDocument/2006/relationships/customXml" Target="../ink/ink558.xml"/><Relationship Id="rId886" Type="http://schemas.openxmlformats.org/officeDocument/2006/relationships/customXml" Target="../ink/ink662.xml"/><Relationship Id="rId2" Type="http://schemas.openxmlformats.org/officeDocument/2006/relationships/notesSlide" Target="../notesSlides/notesSlide3.xml"/><Relationship Id="rId441" Type="http://schemas.openxmlformats.org/officeDocument/2006/relationships/image" Target="../media/image222.png"/><Relationship Id="rId539" Type="http://schemas.openxmlformats.org/officeDocument/2006/relationships/image" Target="../media/image271.png"/><Relationship Id="rId746" Type="http://schemas.openxmlformats.org/officeDocument/2006/relationships/image" Target="../media/image374.png"/><Relationship Id="rId1071" Type="http://schemas.openxmlformats.org/officeDocument/2006/relationships/image" Target="../media/image535.png"/><Relationship Id="rId1169" Type="http://schemas.openxmlformats.org/officeDocument/2006/relationships/image" Target="../media/image584.png"/><Relationship Id="rId1376" Type="http://schemas.openxmlformats.org/officeDocument/2006/relationships/image" Target="../media/image687.png"/><Relationship Id="rId301" Type="http://schemas.openxmlformats.org/officeDocument/2006/relationships/image" Target="../media/image152.png"/><Relationship Id="rId953" Type="http://schemas.openxmlformats.org/officeDocument/2006/relationships/image" Target="../media/image477.png"/><Relationship Id="rId1029" Type="http://schemas.openxmlformats.org/officeDocument/2006/relationships/customXml" Target="../ink/ink734.xml"/><Relationship Id="rId1236" Type="http://schemas.openxmlformats.org/officeDocument/2006/relationships/image" Target="../media/image617.png"/><Relationship Id="rId82" Type="http://schemas.openxmlformats.org/officeDocument/2006/relationships/image" Target="../media/image44.png"/><Relationship Id="rId606" Type="http://schemas.openxmlformats.org/officeDocument/2006/relationships/customXml" Target="../ink/ink521.xml"/><Relationship Id="rId813" Type="http://schemas.openxmlformats.org/officeDocument/2006/relationships/customXml" Target="../ink/ink625.xml"/><Relationship Id="rId1303" Type="http://schemas.openxmlformats.org/officeDocument/2006/relationships/customXml" Target="../ink/ink872.xml"/><Relationship Id="rId189" Type="http://schemas.openxmlformats.org/officeDocument/2006/relationships/customXml" Target="../ink/ink312.xml"/><Relationship Id="rId396" Type="http://schemas.openxmlformats.org/officeDocument/2006/relationships/customXml" Target="../ink/ink416.xml"/><Relationship Id="rId256" Type="http://schemas.openxmlformats.org/officeDocument/2006/relationships/customXml" Target="../ink/ink346.xml"/><Relationship Id="rId463" Type="http://schemas.openxmlformats.org/officeDocument/2006/relationships/image" Target="../media/image233.png"/><Relationship Id="rId670" Type="http://schemas.openxmlformats.org/officeDocument/2006/relationships/image" Target="../media/image336.png"/><Relationship Id="rId1093" Type="http://schemas.openxmlformats.org/officeDocument/2006/relationships/image" Target="../media/image546.png"/><Relationship Id="rId116" Type="http://schemas.openxmlformats.org/officeDocument/2006/relationships/image" Target="../media/image61.png"/><Relationship Id="rId323" Type="http://schemas.openxmlformats.org/officeDocument/2006/relationships/image" Target="../media/image163.png"/><Relationship Id="rId530" Type="http://schemas.openxmlformats.org/officeDocument/2006/relationships/customXml" Target="../ink/ink483.xml"/><Relationship Id="rId768" Type="http://schemas.openxmlformats.org/officeDocument/2006/relationships/image" Target="../media/image385.png"/><Relationship Id="rId975" Type="http://schemas.openxmlformats.org/officeDocument/2006/relationships/image" Target="../media/image488.png"/><Relationship Id="rId1160" Type="http://schemas.openxmlformats.org/officeDocument/2006/relationships/customXml" Target="../ink/ink800.xml"/><Relationship Id="rId628" Type="http://schemas.openxmlformats.org/officeDocument/2006/relationships/image" Target="../media/image315.png"/><Relationship Id="rId835" Type="http://schemas.openxmlformats.org/officeDocument/2006/relationships/customXml" Target="../ink/ink636.xml"/><Relationship Id="rId1258" Type="http://schemas.openxmlformats.org/officeDocument/2006/relationships/image" Target="../media/image628.png"/><Relationship Id="rId1020" Type="http://schemas.openxmlformats.org/officeDocument/2006/relationships/image" Target="../media/image510.png"/><Relationship Id="rId1118" Type="http://schemas.openxmlformats.org/officeDocument/2006/relationships/customXml" Target="../ink/ink779.xml"/><Relationship Id="rId1325" Type="http://schemas.openxmlformats.org/officeDocument/2006/relationships/customXml" Target="../ink/ink883.xml"/><Relationship Id="rId902" Type="http://schemas.openxmlformats.org/officeDocument/2006/relationships/customXml" Target="../ink/ink670.xml"/><Relationship Id="rId31" Type="http://schemas.openxmlformats.org/officeDocument/2006/relationships/customXml" Target="../ink/ink232.xml"/><Relationship Id="rId180" Type="http://schemas.openxmlformats.org/officeDocument/2006/relationships/image" Target="../media/image92.png"/><Relationship Id="rId278" Type="http://schemas.openxmlformats.org/officeDocument/2006/relationships/customXml" Target="../ink/ink357.xml"/><Relationship Id="rId485" Type="http://schemas.openxmlformats.org/officeDocument/2006/relationships/image" Target="../media/image244.png"/><Relationship Id="rId692" Type="http://schemas.openxmlformats.org/officeDocument/2006/relationships/image" Target="../media/image347.png"/><Relationship Id="rId138" Type="http://schemas.openxmlformats.org/officeDocument/2006/relationships/customXml" Target="../ink/ink286.xml"/><Relationship Id="rId345" Type="http://schemas.openxmlformats.org/officeDocument/2006/relationships/image" Target="../media/image174.png"/><Relationship Id="rId552" Type="http://schemas.openxmlformats.org/officeDocument/2006/relationships/customXml" Target="../ink/ink494.xml"/><Relationship Id="rId997" Type="http://schemas.openxmlformats.org/officeDocument/2006/relationships/customXml" Target="../ink/ink718.xml"/><Relationship Id="rId1182" Type="http://schemas.openxmlformats.org/officeDocument/2006/relationships/image" Target="../media/image590.png"/><Relationship Id="rId205" Type="http://schemas.openxmlformats.org/officeDocument/2006/relationships/customXml" Target="../ink/ink320.xml"/><Relationship Id="rId412" Type="http://schemas.openxmlformats.org/officeDocument/2006/relationships/customXml" Target="../ink/ink424.xml"/><Relationship Id="rId857" Type="http://schemas.openxmlformats.org/officeDocument/2006/relationships/customXml" Target="../ink/ink647.xml"/><Relationship Id="rId1042" Type="http://schemas.openxmlformats.org/officeDocument/2006/relationships/customXml" Target="../ink/ink741.xml"/><Relationship Id="rId717" Type="http://schemas.openxmlformats.org/officeDocument/2006/relationships/customXml" Target="../ink/ink577.xml"/><Relationship Id="rId924" Type="http://schemas.openxmlformats.org/officeDocument/2006/relationships/customXml" Target="../ink/ink681.xml"/><Relationship Id="rId1347" Type="http://schemas.openxmlformats.org/officeDocument/2006/relationships/customXml" Target="../ink/ink894.xml"/><Relationship Id="rId53" Type="http://schemas.openxmlformats.org/officeDocument/2006/relationships/customXml" Target="../ink/ink243.xml"/><Relationship Id="rId1207" Type="http://schemas.openxmlformats.org/officeDocument/2006/relationships/customXml" Target="../ink/ink824.xml"/><Relationship Id="rId367" Type="http://schemas.openxmlformats.org/officeDocument/2006/relationships/image" Target="../media/image185.png"/><Relationship Id="rId574" Type="http://schemas.openxmlformats.org/officeDocument/2006/relationships/customXml" Target="../ink/ink505.xml"/><Relationship Id="rId227" Type="http://schemas.openxmlformats.org/officeDocument/2006/relationships/image" Target="../media/image115.png"/><Relationship Id="rId781" Type="http://schemas.openxmlformats.org/officeDocument/2006/relationships/customXml" Target="../ink/ink609.xml"/><Relationship Id="rId879" Type="http://schemas.openxmlformats.org/officeDocument/2006/relationships/image" Target="../media/image440.png"/><Relationship Id="rId434" Type="http://schemas.openxmlformats.org/officeDocument/2006/relationships/customXml" Target="../ink/ink435.xml"/><Relationship Id="rId641" Type="http://schemas.openxmlformats.org/officeDocument/2006/relationships/customXml" Target="../ink/ink539.xml"/><Relationship Id="rId739" Type="http://schemas.openxmlformats.org/officeDocument/2006/relationships/customXml" Target="../ink/ink588.xml"/><Relationship Id="rId1064" Type="http://schemas.openxmlformats.org/officeDocument/2006/relationships/customXml" Target="../ink/ink752.xml"/><Relationship Id="rId1271" Type="http://schemas.openxmlformats.org/officeDocument/2006/relationships/customXml" Target="../ink/ink856.xml"/><Relationship Id="rId1369" Type="http://schemas.openxmlformats.org/officeDocument/2006/relationships/customXml" Target="../ink/ink905.xml"/><Relationship Id="rId501" Type="http://schemas.openxmlformats.org/officeDocument/2006/relationships/image" Target="../media/image252.png"/><Relationship Id="rId946" Type="http://schemas.openxmlformats.org/officeDocument/2006/relationships/customXml" Target="../ink/ink692.xml"/><Relationship Id="rId1131" Type="http://schemas.openxmlformats.org/officeDocument/2006/relationships/image" Target="../media/image565.png"/><Relationship Id="rId1229" Type="http://schemas.openxmlformats.org/officeDocument/2006/relationships/customXml" Target="../ink/ink835.xml"/><Relationship Id="rId75" Type="http://schemas.openxmlformats.org/officeDocument/2006/relationships/customXml" Target="../ink/ink254.xml"/><Relationship Id="rId806" Type="http://schemas.openxmlformats.org/officeDocument/2006/relationships/image" Target="../media/image404.png"/><Relationship Id="rId291" Type="http://schemas.openxmlformats.org/officeDocument/2006/relationships/image" Target="../media/image147.png"/><Relationship Id="rId151" Type="http://schemas.openxmlformats.org/officeDocument/2006/relationships/image" Target="../media/image78.png"/><Relationship Id="rId389" Type="http://schemas.openxmlformats.org/officeDocument/2006/relationships/image" Target="../media/image196.png"/><Relationship Id="rId596" Type="http://schemas.openxmlformats.org/officeDocument/2006/relationships/customXml" Target="../ink/ink516.xml"/><Relationship Id="rId249" Type="http://schemas.openxmlformats.org/officeDocument/2006/relationships/image" Target="../media/image126.png"/><Relationship Id="rId456" Type="http://schemas.openxmlformats.org/officeDocument/2006/relationships/customXml" Target="../ink/ink446.xml"/><Relationship Id="rId663" Type="http://schemas.openxmlformats.org/officeDocument/2006/relationships/customXml" Target="../ink/ink550.xml"/><Relationship Id="rId870" Type="http://schemas.openxmlformats.org/officeDocument/2006/relationships/image" Target="../media/image436.png"/><Relationship Id="rId1086" Type="http://schemas.openxmlformats.org/officeDocument/2006/relationships/customXml" Target="../ink/ink763.xml"/><Relationship Id="rId1293" Type="http://schemas.openxmlformats.org/officeDocument/2006/relationships/customXml" Target="../ink/ink867.xml"/><Relationship Id="rId109" Type="http://schemas.openxmlformats.org/officeDocument/2006/relationships/customXml" Target="../ink/ink271.xml"/><Relationship Id="rId316" Type="http://schemas.openxmlformats.org/officeDocument/2006/relationships/customXml" Target="../ink/ink376.xml"/><Relationship Id="rId523" Type="http://schemas.openxmlformats.org/officeDocument/2006/relationships/image" Target="../media/image263.png"/><Relationship Id="rId968" Type="http://schemas.openxmlformats.org/officeDocument/2006/relationships/customXml" Target="../ink/ink703.xml"/><Relationship Id="rId1153" Type="http://schemas.openxmlformats.org/officeDocument/2006/relationships/image" Target="../media/image576.png"/><Relationship Id="rId97" Type="http://schemas.openxmlformats.org/officeDocument/2006/relationships/customXml" Target="../ink/ink265.xml"/><Relationship Id="rId730" Type="http://schemas.openxmlformats.org/officeDocument/2006/relationships/image" Target="../media/image366.png"/><Relationship Id="rId828" Type="http://schemas.openxmlformats.org/officeDocument/2006/relationships/image" Target="../media/image415.png"/><Relationship Id="rId1013" Type="http://schemas.openxmlformats.org/officeDocument/2006/relationships/customXml" Target="../ink/ink726.xml"/><Relationship Id="rId1360" Type="http://schemas.openxmlformats.org/officeDocument/2006/relationships/image" Target="../media/image679.png"/><Relationship Id="rId1220" Type="http://schemas.openxmlformats.org/officeDocument/2006/relationships/image" Target="../media/image609.png"/><Relationship Id="rId1318" Type="http://schemas.openxmlformats.org/officeDocument/2006/relationships/image" Target="../media/image658.png"/><Relationship Id="rId24" Type="http://schemas.openxmlformats.org/officeDocument/2006/relationships/image" Target="../media/image13.png"/><Relationship Id="rId173" Type="http://schemas.openxmlformats.org/officeDocument/2006/relationships/customXml" Target="../ink/ink304.xml"/><Relationship Id="rId380" Type="http://schemas.openxmlformats.org/officeDocument/2006/relationships/customXml" Target="../ink/ink408.xml"/><Relationship Id="rId240" Type="http://schemas.openxmlformats.org/officeDocument/2006/relationships/customXml" Target="../ink/ink338.xml"/><Relationship Id="rId478" Type="http://schemas.openxmlformats.org/officeDocument/2006/relationships/customXml" Target="../ink/ink457.xml"/><Relationship Id="rId685" Type="http://schemas.openxmlformats.org/officeDocument/2006/relationships/customXml" Target="../ink/ink561.xml"/><Relationship Id="rId892" Type="http://schemas.openxmlformats.org/officeDocument/2006/relationships/customXml" Target="../ink/ink665.xml"/><Relationship Id="rId100" Type="http://schemas.openxmlformats.org/officeDocument/2006/relationships/image" Target="../media/image53.png"/><Relationship Id="rId338" Type="http://schemas.openxmlformats.org/officeDocument/2006/relationships/customXml" Target="../ink/ink387.xml"/><Relationship Id="rId545" Type="http://schemas.openxmlformats.org/officeDocument/2006/relationships/image" Target="../media/image274.png"/><Relationship Id="rId752" Type="http://schemas.openxmlformats.org/officeDocument/2006/relationships/image" Target="../media/image377.png"/><Relationship Id="rId1175" Type="http://schemas.openxmlformats.org/officeDocument/2006/relationships/image" Target="../media/image587.png"/><Relationship Id="rId1382" Type="http://schemas.openxmlformats.org/officeDocument/2006/relationships/image" Target="../media/image690.png"/><Relationship Id="rId405" Type="http://schemas.openxmlformats.org/officeDocument/2006/relationships/image" Target="../media/image204.png"/><Relationship Id="rId612" Type="http://schemas.openxmlformats.org/officeDocument/2006/relationships/customXml" Target="../ink/ink524.xml"/><Relationship Id="rId1035" Type="http://schemas.openxmlformats.org/officeDocument/2006/relationships/customXml" Target="../ink/ink737.xml"/><Relationship Id="rId1242" Type="http://schemas.openxmlformats.org/officeDocument/2006/relationships/image" Target="../media/image620.png"/><Relationship Id="rId917" Type="http://schemas.openxmlformats.org/officeDocument/2006/relationships/image" Target="../media/image459.png"/><Relationship Id="rId1102" Type="http://schemas.openxmlformats.org/officeDocument/2006/relationships/customXml" Target="../ink/ink771.xml"/><Relationship Id="rId46" Type="http://schemas.openxmlformats.org/officeDocument/2006/relationships/image" Target="../media/image26.png"/><Relationship Id="rId195" Type="http://schemas.openxmlformats.org/officeDocument/2006/relationships/customXml" Target="../ink/ink31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customXml" Target="../ink/ink1065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customXml" Target="../ink/ink994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customXml" Target="../ink/ink1000.xml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930.xml"/><Relationship Id="rId74" Type="http://schemas.openxmlformats.org/officeDocument/2006/relationships/customXml" Target="../ink/ink951.xml"/><Relationship Id="rId128" Type="http://schemas.openxmlformats.org/officeDocument/2006/relationships/customXml" Target="../ink/ink978.xml"/><Relationship Id="rId335" Type="http://schemas.openxmlformats.org/officeDocument/2006/relationships/customXml" Target="../ink/ink1083.xml"/><Relationship Id="rId377" Type="http://schemas.openxmlformats.org/officeDocument/2006/relationships/customXml" Target="../ink/ink1104.xml"/><Relationship Id="rId5" Type="http://schemas.openxmlformats.org/officeDocument/2006/relationships/image" Target="../media/image3.png"/><Relationship Id="rId181" Type="http://schemas.openxmlformats.org/officeDocument/2006/relationships/image" Target="../media/image90.png"/><Relationship Id="rId237" Type="http://schemas.openxmlformats.org/officeDocument/2006/relationships/customXml" Target="../ink/ink1034.xml"/><Relationship Id="rId402" Type="http://schemas.openxmlformats.org/officeDocument/2006/relationships/image" Target="../media/image200.png"/><Relationship Id="rId279" Type="http://schemas.openxmlformats.org/officeDocument/2006/relationships/customXml" Target="../ink/ink1055.xml"/><Relationship Id="rId43" Type="http://schemas.openxmlformats.org/officeDocument/2006/relationships/image" Target="../media/image22.png"/><Relationship Id="rId139" Type="http://schemas.openxmlformats.org/officeDocument/2006/relationships/customXml" Target="../ink/ink984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image" Target="../media/image43.png"/><Relationship Id="rId150" Type="http://schemas.openxmlformats.org/officeDocument/2006/relationships/image" Target="../media/image75.png"/><Relationship Id="rId192" Type="http://schemas.openxmlformats.org/officeDocument/2006/relationships/customXml" Target="../ink/ink1011.xml"/><Relationship Id="rId206" Type="http://schemas.openxmlformats.org/officeDocument/2006/relationships/customXml" Target="../ink/ink1018.xml"/><Relationship Id="rId413" Type="http://schemas.openxmlformats.org/officeDocument/2006/relationships/customXml" Target="../ink/ink1122.xml"/><Relationship Id="rId248" Type="http://schemas.openxmlformats.org/officeDocument/2006/relationships/image" Target="../media/image123.png"/><Relationship Id="rId12" Type="http://schemas.openxmlformats.org/officeDocument/2006/relationships/customXml" Target="../ink/ink920.xml"/><Relationship Id="rId108" Type="http://schemas.openxmlformats.org/officeDocument/2006/relationships/customXml" Target="../ink/ink968.xml"/><Relationship Id="rId315" Type="http://schemas.openxmlformats.org/officeDocument/2006/relationships/customXml" Target="../ink/ink1073.xml"/><Relationship Id="rId357" Type="http://schemas.openxmlformats.org/officeDocument/2006/relationships/customXml" Target="../ink/ink1094.xml"/><Relationship Id="rId54" Type="http://schemas.openxmlformats.org/officeDocument/2006/relationships/customXml" Target="../ink/ink941.xml"/><Relationship Id="rId96" Type="http://schemas.openxmlformats.org/officeDocument/2006/relationships/customXml" Target="../ink/ink962.xml"/><Relationship Id="rId161" Type="http://schemas.openxmlformats.org/officeDocument/2006/relationships/customXml" Target="../ink/ink995.xml"/><Relationship Id="rId217" Type="http://schemas.openxmlformats.org/officeDocument/2006/relationships/image" Target="../media/image108.png"/><Relationship Id="rId399" Type="http://schemas.openxmlformats.org/officeDocument/2006/relationships/customXml" Target="../ink/ink1115.xml"/><Relationship Id="rId259" Type="http://schemas.openxmlformats.org/officeDocument/2006/relationships/customXml" Target="../ink/ink1045.xml"/><Relationship Id="rId424" Type="http://schemas.openxmlformats.org/officeDocument/2006/relationships/image" Target="../media/image211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3.png"/><Relationship Id="rId130" Type="http://schemas.openxmlformats.org/officeDocument/2006/relationships/customXml" Target="../ink/ink979.xml"/><Relationship Id="rId368" Type="http://schemas.openxmlformats.org/officeDocument/2006/relationships/image" Target="../media/image183.png"/><Relationship Id="rId172" Type="http://schemas.openxmlformats.org/officeDocument/2006/relationships/customXml" Target="../ink/ink1001.xml"/><Relationship Id="rId228" Type="http://schemas.openxmlformats.org/officeDocument/2006/relationships/image" Target="../media/image113.png"/><Relationship Id="rId281" Type="http://schemas.openxmlformats.org/officeDocument/2006/relationships/customXml" Target="../ink/ink1056.xml"/><Relationship Id="rId337" Type="http://schemas.openxmlformats.org/officeDocument/2006/relationships/customXml" Target="../ink/ink1084.xml"/><Relationship Id="rId34" Type="http://schemas.openxmlformats.org/officeDocument/2006/relationships/customXml" Target="../ink/ink931.xml"/><Relationship Id="rId76" Type="http://schemas.openxmlformats.org/officeDocument/2006/relationships/customXml" Target="../ink/ink952.xml"/><Relationship Id="rId141" Type="http://schemas.openxmlformats.org/officeDocument/2006/relationships/customXml" Target="../ink/ink985.xml"/><Relationship Id="rId379" Type="http://schemas.openxmlformats.org/officeDocument/2006/relationships/customXml" Target="../ink/ink1105.xml"/><Relationship Id="rId7" Type="http://schemas.openxmlformats.org/officeDocument/2006/relationships/image" Target="../media/image4.png"/><Relationship Id="rId183" Type="http://schemas.openxmlformats.org/officeDocument/2006/relationships/image" Target="../media/image91.png"/><Relationship Id="rId239" Type="http://schemas.openxmlformats.org/officeDocument/2006/relationships/customXml" Target="../ink/ink1035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969.xml"/><Relationship Id="rId348" Type="http://schemas.openxmlformats.org/officeDocument/2006/relationships/image" Target="../media/image173.png"/><Relationship Id="rId152" Type="http://schemas.openxmlformats.org/officeDocument/2006/relationships/image" Target="../media/image76.png"/><Relationship Id="rId194" Type="http://schemas.openxmlformats.org/officeDocument/2006/relationships/customXml" Target="../ink/ink1012.xml"/><Relationship Id="rId208" Type="http://schemas.openxmlformats.org/officeDocument/2006/relationships/customXml" Target="../ink/ink1019.xml"/><Relationship Id="rId415" Type="http://schemas.openxmlformats.org/officeDocument/2006/relationships/customXml" Target="../ink/ink1123.xml"/><Relationship Id="rId261" Type="http://schemas.openxmlformats.org/officeDocument/2006/relationships/customXml" Target="../ink/ink1046.xml"/><Relationship Id="rId14" Type="http://schemas.openxmlformats.org/officeDocument/2006/relationships/customXml" Target="../ink/ink921.xml"/><Relationship Id="rId56" Type="http://schemas.openxmlformats.org/officeDocument/2006/relationships/customXml" Target="../ink/ink942.xml"/><Relationship Id="rId317" Type="http://schemas.openxmlformats.org/officeDocument/2006/relationships/customXml" Target="../ink/ink1074.xml"/><Relationship Id="rId359" Type="http://schemas.openxmlformats.org/officeDocument/2006/relationships/customXml" Target="../ink/ink1095.xml"/><Relationship Id="rId98" Type="http://schemas.openxmlformats.org/officeDocument/2006/relationships/customXml" Target="../ink/ink963.xml"/><Relationship Id="rId121" Type="http://schemas.openxmlformats.org/officeDocument/2006/relationships/image" Target="../media/image61.png"/><Relationship Id="rId163" Type="http://schemas.openxmlformats.org/officeDocument/2006/relationships/customXml" Target="../ink/ink996.xml"/><Relationship Id="rId219" Type="http://schemas.openxmlformats.org/officeDocument/2006/relationships/image" Target="../media/image109.png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customXml" Target="../ink/ink980.xml"/><Relationship Id="rId174" Type="http://schemas.openxmlformats.org/officeDocument/2006/relationships/customXml" Target="../ink/ink1002.xml"/><Relationship Id="rId381" Type="http://schemas.openxmlformats.org/officeDocument/2006/relationships/customXml" Target="../ink/ink1106.xml"/><Relationship Id="rId241" Type="http://schemas.openxmlformats.org/officeDocument/2006/relationships/customXml" Target="../ink/ink1036.xml"/><Relationship Id="rId36" Type="http://schemas.openxmlformats.org/officeDocument/2006/relationships/customXml" Target="../ink/ink932.xml"/><Relationship Id="rId283" Type="http://schemas.openxmlformats.org/officeDocument/2006/relationships/customXml" Target="../ink/ink1057.xml"/><Relationship Id="rId339" Type="http://schemas.openxmlformats.org/officeDocument/2006/relationships/customXml" Target="../ink/ink1085.xml"/><Relationship Id="rId78" Type="http://schemas.openxmlformats.org/officeDocument/2006/relationships/customXml" Target="../ink/ink953.xml"/><Relationship Id="rId101" Type="http://schemas.openxmlformats.org/officeDocument/2006/relationships/image" Target="../media/image51.png"/><Relationship Id="rId143" Type="http://schemas.openxmlformats.org/officeDocument/2006/relationships/customXml" Target="../ink/ink986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image" Target="../media/image5.png"/><Relationship Id="rId210" Type="http://schemas.openxmlformats.org/officeDocument/2006/relationships/customXml" Target="../ink/ink1020.xml"/><Relationship Id="rId392" Type="http://schemas.openxmlformats.org/officeDocument/2006/relationships/image" Target="../media/image195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4.png"/><Relationship Id="rId89" Type="http://schemas.openxmlformats.org/officeDocument/2006/relationships/image" Target="../media/image45.png"/><Relationship Id="rId112" Type="http://schemas.openxmlformats.org/officeDocument/2006/relationships/customXml" Target="../ink/ink970.xml"/><Relationship Id="rId154" Type="http://schemas.openxmlformats.org/officeDocument/2006/relationships/image" Target="../media/image77.png"/><Relationship Id="rId361" Type="http://schemas.openxmlformats.org/officeDocument/2006/relationships/customXml" Target="../ink/ink1096.xml"/><Relationship Id="rId196" Type="http://schemas.openxmlformats.org/officeDocument/2006/relationships/customXml" Target="../ink/ink1013.xml"/><Relationship Id="rId417" Type="http://schemas.openxmlformats.org/officeDocument/2006/relationships/customXml" Target="../ink/ink1124.xml"/><Relationship Id="rId16" Type="http://schemas.openxmlformats.org/officeDocument/2006/relationships/customXml" Target="../ink/ink922.xml"/><Relationship Id="rId221" Type="http://schemas.openxmlformats.org/officeDocument/2006/relationships/image" Target="../media/image110.png"/><Relationship Id="rId263" Type="http://schemas.openxmlformats.org/officeDocument/2006/relationships/customXml" Target="../ink/ink1047.xml"/><Relationship Id="rId319" Type="http://schemas.openxmlformats.org/officeDocument/2006/relationships/customXml" Target="../ink/ink1075.xml"/><Relationship Id="rId58" Type="http://schemas.openxmlformats.org/officeDocument/2006/relationships/customXml" Target="../ink/ink943.xml"/><Relationship Id="rId123" Type="http://schemas.openxmlformats.org/officeDocument/2006/relationships/image" Target="../media/image62.png"/><Relationship Id="rId330" Type="http://schemas.openxmlformats.org/officeDocument/2006/relationships/image" Target="../media/image164.png"/><Relationship Id="rId165" Type="http://schemas.openxmlformats.org/officeDocument/2006/relationships/customXml" Target="../ink/ink997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27" Type="http://schemas.openxmlformats.org/officeDocument/2006/relationships/image" Target="../media/image14.png"/><Relationship Id="rId69" Type="http://schemas.openxmlformats.org/officeDocument/2006/relationships/image" Target="../media/image35.png"/><Relationship Id="rId134" Type="http://schemas.openxmlformats.org/officeDocument/2006/relationships/customXml" Target="../ink/ink981.xml"/><Relationship Id="rId80" Type="http://schemas.openxmlformats.org/officeDocument/2006/relationships/customXml" Target="../ink/ink954.xml"/><Relationship Id="rId176" Type="http://schemas.openxmlformats.org/officeDocument/2006/relationships/customXml" Target="../ink/ink1003.xml"/><Relationship Id="rId341" Type="http://schemas.openxmlformats.org/officeDocument/2006/relationships/customXml" Target="../ink/ink1086.xml"/><Relationship Id="rId383" Type="http://schemas.openxmlformats.org/officeDocument/2006/relationships/customXml" Target="../ink/ink1107.xml"/><Relationship Id="rId201" Type="http://schemas.openxmlformats.org/officeDocument/2006/relationships/image" Target="../media/image100.png"/><Relationship Id="rId243" Type="http://schemas.openxmlformats.org/officeDocument/2006/relationships/customXml" Target="../ink/ink1037.xml"/><Relationship Id="rId285" Type="http://schemas.openxmlformats.org/officeDocument/2006/relationships/customXml" Target="../ink/ink1058.xml"/><Relationship Id="rId38" Type="http://schemas.openxmlformats.org/officeDocument/2006/relationships/customXml" Target="../ink/ink933.xml"/><Relationship Id="rId103" Type="http://schemas.openxmlformats.org/officeDocument/2006/relationships/image" Target="../media/image52.png"/><Relationship Id="rId310" Type="http://schemas.openxmlformats.org/officeDocument/2006/relationships/image" Target="../media/image154.png"/><Relationship Id="rId91" Type="http://schemas.openxmlformats.org/officeDocument/2006/relationships/image" Target="../media/image46.png"/><Relationship Id="rId145" Type="http://schemas.openxmlformats.org/officeDocument/2006/relationships/customXml" Target="../ink/ink987.xml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1.xml"/><Relationship Id="rId233" Type="http://schemas.openxmlformats.org/officeDocument/2006/relationships/customXml" Target="../ink/ink1032.xml"/><Relationship Id="rId254" Type="http://schemas.openxmlformats.org/officeDocument/2006/relationships/image" Target="../media/image126.png"/><Relationship Id="rId28" Type="http://schemas.openxmlformats.org/officeDocument/2006/relationships/customXml" Target="../ink/ink928.xml"/><Relationship Id="rId49" Type="http://schemas.openxmlformats.org/officeDocument/2006/relationships/image" Target="../media/image25.png"/><Relationship Id="rId114" Type="http://schemas.openxmlformats.org/officeDocument/2006/relationships/customXml" Target="../ink/ink971.xml"/><Relationship Id="rId275" Type="http://schemas.openxmlformats.org/officeDocument/2006/relationships/customXml" Target="../ink/ink1053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944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image" Target="../media/image78.png"/><Relationship Id="rId177" Type="http://schemas.openxmlformats.org/officeDocument/2006/relationships/image" Target="../media/image88.png"/><Relationship Id="rId198" Type="http://schemas.openxmlformats.org/officeDocument/2006/relationships/customXml" Target="../ink/ink1014.xml"/><Relationship Id="rId321" Type="http://schemas.openxmlformats.org/officeDocument/2006/relationships/customXml" Target="../ink/ink1076.xml"/><Relationship Id="rId342" Type="http://schemas.openxmlformats.org/officeDocument/2006/relationships/image" Target="../media/image170.png"/><Relationship Id="rId363" Type="http://schemas.openxmlformats.org/officeDocument/2006/relationships/customXml" Target="../ink/ink1097.xml"/><Relationship Id="rId384" Type="http://schemas.openxmlformats.org/officeDocument/2006/relationships/image" Target="../media/image191.png"/><Relationship Id="rId419" Type="http://schemas.openxmlformats.org/officeDocument/2006/relationships/customXml" Target="../ink/ink1125.xml"/><Relationship Id="rId202" Type="http://schemas.openxmlformats.org/officeDocument/2006/relationships/customXml" Target="../ink/ink1016.xml"/><Relationship Id="rId223" Type="http://schemas.openxmlformats.org/officeDocument/2006/relationships/customXml" Target="../ink/ink1027.xml"/><Relationship Id="rId244" Type="http://schemas.openxmlformats.org/officeDocument/2006/relationships/image" Target="../media/image121.png"/><Relationship Id="rId430" Type="http://schemas.openxmlformats.org/officeDocument/2006/relationships/image" Target="../media/image214.png"/><Relationship Id="rId18" Type="http://schemas.openxmlformats.org/officeDocument/2006/relationships/customXml" Target="../ink/ink923.xml"/><Relationship Id="rId39" Type="http://schemas.openxmlformats.org/officeDocument/2006/relationships/image" Target="../media/image20.png"/><Relationship Id="rId265" Type="http://schemas.openxmlformats.org/officeDocument/2006/relationships/customXml" Target="../ink/ink1048.xml"/><Relationship Id="rId286" Type="http://schemas.openxmlformats.org/officeDocument/2006/relationships/image" Target="../media/image142.png"/><Relationship Id="rId50" Type="http://schemas.openxmlformats.org/officeDocument/2006/relationships/customXml" Target="../ink/ink939.xml"/><Relationship Id="rId104" Type="http://schemas.openxmlformats.org/officeDocument/2006/relationships/customXml" Target="../ink/ink966.xml"/><Relationship Id="rId125" Type="http://schemas.openxmlformats.org/officeDocument/2006/relationships/image" Target="../media/image63.png"/><Relationship Id="rId146" Type="http://schemas.openxmlformats.org/officeDocument/2006/relationships/image" Target="../media/image73.png"/><Relationship Id="rId167" Type="http://schemas.openxmlformats.org/officeDocument/2006/relationships/customXml" Target="../ink/ink998.xml"/><Relationship Id="rId188" Type="http://schemas.openxmlformats.org/officeDocument/2006/relationships/customXml" Target="../ink/ink1009.xml"/><Relationship Id="rId311" Type="http://schemas.openxmlformats.org/officeDocument/2006/relationships/customXml" Target="../ink/ink1071.xml"/><Relationship Id="rId332" Type="http://schemas.openxmlformats.org/officeDocument/2006/relationships/image" Target="../media/image165.png"/><Relationship Id="rId353" Type="http://schemas.openxmlformats.org/officeDocument/2006/relationships/customXml" Target="../ink/ink1092.xml"/><Relationship Id="rId374" Type="http://schemas.openxmlformats.org/officeDocument/2006/relationships/image" Target="../media/image186.png"/><Relationship Id="rId395" Type="http://schemas.openxmlformats.org/officeDocument/2006/relationships/customXml" Target="../ink/ink1113.xml"/><Relationship Id="rId409" Type="http://schemas.openxmlformats.org/officeDocument/2006/relationships/customXml" Target="../ink/ink1120.xml"/><Relationship Id="rId71" Type="http://schemas.openxmlformats.org/officeDocument/2006/relationships/image" Target="../media/image36.png"/><Relationship Id="rId92" Type="http://schemas.openxmlformats.org/officeDocument/2006/relationships/customXml" Target="../ink/ink960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420" Type="http://schemas.openxmlformats.org/officeDocument/2006/relationships/image" Target="../media/image209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.png"/><Relationship Id="rId255" Type="http://schemas.openxmlformats.org/officeDocument/2006/relationships/customXml" Target="../ink/ink1043.xml"/><Relationship Id="rId276" Type="http://schemas.openxmlformats.org/officeDocument/2006/relationships/image" Target="../media/image137.png"/><Relationship Id="rId297" Type="http://schemas.openxmlformats.org/officeDocument/2006/relationships/customXml" Target="../ink/ink1064.xml"/><Relationship Id="rId40" Type="http://schemas.openxmlformats.org/officeDocument/2006/relationships/customXml" Target="../ink/ink934.xml"/><Relationship Id="rId115" Type="http://schemas.openxmlformats.org/officeDocument/2006/relationships/image" Target="../media/image58.png"/><Relationship Id="rId136" Type="http://schemas.openxmlformats.org/officeDocument/2006/relationships/customXml" Target="../ink/ink982.xml"/><Relationship Id="rId157" Type="http://schemas.openxmlformats.org/officeDocument/2006/relationships/customXml" Target="../ink/ink993.xml"/><Relationship Id="rId178" Type="http://schemas.openxmlformats.org/officeDocument/2006/relationships/customXml" Target="../ink/ink1004.xml"/><Relationship Id="rId301" Type="http://schemas.openxmlformats.org/officeDocument/2006/relationships/customXml" Target="../ink/ink1066.xml"/><Relationship Id="rId322" Type="http://schemas.openxmlformats.org/officeDocument/2006/relationships/image" Target="../media/image160.png"/><Relationship Id="rId343" Type="http://schemas.openxmlformats.org/officeDocument/2006/relationships/customXml" Target="../ink/ink1087.xml"/><Relationship Id="rId364" Type="http://schemas.openxmlformats.org/officeDocument/2006/relationships/image" Target="../media/image181.png"/><Relationship Id="rId61" Type="http://schemas.openxmlformats.org/officeDocument/2006/relationships/image" Target="../media/image31.png"/><Relationship Id="rId82" Type="http://schemas.openxmlformats.org/officeDocument/2006/relationships/customXml" Target="../ink/ink955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customXml" Target="../ink/ink1108.xml"/><Relationship Id="rId19" Type="http://schemas.openxmlformats.org/officeDocument/2006/relationships/image" Target="../media/image10.png"/><Relationship Id="rId224" Type="http://schemas.openxmlformats.org/officeDocument/2006/relationships/image" Target="../media/image111.png"/><Relationship Id="rId245" Type="http://schemas.openxmlformats.org/officeDocument/2006/relationships/customXml" Target="../ink/ink1038.xml"/><Relationship Id="rId266" Type="http://schemas.openxmlformats.org/officeDocument/2006/relationships/image" Target="../media/image132.png"/><Relationship Id="rId287" Type="http://schemas.openxmlformats.org/officeDocument/2006/relationships/customXml" Target="../ink/ink1059.xml"/><Relationship Id="rId410" Type="http://schemas.openxmlformats.org/officeDocument/2006/relationships/image" Target="../media/image204.png"/><Relationship Id="rId431" Type="http://schemas.openxmlformats.org/officeDocument/2006/relationships/customXml" Target="../ink/ink1131.xml"/><Relationship Id="rId30" Type="http://schemas.openxmlformats.org/officeDocument/2006/relationships/customXml" Target="../ink/ink929.xml"/><Relationship Id="rId105" Type="http://schemas.openxmlformats.org/officeDocument/2006/relationships/image" Target="../media/image53.png"/><Relationship Id="rId126" Type="http://schemas.openxmlformats.org/officeDocument/2006/relationships/customXml" Target="../ink/ink977.xml"/><Relationship Id="rId147" Type="http://schemas.openxmlformats.org/officeDocument/2006/relationships/customXml" Target="../ink/ink988.xml"/><Relationship Id="rId168" Type="http://schemas.openxmlformats.org/officeDocument/2006/relationships/customXml" Target="../ink/ink999.xml"/><Relationship Id="rId312" Type="http://schemas.openxmlformats.org/officeDocument/2006/relationships/image" Target="../media/image155.png"/><Relationship Id="rId333" Type="http://schemas.openxmlformats.org/officeDocument/2006/relationships/customXml" Target="../ink/ink1082.xml"/><Relationship Id="rId354" Type="http://schemas.openxmlformats.org/officeDocument/2006/relationships/image" Target="../media/image176.png"/><Relationship Id="rId51" Type="http://schemas.openxmlformats.org/officeDocument/2006/relationships/image" Target="../media/image26.png"/><Relationship Id="rId72" Type="http://schemas.openxmlformats.org/officeDocument/2006/relationships/customXml" Target="../ink/ink950.xml"/><Relationship Id="rId93" Type="http://schemas.openxmlformats.org/officeDocument/2006/relationships/image" Target="../media/image47.png"/><Relationship Id="rId189" Type="http://schemas.openxmlformats.org/officeDocument/2006/relationships/image" Target="../media/image94.png"/><Relationship Id="rId375" Type="http://schemas.openxmlformats.org/officeDocument/2006/relationships/customXml" Target="../ink/ink1103.xml"/><Relationship Id="rId396" Type="http://schemas.openxmlformats.org/officeDocument/2006/relationships/image" Target="../media/image197.png"/><Relationship Id="rId3" Type="http://schemas.openxmlformats.org/officeDocument/2006/relationships/image" Target="../media/image2.emf"/><Relationship Id="rId214" Type="http://schemas.openxmlformats.org/officeDocument/2006/relationships/customXml" Target="../ink/ink1022.xml"/><Relationship Id="rId235" Type="http://schemas.openxmlformats.org/officeDocument/2006/relationships/customXml" Target="../ink/ink1033.xml"/><Relationship Id="rId256" Type="http://schemas.openxmlformats.org/officeDocument/2006/relationships/image" Target="../media/image127.png"/><Relationship Id="rId277" Type="http://schemas.openxmlformats.org/officeDocument/2006/relationships/customXml" Target="../ink/ink1054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1126.xml"/><Relationship Id="rId116" Type="http://schemas.openxmlformats.org/officeDocument/2006/relationships/customXml" Target="../ink/ink972.xml"/><Relationship Id="rId137" Type="http://schemas.openxmlformats.org/officeDocument/2006/relationships/customXml" Target="../ink/ink983.xml"/><Relationship Id="rId158" Type="http://schemas.openxmlformats.org/officeDocument/2006/relationships/image" Target="../media/image79.png"/><Relationship Id="rId302" Type="http://schemas.openxmlformats.org/officeDocument/2006/relationships/image" Target="../media/image150.png"/><Relationship Id="rId323" Type="http://schemas.openxmlformats.org/officeDocument/2006/relationships/customXml" Target="../ink/ink1077.xml"/><Relationship Id="rId344" Type="http://schemas.openxmlformats.org/officeDocument/2006/relationships/image" Target="../media/image171.png"/><Relationship Id="rId20" Type="http://schemas.openxmlformats.org/officeDocument/2006/relationships/customXml" Target="../ink/ink924.xml"/><Relationship Id="rId41" Type="http://schemas.openxmlformats.org/officeDocument/2006/relationships/image" Target="../media/image21.png"/><Relationship Id="rId62" Type="http://schemas.openxmlformats.org/officeDocument/2006/relationships/customXml" Target="../ink/ink945.xml"/><Relationship Id="rId83" Type="http://schemas.openxmlformats.org/officeDocument/2006/relationships/image" Target="../media/image42.png"/><Relationship Id="rId179" Type="http://schemas.openxmlformats.org/officeDocument/2006/relationships/image" Target="../media/image89.png"/><Relationship Id="rId365" Type="http://schemas.openxmlformats.org/officeDocument/2006/relationships/customXml" Target="../ink/ink1098.xml"/><Relationship Id="rId386" Type="http://schemas.openxmlformats.org/officeDocument/2006/relationships/image" Target="../media/image192.png"/><Relationship Id="rId190" Type="http://schemas.openxmlformats.org/officeDocument/2006/relationships/customXml" Target="../ink/ink1010.xml"/><Relationship Id="rId204" Type="http://schemas.openxmlformats.org/officeDocument/2006/relationships/customXml" Target="../ink/ink1017.xml"/><Relationship Id="rId225" Type="http://schemas.openxmlformats.org/officeDocument/2006/relationships/customXml" Target="../ink/ink1028.xml"/><Relationship Id="rId246" Type="http://schemas.openxmlformats.org/officeDocument/2006/relationships/image" Target="../media/image122.png"/><Relationship Id="rId267" Type="http://schemas.openxmlformats.org/officeDocument/2006/relationships/customXml" Target="../ink/ink1049.xml"/><Relationship Id="rId288" Type="http://schemas.openxmlformats.org/officeDocument/2006/relationships/image" Target="../media/image143.png"/><Relationship Id="rId411" Type="http://schemas.openxmlformats.org/officeDocument/2006/relationships/customXml" Target="../ink/ink1121.xml"/><Relationship Id="rId432" Type="http://schemas.openxmlformats.org/officeDocument/2006/relationships/image" Target="../media/image215.png"/><Relationship Id="rId106" Type="http://schemas.openxmlformats.org/officeDocument/2006/relationships/customXml" Target="../ink/ink967.xml"/><Relationship Id="rId127" Type="http://schemas.openxmlformats.org/officeDocument/2006/relationships/image" Target="../media/image64.png"/><Relationship Id="rId313" Type="http://schemas.openxmlformats.org/officeDocument/2006/relationships/customXml" Target="../ink/ink1072.xml"/><Relationship Id="rId10" Type="http://schemas.openxmlformats.org/officeDocument/2006/relationships/customXml" Target="../ink/ink919.xml"/><Relationship Id="rId31" Type="http://schemas.openxmlformats.org/officeDocument/2006/relationships/image" Target="../media/image16.png"/><Relationship Id="rId52" Type="http://schemas.openxmlformats.org/officeDocument/2006/relationships/customXml" Target="../ink/ink940.xml"/><Relationship Id="rId73" Type="http://schemas.openxmlformats.org/officeDocument/2006/relationships/image" Target="../media/image37.png"/><Relationship Id="rId94" Type="http://schemas.openxmlformats.org/officeDocument/2006/relationships/customXml" Target="../ink/ink961.xml"/><Relationship Id="rId148" Type="http://schemas.openxmlformats.org/officeDocument/2006/relationships/image" Target="../media/image74.png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093.xml"/><Relationship Id="rId376" Type="http://schemas.openxmlformats.org/officeDocument/2006/relationships/image" Target="../media/image187.png"/><Relationship Id="rId397" Type="http://schemas.openxmlformats.org/officeDocument/2006/relationships/customXml" Target="../ink/ink1114.xml"/><Relationship Id="rId4" Type="http://schemas.openxmlformats.org/officeDocument/2006/relationships/customXml" Target="../ink/ink916.xml"/><Relationship Id="rId180" Type="http://schemas.openxmlformats.org/officeDocument/2006/relationships/customXml" Target="../ink/ink1005.xml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044.xml"/><Relationship Id="rId278" Type="http://schemas.openxmlformats.org/officeDocument/2006/relationships/image" Target="../media/image138.png"/><Relationship Id="rId401" Type="http://schemas.openxmlformats.org/officeDocument/2006/relationships/customXml" Target="../ink/ink1116.xml"/><Relationship Id="rId422" Type="http://schemas.openxmlformats.org/officeDocument/2006/relationships/image" Target="../media/image210.png"/><Relationship Id="rId303" Type="http://schemas.openxmlformats.org/officeDocument/2006/relationships/customXml" Target="../ink/ink1067.xml"/><Relationship Id="rId42" Type="http://schemas.openxmlformats.org/officeDocument/2006/relationships/customXml" Target="../ink/ink935.xml"/><Relationship Id="rId84" Type="http://schemas.openxmlformats.org/officeDocument/2006/relationships/customXml" Target="../ink/ink956.xml"/><Relationship Id="rId138" Type="http://schemas.openxmlformats.org/officeDocument/2006/relationships/image" Target="../media/image69.png"/><Relationship Id="rId345" Type="http://schemas.openxmlformats.org/officeDocument/2006/relationships/customXml" Target="../ink/ink1088.xml"/><Relationship Id="rId387" Type="http://schemas.openxmlformats.org/officeDocument/2006/relationships/customXml" Target="../ink/ink110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039.xml"/><Relationship Id="rId412" Type="http://schemas.openxmlformats.org/officeDocument/2006/relationships/image" Target="../media/image205.png"/><Relationship Id="rId107" Type="http://schemas.openxmlformats.org/officeDocument/2006/relationships/image" Target="../media/image54.png"/><Relationship Id="rId289" Type="http://schemas.openxmlformats.org/officeDocument/2006/relationships/customXml" Target="../ink/ink1060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customXml" Target="../ink/ink989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image" Target="../media/image48.png"/><Relationship Id="rId160" Type="http://schemas.openxmlformats.org/officeDocument/2006/relationships/image" Target="../media/image80.png"/><Relationship Id="rId216" Type="http://schemas.openxmlformats.org/officeDocument/2006/relationships/customXml" Target="../ink/ink1023.xml"/><Relationship Id="rId423" Type="http://schemas.openxmlformats.org/officeDocument/2006/relationships/customXml" Target="../ink/ink1127.xml"/><Relationship Id="rId258" Type="http://schemas.openxmlformats.org/officeDocument/2006/relationships/image" Target="../media/image128.png"/><Relationship Id="rId22" Type="http://schemas.openxmlformats.org/officeDocument/2006/relationships/customXml" Target="../ink/ink925.xml"/><Relationship Id="rId64" Type="http://schemas.openxmlformats.org/officeDocument/2006/relationships/customXml" Target="../ink/ink946.xml"/><Relationship Id="rId118" Type="http://schemas.openxmlformats.org/officeDocument/2006/relationships/customXml" Target="../ink/ink973.xml"/><Relationship Id="rId325" Type="http://schemas.openxmlformats.org/officeDocument/2006/relationships/customXml" Target="../ink/ink1078.xml"/><Relationship Id="rId367" Type="http://schemas.openxmlformats.org/officeDocument/2006/relationships/customXml" Target="../ink/ink1099.xml"/><Relationship Id="rId171" Type="http://schemas.openxmlformats.org/officeDocument/2006/relationships/image" Target="../media/image85.png"/><Relationship Id="rId227" Type="http://schemas.openxmlformats.org/officeDocument/2006/relationships/customXml" Target="../ink/ink1029.xml"/><Relationship Id="rId269" Type="http://schemas.openxmlformats.org/officeDocument/2006/relationships/customXml" Target="../ink/ink1050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image" Target="../media/image38.png"/><Relationship Id="rId140" Type="http://schemas.openxmlformats.org/officeDocument/2006/relationships/image" Target="../media/image70.png"/><Relationship Id="rId182" Type="http://schemas.openxmlformats.org/officeDocument/2006/relationships/customXml" Target="../ink/ink1006.xml"/><Relationship Id="rId378" Type="http://schemas.openxmlformats.org/officeDocument/2006/relationships/image" Target="../media/image188.png"/><Relationship Id="rId403" Type="http://schemas.openxmlformats.org/officeDocument/2006/relationships/customXml" Target="../ink/ink1117.xml"/><Relationship Id="rId6" Type="http://schemas.openxmlformats.org/officeDocument/2006/relationships/customXml" Target="../ink/ink917.xml"/><Relationship Id="rId238" Type="http://schemas.openxmlformats.org/officeDocument/2006/relationships/image" Target="../media/image118.png"/><Relationship Id="rId291" Type="http://schemas.openxmlformats.org/officeDocument/2006/relationships/customXml" Target="../ink/ink1061.xml"/><Relationship Id="rId305" Type="http://schemas.openxmlformats.org/officeDocument/2006/relationships/customXml" Target="../ink/ink1068.xml"/><Relationship Id="rId347" Type="http://schemas.openxmlformats.org/officeDocument/2006/relationships/customXml" Target="../ink/ink1089.xml"/><Relationship Id="rId44" Type="http://schemas.openxmlformats.org/officeDocument/2006/relationships/customXml" Target="../ink/ink936.xml"/><Relationship Id="rId86" Type="http://schemas.openxmlformats.org/officeDocument/2006/relationships/customXml" Target="../ink/ink957.xml"/><Relationship Id="rId151" Type="http://schemas.openxmlformats.org/officeDocument/2006/relationships/customXml" Target="../ink/ink990.xml"/><Relationship Id="rId389" Type="http://schemas.openxmlformats.org/officeDocument/2006/relationships/customXml" Target="../ink/ink1110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040.xml"/><Relationship Id="rId414" Type="http://schemas.openxmlformats.org/officeDocument/2006/relationships/image" Target="../media/image206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974.xml"/><Relationship Id="rId358" Type="http://schemas.openxmlformats.org/officeDocument/2006/relationships/image" Target="../media/image178.png"/><Relationship Id="rId162" Type="http://schemas.openxmlformats.org/officeDocument/2006/relationships/image" Target="../media/image81.png"/><Relationship Id="rId218" Type="http://schemas.openxmlformats.org/officeDocument/2006/relationships/customXml" Target="../ink/ink1024.xml"/><Relationship Id="rId425" Type="http://schemas.openxmlformats.org/officeDocument/2006/relationships/customXml" Target="../ink/ink1128.xml"/><Relationship Id="rId271" Type="http://schemas.openxmlformats.org/officeDocument/2006/relationships/customXml" Target="../ink/ink1051.xml"/><Relationship Id="rId24" Type="http://schemas.openxmlformats.org/officeDocument/2006/relationships/customXml" Target="../ink/ink926.xml"/><Relationship Id="rId66" Type="http://schemas.openxmlformats.org/officeDocument/2006/relationships/customXml" Target="../ink/ink947.xml"/><Relationship Id="rId131" Type="http://schemas.openxmlformats.org/officeDocument/2006/relationships/image" Target="../media/image66.png"/><Relationship Id="rId327" Type="http://schemas.openxmlformats.org/officeDocument/2006/relationships/customXml" Target="../ink/ink1079.xml"/><Relationship Id="rId369" Type="http://schemas.openxmlformats.org/officeDocument/2006/relationships/customXml" Target="../ink/ink1100.xml"/><Relationship Id="rId173" Type="http://schemas.openxmlformats.org/officeDocument/2006/relationships/image" Target="../media/image86.png"/><Relationship Id="rId229" Type="http://schemas.openxmlformats.org/officeDocument/2006/relationships/customXml" Target="../ink/ink1030.xml"/><Relationship Id="rId380" Type="http://schemas.openxmlformats.org/officeDocument/2006/relationships/image" Target="../media/image189.png"/><Relationship Id="rId240" Type="http://schemas.openxmlformats.org/officeDocument/2006/relationships/image" Target="../media/image119.png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964.xml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8" Type="http://schemas.openxmlformats.org/officeDocument/2006/relationships/customXml" Target="../ink/ink918.xml"/><Relationship Id="rId142" Type="http://schemas.openxmlformats.org/officeDocument/2006/relationships/image" Target="../media/image71.png"/><Relationship Id="rId184" Type="http://schemas.openxmlformats.org/officeDocument/2006/relationships/customXml" Target="../ink/ink1007.xml"/><Relationship Id="rId391" Type="http://schemas.openxmlformats.org/officeDocument/2006/relationships/customXml" Target="../ink/ink1111.xml"/><Relationship Id="rId405" Type="http://schemas.openxmlformats.org/officeDocument/2006/relationships/customXml" Target="../ink/ink1118.xml"/><Relationship Id="rId251" Type="http://schemas.openxmlformats.org/officeDocument/2006/relationships/customXml" Target="../ink/ink1041.xml"/><Relationship Id="rId46" Type="http://schemas.openxmlformats.org/officeDocument/2006/relationships/customXml" Target="../ink/ink937.xml"/><Relationship Id="rId293" Type="http://schemas.openxmlformats.org/officeDocument/2006/relationships/customXml" Target="../ink/ink1062.xml"/><Relationship Id="rId307" Type="http://schemas.openxmlformats.org/officeDocument/2006/relationships/customXml" Target="../ink/ink1069.xml"/><Relationship Id="rId349" Type="http://schemas.openxmlformats.org/officeDocument/2006/relationships/customXml" Target="../ink/ink1090.xml"/><Relationship Id="rId88" Type="http://schemas.openxmlformats.org/officeDocument/2006/relationships/customXml" Target="../ink/ink958.xml"/><Relationship Id="rId111" Type="http://schemas.openxmlformats.org/officeDocument/2006/relationships/image" Target="../media/image56.png"/><Relationship Id="rId153" Type="http://schemas.openxmlformats.org/officeDocument/2006/relationships/customXml" Target="../ink/ink991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customXml" Target="../ink/ink1025.xml"/><Relationship Id="rId15" Type="http://schemas.openxmlformats.org/officeDocument/2006/relationships/image" Target="../media/image8.png"/><Relationship Id="rId57" Type="http://schemas.openxmlformats.org/officeDocument/2006/relationships/image" Target="../media/image29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image" Target="../media/image50.png"/><Relationship Id="rId122" Type="http://schemas.openxmlformats.org/officeDocument/2006/relationships/customXml" Target="../ink/ink975.xml"/><Relationship Id="rId164" Type="http://schemas.openxmlformats.org/officeDocument/2006/relationships/image" Target="../media/image82.png"/><Relationship Id="rId371" Type="http://schemas.openxmlformats.org/officeDocument/2006/relationships/customXml" Target="../ink/ink1101.xml"/><Relationship Id="rId427" Type="http://schemas.openxmlformats.org/officeDocument/2006/relationships/customXml" Target="../ink/ink1129.xml"/><Relationship Id="rId26" Type="http://schemas.openxmlformats.org/officeDocument/2006/relationships/customXml" Target="../ink/ink927.xml"/><Relationship Id="rId231" Type="http://schemas.openxmlformats.org/officeDocument/2006/relationships/customXml" Target="../ink/ink1031.xml"/><Relationship Id="rId273" Type="http://schemas.openxmlformats.org/officeDocument/2006/relationships/customXml" Target="../ink/ink1052.xml"/><Relationship Id="rId329" Type="http://schemas.openxmlformats.org/officeDocument/2006/relationships/customXml" Target="../ink/ink1080.xml"/><Relationship Id="rId68" Type="http://schemas.openxmlformats.org/officeDocument/2006/relationships/customXml" Target="../ink/ink948.xml"/><Relationship Id="rId133" Type="http://schemas.openxmlformats.org/officeDocument/2006/relationships/image" Target="../media/image67.png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200" Type="http://schemas.openxmlformats.org/officeDocument/2006/relationships/customXml" Target="../ink/ink1015.xml"/><Relationship Id="rId382" Type="http://schemas.openxmlformats.org/officeDocument/2006/relationships/image" Target="../media/image190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37" Type="http://schemas.openxmlformats.org/officeDocument/2006/relationships/image" Target="../media/image19.png"/><Relationship Id="rId79" Type="http://schemas.openxmlformats.org/officeDocument/2006/relationships/image" Target="../media/image40.png"/><Relationship Id="rId102" Type="http://schemas.openxmlformats.org/officeDocument/2006/relationships/customXml" Target="../ink/ink965.xml"/><Relationship Id="rId144" Type="http://schemas.openxmlformats.org/officeDocument/2006/relationships/image" Target="../media/image72.png"/><Relationship Id="rId90" Type="http://schemas.openxmlformats.org/officeDocument/2006/relationships/customXml" Target="../ink/ink959.xml"/><Relationship Id="rId186" Type="http://schemas.openxmlformats.org/officeDocument/2006/relationships/customXml" Target="../ink/ink1008.xml"/><Relationship Id="rId351" Type="http://schemas.openxmlformats.org/officeDocument/2006/relationships/customXml" Target="../ink/ink1091.xml"/><Relationship Id="rId393" Type="http://schemas.openxmlformats.org/officeDocument/2006/relationships/customXml" Target="../ink/ink1112.xml"/><Relationship Id="rId407" Type="http://schemas.openxmlformats.org/officeDocument/2006/relationships/customXml" Target="../ink/ink1119.xml"/><Relationship Id="rId211" Type="http://schemas.openxmlformats.org/officeDocument/2006/relationships/image" Target="../media/image105.png"/><Relationship Id="rId253" Type="http://schemas.openxmlformats.org/officeDocument/2006/relationships/customXml" Target="../ink/ink1042.xml"/><Relationship Id="rId295" Type="http://schemas.openxmlformats.org/officeDocument/2006/relationships/customXml" Target="../ink/ink1063.xml"/><Relationship Id="rId309" Type="http://schemas.openxmlformats.org/officeDocument/2006/relationships/customXml" Target="../ink/ink1070.xml"/><Relationship Id="rId48" Type="http://schemas.openxmlformats.org/officeDocument/2006/relationships/customXml" Target="../ink/ink938.xml"/><Relationship Id="rId113" Type="http://schemas.openxmlformats.org/officeDocument/2006/relationships/image" Target="../media/image57.png"/><Relationship Id="rId320" Type="http://schemas.openxmlformats.org/officeDocument/2006/relationships/image" Target="../media/image159.png"/><Relationship Id="rId155" Type="http://schemas.openxmlformats.org/officeDocument/2006/relationships/customXml" Target="../ink/ink992.xml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customXml" Target="../ink/ink1026.xml"/><Relationship Id="rId264" Type="http://schemas.openxmlformats.org/officeDocument/2006/relationships/image" Target="../media/image131.png"/><Relationship Id="rId17" Type="http://schemas.openxmlformats.org/officeDocument/2006/relationships/image" Target="../media/image9.png"/><Relationship Id="rId59" Type="http://schemas.openxmlformats.org/officeDocument/2006/relationships/image" Target="../media/image30.png"/><Relationship Id="rId124" Type="http://schemas.openxmlformats.org/officeDocument/2006/relationships/customXml" Target="../ink/ink976.xml"/><Relationship Id="rId70" Type="http://schemas.openxmlformats.org/officeDocument/2006/relationships/customXml" Target="../ink/ink949.xml"/><Relationship Id="rId166" Type="http://schemas.openxmlformats.org/officeDocument/2006/relationships/image" Target="../media/image83.png"/><Relationship Id="rId331" Type="http://schemas.openxmlformats.org/officeDocument/2006/relationships/customXml" Target="../ink/ink1081.xml"/><Relationship Id="rId373" Type="http://schemas.openxmlformats.org/officeDocument/2006/relationships/customXml" Target="../ink/ink1102.xml"/><Relationship Id="rId429" Type="http://schemas.openxmlformats.org/officeDocument/2006/relationships/customXml" Target="../ink/ink1130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704.png"/><Relationship Id="rId170" Type="http://schemas.openxmlformats.org/officeDocument/2006/relationships/customXml" Target="../ink/ink1215.xml"/><Relationship Id="rId268" Type="http://schemas.openxmlformats.org/officeDocument/2006/relationships/customXml" Target="../ink/ink1264.xml"/><Relationship Id="rId475" Type="http://schemas.openxmlformats.org/officeDocument/2006/relationships/image" Target="../media/image930.png"/><Relationship Id="rId682" Type="http://schemas.openxmlformats.org/officeDocument/2006/relationships/customXml" Target="../ink/ink1471.xml"/><Relationship Id="rId128" Type="http://schemas.openxmlformats.org/officeDocument/2006/relationships/customXml" Target="../ink/ink1194.xml"/><Relationship Id="rId335" Type="http://schemas.openxmlformats.org/officeDocument/2006/relationships/image" Target="../media/image860.png"/><Relationship Id="rId542" Type="http://schemas.openxmlformats.org/officeDocument/2006/relationships/customXml" Target="../ink/ink1401.xml"/><Relationship Id="rId987" Type="http://schemas.openxmlformats.org/officeDocument/2006/relationships/image" Target="../media/image1186.png"/><Relationship Id="rId402" Type="http://schemas.openxmlformats.org/officeDocument/2006/relationships/customXml" Target="../ink/ink1331.xml"/><Relationship Id="rId847" Type="http://schemas.openxmlformats.org/officeDocument/2006/relationships/image" Target="../media/image1116.png"/><Relationship Id="rId1032" Type="http://schemas.openxmlformats.org/officeDocument/2006/relationships/customXml" Target="../ink/ink1646.xml"/><Relationship Id="rId707" Type="http://schemas.openxmlformats.org/officeDocument/2006/relationships/image" Target="../media/image1046.png"/><Relationship Id="rId914" Type="http://schemas.openxmlformats.org/officeDocument/2006/relationships/customXml" Target="../ink/ink1587.xml"/><Relationship Id="rId43" Type="http://schemas.openxmlformats.org/officeDocument/2006/relationships/image" Target="../media/image715.png"/><Relationship Id="rId192" Type="http://schemas.openxmlformats.org/officeDocument/2006/relationships/customXml" Target="../ink/ink1226.xml"/><Relationship Id="rId497" Type="http://schemas.openxmlformats.org/officeDocument/2006/relationships/image" Target="../media/image941.png"/><Relationship Id="rId357" Type="http://schemas.openxmlformats.org/officeDocument/2006/relationships/image" Target="../media/image871.png"/><Relationship Id="rId217" Type="http://schemas.openxmlformats.org/officeDocument/2006/relationships/image" Target="../media/image801.png"/><Relationship Id="rId564" Type="http://schemas.openxmlformats.org/officeDocument/2006/relationships/customXml" Target="../ink/ink1412.xml"/><Relationship Id="rId771" Type="http://schemas.openxmlformats.org/officeDocument/2006/relationships/image" Target="../media/image1078.png"/><Relationship Id="rId869" Type="http://schemas.openxmlformats.org/officeDocument/2006/relationships/image" Target="../media/image1127.png"/><Relationship Id="rId424" Type="http://schemas.openxmlformats.org/officeDocument/2006/relationships/customXml" Target="../ink/ink1342.xml"/><Relationship Id="rId631" Type="http://schemas.openxmlformats.org/officeDocument/2006/relationships/image" Target="../media/image1008.png"/><Relationship Id="rId729" Type="http://schemas.openxmlformats.org/officeDocument/2006/relationships/image" Target="../media/image1057.png"/><Relationship Id="rId1054" Type="http://schemas.openxmlformats.org/officeDocument/2006/relationships/customXml" Target="../ink/ink1657.xml"/><Relationship Id="rId936" Type="http://schemas.openxmlformats.org/officeDocument/2006/relationships/customXml" Target="../ink/ink1598.xml"/><Relationship Id="rId1121" Type="http://schemas.openxmlformats.org/officeDocument/2006/relationships/image" Target="../media/image1252.png"/><Relationship Id="rId65" Type="http://schemas.openxmlformats.org/officeDocument/2006/relationships/image" Target="../media/image726.png"/><Relationship Id="rId281" Type="http://schemas.openxmlformats.org/officeDocument/2006/relationships/image" Target="../media/image833.png"/><Relationship Id="rId141" Type="http://schemas.openxmlformats.org/officeDocument/2006/relationships/image" Target="../media/image764.png"/><Relationship Id="rId379" Type="http://schemas.openxmlformats.org/officeDocument/2006/relationships/image" Target="../media/image882.png"/><Relationship Id="rId586" Type="http://schemas.openxmlformats.org/officeDocument/2006/relationships/customXml" Target="../ink/ink1423.xml"/><Relationship Id="rId793" Type="http://schemas.openxmlformats.org/officeDocument/2006/relationships/image" Target="../media/image1089.png"/><Relationship Id="rId7" Type="http://schemas.openxmlformats.org/officeDocument/2006/relationships/image" Target="../media/image697.png"/><Relationship Id="rId239" Type="http://schemas.openxmlformats.org/officeDocument/2006/relationships/image" Target="../media/image812.png"/><Relationship Id="rId446" Type="http://schemas.openxmlformats.org/officeDocument/2006/relationships/customXml" Target="../ink/ink1353.xml"/><Relationship Id="rId653" Type="http://schemas.openxmlformats.org/officeDocument/2006/relationships/image" Target="../media/image1019.png"/><Relationship Id="rId1076" Type="http://schemas.openxmlformats.org/officeDocument/2006/relationships/customXml" Target="../ink/ink1668.xml"/><Relationship Id="rId306" Type="http://schemas.openxmlformats.org/officeDocument/2006/relationships/customXml" Target="../ink/ink1283.xml"/><Relationship Id="rId860" Type="http://schemas.openxmlformats.org/officeDocument/2006/relationships/customXml" Target="../ink/ink1560.xml"/><Relationship Id="rId958" Type="http://schemas.openxmlformats.org/officeDocument/2006/relationships/customXml" Target="../ink/ink1609.xml"/><Relationship Id="rId1143" Type="http://schemas.openxmlformats.org/officeDocument/2006/relationships/image" Target="../media/image1263.png"/><Relationship Id="rId87" Type="http://schemas.openxmlformats.org/officeDocument/2006/relationships/image" Target="../media/image737.png"/><Relationship Id="rId513" Type="http://schemas.openxmlformats.org/officeDocument/2006/relationships/image" Target="../media/image949.png"/><Relationship Id="rId720" Type="http://schemas.openxmlformats.org/officeDocument/2006/relationships/customXml" Target="../ink/ink1490.xml"/><Relationship Id="rId818" Type="http://schemas.openxmlformats.org/officeDocument/2006/relationships/customXml" Target="../ink/ink1539.xml"/><Relationship Id="rId1003" Type="http://schemas.openxmlformats.org/officeDocument/2006/relationships/image" Target="../media/image1194.png"/><Relationship Id="rId14" Type="http://schemas.openxmlformats.org/officeDocument/2006/relationships/customXml" Target="../ink/ink1137.xml"/><Relationship Id="rId163" Type="http://schemas.openxmlformats.org/officeDocument/2006/relationships/image" Target="../media/image775.png"/><Relationship Id="rId370" Type="http://schemas.openxmlformats.org/officeDocument/2006/relationships/customXml" Target="../ink/ink1315.xml"/><Relationship Id="rId230" Type="http://schemas.openxmlformats.org/officeDocument/2006/relationships/customXml" Target="../ink/ink1245.xml"/><Relationship Id="rId468" Type="http://schemas.openxmlformats.org/officeDocument/2006/relationships/customXml" Target="../ink/ink1364.xml"/><Relationship Id="rId675" Type="http://schemas.openxmlformats.org/officeDocument/2006/relationships/image" Target="../media/image1030.png"/><Relationship Id="rId882" Type="http://schemas.openxmlformats.org/officeDocument/2006/relationships/customXml" Target="../ink/ink1571.xml"/><Relationship Id="rId1098" Type="http://schemas.openxmlformats.org/officeDocument/2006/relationships/customXml" Target="../ink/ink1679.xml"/><Relationship Id="rId328" Type="http://schemas.openxmlformats.org/officeDocument/2006/relationships/customXml" Target="../ink/ink1294.xml"/><Relationship Id="rId535" Type="http://schemas.openxmlformats.org/officeDocument/2006/relationships/image" Target="../media/image960.png"/><Relationship Id="rId742" Type="http://schemas.openxmlformats.org/officeDocument/2006/relationships/customXml" Target="../ink/ink1501.xml"/><Relationship Id="rId1165" Type="http://schemas.openxmlformats.org/officeDocument/2006/relationships/image" Target="../media/image1274.png"/><Relationship Id="rId602" Type="http://schemas.openxmlformats.org/officeDocument/2006/relationships/customXml" Target="../ink/ink1431.xml"/><Relationship Id="rId1025" Type="http://schemas.openxmlformats.org/officeDocument/2006/relationships/image" Target="../media/image1204.png"/><Relationship Id="rId907" Type="http://schemas.openxmlformats.org/officeDocument/2006/relationships/image" Target="../media/image1146.png"/><Relationship Id="rId36" Type="http://schemas.openxmlformats.org/officeDocument/2006/relationships/customXml" Target="../ink/ink1148.xml"/><Relationship Id="rId185" Type="http://schemas.openxmlformats.org/officeDocument/2006/relationships/image" Target="../media/image786.png"/><Relationship Id="rId392" Type="http://schemas.openxmlformats.org/officeDocument/2006/relationships/customXml" Target="../ink/ink1326.xml"/><Relationship Id="rId697" Type="http://schemas.openxmlformats.org/officeDocument/2006/relationships/image" Target="../media/image1041.png"/><Relationship Id="rId252" Type="http://schemas.openxmlformats.org/officeDocument/2006/relationships/customXml" Target="../ink/ink1256.xml"/><Relationship Id="rId112" Type="http://schemas.openxmlformats.org/officeDocument/2006/relationships/customXml" Target="../ink/ink1186.xml"/><Relationship Id="rId557" Type="http://schemas.openxmlformats.org/officeDocument/2006/relationships/image" Target="../media/image971.png"/><Relationship Id="rId764" Type="http://schemas.openxmlformats.org/officeDocument/2006/relationships/customXml" Target="../ink/ink1512.xml"/><Relationship Id="rId971" Type="http://schemas.openxmlformats.org/officeDocument/2006/relationships/image" Target="../media/image1178.png"/><Relationship Id="rId417" Type="http://schemas.openxmlformats.org/officeDocument/2006/relationships/image" Target="../media/image901.png"/><Relationship Id="rId624" Type="http://schemas.openxmlformats.org/officeDocument/2006/relationships/customXml" Target="../ink/ink1442.xml"/><Relationship Id="rId831" Type="http://schemas.openxmlformats.org/officeDocument/2006/relationships/image" Target="../media/image1108.png"/><Relationship Id="rId1047" Type="http://schemas.openxmlformats.org/officeDocument/2006/relationships/image" Target="../media/image1215.png"/><Relationship Id="rId929" Type="http://schemas.openxmlformats.org/officeDocument/2006/relationships/image" Target="../media/image1157.png"/><Relationship Id="rId1114" Type="http://schemas.openxmlformats.org/officeDocument/2006/relationships/customXml" Target="../ink/ink1687.xml"/><Relationship Id="rId58" Type="http://schemas.openxmlformats.org/officeDocument/2006/relationships/customXml" Target="../ink/ink1159.xml"/><Relationship Id="rId428" Type="http://schemas.openxmlformats.org/officeDocument/2006/relationships/customXml" Target="../ink/ink1344.xml"/><Relationship Id="rId635" Type="http://schemas.openxmlformats.org/officeDocument/2006/relationships/image" Target="../media/image1010.png"/><Relationship Id="rId842" Type="http://schemas.openxmlformats.org/officeDocument/2006/relationships/customXml" Target="../ink/ink1551.xml"/><Relationship Id="rId1058" Type="http://schemas.openxmlformats.org/officeDocument/2006/relationships/customXml" Target="../ink/ink1659.xml"/><Relationship Id="rId274" Type="http://schemas.openxmlformats.org/officeDocument/2006/relationships/customXml" Target="../ink/ink1267.xml"/><Relationship Id="rId481" Type="http://schemas.openxmlformats.org/officeDocument/2006/relationships/image" Target="../media/image933.png"/><Relationship Id="rId702" Type="http://schemas.openxmlformats.org/officeDocument/2006/relationships/customXml" Target="../ink/ink1481.xml"/><Relationship Id="rId1125" Type="http://schemas.openxmlformats.org/officeDocument/2006/relationships/image" Target="../media/image1254.png"/><Relationship Id="rId69" Type="http://schemas.openxmlformats.org/officeDocument/2006/relationships/image" Target="../media/image728.png"/><Relationship Id="rId134" Type="http://schemas.openxmlformats.org/officeDocument/2006/relationships/customXml" Target="../ink/ink1197.xml"/><Relationship Id="rId579" Type="http://schemas.openxmlformats.org/officeDocument/2006/relationships/image" Target="../media/image982.png"/><Relationship Id="rId786" Type="http://schemas.openxmlformats.org/officeDocument/2006/relationships/customXml" Target="../ink/ink1523.xml"/><Relationship Id="rId993" Type="http://schemas.openxmlformats.org/officeDocument/2006/relationships/image" Target="../media/image1189.png"/><Relationship Id="rId341" Type="http://schemas.openxmlformats.org/officeDocument/2006/relationships/image" Target="../media/image863.png"/><Relationship Id="rId439" Type="http://schemas.openxmlformats.org/officeDocument/2006/relationships/image" Target="../media/image912.png"/><Relationship Id="rId646" Type="http://schemas.openxmlformats.org/officeDocument/2006/relationships/customXml" Target="../ink/ink1453.xml"/><Relationship Id="rId1069" Type="http://schemas.openxmlformats.org/officeDocument/2006/relationships/image" Target="../media/image1226.png"/><Relationship Id="rId201" Type="http://schemas.openxmlformats.org/officeDocument/2006/relationships/image" Target="../media/image794.png"/><Relationship Id="rId285" Type="http://schemas.openxmlformats.org/officeDocument/2006/relationships/image" Target="../media/image835.png"/><Relationship Id="rId506" Type="http://schemas.openxmlformats.org/officeDocument/2006/relationships/customXml" Target="../ink/ink1383.xml"/><Relationship Id="rId853" Type="http://schemas.openxmlformats.org/officeDocument/2006/relationships/image" Target="../media/image1119.png"/><Relationship Id="rId1136" Type="http://schemas.openxmlformats.org/officeDocument/2006/relationships/customXml" Target="../ink/ink1698.xml"/><Relationship Id="rId492" Type="http://schemas.openxmlformats.org/officeDocument/2006/relationships/customXml" Target="../ink/ink1376.xml"/><Relationship Id="rId713" Type="http://schemas.openxmlformats.org/officeDocument/2006/relationships/image" Target="../media/image1049.png"/><Relationship Id="rId797" Type="http://schemas.openxmlformats.org/officeDocument/2006/relationships/image" Target="../media/image1091.png"/><Relationship Id="rId920" Type="http://schemas.openxmlformats.org/officeDocument/2006/relationships/customXml" Target="../ink/ink1590.xml"/><Relationship Id="rId145" Type="http://schemas.openxmlformats.org/officeDocument/2006/relationships/image" Target="../media/image766.png"/><Relationship Id="rId352" Type="http://schemas.openxmlformats.org/officeDocument/2006/relationships/customXml" Target="../ink/ink1306.xml"/><Relationship Id="rId212" Type="http://schemas.openxmlformats.org/officeDocument/2006/relationships/customXml" Target="../ink/ink1236.xml"/><Relationship Id="rId657" Type="http://schemas.openxmlformats.org/officeDocument/2006/relationships/image" Target="../media/image1021.png"/><Relationship Id="rId864" Type="http://schemas.openxmlformats.org/officeDocument/2006/relationships/customXml" Target="../ink/ink1562.xml"/><Relationship Id="rId296" Type="http://schemas.openxmlformats.org/officeDocument/2006/relationships/customXml" Target="../ink/ink1278.xml"/><Relationship Id="rId517" Type="http://schemas.openxmlformats.org/officeDocument/2006/relationships/image" Target="../media/image951.png"/><Relationship Id="rId724" Type="http://schemas.openxmlformats.org/officeDocument/2006/relationships/customXml" Target="../ink/ink1492.xml"/><Relationship Id="rId931" Type="http://schemas.openxmlformats.org/officeDocument/2006/relationships/image" Target="../media/image1158.png"/><Relationship Id="rId1147" Type="http://schemas.openxmlformats.org/officeDocument/2006/relationships/image" Target="../media/image1265.png"/><Relationship Id="rId60" Type="http://schemas.openxmlformats.org/officeDocument/2006/relationships/customXml" Target="../ink/ink1160.xml"/><Relationship Id="rId156" Type="http://schemas.openxmlformats.org/officeDocument/2006/relationships/customXml" Target="../ink/ink1208.xml"/><Relationship Id="rId363" Type="http://schemas.openxmlformats.org/officeDocument/2006/relationships/image" Target="../media/image874.png"/><Relationship Id="rId570" Type="http://schemas.openxmlformats.org/officeDocument/2006/relationships/customXml" Target="../ink/ink1415.xml"/><Relationship Id="rId1007" Type="http://schemas.openxmlformats.org/officeDocument/2006/relationships/image" Target="../media/image1196.png"/><Relationship Id="rId223" Type="http://schemas.openxmlformats.org/officeDocument/2006/relationships/image" Target="../media/image804.png"/><Relationship Id="rId430" Type="http://schemas.openxmlformats.org/officeDocument/2006/relationships/customXml" Target="../ink/ink1345.xml"/><Relationship Id="rId668" Type="http://schemas.openxmlformats.org/officeDocument/2006/relationships/customXml" Target="../ink/ink1464.xml"/><Relationship Id="rId875" Type="http://schemas.openxmlformats.org/officeDocument/2006/relationships/image" Target="../media/image1130.png"/><Relationship Id="rId1060" Type="http://schemas.openxmlformats.org/officeDocument/2006/relationships/customXml" Target="../ink/ink1660.xml"/><Relationship Id="rId18" Type="http://schemas.openxmlformats.org/officeDocument/2006/relationships/customXml" Target="../ink/ink1139.xml"/><Relationship Id="rId528" Type="http://schemas.openxmlformats.org/officeDocument/2006/relationships/customXml" Target="../ink/ink1394.xml"/><Relationship Id="rId735" Type="http://schemas.openxmlformats.org/officeDocument/2006/relationships/image" Target="../media/image1060.png"/><Relationship Id="rId942" Type="http://schemas.openxmlformats.org/officeDocument/2006/relationships/customXml" Target="../ink/ink1601.xml"/><Relationship Id="rId1158" Type="http://schemas.openxmlformats.org/officeDocument/2006/relationships/customXml" Target="../ink/ink1709.xml"/><Relationship Id="rId167" Type="http://schemas.openxmlformats.org/officeDocument/2006/relationships/image" Target="../media/image777.png"/><Relationship Id="rId374" Type="http://schemas.openxmlformats.org/officeDocument/2006/relationships/customXml" Target="../ink/ink1317.xml"/><Relationship Id="rId581" Type="http://schemas.openxmlformats.org/officeDocument/2006/relationships/image" Target="../media/image983.png"/><Relationship Id="rId1018" Type="http://schemas.openxmlformats.org/officeDocument/2006/relationships/customXml" Target="../ink/ink1639.xml"/><Relationship Id="rId71" Type="http://schemas.openxmlformats.org/officeDocument/2006/relationships/image" Target="../media/image729.png"/><Relationship Id="rId234" Type="http://schemas.openxmlformats.org/officeDocument/2006/relationships/customXml" Target="../ink/ink1247.xml"/><Relationship Id="rId679" Type="http://schemas.openxmlformats.org/officeDocument/2006/relationships/image" Target="../media/image1032.png"/><Relationship Id="rId802" Type="http://schemas.openxmlformats.org/officeDocument/2006/relationships/customXml" Target="../ink/ink1531.xml"/><Relationship Id="rId886" Type="http://schemas.openxmlformats.org/officeDocument/2006/relationships/customXml" Target="../ink/ink1573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08.png"/><Relationship Id="rId441" Type="http://schemas.openxmlformats.org/officeDocument/2006/relationships/image" Target="../media/image913.png"/><Relationship Id="rId539" Type="http://schemas.openxmlformats.org/officeDocument/2006/relationships/image" Target="../media/image962.png"/><Relationship Id="rId746" Type="http://schemas.openxmlformats.org/officeDocument/2006/relationships/customXml" Target="../ink/ink1503.xml"/><Relationship Id="rId1071" Type="http://schemas.openxmlformats.org/officeDocument/2006/relationships/image" Target="../media/image1227.png"/><Relationship Id="rId1169" Type="http://schemas.openxmlformats.org/officeDocument/2006/relationships/image" Target="../media/image1276.png"/><Relationship Id="rId178" Type="http://schemas.openxmlformats.org/officeDocument/2006/relationships/customXml" Target="../ink/ink1219.xml"/><Relationship Id="rId301" Type="http://schemas.openxmlformats.org/officeDocument/2006/relationships/image" Target="../media/image843.png"/><Relationship Id="rId953" Type="http://schemas.openxmlformats.org/officeDocument/2006/relationships/image" Target="../media/image1169.png"/><Relationship Id="rId1029" Type="http://schemas.openxmlformats.org/officeDocument/2006/relationships/image" Target="../media/image1206.png"/><Relationship Id="rId82" Type="http://schemas.openxmlformats.org/officeDocument/2006/relationships/customXml" Target="../ink/ink1171.xml"/><Relationship Id="rId385" Type="http://schemas.openxmlformats.org/officeDocument/2006/relationships/image" Target="../media/image885.png"/><Relationship Id="rId592" Type="http://schemas.openxmlformats.org/officeDocument/2006/relationships/customXml" Target="../ink/ink1426.xml"/><Relationship Id="rId606" Type="http://schemas.openxmlformats.org/officeDocument/2006/relationships/customXml" Target="../ink/ink1433.xml"/><Relationship Id="rId813" Type="http://schemas.openxmlformats.org/officeDocument/2006/relationships/image" Target="../media/image1099.png"/><Relationship Id="rId245" Type="http://schemas.openxmlformats.org/officeDocument/2006/relationships/image" Target="../media/image815.png"/><Relationship Id="rId452" Type="http://schemas.openxmlformats.org/officeDocument/2006/relationships/customXml" Target="../ink/ink1356.xml"/><Relationship Id="rId897" Type="http://schemas.openxmlformats.org/officeDocument/2006/relationships/image" Target="../media/image1141.png"/><Relationship Id="rId1082" Type="http://schemas.openxmlformats.org/officeDocument/2006/relationships/customXml" Target="../ink/ink1671.xml"/><Relationship Id="rId105" Type="http://schemas.openxmlformats.org/officeDocument/2006/relationships/image" Target="../media/image746.png"/><Relationship Id="rId312" Type="http://schemas.openxmlformats.org/officeDocument/2006/relationships/customXml" Target="../ink/ink1286.xml"/><Relationship Id="rId757" Type="http://schemas.openxmlformats.org/officeDocument/2006/relationships/image" Target="../media/image1071.png"/><Relationship Id="rId964" Type="http://schemas.openxmlformats.org/officeDocument/2006/relationships/customXml" Target="../ink/ink1612.xml"/><Relationship Id="rId93" Type="http://schemas.openxmlformats.org/officeDocument/2006/relationships/image" Target="../media/image740.png"/><Relationship Id="rId189" Type="http://schemas.openxmlformats.org/officeDocument/2006/relationships/image" Target="../media/image788.png"/><Relationship Id="rId396" Type="http://schemas.openxmlformats.org/officeDocument/2006/relationships/customXml" Target="../ink/ink1328.xml"/><Relationship Id="rId617" Type="http://schemas.openxmlformats.org/officeDocument/2006/relationships/image" Target="../media/image1001.png"/><Relationship Id="rId824" Type="http://schemas.openxmlformats.org/officeDocument/2006/relationships/customXml" Target="../ink/ink1542.xml"/><Relationship Id="rId256" Type="http://schemas.openxmlformats.org/officeDocument/2006/relationships/customXml" Target="../ink/ink1258.xml"/><Relationship Id="rId463" Type="http://schemas.openxmlformats.org/officeDocument/2006/relationships/image" Target="../media/image924.png"/><Relationship Id="rId670" Type="http://schemas.openxmlformats.org/officeDocument/2006/relationships/customXml" Target="../ink/ink1465.xml"/><Relationship Id="rId1093" Type="http://schemas.openxmlformats.org/officeDocument/2006/relationships/image" Target="../media/image1238.png"/><Relationship Id="rId1107" Type="http://schemas.openxmlformats.org/officeDocument/2006/relationships/image" Target="../media/image1245.png"/><Relationship Id="rId116" Type="http://schemas.openxmlformats.org/officeDocument/2006/relationships/customXml" Target="../ink/ink1188.xml"/><Relationship Id="rId323" Type="http://schemas.openxmlformats.org/officeDocument/2006/relationships/image" Target="../media/image854.png"/><Relationship Id="rId530" Type="http://schemas.openxmlformats.org/officeDocument/2006/relationships/customXml" Target="../ink/ink1395.xml"/><Relationship Id="rId768" Type="http://schemas.openxmlformats.org/officeDocument/2006/relationships/customXml" Target="../ink/ink1514.xml"/><Relationship Id="rId975" Type="http://schemas.openxmlformats.org/officeDocument/2006/relationships/image" Target="../media/image1180.png"/><Relationship Id="rId1160" Type="http://schemas.openxmlformats.org/officeDocument/2006/relationships/customXml" Target="../ink/ink1710.xml"/><Relationship Id="rId20" Type="http://schemas.openxmlformats.org/officeDocument/2006/relationships/customXml" Target="../ink/ink1140.xml"/><Relationship Id="rId628" Type="http://schemas.openxmlformats.org/officeDocument/2006/relationships/customXml" Target="../ink/ink1444.xml"/><Relationship Id="rId835" Type="http://schemas.openxmlformats.org/officeDocument/2006/relationships/image" Target="../media/image1110.png"/><Relationship Id="rId267" Type="http://schemas.openxmlformats.org/officeDocument/2006/relationships/image" Target="../media/image826.png"/><Relationship Id="rId474" Type="http://schemas.openxmlformats.org/officeDocument/2006/relationships/customXml" Target="../ink/ink1367.xml"/><Relationship Id="rId1020" Type="http://schemas.openxmlformats.org/officeDocument/2006/relationships/customXml" Target="../ink/ink1640.xml"/><Relationship Id="rId1118" Type="http://schemas.openxmlformats.org/officeDocument/2006/relationships/customXml" Target="../ink/ink1689.xml"/><Relationship Id="rId127" Type="http://schemas.openxmlformats.org/officeDocument/2006/relationships/image" Target="../media/image757.png"/><Relationship Id="rId681" Type="http://schemas.openxmlformats.org/officeDocument/2006/relationships/image" Target="../media/image1033.png"/><Relationship Id="rId779" Type="http://schemas.openxmlformats.org/officeDocument/2006/relationships/image" Target="../media/image1082.png"/><Relationship Id="rId902" Type="http://schemas.openxmlformats.org/officeDocument/2006/relationships/customXml" Target="../ink/ink1581.xml"/><Relationship Id="rId986" Type="http://schemas.openxmlformats.org/officeDocument/2006/relationships/customXml" Target="../ink/ink1623.xml"/><Relationship Id="rId31" Type="http://schemas.openxmlformats.org/officeDocument/2006/relationships/image" Target="../media/image709.png"/><Relationship Id="rId334" Type="http://schemas.openxmlformats.org/officeDocument/2006/relationships/customXml" Target="../ink/ink1297.xml"/><Relationship Id="rId541" Type="http://schemas.openxmlformats.org/officeDocument/2006/relationships/image" Target="../media/image963.png"/><Relationship Id="rId639" Type="http://schemas.openxmlformats.org/officeDocument/2006/relationships/image" Target="../media/image1012.png"/><Relationship Id="rId180" Type="http://schemas.openxmlformats.org/officeDocument/2006/relationships/customXml" Target="../ink/ink1220.xml"/><Relationship Id="rId278" Type="http://schemas.openxmlformats.org/officeDocument/2006/relationships/customXml" Target="../ink/ink1269.xml"/><Relationship Id="rId401" Type="http://schemas.openxmlformats.org/officeDocument/2006/relationships/image" Target="../media/image893.png"/><Relationship Id="rId846" Type="http://schemas.openxmlformats.org/officeDocument/2006/relationships/customXml" Target="../ink/ink1553.xml"/><Relationship Id="rId1031" Type="http://schemas.openxmlformats.org/officeDocument/2006/relationships/image" Target="../media/image1207.png"/><Relationship Id="rId1129" Type="http://schemas.openxmlformats.org/officeDocument/2006/relationships/image" Target="../media/image1256.png"/><Relationship Id="rId485" Type="http://schemas.openxmlformats.org/officeDocument/2006/relationships/image" Target="../media/image935.png"/><Relationship Id="rId692" Type="http://schemas.openxmlformats.org/officeDocument/2006/relationships/customXml" Target="../ink/ink1476.xml"/><Relationship Id="rId706" Type="http://schemas.openxmlformats.org/officeDocument/2006/relationships/customXml" Target="../ink/ink1483.xml"/><Relationship Id="rId913" Type="http://schemas.openxmlformats.org/officeDocument/2006/relationships/image" Target="../media/image1149.png"/><Relationship Id="rId42" Type="http://schemas.openxmlformats.org/officeDocument/2006/relationships/customXml" Target="../ink/ink1151.xml"/><Relationship Id="rId138" Type="http://schemas.openxmlformats.org/officeDocument/2006/relationships/customXml" Target="../ink/ink1199.xml"/><Relationship Id="rId345" Type="http://schemas.openxmlformats.org/officeDocument/2006/relationships/image" Target="../media/image865.png"/><Relationship Id="rId552" Type="http://schemas.openxmlformats.org/officeDocument/2006/relationships/customXml" Target="../ink/ink1406.xml"/><Relationship Id="rId997" Type="http://schemas.openxmlformats.org/officeDocument/2006/relationships/image" Target="../media/image1191.png"/><Relationship Id="rId191" Type="http://schemas.openxmlformats.org/officeDocument/2006/relationships/image" Target="../media/image789.png"/><Relationship Id="rId205" Type="http://schemas.openxmlformats.org/officeDocument/2006/relationships/image" Target="../media/image796.png"/><Relationship Id="rId412" Type="http://schemas.openxmlformats.org/officeDocument/2006/relationships/customXml" Target="../ink/ink1336.xml"/><Relationship Id="rId857" Type="http://schemas.openxmlformats.org/officeDocument/2006/relationships/image" Target="../media/image1121.png"/><Relationship Id="rId1042" Type="http://schemas.openxmlformats.org/officeDocument/2006/relationships/customXml" Target="../ink/ink1651.xml"/><Relationship Id="rId289" Type="http://schemas.openxmlformats.org/officeDocument/2006/relationships/image" Target="../media/image837.png"/><Relationship Id="rId496" Type="http://schemas.openxmlformats.org/officeDocument/2006/relationships/customXml" Target="../ink/ink1378.xml"/><Relationship Id="rId717" Type="http://schemas.openxmlformats.org/officeDocument/2006/relationships/image" Target="../media/image1051.png"/><Relationship Id="rId924" Type="http://schemas.openxmlformats.org/officeDocument/2006/relationships/customXml" Target="../ink/ink1592.xml"/><Relationship Id="rId53" Type="http://schemas.openxmlformats.org/officeDocument/2006/relationships/image" Target="../media/image720.png"/><Relationship Id="rId149" Type="http://schemas.openxmlformats.org/officeDocument/2006/relationships/image" Target="../media/image768.png"/><Relationship Id="rId356" Type="http://schemas.openxmlformats.org/officeDocument/2006/relationships/customXml" Target="../ink/ink1308.xml"/><Relationship Id="rId563" Type="http://schemas.openxmlformats.org/officeDocument/2006/relationships/image" Target="../media/image974.png"/><Relationship Id="rId770" Type="http://schemas.openxmlformats.org/officeDocument/2006/relationships/customXml" Target="../ink/ink1515.xml"/><Relationship Id="rId216" Type="http://schemas.openxmlformats.org/officeDocument/2006/relationships/customXml" Target="../ink/ink1238.xml"/><Relationship Id="rId423" Type="http://schemas.openxmlformats.org/officeDocument/2006/relationships/image" Target="../media/image904.png"/><Relationship Id="rId868" Type="http://schemas.openxmlformats.org/officeDocument/2006/relationships/customXml" Target="../ink/ink1564.xml"/><Relationship Id="rId1053" Type="http://schemas.openxmlformats.org/officeDocument/2006/relationships/image" Target="../media/image1218.png"/><Relationship Id="rId630" Type="http://schemas.openxmlformats.org/officeDocument/2006/relationships/customXml" Target="../ink/ink1445.xml"/><Relationship Id="rId728" Type="http://schemas.openxmlformats.org/officeDocument/2006/relationships/customXml" Target="../ink/ink1494.xml"/><Relationship Id="rId935" Type="http://schemas.openxmlformats.org/officeDocument/2006/relationships/image" Target="../media/image1160.png"/><Relationship Id="rId64" Type="http://schemas.openxmlformats.org/officeDocument/2006/relationships/customXml" Target="../ink/ink1162.xml"/><Relationship Id="rId367" Type="http://schemas.openxmlformats.org/officeDocument/2006/relationships/image" Target="../media/image876.png"/><Relationship Id="rId574" Type="http://schemas.openxmlformats.org/officeDocument/2006/relationships/customXml" Target="../ink/ink1417.xml"/><Relationship Id="rId1120" Type="http://schemas.openxmlformats.org/officeDocument/2006/relationships/customXml" Target="../ink/ink1690.xml"/><Relationship Id="rId227" Type="http://schemas.openxmlformats.org/officeDocument/2006/relationships/image" Target="../media/image806.png"/><Relationship Id="rId781" Type="http://schemas.openxmlformats.org/officeDocument/2006/relationships/image" Target="../media/image1083.png"/><Relationship Id="rId879" Type="http://schemas.openxmlformats.org/officeDocument/2006/relationships/image" Target="../media/image1132.png"/><Relationship Id="rId434" Type="http://schemas.openxmlformats.org/officeDocument/2006/relationships/customXml" Target="../ink/ink1347.xml"/><Relationship Id="rId641" Type="http://schemas.openxmlformats.org/officeDocument/2006/relationships/image" Target="../media/image1013.png"/><Relationship Id="rId739" Type="http://schemas.openxmlformats.org/officeDocument/2006/relationships/image" Target="../media/image1062.png"/><Relationship Id="rId1064" Type="http://schemas.openxmlformats.org/officeDocument/2006/relationships/customXml" Target="../ink/ink1662.xml"/><Relationship Id="rId280" Type="http://schemas.openxmlformats.org/officeDocument/2006/relationships/customXml" Target="../ink/ink1270.xml"/><Relationship Id="rId501" Type="http://schemas.openxmlformats.org/officeDocument/2006/relationships/image" Target="../media/image943.png"/><Relationship Id="rId946" Type="http://schemas.openxmlformats.org/officeDocument/2006/relationships/customXml" Target="../ink/ink1603.xml"/><Relationship Id="rId1131" Type="http://schemas.openxmlformats.org/officeDocument/2006/relationships/image" Target="../media/image1257.png"/><Relationship Id="rId75" Type="http://schemas.openxmlformats.org/officeDocument/2006/relationships/image" Target="../media/image731.png"/><Relationship Id="rId140" Type="http://schemas.openxmlformats.org/officeDocument/2006/relationships/customXml" Target="../ink/ink1200.xml"/><Relationship Id="rId378" Type="http://schemas.openxmlformats.org/officeDocument/2006/relationships/customXml" Target="../ink/ink1319.xml"/><Relationship Id="rId585" Type="http://schemas.openxmlformats.org/officeDocument/2006/relationships/image" Target="../media/image985.png"/><Relationship Id="rId792" Type="http://schemas.openxmlformats.org/officeDocument/2006/relationships/customXml" Target="../ink/ink1526.xml"/><Relationship Id="rId806" Type="http://schemas.openxmlformats.org/officeDocument/2006/relationships/customXml" Target="../ink/ink1533.xml"/><Relationship Id="rId6" Type="http://schemas.openxmlformats.org/officeDocument/2006/relationships/customXml" Target="../ink/ink1133.xml"/><Relationship Id="rId238" Type="http://schemas.openxmlformats.org/officeDocument/2006/relationships/customXml" Target="../ink/ink1249.xml"/><Relationship Id="rId445" Type="http://schemas.openxmlformats.org/officeDocument/2006/relationships/image" Target="../media/image915.png"/><Relationship Id="rId652" Type="http://schemas.openxmlformats.org/officeDocument/2006/relationships/customXml" Target="../ink/ink1456.xml"/><Relationship Id="rId1075" Type="http://schemas.openxmlformats.org/officeDocument/2006/relationships/image" Target="../media/image1229.png"/><Relationship Id="rId291" Type="http://schemas.openxmlformats.org/officeDocument/2006/relationships/image" Target="../media/image838.png"/><Relationship Id="rId305" Type="http://schemas.openxmlformats.org/officeDocument/2006/relationships/image" Target="../media/image845.png"/><Relationship Id="rId512" Type="http://schemas.openxmlformats.org/officeDocument/2006/relationships/customXml" Target="../ink/ink1386.xml"/><Relationship Id="rId957" Type="http://schemas.openxmlformats.org/officeDocument/2006/relationships/image" Target="../media/image1171.png"/><Relationship Id="rId1142" Type="http://schemas.openxmlformats.org/officeDocument/2006/relationships/customXml" Target="../ink/ink1701.xml"/><Relationship Id="rId86" Type="http://schemas.openxmlformats.org/officeDocument/2006/relationships/customXml" Target="../ink/ink1173.xml"/><Relationship Id="rId151" Type="http://schemas.openxmlformats.org/officeDocument/2006/relationships/image" Target="../media/image769.png"/><Relationship Id="rId389" Type="http://schemas.openxmlformats.org/officeDocument/2006/relationships/image" Target="../media/image887.png"/><Relationship Id="rId596" Type="http://schemas.openxmlformats.org/officeDocument/2006/relationships/customXml" Target="../ink/ink1428.xml"/><Relationship Id="rId817" Type="http://schemas.openxmlformats.org/officeDocument/2006/relationships/image" Target="../media/image1101.png"/><Relationship Id="rId1002" Type="http://schemas.openxmlformats.org/officeDocument/2006/relationships/customXml" Target="../ink/ink1631.xml"/><Relationship Id="rId249" Type="http://schemas.openxmlformats.org/officeDocument/2006/relationships/image" Target="../media/image817.png"/><Relationship Id="rId456" Type="http://schemas.openxmlformats.org/officeDocument/2006/relationships/customXml" Target="../ink/ink1358.xml"/><Relationship Id="rId663" Type="http://schemas.openxmlformats.org/officeDocument/2006/relationships/image" Target="../media/image1024.png"/><Relationship Id="rId870" Type="http://schemas.openxmlformats.org/officeDocument/2006/relationships/customXml" Target="../ink/ink1565.xml"/><Relationship Id="rId1086" Type="http://schemas.openxmlformats.org/officeDocument/2006/relationships/customXml" Target="../ink/ink1673.xml"/><Relationship Id="rId13" Type="http://schemas.openxmlformats.org/officeDocument/2006/relationships/image" Target="../media/image700.png"/><Relationship Id="rId109" Type="http://schemas.openxmlformats.org/officeDocument/2006/relationships/image" Target="../media/image748.png"/><Relationship Id="rId316" Type="http://schemas.openxmlformats.org/officeDocument/2006/relationships/customXml" Target="../ink/ink1288.xml"/><Relationship Id="rId523" Type="http://schemas.openxmlformats.org/officeDocument/2006/relationships/image" Target="../media/image954.png"/><Relationship Id="rId968" Type="http://schemas.openxmlformats.org/officeDocument/2006/relationships/customXml" Target="../ink/ink1614.xml"/><Relationship Id="rId1153" Type="http://schemas.openxmlformats.org/officeDocument/2006/relationships/image" Target="../media/image1268.png"/><Relationship Id="rId97" Type="http://schemas.openxmlformats.org/officeDocument/2006/relationships/image" Target="../media/image742.png"/><Relationship Id="rId730" Type="http://schemas.openxmlformats.org/officeDocument/2006/relationships/customXml" Target="../ink/ink1495.xml"/><Relationship Id="rId828" Type="http://schemas.openxmlformats.org/officeDocument/2006/relationships/customXml" Target="../ink/ink1544.xml"/><Relationship Id="rId1013" Type="http://schemas.openxmlformats.org/officeDocument/2006/relationships/image" Target="../media/image1198.png"/><Relationship Id="rId162" Type="http://schemas.openxmlformats.org/officeDocument/2006/relationships/customXml" Target="../ink/ink1211.xml"/><Relationship Id="rId467" Type="http://schemas.openxmlformats.org/officeDocument/2006/relationships/image" Target="../media/image926.png"/><Relationship Id="rId1097" Type="http://schemas.openxmlformats.org/officeDocument/2006/relationships/image" Target="../media/image1240.png"/><Relationship Id="rId674" Type="http://schemas.openxmlformats.org/officeDocument/2006/relationships/customXml" Target="../ink/ink1467.xml"/><Relationship Id="rId881" Type="http://schemas.openxmlformats.org/officeDocument/2006/relationships/image" Target="../media/image1133.png"/><Relationship Id="rId979" Type="http://schemas.openxmlformats.org/officeDocument/2006/relationships/image" Target="../media/image1182.png"/><Relationship Id="rId24" Type="http://schemas.openxmlformats.org/officeDocument/2006/relationships/customXml" Target="../ink/ink1142.xml"/><Relationship Id="rId327" Type="http://schemas.openxmlformats.org/officeDocument/2006/relationships/image" Target="../media/image856.png"/><Relationship Id="rId534" Type="http://schemas.openxmlformats.org/officeDocument/2006/relationships/customXml" Target="../ink/ink1397.xml"/><Relationship Id="rId741" Type="http://schemas.openxmlformats.org/officeDocument/2006/relationships/image" Target="../media/image1063.png"/><Relationship Id="rId839" Type="http://schemas.openxmlformats.org/officeDocument/2006/relationships/image" Target="../media/image1112.png"/><Relationship Id="rId1164" Type="http://schemas.openxmlformats.org/officeDocument/2006/relationships/customXml" Target="../ink/ink1712.xml"/><Relationship Id="rId173" Type="http://schemas.openxmlformats.org/officeDocument/2006/relationships/image" Target="../media/image780.png"/><Relationship Id="rId380" Type="http://schemas.openxmlformats.org/officeDocument/2006/relationships/customXml" Target="../ink/ink1320.xml"/><Relationship Id="rId601" Type="http://schemas.openxmlformats.org/officeDocument/2006/relationships/image" Target="../media/image993.png"/><Relationship Id="rId1024" Type="http://schemas.openxmlformats.org/officeDocument/2006/relationships/customXml" Target="../ink/ink1642.xml"/><Relationship Id="rId240" Type="http://schemas.openxmlformats.org/officeDocument/2006/relationships/customXml" Target="../ink/ink1250.xml"/><Relationship Id="rId478" Type="http://schemas.openxmlformats.org/officeDocument/2006/relationships/customXml" Target="../ink/ink1369.xml"/><Relationship Id="rId685" Type="http://schemas.openxmlformats.org/officeDocument/2006/relationships/image" Target="../media/image1035.png"/><Relationship Id="rId892" Type="http://schemas.openxmlformats.org/officeDocument/2006/relationships/customXml" Target="../ink/ink1576.xml"/><Relationship Id="rId906" Type="http://schemas.openxmlformats.org/officeDocument/2006/relationships/customXml" Target="../ink/ink1583.xml"/><Relationship Id="rId35" Type="http://schemas.openxmlformats.org/officeDocument/2006/relationships/image" Target="../media/image711.png"/><Relationship Id="rId100" Type="http://schemas.openxmlformats.org/officeDocument/2006/relationships/customXml" Target="../ink/ink1180.xml"/><Relationship Id="rId338" Type="http://schemas.openxmlformats.org/officeDocument/2006/relationships/customXml" Target="../ink/ink1299.xml"/><Relationship Id="rId545" Type="http://schemas.openxmlformats.org/officeDocument/2006/relationships/image" Target="../media/image965.png"/><Relationship Id="rId752" Type="http://schemas.openxmlformats.org/officeDocument/2006/relationships/customXml" Target="../ink/ink1506.xml"/><Relationship Id="rId184" Type="http://schemas.openxmlformats.org/officeDocument/2006/relationships/customXml" Target="../ink/ink1222.xml"/><Relationship Id="rId391" Type="http://schemas.openxmlformats.org/officeDocument/2006/relationships/image" Target="../media/image888.png"/><Relationship Id="rId405" Type="http://schemas.openxmlformats.org/officeDocument/2006/relationships/image" Target="../media/image895.png"/><Relationship Id="rId612" Type="http://schemas.openxmlformats.org/officeDocument/2006/relationships/customXml" Target="../ink/ink1436.xml"/><Relationship Id="rId1035" Type="http://schemas.openxmlformats.org/officeDocument/2006/relationships/image" Target="../media/image1209.png"/><Relationship Id="rId251" Type="http://schemas.openxmlformats.org/officeDocument/2006/relationships/image" Target="../media/image818.png"/><Relationship Id="rId489" Type="http://schemas.openxmlformats.org/officeDocument/2006/relationships/image" Target="../media/image937.png"/><Relationship Id="rId696" Type="http://schemas.openxmlformats.org/officeDocument/2006/relationships/customXml" Target="../ink/ink1478.xml"/><Relationship Id="rId917" Type="http://schemas.openxmlformats.org/officeDocument/2006/relationships/image" Target="../media/image1151.png"/><Relationship Id="rId1102" Type="http://schemas.openxmlformats.org/officeDocument/2006/relationships/customXml" Target="../ink/ink1681.xml"/><Relationship Id="rId46" Type="http://schemas.openxmlformats.org/officeDocument/2006/relationships/customXml" Target="../ink/ink1153.xml"/><Relationship Id="rId349" Type="http://schemas.openxmlformats.org/officeDocument/2006/relationships/image" Target="../media/image867.png"/><Relationship Id="rId556" Type="http://schemas.openxmlformats.org/officeDocument/2006/relationships/customXml" Target="../ink/ink1408.xml"/><Relationship Id="rId763" Type="http://schemas.openxmlformats.org/officeDocument/2006/relationships/image" Target="../media/image1074.png"/><Relationship Id="rId111" Type="http://schemas.openxmlformats.org/officeDocument/2006/relationships/image" Target="../media/image749.png"/><Relationship Id="rId195" Type="http://schemas.openxmlformats.org/officeDocument/2006/relationships/image" Target="../media/image791.png"/><Relationship Id="rId209" Type="http://schemas.openxmlformats.org/officeDocument/2006/relationships/image" Target="../media/image798.png"/><Relationship Id="rId416" Type="http://schemas.openxmlformats.org/officeDocument/2006/relationships/customXml" Target="../ink/ink1338.xml"/><Relationship Id="rId970" Type="http://schemas.openxmlformats.org/officeDocument/2006/relationships/customXml" Target="../ink/ink1615.xml"/><Relationship Id="rId1046" Type="http://schemas.openxmlformats.org/officeDocument/2006/relationships/customXml" Target="../ink/ink1653.xml"/><Relationship Id="rId623" Type="http://schemas.openxmlformats.org/officeDocument/2006/relationships/image" Target="../media/image1004.png"/><Relationship Id="rId830" Type="http://schemas.openxmlformats.org/officeDocument/2006/relationships/customXml" Target="../ink/ink1545.xml"/><Relationship Id="rId928" Type="http://schemas.openxmlformats.org/officeDocument/2006/relationships/customXml" Target="../ink/ink1594.xml"/><Relationship Id="rId57" Type="http://schemas.openxmlformats.org/officeDocument/2006/relationships/image" Target="../media/image722.png"/><Relationship Id="rId262" Type="http://schemas.openxmlformats.org/officeDocument/2006/relationships/customXml" Target="../ink/ink1261.xml"/><Relationship Id="rId567" Type="http://schemas.openxmlformats.org/officeDocument/2006/relationships/image" Target="../media/image976.png"/><Relationship Id="rId1113" Type="http://schemas.openxmlformats.org/officeDocument/2006/relationships/image" Target="../media/image1248.png"/><Relationship Id="rId122" Type="http://schemas.openxmlformats.org/officeDocument/2006/relationships/customXml" Target="../ink/ink1191.xml"/><Relationship Id="rId774" Type="http://schemas.openxmlformats.org/officeDocument/2006/relationships/customXml" Target="../ink/ink1517.xml"/><Relationship Id="rId981" Type="http://schemas.openxmlformats.org/officeDocument/2006/relationships/image" Target="../media/image1183.png"/><Relationship Id="rId1057" Type="http://schemas.openxmlformats.org/officeDocument/2006/relationships/image" Target="../media/image1220.png"/><Relationship Id="rId427" Type="http://schemas.openxmlformats.org/officeDocument/2006/relationships/image" Target="../media/image906.png"/><Relationship Id="rId634" Type="http://schemas.openxmlformats.org/officeDocument/2006/relationships/customXml" Target="../ink/ink1447.xml"/><Relationship Id="rId841" Type="http://schemas.openxmlformats.org/officeDocument/2006/relationships/image" Target="../media/image1113.png"/><Relationship Id="rId273" Type="http://schemas.openxmlformats.org/officeDocument/2006/relationships/image" Target="../media/image829.png"/><Relationship Id="rId480" Type="http://schemas.openxmlformats.org/officeDocument/2006/relationships/customXml" Target="../ink/ink1370.xml"/><Relationship Id="rId701" Type="http://schemas.openxmlformats.org/officeDocument/2006/relationships/image" Target="../media/image1043.png"/><Relationship Id="rId939" Type="http://schemas.openxmlformats.org/officeDocument/2006/relationships/image" Target="../media/image1162.png"/><Relationship Id="rId1124" Type="http://schemas.openxmlformats.org/officeDocument/2006/relationships/customXml" Target="../ink/ink1692.xml"/><Relationship Id="rId68" Type="http://schemas.openxmlformats.org/officeDocument/2006/relationships/customXml" Target="../ink/ink1164.xml"/><Relationship Id="rId133" Type="http://schemas.openxmlformats.org/officeDocument/2006/relationships/image" Target="../media/image760.png"/><Relationship Id="rId340" Type="http://schemas.openxmlformats.org/officeDocument/2006/relationships/customXml" Target="../ink/ink1300.xml"/><Relationship Id="rId578" Type="http://schemas.openxmlformats.org/officeDocument/2006/relationships/customXml" Target="../ink/ink1419.xml"/><Relationship Id="rId785" Type="http://schemas.openxmlformats.org/officeDocument/2006/relationships/image" Target="../media/image1085.png"/><Relationship Id="rId992" Type="http://schemas.openxmlformats.org/officeDocument/2006/relationships/customXml" Target="../ink/ink1626.xml"/><Relationship Id="rId200" Type="http://schemas.openxmlformats.org/officeDocument/2006/relationships/customXml" Target="../ink/ink1230.xml"/><Relationship Id="rId438" Type="http://schemas.openxmlformats.org/officeDocument/2006/relationships/customXml" Target="../ink/ink1349.xml"/><Relationship Id="rId645" Type="http://schemas.openxmlformats.org/officeDocument/2006/relationships/image" Target="../media/image1015.png"/><Relationship Id="rId852" Type="http://schemas.openxmlformats.org/officeDocument/2006/relationships/customXml" Target="../ink/ink1556.xml"/><Relationship Id="rId1068" Type="http://schemas.openxmlformats.org/officeDocument/2006/relationships/customXml" Target="../ink/ink1664.xml"/><Relationship Id="rId284" Type="http://schemas.openxmlformats.org/officeDocument/2006/relationships/customXml" Target="../ink/ink1272.xml"/><Relationship Id="rId491" Type="http://schemas.openxmlformats.org/officeDocument/2006/relationships/image" Target="../media/image938.png"/><Relationship Id="rId505" Type="http://schemas.openxmlformats.org/officeDocument/2006/relationships/image" Target="../media/image945.png"/><Relationship Id="rId712" Type="http://schemas.openxmlformats.org/officeDocument/2006/relationships/customXml" Target="../ink/ink1486.xml"/><Relationship Id="rId1135" Type="http://schemas.openxmlformats.org/officeDocument/2006/relationships/image" Target="../media/image1259.png"/><Relationship Id="rId79" Type="http://schemas.openxmlformats.org/officeDocument/2006/relationships/image" Target="../media/image733.png"/><Relationship Id="rId144" Type="http://schemas.openxmlformats.org/officeDocument/2006/relationships/customXml" Target="../ink/ink1202.xml"/><Relationship Id="rId589" Type="http://schemas.openxmlformats.org/officeDocument/2006/relationships/image" Target="../media/image987.png"/><Relationship Id="rId796" Type="http://schemas.openxmlformats.org/officeDocument/2006/relationships/customXml" Target="../ink/ink1528.xml"/><Relationship Id="rId351" Type="http://schemas.openxmlformats.org/officeDocument/2006/relationships/image" Target="../media/image868.png"/><Relationship Id="rId449" Type="http://schemas.openxmlformats.org/officeDocument/2006/relationships/image" Target="../media/image917.png"/><Relationship Id="rId656" Type="http://schemas.openxmlformats.org/officeDocument/2006/relationships/customXml" Target="../ink/ink1458.xml"/><Relationship Id="rId863" Type="http://schemas.openxmlformats.org/officeDocument/2006/relationships/image" Target="../media/image1124.png"/><Relationship Id="rId1079" Type="http://schemas.openxmlformats.org/officeDocument/2006/relationships/image" Target="../media/image1231.png"/><Relationship Id="rId211" Type="http://schemas.openxmlformats.org/officeDocument/2006/relationships/image" Target="../media/image799.png"/><Relationship Id="rId295" Type="http://schemas.openxmlformats.org/officeDocument/2006/relationships/image" Target="../media/image840.png"/><Relationship Id="rId309" Type="http://schemas.openxmlformats.org/officeDocument/2006/relationships/image" Target="../media/image847.png"/><Relationship Id="rId516" Type="http://schemas.openxmlformats.org/officeDocument/2006/relationships/customXml" Target="../ink/ink1388.xml"/><Relationship Id="rId1146" Type="http://schemas.openxmlformats.org/officeDocument/2006/relationships/customXml" Target="../ink/ink1703.xml"/><Relationship Id="rId723" Type="http://schemas.openxmlformats.org/officeDocument/2006/relationships/image" Target="../media/image1054.png"/><Relationship Id="rId930" Type="http://schemas.openxmlformats.org/officeDocument/2006/relationships/customXml" Target="../ink/ink1595.xml"/><Relationship Id="rId1006" Type="http://schemas.openxmlformats.org/officeDocument/2006/relationships/customXml" Target="../ink/ink1633.xml"/><Relationship Id="rId155" Type="http://schemas.openxmlformats.org/officeDocument/2006/relationships/image" Target="../media/image771.png"/><Relationship Id="rId362" Type="http://schemas.openxmlformats.org/officeDocument/2006/relationships/customXml" Target="../ink/ink1311.xml"/><Relationship Id="rId222" Type="http://schemas.openxmlformats.org/officeDocument/2006/relationships/customXml" Target="../ink/ink1241.xml"/><Relationship Id="rId667" Type="http://schemas.openxmlformats.org/officeDocument/2006/relationships/image" Target="../media/image1026.png"/><Relationship Id="rId874" Type="http://schemas.openxmlformats.org/officeDocument/2006/relationships/customXml" Target="../ink/ink1567.xml"/><Relationship Id="rId17" Type="http://schemas.openxmlformats.org/officeDocument/2006/relationships/image" Target="../media/image702.png"/><Relationship Id="rId527" Type="http://schemas.openxmlformats.org/officeDocument/2006/relationships/image" Target="../media/image956.png"/><Relationship Id="rId734" Type="http://schemas.openxmlformats.org/officeDocument/2006/relationships/customXml" Target="../ink/ink1497.xml"/><Relationship Id="rId941" Type="http://schemas.openxmlformats.org/officeDocument/2006/relationships/image" Target="../media/image1163.png"/><Relationship Id="rId1157" Type="http://schemas.openxmlformats.org/officeDocument/2006/relationships/image" Target="../media/image1270.png"/><Relationship Id="rId70" Type="http://schemas.openxmlformats.org/officeDocument/2006/relationships/customXml" Target="../ink/ink1165.xml"/><Relationship Id="rId166" Type="http://schemas.openxmlformats.org/officeDocument/2006/relationships/customXml" Target="../ink/ink1213.xml"/><Relationship Id="rId373" Type="http://schemas.openxmlformats.org/officeDocument/2006/relationships/image" Target="../media/image879.png"/><Relationship Id="rId580" Type="http://schemas.openxmlformats.org/officeDocument/2006/relationships/customXml" Target="../ink/ink1420.xml"/><Relationship Id="rId801" Type="http://schemas.openxmlformats.org/officeDocument/2006/relationships/image" Target="../media/image1093.png"/><Relationship Id="rId1017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09.png"/><Relationship Id="rId440" Type="http://schemas.openxmlformats.org/officeDocument/2006/relationships/customXml" Target="../ink/ink1350.xml"/><Relationship Id="rId678" Type="http://schemas.openxmlformats.org/officeDocument/2006/relationships/customXml" Target="../ink/ink1469.xml"/><Relationship Id="rId885" Type="http://schemas.openxmlformats.org/officeDocument/2006/relationships/image" Target="../media/image1135.png"/><Relationship Id="rId1070" Type="http://schemas.openxmlformats.org/officeDocument/2006/relationships/customXml" Target="../ink/ink1665.xml"/><Relationship Id="rId28" Type="http://schemas.openxmlformats.org/officeDocument/2006/relationships/customXml" Target="../ink/ink1144.xml"/><Relationship Id="rId300" Type="http://schemas.openxmlformats.org/officeDocument/2006/relationships/customXml" Target="../ink/ink1280.xml"/><Relationship Id="rId538" Type="http://schemas.openxmlformats.org/officeDocument/2006/relationships/customXml" Target="../ink/ink1399.xml"/><Relationship Id="rId745" Type="http://schemas.openxmlformats.org/officeDocument/2006/relationships/image" Target="../media/image1065.png"/><Relationship Id="rId952" Type="http://schemas.openxmlformats.org/officeDocument/2006/relationships/customXml" Target="../ink/ink1606.xml"/><Relationship Id="rId1168" Type="http://schemas.openxmlformats.org/officeDocument/2006/relationships/customXml" Target="../ink/ink1714.xml"/><Relationship Id="rId81" Type="http://schemas.openxmlformats.org/officeDocument/2006/relationships/image" Target="../media/image734.png"/><Relationship Id="rId177" Type="http://schemas.openxmlformats.org/officeDocument/2006/relationships/image" Target="../media/image782.png"/><Relationship Id="rId384" Type="http://schemas.openxmlformats.org/officeDocument/2006/relationships/customXml" Target="../ink/ink1322.xml"/><Relationship Id="rId591" Type="http://schemas.openxmlformats.org/officeDocument/2006/relationships/image" Target="../media/image988.png"/><Relationship Id="rId605" Type="http://schemas.openxmlformats.org/officeDocument/2006/relationships/image" Target="../media/image995.png"/><Relationship Id="rId812" Type="http://schemas.openxmlformats.org/officeDocument/2006/relationships/customXml" Target="../ink/ink1536.xml"/><Relationship Id="rId1028" Type="http://schemas.openxmlformats.org/officeDocument/2006/relationships/customXml" Target="../ink/ink1644.xml"/><Relationship Id="rId244" Type="http://schemas.openxmlformats.org/officeDocument/2006/relationships/customXml" Target="../ink/ink1252.xml"/><Relationship Id="rId689" Type="http://schemas.openxmlformats.org/officeDocument/2006/relationships/image" Target="../media/image1037.png"/><Relationship Id="rId896" Type="http://schemas.openxmlformats.org/officeDocument/2006/relationships/customXml" Target="../ink/ink1578.xml"/><Relationship Id="rId1081" Type="http://schemas.openxmlformats.org/officeDocument/2006/relationships/image" Target="../media/image1232.png"/><Relationship Id="rId39" Type="http://schemas.openxmlformats.org/officeDocument/2006/relationships/image" Target="../media/image713.png"/><Relationship Id="rId451" Type="http://schemas.openxmlformats.org/officeDocument/2006/relationships/image" Target="../media/image918.png"/><Relationship Id="rId549" Type="http://schemas.openxmlformats.org/officeDocument/2006/relationships/image" Target="../media/image967.png"/><Relationship Id="rId756" Type="http://schemas.openxmlformats.org/officeDocument/2006/relationships/customXml" Target="../ink/ink1508.xml"/><Relationship Id="rId104" Type="http://schemas.openxmlformats.org/officeDocument/2006/relationships/customXml" Target="../ink/ink1182.xml"/><Relationship Id="rId188" Type="http://schemas.openxmlformats.org/officeDocument/2006/relationships/customXml" Target="../ink/ink1224.xml"/><Relationship Id="rId311" Type="http://schemas.openxmlformats.org/officeDocument/2006/relationships/image" Target="../media/image848.png"/><Relationship Id="rId395" Type="http://schemas.openxmlformats.org/officeDocument/2006/relationships/image" Target="../media/image890.png"/><Relationship Id="rId409" Type="http://schemas.openxmlformats.org/officeDocument/2006/relationships/image" Target="../media/image897.png"/><Relationship Id="rId963" Type="http://schemas.openxmlformats.org/officeDocument/2006/relationships/image" Target="../media/image1174.png"/><Relationship Id="rId1039" Type="http://schemas.openxmlformats.org/officeDocument/2006/relationships/image" Target="../media/image1211.png"/><Relationship Id="rId92" Type="http://schemas.openxmlformats.org/officeDocument/2006/relationships/customXml" Target="../ink/ink1176.xml"/><Relationship Id="rId616" Type="http://schemas.openxmlformats.org/officeDocument/2006/relationships/customXml" Target="../ink/ink1438.xml"/><Relationship Id="rId823" Type="http://schemas.openxmlformats.org/officeDocument/2006/relationships/image" Target="../media/image1104.png"/><Relationship Id="rId255" Type="http://schemas.openxmlformats.org/officeDocument/2006/relationships/image" Target="../media/image820.png"/><Relationship Id="rId462" Type="http://schemas.openxmlformats.org/officeDocument/2006/relationships/customXml" Target="../ink/ink1361.xml"/><Relationship Id="rId1092" Type="http://schemas.openxmlformats.org/officeDocument/2006/relationships/customXml" Target="../ink/ink1676.xml"/><Relationship Id="rId1106" Type="http://schemas.openxmlformats.org/officeDocument/2006/relationships/customXml" Target="../ink/ink1683.xml"/><Relationship Id="rId115" Type="http://schemas.openxmlformats.org/officeDocument/2006/relationships/image" Target="../media/image751.png"/><Relationship Id="rId322" Type="http://schemas.openxmlformats.org/officeDocument/2006/relationships/customXml" Target="../ink/ink1291.xml"/><Relationship Id="rId767" Type="http://schemas.openxmlformats.org/officeDocument/2006/relationships/image" Target="../media/image1076.png"/><Relationship Id="rId974" Type="http://schemas.openxmlformats.org/officeDocument/2006/relationships/customXml" Target="../ink/ink1617.xml"/><Relationship Id="rId199" Type="http://schemas.openxmlformats.org/officeDocument/2006/relationships/image" Target="../media/image793.png"/><Relationship Id="rId627" Type="http://schemas.openxmlformats.org/officeDocument/2006/relationships/image" Target="../media/image1006.png"/><Relationship Id="rId834" Type="http://schemas.openxmlformats.org/officeDocument/2006/relationships/customXml" Target="../ink/ink1547.xml"/><Relationship Id="rId266" Type="http://schemas.openxmlformats.org/officeDocument/2006/relationships/customXml" Target="../ink/ink1263.xml"/><Relationship Id="rId473" Type="http://schemas.openxmlformats.org/officeDocument/2006/relationships/image" Target="../media/image929.png"/><Relationship Id="rId680" Type="http://schemas.openxmlformats.org/officeDocument/2006/relationships/customXml" Target="../ink/ink1470.xml"/><Relationship Id="rId901" Type="http://schemas.openxmlformats.org/officeDocument/2006/relationships/image" Target="../media/image1143.png"/><Relationship Id="rId1117" Type="http://schemas.openxmlformats.org/officeDocument/2006/relationships/image" Target="../media/image1250.png"/><Relationship Id="rId30" Type="http://schemas.openxmlformats.org/officeDocument/2006/relationships/customXml" Target="../ink/ink1145.xml"/><Relationship Id="rId126" Type="http://schemas.openxmlformats.org/officeDocument/2006/relationships/customXml" Target="../ink/ink1193.xml"/><Relationship Id="rId333" Type="http://schemas.openxmlformats.org/officeDocument/2006/relationships/image" Target="../media/image859.png"/><Relationship Id="rId540" Type="http://schemas.openxmlformats.org/officeDocument/2006/relationships/customXml" Target="../ink/ink1400.xml"/><Relationship Id="rId778" Type="http://schemas.openxmlformats.org/officeDocument/2006/relationships/customXml" Target="../ink/ink1519.xml"/><Relationship Id="rId985" Type="http://schemas.openxmlformats.org/officeDocument/2006/relationships/image" Target="../media/image1185.png"/><Relationship Id="rId638" Type="http://schemas.openxmlformats.org/officeDocument/2006/relationships/customXml" Target="../ink/ink1449.xml"/><Relationship Id="rId845" Type="http://schemas.openxmlformats.org/officeDocument/2006/relationships/image" Target="../media/image1115.png"/><Relationship Id="rId1030" Type="http://schemas.openxmlformats.org/officeDocument/2006/relationships/customXml" Target="../ink/ink1645.xml"/><Relationship Id="rId277" Type="http://schemas.openxmlformats.org/officeDocument/2006/relationships/image" Target="../media/image831.png"/><Relationship Id="rId400" Type="http://schemas.openxmlformats.org/officeDocument/2006/relationships/customXml" Target="../ink/ink1330.xml"/><Relationship Id="rId484" Type="http://schemas.openxmlformats.org/officeDocument/2006/relationships/customXml" Target="../ink/ink1372.xml"/><Relationship Id="rId705" Type="http://schemas.openxmlformats.org/officeDocument/2006/relationships/image" Target="../media/image1045.png"/><Relationship Id="rId1128" Type="http://schemas.openxmlformats.org/officeDocument/2006/relationships/customXml" Target="../ink/ink1694.xml"/><Relationship Id="rId137" Type="http://schemas.openxmlformats.org/officeDocument/2006/relationships/image" Target="../media/image762.png"/><Relationship Id="rId344" Type="http://schemas.openxmlformats.org/officeDocument/2006/relationships/customXml" Target="../ink/ink1302.xml"/><Relationship Id="rId691" Type="http://schemas.openxmlformats.org/officeDocument/2006/relationships/image" Target="../media/image1038.png"/><Relationship Id="rId789" Type="http://schemas.openxmlformats.org/officeDocument/2006/relationships/image" Target="../media/image1087.png"/><Relationship Id="rId912" Type="http://schemas.openxmlformats.org/officeDocument/2006/relationships/customXml" Target="../ink/ink1586.xml"/><Relationship Id="rId996" Type="http://schemas.openxmlformats.org/officeDocument/2006/relationships/customXml" Target="../ink/ink1628.xml"/><Relationship Id="rId41" Type="http://schemas.openxmlformats.org/officeDocument/2006/relationships/image" Target="../media/image714.png"/><Relationship Id="rId551" Type="http://schemas.openxmlformats.org/officeDocument/2006/relationships/image" Target="../media/image968.png"/><Relationship Id="rId649" Type="http://schemas.openxmlformats.org/officeDocument/2006/relationships/image" Target="../media/image1017.png"/><Relationship Id="rId856" Type="http://schemas.openxmlformats.org/officeDocument/2006/relationships/customXml" Target="../ink/ink1558.xml"/><Relationship Id="rId190" Type="http://schemas.openxmlformats.org/officeDocument/2006/relationships/customXml" Target="../ink/ink1225.xml"/><Relationship Id="rId204" Type="http://schemas.openxmlformats.org/officeDocument/2006/relationships/customXml" Target="../ink/ink1232.xml"/><Relationship Id="rId288" Type="http://schemas.openxmlformats.org/officeDocument/2006/relationships/customXml" Target="../ink/ink1274.xml"/><Relationship Id="rId411" Type="http://schemas.openxmlformats.org/officeDocument/2006/relationships/image" Target="../media/image898.png"/><Relationship Id="rId509" Type="http://schemas.openxmlformats.org/officeDocument/2006/relationships/image" Target="../media/image947.png"/><Relationship Id="rId1041" Type="http://schemas.openxmlformats.org/officeDocument/2006/relationships/image" Target="../media/image1212.png"/><Relationship Id="rId1139" Type="http://schemas.openxmlformats.org/officeDocument/2006/relationships/image" Target="../media/image1261.png"/><Relationship Id="rId495" Type="http://schemas.openxmlformats.org/officeDocument/2006/relationships/image" Target="../media/image940.png"/><Relationship Id="rId716" Type="http://schemas.openxmlformats.org/officeDocument/2006/relationships/customXml" Target="../ink/ink1488.xml"/><Relationship Id="rId923" Type="http://schemas.openxmlformats.org/officeDocument/2006/relationships/image" Target="../media/image1154.png"/><Relationship Id="rId52" Type="http://schemas.openxmlformats.org/officeDocument/2006/relationships/customXml" Target="../ink/ink1156.xml"/><Relationship Id="rId148" Type="http://schemas.openxmlformats.org/officeDocument/2006/relationships/customXml" Target="../ink/ink1204.xml"/><Relationship Id="rId355" Type="http://schemas.openxmlformats.org/officeDocument/2006/relationships/image" Target="../media/image870.png"/><Relationship Id="rId562" Type="http://schemas.openxmlformats.org/officeDocument/2006/relationships/customXml" Target="../ink/ink1411.xml"/><Relationship Id="rId215" Type="http://schemas.openxmlformats.org/officeDocument/2006/relationships/image" Target="../media/image212.png"/><Relationship Id="rId422" Type="http://schemas.openxmlformats.org/officeDocument/2006/relationships/customXml" Target="../ink/ink1341.xml"/><Relationship Id="rId867" Type="http://schemas.openxmlformats.org/officeDocument/2006/relationships/image" Target="../media/image1126.png"/><Relationship Id="rId1052" Type="http://schemas.openxmlformats.org/officeDocument/2006/relationships/customXml" Target="../ink/ink1656.xml"/><Relationship Id="rId299" Type="http://schemas.openxmlformats.org/officeDocument/2006/relationships/image" Target="../media/image842.png"/><Relationship Id="rId727" Type="http://schemas.openxmlformats.org/officeDocument/2006/relationships/image" Target="../media/image1056.png"/><Relationship Id="rId934" Type="http://schemas.openxmlformats.org/officeDocument/2006/relationships/customXml" Target="../ink/ink1597.xml"/><Relationship Id="rId63" Type="http://schemas.openxmlformats.org/officeDocument/2006/relationships/image" Target="../media/image725.png"/><Relationship Id="rId159" Type="http://schemas.openxmlformats.org/officeDocument/2006/relationships/image" Target="../media/image773.png"/><Relationship Id="rId366" Type="http://schemas.openxmlformats.org/officeDocument/2006/relationships/customXml" Target="../ink/ink1313.xml"/><Relationship Id="rId573" Type="http://schemas.openxmlformats.org/officeDocument/2006/relationships/image" Target="../media/image979.png"/><Relationship Id="rId780" Type="http://schemas.openxmlformats.org/officeDocument/2006/relationships/customXml" Target="../ink/ink1520.xml"/><Relationship Id="rId226" Type="http://schemas.openxmlformats.org/officeDocument/2006/relationships/customXml" Target="../ink/ink1243.xml"/><Relationship Id="rId433" Type="http://schemas.openxmlformats.org/officeDocument/2006/relationships/image" Target="../media/image909.png"/><Relationship Id="rId878" Type="http://schemas.openxmlformats.org/officeDocument/2006/relationships/customXml" Target="../ink/ink1569.xml"/><Relationship Id="rId1063" Type="http://schemas.openxmlformats.org/officeDocument/2006/relationships/image" Target="../media/image1223.png"/><Relationship Id="rId640" Type="http://schemas.openxmlformats.org/officeDocument/2006/relationships/customXml" Target="../ink/ink1450.xml"/><Relationship Id="rId738" Type="http://schemas.openxmlformats.org/officeDocument/2006/relationships/customXml" Target="../ink/ink1499.xml"/><Relationship Id="rId945" Type="http://schemas.openxmlformats.org/officeDocument/2006/relationships/image" Target="../media/image1165.png"/><Relationship Id="rId74" Type="http://schemas.openxmlformats.org/officeDocument/2006/relationships/customXml" Target="../ink/ink1167.xml"/><Relationship Id="rId377" Type="http://schemas.openxmlformats.org/officeDocument/2006/relationships/image" Target="../media/image881.png"/><Relationship Id="rId500" Type="http://schemas.openxmlformats.org/officeDocument/2006/relationships/customXml" Target="../ink/ink1380.xml"/><Relationship Id="rId584" Type="http://schemas.openxmlformats.org/officeDocument/2006/relationships/customXml" Target="../ink/ink1422.xml"/><Relationship Id="rId805" Type="http://schemas.openxmlformats.org/officeDocument/2006/relationships/image" Target="../media/image1095.png"/><Relationship Id="rId1130" Type="http://schemas.openxmlformats.org/officeDocument/2006/relationships/customXml" Target="../ink/ink1695.xml"/><Relationship Id="rId5" Type="http://schemas.openxmlformats.org/officeDocument/2006/relationships/image" Target="../media/image696.png"/><Relationship Id="rId237" Type="http://schemas.openxmlformats.org/officeDocument/2006/relationships/image" Target="../media/image811.png"/><Relationship Id="rId791" Type="http://schemas.openxmlformats.org/officeDocument/2006/relationships/image" Target="../media/image1088.png"/><Relationship Id="rId889" Type="http://schemas.openxmlformats.org/officeDocument/2006/relationships/image" Target="../media/image1137.png"/><Relationship Id="rId1074" Type="http://schemas.openxmlformats.org/officeDocument/2006/relationships/customXml" Target="../ink/ink1667.xml"/><Relationship Id="rId444" Type="http://schemas.openxmlformats.org/officeDocument/2006/relationships/customXml" Target="../ink/ink1352.xml"/><Relationship Id="rId651" Type="http://schemas.openxmlformats.org/officeDocument/2006/relationships/image" Target="../media/image1018.png"/><Relationship Id="rId749" Type="http://schemas.openxmlformats.org/officeDocument/2006/relationships/image" Target="../media/image1067.png"/><Relationship Id="rId290" Type="http://schemas.openxmlformats.org/officeDocument/2006/relationships/customXml" Target="../ink/ink1275.xml"/><Relationship Id="rId304" Type="http://schemas.openxmlformats.org/officeDocument/2006/relationships/customXml" Target="../ink/ink1282.xml"/><Relationship Id="rId388" Type="http://schemas.openxmlformats.org/officeDocument/2006/relationships/customXml" Target="../ink/ink1324.xml"/><Relationship Id="rId511" Type="http://schemas.openxmlformats.org/officeDocument/2006/relationships/image" Target="../media/image948.png"/><Relationship Id="rId609" Type="http://schemas.openxmlformats.org/officeDocument/2006/relationships/image" Target="../media/image997.png"/><Relationship Id="rId956" Type="http://schemas.openxmlformats.org/officeDocument/2006/relationships/customXml" Target="../ink/ink1608.xml"/><Relationship Id="rId1141" Type="http://schemas.openxmlformats.org/officeDocument/2006/relationships/image" Target="../media/image1262.png"/><Relationship Id="rId85" Type="http://schemas.openxmlformats.org/officeDocument/2006/relationships/image" Target="../media/image736.png"/><Relationship Id="rId150" Type="http://schemas.openxmlformats.org/officeDocument/2006/relationships/customXml" Target="../ink/ink1205.xml"/><Relationship Id="rId595" Type="http://schemas.openxmlformats.org/officeDocument/2006/relationships/image" Target="../media/image990.png"/><Relationship Id="rId816" Type="http://schemas.openxmlformats.org/officeDocument/2006/relationships/customXml" Target="../ink/ink1538.xml"/><Relationship Id="rId1001" Type="http://schemas.openxmlformats.org/officeDocument/2006/relationships/image" Target="../media/image1193.png"/><Relationship Id="rId248" Type="http://schemas.openxmlformats.org/officeDocument/2006/relationships/customXml" Target="../ink/ink1254.xml"/><Relationship Id="rId455" Type="http://schemas.openxmlformats.org/officeDocument/2006/relationships/image" Target="../media/image920.png"/><Relationship Id="rId662" Type="http://schemas.openxmlformats.org/officeDocument/2006/relationships/customXml" Target="../ink/ink1461.xml"/><Relationship Id="rId1085" Type="http://schemas.openxmlformats.org/officeDocument/2006/relationships/image" Target="../media/image1234.png"/><Relationship Id="rId12" Type="http://schemas.openxmlformats.org/officeDocument/2006/relationships/customXml" Target="../ink/ink1136.xml"/><Relationship Id="rId108" Type="http://schemas.openxmlformats.org/officeDocument/2006/relationships/customXml" Target="../ink/ink1184.xml"/><Relationship Id="rId315" Type="http://schemas.openxmlformats.org/officeDocument/2006/relationships/image" Target="../media/image850.png"/><Relationship Id="rId522" Type="http://schemas.openxmlformats.org/officeDocument/2006/relationships/customXml" Target="../ink/ink1391.xml"/><Relationship Id="rId967" Type="http://schemas.openxmlformats.org/officeDocument/2006/relationships/image" Target="../media/image1176.png"/><Relationship Id="rId1152" Type="http://schemas.openxmlformats.org/officeDocument/2006/relationships/customXml" Target="../ink/ink1706.xml"/><Relationship Id="rId96" Type="http://schemas.openxmlformats.org/officeDocument/2006/relationships/customXml" Target="../ink/ink1178.xml"/><Relationship Id="rId161" Type="http://schemas.openxmlformats.org/officeDocument/2006/relationships/image" Target="../media/image774.png"/><Relationship Id="rId399" Type="http://schemas.openxmlformats.org/officeDocument/2006/relationships/image" Target="../media/image892.png"/><Relationship Id="rId827" Type="http://schemas.openxmlformats.org/officeDocument/2006/relationships/image" Target="../media/image1106.png"/><Relationship Id="rId1012" Type="http://schemas.openxmlformats.org/officeDocument/2006/relationships/customXml" Target="../ink/ink1636.xml"/><Relationship Id="rId259" Type="http://schemas.openxmlformats.org/officeDocument/2006/relationships/image" Target="../media/image822.png"/><Relationship Id="rId466" Type="http://schemas.openxmlformats.org/officeDocument/2006/relationships/customXml" Target="../ink/ink1363.xml"/><Relationship Id="rId673" Type="http://schemas.openxmlformats.org/officeDocument/2006/relationships/image" Target="../media/image1029.png"/><Relationship Id="rId880" Type="http://schemas.openxmlformats.org/officeDocument/2006/relationships/customXml" Target="../ink/ink1570.xml"/><Relationship Id="rId1096" Type="http://schemas.openxmlformats.org/officeDocument/2006/relationships/customXml" Target="../ink/ink1678.xml"/><Relationship Id="rId23" Type="http://schemas.openxmlformats.org/officeDocument/2006/relationships/image" Target="../media/image705.png"/><Relationship Id="rId119" Type="http://schemas.openxmlformats.org/officeDocument/2006/relationships/image" Target="../media/image753.png"/><Relationship Id="rId326" Type="http://schemas.openxmlformats.org/officeDocument/2006/relationships/customXml" Target="../ink/ink1293.xml"/><Relationship Id="rId533" Type="http://schemas.openxmlformats.org/officeDocument/2006/relationships/image" Target="../media/image959.png"/><Relationship Id="rId978" Type="http://schemas.openxmlformats.org/officeDocument/2006/relationships/customXml" Target="../ink/ink1619.xml"/><Relationship Id="rId1163" Type="http://schemas.openxmlformats.org/officeDocument/2006/relationships/image" Target="../media/image1273.png"/><Relationship Id="rId740" Type="http://schemas.openxmlformats.org/officeDocument/2006/relationships/customXml" Target="../ink/ink1500.xml"/><Relationship Id="rId838" Type="http://schemas.openxmlformats.org/officeDocument/2006/relationships/customXml" Target="../ink/ink1549.xml"/><Relationship Id="rId1023" Type="http://schemas.openxmlformats.org/officeDocument/2006/relationships/image" Target="../media/image1203.png"/><Relationship Id="rId172" Type="http://schemas.openxmlformats.org/officeDocument/2006/relationships/customXml" Target="../ink/ink1216.xml"/><Relationship Id="rId477" Type="http://schemas.openxmlformats.org/officeDocument/2006/relationships/image" Target="../media/image931.png"/><Relationship Id="rId600" Type="http://schemas.openxmlformats.org/officeDocument/2006/relationships/customXml" Target="../ink/ink1430.xml"/><Relationship Id="rId684" Type="http://schemas.openxmlformats.org/officeDocument/2006/relationships/customXml" Target="../ink/ink1472.xml"/><Relationship Id="rId337" Type="http://schemas.openxmlformats.org/officeDocument/2006/relationships/image" Target="../media/image861.png"/><Relationship Id="rId891" Type="http://schemas.openxmlformats.org/officeDocument/2006/relationships/image" Target="../media/image1138.png"/><Relationship Id="rId905" Type="http://schemas.openxmlformats.org/officeDocument/2006/relationships/image" Target="../media/image1145.png"/><Relationship Id="rId989" Type="http://schemas.openxmlformats.org/officeDocument/2006/relationships/image" Target="../media/image1187.png"/><Relationship Id="rId34" Type="http://schemas.openxmlformats.org/officeDocument/2006/relationships/customXml" Target="../ink/ink1147.xml"/><Relationship Id="rId544" Type="http://schemas.openxmlformats.org/officeDocument/2006/relationships/customXml" Target="../ink/ink1402.xml"/><Relationship Id="rId751" Type="http://schemas.openxmlformats.org/officeDocument/2006/relationships/image" Target="../media/image1068.png"/><Relationship Id="rId849" Type="http://schemas.openxmlformats.org/officeDocument/2006/relationships/image" Target="../media/image1117.png"/><Relationship Id="rId183" Type="http://schemas.openxmlformats.org/officeDocument/2006/relationships/image" Target="../media/image785.png"/><Relationship Id="rId390" Type="http://schemas.openxmlformats.org/officeDocument/2006/relationships/customXml" Target="../ink/ink1325.xml"/><Relationship Id="rId404" Type="http://schemas.openxmlformats.org/officeDocument/2006/relationships/customXml" Target="../ink/ink1332.xml"/><Relationship Id="rId611" Type="http://schemas.openxmlformats.org/officeDocument/2006/relationships/image" Target="../media/image998.png"/><Relationship Id="rId1034" Type="http://schemas.openxmlformats.org/officeDocument/2006/relationships/customXml" Target="../ink/ink1647.xml"/><Relationship Id="rId250" Type="http://schemas.openxmlformats.org/officeDocument/2006/relationships/customXml" Target="../ink/ink1255.xml"/><Relationship Id="rId488" Type="http://schemas.openxmlformats.org/officeDocument/2006/relationships/customXml" Target="../ink/ink1374.xml"/><Relationship Id="rId695" Type="http://schemas.openxmlformats.org/officeDocument/2006/relationships/image" Target="../media/image1040.png"/><Relationship Id="rId709" Type="http://schemas.openxmlformats.org/officeDocument/2006/relationships/image" Target="../media/image1047.png"/><Relationship Id="rId916" Type="http://schemas.openxmlformats.org/officeDocument/2006/relationships/customXml" Target="../ink/ink1588.xml"/><Relationship Id="rId1101" Type="http://schemas.openxmlformats.org/officeDocument/2006/relationships/image" Target="../media/image1242.png"/><Relationship Id="rId45" Type="http://schemas.openxmlformats.org/officeDocument/2006/relationships/image" Target="../media/image716.png"/><Relationship Id="rId110" Type="http://schemas.openxmlformats.org/officeDocument/2006/relationships/customXml" Target="../ink/ink1185.xml"/><Relationship Id="rId348" Type="http://schemas.openxmlformats.org/officeDocument/2006/relationships/customXml" Target="../ink/ink1304.xml"/><Relationship Id="rId555" Type="http://schemas.openxmlformats.org/officeDocument/2006/relationships/image" Target="../media/image970.png"/><Relationship Id="rId762" Type="http://schemas.openxmlformats.org/officeDocument/2006/relationships/customXml" Target="../ink/ink1511.xml"/><Relationship Id="rId194" Type="http://schemas.openxmlformats.org/officeDocument/2006/relationships/customXml" Target="../ink/ink1227.xml"/><Relationship Id="rId208" Type="http://schemas.openxmlformats.org/officeDocument/2006/relationships/customXml" Target="../ink/ink1234.xml"/><Relationship Id="rId415" Type="http://schemas.openxmlformats.org/officeDocument/2006/relationships/image" Target="../media/image900.png"/><Relationship Id="rId622" Type="http://schemas.openxmlformats.org/officeDocument/2006/relationships/customXml" Target="../ink/ink1441.xml"/><Relationship Id="rId1045" Type="http://schemas.openxmlformats.org/officeDocument/2006/relationships/image" Target="../media/image1214.png"/><Relationship Id="rId261" Type="http://schemas.openxmlformats.org/officeDocument/2006/relationships/image" Target="../media/image823.png"/><Relationship Id="rId499" Type="http://schemas.openxmlformats.org/officeDocument/2006/relationships/image" Target="../media/image942.png"/><Relationship Id="rId927" Type="http://schemas.openxmlformats.org/officeDocument/2006/relationships/image" Target="../media/image1156.png"/><Relationship Id="rId1112" Type="http://schemas.openxmlformats.org/officeDocument/2006/relationships/customXml" Target="../ink/ink1686.xml"/><Relationship Id="rId56" Type="http://schemas.openxmlformats.org/officeDocument/2006/relationships/customXml" Target="../ink/ink1158.xml"/><Relationship Id="rId359" Type="http://schemas.openxmlformats.org/officeDocument/2006/relationships/image" Target="../media/image872.png"/><Relationship Id="rId566" Type="http://schemas.openxmlformats.org/officeDocument/2006/relationships/customXml" Target="../ink/ink1413.xml"/><Relationship Id="rId773" Type="http://schemas.openxmlformats.org/officeDocument/2006/relationships/image" Target="../media/image1079.png"/><Relationship Id="rId121" Type="http://schemas.openxmlformats.org/officeDocument/2006/relationships/image" Target="../media/image754.png"/><Relationship Id="rId219" Type="http://schemas.openxmlformats.org/officeDocument/2006/relationships/image" Target="../media/image802.png"/><Relationship Id="rId426" Type="http://schemas.openxmlformats.org/officeDocument/2006/relationships/customXml" Target="../ink/ink1343.xml"/><Relationship Id="rId633" Type="http://schemas.openxmlformats.org/officeDocument/2006/relationships/image" Target="../media/image1009.png"/><Relationship Id="rId980" Type="http://schemas.openxmlformats.org/officeDocument/2006/relationships/customXml" Target="../ink/ink1620.xml"/><Relationship Id="rId1056" Type="http://schemas.openxmlformats.org/officeDocument/2006/relationships/customXml" Target="../ink/ink1658.xml"/><Relationship Id="rId840" Type="http://schemas.openxmlformats.org/officeDocument/2006/relationships/customXml" Target="../ink/ink1550.xml"/><Relationship Id="rId938" Type="http://schemas.openxmlformats.org/officeDocument/2006/relationships/customXml" Target="../ink/ink1599.xml"/><Relationship Id="rId67" Type="http://schemas.openxmlformats.org/officeDocument/2006/relationships/image" Target="../media/image727.png"/><Relationship Id="rId272" Type="http://schemas.openxmlformats.org/officeDocument/2006/relationships/customXml" Target="../ink/ink1266.xml"/><Relationship Id="rId577" Type="http://schemas.openxmlformats.org/officeDocument/2006/relationships/image" Target="../media/image981.png"/><Relationship Id="rId700" Type="http://schemas.openxmlformats.org/officeDocument/2006/relationships/customXml" Target="../ink/ink1480.xml"/><Relationship Id="rId1123" Type="http://schemas.openxmlformats.org/officeDocument/2006/relationships/image" Target="../media/image1253.png"/><Relationship Id="rId132" Type="http://schemas.openxmlformats.org/officeDocument/2006/relationships/customXml" Target="../ink/ink1196.xml"/><Relationship Id="rId784" Type="http://schemas.openxmlformats.org/officeDocument/2006/relationships/customXml" Target="../ink/ink1522.xml"/><Relationship Id="rId991" Type="http://schemas.openxmlformats.org/officeDocument/2006/relationships/image" Target="../media/image1188.png"/><Relationship Id="rId1067" Type="http://schemas.openxmlformats.org/officeDocument/2006/relationships/image" Target="../media/image1225.png"/><Relationship Id="rId437" Type="http://schemas.openxmlformats.org/officeDocument/2006/relationships/image" Target="../media/image911.png"/><Relationship Id="rId644" Type="http://schemas.openxmlformats.org/officeDocument/2006/relationships/customXml" Target="../ink/ink1452.xml"/><Relationship Id="rId851" Type="http://schemas.openxmlformats.org/officeDocument/2006/relationships/image" Target="../media/image1118.png"/><Relationship Id="rId283" Type="http://schemas.openxmlformats.org/officeDocument/2006/relationships/image" Target="../media/image834.png"/><Relationship Id="rId490" Type="http://schemas.openxmlformats.org/officeDocument/2006/relationships/customXml" Target="../ink/ink1375.xml"/><Relationship Id="rId504" Type="http://schemas.openxmlformats.org/officeDocument/2006/relationships/customXml" Target="../ink/ink1382.xml"/><Relationship Id="rId711" Type="http://schemas.openxmlformats.org/officeDocument/2006/relationships/image" Target="../media/image1048.png"/><Relationship Id="rId949" Type="http://schemas.openxmlformats.org/officeDocument/2006/relationships/image" Target="../media/image1167.png"/><Relationship Id="rId1134" Type="http://schemas.openxmlformats.org/officeDocument/2006/relationships/customXml" Target="../ink/ink1697.xml"/><Relationship Id="rId78" Type="http://schemas.openxmlformats.org/officeDocument/2006/relationships/customXml" Target="../ink/ink1169.xml"/><Relationship Id="rId143" Type="http://schemas.openxmlformats.org/officeDocument/2006/relationships/image" Target="../media/image765.png"/><Relationship Id="rId350" Type="http://schemas.openxmlformats.org/officeDocument/2006/relationships/customXml" Target="../ink/ink1305.xml"/><Relationship Id="rId588" Type="http://schemas.openxmlformats.org/officeDocument/2006/relationships/customXml" Target="../ink/ink1424.xml"/><Relationship Id="rId795" Type="http://schemas.openxmlformats.org/officeDocument/2006/relationships/image" Target="../media/image1090.png"/><Relationship Id="rId809" Type="http://schemas.openxmlformats.org/officeDocument/2006/relationships/image" Target="../media/image1097.png"/><Relationship Id="rId9" Type="http://schemas.openxmlformats.org/officeDocument/2006/relationships/image" Target="../media/image698.png"/><Relationship Id="rId210" Type="http://schemas.openxmlformats.org/officeDocument/2006/relationships/customXml" Target="../ink/ink1235.xml"/><Relationship Id="rId448" Type="http://schemas.openxmlformats.org/officeDocument/2006/relationships/customXml" Target="../ink/ink1354.xml"/><Relationship Id="rId655" Type="http://schemas.openxmlformats.org/officeDocument/2006/relationships/image" Target="../media/image1020.png"/><Relationship Id="rId862" Type="http://schemas.openxmlformats.org/officeDocument/2006/relationships/customXml" Target="../ink/ink1561.xml"/><Relationship Id="rId1078" Type="http://schemas.openxmlformats.org/officeDocument/2006/relationships/customXml" Target="../ink/ink1669.xml"/><Relationship Id="rId294" Type="http://schemas.openxmlformats.org/officeDocument/2006/relationships/customXml" Target="../ink/ink1277.xml"/><Relationship Id="rId308" Type="http://schemas.openxmlformats.org/officeDocument/2006/relationships/customXml" Target="../ink/ink1284.xml"/><Relationship Id="rId515" Type="http://schemas.openxmlformats.org/officeDocument/2006/relationships/image" Target="../media/image950.png"/><Relationship Id="rId722" Type="http://schemas.openxmlformats.org/officeDocument/2006/relationships/customXml" Target="../ink/ink1491.xml"/><Relationship Id="rId1145" Type="http://schemas.openxmlformats.org/officeDocument/2006/relationships/image" Target="../media/image1264.png"/><Relationship Id="rId89" Type="http://schemas.openxmlformats.org/officeDocument/2006/relationships/image" Target="../media/image738.png"/><Relationship Id="rId154" Type="http://schemas.openxmlformats.org/officeDocument/2006/relationships/customXml" Target="../ink/ink1207.xml"/><Relationship Id="rId361" Type="http://schemas.openxmlformats.org/officeDocument/2006/relationships/image" Target="../media/image873.png"/><Relationship Id="rId599" Type="http://schemas.openxmlformats.org/officeDocument/2006/relationships/image" Target="../media/image992.png"/><Relationship Id="rId1005" Type="http://schemas.openxmlformats.org/officeDocument/2006/relationships/image" Target="../media/image1195.png"/><Relationship Id="rId459" Type="http://schemas.openxmlformats.org/officeDocument/2006/relationships/image" Target="../media/image922.png"/><Relationship Id="rId666" Type="http://schemas.openxmlformats.org/officeDocument/2006/relationships/customXml" Target="../ink/ink1463.xml"/><Relationship Id="rId873" Type="http://schemas.openxmlformats.org/officeDocument/2006/relationships/image" Target="../media/image1129.png"/><Relationship Id="rId1089" Type="http://schemas.openxmlformats.org/officeDocument/2006/relationships/image" Target="../media/image1236.png"/><Relationship Id="rId16" Type="http://schemas.openxmlformats.org/officeDocument/2006/relationships/customXml" Target="../ink/ink1138.xml"/><Relationship Id="rId221" Type="http://schemas.openxmlformats.org/officeDocument/2006/relationships/image" Target="../media/image803.png"/><Relationship Id="rId319" Type="http://schemas.openxmlformats.org/officeDocument/2006/relationships/image" Target="../media/image852.png"/><Relationship Id="rId526" Type="http://schemas.openxmlformats.org/officeDocument/2006/relationships/customXml" Target="../ink/ink1393.xml"/><Relationship Id="rId1156" Type="http://schemas.openxmlformats.org/officeDocument/2006/relationships/customXml" Target="../ink/ink1708.xml"/><Relationship Id="rId733" Type="http://schemas.openxmlformats.org/officeDocument/2006/relationships/image" Target="../media/image1059.png"/><Relationship Id="rId940" Type="http://schemas.openxmlformats.org/officeDocument/2006/relationships/customXml" Target="../ink/ink1600.xml"/><Relationship Id="rId1016" Type="http://schemas.openxmlformats.org/officeDocument/2006/relationships/customXml" Target="../ink/ink1638.xml"/><Relationship Id="rId165" Type="http://schemas.openxmlformats.org/officeDocument/2006/relationships/image" Target="../media/image776.png"/><Relationship Id="rId372" Type="http://schemas.openxmlformats.org/officeDocument/2006/relationships/customXml" Target="../ink/ink1316.xml"/><Relationship Id="rId677" Type="http://schemas.openxmlformats.org/officeDocument/2006/relationships/image" Target="../media/image1031.png"/><Relationship Id="rId800" Type="http://schemas.openxmlformats.org/officeDocument/2006/relationships/customXml" Target="../ink/ink1530.xml"/><Relationship Id="rId232" Type="http://schemas.openxmlformats.org/officeDocument/2006/relationships/customXml" Target="../ink/ink1246.xml"/><Relationship Id="rId884" Type="http://schemas.openxmlformats.org/officeDocument/2006/relationships/customXml" Target="../ink/ink1572.xml"/><Relationship Id="rId27" Type="http://schemas.openxmlformats.org/officeDocument/2006/relationships/image" Target="../media/image707.png"/><Relationship Id="rId537" Type="http://schemas.openxmlformats.org/officeDocument/2006/relationships/image" Target="../media/image961.png"/><Relationship Id="rId744" Type="http://schemas.openxmlformats.org/officeDocument/2006/relationships/customXml" Target="../ink/ink1502.xml"/><Relationship Id="rId951" Type="http://schemas.openxmlformats.org/officeDocument/2006/relationships/image" Target="../media/image1168.png"/><Relationship Id="rId1167" Type="http://schemas.openxmlformats.org/officeDocument/2006/relationships/image" Target="../media/image1275.png"/><Relationship Id="rId80" Type="http://schemas.openxmlformats.org/officeDocument/2006/relationships/customXml" Target="../ink/ink1170.xml"/><Relationship Id="rId176" Type="http://schemas.openxmlformats.org/officeDocument/2006/relationships/customXml" Target="../ink/ink1218.xml"/><Relationship Id="rId383" Type="http://schemas.openxmlformats.org/officeDocument/2006/relationships/image" Target="../media/image884.png"/><Relationship Id="rId590" Type="http://schemas.openxmlformats.org/officeDocument/2006/relationships/customXml" Target="../ink/ink1425.xml"/><Relationship Id="rId604" Type="http://schemas.openxmlformats.org/officeDocument/2006/relationships/customXml" Target="../ink/ink1432.xml"/><Relationship Id="rId811" Type="http://schemas.openxmlformats.org/officeDocument/2006/relationships/image" Target="../media/image1098.png"/><Relationship Id="rId1027" Type="http://schemas.openxmlformats.org/officeDocument/2006/relationships/image" Target="../media/image1205.png"/><Relationship Id="rId243" Type="http://schemas.openxmlformats.org/officeDocument/2006/relationships/image" Target="../media/image814.png"/><Relationship Id="rId450" Type="http://schemas.openxmlformats.org/officeDocument/2006/relationships/customXml" Target="../ink/ink1355.xml"/><Relationship Id="rId688" Type="http://schemas.openxmlformats.org/officeDocument/2006/relationships/customXml" Target="../ink/ink1474.xml"/><Relationship Id="rId895" Type="http://schemas.openxmlformats.org/officeDocument/2006/relationships/image" Target="../media/image1140.png"/><Relationship Id="rId909" Type="http://schemas.openxmlformats.org/officeDocument/2006/relationships/image" Target="../media/image1147.png"/><Relationship Id="rId1080" Type="http://schemas.openxmlformats.org/officeDocument/2006/relationships/customXml" Target="../ink/ink1670.xml"/><Relationship Id="rId38" Type="http://schemas.openxmlformats.org/officeDocument/2006/relationships/customXml" Target="../ink/ink1149.xml"/><Relationship Id="rId103" Type="http://schemas.openxmlformats.org/officeDocument/2006/relationships/image" Target="../media/image745.png"/><Relationship Id="rId310" Type="http://schemas.openxmlformats.org/officeDocument/2006/relationships/customXml" Target="../ink/ink1285.xml"/><Relationship Id="rId548" Type="http://schemas.openxmlformats.org/officeDocument/2006/relationships/customXml" Target="../ink/ink1404.xml"/><Relationship Id="rId755" Type="http://schemas.openxmlformats.org/officeDocument/2006/relationships/image" Target="../media/image1070.png"/><Relationship Id="rId962" Type="http://schemas.openxmlformats.org/officeDocument/2006/relationships/customXml" Target="../ink/ink1611.xml"/><Relationship Id="rId91" Type="http://schemas.openxmlformats.org/officeDocument/2006/relationships/image" Target="../media/image739.png"/><Relationship Id="rId187" Type="http://schemas.openxmlformats.org/officeDocument/2006/relationships/image" Target="../media/image787.png"/><Relationship Id="rId394" Type="http://schemas.openxmlformats.org/officeDocument/2006/relationships/customXml" Target="../ink/ink1327.xml"/><Relationship Id="rId408" Type="http://schemas.openxmlformats.org/officeDocument/2006/relationships/customXml" Target="../ink/ink1334.xml"/><Relationship Id="rId615" Type="http://schemas.openxmlformats.org/officeDocument/2006/relationships/image" Target="../media/image1000.png"/><Relationship Id="rId822" Type="http://schemas.openxmlformats.org/officeDocument/2006/relationships/customXml" Target="../ink/ink1541.xml"/><Relationship Id="rId1038" Type="http://schemas.openxmlformats.org/officeDocument/2006/relationships/customXml" Target="../ink/ink1649.xml"/><Relationship Id="rId254" Type="http://schemas.openxmlformats.org/officeDocument/2006/relationships/customXml" Target="../ink/ink1257.xml"/><Relationship Id="rId699" Type="http://schemas.openxmlformats.org/officeDocument/2006/relationships/image" Target="../media/image1042.png"/><Relationship Id="rId1091" Type="http://schemas.openxmlformats.org/officeDocument/2006/relationships/image" Target="../media/image1237.png"/><Relationship Id="rId1105" Type="http://schemas.openxmlformats.org/officeDocument/2006/relationships/image" Target="../media/image1244.png"/><Relationship Id="rId49" Type="http://schemas.openxmlformats.org/officeDocument/2006/relationships/image" Target="../media/image718.png"/><Relationship Id="rId114" Type="http://schemas.openxmlformats.org/officeDocument/2006/relationships/customXml" Target="../ink/ink1187.xml"/><Relationship Id="rId461" Type="http://schemas.openxmlformats.org/officeDocument/2006/relationships/image" Target="../media/image923.png"/><Relationship Id="rId559" Type="http://schemas.openxmlformats.org/officeDocument/2006/relationships/image" Target="../media/image972.png"/><Relationship Id="rId766" Type="http://schemas.openxmlformats.org/officeDocument/2006/relationships/customXml" Target="../ink/ink1513.xml"/><Relationship Id="rId198" Type="http://schemas.openxmlformats.org/officeDocument/2006/relationships/customXml" Target="../ink/ink1229.xml"/><Relationship Id="rId321" Type="http://schemas.openxmlformats.org/officeDocument/2006/relationships/image" Target="../media/image853.png"/><Relationship Id="rId419" Type="http://schemas.openxmlformats.org/officeDocument/2006/relationships/image" Target="../media/image902.png"/><Relationship Id="rId626" Type="http://schemas.openxmlformats.org/officeDocument/2006/relationships/customXml" Target="../ink/ink1443.xml"/><Relationship Id="rId973" Type="http://schemas.openxmlformats.org/officeDocument/2006/relationships/image" Target="../media/image1179.png"/><Relationship Id="rId1049" Type="http://schemas.openxmlformats.org/officeDocument/2006/relationships/image" Target="../media/image1216.png"/><Relationship Id="rId833" Type="http://schemas.openxmlformats.org/officeDocument/2006/relationships/image" Target="../media/image1109.png"/><Relationship Id="rId1116" Type="http://schemas.openxmlformats.org/officeDocument/2006/relationships/customXml" Target="../ink/ink1688.xml"/><Relationship Id="rId265" Type="http://schemas.openxmlformats.org/officeDocument/2006/relationships/image" Target="../media/image825.png"/><Relationship Id="rId472" Type="http://schemas.openxmlformats.org/officeDocument/2006/relationships/customXml" Target="../ink/ink1366.xml"/><Relationship Id="rId900" Type="http://schemas.openxmlformats.org/officeDocument/2006/relationships/customXml" Target="../ink/ink1580.xml"/><Relationship Id="rId125" Type="http://schemas.openxmlformats.org/officeDocument/2006/relationships/image" Target="../media/image756.png"/><Relationship Id="rId332" Type="http://schemas.openxmlformats.org/officeDocument/2006/relationships/customXml" Target="../ink/ink1296.xml"/><Relationship Id="rId777" Type="http://schemas.openxmlformats.org/officeDocument/2006/relationships/image" Target="../media/image1081.png"/><Relationship Id="rId984" Type="http://schemas.openxmlformats.org/officeDocument/2006/relationships/customXml" Target="../ink/ink1622.xml"/><Relationship Id="rId637" Type="http://schemas.openxmlformats.org/officeDocument/2006/relationships/image" Target="../media/image1011.png"/><Relationship Id="rId844" Type="http://schemas.openxmlformats.org/officeDocument/2006/relationships/customXml" Target="../ink/ink1552.xml"/><Relationship Id="rId276" Type="http://schemas.openxmlformats.org/officeDocument/2006/relationships/customXml" Target="../ink/ink1268.xml"/><Relationship Id="rId483" Type="http://schemas.openxmlformats.org/officeDocument/2006/relationships/image" Target="../media/image934.png"/><Relationship Id="rId690" Type="http://schemas.openxmlformats.org/officeDocument/2006/relationships/customXml" Target="../ink/ink1475.xml"/><Relationship Id="rId704" Type="http://schemas.openxmlformats.org/officeDocument/2006/relationships/customXml" Target="../ink/ink1482.xml"/><Relationship Id="rId911" Type="http://schemas.openxmlformats.org/officeDocument/2006/relationships/image" Target="../media/image1148.png"/><Relationship Id="rId1127" Type="http://schemas.openxmlformats.org/officeDocument/2006/relationships/image" Target="../media/image1255.png"/><Relationship Id="rId40" Type="http://schemas.openxmlformats.org/officeDocument/2006/relationships/customXml" Target="../ink/ink1150.xml"/><Relationship Id="rId136" Type="http://schemas.openxmlformats.org/officeDocument/2006/relationships/customXml" Target="../ink/ink1198.xml"/><Relationship Id="rId343" Type="http://schemas.openxmlformats.org/officeDocument/2006/relationships/image" Target="../media/image864.png"/><Relationship Id="rId550" Type="http://schemas.openxmlformats.org/officeDocument/2006/relationships/customXml" Target="../ink/ink1405.xml"/><Relationship Id="rId788" Type="http://schemas.openxmlformats.org/officeDocument/2006/relationships/customXml" Target="../ink/ink1524.xml"/><Relationship Id="rId995" Type="http://schemas.openxmlformats.org/officeDocument/2006/relationships/image" Target="../media/image1190.png"/><Relationship Id="rId203" Type="http://schemas.openxmlformats.org/officeDocument/2006/relationships/image" Target="../media/image795.png"/><Relationship Id="rId648" Type="http://schemas.openxmlformats.org/officeDocument/2006/relationships/customXml" Target="../ink/ink1454.xml"/><Relationship Id="rId855" Type="http://schemas.openxmlformats.org/officeDocument/2006/relationships/image" Target="../media/image1120.png"/><Relationship Id="rId1040" Type="http://schemas.openxmlformats.org/officeDocument/2006/relationships/customXml" Target="../ink/ink1650.xml"/><Relationship Id="rId287" Type="http://schemas.openxmlformats.org/officeDocument/2006/relationships/image" Target="../media/image836.png"/><Relationship Id="rId410" Type="http://schemas.openxmlformats.org/officeDocument/2006/relationships/customXml" Target="../ink/ink1335.xml"/><Relationship Id="rId494" Type="http://schemas.openxmlformats.org/officeDocument/2006/relationships/customXml" Target="../ink/ink1377.xml"/><Relationship Id="rId508" Type="http://schemas.openxmlformats.org/officeDocument/2006/relationships/customXml" Target="../ink/ink1384.xml"/><Relationship Id="rId715" Type="http://schemas.openxmlformats.org/officeDocument/2006/relationships/image" Target="../media/image1050.png"/><Relationship Id="rId922" Type="http://schemas.openxmlformats.org/officeDocument/2006/relationships/customXml" Target="../ink/ink1591.xml"/><Relationship Id="rId1138" Type="http://schemas.openxmlformats.org/officeDocument/2006/relationships/customXml" Target="../ink/ink1699.xml"/><Relationship Id="rId147" Type="http://schemas.openxmlformats.org/officeDocument/2006/relationships/image" Target="../media/image767.png"/><Relationship Id="rId354" Type="http://schemas.openxmlformats.org/officeDocument/2006/relationships/customXml" Target="../ink/ink1307.xml"/><Relationship Id="rId799" Type="http://schemas.openxmlformats.org/officeDocument/2006/relationships/image" Target="../media/image1092.png"/><Relationship Id="rId51" Type="http://schemas.openxmlformats.org/officeDocument/2006/relationships/image" Target="../media/image719.png"/><Relationship Id="rId561" Type="http://schemas.openxmlformats.org/officeDocument/2006/relationships/image" Target="../media/image973.png"/><Relationship Id="rId659" Type="http://schemas.openxmlformats.org/officeDocument/2006/relationships/image" Target="../media/image1022.png"/><Relationship Id="rId866" Type="http://schemas.openxmlformats.org/officeDocument/2006/relationships/customXml" Target="../ink/ink1563.xml"/><Relationship Id="rId214" Type="http://schemas.openxmlformats.org/officeDocument/2006/relationships/customXml" Target="../ink/ink1237.xml"/><Relationship Id="rId298" Type="http://schemas.openxmlformats.org/officeDocument/2006/relationships/customXml" Target="../ink/ink1279.xml"/><Relationship Id="rId421" Type="http://schemas.openxmlformats.org/officeDocument/2006/relationships/image" Target="../media/image903.png"/><Relationship Id="rId519" Type="http://schemas.openxmlformats.org/officeDocument/2006/relationships/image" Target="../media/image952.png"/><Relationship Id="rId1051" Type="http://schemas.openxmlformats.org/officeDocument/2006/relationships/image" Target="../media/image1217.png"/><Relationship Id="rId1149" Type="http://schemas.openxmlformats.org/officeDocument/2006/relationships/image" Target="../media/image1266.png"/><Relationship Id="rId158" Type="http://schemas.openxmlformats.org/officeDocument/2006/relationships/customXml" Target="../ink/ink1209.xml"/><Relationship Id="rId726" Type="http://schemas.openxmlformats.org/officeDocument/2006/relationships/customXml" Target="../ink/ink1493.xml"/><Relationship Id="rId933" Type="http://schemas.openxmlformats.org/officeDocument/2006/relationships/image" Target="../media/image1159.png"/><Relationship Id="rId1009" Type="http://schemas.openxmlformats.org/officeDocument/2006/relationships/image" Target="../media/image695.png"/><Relationship Id="rId62" Type="http://schemas.openxmlformats.org/officeDocument/2006/relationships/customXml" Target="../ink/ink1161.xml"/><Relationship Id="rId365" Type="http://schemas.openxmlformats.org/officeDocument/2006/relationships/image" Target="../media/image875.png"/><Relationship Id="rId572" Type="http://schemas.openxmlformats.org/officeDocument/2006/relationships/customXml" Target="../ink/ink1416.xml"/><Relationship Id="rId225" Type="http://schemas.openxmlformats.org/officeDocument/2006/relationships/image" Target="../media/image805.png"/><Relationship Id="rId432" Type="http://schemas.openxmlformats.org/officeDocument/2006/relationships/customXml" Target="../ink/ink1346.xml"/><Relationship Id="rId877" Type="http://schemas.openxmlformats.org/officeDocument/2006/relationships/image" Target="../media/image1131.png"/><Relationship Id="rId1062" Type="http://schemas.openxmlformats.org/officeDocument/2006/relationships/customXml" Target="../ink/ink1661.xml"/><Relationship Id="rId737" Type="http://schemas.openxmlformats.org/officeDocument/2006/relationships/image" Target="../media/image1061.png"/><Relationship Id="rId944" Type="http://schemas.openxmlformats.org/officeDocument/2006/relationships/customXml" Target="../ink/ink1602.xml"/><Relationship Id="rId73" Type="http://schemas.openxmlformats.org/officeDocument/2006/relationships/image" Target="../media/image730.png"/><Relationship Id="rId169" Type="http://schemas.openxmlformats.org/officeDocument/2006/relationships/image" Target="../media/image778.png"/><Relationship Id="rId376" Type="http://schemas.openxmlformats.org/officeDocument/2006/relationships/customXml" Target="../ink/ink1318.xml"/><Relationship Id="rId583" Type="http://schemas.openxmlformats.org/officeDocument/2006/relationships/image" Target="../media/image984.png"/><Relationship Id="rId790" Type="http://schemas.openxmlformats.org/officeDocument/2006/relationships/customXml" Target="../ink/ink1525.xml"/><Relationship Id="rId804" Type="http://schemas.openxmlformats.org/officeDocument/2006/relationships/customXml" Target="../ink/ink1532.xml"/><Relationship Id="rId4" Type="http://schemas.openxmlformats.org/officeDocument/2006/relationships/customXml" Target="../ink/ink1132.xml"/><Relationship Id="rId236" Type="http://schemas.openxmlformats.org/officeDocument/2006/relationships/customXml" Target="../ink/ink1248.xml"/><Relationship Id="rId443" Type="http://schemas.openxmlformats.org/officeDocument/2006/relationships/image" Target="../media/image914.png"/><Relationship Id="rId650" Type="http://schemas.openxmlformats.org/officeDocument/2006/relationships/customXml" Target="../ink/ink1455.xml"/><Relationship Id="rId888" Type="http://schemas.openxmlformats.org/officeDocument/2006/relationships/customXml" Target="../ink/ink1574.xml"/><Relationship Id="rId1073" Type="http://schemas.openxmlformats.org/officeDocument/2006/relationships/image" Target="../media/image1228.png"/><Relationship Id="rId303" Type="http://schemas.openxmlformats.org/officeDocument/2006/relationships/image" Target="../media/image844.png"/><Relationship Id="rId748" Type="http://schemas.openxmlformats.org/officeDocument/2006/relationships/customXml" Target="../ink/ink1504.xml"/><Relationship Id="rId955" Type="http://schemas.openxmlformats.org/officeDocument/2006/relationships/image" Target="../media/image1170.png"/><Relationship Id="rId1140" Type="http://schemas.openxmlformats.org/officeDocument/2006/relationships/customXml" Target="../ink/ink1700.xml"/><Relationship Id="rId84" Type="http://schemas.openxmlformats.org/officeDocument/2006/relationships/customXml" Target="../ink/ink1172.xml"/><Relationship Id="rId387" Type="http://schemas.openxmlformats.org/officeDocument/2006/relationships/image" Target="../media/image886.png"/><Relationship Id="rId510" Type="http://schemas.openxmlformats.org/officeDocument/2006/relationships/customXml" Target="../ink/ink1385.xml"/><Relationship Id="rId594" Type="http://schemas.openxmlformats.org/officeDocument/2006/relationships/customXml" Target="../ink/ink1427.xml"/><Relationship Id="rId608" Type="http://schemas.openxmlformats.org/officeDocument/2006/relationships/customXml" Target="../ink/ink1434.xml"/><Relationship Id="rId815" Type="http://schemas.openxmlformats.org/officeDocument/2006/relationships/image" Target="../media/image1100.png"/><Relationship Id="rId247" Type="http://schemas.openxmlformats.org/officeDocument/2006/relationships/image" Target="../media/image816.png"/><Relationship Id="rId899" Type="http://schemas.openxmlformats.org/officeDocument/2006/relationships/image" Target="../media/image1142.png"/><Relationship Id="rId1000" Type="http://schemas.openxmlformats.org/officeDocument/2006/relationships/customXml" Target="../ink/ink1630.xml"/><Relationship Id="rId1084" Type="http://schemas.openxmlformats.org/officeDocument/2006/relationships/customXml" Target="../ink/ink1672.xml"/><Relationship Id="rId107" Type="http://schemas.openxmlformats.org/officeDocument/2006/relationships/image" Target="../media/image747.png"/><Relationship Id="rId454" Type="http://schemas.openxmlformats.org/officeDocument/2006/relationships/customXml" Target="../ink/ink1357.xml"/><Relationship Id="rId661" Type="http://schemas.openxmlformats.org/officeDocument/2006/relationships/image" Target="../media/image1023.png"/><Relationship Id="rId759" Type="http://schemas.openxmlformats.org/officeDocument/2006/relationships/image" Target="../media/image1072.png"/><Relationship Id="rId966" Type="http://schemas.openxmlformats.org/officeDocument/2006/relationships/customXml" Target="../ink/ink1613.xml"/><Relationship Id="rId11" Type="http://schemas.openxmlformats.org/officeDocument/2006/relationships/image" Target="../media/image699.png"/><Relationship Id="rId314" Type="http://schemas.openxmlformats.org/officeDocument/2006/relationships/customXml" Target="../ink/ink1287.xml"/><Relationship Id="rId398" Type="http://schemas.openxmlformats.org/officeDocument/2006/relationships/customXml" Target="../ink/ink1329.xml"/><Relationship Id="rId521" Type="http://schemas.openxmlformats.org/officeDocument/2006/relationships/image" Target="../media/image953.png"/><Relationship Id="rId619" Type="http://schemas.openxmlformats.org/officeDocument/2006/relationships/image" Target="../media/image1002.png"/><Relationship Id="rId1151" Type="http://schemas.openxmlformats.org/officeDocument/2006/relationships/image" Target="../media/image1267.png"/><Relationship Id="rId95" Type="http://schemas.openxmlformats.org/officeDocument/2006/relationships/image" Target="../media/image741.png"/><Relationship Id="rId160" Type="http://schemas.openxmlformats.org/officeDocument/2006/relationships/customXml" Target="../ink/ink1210.xml"/><Relationship Id="rId826" Type="http://schemas.openxmlformats.org/officeDocument/2006/relationships/customXml" Target="../ink/ink1543.xml"/><Relationship Id="rId1011" Type="http://schemas.openxmlformats.org/officeDocument/2006/relationships/image" Target="../media/image1197.png"/><Relationship Id="rId1109" Type="http://schemas.openxmlformats.org/officeDocument/2006/relationships/image" Target="../media/image1246.png"/><Relationship Id="rId258" Type="http://schemas.openxmlformats.org/officeDocument/2006/relationships/customXml" Target="../ink/ink1259.xml"/><Relationship Id="rId465" Type="http://schemas.openxmlformats.org/officeDocument/2006/relationships/image" Target="../media/image925.png"/><Relationship Id="rId672" Type="http://schemas.openxmlformats.org/officeDocument/2006/relationships/customXml" Target="../ink/ink1466.xml"/><Relationship Id="rId1095" Type="http://schemas.openxmlformats.org/officeDocument/2006/relationships/image" Target="../media/image1239.png"/><Relationship Id="rId22" Type="http://schemas.openxmlformats.org/officeDocument/2006/relationships/customXml" Target="../ink/ink1141.xml"/><Relationship Id="rId118" Type="http://schemas.openxmlformats.org/officeDocument/2006/relationships/customXml" Target="../ink/ink1189.xml"/><Relationship Id="rId325" Type="http://schemas.openxmlformats.org/officeDocument/2006/relationships/image" Target="../media/image855.png"/><Relationship Id="rId532" Type="http://schemas.openxmlformats.org/officeDocument/2006/relationships/customXml" Target="../ink/ink1396.xml"/><Relationship Id="rId977" Type="http://schemas.openxmlformats.org/officeDocument/2006/relationships/image" Target="../media/image1181.png"/><Relationship Id="rId1162" Type="http://schemas.openxmlformats.org/officeDocument/2006/relationships/customXml" Target="../ink/ink1711.xml"/><Relationship Id="rId171" Type="http://schemas.openxmlformats.org/officeDocument/2006/relationships/image" Target="../media/image779.png"/><Relationship Id="rId837" Type="http://schemas.openxmlformats.org/officeDocument/2006/relationships/image" Target="../media/image1111.png"/><Relationship Id="rId1022" Type="http://schemas.openxmlformats.org/officeDocument/2006/relationships/customXml" Target="../ink/ink1641.xml"/><Relationship Id="rId269" Type="http://schemas.openxmlformats.org/officeDocument/2006/relationships/image" Target="../media/image827.png"/><Relationship Id="rId476" Type="http://schemas.openxmlformats.org/officeDocument/2006/relationships/customXml" Target="../ink/ink1368.xml"/><Relationship Id="rId683" Type="http://schemas.openxmlformats.org/officeDocument/2006/relationships/image" Target="../media/image1034.png"/><Relationship Id="rId890" Type="http://schemas.openxmlformats.org/officeDocument/2006/relationships/customXml" Target="../ink/ink1575.xml"/><Relationship Id="rId904" Type="http://schemas.openxmlformats.org/officeDocument/2006/relationships/customXml" Target="../ink/ink1582.xml"/><Relationship Id="rId33" Type="http://schemas.openxmlformats.org/officeDocument/2006/relationships/image" Target="../media/image710.png"/><Relationship Id="rId129" Type="http://schemas.openxmlformats.org/officeDocument/2006/relationships/image" Target="../media/image758.png"/><Relationship Id="rId336" Type="http://schemas.openxmlformats.org/officeDocument/2006/relationships/customXml" Target="../ink/ink1298.xml"/><Relationship Id="rId543" Type="http://schemas.openxmlformats.org/officeDocument/2006/relationships/image" Target="../media/image964.png"/><Relationship Id="rId988" Type="http://schemas.openxmlformats.org/officeDocument/2006/relationships/customXml" Target="../ink/ink1624.xml"/><Relationship Id="rId182" Type="http://schemas.openxmlformats.org/officeDocument/2006/relationships/customXml" Target="../ink/ink1221.xml"/><Relationship Id="rId403" Type="http://schemas.openxmlformats.org/officeDocument/2006/relationships/image" Target="../media/image894.png"/><Relationship Id="rId750" Type="http://schemas.openxmlformats.org/officeDocument/2006/relationships/customXml" Target="../ink/ink1505.xml"/><Relationship Id="rId848" Type="http://schemas.openxmlformats.org/officeDocument/2006/relationships/customXml" Target="../ink/ink1554.xml"/><Relationship Id="rId1033" Type="http://schemas.openxmlformats.org/officeDocument/2006/relationships/image" Target="../media/image1208.png"/><Relationship Id="rId487" Type="http://schemas.openxmlformats.org/officeDocument/2006/relationships/image" Target="../media/image936.png"/><Relationship Id="rId610" Type="http://schemas.openxmlformats.org/officeDocument/2006/relationships/customXml" Target="../ink/ink1435.xml"/><Relationship Id="rId694" Type="http://schemas.openxmlformats.org/officeDocument/2006/relationships/customXml" Target="../ink/ink1477.xml"/><Relationship Id="rId708" Type="http://schemas.openxmlformats.org/officeDocument/2006/relationships/customXml" Target="../ink/ink1484.xml"/><Relationship Id="rId915" Type="http://schemas.openxmlformats.org/officeDocument/2006/relationships/image" Target="../media/image1150.png"/><Relationship Id="rId347" Type="http://schemas.openxmlformats.org/officeDocument/2006/relationships/image" Target="../media/image866.png"/><Relationship Id="rId999" Type="http://schemas.openxmlformats.org/officeDocument/2006/relationships/image" Target="../media/image1192.png"/><Relationship Id="rId1100" Type="http://schemas.openxmlformats.org/officeDocument/2006/relationships/customXml" Target="../ink/ink1680.xml"/><Relationship Id="rId44" Type="http://schemas.openxmlformats.org/officeDocument/2006/relationships/customXml" Target="../ink/ink1152.xml"/><Relationship Id="rId554" Type="http://schemas.openxmlformats.org/officeDocument/2006/relationships/customXml" Target="../ink/ink1407.xml"/><Relationship Id="rId761" Type="http://schemas.openxmlformats.org/officeDocument/2006/relationships/image" Target="../media/image1073.png"/><Relationship Id="rId859" Type="http://schemas.openxmlformats.org/officeDocument/2006/relationships/image" Target="../media/image1122.png"/><Relationship Id="rId193" Type="http://schemas.openxmlformats.org/officeDocument/2006/relationships/image" Target="../media/image790.png"/><Relationship Id="rId207" Type="http://schemas.openxmlformats.org/officeDocument/2006/relationships/image" Target="../media/image797.png"/><Relationship Id="rId414" Type="http://schemas.openxmlformats.org/officeDocument/2006/relationships/customXml" Target="../ink/ink1337.xml"/><Relationship Id="rId498" Type="http://schemas.openxmlformats.org/officeDocument/2006/relationships/customXml" Target="../ink/ink1379.xml"/><Relationship Id="rId621" Type="http://schemas.openxmlformats.org/officeDocument/2006/relationships/image" Target="../media/image1003.png"/><Relationship Id="rId1044" Type="http://schemas.openxmlformats.org/officeDocument/2006/relationships/customXml" Target="../ink/ink1652.xml"/><Relationship Id="rId260" Type="http://schemas.openxmlformats.org/officeDocument/2006/relationships/customXml" Target="../ink/ink1260.xml"/><Relationship Id="rId719" Type="http://schemas.openxmlformats.org/officeDocument/2006/relationships/image" Target="../media/image1052.png"/><Relationship Id="rId926" Type="http://schemas.openxmlformats.org/officeDocument/2006/relationships/customXml" Target="../ink/ink1593.xml"/><Relationship Id="rId1111" Type="http://schemas.openxmlformats.org/officeDocument/2006/relationships/image" Target="../media/image1247.png"/><Relationship Id="rId55" Type="http://schemas.openxmlformats.org/officeDocument/2006/relationships/image" Target="../media/image721.png"/><Relationship Id="rId120" Type="http://schemas.openxmlformats.org/officeDocument/2006/relationships/customXml" Target="../ink/ink1190.xml"/><Relationship Id="rId358" Type="http://schemas.openxmlformats.org/officeDocument/2006/relationships/customXml" Target="../ink/ink1309.xml"/><Relationship Id="rId565" Type="http://schemas.openxmlformats.org/officeDocument/2006/relationships/image" Target="../media/image975.png"/><Relationship Id="rId772" Type="http://schemas.openxmlformats.org/officeDocument/2006/relationships/customXml" Target="../ink/ink1516.xml"/><Relationship Id="rId218" Type="http://schemas.openxmlformats.org/officeDocument/2006/relationships/customXml" Target="../ink/ink1239.xml"/><Relationship Id="rId425" Type="http://schemas.openxmlformats.org/officeDocument/2006/relationships/image" Target="../media/image905.png"/><Relationship Id="rId632" Type="http://schemas.openxmlformats.org/officeDocument/2006/relationships/customXml" Target="../ink/ink1446.xml"/><Relationship Id="rId1055" Type="http://schemas.openxmlformats.org/officeDocument/2006/relationships/image" Target="../media/image1219.png"/><Relationship Id="rId271" Type="http://schemas.openxmlformats.org/officeDocument/2006/relationships/image" Target="../media/image828.png"/><Relationship Id="rId937" Type="http://schemas.openxmlformats.org/officeDocument/2006/relationships/image" Target="../media/image1161.png"/><Relationship Id="rId1122" Type="http://schemas.openxmlformats.org/officeDocument/2006/relationships/customXml" Target="../ink/ink1691.xml"/><Relationship Id="rId66" Type="http://schemas.openxmlformats.org/officeDocument/2006/relationships/customXml" Target="../ink/ink1163.xml"/><Relationship Id="rId131" Type="http://schemas.openxmlformats.org/officeDocument/2006/relationships/image" Target="../media/image759.png"/><Relationship Id="rId369" Type="http://schemas.openxmlformats.org/officeDocument/2006/relationships/image" Target="../media/image877.png"/><Relationship Id="rId576" Type="http://schemas.openxmlformats.org/officeDocument/2006/relationships/customXml" Target="../ink/ink1418.xml"/><Relationship Id="rId783" Type="http://schemas.openxmlformats.org/officeDocument/2006/relationships/image" Target="../media/image1084.png"/><Relationship Id="rId990" Type="http://schemas.openxmlformats.org/officeDocument/2006/relationships/customXml" Target="../ink/ink1625.xml"/><Relationship Id="rId229" Type="http://schemas.openxmlformats.org/officeDocument/2006/relationships/image" Target="../media/image807.png"/><Relationship Id="rId436" Type="http://schemas.openxmlformats.org/officeDocument/2006/relationships/customXml" Target="../ink/ink1348.xml"/><Relationship Id="rId643" Type="http://schemas.openxmlformats.org/officeDocument/2006/relationships/image" Target="../media/image1014.png"/><Relationship Id="rId1066" Type="http://schemas.openxmlformats.org/officeDocument/2006/relationships/customXml" Target="../ink/ink1663.xml"/><Relationship Id="rId850" Type="http://schemas.openxmlformats.org/officeDocument/2006/relationships/customXml" Target="../ink/ink1555.xml"/><Relationship Id="rId948" Type="http://schemas.openxmlformats.org/officeDocument/2006/relationships/customXml" Target="../ink/ink1604.xml"/><Relationship Id="rId1133" Type="http://schemas.openxmlformats.org/officeDocument/2006/relationships/image" Target="../media/image1258.png"/><Relationship Id="rId77" Type="http://schemas.openxmlformats.org/officeDocument/2006/relationships/image" Target="../media/image732.png"/><Relationship Id="rId282" Type="http://schemas.openxmlformats.org/officeDocument/2006/relationships/customXml" Target="../ink/ink1271.xml"/><Relationship Id="rId503" Type="http://schemas.openxmlformats.org/officeDocument/2006/relationships/image" Target="../media/image944.png"/><Relationship Id="rId587" Type="http://schemas.openxmlformats.org/officeDocument/2006/relationships/image" Target="../media/image986.png"/><Relationship Id="rId710" Type="http://schemas.openxmlformats.org/officeDocument/2006/relationships/customXml" Target="../ink/ink1485.xml"/><Relationship Id="rId808" Type="http://schemas.openxmlformats.org/officeDocument/2006/relationships/customXml" Target="../ink/ink1534.xml"/><Relationship Id="rId8" Type="http://schemas.openxmlformats.org/officeDocument/2006/relationships/customXml" Target="../ink/ink1134.xml"/><Relationship Id="rId142" Type="http://schemas.openxmlformats.org/officeDocument/2006/relationships/customXml" Target="../ink/ink1201.xml"/><Relationship Id="rId447" Type="http://schemas.openxmlformats.org/officeDocument/2006/relationships/image" Target="../media/image916.png"/><Relationship Id="rId794" Type="http://schemas.openxmlformats.org/officeDocument/2006/relationships/customXml" Target="../ink/ink1527.xml"/><Relationship Id="rId1077" Type="http://schemas.openxmlformats.org/officeDocument/2006/relationships/image" Target="../media/image1230.png"/><Relationship Id="rId654" Type="http://schemas.openxmlformats.org/officeDocument/2006/relationships/customXml" Target="../ink/ink1457.xml"/><Relationship Id="rId861" Type="http://schemas.openxmlformats.org/officeDocument/2006/relationships/image" Target="../media/image1123.png"/><Relationship Id="rId959" Type="http://schemas.openxmlformats.org/officeDocument/2006/relationships/image" Target="../media/image1172.png"/><Relationship Id="rId293" Type="http://schemas.openxmlformats.org/officeDocument/2006/relationships/image" Target="../media/image839.png"/><Relationship Id="rId307" Type="http://schemas.openxmlformats.org/officeDocument/2006/relationships/image" Target="../media/image846.png"/><Relationship Id="rId514" Type="http://schemas.openxmlformats.org/officeDocument/2006/relationships/customXml" Target="../ink/ink1387.xml"/><Relationship Id="rId721" Type="http://schemas.openxmlformats.org/officeDocument/2006/relationships/image" Target="../media/image1053.png"/><Relationship Id="rId1144" Type="http://schemas.openxmlformats.org/officeDocument/2006/relationships/customXml" Target="../ink/ink1702.xml"/><Relationship Id="rId88" Type="http://schemas.openxmlformats.org/officeDocument/2006/relationships/customXml" Target="../ink/ink1174.xml"/><Relationship Id="rId153" Type="http://schemas.openxmlformats.org/officeDocument/2006/relationships/image" Target="../media/image770.png"/><Relationship Id="rId360" Type="http://schemas.openxmlformats.org/officeDocument/2006/relationships/customXml" Target="../ink/ink1310.xml"/><Relationship Id="rId598" Type="http://schemas.openxmlformats.org/officeDocument/2006/relationships/customXml" Target="../ink/ink1429.xml"/><Relationship Id="rId819" Type="http://schemas.openxmlformats.org/officeDocument/2006/relationships/image" Target="../media/image1102.png"/><Relationship Id="rId1004" Type="http://schemas.openxmlformats.org/officeDocument/2006/relationships/customXml" Target="../ink/ink1632.xml"/><Relationship Id="rId220" Type="http://schemas.openxmlformats.org/officeDocument/2006/relationships/customXml" Target="../ink/ink1240.xml"/><Relationship Id="rId458" Type="http://schemas.openxmlformats.org/officeDocument/2006/relationships/customXml" Target="../ink/ink1359.xml"/><Relationship Id="rId665" Type="http://schemas.openxmlformats.org/officeDocument/2006/relationships/image" Target="../media/image1025.png"/><Relationship Id="rId872" Type="http://schemas.openxmlformats.org/officeDocument/2006/relationships/customXml" Target="../ink/ink1566.xml"/><Relationship Id="rId1088" Type="http://schemas.openxmlformats.org/officeDocument/2006/relationships/customXml" Target="../ink/ink1674.xml"/><Relationship Id="rId15" Type="http://schemas.openxmlformats.org/officeDocument/2006/relationships/image" Target="../media/image701.png"/><Relationship Id="rId318" Type="http://schemas.openxmlformats.org/officeDocument/2006/relationships/customXml" Target="../ink/ink1289.xml"/><Relationship Id="rId525" Type="http://schemas.openxmlformats.org/officeDocument/2006/relationships/image" Target="../media/image955.png"/><Relationship Id="rId732" Type="http://schemas.openxmlformats.org/officeDocument/2006/relationships/customXml" Target="../ink/ink1496.xml"/><Relationship Id="rId1155" Type="http://schemas.openxmlformats.org/officeDocument/2006/relationships/image" Target="../media/image1269.png"/><Relationship Id="rId99" Type="http://schemas.openxmlformats.org/officeDocument/2006/relationships/image" Target="../media/image743.png"/><Relationship Id="rId164" Type="http://schemas.openxmlformats.org/officeDocument/2006/relationships/customXml" Target="../ink/ink1212.xml"/><Relationship Id="rId371" Type="http://schemas.openxmlformats.org/officeDocument/2006/relationships/image" Target="../media/image878.png"/><Relationship Id="rId1015" Type="http://schemas.openxmlformats.org/officeDocument/2006/relationships/image" Target="../media/image1199.png"/><Relationship Id="rId469" Type="http://schemas.openxmlformats.org/officeDocument/2006/relationships/image" Target="../media/image927.png"/><Relationship Id="rId676" Type="http://schemas.openxmlformats.org/officeDocument/2006/relationships/customXml" Target="../ink/ink1468.xml"/><Relationship Id="rId883" Type="http://schemas.openxmlformats.org/officeDocument/2006/relationships/image" Target="../media/image1134.png"/><Relationship Id="rId1099" Type="http://schemas.openxmlformats.org/officeDocument/2006/relationships/image" Target="../media/image1241.png"/><Relationship Id="rId26" Type="http://schemas.openxmlformats.org/officeDocument/2006/relationships/customXml" Target="../ink/ink1143.xml"/><Relationship Id="rId231" Type="http://schemas.openxmlformats.org/officeDocument/2006/relationships/image" Target="../media/image808.png"/><Relationship Id="rId329" Type="http://schemas.openxmlformats.org/officeDocument/2006/relationships/image" Target="../media/image857.png"/><Relationship Id="rId536" Type="http://schemas.openxmlformats.org/officeDocument/2006/relationships/customXml" Target="../ink/ink1398.xml"/><Relationship Id="rId1166" Type="http://schemas.openxmlformats.org/officeDocument/2006/relationships/customXml" Target="../ink/ink1713.xml"/><Relationship Id="rId175" Type="http://schemas.openxmlformats.org/officeDocument/2006/relationships/image" Target="../media/image781.png"/><Relationship Id="rId743" Type="http://schemas.openxmlformats.org/officeDocument/2006/relationships/image" Target="../media/image1064.png"/><Relationship Id="rId950" Type="http://schemas.openxmlformats.org/officeDocument/2006/relationships/customXml" Target="../ink/ink1605.xml"/><Relationship Id="rId1026" Type="http://schemas.openxmlformats.org/officeDocument/2006/relationships/customXml" Target="../ink/ink1643.xml"/><Relationship Id="rId382" Type="http://schemas.openxmlformats.org/officeDocument/2006/relationships/customXml" Target="../ink/ink1321.xml"/><Relationship Id="rId603" Type="http://schemas.openxmlformats.org/officeDocument/2006/relationships/image" Target="../media/image994.png"/><Relationship Id="rId687" Type="http://schemas.openxmlformats.org/officeDocument/2006/relationships/image" Target="../media/image1036.png"/><Relationship Id="rId810" Type="http://schemas.openxmlformats.org/officeDocument/2006/relationships/customXml" Target="../ink/ink1535.xml"/><Relationship Id="rId908" Type="http://schemas.openxmlformats.org/officeDocument/2006/relationships/customXml" Target="../ink/ink1584.xml"/><Relationship Id="rId242" Type="http://schemas.openxmlformats.org/officeDocument/2006/relationships/customXml" Target="../ink/ink1251.xml"/><Relationship Id="rId894" Type="http://schemas.openxmlformats.org/officeDocument/2006/relationships/customXml" Target="../ink/ink1577.xml"/><Relationship Id="rId37" Type="http://schemas.openxmlformats.org/officeDocument/2006/relationships/image" Target="../media/image712.png"/><Relationship Id="rId102" Type="http://schemas.openxmlformats.org/officeDocument/2006/relationships/customXml" Target="../ink/ink1181.xml"/><Relationship Id="rId547" Type="http://schemas.openxmlformats.org/officeDocument/2006/relationships/image" Target="../media/image966.png"/><Relationship Id="rId754" Type="http://schemas.openxmlformats.org/officeDocument/2006/relationships/customXml" Target="../ink/ink1507.xml"/><Relationship Id="rId961" Type="http://schemas.openxmlformats.org/officeDocument/2006/relationships/image" Target="../media/image1173.png"/><Relationship Id="rId90" Type="http://schemas.openxmlformats.org/officeDocument/2006/relationships/customXml" Target="../ink/ink1175.xml"/><Relationship Id="rId186" Type="http://schemas.openxmlformats.org/officeDocument/2006/relationships/customXml" Target="../ink/ink1223.xml"/><Relationship Id="rId393" Type="http://schemas.openxmlformats.org/officeDocument/2006/relationships/image" Target="../media/image889.png"/><Relationship Id="rId407" Type="http://schemas.openxmlformats.org/officeDocument/2006/relationships/image" Target="../media/image896.png"/><Relationship Id="rId614" Type="http://schemas.openxmlformats.org/officeDocument/2006/relationships/customXml" Target="../ink/ink1437.xml"/><Relationship Id="rId821" Type="http://schemas.openxmlformats.org/officeDocument/2006/relationships/image" Target="../media/image1103.png"/><Relationship Id="rId1037" Type="http://schemas.openxmlformats.org/officeDocument/2006/relationships/image" Target="../media/image1210.png"/><Relationship Id="rId253" Type="http://schemas.openxmlformats.org/officeDocument/2006/relationships/image" Target="../media/image819.png"/><Relationship Id="rId460" Type="http://schemas.openxmlformats.org/officeDocument/2006/relationships/customXml" Target="../ink/ink1360.xml"/><Relationship Id="rId698" Type="http://schemas.openxmlformats.org/officeDocument/2006/relationships/customXml" Target="../ink/ink1479.xml"/><Relationship Id="rId919" Type="http://schemas.openxmlformats.org/officeDocument/2006/relationships/image" Target="../media/image1152.png"/><Relationship Id="rId1090" Type="http://schemas.openxmlformats.org/officeDocument/2006/relationships/customXml" Target="../ink/ink1675.xml"/><Relationship Id="rId1104" Type="http://schemas.openxmlformats.org/officeDocument/2006/relationships/customXml" Target="../ink/ink1682.xml"/><Relationship Id="rId48" Type="http://schemas.openxmlformats.org/officeDocument/2006/relationships/customXml" Target="../ink/ink1154.xml"/><Relationship Id="rId113" Type="http://schemas.openxmlformats.org/officeDocument/2006/relationships/image" Target="../media/image750.png"/><Relationship Id="rId320" Type="http://schemas.openxmlformats.org/officeDocument/2006/relationships/customXml" Target="../ink/ink1290.xml"/><Relationship Id="rId558" Type="http://schemas.openxmlformats.org/officeDocument/2006/relationships/customXml" Target="../ink/ink1409.xml"/><Relationship Id="rId765" Type="http://schemas.openxmlformats.org/officeDocument/2006/relationships/image" Target="../media/image1075.png"/><Relationship Id="rId972" Type="http://schemas.openxmlformats.org/officeDocument/2006/relationships/customXml" Target="../ink/ink1616.xml"/><Relationship Id="rId197" Type="http://schemas.openxmlformats.org/officeDocument/2006/relationships/image" Target="../media/image792.png"/><Relationship Id="rId418" Type="http://schemas.openxmlformats.org/officeDocument/2006/relationships/customXml" Target="../ink/ink1339.xml"/><Relationship Id="rId625" Type="http://schemas.openxmlformats.org/officeDocument/2006/relationships/image" Target="../media/image1005.png"/><Relationship Id="rId832" Type="http://schemas.openxmlformats.org/officeDocument/2006/relationships/customXml" Target="../ink/ink1546.xml"/><Relationship Id="rId1048" Type="http://schemas.openxmlformats.org/officeDocument/2006/relationships/customXml" Target="../ink/ink1654.xml"/><Relationship Id="rId264" Type="http://schemas.openxmlformats.org/officeDocument/2006/relationships/customXml" Target="../ink/ink1262.xml"/><Relationship Id="rId471" Type="http://schemas.openxmlformats.org/officeDocument/2006/relationships/image" Target="../media/image928.png"/><Relationship Id="rId1115" Type="http://schemas.openxmlformats.org/officeDocument/2006/relationships/image" Target="../media/image1249.png"/><Relationship Id="rId59" Type="http://schemas.openxmlformats.org/officeDocument/2006/relationships/image" Target="../media/image723.png"/><Relationship Id="rId124" Type="http://schemas.openxmlformats.org/officeDocument/2006/relationships/customXml" Target="../ink/ink1192.xml"/><Relationship Id="rId569" Type="http://schemas.openxmlformats.org/officeDocument/2006/relationships/image" Target="../media/image977.png"/><Relationship Id="rId776" Type="http://schemas.openxmlformats.org/officeDocument/2006/relationships/customXml" Target="../ink/ink1518.xml"/><Relationship Id="rId983" Type="http://schemas.openxmlformats.org/officeDocument/2006/relationships/image" Target="../media/image1184.png"/><Relationship Id="rId331" Type="http://schemas.openxmlformats.org/officeDocument/2006/relationships/image" Target="../media/image858.png"/><Relationship Id="rId429" Type="http://schemas.openxmlformats.org/officeDocument/2006/relationships/image" Target="../media/image907.png"/><Relationship Id="rId636" Type="http://schemas.openxmlformats.org/officeDocument/2006/relationships/customXml" Target="../ink/ink1448.xml"/><Relationship Id="rId1059" Type="http://schemas.openxmlformats.org/officeDocument/2006/relationships/image" Target="../media/image1221.png"/><Relationship Id="rId843" Type="http://schemas.openxmlformats.org/officeDocument/2006/relationships/image" Target="../media/image1114.png"/><Relationship Id="rId1126" Type="http://schemas.openxmlformats.org/officeDocument/2006/relationships/customXml" Target="../ink/ink1693.xml"/><Relationship Id="rId275" Type="http://schemas.openxmlformats.org/officeDocument/2006/relationships/image" Target="../media/image830.png"/><Relationship Id="rId482" Type="http://schemas.openxmlformats.org/officeDocument/2006/relationships/customXml" Target="../ink/ink1371.xml"/><Relationship Id="rId703" Type="http://schemas.openxmlformats.org/officeDocument/2006/relationships/image" Target="../media/image1044.png"/><Relationship Id="rId910" Type="http://schemas.openxmlformats.org/officeDocument/2006/relationships/customXml" Target="../ink/ink1585.xml"/><Relationship Id="rId135" Type="http://schemas.openxmlformats.org/officeDocument/2006/relationships/image" Target="../media/image761.png"/><Relationship Id="rId342" Type="http://schemas.openxmlformats.org/officeDocument/2006/relationships/customXml" Target="../ink/ink1301.xml"/><Relationship Id="rId787" Type="http://schemas.openxmlformats.org/officeDocument/2006/relationships/image" Target="../media/image1086.png"/><Relationship Id="rId994" Type="http://schemas.openxmlformats.org/officeDocument/2006/relationships/customXml" Target="../ink/ink1627.xml"/><Relationship Id="rId202" Type="http://schemas.openxmlformats.org/officeDocument/2006/relationships/customXml" Target="../ink/ink1231.xml"/><Relationship Id="rId647" Type="http://schemas.openxmlformats.org/officeDocument/2006/relationships/image" Target="../media/image1016.png"/><Relationship Id="rId854" Type="http://schemas.openxmlformats.org/officeDocument/2006/relationships/customXml" Target="../ink/ink1557.xml"/><Relationship Id="rId286" Type="http://schemas.openxmlformats.org/officeDocument/2006/relationships/customXml" Target="../ink/ink1273.xml"/><Relationship Id="rId493" Type="http://schemas.openxmlformats.org/officeDocument/2006/relationships/image" Target="../media/image939.png"/><Relationship Id="rId507" Type="http://schemas.openxmlformats.org/officeDocument/2006/relationships/image" Target="../media/image946.png"/><Relationship Id="rId714" Type="http://schemas.openxmlformats.org/officeDocument/2006/relationships/customXml" Target="../ink/ink1487.xml"/><Relationship Id="rId921" Type="http://schemas.openxmlformats.org/officeDocument/2006/relationships/image" Target="../media/image1153.png"/><Relationship Id="rId1137" Type="http://schemas.openxmlformats.org/officeDocument/2006/relationships/image" Target="../media/image1260.png"/><Relationship Id="rId50" Type="http://schemas.openxmlformats.org/officeDocument/2006/relationships/customXml" Target="../ink/ink1155.xml"/><Relationship Id="rId146" Type="http://schemas.openxmlformats.org/officeDocument/2006/relationships/customXml" Target="../ink/ink1203.xml"/><Relationship Id="rId353" Type="http://schemas.openxmlformats.org/officeDocument/2006/relationships/image" Target="../media/image869.png"/><Relationship Id="rId560" Type="http://schemas.openxmlformats.org/officeDocument/2006/relationships/customXml" Target="../ink/ink1410.xml"/><Relationship Id="rId798" Type="http://schemas.openxmlformats.org/officeDocument/2006/relationships/customXml" Target="../ink/ink1529.xml"/><Relationship Id="rId213" Type="http://schemas.openxmlformats.org/officeDocument/2006/relationships/image" Target="../media/image800.png"/><Relationship Id="rId420" Type="http://schemas.openxmlformats.org/officeDocument/2006/relationships/customXml" Target="../ink/ink1340.xml"/><Relationship Id="rId658" Type="http://schemas.openxmlformats.org/officeDocument/2006/relationships/customXml" Target="../ink/ink1459.xml"/><Relationship Id="rId865" Type="http://schemas.openxmlformats.org/officeDocument/2006/relationships/image" Target="../media/image1125.png"/><Relationship Id="rId1050" Type="http://schemas.openxmlformats.org/officeDocument/2006/relationships/customXml" Target="../ink/ink1655.xml"/><Relationship Id="rId297" Type="http://schemas.openxmlformats.org/officeDocument/2006/relationships/image" Target="../media/image841.png"/><Relationship Id="rId518" Type="http://schemas.openxmlformats.org/officeDocument/2006/relationships/customXml" Target="../ink/ink1389.xml"/><Relationship Id="rId725" Type="http://schemas.openxmlformats.org/officeDocument/2006/relationships/image" Target="../media/image1055.png"/><Relationship Id="rId932" Type="http://schemas.openxmlformats.org/officeDocument/2006/relationships/customXml" Target="../ink/ink1596.xml"/><Relationship Id="rId1148" Type="http://schemas.openxmlformats.org/officeDocument/2006/relationships/customXml" Target="../ink/ink1704.xml"/><Relationship Id="rId157" Type="http://schemas.openxmlformats.org/officeDocument/2006/relationships/image" Target="../media/image772.png"/><Relationship Id="rId364" Type="http://schemas.openxmlformats.org/officeDocument/2006/relationships/customXml" Target="../ink/ink1312.xml"/><Relationship Id="rId1008" Type="http://schemas.openxmlformats.org/officeDocument/2006/relationships/customXml" Target="../ink/ink1634.xml"/><Relationship Id="rId61" Type="http://schemas.openxmlformats.org/officeDocument/2006/relationships/image" Target="../media/image724.png"/><Relationship Id="rId571" Type="http://schemas.openxmlformats.org/officeDocument/2006/relationships/image" Target="../media/image978.png"/><Relationship Id="rId669" Type="http://schemas.openxmlformats.org/officeDocument/2006/relationships/image" Target="../media/image1027.png"/><Relationship Id="rId876" Type="http://schemas.openxmlformats.org/officeDocument/2006/relationships/customXml" Target="../ink/ink1568.xml"/><Relationship Id="rId19" Type="http://schemas.openxmlformats.org/officeDocument/2006/relationships/image" Target="../media/image703.png"/><Relationship Id="rId224" Type="http://schemas.openxmlformats.org/officeDocument/2006/relationships/customXml" Target="../ink/ink1242.xml"/><Relationship Id="rId431" Type="http://schemas.openxmlformats.org/officeDocument/2006/relationships/image" Target="../media/image908.png"/><Relationship Id="rId529" Type="http://schemas.openxmlformats.org/officeDocument/2006/relationships/image" Target="../media/image957.png"/><Relationship Id="rId736" Type="http://schemas.openxmlformats.org/officeDocument/2006/relationships/customXml" Target="../ink/ink1498.xml"/><Relationship Id="rId1061" Type="http://schemas.openxmlformats.org/officeDocument/2006/relationships/image" Target="../media/image1222.png"/><Relationship Id="rId1159" Type="http://schemas.openxmlformats.org/officeDocument/2006/relationships/image" Target="../media/image1271.png"/><Relationship Id="rId168" Type="http://schemas.openxmlformats.org/officeDocument/2006/relationships/customXml" Target="../ink/ink1214.xml"/><Relationship Id="rId943" Type="http://schemas.openxmlformats.org/officeDocument/2006/relationships/image" Target="../media/image1164.png"/><Relationship Id="rId1019" Type="http://schemas.openxmlformats.org/officeDocument/2006/relationships/image" Target="../media/image1201.png"/><Relationship Id="rId72" Type="http://schemas.openxmlformats.org/officeDocument/2006/relationships/customXml" Target="../ink/ink1166.xml"/><Relationship Id="rId375" Type="http://schemas.openxmlformats.org/officeDocument/2006/relationships/image" Target="../media/image880.png"/><Relationship Id="rId582" Type="http://schemas.openxmlformats.org/officeDocument/2006/relationships/customXml" Target="../ink/ink1421.xml"/><Relationship Id="rId803" Type="http://schemas.openxmlformats.org/officeDocument/2006/relationships/image" Target="../media/image1094.png"/><Relationship Id="rId3" Type="http://schemas.openxmlformats.org/officeDocument/2006/relationships/image" Target="../media/image3.emf"/><Relationship Id="rId235" Type="http://schemas.openxmlformats.org/officeDocument/2006/relationships/image" Target="../media/image810.png"/><Relationship Id="rId442" Type="http://schemas.openxmlformats.org/officeDocument/2006/relationships/customXml" Target="../ink/ink1351.xml"/><Relationship Id="rId887" Type="http://schemas.openxmlformats.org/officeDocument/2006/relationships/image" Target="../media/image1136.png"/><Relationship Id="rId1072" Type="http://schemas.openxmlformats.org/officeDocument/2006/relationships/customXml" Target="../ink/ink1666.xml"/><Relationship Id="rId302" Type="http://schemas.openxmlformats.org/officeDocument/2006/relationships/customXml" Target="../ink/ink1281.xml"/><Relationship Id="rId747" Type="http://schemas.openxmlformats.org/officeDocument/2006/relationships/image" Target="../media/image1066.png"/><Relationship Id="rId954" Type="http://schemas.openxmlformats.org/officeDocument/2006/relationships/customXml" Target="../ink/ink1607.xml"/><Relationship Id="rId83" Type="http://schemas.openxmlformats.org/officeDocument/2006/relationships/image" Target="../media/image735.png"/><Relationship Id="rId179" Type="http://schemas.openxmlformats.org/officeDocument/2006/relationships/image" Target="../media/image783.png"/><Relationship Id="rId386" Type="http://schemas.openxmlformats.org/officeDocument/2006/relationships/customXml" Target="../ink/ink1323.xml"/><Relationship Id="rId593" Type="http://schemas.openxmlformats.org/officeDocument/2006/relationships/image" Target="../media/image989.png"/><Relationship Id="rId607" Type="http://schemas.openxmlformats.org/officeDocument/2006/relationships/image" Target="../media/image996.png"/><Relationship Id="rId814" Type="http://schemas.openxmlformats.org/officeDocument/2006/relationships/customXml" Target="../ink/ink1537.xml"/><Relationship Id="rId246" Type="http://schemas.openxmlformats.org/officeDocument/2006/relationships/customXml" Target="../ink/ink1253.xml"/><Relationship Id="rId453" Type="http://schemas.openxmlformats.org/officeDocument/2006/relationships/image" Target="../media/image919.png"/><Relationship Id="rId660" Type="http://schemas.openxmlformats.org/officeDocument/2006/relationships/customXml" Target="../ink/ink1460.xml"/><Relationship Id="rId898" Type="http://schemas.openxmlformats.org/officeDocument/2006/relationships/customXml" Target="../ink/ink1579.xml"/><Relationship Id="rId1083" Type="http://schemas.openxmlformats.org/officeDocument/2006/relationships/image" Target="../media/image1233.png"/><Relationship Id="rId106" Type="http://schemas.openxmlformats.org/officeDocument/2006/relationships/customXml" Target="../ink/ink1183.xml"/><Relationship Id="rId313" Type="http://schemas.openxmlformats.org/officeDocument/2006/relationships/image" Target="../media/image849.png"/><Relationship Id="rId758" Type="http://schemas.openxmlformats.org/officeDocument/2006/relationships/customXml" Target="../ink/ink1509.xml"/><Relationship Id="rId965" Type="http://schemas.openxmlformats.org/officeDocument/2006/relationships/image" Target="../media/image1175.png"/><Relationship Id="rId1150" Type="http://schemas.openxmlformats.org/officeDocument/2006/relationships/customXml" Target="../ink/ink1705.xml"/><Relationship Id="rId10" Type="http://schemas.openxmlformats.org/officeDocument/2006/relationships/customXml" Target="../ink/ink1135.xml"/><Relationship Id="rId94" Type="http://schemas.openxmlformats.org/officeDocument/2006/relationships/customXml" Target="../ink/ink1177.xml"/><Relationship Id="rId397" Type="http://schemas.openxmlformats.org/officeDocument/2006/relationships/image" Target="../media/image891.png"/><Relationship Id="rId520" Type="http://schemas.openxmlformats.org/officeDocument/2006/relationships/customXml" Target="../ink/ink1390.xml"/><Relationship Id="rId618" Type="http://schemas.openxmlformats.org/officeDocument/2006/relationships/customXml" Target="../ink/ink1439.xml"/><Relationship Id="rId825" Type="http://schemas.openxmlformats.org/officeDocument/2006/relationships/image" Target="../media/image1105.png"/><Relationship Id="rId257" Type="http://schemas.openxmlformats.org/officeDocument/2006/relationships/image" Target="../media/image821.png"/><Relationship Id="rId464" Type="http://schemas.openxmlformats.org/officeDocument/2006/relationships/customXml" Target="../ink/ink1362.xml"/><Relationship Id="rId1010" Type="http://schemas.openxmlformats.org/officeDocument/2006/relationships/customXml" Target="../ink/ink1635.xml"/><Relationship Id="rId1094" Type="http://schemas.openxmlformats.org/officeDocument/2006/relationships/customXml" Target="../ink/ink1677.xml"/><Relationship Id="rId1108" Type="http://schemas.openxmlformats.org/officeDocument/2006/relationships/customXml" Target="../ink/ink1684.xml"/><Relationship Id="rId117" Type="http://schemas.openxmlformats.org/officeDocument/2006/relationships/image" Target="../media/image752.png"/><Relationship Id="rId671" Type="http://schemas.openxmlformats.org/officeDocument/2006/relationships/image" Target="../media/image1028.png"/><Relationship Id="rId769" Type="http://schemas.openxmlformats.org/officeDocument/2006/relationships/image" Target="../media/image1077.png"/><Relationship Id="rId976" Type="http://schemas.openxmlformats.org/officeDocument/2006/relationships/customXml" Target="../ink/ink1618.xml"/><Relationship Id="rId324" Type="http://schemas.openxmlformats.org/officeDocument/2006/relationships/customXml" Target="../ink/ink1292.xml"/><Relationship Id="rId531" Type="http://schemas.openxmlformats.org/officeDocument/2006/relationships/image" Target="../media/image958.png"/><Relationship Id="rId629" Type="http://schemas.openxmlformats.org/officeDocument/2006/relationships/image" Target="../media/image1007.png"/><Relationship Id="rId1161" Type="http://schemas.openxmlformats.org/officeDocument/2006/relationships/image" Target="../media/image1272.png"/><Relationship Id="rId836" Type="http://schemas.openxmlformats.org/officeDocument/2006/relationships/customXml" Target="../ink/ink1548.xml"/><Relationship Id="rId1021" Type="http://schemas.openxmlformats.org/officeDocument/2006/relationships/image" Target="../media/image1202.png"/><Relationship Id="rId1119" Type="http://schemas.openxmlformats.org/officeDocument/2006/relationships/image" Target="../media/image1251.png"/><Relationship Id="rId903" Type="http://schemas.openxmlformats.org/officeDocument/2006/relationships/image" Target="../media/image1144.png"/><Relationship Id="rId32" Type="http://schemas.openxmlformats.org/officeDocument/2006/relationships/customXml" Target="../ink/ink1146.xml"/><Relationship Id="rId181" Type="http://schemas.openxmlformats.org/officeDocument/2006/relationships/image" Target="../media/image784.png"/><Relationship Id="rId279" Type="http://schemas.openxmlformats.org/officeDocument/2006/relationships/image" Target="../media/image832.png"/><Relationship Id="rId486" Type="http://schemas.openxmlformats.org/officeDocument/2006/relationships/customXml" Target="../ink/ink1373.xml"/><Relationship Id="rId693" Type="http://schemas.openxmlformats.org/officeDocument/2006/relationships/image" Target="../media/image1039.png"/><Relationship Id="rId139" Type="http://schemas.openxmlformats.org/officeDocument/2006/relationships/image" Target="../media/image763.png"/><Relationship Id="rId346" Type="http://schemas.openxmlformats.org/officeDocument/2006/relationships/customXml" Target="../ink/ink1303.xml"/><Relationship Id="rId553" Type="http://schemas.openxmlformats.org/officeDocument/2006/relationships/image" Target="../media/image969.png"/><Relationship Id="rId760" Type="http://schemas.openxmlformats.org/officeDocument/2006/relationships/customXml" Target="../ink/ink1510.xml"/><Relationship Id="rId998" Type="http://schemas.openxmlformats.org/officeDocument/2006/relationships/customXml" Target="../ink/ink1629.xml"/><Relationship Id="rId206" Type="http://schemas.openxmlformats.org/officeDocument/2006/relationships/customXml" Target="../ink/ink1233.xml"/><Relationship Id="rId413" Type="http://schemas.openxmlformats.org/officeDocument/2006/relationships/image" Target="../media/image899.png"/><Relationship Id="rId858" Type="http://schemas.openxmlformats.org/officeDocument/2006/relationships/customXml" Target="../ink/ink1559.xml"/><Relationship Id="rId1043" Type="http://schemas.openxmlformats.org/officeDocument/2006/relationships/image" Target="../media/image1213.png"/><Relationship Id="rId620" Type="http://schemas.openxmlformats.org/officeDocument/2006/relationships/customXml" Target="../ink/ink1440.xml"/><Relationship Id="rId718" Type="http://schemas.openxmlformats.org/officeDocument/2006/relationships/customXml" Target="../ink/ink1489.xml"/><Relationship Id="rId925" Type="http://schemas.openxmlformats.org/officeDocument/2006/relationships/image" Target="../media/image1155.png"/><Relationship Id="rId1110" Type="http://schemas.openxmlformats.org/officeDocument/2006/relationships/customXml" Target="../ink/ink1685.xml"/><Relationship Id="rId54" Type="http://schemas.openxmlformats.org/officeDocument/2006/relationships/customXml" Target="../ink/ink1157.xml"/><Relationship Id="rId270" Type="http://schemas.openxmlformats.org/officeDocument/2006/relationships/customXml" Target="../ink/ink1265.xml"/><Relationship Id="rId130" Type="http://schemas.openxmlformats.org/officeDocument/2006/relationships/customXml" Target="../ink/ink1195.xml"/><Relationship Id="rId368" Type="http://schemas.openxmlformats.org/officeDocument/2006/relationships/customXml" Target="../ink/ink1314.xml"/><Relationship Id="rId575" Type="http://schemas.openxmlformats.org/officeDocument/2006/relationships/image" Target="../media/image980.png"/><Relationship Id="rId782" Type="http://schemas.openxmlformats.org/officeDocument/2006/relationships/customXml" Target="../ink/ink1521.xml"/><Relationship Id="rId228" Type="http://schemas.openxmlformats.org/officeDocument/2006/relationships/customXml" Target="../ink/ink1244.xml"/><Relationship Id="rId435" Type="http://schemas.openxmlformats.org/officeDocument/2006/relationships/image" Target="../media/image910.png"/><Relationship Id="rId642" Type="http://schemas.openxmlformats.org/officeDocument/2006/relationships/customXml" Target="../ink/ink1451.xml"/><Relationship Id="rId1065" Type="http://schemas.openxmlformats.org/officeDocument/2006/relationships/image" Target="../media/image1224.png"/><Relationship Id="rId502" Type="http://schemas.openxmlformats.org/officeDocument/2006/relationships/customXml" Target="../ink/ink1381.xml"/><Relationship Id="rId947" Type="http://schemas.openxmlformats.org/officeDocument/2006/relationships/image" Target="../media/image1166.png"/><Relationship Id="rId1132" Type="http://schemas.openxmlformats.org/officeDocument/2006/relationships/customXml" Target="../ink/ink1696.xml"/><Relationship Id="rId76" Type="http://schemas.openxmlformats.org/officeDocument/2006/relationships/customXml" Target="../ink/ink1168.xml"/><Relationship Id="rId807" Type="http://schemas.openxmlformats.org/officeDocument/2006/relationships/image" Target="../media/image1096.png"/><Relationship Id="rId292" Type="http://schemas.openxmlformats.org/officeDocument/2006/relationships/customXml" Target="../ink/ink1276.xml"/><Relationship Id="rId597" Type="http://schemas.openxmlformats.org/officeDocument/2006/relationships/image" Target="../media/image991.png"/><Relationship Id="rId152" Type="http://schemas.openxmlformats.org/officeDocument/2006/relationships/customXml" Target="../ink/ink1206.xml"/><Relationship Id="rId457" Type="http://schemas.openxmlformats.org/officeDocument/2006/relationships/image" Target="../media/image921.png"/><Relationship Id="rId1087" Type="http://schemas.openxmlformats.org/officeDocument/2006/relationships/image" Target="../media/image1235.png"/><Relationship Id="rId664" Type="http://schemas.openxmlformats.org/officeDocument/2006/relationships/customXml" Target="../ink/ink1462.xml"/><Relationship Id="rId871" Type="http://schemas.openxmlformats.org/officeDocument/2006/relationships/image" Target="../media/image1128.png"/><Relationship Id="rId969" Type="http://schemas.openxmlformats.org/officeDocument/2006/relationships/image" Target="../media/image1177.png"/><Relationship Id="rId317" Type="http://schemas.openxmlformats.org/officeDocument/2006/relationships/image" Target="../media/image851.png"/><Relationship Id="rId524" Type="http://schemas.openxmlformats.org/officeDocument/2006/relationships/customXml" Target="../ink/ink1392.xml"/><Relationship Id="rId731" Type="http://schemas.openxmlformats.org/officeDocument/2006/relationships/image" Target="../media/image1058.png"/><Relationship Id="rId1154" Type="http://schemas.openxmlformats.org/officeDocument/2006/relationships/customXml" Target="../ink/ink1707.xml"/><Relationship Id="rId98" Type="http://schemas.openxmlformats.org/officeDocument/2006/relationships/customXml" Target="../ink/ink1179.xml"/><Relationship Id="rId829" Type="http://schemas.openxmlformats.org/officeDocument/2006/relationships/image" Target="../media/image1107.png"/><Relationship Id="rId1014" Type="http://schemas.openxmlformats.org/officeDocument/2006/relationships/customXml" Target="../ink/ink1637.xml"/><Relationship Id="rId25" Type="http://schemas.openxmlformats.org/officeDocument/2006/relationships/image" Target="../media/image706.png"/><Relationship Id="rId174" Type="http://schemas.openxmlformats.org/officeDocument/2006/relationships/customXml" Target="../ink/ink1217.xml"/><Relationship Id="rId381" Type="http://schemas.openxmlformats.org/officeDocument/2006/relationships/image" Target="../media/image883.png"/><Relationship Id="rId241" Type="http://schemas.openxmlformats.org/officeDocument/2006/relationships/image" Target="../media/image813.png"/><Relationship Id="rId479" Type="http://schemas.openxmlformats.org/officeDocument/2006/relationships/image" Target="../media/image932.png"/><Relationship Id="rId686" Type="http://schemas.openxmlformats.org/officeDocument/2006/relationships/customXml" Target="../ink/ink1473.xml"/><Relationship Id="rId893" Type="http://schemas.openxmlformats.org/officeDocument/2006/relationships/image" Target="../media/image1139.png"/><Relationship Id="rId339" Type="http://schemas.openxmlformats.org/officeDocument/2006/relationships/image" Target="../media/image862.png"/><Relationship Id="rId546" Type="http://schemas.openxmlformats.org/officeDocument/2006/relationships/customXml" Target="../ink/ink1403.xml"/><Relationship Id="rId753" Type="http://schemas.openxmlformats.org/officeDocument/2006/relationships/image" Target="../media/image1069.png"/><Relationship Id="rId101" Type="http://schemas.openxmlformats.org/officeDocument/2006/relationships/image" Target="../media/image744.png"/><Relationship Id="rId406" Type="http://schemas.openxmlformats.org/officeDocument/2006/relationships/customXml" Target="../ink/ink1333.xml"/><Relationship Id="rId960" Type="http://schemas.openxmlformats.org/officeDocument/2006/relationships/customXml" Target="../ink/ink1610.xml"/><Relationship Id="rId1036" Type="http://schemas.openxmlformats.org/officeDocument/2006/relationships/customXml" Target="../ink/ink1648.xml"/><Relationship Id="rId613" Type="http://schemas.openxmlformats.org/officeDocument/2006/relationships/image" Target="../media/image999.png"/><Relationship Id="rId820" Type="http://schemas.openxmlformats.org/officeDocument/2006/relationships/customXml" Target="../ink/ink1540.xml"/><Relationship Id="rId918" Type="http://schemas.openxmlformats.org/officeDocument/2006/relationships/customXml" Target="../ink/ink1589.xml"/><Relationship Id="rId1103" Type="http://schemas.openxmlformats.org/officeDocument/2006/relationships/image" Target="../media/image1243.png"/><Relationship Id="rId47" Type="http://schemas.openxmlformats.org/officeDocument/2006/relationships/image" Target="../media/image717.png"/><Relationship Id="rId196" Type="http://schemas.openxmlformats.org/officeDocument/2006/relationships/customXml" Target="../ink/ink1228.xml"/><Relationship Id="rId263" Type="http://schemas.openxmlformats.org/officeDocument/2006/relationships/image" Target="../media/image824.png"/><Relationship Id="rId470" Type="http://schemas.openxmlformats.org/officeDocument/2006/relationships/customXml" Target="../ink/ink1365.xml"/><Relationship Id="rId123" Type="http://schemas.openxmlformats.org/officeDocument/2006/relationships/image" Target="../media/image755.png"/><Relationship Id="rId330" Type="http://schemas.openxmlformats.org/officeDocument/2006/relationships/customXml" Target="../ink/ink1295.xml"/><Relationship Id="rId568" Type="http://schemas.openxmlformats.org/officeDocument/2006/relationships/customXml" Target="../ink/ink1414.xml"/><Relationship Id="rId775" Type="http://schemas.openxmlformats.org/officeDocument/2006/relationships/image" Target="../media/image1080.png"/><Relationship Id="rId982" Type="http://schemas.openxmlformats.org/officeDocument/2006/relationships/customXml" Target="../ink/ink162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2.xml"/><Relationship Id="rId671" Type="http://schemas.openxmlformats.org/officeDocument/2006/relationships/customXml" Target="../ink/ink2049.xml"/><Relationship Id="rId769" Type="http://schemas.openxmlformats.org/officeDocument/2006/relationships/customXml" Target="../ink/ink2098.xml"/><Relationship Id="rId21" Type="http://schemas.openxmlformats.org/officeDocument/2006/relationships/customXml" Target="../ink/ink1724.xml"/><Relationship Id="rId324" Type="http://schemas.openxmlformats.org/officeDocument/2006/relationships/image" Target="../media/image1403.png"/><Relationship Id="rId531" Type="http://schemas.openxmlformats.org/officeDocument/2006/relationships/customXml" Target="../ink/ink1979.xml"/><Relationship Id="rId629" Type="http://schemas.openxmlformats.org/officeDocument/2006/relationships/customXml" Target="../ink/ink2028.xml"/><Relationship Id="rId170" Type="http://schemas.openxmlformats.org/officeDocument/2006/relationships/image" Target="../media/image1326.png"/><Relationship Id="rId268" Type="http://schemas.openxmlformats.org/officeDocument/2006/relationships/image" Target="../media/image1375.png"/><Relationship Id="rId475" Type="http://schemas.openxmlformats.org/officeDocument/2006/relationships/customXml" Target="../ink/ink1951.xml"/><Relationship Id="rId682" Type="http://schemas.openxmlformats.org/officeDocument/2006/relationships/image" Target="../media/image1582.png"/><Relationship Id="rId32" Type="http://schemas.openxmlformats.org/officeDocument/2006/relationships/image" Target="../media/image1256.png"/><Relationship Id="rId128" Type="http://schemas.openxmlformats.org/officeDocument/2006/relationships/image" Target="../media/image1305.png"/><Relationship Id="rId335" Type="http://schemas.openxmlformats.org/officeDocument/2006/relationships/customXml" Target="../ink/ink1881.xml"/><Relationship Id="rId542" Type="http://schemas.openxmlformats.org/officeDocument/2006/relationships/image" Target="../media/image1512.png"/><Relationship Id="rId181" Type="http://schemas.openxmlformats.org/officeDocument/2006/relationships/customXml" Target="../ink/ink1804.xml"/><Relationship Id="rId402" Type="http://schemas.openxmlformats.org/officeDocument/2006/relationships/image" Target="../media/image1442.png"/><Relationship Id="rId279" Type="http://schemas.openxmlformats.org/officeDocument/2006/relationships/customXml" Target="../ink/ink1853.xml"/><Relationship Id="rId486" Type="http://schemas.openxmlformats.org/officeDocument/2006/relationships/image" Target="../media/image1484.png"/><Relationship Id="rId693" Type="http://schemas.openxmlformats.org/officeDocument/2006/relationships/customXml" Target="../ink/ink2060.xml"/><Relationship Id="rId707" Type="http://schemas.openxmlformats.org/officeDocument/2006/relationships/customXml" Target="../ink/ink2067.xml"/><Relationship Id="rId43" Type="http://schemas.openxmlformats.org/officeDocument/2006/relationships/customXml" Target="../ink/ink1735.xml"/><Relationship Id="rId139" Type="http://schemas.openxmlformats.org/officeDocument/2006/relationships/customXml" Target="../ink/ink1783.xml"/><Relationship Id="rId346" Type="http://schemas.openxmlformats.org/officeDocument/2006/relationships/image" Target="../media/image1414.png"/><Relationship Id="rId553" Type="http://schemas.openxmlformats.org/officeDocument/2006/relationships/customXml" Target="../ink/ink1990.xml"/><Relationship Id="rId760" Type="http://schemas.openxmlformats.org/officeDocument/2006/relationships/image" Target="../media/image1621.png"/><Relationship Id="rId192" Type="http://schemas.openxmlformats.org/officeDocument/2006/relationships/image" Target="../media/image1337.png"/><Relationship Id="rId206" Type="http://schemas.openxmlformats.org/officeDocument/2006/relationships/image" Target="../media/image1344.png"/><Relationship Id="rId413" Type="http://schemas.openxmlformats.org/officeDocument/2006/relationships/customXml" Target="../ink/ink1920.xml"/><Relationship Id="rId497" Type="http://schemas.openxmlformats.org/officeDocument/2006/relationships/customXml" Target="../ink/ink1962.xml"/><Relationship Id="rId620" Type="http://schemas.openxmlformats.org/officeDocument/2006/relationships/image" Target="../media/image1551.png"/><Relationship Id="rId718" Type="http://schemas.openxmlformats.org/officeDocument/2006/relationships/image" Target="../media/image1600.png"/><Relationship Id="rId357" Type="http://schemas.openxmlformats.org/officeDocument/2006/relationships/customXml" Target="../ink/ink1892.xml"/><Relationship Id="rId54" Type="http://schemas.openxmlformats.org/officeDocument/2006/relationships/image" Target="../media/image1268.png"/><Relationship Id="rId217" Type="http://schemas.openxmlformats.org/officeDocument/2006/relationships/customXml" Target="../ink/ink1822.xml"/><Relationship Id="rId564" Type="http://schemas.openxmlformats.org/officeDocument/2006/relationships/image" Target="../media/image1523.png"/><Relationship Id="rId771" Type="http://schemas.openxmlformats.org/officeDocument/2006/relationships/customXml" Target="../ink/ink2099.xml"/><Relationship Id="rId424" Type="http://schemas.openxmlformats.org/officeDocument/2006/relationships/image" Target="../media/image1453.png"/><Relationship Id="rId631" Type="http://schemas.openxmlformats.org/officeDocument/2006/relationships/customXml" Target="../ink/ink2029.xml"/><Relationship Id="rId729" Type="http://schemas.openxmlformats.org/officeDocument/2006/relationships/customXml" Target="../ink/ink2078.xml"/><Relationship Id="rId270" Type="http://schemas.openxmlformats.org/officeDocument/2006/relationships/image" Target="../media/image1376.png"/><Relationship Id="rId65" Type="http://schemas.openxmlformats.org/officeDocument/2006/relationships/customXml" Target="../ink/ink1746.xml"/><Relationship Id="rId130" Type="http://schemas.openxmlformats.org/officeDocument/2006/relationships/image" Target="../media/image1306.png"/><Relationship Id="rId368" Type="http://schemas.openxmlformats.org/officeDocument/2006/relationships/image" Target="../media/image1425.png"/><Relationship Id="rId575" Type="http://schemas.openxmlformats.org/officeDocument/2006/relationships/customXml" Target="../ink/ink2001.xml"/><Relationship Id="rId782" Type="http://schemas.openxmlformats.org/officeDocument/2006/relationships/image" Target="../media/image1632.png"/><Relationship Id="rId228" Type="http://schemas.openxmlformats.org/officeDocument/2006/relationships/image" Target="../media/image1355.png"/><Relationship Id="rId435" Type="http://schemas.openxmlformats.org/officeDocument/2006/relationships/customXml" Target="../ink/ink1931.xml"/><Relationship Id="rId642" Type="http://schemas.openxmlformats.org/officeDocument/2006/relationships/image" Target="../media/image1562.png"/><Relationship Id="rId281" Type="http://schemas.openxmlformats.org/officeDocument/2006/relationships/customXml" Target="../ink/ink1854.xml"/><Relationship Id="rId502" Type="http://schemas.openxmlformats.org/officeDocument/2006/relationships/image" Target="../media/image1492.png"/><Relationship Id="rId76" Type="http://schemas.openxmlformats.org/officeDocument/2006/relationships/image" Target="../media/image1279.png"/><Relationship Id="rId141" Type="http://schemas.openxmlformats.org/officeDocument/2006/relationships/customXml" Target="../ink/ink1784.xml"/><Relationship Id="rId379" Type="http://schemas.openxmlformats.org/officeDocument/2006/relationships/customXml" Target="../ink/ink1903.xml"/><Relationship Id="rId586" Type="http://schemas.openxmlformats.org/officeDocument/2006/relationships/image" Target="../media/image1534.png"/><Relationship Id="rId793" Type="http://schemas.openxmlformats.org/officeDocument/2006/relationships/customXml" Target="../ink/ink2110.xml"/><Relationship Id="rId807" Type="http://schemas.openxmlformats.org/officeDocument/2006/relationships/customXml" Target="../ink/ink2117.xml"/><Relationship Id="rId7" Type="http://schemas.openxmlformats.org/officeDocument/2006/relationships/customXml" Target="../ink/ink1717.xml"/><Relationship Id="rId239" Type="http://schemas.openxmlformats.org/officeDocument/2006/relationships/customXml" Target="../ink/ink1833.xml"/><Relationship Id="rId446" Type="http://schemas.openxmlformats.org/officeDocument/2006/relationships/image" Target="../media/image1464.png"/><Relationship Id="rId653" Type="http://schemas.openxmlformats.org/officeDocument/2006/relationships/customXml" Target="../ink/ink2040.xml"/><Relationship Id="rId292" Type="http://schemas.openxmlformats.org/officeDocument/2006/relationships/image" Target="../media/image1387.png"/><Relationship Id="rId306" Type="http://schemas.openxmlformats.org/officeDocument/2006/relationships/image" Target="../media/image1394.png"/><Relationship Id="rId87" Type="http://schemas.openxmlformats.org/officeDocument/2006/relationships/customXml" Target="../ink/ink1757.xml"/><Relationship Id="rId513" Type="http://schemas.openxmlformats.org/officeDocument/2006/relationships/customXml" Target="../ink/ink1970.xml"/><Relationship Id="rId597" Type="http://schemas.openxmlformats.org/officeDocument/2006/relationships/customXml" Target="../ink/ink2012.xml"/><Relationship Id="rId720" Type="http://schemas.openxmlformats.org/officeDocument/2006/relationships/image" Target="../media/image1601.png"/><Relationship Id="rId818" Type="http://schemas.openxmlformats.org/officeDocument/2006/relationships/image" Target="../media/image1650.png"/><Relationship Id="rId152" Type="http://schemas.openxmlformats.org/officeDocument/2006/relationships/image" Target="../media/image1317.png"/><Relationship Id="rId457" Type="http://schemas.openxmlformats.org/officeDocument/2006/relationships/customXml" Target="../ink/ink1942.xml"/><Relationship Id="rId664" Type="http://schemas.openxmlformats.org/officeDocument/2006/relationships/image" Target="../media/image1573.png"/><Relationship Id="rId14" Type="http://schemas.openxmlformats.org/officeDocument/2006/relationships/image" Target="../media/image1247.png"/><Relationship Id="rId317" Type="http://schemas.openxmlformats.org/officeDocument/2006/relationships/customXml" Target="../ink/ink1872.xml"/><Relationship Id="rId524" Type="http://schemas.openxmlformats.org/officeDocument/2006/relationships/image" Target="../media/image1503.png"/><Relationship Id="rId731" Type="http://schemas.openxmlformats.org/officeDocument/2006/relationships/customXml" Target="../ink/ink2079.xml"/><Relationship Id="rId98" Type="http://schemas.openxmlformats.org/officeDocument/2006/relationships/image" Target="../media/image1290.png"/><Relationship Id="rId163" Type="http://schemas.openxmlformats.org/officeDocument/2006/relationships/customXml" Target="../ink/ink1795.xml"/><Relationship Id="rId370" Type="http://schemas.openxmlformats.org/officeDocument/2006/relationships/image" Target="../media/image1426.png"/><Relationship Id="rId230" Type="http://schemas.openxmlformats.org/officeDocument/2006/relationships/image" Target="../media/image1356.png"/><Relationship Id="rId468" Type="http://schemas.openxmlformats.org/officeDocument/2006/relationships/image" Target="../media/image1475.png"/><Relationship Id="rId675" Type="http://schemas.openxmlformats.org/officeDocument/2006/relationships/customXml" Target="../ink/ink2051.xml"/><Relationship Id="rId25" Type="http://schemas.openxmlformats.org/officeDocument/2006/relationships/customXml" Target="../ink/ink1726.xml"/><Relationship Id="rId328" Type="http://schemas.openxmlformats.org/officeDocument/2006/relationships/image" Target="../media/image1405.png"/><Relationship Id="rId535" Type="http://schemas.openxmlformats.org/officeDocument/2006/relationships/customXml" Target="../ink/ink1981.xml"/><Relationship Id="rId742" Type="http://schemas.openxmlformats.org/officeDocument/2006/relationships/image" Target="../media/image1612.png"/><Relationship Id="rId174" Type="http://schemas.openxmlformats.org/officeDocument/2006/relationships/image" Target="../media/image1328.png"/><Relationship Id="rId381" Type="http://schemas.openxmlformats.org/officeDocument/2006/relationships/customXml" Target="../ink/ink1904.xml"/><Relationship Id="rId602" Type="http://schemas.openxmlformats.org/officeDocument/2006/relationships/image" Target="../media/image1542.png"/><Relationship Id="rId241" Type="http://schemas.openxmlformats.org/officeDocument/2006/relationships/customXml" Target="../ink/ink1834.xml"/><Relationship Id="rId479" Type="http://schemas.openxmlformats.org/officeDocument/2006/relationships/customXml" Target="../ink/ink1953.xml"/><Relationship Id="rId686" Type="http://schemas.openxmlformats.org/officeDocument/2006/relationships/image" Target="../media/image1584.png"/><Relationship Id="rId36" Type="http://schemas.openxmlformats.org/officeDocument/2006/relationships/image" Target="../media/image1258.png"/><Relationship Id="rId339" Type="http://schemas.openxmlformats.org/officeDocument/2006/relationships/customXml" Target="../ink/ink1883.xml"/><Relationship Id="rId546" Type="http://schemas.openxmlformats.org/officeDocument/2006/relationships/image" Target="../media/image1514.png"/><Relationship Id="rId753" Type="http://schemas.openxmlformats.org/officeDocument/2006/relationships/customXml" Target="../ink/ink2090.xml"/><Relationship Id="rId101" Type="http://schemas.openxmlformats.org/officeDocument/2006/relationships/customXml" Target="../ink/ink1764.xml"/><Relationship Id="rId185" Type="http://schemas.openxmlformats.org/officeDocument/2006/relationships/customXml" Target="../ink/ink1806.xml"/><Relationship Id="rId406" Type="http://schemas.openxmlformats.org/officeDocument/2006/relationships/image" Target="../media/image1444.png"/><Relationship Id="rId392" Type="http://schemas.openxmlformats.org/officeDocument/2006/relationships/image" Target="../media/image1437.png"/><Relationship Id="rId613" Type="http://schemas.openxmlformats.org/officeDocument/2006/relationships/customXml" Target="../ink/ink2020.xml"/><Relationship Id="rId697" Type="http://schemas.openxmlformats.org/officeDocument/2006/relationships/customXml" Target="../ink/ink2062.xml"/><Relationship Id="rId820" Type="http://schemas.openxmlformats.org/officeDocument/2006/relationships/image" Target="../media/image1651.png"/><Relationship Id="rId252" Type="http://schemas.openxmlformats.org/officeDocument/2006/relationships/image" Target="../media/image1367.png"/><Relationship Id="rId47" Type="http://schemas.openxmlformats.org/officeDocument/2006/relationships/customXml" Target="../ink/ink1737.xml"/><Relationship Id="rId112" Type="http://schemas.openxmlformats.org/officeDocument/2006/relationships/image" Target="../media/image1297.png"/><Relationship Id="rId557" Type="http://schemas.openxmlformats.org/officeDocument/2006/relationships/customXml" Target="../ink/ink1992.xml"/><Relationship Id="rId764" Type="http://schemas.openxmlformats.org/officeDocument/2006/relationships/image" Target="../media/image1623.png"/><Relationship Id="rId196" Type="http://schemas.openxmlformats.org/officeDocument/2006/relationships/image" Target="../media/image1339.png"/><Relationship Id="rId417" Type="http://schemas.openxmlformats.org/officeDocument/2006/relationships/customXml" Target="../ink/ink1922.xml"/><Relationship Id="rId624" Type="http://schemas.openxmlformats.org/officeDocument/2006/relationships/image" Target="../media/image1553.png"/><Relationship Id="rId263" Type="http://schemas.openxmlformats.org/officeDocument/2006/relationships/customXml" Target="../ink/ink1845.xml"/><Relationship Id="rId470" Type="http://schemas.openxmlformats.org/officeDocument/2006/relationships/image" Target="../media/image1476.png"/><Relationship Id="rId58" Type="http://schemas.openxmlformats.org/officeDocument/2006/relationships/image" Target="../media/image1270.png"/><Relationship Id="rId123" Type="http://schemas.openxmlformats.org/officeDocument/2006/relationships/customXml" Target="../ink/ink1775.xml"/><Relationship Id="rId330" Type="http://schemas.openxmlformats.org/officeDocument/2006/relationships/image" Target="../media/image1406.png"/><Relationship Id="rId568" Type="http://schemas.openxmlformats.org/officeDocument/2006/relationships/image" Target="../media/image1525.png"/><Relationship Id="rId775" Type="http://schemas.openxmlformats.org/officeDocument/2006/relationships/customXml" Target="../ink/ink2101.xml"/><Relationship Id="rId428" Type="http://schemas.openxmlformats.org/officeDocument/2006/relationships/image" Target="../media/image1455.png"/><Relationship Id="rId635" Type="http://schemas.openxmlformats.org/officeDocument/2006/relationships/customXml" Target="../ink/ink2031.xml"/><Relationship Id="rId274" Type="http://schemas.openxmlformats.org/officeDocument/2006/relationships/image" Target="../media/image1378.png"/><Relationship Id="rId481" Type="http://schemas.openxmlformats.org/officeDocument/2006/relationships/customXml" Target="../ink/ink1954.xml"/><Relationship Id="rId702" Type="http://schemas.openxmlformats.org/officeDocument/2006/relationships/image" Target="../media/image1592.png"/><Relationship Id="rId69" Type="http://schemas.openxmlformats.org/officeDocument/2006/relationships/customXml" Target="../ink/ink1748.xml"/><Relationship Id="rId134" Type="http://schemas.openxmlformats.org/officeDocument/2006/relationships/image" Target="../media/image1308.png"/><Relationship Id="rId579" Type="http://schemas.openxmlformats.org/officeDocument/2006/relationships/customXml" Target="../ink/ink2003.xml"/><Relationship Id="rId786" Type="http://schemas.openxmlformats.org/officeDocument/2006/relationships/image" Target="../media/image1634.png"/><Relationship Id="rId341" Type="http://schemas.openxmlformats.org/officeDocument/2006/relationships/customXml" Target="../ink/ink1884.xml"/><Relationship Id="rId439" Type="http://schemas.openxmlformats.org/officeDocument/2006/relationships/customXml" Target="../ink/ink1933.xml"/><Relationship Id="rId646" Type="http://schemas.openxmlformats.org/officeDocument/2006/relationships/image" Target="../media/image1564.png"/><Relationship Id="rId201" Type="http://schemas.openxmlformats.org/officeDocument/2006/relationships/customXml" Target="../ink/ink1814.xml"/><Relationship Id="rId285" Type="http://schemas.openxmlformats.org/officeDocument/2006/relationships/customXml" Target="../ink/ink1856.xml"/><Relationship Id="rId506" Type="http://schemas.openxmlformats.org/officeDocument/2006/relationships/image" Target="../media/image1494.png"/><Relationship Id="rId492" Type="http://schemas.openxmlformats.org/officeDocument/2006/relationships/image" Target="../media/image1487.png"/><Relationship Id="rId713" Type="http://schemas.openxmlformats.org/officeDocument/2006/relationships/customXml" Target="../ink/ink2070.xml"/><Relationship Id="rId797" Type="http://schemas.openxmlformats.org/officeDocument/2006/relationships/customXml" Target="../ink/ink2112.xml"/><Relationship Id="rId145" Type="http://schemas.openxmlformats.org/officeDocument/2006/relationships/customXml" Target="../ink/ink1786.xml"/><Relationship Id="rId352" Type="http://schemas.openxmlformats.org/officeDocument/2006/relationships/image" Target="../media/image1417.png"/><Relationship Id="rId212" Type="http://schemas.openxmlformats.org/officeDocument/2006/relationships/image" Target="../media/image1347.png"/><Relationship Id="rId657" Type="http://schemas.openxmlformats.org/officeDocument/2006/relationships/customXml" Target="../ink/ink2042.xml"/><Relationship Id="rId296" Type="http://schemas.openxmlformats.org/officeDocument/2006/relationships/image" Target="../media/image1389.png"/><Relationship Id="rId517" Type="http://schemas.openxmlformats.org/officeDocument/2006/relationships/customXml" Target="../ink/ink1972.xml"/><Relationship Id="rId724" Type="http://schemas.openxmlformats.org/officeDocument/2006/relationships/image" Target="../media/image1603.png"/><Relationship Id="rId60" Type="http://schemas.openxmlformats.org/officeDocument/2006/relationships/image" Target="../media/image1271.png"/><Relationship Id="rId156" Type="http://schemas.openxmlformats.org/officeDocument/2006/relationships/image" Target="../media/image1319.png"/><Relationship Id="rId363" Type="http://schemas.openxmlformats.org/officeDocument/2006/relationships/customXml" Target="../ink/ink1895.xml"/><Relationship Id="rId570" Type="http://schemas.openxmlformats.org/officeDocument/2006/relationships/image" Target="../media/image1526.png"/><Relationship Id="rId223" Type="http://schemas.openxmlformats.org/officeDocument/2006/relationships/customXml" Target="../ink/ink1825.xml"/><Relationship Id="rId430" Type="http://schemas.openxmlformats.org/officeDocument/2006/relationships/image" Target="../media/image1456.png"/><Relationship Id="rId668" Type="http://schemas.openxmlformats.org/officeDocument/2006/relationships/image" Target="../media/image1575.png"/><Relationship Id="rId18" Type="http://schemas.openxmlformats.org/officeDocument/2006/relationships/image" Target="../media/image1249.png"/><Relationship Id="rId528" Type="http://schemas.openxmlformats.org/officeDocument/2006/relationships/image" Target="../media/image1505.png"/><Relationship Id="rId735" Type="http://schemas.openxmlformats.org/officeDocument/2006/relationships/customXml" Target="../ink/ink2081.xml"/><Relationship Id="rId167" Type="http://schemas.openxmlformats.org/officeDocument/2006/relationships/customXml" Target="../ink/ink1797.xml"/><Relationship Id="rId374" Type="http://schemas.openxmlformats.org/officeDocument/2006/relationships/image" Target="../media/image1428.png"/><Relationship Id="rId581" Type="http://schemas.openxmlformats.org/officeDocument/2006/relationships/customXml" Target="../ink/ink2004.xml"/><Relationship Id="rId71" Type="http://schemas.openxmlformats.org/officeDocument/2006/relationships/customXml" Target="../ink/ink1749.xml"/><Relationship Id="rId234" Type="http://schemas.openxmlformats.org/officeDocument/2006/relationships/image" Target="../media/image1358.png"/><Relationship Id="rId679" Type="http://schemas.openxmlformats.org/officeDocument/2006/relationships/customXml" Target="../ink/ink2053.xml"/><Relationship Id="rId802" Type="http://schemas.openxmlformats.org/officeDocument/2006/relationships/image" Target="../media/image1642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728.xml"/><Relationship Id="rId441" Type="http://schemas.openxmlformats.org/officeDocument/2006/relationships/customXml" Target="../ink/ink1934.xml"/><Relationship Id="rId539" Type="http://schemas.openxmlformats.org/officeDocument/2006/relationships/customXml" Target="../ink/ink1983.xml"/><Relationship Id="rId746" Type="http://schemas.openxmlformats.org/officeDocument/2006/relationships/image" Target="../media/image1614.png"/><Relationship Id="rId178" Type="http://schemas.openxmlformats.org/officeDocument/2006/relationships/image" Target="../media/image1330.png"/><Relationship Id="rId301" Type="http://schemas.openxmlformats.org/officeDocument/2006/relationships/customXml" Target="../ink/ink1864.xml"/><Relationship Id="rId82" Type="http://schemas.openxmlformats.org/officeDocument/2006/relationships/image" Target="../media/image1282.png"/><Relationship Id="rId385" Type="http://schemas.openxmlformats.org/officeDocument/2006/relationships/customXml" Target="../ink/ink1906.xml"/><Relationship Id="rId592" Type="http://schemas.openxmlformats.org/officeDocument/2006/relationships/image" Target="../media/image1537.png"/><Relationship Id="rId606" Type="http://schemas.openxmlformats.org/officeDocument/2006/relationships/image" Target="../media/image1544.png"/><Relationship Id="rId813" Type="http://schemas.openxmlformats.org/officeDocument/2006/relationships/customXml" Target="../ink/ink2120.xml"/><Relationship Id="rId245" Type="http://schemas.openxmlformats.org/officeDocument/2006/relationships/customXml" Target="../ink/ink1836.xml"/><Relationship Id="rId452" Type="http://schemas.openxmlformats.org/officeDocument/2006/relationships/image" Target="../media/image1467.png"/><Relationship Id="rId105" Type="http://schemas.openxmlformats.org/officeDocument/2006/relationships/customXml" Target="../ink/ink1766.xml"/><Relationship Id="rId312" Type="http://schemas.openxmlformats.org/officeDocument/2006/relationships/image" Target="../media/image1397.png"/><Relationship Id="rId757" Type="http://schemas.openxmlformats.org/officeDocument/2006/relationships/customXml" Target="../ink/ink2092.xml"/><Relationship Id="rId93" Type="http://schemas.openxmlformats.org/officeDocument/2006/relationships/customXml" Target="../ink/ink1760.xml"/><Relationship Id="rId189" Type="http://schemas.openxmlformats.org/officeDocument/2006/relationships/customXml" Target="../ink/ink1808.xml"/><Relationship Id="rId396" Type="http://schemas.openxmlformats.org/officeDocument/2006/relationships/image" Target="../media/image1439.png"/><Relationship Id="rId617" Type="http://schemas.openxmlformats.org/officeDocument/2006/relationships/customXml" Target="../ink/ink2022.xml"/><Relationship Id="rId256" Type="http://schemas.openxmlformats.org/officeDocument/2006/relationships/image" Target="../media/image1369.png"/><Relationship Id="rId463" Type="http://schemas.openxmlformats.org/officeDocument/2006/relationships/customXml" Target="../ink/ink1945.xml"/><Relationship Id="rId670" Type="http://schemas.openxmlformats.org/officeDocument/2006/relationships/image" Target="../media/image1576.png"/><Relationship Id="rId116" Type="http://schemas.openxmlformats.org/officeDocument/2006/relationships/image" Target="../media/image1299.png"/><Relationship Id="rId323" Type="http://schemas.openxmlformats.org/officeDocument/2006/relationships/customXml" Target="../ink/ink1875.xml"/><Relationship Id="rId530" Type="http://schemas.openxmlformats.org/officeDocument/2006/relationships/image" Target="../media/image1506.png"/><Relationship Id="rId768" Type="http://schemas.openxmlformats.org/officeDocument/2006/relationships/image" Target="../media/image1625.png"/><Relationship Id="rId20" Type="http://schemas.openxmlformats.org/officeDocument/2006/relationships/image" Target="../media/image1250.png"/><Relationship Id="rId628" Type="http://schemas.openxmlformats.org/officeDocument/2006/relationships/image" Target="../media/image1555.png"/><Relationship Id="rId267" Type="http://schemas.openxmlformats.org/officeDocument/2006/relationships/customXml" Target="../ink/ink1847.xml"/><Relationship Id="rId474" Type="http://schemas.openxmlformats.org/officeDocument/2006/relationships/image" Target="../media/image1478.png"/><Relationship Id="rId127" Type="http://schemas.openxmlformats.org/officeDocument/2006/relationships/customXml" Target="../ink/ink1777.xml"/><Relationship Id="rId681" Type="http://schemas.openxmlformats.org/officeDocument/2006/relationships/customXml" Target="../ink/ink2054.xml"/><Relationship Id="rId779" Type="http://schemas.openxmlformats.org/officeDocument/2006/relationships/customXml" Target="../ink/ink2103.xml"/><Relationship Id="rId31" Type="http://schemas.openxmlformats.org/officeDocument/2006/relationships/customXml" Target="../ink/ink1729.xml"/><Relationship Id="rId334" Type="http://schemas.openxmlformats.org/officeDocument/2006/relationships/image" Target="../media/image1408.png"/><Relationship Id="rId541" Type="http://schemas.openxmlformats.org/officeDocument/2006/relationships/customXml" Target="../ink/ink1984.xml"/><Relationship Id="rId639" Type="http://schemas.openxmlformats.org/officeDocument/2006/relationships/customXml" Target="../ink/ink2033.xml"/><Relationship Id="rId180" Type="http://schemas.openxmlformats.org/officeDocument/2006/relationships/image" Target="../media/image1331.png"/><Relationship Id="rId278" Type="http://schemas.openxmlformats.org/officeDocument/2006/relationships/image" Target="../media/image1380.png"/><Relationship Id="rId401" Type="http://schemas.openxmlformats.org/officeDocument/2006/relationships/customXml" Target="../ink/ink1914.xml"/><Relationship Id="rId485" Type="http://schemas.openxmlformats.org/officeDocument/2006/relationships/customXml" Target="../ink/ink1956.xml"/><Relationship Id="rId692" Type="http://schemas.openxmlformats.org/officeDocument/2006/relationships/image" Target="../media/image1587.png"/><Relationship Id="rId706" Type="http://schemas.openxmlformats.org/officeDocument/2006/relationships/image" Target="../media/image1594.png"/><Relationship Id="rId42" Type="http://schemas.openxmlformats.org/officeDocument/2006/relationships/image" Target="../media/image1261.png"/><Relationship Id="rId138" Type="http://schemas.openxmlformats.org/officeDocument/2006/relationships/image" Target="../media/image1310.png"/><Relationship Id="rId345" Type="http://schemas.openxmlformats.org/officeDocument/2006/relationships/customXml" Target="../ink/ink1886.xml"/><Relationship Id="rId552" Type="http://schemas.openxmlformats.org/officeDocument/2006/relationships/image" Target="../media/image1517.png"/><Relationship Id="rId191" Type="http://schemas.openxmlformats.org/officeDocument/2006/relationships/customXml" Target="../ink/ink1809.xml"/><Relationship Id="rId205" Type="http://schemas.openxmlformats.org/officeDocument/2006/relationships/customXml" Target="../ink/ink1816.xml"/><Relationship Id="rId412" Type="http://schemas.openxmlformats.org/officeDocument/2006/relationships/image" Target="../media/image1447.png"/><Relationship Id="rId289" Type="http://schemas.openxmlformats.org/officeDocument/2006/relationships/customXml" Target="../ink/ink1858.xml"/><Relationship Id="rId496" Type="http://schemas.openxmlformats.org/officeDocument/2006/relationships/image" Target="../media/image1489.png"/><Relationship Id="rId717" Type="http://schemas.openxmlformats.org/officeDocument/2006/relationships/customXml" Target="../ink/ink2072.xml"/><Relationship Id="rId53" Type="http://schemas.openxmlformats.org/officeDocument/2006/relationships/customXml" Target="../ink/ink1740.xml"/><Relationship Id="rId149" Type="http://schemas.openxmlformats.org/officeDocument/2006/relationships/customXml" Target="../ink/ink1788.xml"/><Relationship Id="rId356" Type="http://schemas.openxmlformats.org/officeDocument/2006/relationships/image" Target="../media/image1419.png"/><Relationship Id="rId563" Type="http://schemas.openxmlformats.org/officeDocument/2006/relationships/customXml" Target="../ink/ink1995.xml"/><Relationship Id="rId770" Type="http://schemas.openxmlformats.org/officeDocument/2006/relationships/image" Target="../media/image1626.png"/><Relationship Id="rId216" Type="http://schemas.openxmlformats.org/officeDocument/2006/relationships/image" Target="../media/image1349.png"/><Relationship Id="rId423" Type="http://schemas.openxmlformats.org/officeDocument/2006/relationships/customXml" Target="../ink/ink1925.xml"/><Relationship Id="rId630" Type="http://schemas.openxmlformats.org/officeDocument/2006/relationships/image" Target="../media/image1556.png"/><Relationship Id="rId728" Type="http://schemas.openxmlformats.org/officeDocument/2006/relationships/image" Target="../media/image1605.png"/><Relationship Id="rId64" Type="http://schemas.openxmlformats.org/officeDocument/2006/relationships/image" Target="../media/image1273.png"/><Relationship Id="rId367" Type="http://schemas.openxmlformats.org/officeDocument/2006/relationships/customXml" Target="../ink/ink1897.xml"/><Relationship Id="rId574" Type="http://schemas.openxmlformats.org/officeDocument/2006/relationships/image" Target="../media/image1528.png"/><Relationship Id="rId227" Type="http://schemas.openxmlformats.org/officeDocument/2006/relationships/customXml" Target="../ink/ink1827.xml"/><Relationship Id="rId781" Type="http://schemas.openxmlformats.org/officeDocument/2006/relationships/customXml" Target="../ink/ink2104.xml"/><Relationship Id="rId434" Type="http://schemas.openxmlformats.org/officeDocument/2006/relationships/image" Target="../media/image1458.png"/><Relationship Id="rId641" Type="http://schemas.openxmlformats.org/officeDocument/2006/relationships/customXml" Target="../ink/ink2034.xml"/><Relationship Id="rId739" Type="http://schemas.openxmlformats.org/officeDocument/2006/relationships/customXml" Target="../ink/ink2083.xml"/><Relationship Id="rId280" Type="http://schemas.openxmlformats.org/officeDocument/2006/relationships/image" Target="../media/image1381.png"/><Relationship Id="rId501" Type="http://schemas.openxmlformats.org/officeDocument/2006/relationships/customXml" Target="../ink/ink1964.xml"/><Relationship Id="rId75" Type="http://schemas.openxmlformats.org/officeDocument/2006/relationships/customXml" Target="../ink/ink1751.xml"/><Relationship Id="rId140" Type="http://schemas.openxmlformats.org/officeDocument/2006/relationships/image" Target="../media/image1311.png"/><Relationship Id="rId378" Type="http://schemas.openxmlformats.org/officeDocument/2006/relationships/image" Target="../media/image1430.png"/><Relationship Id="rId585" Type="http://schemas.openxmlformats.org/officeDocument/2006/relationships/customXml" Target="../ink/ink2006.xml"/><Relationship Id="rId792" Type="http://schemas.openxmlformats.org/officeDocument/2006/relationships/image" Target="../media/image1637.png"/><Relationship Id="rId806" Type="http://schemas.openxmlformats.org/officeDocument/2006/relationships/image" Target="../media/image1644.png"/><Relationship Id="rId6" Type="http://schemas.openxmlformats.org/officeDocument/2006/relationships/image" Target="../media/image1243.png"/><Relationship Id="rId238" Type="http://schemas.openxmlformats.org/officeDocument/2006/relationships/image" Target="../media/image1360.png"/><Relationship Id="rId445" Type="http://schemas.openxmlformats.org/officeDocument/2006/relationships/customXml" Target="../ink/ink1936.xml"/><Relationship Id="rId652" Type="http://schemas.openxmlformats.org/officeDocument/2006/relationships/image" Target="../media/image1567.png"/><Relationship Id="rId291" Type="http://schemas.openxmlformats.org/officeDocument/2006/relationships/customXml" Target="../ink/ink1859.xml"/><Relationship Id="rId305" Type="http://schemas.openxmlformats.org/officeDocument/2006/relationships/customXml" Target="../ink/ink1866.xml"/><Relationship Id="rId347" Type="http://schemas.openxmlformats.org/officeDocument/2006/relationships/customXml" Target="../ink/ink1887.xml"/><Relationship Id="rId512" Type="http://schemas.openxmlformats.org/officeDocument/2006/relationships/image" Target="../media/image1497.png"/><Relationship Id="rId44" Type="http://schemas.openxmlformats.org/officeDocument/2006/relationships/image" Target="../media/image1262.png"/><Relationship Id="rId86" Type="http://schemas.openxmlformats.org/officeDocument/2006/relationships/image" Target="../media/image1284.png"/><Relationship Id="rId151" Type="http://schemas.openxmlformats.org/officeDocument/2006/relationships/customXml" Target="../ink/ink1789.xml"/><Relationship Id="rId389" Type="http://schemas.openxmlformats.org/officeDocument/2006/relationships/customXml" Target="../ink/ink1908.xml"/><Relationship Id="rId554" Type="http://schemas.openxmlformats.org/officeDocument/2006/relationships/image" Target="../media/image1518.png"/><Relationship Id="rId596" Type="http://schemas.openxmlformats.org/officeDocument/2006/relationships/image" Target="../media/image1539.png"/><Relationship Id="rId761" Type="http://schemas.openxmlformats.org/officeDocument/2006/relationships/customXml" Target="../ink/ink2094.xml"/><Relationship Id="rId817" Type="http://schemas.openxmlformats.org/officeDocument/2006/relationships/customXml" Target="../ink/ink2122.xml"/><Relationship Id="rId193" Type="http://schemas.openxmlformats.org/officeDocument/2006/relationships/customXml" Target="../ink/ink1810.xml"/><Relationship Id="rId207" Type="http://schemas.openxmlformats.org/officeDocument/2006/relationships/customXml" Target="../ink/ink1817.xml"/><Relationship Id="rId249" Type="http://schemas.openxmlformats.org/officeDocument/2006/relationships/customXml" Target="../ink/ink1838.xml"/><Relationship Id="rId414" Type="http://schemas.openxmlformats.org/officeDocument/2006/relationships/image" Target="../media/image1448.png"/><Relationship Id="rId456" Type="http://schemas.openxmlformats.org/officeDocument/2006/relationships/image" Target="../media/image1469.png"/><Relationship Id="rId498" Type="http://schemas.openxmlformats.org/officeDocument/2006/relationships/image" Target="../media/image1490.png"/><Relationship Id="rId621" Type="http://schemas.openxmlformats.org/officeDocument/2006/relationships/customXml" Target="../ink/ink2024.xml"/><Relationship Id="rId663" Type="http://schemas.openxmlformats.org/officeDocument/2006/relationships/customXml" Target="../ink/ink2045.xml"/><Relationship Id="rId13" Type="http://schemas.openxmlformats.org/officeDocument/2006/relationships/customXml" Target="../ink/ink1720.xml"/><Relationship Id="rId109" Type="http://schemas.openxmlformats.org/officeDocument/2006/relationships/customXml" Target="../ink/ink1768.xml"/><Relationship Id="rId260" Type="http://schemas.openxmlformats.org/officeDocument/2006/relationships/image" Target="../media/image1371.png"/><Relationship Id="rId316" Type="http://schemas.openxmlformats.org/officeDocument/2006/relationships/image" Target="../media/image1399.png"/><Relationship Id="rId523" Type="http://schemas.openxmlformats.org/officeDocument/2006/relationships/customXml" Target="../ink/ink1975.xml"/><Relationship Id="rId719" Type="http://schemas.openxmlformats.org/officeDocument/2006/relationships/customXml" Target="../ink/ink2073.xml"/><Relationship Id="rId55" Type="http://schemas.openxmlformats.org/officeDocument/2006/relationships/customXml" Target="../ink/ink1741.xml"/><Relationship Id="rId97" Type="http://schemas.openxmlformats.org/officeDocument/2006/relationships/customXml" Target="../ink/ink1762.xml"/><Relationship Id="rId120" Type="http://schemas.openxmlformats.org/officeDocument/2006/relationships/image" Target="../media/image1301.png"/><Relationship Id="rId358" Type="http://schemas.openxmlformats.org/officeDocument/2006/relationships/image" Target="../media/image1420.png"/><Relationship Id="rId565" Type="http://schemas.openxmlformats.org/officeDocument/2006/relationships/customXml" Target="../ink/ink1996.xml"/><Relationship Id="rId730" Type="http://schemas.openxmlformats.org/officeDocument/2006/relationships/image" Target="../media/image1606.png"/><Relationship Id="rId772" Type="http://schemas.openxmlformats.org/officeDocument/2006/relationships/image" Target="../media/image1627.png"/><Relationship Id="rId162" Type="http://schemas.openxmlformats.org/officeDocument/2006/relationships/image" Target="../media/image1322.png"/><Relationship Id="rId218" Type="http://schemas.openxmlformats.org/officeDocument/2006/relationships/image" Target="../media/image1350.png"/><Relationship Id="rId425" Type="http://schemas.openxmlformats.org/officeDocument/2006/relationships/customXml" Target="../ink/ink1926.xml"/><Relationship Id="rId467" Type="http://schemas.openxmlformats.org/officeDocument/2006/relationships/customXml" Target="../ink/ink1947.xml"/><Relationship Id="rId632" Type="http://schemas.openxmlformats.org/officeDocument/2006/relationships/image" Target="../media/image1557.png"/><Relationship Id="rId271" Type="http://schemas.openxmlformats.org/officeDocument/2006/relationships/customXml" Target="../ink/ink1849.xml"/><Relationship Id="rId674" Type="http://schemas.openxmlformats.org/officeDocument/2006/relationships/image" Target="../media/image1578.png"/><Relationship Id="rId24" Type="http://schemas.openxmlformats.org/officeDocument/2006/relationships/image" Target="../media/image1252.png"/><Relationship Id="rId66" Type="http://schemas.openxmlformats.org/officeDocument/2006/relationships/image" Target="../media/image1274.png"/><Relationship Id="rId131" Type="http://schemas.openxmlformats.org/officeDocument/2006/relationships/customXml" Target="../ink/ink1779.xml"/><Relationship Id="rId327" Type="http://schemas.openxmlformats.org/officeDocument/2006/relationships/customXml" Target="../ink/ink1877.xml"/><Relationship Id="rId369" Type="http://schemas.openxmlformats.org/officeDocument/2006/relationships/customXml" Target="../ink/ink1898.xml"/><Relationship Id="rId534" Type="http://schemas.openxmlformats.org/officeDocument/2006/relationships/image" Target="../media/image1508.png"/><Relationship Id="rId576" Type="http://schemas.openxmlformats.org/officeDocument/2006/relationships/image" Target="../media/image1529.png"/><Relationship Id="rId741" Type="http://schemas.openxmlformats.org/officeDocument/2006/relationships/customXml" Target="../ink/ink2084.xml"/><Relationship Id="rId783" Type="http://schemas.openxmlformats.org/officeDocument/2006/relationships/customXml" Target="../ink/ink2105.xml"/><Relationship Id="rId173" Type="http://schemas.openxmlformats.org/officeDocument/2006/relationships/customXml" Target="../ink/ink1800.xml"/><Relationship Id="rId229" Type="http://schemas.openxmlformats.org/officeDocument/2006/relationships/customXml" Target="../ink/ink1828.xml"/><Relationship Id="rId380" Type="http://schemas.openxmlformats.org/officeDocument/2006/relationships/image" Target="../media/image1431.png"/><Relationship Id="rId436" Type="http://schemas.openxmlformats.org/officeDocument/2006/relationships/image" Target="../media/image1459.png"/><Relationship Id="rId601" Type="http://schemas.openxmlformats.org/officeDocument/2006/relationships/customXml" Target="../ink/ink2014.xml"/><Relationship Id="rId643" Type="http://schemas.openxmlformats.org/officeDocument/2006/relationships/customXml" Target="../ink/ink2035.xml"/><Relationship Id="rId240" Type="http://schemas.openxmlformats.org/officeDocument/2006/relationships/image" Target="../media/image1361.png"/><Relationship Id="rId478" Type="http://schemas.openxmlformats.org/officeDocument/2006/relationships/image" Target="../media/image1480.png"/><Relationship Id="rId685" Type="http://schemas.openxmlformats.org/officeDocument/2006/relationships/customXml" Target="../ink/ink2056.xml"/><Relationship Id="rId35" Type="http://schemas.openxmlformats.org/officeDocument/2006/relationships/customXml" Target="../ink/ink1731.xml"/><Relationship Id="rId77" Type="http://schemas.openxmlformats.org/officeDocument/2006/relationships/customXml" Target="../ink/ink1752.xml"/><Relationship Id="rId100" Type="http://schemas.openxmlformats.org/officeDocument/2006/relationships/image" Target="../media/image1291.png"/><Relationship Id="rId282" Type="http://schemas.openxmlformats.org/officeDocument/2006/relationships/image" Target="../media/image1382.png"/><Relationship Id="rId338" Type="http://schemas.openxmlformats.org/officeDocument/2006/relationships/image" Target="../media/image1410.png"/><Relationship Id="rId503" Type="http://schemas.openxmlformats.org/officeDocument/2006/relationships/customXml" Target="../ink/ink1965.xml"/><Relationship Id="rId545" Type="http://schemas.openxmlformats.org/officeDocument/2006/relationships/customXml" Target="../ink/ink1986.xml"/><Relationship Id="rId587" Type="http://schemas.openxmlformats.org/officeDocument/2006/relationships/customXml" Target="../ink/ink2007.xml"/><Relationship Id="rId710" Type="http://schemas.openxmlformats.org/officeDocument/2006/relationships/image" Target="../media/image1596.png"/><Relationship Id="rId752" Type="http://schemas.openxmlformats.org/officeDocument/2006/relationships/image" Target="../media/image1617.png"/><Relationship Id="rId808" Type="http://schemas.openxmlformats.org/officeDocument/2006/relationships/image" Target="../media/image1645.png"/><Relationship Id="rId8" Type="http://schemas.openxmlformats.org/officeDocument/2006/relationships/image" Target="../media/image1244.png"/><Relationship Id="rId142" Type="http://schemas.openxmlformats.org/officeDocument/2006/relationships/image" Target="../media/image1312.png"/><Relationship Id="rId184" Type="http://schemas.openxmlformats.org/officeDocument/2006/relationships/image" Target="../media/image1333.png"/><Relationship Id="rId391" Type="http://schemas.openxmlformats.org/officeDocument/2006/relationships/customXml" Target="../ink/ink1909.xml"/><Relationship Id="rId405" Type="http://schemas.openxmlformats.org/officeDocument/2006/relationships/customXml" Target="../ink/ink1916.xml"/><Relationship Id="rId447" Type="http://schemas.openxmlformats.org/officeDocument/2006/relationships/customXml" Target="../ink/ink1937.xml"/><Relationship Id="rId612" Type="http://schemas.openxmlformats.org/officeDocument/2006/relationships/image" Target="../media/image1547.png"/><Relationship Id="rId794" Type="http://schemas.openxmlformats.org/officeDocument/2006/relationships/image" Target="../media/image1638.png"/><Relationship Id="rId251" Type="http://schemas.openxmlformats.org/officeDocument/2006/relationships/customXml" Target="../ink/ink1839.xml"/><Relationship Id="rId489" Type="http://schemas.openxmlformats.org/officeDocument/2006/relationships/customXml" Target="../ink/ink1958.xml"/><Relationship Id="rId654" Type="http://schemas.openxmlformats.org/officeDocument/2006/relationships/image" Target="../media/image1568.png"/><Relationship Id="rId696" Type="http://schemas.openxmlformats.org/officeDocument/2006/relationships/image" Target="../media/image1589.png"/><Relationship Id="rId46" Type="http://schemas.openxmlformats.org/officeDocument/2006/relationships/image" Target="../media/image1263.png"/><Relationship Id="rId293" Type="http://schemas.openxmlformats.org/officeDocument/2006/relationships/customXml" Target="../ink/ink1860.xml"/><Relationship Id="rId307" Type="http://schemas.openxmlformats.org/officeDocument/2006/relationships/customXml" Target="../ink/ink1867.xml"/><Relationship Id="rId349" Type="http://schemas.openxmlformats.org/officeDocument/2006/relationships/customXml" Target="../ink/ink1888.xml"/><Relationship Id="rId514" Type="http://schemas.openxmlformats.org/officeDocument/2006/relationships/image" Target="../media/image1498.png"/><Relationship Id="rId556" Type="http://schemas.openxmlformats.org/officeDocument/2006/relationships/image" Target="../media/image1519.png"/><Relationship Id="rId721" Type="http://schemas.openxmlformats.org/officeDocument/2006/relationships/customXml" Target="../ink/ink2074.xml"/><Relationship Id="rId763" Type="http://schemas.openxmlformats.org/officeDocument/2006/relationships/customXml" Target="../ink/ink2095.xml"/><Relationship Id="rId88" Type="http://schemas.openxmlformats.org/officeDocument/2006/relationships/image" Target="../media/image1285.png"/><Relationship Id="rId111" Type="http://schemas.openxmlformats.org/officeDocument/2006/relationships/customXml" Target="../ink/ink1769.xml"/><Relationship Id="rId153" Type="http://schemas.openxmlformats.org/officeDocument/2006/relationships/customXml" Target="../ink/ink1790.xml"/><Relationship Id="rId195" Type="http://schemas.openxmlformats.org/officeDocument/2006/relationships/customXml" Target="../ink/ink1811.xml"/><Relationship Id="rId209" Type="http://schemas.openxmlformats.org/officeDocument/2006/relationships/customXml" Target="../ink/ink1818.xml"/><Relationship Id="rId360" Type="http://schemas.openxmlformats.org/officeDocument/2006/relationships/image" Target="../media/image1421.png"/><Relationship Id="rId416" Type="http://schemas.openxmlformats.org/officeDocument/2006/relationships/image" Target="../media/image1449.png"/><Relationship Id="rId598" Type="http://schemas.openxmlformats.org/officeDocument/2006/relationships/image" Target="../media/image1540.png"/><Relationship Id="rId819" Type="http://schemas.openxmlformats.org/officeDocument/2006/relationships/customXml" Target="../ink/ink2123.xml"/><Relationship Id="rId220" Type="http://schemas.openxmlformats.org/officeDocument/2006/relationships/image" Target="../media/image1351.png"/><Relationship Id="rId458" Type="http://schemas.openxmlformats.org/officeDocument/2006/relationships/image" Target="../media/image1470.png"/><Relationship Id="rId623" Type="http://schemas.openxmlformats.org/officeDocument/2006/relationships/customXml" Target="../ink/ink2025.xml"/><Relationship Id="rId665" Type="http://schemas.openxmlformats.org/officeDocument/2006/relationships/customXml" Target="../ink/ink2046.xml"/><Relationship Id="rId15" Type="http://schemas.openxmlformats.org/officeDocument/2006/relationships/customXml" Target="../ink/ink1721.xml"/><Relationship Id="rId57" Type="http://schemas.openxmlformats.org/officeDocument/2006/relationships/customXml" Target="../ink/ink1742.xml"/><Relationship Id="rId262" Type="http://schemas.openxmlformats.org/officeDocument/2006/relationships/image" Target="../media/image1372.png"/><Relationship Id="rId318" Type="http://schemas.openxmlformats.org/officeDocument/2006/relationships/image" Target="../media/image1400.png"/><Relationship Id="rId525" Type="http://schemas.openxmlformats.org/officeDocument/2006/relationships/customXml" Target="../ink/ink1976.xml"/><Relationship Id="rId567" Type="http://schemas.openxmlformats.org/officeDocument/2006/relationships/customXml" Target="../ink/ink1997.xml"/><Relationship Id="rId732" Type="http://schemas.openxmlformats.org/officeDocument/2006/relationships/image" Target="../media/image1607.png"/><Relationship Id="rId99" Type="http://schemas.openxmlformats.org/officeDocument/2006/relationships/customXml" Target="../ink/ink1763.xml"/><Relationship Id="rId122" Type="http://schemas.openxmlformats.org/officeDocument/2006/relationships/image" Target="../media/image1302.png"/><Relationship Id="rId164" Type="http://schemas.openxmlformats.org/officeDocument/2006/relationships/image" Target="../media/image1323.png"/><Relationship Id="rId371" Type="http://schemas.openxmlformats.org/officeDocument/2006/relationships/customXml" Target="../ink/ink1899.xml"/><Relationship Id="rId774" Type="http://schemas.openxmlformats.org/officeDocument/2006/relationships/image" Target="../media/image1628.png"/><Relationship Id="rId427" Type="http://schemas.openxmlformats.org/officeDocument/2006/relationships/customXml" Target="../ink/ink1927.xml"/><Relationship Id="rId469" Type="http://schemas.openxmlformats.org/officeDocument/2006/relationships/customXml" Target="../ink/ink1948.xml"/><Relationship Id="rId634" Type="http://schemas.openxmlformats.org/officeDocument/2006/relationships/image" Target="../media/image1558.png"/><Relationship Id="rId676" Type="http://schemas.openxmlformats.org/officeDocument/2006/relationships/image" Target="../media/image1579.png"/><Relationship Id="rId26" Type="http://schemas.openxmlformats.org/officeDocument/2006/relationships/image" Target="../media/image1253.png"/><Relationship Id="rId231" Type="http://schemas.openxmlformats.org/officeDocument/2006/relationships/customXml" Target="../ink/ink1829.xml"/><Relationship Id="rId273" Type="http://schemas.openxmlformats.org/officeDocument/2006/relationships/customXml" Target="../ink/ink1850.xml"/><Relationship Id="rId329" Type="http://schemas.openxmlformats.org/officeDocument/2006/relationships/customXml" Target="../ink/ink1878.xml"/><Relationship Id="rId480" Type="http://schemas.openxmlformats.org/officeDocument/2006/relationships/image" Target="../media/image1481.png"/><Relationship Id="rId536" Type="http://schemas.openxmlformats.org/officeDocument/2006/relationships/image" Target="../media/image1509.png"/><Relationship Id="rId701" Type="http://schemas.openxmlformats.org/officeDocument/2006/relationships/customXml" Target="../ink/ink2064.xml"/><Relationship Id="rId68" Type="http://schemas.openxmlformats.org/officeDocument/2006/relationships/image" Target="../media/image1275.png"/><Relationship Id="rId133" Type="http://schemas.openxmlformats.org/officeDocument/2006/relationships/customXml" Target="../ink/ink1780.xml"/><Relationship Id="rId175" Type="http://schemas.openxmlformats.org/officeDocument/2006/relationships/customXml" Target="../ink/ink1801.xml"/><Relationship Id="rId340" Type="http://schemas.openxmlformats.org/officeDocument/2006/relationships/image" Target="../media/image1411.png"/><Relationship Id="rId578" Type="http://schemas.openxmlformats.org/officeDocument/2006/relationships/image" Target="../media/image1530.png"/><Relationship Id="rId743" Type="http://schemas.openxmlformats.org/officeDocument/2006/relationships/customXml" Target="../ink/ink2085.xml"/><Relationship Id="rId785" Type="http://schemas.openxmlformats.org/officeDocument/2006/relationships/customXml" Target="../ink/ink2106.xml"/><Relationship Id="rId200" Type="http://schemas.openxmlformats.org/officeDocument/2006/relationships/image" Target="../media/image1341.png"/><Relationship Id="rId382" Type="http://schemas.openxmlformats.org/officeDocument/2006/relationships/image" Target="../media/image1432.png"/><Relationship Id="rId438" Type="http://schemas.openxmlformats.org/officeDocument/2006/relationships/image" Target="../media/image1460.png"/><Relationship Id="rId603" Type="http://schemas.openxmlformats.org/officeDocument/2006/relationships/customXml" Target="../ink/ink2015.xml"/><Relationship Id="rId645" Type="http://schemas.openxmlformats.org/officeDocument/2006/relationships/customXml" Target="../ink/ink2036.xml"/><Relationship Id="rId687" Type="http://schemas.openxmlformats.org/officeDocument/2006/relationships/customXml" Target="../ink/ink2057.xml"/><Relationship Id="rId810" Type="http://schemas.openxmlformats.org/officeDocument/2006/relationships/image" Target="../media/image1646.png"/><Relationship Id="rId242" Type="http://schemas.openxmlformats.org/officeDocument/2006/relationships/image" Target="../media/image1362.png"/><Relationship Id="rId284" Type="http://schemas.openxmlformats.org/officeDocument/2006/relationships/image" Target="../media/image1383.png"/><Relationship Id="rId491" Type="http://schemas.openxmlformats.org/officeDocument/2006/relationships/customXml" Target="../ink/ink1959.xml"/><Relationship Id="rId505" Type="http://schemas.openxmlformats.org/officeDocument/2006/relationships/customXml" Target="../ink/ink1966.xml"/><Relationship Id="rId712" Type="http://schemas.openxmlformats.org/officeDocument/2006/relationships/image" Target="../media/image1597.png"/><Relationship Id="rId37" Type="http://schemas.openxmlformats.org/officeDocument/2006/relationships/customXml" Target="../ink/ink1732.xml"/><Relationship Id="rId79" Type="http://schemas.openxmlformats.org/officeDocument/2006/relationships/customXml" Target="../ink/ink1753.xml"/><Relationship Id="rId102" Type="http://schemas.openxmlformats.org/officeDocument/2006/relationships/image" Target="../media/image1292.png"/><Relationship Id="rId144" Type="http://schemas.openxmlformats.org/officeDocument/2006/relationships/image" Target="../media/image1313.png"/><Relationship Id="rId547" Type="http://schemas.openxmlformats.org/officeDocument/2006/relationships/customXml" Target="../ink/ink1987.xml"/><Relationship Id="rId589" Type="http://schemas.openxmlformats.org/officeDocument/2006/relationships/customXml" Target="../ink/ink2008.xml"/><Relationship Id="rId754" Type="http://schemas.openxmlformats.org/officeDocument/2006/relationships/image" Target="../media/image1618.png"/><Relationship Id="rId796" Type="http://schemas.openxmlformats.org/officeDocument/2006/relationships/image" Target="../media/image1639.png"/><Relationship Id="rId90" Type="http://schemas.openxmlformats.org/officeDocument/2006/relationships/image" Target="../media/image1286.png"/><Relationship Id="rId186" Type="http://schemas.openxmlformats.org/officeDocument/2006/relationships/image" Target="../media/image1334.png"/><Relationship Id="rId351" Type="http://schemas.openxmlformats.org/officeDocument/2006/relationships/customXml" Target="../ink/ink1889.xml"/><Relationship Id="rId393" Type="http://schemas.openxmlformats.org/officeDocument/2006/relationships/customXml" Target="../ink/ink1910.xml"/><Relationship Id="rId407" Type="http://schemas.openxmlformats.org/officeDocument/2006/relationships/customXml" Target="../ink/ink1917.xml"/><Relationship Id="rId449" Type="http://schemas.openxmlformats.org/officeDocument/2006/relationships/customXml" Target="../ink/ink1938.xml"/><Relationship Id="rId614" Type="http://schemas.openxmlformats.org/officeDocument/2006/relationships/image" Target="../media/image1548.png"/><Relationship Id="rId656" Type="http://schemas.openxmlformats.org/officeDocument/2006/relationships/image" Target="../media/image1569.png"/><Relationship Id="rId211" Type="http://schemas.openxmlformats.org/officeDocument/2006/relationships/customXml" Target="../ink/ink1819.xml"/><Relationship Id="rId253" Type="http://schemas.openxmlformats.org/officeDocument/2006/relationships/customXml" Target="../ink/ink1840.xml"/><Relationship Id="rId295" Type="http://schemas.openxmlformats.org/officeDocument/2006/relationships/customXml" Target="../ink/ink1861.xml"/><Relationship Id="rId309" Type="http://schemas.openxmlformats.org/officeDocument/2006/relationships/customXml" Target="../ink/ink1868.xml"/><Relationship Id="rId460" Type="http://schemas.openxmlformats.org/officeDocument/2006/relationships/image" Target="../media/image1471.png"/><Relationship Id="rId516" Type="http://schemas.openxmlformats.org/officeDocument/2006/relationships/image" Target="../media/image1499.png"/><Relationship Id="rId698" Type="http://schemas.openxmlformats.org/officeDocument/2006/relationships/image" Target="../media/image1590.png"/><Relationship Id="rId48" Type="http://schemas.openxmlformats.org/officeDocument/2006/relationships/image" Target="../media/image1265.png"/><Relationship Id="rId113" Type="http://schemas.openxmlformats.org/officeDocument/2006/relationships/customXml" Target="../ink/ink1770.xml"/><Relationship Id="rId320" Type="http://schemas.openxmlformats.org/officeDocument/2006/relationships/image" Target="../media/image1401.png"/><Relationship Id="rId558" Type="http://schemas.openxmlformats.org/officeDocument/2006/relationships/image" Target="../media/image1520.png"/><Relationship Id="rId723" Type="http://schemas.openxmlformats.org/officeDocument/2006/relationships/customXml" Target="../ink/ink2075.xml"/><Relationship Id="rId765" Type="http://schemas.openxmlformats.org/officeDocument/2006/relationships/customXml" Target="../ink/ink2096.xml"/><Relationship Id="rId155" Type="http://schemas.openxmlformats.org/officeDocument/2006/relationships/customXml" Target="../ink/ink1791.xml"/><Relationship Id="rId197" Type="http://schemas.openxmlformats.org/officeDocument/2006/relationships/customXml" Target="../ink/ink1812.xml"/><Relationship Id="rId362" Type="http://schemas.openxmlformats.org/officeDocument/2006/relationships/image" Target="../media/image1422.png"/><Relationship Id="rId418" Type="http://schemas.openxmlformats.org/officeDocument/2006/relationships/image" Target="../media/image1450.png"/><Relationship Id="rId625" Type="http://schemas.openxmlformats.org/officeDocument/2006/relationships/customXml" Target="../ink/ink2026.xml"/><Relationship Id="rId222" Type="http://schemas.openxmlformats.org/officeDocument/2006/relationships/image" Target="../media/image1352.png"/><Relationship Id="rId264" Type="http://schemas.openxmlformats.org/officeDocument/2006/relationships/image" Target="../media/image1373.png"/><Relationship Id="rId471" Type="http://schemas.openxmlformats.org/officeDocument/2006/relationships/customXml" Target="../ink/ink1949.xml"/><Relationship Id="rId667" Type="http://schemas.openxmlformats.org/officeDocument/2006/relationships/customXml" Target="../ink/ink2047.xml"/><Relationship Id="rId17" Type="http://schemas.openxmlformats.org/officeDocument/2006/relationships/customXml" Target="../ink/ink1722.xml"/><Relationship Id="rId59" Type="http://schemas.openxmlformats.org/officeDocument/2006/relationships/customXml" Target="../ink/ink1743.xml"/><Relationship Id="rId124" Type="http://schemas.openxmlformats.org/officeDocument/2006/relationships/image" Target="../media/image1303.png"/><Relationship Id="rId527" Type="http://schemas.openxmlformats.org/officeDocument/2006/relationships/customXml" Target="../ink/ink1977.xml"/><Relationship Id="rId569" Type="http://schemas.openxmlformats.org/officeDocument/2006/relationships/customXml" Target="../ink/ink1998.xml"/><Relationship Id="rId734" Type="http://schemas.openxmlformats.org/officeDocument/2006/relationships/image" Target="../media/image1608.png"/><Relationship Id="rId776" Type="http://schemas.openxmlformats.org/officeDocument/2006/relationships/image" Target="../media/image1629.png"/><Relationship Id="rId70" Type="http://schemas.openxmlformats.org/officeDocument/2006/relationships/image" Target="../media/image1276.png"/><Relationship Id="rId166" Type="http://schemas.openxmlformats.org/officeDocument/2006/relationships/image" Target="../media/image1324.png"/><Relationship Id="rId331" Type="http://schemas.openxmlformats.org/officeDocument/2006/relationships/customXml" Target="../ink/ink1879.xml"/><Relationship Id="rId373" Type="http://schemas.openxmlformats.org/officeDocument/2006/relationships/customXml" Target="../ink/ink1900.xml"/><Relationship Id="rId429" Type="http://schemas.openxmlformats.org/officeDocument/2006/relationships/customXml" Target="../ink/ink1928.xml"/><Relationship Id="rId580" Type="http://schemas.openxmlformats.org/officeDocument/2006/relationships/image" Target="../media/image1531.png"/><Relationship Id="rId636" Type="http://schemas.openxmlformats.org/officeDocument/2006/relationships/image" Target="../media/image1559.png"/><Relationship Id="rId801" Type="http://schemas.openxmlformats.org/officeDocument/2006/relationships/customXml" Target="../ink/ink211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30.xml"/><Relationship Id="rId440" Type="http://schemas.openxmlformats.org/officeDocument/2006/relationships/image" Target="../media/image1461.png"/><Relationship Id="rId678" Type="http://schemas.openxmlformats.org/officeDocument/2006/relationships/image" Target="../media/image1580.png"/><Relationship Id="rId28" Type="http://schemas.openxmlformats.org/officeDocument/2006/relationships/image" Target="../media/image1254.png"/><Relationship Id="rId275" Type="http://schemas.openxmlformats.org/officeDocument/2006/relationships/customXml" Target="../ink/ink1851.xml"/><Relationship Id="rId300" Type="http://schemas.openxmlformats.org/officeDocument/2006/relationships/image" Target="../media/image1391.png"/><Relationship Id="rId482" Type="http://schemas.openxmlformats.org/officeDocument/2006/relationships/image" Target="../media/image1482.png"/><Relationship Id="rId538" Type="http://schemas.openxmlformats.org/officeDocument/2006/relationships/image" Target="../media/image1510.png"/><Relationship Id="rId703" Type="http://schemas.openxmlformats.org/officeDocument/2006/relationships/customXml" Target="../ink/ink2065.xml"/><Relationship Id="rId745" Type="http://schemas.openxmlformats.org/officeDocument/2006/relationships/customXml" Target="../ink/ink2086.xml"/><Relationship Id="rId81" Type="http://schemas.openxmlformats.org/officeDocument/2006/relationships/customXml" Target="../ink/ink1754.xml"/><Relationship Id="rId135" Type="http://schemas.openxmlformats.org/officeDocument/2006/relationships/customXml" Target="../ink/ink1781.xml"/><Relationship Id="rId177" Type="http://schemas.openxmlformats.org/officeDocument/2006/relationships/customXml" Target="../ink/ink1802.xml"/><Relationship Id="rId342" Type="http://schemas.openxmlformats.org/officeDocument/2006/relationships/image" Target="../media/image1412.png"/><Relationship Id="rId384" Type="http://schemas.openxmlformats.org/officeDocument/2006/relationships/image" Target="../media/image1433.png"/><Relationship Id="rId591" Type="http://schemas.openxmlformats.org/officeDocument/2006/relationships/customXml" Target="../ink/ink2009.xml"/><Relationship Id="rId605" Type="http://schemas.openxmlformats.org/officeDocument/2006/relationships/customXml" Target="../ink/ink2016.xml"/><Relationship Id="rId787" Type="http://schemas.openxmlformats.org/officeDocument/2006/relationships/customXml" Target="../ink/ink2107.xml"/><Relationship Id="rId812" Type="http://schemas.openxmlformats.org/officeDocument/2006/relationships/image" Target="../media/image1647.png"/><Relationship Id="rId202" Type="http://schemas.openxmlformats.org/officeDocument/2006/relationships/image" Target="../media/image1342.png"/><Relationship Id="rId244" Type="http://schemas.openxmlformats.org/officeDocument/2006/relationships/image" Target="../media/image1363.png"/><Relationship Id="rId647" Type="http://schemas.openxmlformats.org/officeDocument/2006/relationships/customXml" Target="../ink/ink2037.xml"/><Relationship Id="rId689" Type="http://schemas.openxmlformats.org/officeDocument/2006/relationships/customXml" Target="../ink/ink2058.xml"/><Relationship Id="rId39" Type="http://schemas.openxmlformats.org/officeDocument/2006/relationships/customXml" Target="../ink/ink1733.xml"/><Relationship Id="rId286" Type="http://schemas.openxmlformats.org/officeDocument/2006/relationships/image" Target="../media/image1384.png"/><Relationship Id="rId451" Type="http://schemas.openxmlformats.org/officeDocument/2006/relationships/customXml" Target="../ink/ink1939.xml"/><Relationship Id="rId493" Type="http://schemas.openxmlformats.org/officeDocument/2006/relationships/customXml" Target="../ink/ink1960.xml"/><Relationship Id="rId507" Type="http://schemas.openxmlformats.org/officeDocument/2006/relationships/customXml" Target="../ink/ink1967.xml"/><Relationship Id="rId549" Type="http://schemas.openxmlformats.org/officeDocument/2006/relationships/customXml" Target="../ink/ink1988.xml"/><Relationship Id="rId714" Type="http://schemas.openxmlformats.org/officeDocument/2006/relationships/image" Target="../media/image1598.png"/><Relationship Id="rId756" Type="http://schemas.openxmlformats.org/officeDocument/2006/relationships/image" Target="../media/image1619.png"/><Relationship Id="rId50" Type="http://schemas.openxmlformats.org/officeDocument/2006/relationships/image" Target="../media/image1266.png"/><Relationship Id="rId104" Type="http://schemas.openxmlformats.org/officeDocument/2006/relationships/image" Target="../media/image1293.png"/><Relationship Id="rId146" Type="http://schemas.openxmlformats.org/officeDocument/2006/relationships/image" Target="../media/image1314.png"/><Relationship Id="rId188" Type="http://schemas.openxmlformats.org/officeDocument/2006/relationships/image" Target="../media/image1335.png"/><Relationship Id="rId311" Type="http://schemas.openxmlformats.org/officeDocument/2006/relationships/customXml" Target="../ink/ink1869.xml"/><Relationship Id="rId353" Type="http://schemas.openxmlformats.org/officeDocument/2006/relationships/customXml" Target="../ink/ink1890.xml"/><Relationship Id="rId395" Type="http://schemas.openxmlformats.org/officeDocument/2006/relationships/customXml" Target="../ink/ink1911.xml"/><Relationship Id="rId409" Type="http://schemas.openxmlformats.org/officeDocument/2006/relationships/customXml" Target="../ink/ink1918.xml"/><Relationship Id="rId560" Type="http://schemas.openxmlformats.org/officeDocument/2006/relationships/image" Target="../media/image1521.png"/><Relationship Id="rId798" Type="http://schemas.openxmlformats.org/officeDocument/2006/relationships/image" Target="../media/image1640.png"/><Relationship Id="rId92" Type="http://schemas.openxmlformats.org/officeDocument/2006/relationships/image" Target="../media/image1287.png"/><Relationship Id="rId213" Type="http://schemas.openxmlformats.org/officeDocument/2006/relationships/customXml" Target="../ink/ink1820.xml"/><Relationship Id="rId420" Type="http://schemas.openxmlformats.org/officeDocument/2006/relationships/image" Target="../media/image1451.png"/><Relationship Id="rId616" Type="http://schemas.openxmlformats.org/officeDocument/2006/relationships/image" Target="../media/image1549.png"/><Relationship Id="rId658" Type="http://schemas.openxmlformats.org/officeDocument/2006/relationships/image" Target="../media/image1570.png"/><Relationship Id="rId255" Type="http://schemas.openxmlformats.org/officeDocument/2006/relationships/customXml" Target="../ink/ink1841.xml"/><Relationship Id="rId297" Type="http://schemas.openxmlformats.org/officeDocument/2006/relationships/customXml" Target="../ink/ink1862.xml"/><Relationship Id="rId462" Type="http://schemas.openxmlformats.org/officeDocument/2006/relationships/image" Target="../media/image1472.png"/><Relationship Id="rId518" Type="http://schemas.openxmlformats.org/officeDocument/2006/relationships/image" Target="../media/image1500.png"/><Relationship Id="rId725" Type="http://schemas.openxmlformats.org/officeDocument/2006/relationships/customXml" Target="../ink/ink2076.xml"/><Relationship Id="rId115" Type="http://schemas.openxmlformats.org/officeDocument/2006/relationships/customXml" Target="../ink/ink1771.xml"/><Relationship Id="rId157" Type="http://schemas.openxmlformats.org/officeDocument/2006/relationships/customXml" Target="../ink/ink1792.xml"/><Relationship Id="rId322" Type="http://schemas.openxmlformats.org/officeDocument/2006/relationships/image" Target="../media/image1402.png"/><Relationship Id="rId364" Type="http://schemas.openxmlformats.org/officeDocument/2006/relationships/image" Target="../media/image1423.png"/><Relationship Id="rId767" Type="http://schemas.openxmlformats.org/officeDocument/2006/relationships/customXml" Target="../ink/ink2097.xml"/><Relationship Id="rId61" Type="http://schemas.openxmlformats.org/officeDocument/2006/relationships/customXml" Target="../ink/ink1744.xml"/><Relationship Id="rId199" Type="http://schemas.openxmlformats.org/officeDocument/2006/relationships/customXml" Target="../ink/ink1813.xml"/><Relationship Id="rId571" Type="http://schemas.openxmlformats.org/officeDocument/2006/relationships/customXml" Target="../ink/ink1999.xml"/><Relationship Id="rId627" Type="http://schemas.openxmlformats.org/officeDocument/2006/relationships/customXml" Target="../ink/ink2027.xml"/><Relationship Id="rId669" Type="http://schemas.openxmlformats.org/officeDocument/2006/relationships/customXml" Target="../ink/ink2048.xml"/><Relationship Id="rId19" Type="http://schemas.openxmlformats.org/officeDocument/2006/relationships/customXml" Target="../ink/ink1723.xml"/><Relationship Id="rId224" Type="http://schemas.openxmlformats.org/officeDocument/2006/relationships/image" Target="../media/image1353.png"/><Relationship Id="rId266" Type="http://schemas.openxmlformats.org/officeDocument/2006/relationships/image" Target="../media/image1374.png"/><Relationship Id="rId431" Type="http://schemas.openxmlformats.org/officeDocument/2006/relationships/customXml" Target="../ink/ink1929.xml"/><Relationship Id="rId473" Type="http://schemas.openxmlformats.org/officeDocument/2006/relationships/customXml" Target="../ink/ink1950.xml"/><Relationship Id="rId529" Type="http://schemas.openxmlformats.org/officeDocument/2006/relationships/customXml" Target="../ink/ink1978.xml"/><Relationship Id="rId680" Type="http://schemas.openxmlformats.org/officeDocument/2006/relationships/image" Target="../media/image1581.png"/><Relationship Id="rId736" Type="http://schemas.openxmlformats.org/officeDocument/2006/relationships/image" Target="../media/image1609.png"/><Relationship Id="rId30" Type="http://schemas.openxmlformats.org/officeDocument/2006/relationships/image" Target="../media/image1255.png"/><Relationship Id="rId126" Type="http://schemas.openxmlformats.org/officeDocument/2006/relationships/image" Target="../media/image1304.png"/><Relationship Id="rId168" Type="http://schemas.openxmlformats.org/officeDocument/2006/relationships/image" Target="../media/image1325.png"/><Relationship Id="rId333" Type="http://schemas.openxmlformats.org/officeDocument/2006/relationships/customXml" Target="../ink/ink1880.xml"/><Relationship Id="rId540" Type="http://schemas.openxmlformats.org/officeDocument/2006/relationships/image" Target="../media/image1511.png"/><Relationship Id="rId778" Type="http://schemas.openxmlformats.org/officeDocument/2006/relationships/image" Target="../media/image1630.png"/><Relationship Id="rId72" Type="http://schemas.openxmlformats.org/officeDocument/2006/relationships/image" Target="../media/image1277.png"/><Relationship Id="rId375" Type="http://schemas.openxmlformats.org/officeDocument/2006/relationships/customXml" Target="../ink/ink1901.xml"/><Relationship Id="rId582" Type="http://schemas.openxmlformats.org/officeDocument/2006/relationships/image" Target="../media/image1532.png"/><Relationship Id="rId638" Type="http://schemas.openxmlformats.org/officeDocument/2006/relationships/image" Target="../media/image1560.png"/><Relationship Id="rId803" Type="http://schemas.openxmlformats.org/officeDocument/2006/relationships/customXml" Target="../ink/ink2115.xml"/><Relationship Id="rId3" Type="http://schemas.openxmlformats.org/officeDocument/2006/relationships/customXml" Target="../ink/ink1715.xml"/><Relationship Id="rId235" Type="http://schemas.openxmlformats.org/officeDocument/2006/relationships/customXml" Target="../ink/ink1831.xml"/><Relationship Id="rId277" Type="http://schemas.openxmlformats.org/officeDocument/2006/relationships/customXml" Target="../ink/ink1852.xml"/><Relationship Id="rId400" Type="http://schemas.openxmlformats.org/officeDocument/2006/relationships/image" Target="../media/image1441.png"/><Relationship Id="rId442" Type="http://schemas.openxmlformats.org/officeDocument/2006/relationships/image" Target="../media/image1462.png"/><Relationship Id="rId484" Type="http://schemas.openxmlformats.org/officeDocument/2006/relationships/image" Target="../media/image1483.png"/><Relationship Id="rId705" Type="http://schemas.openxmlformats.org/officeDocument/2006/relationships/customXml" Target="../ink/ink2066.xml"/><Relationship Id="rId137" Type="http://schemas.openxmlformats.org/officeDocument/2006/relationships/customXml" Target="../ink/ink1782.xml"/><Relationship Id="rId302" Type="http://schemas.openxmlformats.org/officeDocument/2006/relationships/image" Target="../media/image1392.png"/><Relationship Id="rId344" Type="http://schemas.openxmlformats.org/officeDocument/2006/relationships/image" Target="../media/image1413.png"/><Relationship Id="rId691" Type="http://schemas.openxmlformats.org/officeDocument/2006/relationships/customXml" Target="../ink/ink2059.xml"/><Relationship Id="rId747" Type="http://schemas.openxmlformats.org/officeDocument/2006/relationships/customXml" Target="../ink/ink2087.xml"/><Relationship Id="rId789" Type="http://schemas.openxmlformats.org/officeDocument/2006/relationships/customXml" Target="../ink/ink2108.xml"/><Relationship Id="rId41" Type="http://schemas.openxmlformats.org/officeDocument/2006/relationships/customXml" Target="../ink/ink1734.xml"/><Relationship Id="rId83" Type="http://schemas.openxmlformats.org/officeDocument/2006/relationships/customXml" Target="../ink/ink1755.xml"/><Relationship Id="rId179" Type="http://schemas.openxmlformats.org/officeDocument/2006/relationships/customXml" Target="../ink/ink1803.xml"/><Relationship Id="rId386" Type="http://schemas.openxmlformats.org/officeDocument/2006/relationships/image" Target="../media/image1434.png"/><Relationship Id="rId551" Type="http://schemas.openxmlformats.org/officeDocument/2006/relationships/customXml" Target="../ink/ink1989.xml"/><Relationship Id="rId593" Type="http://schemas.openxmlformats.org/officeDocument/2006/relationships/customXml" Target="../ink/ink2010.xml"/><Relationship Id="rId607" Type="http://schemas.openxmlformats.org/officeDocument/2006/relationships/customXml" Target="../ink/ink2017.xml"/><Relationship Id="rId649" Type="http://schemas.openxmlformats.org/officeDocument/2006/relationships/customXml" Target="../ink/ink2038.xml"/><Relationship Id="rId814" Type="http://schemas.openxmlformats.org/officeDocument/2006/relationships/image" Target="../media/image1648.png"/><Relationship Id="rId190" Type="http://schemas.openxmlformats.org/officeDocument/2006/relationships/image" Target="../media/image1336.png"/><Relationship Id="rId204" Type="http://schemas.openxmlformats.org/officeDocument/2006/relationships/image" Target="../media/image1343.png"/><Relationship Id="rId246" Type="http://schemas.openxmlformats.org/officeDocument/2006/relationships/image" Target="../media/image1364.png"/><Relationship Id="rId288" Type="http://schemas.openxmlformats.org/officeDocument/2006/relationships/image" Target="../media/image1385.png"/><Relationship Id="rId411" Type="http://schemas.openxmlformats.org/officeDocument/2006/relationships/customXml" Target="../ink/ink1919.xml"/><Relationship Id="rId453" Type="http://schemas.openxmlformats.org/officeDocument/2006/relationships/customXml" Target="../ink/ink1940.xml"/><Relationship Id="rId509" Type="http://schemas.openxmlformats.org/officeDocument/2006/relationships/customXml" Target="../ink/ink1968.xml"/><Relationship Id="rId660" Type="http://schemas.openxmlformats.org/officeDocument/2006/relationships/image" Target="../media/image1571.png"/><Relationship Id="rId106" Type="http://schemas.openxmlformats.org/officeDocument/2006/relationships/image" Target="../media/image1294.png"/><Relationship Id="rId313" Type="http://schemas.openxmlformats.org/officeDocument/2006/relationships/customXml" Target="../ink/ink1870.xml"/><Relationship Id="rId495" Type="http://schemas.openxmlformats.org/officeDocument/2006/relationships/customXml" Target="../ink/ink1961.xml"/><Relationship Id="rId716" Type="http://schemas.openxmlformats.org/officeDocument/2006/relationships/image" Target="../media/image1599.png"/><Relationship Id="rId758" Type="http://schemas.openxmlformats.org/officeDocument/2006/relationships/image" Target="../media/image1620.png"/><Relationship Id="rId10" Type="http://schemas.openxmlformats.org/officeDocument/2006/relationships/image" Target="../media/image1245.png"/><Relationship Id="rId52" Type="http://schemas.openxmlformats.org/officeDocument/2006/relationships/image" Target="../media/image1267.png"/><Relationship Id="rId94" Type="http://schemas.openxmlformats.org/officeDocument/2006/relationships/image" Target="../media/image1288.png"/><Relationship Id="rId148" Type="http://schemas.openxmlformats.org/officeDocument/2006/relationships/image" Target="../media/image1315.png"/><Relationship Id="rId355" Type="http://schemas.openxmlformats.org/officeDocument/2006/relationships/customXml" Target="../ink/ink1891.xml"/><Relationship Id="rId397" Type="http://schemas.openxmlformats.org/officeDocument/2006/relationships/customXml" Target="../ink/ink1912.xml"/><Relationship Id="rId520" Type="http://schemas.openxmlformats.org/officeDocument/2006/relationships/image" Target="../media/image1501.png"/><Relationship Id="rId562" Type="http://schemas.openxmlformats.org/officeDocument/2006/relationships/image" Target="../media/image1522.png"/><Relationship Id="rId618" Type="http://schemas.openxmlformats.org/officeDocument/2006/relationships/image" Target="../media/image1550.png"/><Relationship Id="rId215" Type="http://schemas.openxmlformats.org/officeDocument/2006/relationships/customXml" Target="../ink/ink1821.xml"/><Relationship Id="rId257" Type="http://schemas.openxmlformats.org/officeDocument/2006/relationships/customXml" Target="../ink/ink1842.xml"/><Relationship Id="rId422" Type="http://schemas.openxmlformats.org/officeDocument/2006/relationships/image" Target="../media/image1452.png"/><Relationship Id="rId464" Type="http://schemas.openxmlformats.org/officeDocument/2006/relationships/image" Target="../media/image1473.png"/><Relationship Id="rId299" Type="http://schemas.openxmlformats.org/officeDocument/2006/relationships/customXml" Target="../ink/ink1863.xml"/><Relationship Id="rId727" Type="http://schemas.openxmlformats.org/officeDocument/2006/relationships/customXml" Target="../ink/ink2077.xml"/><Relationship Id="rId63" Type="http://schemas.openxmlformats.org/officeDocument/2006/relationships/customXml" Target="../ink/ink1745.xml"/><Relationship Id="rId159" Type="http://schemas.openxmlformats.org/officeDocument/2006/relationships/customXml" Target="../ink/ink1793.xml"/><Relationship Id="rId366" Type="http://schemas.openxmlformats.org/officeDocument/2006/relationships/image" Target="../media/image1424.png"/><Relationship Id="rId573" Type="http://schemas.openxmlformats.org/officeDocument/2006/relationships/customXml" Target="../ink/ink2000.xml"/><Relationship Id="rId780" Type="http://schemas.openxmlformats.org/officeDocument/2006/relationships/image" Target="../media/image1631.png"/><Relationship Id="rId226" Type="http://schemas.openxmlformats.org/officeDocument/2006/relationships/image" Target="../media/image1354.png"/><Relationship Id="rId433" Type="http://schemas.openxmlformats.org/officeDocument/2006/relationships/customXml" Target="../ink/ink1930.xml"/><Relationship Id="rId640" Type="http://schemas.openxmlformats.org/officeDocument/2006/relationships/image" Target="../media/image1561.png"/><Relationship Id="rId738" Type="http://schemas.openxmlformats.org/officeDocument/2006/relationships/image" Target="../media/image1610.png"/><Relationship Id="rId74" Type="http://schemas.openxmlformats.org/officeDocument/2006/relationships/image" Target="../media/image1278.png"/><Relationship Id="rId377" Type="http://schemas.openxmlformats.org/officeDocument/2006/relationships/customXml" Target="../ink/ink1902.xml"/><Relationship Id="rId500" Type="http://schemas.openxmlformats.org/officeDocument/2006/relationships/image" Target="../media/image1491.png"/><Relationship Id="rId584" Type="http://schemas.openxmlformats.org/officeDocument/2006/relationships/image" Target="../media/image1533.png"/><Relationship Id="rId805" Type="http://schemas.openxmlformats.org/officeDocument/2006/relationships/customXml" Target="../ink/ink2116.xml"/><Relationship Id="rId5" Type="http://schemas.openxmlformats.org/officeDocument/2006/relationships/customXml" Target="../ink/ink1716.xml"/><Relationship Id="rId237" Type="http://schemas.openxmlformats.org/officeDocument/2006/relationships/customXml" Target="../ink/ink1832.xml"/><Relationship Id="rId791" Type="http://schemas.openxmlformats.org/officeDocument/2006/relationships/customXml" Target="../ink/ink2109.xml"/><Relationship Id="rId444" Type="http://schemas.openxmlformats.org/officeDocument/2006/relationships/image" Target="../media/image1463.png"/><Relationship Id="rId651" Type="http://schemas.openxmlformats.org/officeDocument/2006/relationships/customXml" Target="../ink/ink2039.xml"/><Relationship Id="rId749" Type="http://schemas.openxmlformats.org/officeDocument/2006/relationships/customXml" Target="../ink/ink2088.xml"/><Relationship Id="rId290" Type="http://schemas.openxmlformats.org/officeDocument/2006/relationships/image" Target="../media/image1386.png"/><Relationship Id="rId304" Type="http://schemas.openxmlformats.org/officeDocument/2006/relationships/image" Target="../media/image1393.png"/><Relationship Id="rId388" Type="http://schemas.openxmlformats.org/officeDocument/2006/relationships/image" Target="../media/image1435.png"/><Relationship Id="rId511" Type="http://schemas.openxmlformats.org/officeDocument/2006/relationships/customXml" Target="../ink/ink1969.xml"/><Relationship Id="rId609" Type="http://schemas.openxmlformats.org/officeDocument/2006/relationships/customXml" Target="../ink/ink2018.xml"/><Relationship Id="rId85" Type="http://schemas.openxmlformats.org/officeDocument/2006/relationships/customXml" Target="../ink/ink1756.xml"/><Relationship Id="rId150" Type="http://schemas.openxmlformats.org/officeDocument/2006/relationships/image" Target="../media/image1316.png"/><Relationship Id="rId595" Type="http://schemas.openxmlformats.org/officeDocument/2006/relationships/customXml" Target="../ink/ink2011.xml"/><Relationship Id="rId816" Type="http://schemas.openxmlformats.org/officeDocument/2006/relationships/image" Target="../media/image1649.png"/><Relationship Id="rId248" Type="http://schemas.openxmlformats.org/officeDocument/2006/relationships/image" Target="../media/image1365.png"/><Relationship Id="rId455" Type="http://schemas.openxmlformats.org/officeDocument/2006/relationships/customXml" Target="../ink/ink1941.xml"/><Relationship Id="rId662" Type="http://schemas.openxmlformats.org/officeDocument/2006/relationships/image" Target="../media/image1572.png"/><Relationship Id="rId12" Type="http://schemas.openxmlformats.org/officeDocument/2006/relationships/image" Target="../media/image1246.png"/><Relationship Id="rId108" Type="http://schemas.openxmlformats.org/officeDocument/2006/relationships/image" Target="../media/image1295.png"/><Relationship Id="rId315" Type="http://schemas.openxmlformats.org/officeDocument/2006/relationships/customXml" Target="../ink/ink1871.xml"/><Relationship Id="rId522" Type="http://schemas.openxmlformats.org/officeDocument/2006/relationships/image" Target="../media/image1502.png"/><Relationship Id="rId96" Type="http://schemas.openxmlformats.org/officeDocument/2006/relationships/image" Target="../media/image1289.png"/><Relationship Id="rId161" Type="http://schemas.openxmlformats.org/officeDocument/2006/relationships/customXml" Target="../ink/ink1794.xml"/><Relationship Id="rId399" Type="http://schemas.openxmlformats.org/officeDocument/2006/relationships/customXml" Target="../ink/ink1913.xml"/><Relationship Id="rId259" Type="http://schemas.openxmlformats.org/officeDocument/2006/relationships/customXml" Target="../ink/ink1843.xml"/><Relationship Id="rId466" Type="http://schemas.openxmlformats.org/officeDocument/2006/relationships/image" Target="../media/image1474.png"/><Relationship Id="rId673" Type="http://schemas.openxmlformats.org/officeDocument/2006/relationships/customXml" Target="../ink/ink2050.xml"/><Relationship Id="rId23" Type="http://schemas.openxmlformats.org/officeDocument/2006/relationships/customXml" Target="../ink/ink1725.xml"/><Relationship Id="rId119" Type="http://schemas.openxmlformats.org/officeDocument/2006/relationships/customXml" Target="../ink/ink1773.xml"/><Relationship Id="rId326" Type="http://schemas.openxmlformats.org/officeDocument/2006/relationships/image" Target="../media/image1404.png"/><Relationship Id="rId533" Type="http://schemas.openxmlformats.org/officeDocument/2006/relationships/customXml" Target="../ink/ink1980.xml"/><Relationship Id="rId740" Type="http://schemas.openxmlformats.org/officeDocument/2006/relationships/image" Target="../media/image1611.png"/><Relationship Id="rId172" Type="http://schemas.openxmlformats.org/officeDocument/2006/relationships/image" Target="../media/image1327.png"/><Relationship Id="rId477" Type="http://schemas.openxmlformats.org/officeDocument/2006/relationships/customXml" Target="../ink/ink1952.xml"/><Relationship Id="rId600" Type="http://schemas.openxmlformats.org/officeDocument/2006/relationships/image" Target="../media/image1541.png"/><Relationship Id="rId684" Type="http://schemas.openxmlformats.org/officeDocument/2006/relationships/image" Target="../media/image1583.png"/><Relationship Id="rId337" Type="http://schemas.openxmlformats.org/officeDocument/2006/relationships/customXml" Target="../ink/ink1882.xml"/><Relationship Id="rId34" Type="http://schemas.openxmlformats.org/officeDocument/2006/relationships/image" Target="../media/image1257.png"/><Relationship Id="rId544" Type="http://schemas.openxmlformats.org/officeDocument/2006/relationships/image" Target="../media/image1513.png"/><Relationship Id="rId751" Type="http://schemas.openxmlformats.org/officeDocument/2006/relationships/customXml" Target="../ink/ink2089.xml"/><Relationship Id="rId183" Type="http://schemas.openxmlformats.org/officeDocument/2006/relationships/customXml" Target="../ink/ink1805.xml"/><Relationship Id="rId390" Type="http://schemas.openxmlformats.org/officeDocument/2006/relationships/image" Target="../media/image1436.png"/><Relationship Id="rId404" Type="http://schemas.openxmlformats.org/officeDocument/2006/relationships/image" Target="../media/image1443.png"/><Relationship Id="rId611" Type="http://schemas.openxmlformats.org/officeDocument/2006/relationships/customXml" Target="../ink/ink2019.xml"/><Relationship Id="rId250" Type="http://schemas.openxmlformats.org/officeDocument/2006/relationships/image" Target="../media/image1366.png"/><Relationship Id="rId488" Type="http://schemas.openxmlformats.org/officeDocument/2006/relationships/image" Target="../media/image1485.png"/><Relationship Id="rId695" Type="http://schemas.openxmlformats.org/officeDocument/2006/relationships/customXml" Target="../ink/ink2061.xml"/><Relationship Id="rId709" Type="http://schemas.openxmlformats.org/officeDocument/2006/relationships/customXml" Target="../ink/ink2068.xml"/><Relationship Id="rId45" Type="http://schemas.openxmlformats.org/officeDocument/2006/relationships/customXml" Target="../ink/ink1736.xml"/><Relationship Id="rId110" Type="http://schemas.openxmlformats.org/officeDocument/2006/relationships/image" Target="../media/image1296.png"/><Relationship Id="rId348" Type="http://schemas.openxmlformats.org/officeDocument/2006/relationships/image" Target="../media/image1415.png"/><Relationship Id="rId555" Type="http://schemas.openxmlformats.org/officeDocument/2006/relationships/customXml" Target="../ink/ink1991.xml"/><Relationship Id="rId762" Type="http://schemas.openxmlformats.org/officeDocument/2006/relationships/image" Target="../media/image1622.png"/><Relationship Id="rId194" Type="http://schemas.openxmlformats.org/officeDocument/2006/relationships/image" Target="../media/image1338.png"/><Relationship Id="rId208" Type="http://schemas.openxmlformats.org/officeDocument/2006/relationships/image" Target="../media/image1345.png"/><Relationship Id="rId415" Type="http://schemas.openxmlformats.org/officeDocument/2006/relationships/customXml" Target="../ink/ink1921.xml"/><Relationship Id="rId622" Type="http://schemas.openxmlformats.org/officeDocument/2006/relationships/image" Target="../media/image1552.png"/><Relationship Id="rId261" Type="http://schemas.openxmlformats.org/officeDocument/2006/relationships/customXml" Target="../ink/ink1844.xml"/><Relationship Id="rId499" Type="http://schemas.openxmlformats.org/officeDocument/2006/relationships/customXml" Target="../ink/ink1963.xml"/><Relationship Id="rId56" Type="http://schemas.openxmlformats.org/officeDocument/2006/relationships/image" Target="../media/image1269.png"/><Relationship Id="rId359" Type="http://schemas.openxmlformats.org/officeDocument/2006/relationships/customXml" Target="../ink/ink1893.xml"/><Relationship Id="rId566" Type="http://schemas.openxmlformats.org/officeDocument/2006/relationships/image" Target="../media/image1524.png"/><Relationship Id="rId773" Type="http://schemas.openxmlformats.org/officeDocument/2006/relationships/customXml" Target="../ink/ink2100.xml"/><Relationship Id="rId121" Type="http://schemas.openxmlformats.org/officeDocument/2006/relationships/customXml" Target="../ink/ink1774.xml"/><Relationship Id="rId219" Type="http://schemas.openxmlformats.org/officeDocument/2006/relationships/customXml" Target="../ink/ink1823.xml"/><Relationship Id="rId426" Type="http://schemas.openxmlformats.org/officeDocument/2006/relationships/image" Target="../media/image1454.png"/><Relationship Id="rId633" Type="http://schemas.openxmlformats.org/officeDocument/2006/relationships/customXml" Target="../ink/ink2030.xml"/><Relationship Id="rId67" Type="http://schemas.openxmlformats.org/officeDocument/2006/relationships/customXml" Target="../ink/ink1747.xml"/><Relationship Id="rId272" Type="http://schemas.openxmlformats.org/officeDocument/2006/relationships/image" Target="../media/image1377.png"/><Relationship Id="rId577" Type="http://schemas.openxmlformats.org/officeDocument/2006/relationships/customXml" Target="../ink/ink2002.xml"/><Relationship Id="rId700" Type="http://schemas.openxmlformats.org/officeDocument/2006/relationships/image" Target="../media/image1591.png"/><Relationship Id="rId132" Type="http://schemas.openxmlformats.org/officeDocument/2006/relationships/image" Target="../media/image1307.png"/><Relationship Id="rId784" Type="http://schemas.openxmlformats.org/officeDocument/2006/relationships/image" Target="../media/image1633.png"/><Relationship Id="rId437" Type="http://schemas.openxmlformats.org/officeDocument/2006/relationships/customXml" Target="../ink/ink1932.xml"/><Relationship Id="rId644" Type="http://schemas.openxmlformats.org/officeDocument/2006/relationships/image" Target="../media/image1563.png"/><Relationship Id="rId283" Type="http://schemas.openxmlformats.org/officeDocument/2006/relationships/customXml" Target="../ink/ink1855.xml"/><Relationship Id="rId490" Type="http://schemas.openxmlformats.org/officeDocument/2006/relationships/image" Target="../media/image1486.png"/><Relationship Id="rId504" Type="http://schemas.openxmlformats.org/officeDocument/2006/relationships/image" Target="../media/image1493.png"/><Relationship Id="rId711" Type="http://schemas.openxmlformats.org/officeDocument/2006/relationships/customXml" Target="../ink/ink2069.xml"/><Relationship Id="rId78" Type="http://schemas.openxmlformats.org/officeDocument/2006/relationships/image" Target="../media/image1280.png"/><Relationship Id="rId143" Type="http://schemas.openxmlformats.org/officeDocument/2006/relationships/customXml" Target="../ink/ink1785.xml"/><Relationship Id="rId350" Type="http://schemas.openxmlformats.org/officeDocument/2006/relationships/image" Target="../media/image1416.png"/><Relationship Id="rId588" Type="http://schemas.openxmlformats.org/officeDocument/2006/relationships/image" Target="../media/image1535.png"/><Relationship Id="rId795" Type="http://schemas.openxmlformats.org/officeDocument/2006/relationships/customXml" Target="../ink/ink2111.xml"/><Relationship Id="rId809" Type="http://schemas.openxmlformats.org/officeDocument/2006/relationships/customXml" Target="../ink/ink2118.xml"/><Relationship Id="rId9" Type="http://schemas.openxmlformats.org/officeDocument/2006/relationships/customXml" Target="../ink/ink1718.xml"/><Relationship Id="rId210" Type="http://schemas.openxmlformats.org/officeDocument/2006/relationships/image" Target="../media/image1346.png"/><Relationship Id="rId448" Type="http://schemas.openxmlformats.org/officeDocument/2006/relationships/image" Target="../media/image1465.png"/><Relationship Id="rId655" Type="http://schemas.openxmlformats.org/officeDocument/2006/relationships/customXml" Target="../ink/ink2041.xml"/><Relationship Id="rId294" Type="http://schemas.openxmlformats.org/officeDocument/2006/relationships/image" Target="../media/image1388.png"/><Relationship Id="rId308" Type="http://schemas.openxmlformats.org/officeDocument/2006/relationships/image" Target="../media/image1395.png"/><Relationship Id="rId515" Type="http://schemas.openxmlformats.org/officeDocument/2006/relationships/customXml" Target="../ink/ink1971.xml"/><Relationship Id="rId722" Type="http://schemas.openxmlformats.org/officeDocument/2006/relationships/image" Target="../media/image1602.png"/><Relationship Id="rId89" Type="http://schemas.openxmlformats.org/officeDocument/2006/relationships/customXml" Target="../ink/ink1758.xml"/><Relationship Id="rId154" Type="http://schemas.openxmlformats.org/officeDocument/2006/relationships/image" Target="../media/image1318.png"/><Relationship Id="rId361" Type="http://schemas.openxmlformats.org/officeDocument/2006/relationships/customXml" Target="../ink/ink1894.xml"/><Relationship Id="rId599" Type="http://schemas.openxmlformats.org/officeDocument/2006/relationships/customXml" Target="../ink/ink2013.xml"/><Relationship Id="rId459" Type="http://schemas.openxmlformats.org/officeDocument/2006/relationships/customXml" Target="../ink/ink1943.xml"/><Relationship Id="rId666" Type="http://schemas.openxmlformats.org/officeDocument/2006/relationships/image" Target="../media/image1574.png"/><Relationship Id="rId16" Type="http://schemas.openxmlformats.org/officeDocument/2006/relationships/image" Target="../media/image1248.png"/><Relationship Id="rId221" Type="http://schemas.openxmlformats.org/officeDocument/2006/relationships/customXml" Target="../ink/ink1824.xml"/><Relationship Id="rId319" Type="http://schemas.openxmlformats.org/officeDocument/2006/relationships/customXml" Target="../ink/ink1873.xml"/><Relationship Id="rId526" Type="http://schemas.openxmlformats.org/officeDocument/2006/relationships/image" Target="../media/image1504.png"/><Relationship Id="rId733" Type="http://schemas.openxmlformats.org/officeDocument/2006/relationships/customXml" Target="../ink/ink2080.xml"/><Relationship Id="rId165" Type="http://schemas.openxmlformats.org/officeDocument/2006/relationships/customXml" Target="../ink/ink1796.xml"/><Relationship Id="rId372" Type="http://schemas.openxmlformats.org/officeDocument/2006/relationships/image" Target="../media/image1427.png"/><Relationship Id="rId677" Type="http://schemas.openxmlformats.org/officeDocument/2006/relationships/customXml" Target="../ink/ink2052.xml"/><Relationship Id="rId800" Type="http://schemas.openxmlformats.org/officeDocument/2006/relationships/image" Target="../media/image1641.png"/><Relationship Id="rId232" Type="http://schemas.openxmlformats.org/officeDocument/2006/relationships/image" Target="../media/image1357.png"/><Relationship Id="rId27" Type="http://schemas.openxmlformats.org/officeDocument/2006/relationships/customXml" Target="../ink/ink1727.xml"/><Relationship Id="rId537" Type="http://schemas.openxmlformats.org/officeDocument/2006/relationships/customXml" Target="../ink/ink1982.xml"/><Relationship Id="rId744" Type="http://schemas.openxmlformats.org/officeDocument/2006/relationships/image" Target="../media/image1613.png"/><Relationship Id="rId80" Type="http://schemas.openxmlformats.org/officeDocument/2006/relationships/image" Target="../media/image1281.png"/><Relationship Id="rId176" Type="http://schemas.openxmlformats.org/officeDocument/2006/relationships/image" Target="../media/image1329.png"/><Relationship Id="rId383" Type="http://schemas.openxmlformats.org/officeDocument/2006/relationships/customXml" Target="../ink/ink1905.xml"/><Relationship Id="rId590" Type="http://schemas.openxmlformats.org/officeDocument/2006/relationships/image" Target="../media/image1536.png"/><Relationship Id="rId604" Type="http://schemas.openxmlformats.org/officeDocument/2006/relationships/image" Target="../media/image1543.png"/><Relationship Id="rId811" Type="http://schemas.openxmlformats.org/officeDocument/2006/relationships/customXml" Target="../ink/ink2119.xml"/><Relationship Id="rId243" Type="http://schemas.openxmlformats.org/officeDocument/2006/relationships/customXml" Target="../ink/ink1835.xml"/><Relationship Id="rId450" Type="http://schemas.openxmlformats.org/officeDocument/2006/relationships/image" Target="../media/image1466.png"/><Relationship Id="rId688" Type="http://schemas.openxmlformats.org/officeDocument/2006/relationships/image" Target="../media/image1585.png"/><Relationship Id="rId38" Type="http://schemas.openxmlformats.org/officeDocument/2006/relationships/image" Target="../media/image1259.png"/><Relationship Id="rId103" Type="http://schemas.openxmlformats.org/officeDocument/2006/relationships/customXml" Target="../ink/ink1765.xml"/><Relationship Id="rId310" Type="http://schemas.openxmlformats.org/officeDocument/2006/relationships/image" Target="../media/image1396.png"/><Relationship Id="rId548" Type="http://schemas.openxmlformats.org/officeDocument/2006/relationships/image" Target="../media/image1515.png"/><Relationship Id="rId755" Type="http://schemas.openxmlformats.org/officeDocument/2006/relationships/customXml" Target="../ink/ink2091.xml"/><Relationship Id="rId91" Type="http://schemas.openxmlformats.org/officeDocument/2006/relationships/customXml" Target="../ink/ink1759.xml"/><Relationship Id="rId187" Type="http://schemas.openxmlformats.org/officeDocument/2006/relationships/customXml" Target="../ink/ink1807.xml"/><Relationship Id="rId394" Type="http://schemas.openxmlformats.org/officeDocument/2006/relationships/image" Target="../media/image1438.png"/><Relationship Id="rId408" Type="http://schemas.openxmlformats.org/officeDocument/2006/relationships/image" Target="../media/image1445.png"/><Relationship Id="rId615" Type="http://schemas.openxmlformats.org/officeDocument/2006/relationships/customXml" Target="../ink/ink2021.xml"/><Relationship Id="rId254" Type="http://schemas.openxmlformats.org/officeDocument/2006/relationships/image" Target="../media/image1368.png"/><Relationship Id="rId699" Type="http://schemas.openxmlformats.org/officeDocument/2006/relationships/customXml" Target="../ink/ink2063.xml"/><Relationship Id="rId49" Type="http://schemas.openxmlformats.org/officeDocument/2006/relationships/customXml" Target="../ink/ink1738.xml"/><Relationship Id="rId114" Type="http://schemas.openxmlformats.org/officeDocument/2006/relationships/image" Target="../media/image1298.png"/><Relationship Id="rId461" Type="http://schemas.openxmlformats.org/officeDocument/2006/relationships/customXml" Target="../ink/ink1944.xml"/><Relationship Id="rId559" Type="http://schemas.openxmlformats.org/officeDocument/2006/relationships/customXml" Target="../ink/ink1993.xml"/><Relationship Id="rId766" Type="http://schemas.openxmlformats.org/officeDocument/2006/relationships/image" Target="../media/image1624.png"/><Relationship Id="rId198" Type="http://schemas.openxmlformats.org/officeDocument/2006/relationships/image" Target="../media/image1340.png"/><Relationship Id="rId321" Type="http://schemas.openxmlformats.org/officeDocument/2006/relationships/customXml" Target="../ink/ink1874.xml"/><Relationship Id="rId419" Type="http://schemas.openxmlformats.org/officeDocument/2006/relationships/customXml" Target="../ink/ink1923.xml"/><Relationship Id="rId626" Type="http://schemas.openxmlformats.org/officeDocument/2006/relationships/image" Target="../media/image1554.png"/><Relationship Id="rId265" Type="http://schemas.openxmlformats.org/officeDocument/2006/relationships/customXml" Target="../ink/ink1846.xml"/><Relationship Id="rId472" Type="http://schemas.openxmlformats.org/officeDocument/2006/relationships/image" Target="../media/image1477.png"/><Relationship Id="rId125" Type="http://schemas.openxmlformats.org/officeDocument/2006/relationships/customXml" Target="../ink/ink1776.xml"/><Relationship Id="rId332" Type="http://schemas.openxmlformats.org/officeDocument/2006/relationships/image" Target="../media/image1407.png"/><Relationship Id="rId777" Type="http://schemas.openxmlformats.org/officeDocument/2006/relationships/customXml" Target="../ink/ink2102.xml"/><Relationship Id="rId637" Type="http://schemas.openxmlformats.org/officeDocument/2006/relationships/customXml" Target="../ink/ink2032.xml"/><Relationship Id="rId276" Type="http://schemas.openxmlformats.org/officeDocument/2006/relationships/image" Target="../media/image1379.png"/><Relationship Id="rId483" Type="http://schemas.openxmlformats.org/officeDocument/2006/relationships/customXml" Target="../ink/ink1955.xml"/><Relationship Id="rId690" Type="http://schemas.openxmlformats.org/officeDocument/2006/relationships/image" Target="../media/image1586.png"/><Relationship Id="rId704" Type="http://schemas.openxmlformats.org/officeDocument/2006/relationships/image" Target="../media/image1593.png"/><Relationship Id="rId40" Type="http://schemas.openxmlformats.org/officeDocument/2006/relationships/image" Target="../media/image1260.png"/><Relationship Id="rId136" Type="http://schemas.openxmlformats.org/officeDocument/2006/relationships/image" Target="../media/image1309.png"/><Relationship Id="rId343" Type="http://schemas.openxmlformats.org/officeDocument/2006/relationships/customXml" Target="../ink/ink1885.xml"/><Relationship Id="rId550" Type="http://schemas.openxmlformats.org/officeDocument/2006/relationships/image" Target="../media/image1516.png"/><Relationship Id="rId788" Type="http://schemas.openxmlformats.org/officeDocument/2006/relationships/image" Target="../media/image1635.png"/><Relationship Id="rId203" Type="http://schemas.openxmlformats.org/officeDocument/2006/relationships/customXml" Target="../ink/ink1815.xml"/><Relationship Id="rId648" Type="http://schemas.openxmlformats.org/officeDocument/2006/relationships/image" Target="../media/image1565.png"/><Relationship Id="rId287" Type="http://schemas.openxmlformats.org/officeDocument/2006/relationships/customXml" Target="../ink/ink1857.xml"/><Relationship Id="rId410" Type="http://schemas.openxmlformats.org/officeDocument/2006/relationships/image" Target="../media/image1446.png"/><Relationship Id="rId494" Type="http://schemas.openxmlformats.org/officeDocument/2006/relationships/image" Target="../media/image1488.png"/><Relationship Id="rId508" Type="http://schemas.openxmlformats.org/officeDocument/2006/relationships/image" Target="../media/image1495.png"/><Relationship Id="rId715" Type="http://schemas.openxmlformats.org/officeDocument/2006/relationships/customXml" Target="../ink/ink2071.xml"/><Relationship Id="rId147" Type="http://schemas.openxmlformats.org/officeDocument/2006/relationships/customXml" Target="../ink/ink1787.xml"/><Relationship Id="rId354" Type="http://schemas.openxmlformats.org/officeDocument/2006/relationships/image" Target="../media/image1418.png"/><Relationship Id="rId799" Type="http://schemas.openxmlformats.org/officeDocument/2006/relationships/customXml" Target="../ink/ink2113.xml"/><Relationship Id="rId51" Type="http://schemas.openxmlformats.org/officeDocument/2006/relationships/customXml" Target="../ink/ink1739.xml"/><Relationship Id="rId561" Type="http://schemas.openxmlformats.org/officeDocument/2006/relationships/customXml" Target="../ink/ink1994.xml"/><Relationship Id="rId659" Type="http://schemas.openxmlformats.org/officeDocument/2006/relationships/customXml" Target="../ink/ink2043.xml"/><Relationship Id="rId214" Type="http://schemas.openxmlformats.org/officeDocument/2006/relationships/image" Target="../media/image1348.png"/><Relationship Id="rId298" Type="http://schemas.openxmlformats.org/officeDocument/2006/relationships/image" Target="../media/image1390.png"/><Relationship Id="rId421" Type="http://schemas.openxmlformats.org/officeDocument/2006/relationships/customXml" Target="../ink/ink1924.xml"/><Relationship Id="rId519" Type="http://schemas.openxmlformats.org/officeDocument/2006/relationships/customXml" Target="../ink/ink1973.xml"/><Relationship Id="rId158" Type="http://schemas.openxmlformats.org/officeDocument/2006/relationships/image" Target="../media/image1320.png"/><Relationship Id="rId726" Type="http://schemas.openxmlformats.org/officeDocument/2006/relationships/image" Target="../media/image1604.png"/><Relationship Id="rId62" Type="http://schemas.openxmlformats.org/officeDocument/2006/relationships/image" Target="../media/image1272.png"/><Relationship Id="rId365" Type="http://schemas.openxmlformats.org/officeDocument/2006/relationships/customXml" Target="../ink/ink1896.xml"/><Relationship Id="rId572" Type="http://schemas.openxmlformats.org/officeDocument/2006/relationships/image" Target="../media/image1527.png"/><Relationship Id="rId225" Type="http://schemas.openxmlformats.org/officeDocument/2006/relationships/customXml" Target="../ink/ink1826.xml"/><Relationship Id="rId432" Type="http://schemas.openxmlformats.org/officeDocument/2006/relationships/image" Target="../media/image1457.png"/><Relationship Id="rId737" Type="http://schemas.openxmlformats.org/officeDocument/2006/relationships/customXml" Target="../ink/ink2082.xml"/><Relationship Id="rId73" Type="http://schemas.openxmlformats.org/officeDocument/2006/relationships/customXml" Target="../ink/ink1750.xml"/><Relationship Id="rId169" Type="http://schemas.openxmlformats.org/officeDocument/2006/relationships/customXml" Target="../ink/ink1798.xml"/><Relationship Id="rId376" Type="http://schemas.openxmlformats.org/officeDocument/2006/relationships/image" Target="../media/image1429.png"/><Relationship Id="rId583" Type="http://schemas.openxmlformats.org/officeDocument/2006/relationships/customXml" Target="../ink/ink2005.xml"/><Relationship Id="rId790" Type="http://schemas.openxmlformats.org/officeDocument/2006/relationships/image" Target="../media/image1636.png"/><Relationship Id="rId804" Type="http://schemas.openxmlformats.org/officeDocument/2006/relationships/image" Target="../media/image1643.png"/><Relationship Id="rId4" Type="http://schemas.openxmlformats.org/officeDocument/2006/relationships/image" Target="../media/image1242.png"/><Relationship Id="rId236" Type="http://schemas.openxmlformats.org/officeDocument/2006/relationships/image" Target="../media/image1359.png"/><Relationship Id="rId443" Type="http://schemas.openxmlformats.org/officeDocument/2006/relationships/customXml" Target="../ink/ink1935.xml"/><Relationship Id="rId650" Type="http://schemas.openxmlformats.org/officeDocument/2006/relationships/image" Target="../media/image1566.png"/><Relationship Id="rId303" Type="http://schemas.openxmlformats.org/officeDocument/2006/relationships/customXml" Target="../ink/ink1865.xml"/><Relationship Id="rId748" Type="http://schemas.openxmlformats.org/officeDocument/2006/relationships/image" Target="../media/image1615.png"/><Relationship Id="rId84" Type="http://schemas.openxmlformats.org/officeDocument/2006/relationships/image" Target="../media/image1283.png"/><Relationship Id="rId387" Type="http://schemas.openxmlformats.org/officeDocument/2006/relationships/customXml" Target="../ink/ink1907.xml"/><Relationship Id="rId510" Type="http://schemas.openxmlformats.org/officeDocument/2006/relationships/image" Target="../media/image1496.png"/><Relationship Id="rId594" Type="http://schemas.openxmlformats.org/officeDocument/2006/relationships/image" Target="../media/image1538.png"/><Relationship Id="rId608" Type="http://schemas.openxmlformats.org/officeDocument/2006/relationships/image" Target="../media/image1545.png"/><Relationship Id="rId815" Type="http://schemas.openxmlformats.org/officeDocument/2006/relationships/customXml" Target="../ink/ink2121.xml"/><Relationship Id="rId247" Type="http://schemas.openxmlformats.org/officeDocument/2006/relationships/customXml" Target="../ink/ink1837.xml"/><Relationship Id="rId107" Type="http://schemas.openxmlformats.org/officeDocument/2006/relationships/customXml" Target="../ink/ink1767.xml"/><Relationship Id="rId454" Type="http://schemas.openxmlformats.org/officeDocument/2006/relationships/image" Target="../media/image1468.png"/><Relationship Id="rId661" Type="http://schemas.openxmlformats.org/officeDocument/2006/relationships/customXml" Target="../ink/ink2044.xml"/><Relationship Id="rId759" Type="http://schemas.openxmlformats.org/officeDocument/2006/relationships/customXml" Target="../ink/ink2093.xml"/><Relationship Id="rId11" Type="http://schemas.openxmlformats.org/officeDocument/2006/relationships/customXml" Target="../ink/ink1719.xml"/><Relationship Id="rId314" Type="http://schemas.openxmlformats.org/officeDocument/2006/relationships/image" Target="../media/image1398.png"/><Relationship Id="rId398" Type="http://schemas.openxmlformats.org/officeDocument/2006/relationships/image" Target="../media/image1440.png"/><Relationship Id="rId521" Type="http://schemas.openxmlformats.org/officeDocument/2006/relationships/customXml" Target="../ink/ink1974.xml"/><Relationship Id="rId619" Type="http://schemas.openxmlformats.org/officeDocument/2006/relationships/customXml" Target="../ink/ink2023.xml"/><Relationship Id="rId95" Type="http://schemas.openxmlformats.org/officeDocument/2006/relationships/customXml" Target="../ink/ink1761.xml"/><Relationship Id="rId160" Type="http://schemas.openxmlformats.org/officeDocument/2006/relationships/image" Target="../media/image1321.png"/><Relationship Id="rId258" Type="http://schemas.openxmlformats.org/officeDocument/2006/relationships/image" Target="../media/image1370.png"/><Relationship Id="rId465" Type="http://schemas.openxmlformats.org/officeDocument/2006/relationships/customXml" Target="../ink/ink1946.xml"/><Relationship Id="rId672" Type="http://schemas.openxmlformats.org/officeDocument/2006/relationships/image" Target="../media/image1577.png"/><Relationship Id="rId22" Type="http://schemas.openxmlformats.org/officeDocument/2006/relationships/image" Target="../media/image1251.png"/><Relationship Id="rId118" Type="http://schemas.openxmlformats.org/officeDocument/2006/relationships/image" Target="../media/image1300.png"/><Relationship Id="rId325" Type="http://schemas.openxmlformats.org/officeDocument/2006/relationships/customXml" Target="../ink/ink1876.xml"/><Relationship Id="rId532" Type="http://schemas.openxmlformats.org/officeDocument/2006/relationships/image" Target="../media/image1507.png"/><Relationship Id="rId171" Type="http://schemas.openxmlformats.org/officeDocument/2006/relationships/customXml" Target="../ink/ink1799.xml"/><Relationship Id="rId269" Type="http://schemas.openxmlformats.org/officeDocument/2006/relationships/customXml" Target="../ink/ink1848.xml"/><Relationship Id="rId476" Type="http://schemas.openxmlformats.org/officeDocument/2006/relationships/image" Target="../media/image1479.png"/><Relationship Id="rId683" Type="http://schemas.openxmlformats.org/officeDocument/2006/relationships/customXml" Target="../ink/ink2055.xml"/><Relationship Id="rId33" Type="http://schemas.openxmlformats.org/officeDocument/2006/relationships/customXml" Target="../ink/ink1730.xml"/><Relationship Id="rId129" Type="http://schemas.openxmlformats.org/officeDocument/2006/relationships/customXml" Target="../ink/ink1778.xml"/><Relationship Id="rId336" Type="http://schemas.openxmlformats.org/officeDocument/2006/relationships/image" Target="../media/image1409.png"/><Relationship Id="rId543" Type="http://schemas.openxmlformats.org/officeDocument/2006/relationships/customXml" Target="../ink/ink1985.xml"/><Relationship Id="rId182" Type="http://schemas.openxmlformats.org/officeDocument/2006/relationships/image" Target="../media/image1332.png"/><Relationship Id="rId403" Type="http://schemas.openxmlformats.org/officeDocument/2006/relationships/customXml" Target="../ink/ink1915.xml"/><Relationship Id="rId750" Type="http://schemas.openxmlformats.org/officeDocument/2006/relationships/image" Target="../media/image1616.png"/><Relationship Id="rId487" Type="http://schemas.openxmlformats.org/officeDocument/2006/relationships/customXml" Target="../ink/ink1957.xml"/><Relationship Id="rId610" Type="http://schemas.openxmlformats.org/officeDocument/2006/relationships/image" Target="../media/image1546.png"/><Relationship Id="rId694" Type="http://schemas.openxmlformats.org/officeDocument/2006/relationships/image" Target="../media/image1588.png"/><Relationship Id="rId708" Type="http://schemas.openxmlformats.org/officeDocument/2006/relationships/image" Target="../media/image159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9.png"/><Relationship Id="rId671" Type="http://schemas.openxmlformats.org/officeDocument/2006/relationships/image" Target="../media/image1986.png"/><Relationship Id="rId769" Type="http://schemas.openxmlformats.org/officeDocument/2006/relationships/image" Target="../media/image2035.png"/><Relationship Id="rId21" Type="http://schemas.openxmlformats.org/officeDocument/2006/relationships/image" Target="../media/image1661.png"/><Relationship Id="rId324" Type="http://schemas.openxmlformats.org/officeDocument/2006/relationships/customXml" Target="../ink/ink2284.xml"/><Relationship Id="rId531" Type="http://schemas.openxmlformats.org/officeDocument/2006/relationships/image" Target="../media/image1916.png"/><Relationship Id="rId629" Type="http://schemas.openxmlformats.org/officeDocument/2006/relationships/image" Target="../media/image1965.png"/><Relationship Id="rId170" Type="http://schemas.openxmlformats.org/officeDocument/2006/relationships/customXml" Target="../ink/ink2207.xml"/><Relationship Id="rId268" Type="http://schemas.openxmlformats.org/officeDocument/2006/relationships/customXml" Target="../ink/ink2256.xml"/><Relationship Id="rId475" Type="http://schemas.openxmlformats.org/officeDocument/2006/relationships/image" Target="../media/image1888.png"/><Relationship Id="rId682" Type="http://schemas.openxmlformats.org/officeDocument/2006/relationships/customXml" Target="../ink/ink2463.xml"/><Relationship Id="rId32" Type="http://schemas.openxmlformats.org/officeDocument/2006/relationships/customXml" Target="../ink/ink2138.xml"/><Relationship Id="rId128" Type="http://schemas.openxmlformats.org/officeDocument/2006/relationships/customXml" Target="../ink/ink2186.xml"/><Relationship Id="rId335" Type="http://schemas.openxmlformats.org/officeDocument/2006/relationships/image" Target="../media/image1818.png"/><Relationship Id="rId542" Type="http://schemas.openxmlformats.org/officeDocument/2006/relationships/customXml" Target="../ink/ink2393.xml"/><Relationship Id="rId181" Type="http://schemas.openxmlformats.org/officeDocument/2006/relationships/image" Target="../media/image1741.png"/><Relationship Id="rId402" Type="http://schemas.openxmlformats.org/officeDocument/2006/relationships/customXml" Target="../ink/ink2323.xml"/><Relationship Id="rId279" Type="http://schemas.openxmlformats.org/officeDocument/2006/relationships/image" Target="../media/image1790.png"/><Relationship Id="rId486" Type="http://schemas.openxmlformats.org/officeDocument/2006/relationships/customXml" Target="../ink/ink2365.xml"/><Relationship Id="rId693" Type="http://schemas.openxmlformats.org/officeDocument/2006/relationships/image" Target="../media/image1997.png"/><Relationship Id="rId707" Type="http://schemas.openxmlformats.org/officeDocument/2006/relationships/image" Target="../media/image2004.png"/><Relationship Id="rId43" Type="http://schemas.openxmlformats.org/officeDocument/2006/relationships/image" Target="../media/image1672.png"/><Relationship Id="rId139" Type="http://schemas.openxmlformats.org/officeDocument/2006/relationships/image" Target="../media/image1720.png"/><Relationship Id="rId346" Type="http://schemas.openxmlformats.org/officeDocument/2006/relationships/customXml" Target="../ink/ink2295.xml"/><Relationship Id="rId553" Type="http://schemas.openxmlformats.org/officeDocument/2006/relationships/image" Target="../media/image1927.png"/><Relationship Id="rId760" Type="http://schemas.openxmlformats.org/officeDocument/2006/relationships/customXml" Target="../ink/ink2502.xml"/><Relationship Id="rId192" Type="http://schemas.openxmlformats.org/officeDocument/2006/relationships/customXml" Target="../ink/ink2218.xml"/><Relationship Id="rId206" Type="http://schemas.openxmlformats.org/officeDocument/2006/relationships/customXml" Target="../ink/ink2225.xml"/><Relationship Id="rId413" Type="http://schemas.openxmlformats.org/officeDocument/2006/relationships/image" Target="../media/image1857.png"/><Relationship Id="rId497" Type="http://schemas.openxmlformats.org/officeDocument/2006/relationships/image" Target="../media/image1899.png"/><Relationship Id="rId620" Type="http://schemas.openxmlformats.org/officeDocument/2006/relationships/customXml" Target="../ink/ink2432.xml"/><Relationship Id="rId718" Type="http://schemas.openxmlformats.org/officeDocument/2006/relationships/customXml" Target="../ink/ink2481.xml"/><Relationship Id="rId357" Type="http://schemas.openxmlformats.org/officeDocument/2006/relationships/image" Target="../media/image1829.png"/><Relationship Id="rId54" Type="http://schemas.openxmlformats.org/officeDocument/2006/relationships/customXml" Target="../ink/ink2149.xml"/><Relationship Id="rId217" Type="http://schemas.openxmlformats.org/officeDocument/2006/relationships/image" Target="../media/image1759.png"/><Relationship Id="rId564" Type="http://schemas.openxmlformats.org/officeDocument/2006/relationships/customXml" Target="../ink/ink2404.xml"/><Relationship Id="rId771" Type="http://schemas.openxmlformats.org/officeDocument/2006/relationships/image" Target="../media/image2036.png"/><Relationship Id="rId424" Type="http://schemas.openxmlformats.org/officeDocument/2006/relationships/customXml" Target="../ink/ink2334.xml"/><Relationship Id="rId631" Type="http://schemas.openxmlformats.org/officeDocument/2006/relationships/image" Target="../media/image1966.png"/><Relationship Id="rId729" Type="http://schemas.openxmlformats.org/officeDocument/2006/relationships/image" Target="../media/image2015.png"/><Relationship Id="rId270" Type="http://schemas.openxmlformats.org/officeDocument/2006/relationships/customXml" Target="../ink/ink2257.xml"/><Relationship Id="rId65" Type="http://schemas.openxmlformats.org/officeDocument/2006/relationships/image" Target="../media/image1683.png"/><Relationship Id="rId130" Type="http://schemas.openxmlformats.org/officeDocument/2006/relationships/customXml" Target="../ink/ink2187.xml"/><Relationship Id="rId368" Type="http://schemas.openxmlformats.org/officeDocument/2006/relationships/customXml" Target="../ink/ink2306.xml"/><Relationship Id="rId575" Type="http://schemas.openxmlformats.org/officeDocument/2006/relationships/image" Target="../media/image1938.png"/><Relationship Id="rId782" Type="http://schemas.openxmlformats.org/officeDocument/2006/relationships/customXml" Target="../ink/ink2513.xml"/><Relationship Id="rId228" Type="http://schemas.openxmlformats.org/officeDocument/2006/relationships/customXml" Target="../ink/ink2236.xml"/><Relationship Id="rId435" Type="http://schemas.openxmlformats.org/officeDocument/2006/relationships/image" Target="../media/image1868.png"/><Relationship Id="rId642" Type="http://schemas.openxmlformats.org/officeDocument/2006/relationships/customXml" Target="../ink/ink2443.xml"/><Relationship Id="rId281" Type="http://schemas.openxmlformats.org/officeDocument/2006/relationships/image" Target="../media/image1791.png"/><Relationship Id="rId502" Type="http://schemas.openxmlformats.org/officeDocument/2006/relationships/customXml" Target="../ink/ink2373.xml"/><Relationship Id="rId76" Type="http://schemas.openxmlformats.org/officeDocument/2006/relationships/customXml" Target="../ink/ink2160.xml"/><Relationship Id="rId141" Type="http://schemas.openxmlformats.org/officeDocument/2006/relationships/image" Target="../media/image1721.png"/><Relationship Id="rId379" Type="http://schemas.openxmlformats.org/officeDocument/2006/relationships/image" Target="../media/image1840.png"/><Relationship Id="rId586" Type="http://schemas.openxmlformats.org/officeDocument/2006/relationships/customXml" Target="../ink/ink2415.xml"/><Relationship Id="rId793" Type="http://schemas.openxmlformats.org/officeDocument/2006/relationships/image" Target="../media/image2047.png"/><Relationship Id="rId807" Type="http://schemas.openxmlformats.org/officeDocument/2006/relationships/image" Target="../media/image2054.png"/><Relationship Id="rId7" Type="http://schemas.openxmlformats.org/officeDocument/2006/relationships/image" Target="../media/image1654.png"/><Relationship Id="rId239" Type="http://schemas.openxmlformats.org/officeDocument/2006/relationships/image" Target="../media/image1770.png"/><Relationship Id="rId446" Type="http://schemas.openxmlformats.org/officeDocument/2006/relationships/customXml" Target="../ink/ink2345.xml"/><Relationship Id="rId653" Type="http://schemas.openxmlformats.org/officeDocument/2006/relationships/image" Target="../media/image1977.png"/><Relationship Id="rId292" Type="http://schemas.openxmlformats.org/officeDocument/2006/relationships/customXml" Target="../ink/ink2268.xml"/><Relationship Id="rId306" Type="http://schemas.openxmlformats.org/officeDocument/2006/relationships/customXml" Target="../ink/ink2275.xml"/><Relationship Id="rId87" Type="http://schemas.openxmlformats.org/officeDocument/2006/relationships/image" Target="../media/image1694.png"/><Relationship Id="rId513" Type="http://schemas.openxmlformats.org/officeDocument/2006/relationships/image" Target="../media/image1907.png"/><Relationship Id="rId597" Type="http://schemas.openxmlformats.org/officeDocument/2006/relationships/image" Target="../media/image1949.png"/><Relationship Id="rId720" Type="http://schemas.openxmlformats.org/officeDocument/2006/relationships/customXml" Target="../ink/ink2482.xml"/><Relationship Id="rId152" Type="http://schemas.openxmlformats.org/officeDocument/2006/relationships/customXml" Target="../ink/ink2198.xml"/><Relationship Id="rId457" Type="http://schemas.openxmlformats.org/officeDocument/2006/relationships/image" Target="../media/image1879.png"/><Relationship Id="rId664" Type="http://schemas.openxmlformats.org/officeDocument/2006/relationships/customXml" Target="../ink/ink2454.xml"/><Relationship Id="rId14" Type="http://schemas.openxmlformats.org/officeDocument/2006/relationships/customXml" Target="../ink/ink2129.xml"/><Relationship Id="rId317" Type="http://schemas.openxmlformats.org/officeDocument/2006/relationships/image" Target="../media/image1809.png"/><Relationship Id="rId524" Type="http://schemas.openxmlformats.org/officeDocument/2006/relationships/customXml" Target="../ink/ink2384.xml"/><Relationship Id="rId731" Type="http://schemas.openxmlformats.org/officeDocument/2006/relationships/image" Target="../media/image2016.png"/><Relationship Id="rId98" Type="http://schemas.openxmlformats.org/officeDocument/2006/relationships/customXml" Target="../ink/ink2171.xml"/><Relationship Id="rId163" Type="http://schemas.openxmlformats.org/officeDocument/2006/relationships/image" Target="../media/image1732.png"/><Relationship Id="rId370" Type="http://schemas.openxmlformats.org/officeDocument/2006/relationships/customXml" Target="../ink/ink2307.xml"/><Relationship Id="rId230" Type="http://schemas.openxmlformats.org/officeDocument/2006/relationships/customXml" Target="../ink/ink2237.xml"/><Relationship Id="rId468" Type="http://schemas.openxmlformats.org/officeDocument/2006/relationships/customXml" Target="../ink/ink2356.xml"/><Relationship Id="rId675" Type="http://schemas.openxmlformats.org/officeDocument/2006/relationships/image" Target="../media/image1988.png"/><Relationship Id="rId25" Type="http://schemas.openxmlformats.org/officeDocument/2006/relationships/image" Target="../media/image1663.png"/><Relationship Id="rId328" Type="http://schemas.openxmlformats.org/officeDocument/2006/relationships/customXml" Target="../ink/ink2286.xml"/><Relationship Id="rId535" Type="http://schemas.openxmlformats.org/officeDocument/2006/relationships/image" Target="../media/image1918.png"/><Relationship Id="rId742" Type="http://schemas.openxmlformats.org/officeDocument/2006/relationships/customXml" Target="../ink/ink2493.xml"/><Relationship Id="rId174" Type="http://schemas.openxmlformats.org/officeDocument/2006/relationships/customXml" Target="../ink/ink2209.xml"/><Relationship Id="rId381" Type="http://schemas.openxmlformats.org/officeDocument/2006/relationships/image" Target="../media/image1841.png"/><Relationship Id="rId602" Type="http://schemas.openxmlformats.org/officeDocument/2006/relationships/customXml" Target="../ink/ink2423.xml"/><Relationship Id="rId241" Type="http://schemas.openxmlformats.org/officeDocument/2006/relationships/image" Target="../media/image1771.png"/><Relationship Id="rId479" Type="http://schemas.openxmlformats.org/officeDocument/2006/relationships/image" Target="../media/image1890.png"/><Relationship Id="rId686" Type="http://schemas.openxmlformats.org/officeDocument/2006/relationships/customXml" Target="../ink/ink2465.xml"/><Relationship Id="rId36" Type="http://schemas.openxmlformats.org/officeDocument/2006/relationships/customXml" Target="../ink/ink2140.xml"/><Relationship Id="rId339" Type="http://schemas.openxmlformats.org/officeDocument/2006/relationships/image" Target="../media/image1820.png"/><Relationship Id="rId546" Type="http://schemas.openxmlformats.org/officeDocument/2006/relationships/customXml" Target="../ink/ink2395.xml"/><Relationship Id="rId753" Type="http://schemas.openxmlformats.org/officeDocument/2006/relationships/image" Target="../media/image2027.png"/><Relationship Id="rId101" Type="http://schemas.openxmlformats.org/officeDocument/2006/relationships/image" Target="../media/image1701.png"/><Relationship Id="rId185" Type="http://schemas.openxmlformats.org/officeDocument/2006/relationships/image" Target="../media/image1743.png"/><Relationship Id="rId406" Type="http://schemas.openxmlformats.org/officeDocument/2006/relationships/customXml" Target="../ink/ink2325.xml"/><Relationship Id="rId392" Type="http://schemas.openxmlformats.org/officeDocument/2006/relationships/customXml" Target="../ink/ink2318.xml"/><Relationship Id="rId613" Type="http://schemas.openxmlformats.org/officeDocument/2006/relationships/image" Target="../media/image1957.png"/><Relationship Id="rId697" Type="http://schemas.openxmlformats.org/officeDocument/2006/relationships/image" Target="../media/image1999.png"/><Relationship Id="rId252" Type="http://schemas.openxmlformats.org/officeDocument/2006/relationships/customXml" Target="../ink/ink2248.xml"/><Relationship Id="rId47" Type="http://schemas.openxmlformats.org/officeDocument/2006/relationships/image" Target="../media/image1674.png"/><Relationship Id="rId112" Type="http://schemas.openxmlformats.org/officeDocument/2006/relationships/customXml" Target="../ink/ink2178.xml"/><Relationship Id="rId557" Type="http://schemas.openxmlformats.org/officeDocument/2006/relationships/image" Target="../media/image1929.png"/><Relationship Id="rId764" Type="http://schemas.openxmlformats.org/officeDocument/2006/relationships/customXml" Target="../ink/ink2504.xml"/><Relationship Id="rId196" Type="http://schemas.openxmlformats.org/officeDocument/2006/relationships/customXml" Target="../ink/ink2220.xml"/><Relationship Id="rId417" Type="http://schemas.openxmlformats.org/officeDocument/2006/relationships/image" Target="../media/image1859.png"/><Relationship Id="rId624" Type="http://schemas.openxmlformats.org/officeDocument/2006/relationships/customXml" Target="../ink/ink2434.xml"/><Relationship Id="rId263" Type="http://schemas.openxmlformats.org/officeDocument/2006/relationships/image" Target="../media/image1782.png"/><Relationship Id="rId470" Type="http://schemas.openxmlformats.org/officeDocument/2006/relationships/customXml" Target="../ink/ink2357.xml"/><Relationship Id="rId58" Type="http://schemas.openxmlformats.org/officeDocument/2006/relationships/customXml" Target="../ink/ink2151.xml"/><Relationship Id="rId123" Type="http://schemas.openxmlformats.org/officeDocument/2006/relationships/image" Target="../media/image1712.png"/><Relationship Id="rId330" Type="http://schemas.openxmlformats.org/officeDocument/2006/relationships/customXml" Target="../ink/ink2287.xml"/><Relationship Id="rId568" Type="http://schemas.openxmlformats.org/officeDocument/2006/relationships/customXml" Target="../ink/ink2406.xml"/><Relationship Id="rId775" Type="http://schemas.openxmlformats.org/officeDocument/2006/relationships/image" Target="../media/image2038.png"/><Relationship Id="rId428" Type="http://schemas.openxmlformats.org/officeDocument/2006/relationships/customXml" Target="../ink/ink2336.xml"/><Relationship Id="rId635" Type="http://schemas.openxmlformats.org/officeDocument/2006/relationships/image" Target="../media/image1968.png"/><Relationship Id="rId274" Type="http://schemas.openxmlformats.org/officeDocument/2006/relationships/customXml" Target="../ink/ink2259.xml"/><Relationship Id="rId481" Type="http://schemas.openxmlformats.org/officeDocument/2006/relationships/image" Target="../media/image1891.png"/><Relationship Id="rId702" Type="http://schemas.openxmlformats.org/officeDocument/2006/relationships/customXml" Target="../ink/ink2473.xml"/><Relationship Id="rId69" Type="http://schemas.openxmlformats.org/officeDocument/2006/relationships/image" Target="../media/image1685.png"/><Relationship Id="rId134" Type="http://schemas.openxmlformats.org/officeDocument/2006/relationships/customXml" Target="../ink/ink2189.xml"/><Relationship Id="rId579" Type="http://schemas.openxmlformats.org/officeDocument/2006/relationships/image" Target="../media/image1940.png"/><Relationship Id="rId786" Type="http://schemas.openxmlformats.org/officeDocument/2006/relationships/customXml" Target="../ink/ink2515.xml"/><Relationship Id="rId341" Type="http://schemas.openxmlformats.org/officeDocument/2006/relationships/image" Target="../media/image1821.png"/><Relationship Id="rId439" Type="http://schemas.openxmlformats.org/officeDocument/2006/relationships/image" Target="../media/image1870.png"/><Relationship Id="rId646" Type="http://schemas.openxmlformats.org/officeDocument/2006/relationships/customXml" Target="../ink/ink2445.xml"/><Relationship Id="rId201" Type="http://schemas.openxmlformats.org/officeDocument/2006/relationships/image" Target="../media/image1751.png"/><Relationship Id="rId285" Type="http://schemas.openxmlformats.org/officeDocument/2006/relationships/image" Target="../media/image1793.png"/><Relationship Id="rId506" Type="http://schemas.openxmlformats.org/officeDocument/2006/relationships/customXml" Target="../ink/ink2375.xml"/><Relationship Id="rId492" Type="http://schemas.openxmlformats.org/officeDocument/2006/relationships/customXml" Target="../ink/ink2368.xml"/><Relationship Id="rId713" Type="http://schemas.openxmlformats.org/officeDocument/2006/relationships/image" Target="../media/image2007.png"/><Relationship Id="rId797" Type="http://schemas.openxmlformats.org/officeDocument/2006/relationships/image" Target="../media/image2049.png"/><Relationship Id="rId145" Type="http://schemas.openxmlformats.org/officeDocument/2006/relationships/image" Target="../media/image1723.png"/><Relationship Id="rId352" Type="http://schemas.openxmlformats.org/officeDocument/2006/relationships/customXml" Target="../ink/ink2298.xml"/><Relationship Id="rId212" Type="http://schemas.openxmlformats.org/officeDocument/2006/relationships/customXml" Target="../ink/ink2228.xml"/><Relationship Id="rId657" Type="http://schemas.openxmlformats.org/officeDocument/2006/relationships/image" Target="../media/image1979.png"/><Relationship Id="rId296" Type="http://schemas.openxmlformats.org/officeDocument/2006/relationships/customXml" Target="../ink/ink2270.xml"/><Relationship Id="rId517" Type="http://schemas.openxmlformats.org/officeDocument/2006/relationships/image" Target="../media/image1909.png"/><Relationship Id="rId724" Type="http://schemas.openxmlformats.org/officeDocument/2006/relationships/customXml" Target="../ink/ink2484.xml"/><Relationship Id="rId60" Type="http://schemas.openxmlformats.org/officeDocument/2006/relationships/customXml" Target="../ink/ink2152.xml"/><Relationship Id="rId156" Type="http://schemas.openxmlformats.org/officeDocument/2006/relationships/customXml" Target="../ink/ink2200.xml"/><Relationship Id="rId363" Type="http://schemas.openxmlformats.org/officeDocument/2006/relationships/image" Target="../media/image1832.png"/><Relationship Id="rId570" Type="http://schemas.openxmlformats.org/officeDocument/2006/relationships/customXml" Target="../ink/ink2407.xml"/><Relationship Id="rId223" Type="http://schemas.openxmlformats.org/officeDocument/2006/relationships/image" Target="../media/image1762.png"/><Relationship Id="rId430" Type="http://schemas.openxmlformats.org/officeDocument/2006/relationships/customXml" Target="../ink/ink2337.xml"/><Relationship Id="rId668" Type="http://schemas.openxmlformats.org/officeDocument/2006/relationships/customXml" Target="../ink/ink2456.xml"/><Relationship Id="rId18" Type="http://schemas.openxmlformats.org/officeDocument/2006/relationships/customXml" Target="../ink/ink2131.xml"/><Relationship Id="rId528" Type="http://schemas.openxmlformats.org/officeDocument/2006/relationships/customXml" Target="../ink/ink2386.xml"/><Relationship Id="rId735" Type="http://schemas.openxmlformats.org/officeDocument/2006/relationships/image" Target="../media/image2018.png"/><Relationship Id="rId167" Type="http://schemas.openxmlformats.org/officeDocument/2006/relationships/image" Target="../media/image1734.png"/><Relationship Id="rId374" Type="http://schemas.openxmlformats.org/officeDocument/2006/relationships/customXml" Target="../ink/ink2309.xml"/><Relationship Id="rId581" Type="http://schemas.openxmlformats.org/officeDocument/2006/relationships/image" Target="../media/image1941.png"/><Relationship Id="rId71" Type="http://schemas.openxmlformats.org/officeDocument/2006/relationships/image" Target="../media/image1686.png"/><Relationship Id="rId234" Type="http://schemas.openxmlformats.org/officeDocument/2006/relationships/customXml" Target="../ink/ink2239.xml"/><Relationship Id="rId679" Type="http://schemas.openxmlformats.org/officeDocument/2006/relationships/image" Target="../media/image1990.png"/><Relationship Id="rId802" Type="http://schemas.openxmlformats.org/officeDocument/2006/relationships/customXml" Target="../ink/ink2523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665.png"/><Relationship Id="rId441" Type="http://schemas.openxmlformats.org/officeDocument/2006/relationships/image" Target="../media/image1871.png"/><Relationship Id="rId539" Type="http://schemas.openxmlformats.org/officeDocument/2006/relationships/image" Target="../media/image1920.png"/><Relationship Id="rId746" Type="http://schemas.openxmlformats.org/officeDocument/2006/relationships/customXml" Target="../ink/ink2495.xml"/><Relationship Id="rId178" Type="http://schemas.openxmlformats.org/officeDocument/2006/relationships/customXml" Target="../ink/ink2211.xml"/><Relationship Id="rId301" Type="http://schemas.openxmlformats.org/officeDocument/2006/relationships/image" Target="../media/image1801.png"/><Relationship Id="rId82" Type="http://schemas.openxmlformats.org/officeDocument/2006/relationships/customXml" Target="../ink/ink2163.xml"/><Relationship Id="rId385" Type="http://schemas.openxmlformats.org/officeDocument/2006/relationships/image" Target="../media/image1843.png"/><Relationship Id="rId592" Type="http://schemas.openxmlformats.org/officeDocument/2006/relationships/customXml" Target="../ink/ink2418.xml"/><Relationship Id="rId606" Type="http://schemas.openxmlformats.org/officeDocument/2006/relationships/customXml" Target="../ink/ink2425.xml"/><Relationship Id="rId813" Type="http://schemas.openxmlformats.org/officeDocument/2006/relationships/image" Target="../media/image2057.png"/><Relationship Id="rId245" Type="http://schemas.openxmlformats.org/officeDocument/2006/relationships/image" Target="../media/image1773.png"/><Relationship Id="rId452" Type="http://schemas.openxmlformats.org/officeDocument/2006/relationships/customXml" Target="../ink/ink2348.xml"/><Relationship Id="rId105" Type="http://schemas.openxmlformats.org/officeDocument/2006/relationships/image" Target="../media/image1703.png"/><Relationship Id="rId312" Type="http://schemas.openxmlformats.org/officeDocument/2006/relationships/customXml" Target="../ink/ink2278.xml"/><Relationship Id="rId757" Type="http://schemas.openxmlformats.org/officeDocument/2006/relationships/image" Target="../media/image2029.png"/><Relationship Id="rId93" Type="http://schemas.openxmlformats.org/officeDocument/2006/relationships/image" Target="../media/image1697.png"/><Relationship Id="rId189" Type="http://schemas.openxmlformats.org/officeDocument/2006/relationships/image" Target="../media/image1745.png"/><Relationship Id="rId396" Type="http://schemas.openxmlformats.org/officeDocument/2006/relationships/customXml" Target="../ink/ink2320.xml"/><Relationship Id="rId617" Type="http://schemas.openxmlformats.org/officeDocument/2006/relationships/image" Target="../media/image1959.png"/><Relationship Id="rId256" Type="http://schemas.openxmlformats.org/officeDocument/2006/relationships/customXml" Target="../ink/ink2250.xml"/><Relationship Id="rId463" Type="http://schemas.openxmlformats.org/officeDocument/2006/relationships/image" Target="../media/image1882.png"/><Relationship Id="rId670" Type="http://schemas.openxmlformats.org/officeDocument/2006/relationships/customXml" Target="../ink/ink2457.xml"/><Relationship Id="rId116" Type="http://schemas.openxmlformats.org/officeDocument/2006/relationships/customXml" Target="../ink/ink2180.xml"/><Relationship Id="rId323" Type="http://schemas.openxmlformats.org/officeDocument/2006/relationships/image" Target="../media/image1812.png"/><Relationship Id="rId530" Type="http://schemas.openxmlformats.org/officeDocument/2006/relationships/customXml" Target="../ink/ink2387.xml"/><Relationship Id="rId768" Type="http://schemas.openxmlformats.org/officeDocument/2006/relationships/customXml" Target="../ink/ink2506.xml"/><Relationship Id="rId20" Type="http://schemas.openxmlformats.org/officeDocument/2006/relationships/customXml" Target="../ink/ink2132.xml"/><Relationship Id="rId628" Type="http://schemas.openxmlformats.org/officeDocument/2006/relationships/customXml" Target="../ink/ink2436.xml"/><Relationship Id="rId267" Type="http://schemas.openxmlformats.org/officeDocument/2006/relationships/image" Target="../media/image1784.png"/><Relationship Id="rId474" Type="http://schemas.openxmlformats.org/officeDocument/2006/relationships/customXml" Target="../ink/ink2359.xml"/><Relationship Id="rId127" Type="http://schemas.openxmlformats.org/officeDocument/2006/relationships/image" Target="../media/image1714.png"/><Relationship Id="rId681" Type="http://schemas.openxmlformats.org/officeDocument/2006/relationships/image" Target="../media/image1991.png"/><Relationship Id="rId779" Type="http://schemas.openxmlformats.org/officeDocument/2006/relationships/image" Target="../media/image2040.png"/><Relationship Id="rId31" Type="http://schemas.openxmlformats.org/officeDocument/2006/relationships/image" Target="../media/image1666.png"/><Relationship Id="rId334" Type="http://schemas.openxmlformats.org/officeDocument/2006/relationships/customXml" Target="../ink/ink2289.xml"/><Relationship Id="rId541" Type="http://schemas.openxmlformats.org/officeDocument/2006/relationships/image" Target="../media/image1921.png"/><Relationship Id="rId639" Type="http://schemas.openxmlformats.org/officeDocument/2006/relationships/image" Target="../media/image1970.png"/><Relationship Id="rId180" Type="http://schemas.openxmlformats.org/officeDocument/2006/relationships/customXml" Target="../ink/ink2212.xml"/><Relationship Id="rId278" Type="http://schemas.openxmlformats.org/officeDocument/2006/relationships/customXml" Target="../ink/ink2261.xml"/><Relationship Id="rId401" Type="http://schemas.openxmlformats.org/officeDocument/2006/relationships/image" Target="../media/image1851.png"/><Relationship Id="rId485" Type="http://schemas.openxmlformats.org/officeDocument/2006/relationships/image" Target="../media/image1893.png"/><Relationship Id="rId692" Type="http://schemas.openxmlformats.org/officeDocument/2006/relationships/customXml" Target="../ink/ink2468.xml"/><Relationship Id="rId706" Type="http://schemas.openxmlformats.org/officeDocument/2006/relationships/customXml" Target="../ink/ink2475.xml"/><Relationship Id="rId42" Type="http://schemas.openxmlformats.org/officeDocument/2006/relationships/customXml" Target="../ink/ink2143.xml"/><Relationship Id="rId138" Type="http://schemas.openxmlformats.org/officeDocument/2006/relationships/customXml" Target="../ink/ink2191.xml"/><Relationship Id="rId345" Type="http://schemas.openxmlformats.org/officeDocument/2006/relationships/image" Target="../media/image1823.png"/><Relationship Id="rId552" Type="http://schemas.openxmlformats.org/officeDocument/2006/relationships/customXml" Target="../ink/ink2398.xml"/><Relationship Id="rId191" Type="http://schemas.openxmlformats.org/officeDocument/2006/relationships/image" Target="../media/image1746.png"/><Relationship Id="rId205" Type="http://schemas.openxmlformats.org/officeDocument/2006/relationships/image" Target="../media/image1753.png"/><Relationship Id="rId412" Type="http://schemas.openxmlformats.org/officeDocument/2006/relationships/customXml" Target="../ink/ink2328.xml"/><Relationship Id="rId289" Type="http://schemas.openxmlformats.org/officeDocument/2006/relationships/image" Target="../media/image1795.png"/><Relationship Id="rId496" Type="http://schemas.openxmlformats.org/officeDocument/2006/relationships/customXml" Target="../ink/ink2370.xml"/><Relationship Id="rId717" Type="http://schemas.openxmlformats.org/officeDocument/2006/relationships/image" Target="../media/image2009.png"/><Relationship Id="rId53" Type="http://schemas.openxmlformats.org/officeDocument/2006/relationships/image" Target="../media/image1677.png"/><Relationship Id="rId149" Type="http://schemas.openxmlformats.org/officeDocument/2006/relationships/image" Target="../media/image1725.png"/><Relationship Id="rId356" Type="http://schemas.openxmlformats.org/officeDocument/2006/relationships/customXml" Target="../ink/ink2300.xml"/><Relationship Id="rId563" Type="http://schemas.openxmlformats.org/officeDocument/2006/relationships/image" Target="../media/image1932.png"/><Relationship Id="rId770" Type="http://schemas.openxmlformats.org/officeDocument/2006/relationships/customXml" Target="../ink/ink2507.xml"/><Relationship Id="rId216" Type="http://schemas.openxmlformats.org/officeDocument/2006/relationships/customXml" Target="../ink/ink2230.xml"/><Relationship Id="rId423" Type="http://schemas.openxmlformats.org/officeDocument/2006/relationships/image" Target="../media/image1862.png"/><Relationship Id="rId630" Type="http://schemas.openxmlformats.org/officeDocument/2006/relationships/customXml" Target="../ink/ink2437.xml"/><Relationship Id="rId728" Type="http://schemas.openxmlformats.org/officeDocument/2006/relationships/customXml" Target="../ink/ink2486.xml"/><Relationship Id="rId64" Type="http://schemas.openxmlformats.org/officeDocument/2006/relationships/customXml" Target="../ink/ink2154.xml"/><Relationship Id="rId367" Type="http://schemas.openxmlformats.org/officeDocument/2006/relationships/image" Target="../media/image1834.png"/><Relationship Id="rId574" Type="http://schemas.openxmlformats.org/officeDocument/2006/relationships/customXml" Target="../ink/ink2409.xml"/><Relationship Id="rId227" Type="http://schemas.openxmlformats.org/officeDocument/2006/relationships/image" Target="../media/image1764.png"/><Relationship Id="rId781" Type="http://schemas.openxmlformats.org/officeDocument/2006/relationships/image" Target="../media/image2041.png"/><Relationship Id="rId434" Type="http://schemas.openxmlformats.org/officeDocument/2006/relationships/customXml" Target="../ink/ink2339.xml"/><Relationship Id="rId641" Type="http://schemas.openxmlformats.org/officeDocument/2006/relationships/image" Target="../media/image1971.png"/><Relationship Id="rId739" Type="http://schemas.openxmlformats.org/officeDocument/2006/relationships/image" Target="../media/image2020.png"/><Relationship Id="rId280" Type="http://schemas.openxmlformats.org/officeDocument/2006/relationships/customXml" Target="../ink/ink2262.xml"/><Relationship Id="rId501" Type="http://schemas.openxmlformats.org/officeDocument/2006/relationships/image" Target="../media/image1901.png"/><Relationship Id="rId75" Type="http://schemas.openxmlformats.org/officeDocument/2006/relationships/image" Target="../media/image1688.png"/><Relationship Id="rId140" Type="http://schemas.openxmlformats.org/officeDocument/2006/relationships/customXml" Target="../ink/ink2192.xml"/><Relationship Id="rId378" Type="http://schemas.openxmlformats.org/officeDocument/2006/relationships/customXml" Target="../ink/ink2311.xml"/><Relationship Id="rId585" Type="http://schemas.openxmlformats.org/officeDocument/2006/relationships/image" Target="../media/image1943.png"/><Relationship Id="rId792" Type="http://schemas.openxmlformats.org/officeDocument/2006/relationships/customXml" Target="../ink/ink2518.xml"/><Relationship Id="rId806" Type="http://schemas.openxmlformats.org/officeDocument/2006/relationships/customXml" Target="../ink/ink2525.xml"/><Relationship Id="rId6" Type="http://schemas.openxmlformats.org/officeDocument/2006/relationships/customXml" Target="../ink/ink2125.xml"/><Relationship Id="rId238" Type="http://schemas.openxmlformats.org/officeDocument/2006/relationships/customXml" Target="../ink/ink2241.xml"/><Relationship Id="rId445" Type="http://schemas.openxmlformats.org/officeDocument/2006/relationships/image" Target="../media/image1873.png"/><Relationship Id="rId652" Type="http://schemas.openxmlformats.org/officeDocument/2006/relationships/customXml" Target="../ink/ink2448.xml"/><Relationship Id="rId291" Type="http://schemas.openxmlformats.org/officeDocument/2006/relationships/image" Target="../media/image1796.png"/><Relationship Id="rId305" Type="http://schemas.openxmlformats.org/officeDocument/2006/relationships/image" Target="../media/image1803.png"/><Relationship Id="rId347" Type="http://schemas.openxmlformats.org/officeDocument/2006/relationships/image" Target="../media/image1824.png"/><Relationship Id="rId512" Type="http://schemas.openxmlformats.org/officeDocument/2006/relationships/customXml" Target="../ink/ink2378.xml"/><Relationship Id="rId44" Type="http://schemas.openxmlformats.org/officeDocument/2006/relationships/customXml" Target="../ink/ink2144.xml"/><Relationship Id="rId86" Type="http://schemas.openxmlformats.org/officeDocument/2006/relationships/customXml" Target="../ink/ink2165.xml"/><Relationship Id="rId151" Type="http://schemas.openxmlformats.org/officeDocument/2006/relationships/image" Target="../media/image1726.png"/><Relationship Id="rId389" Type="http://schemas.openxmlformats.org/officeDocument/2006/relationships/image" Target="../media/image1845.png"/><Relationship Id="rId554" Type="http://schemas.openxmlformats.org/officeDocument/2006/relationships/customXml" Target="../ink/ink2399.xml"/><Relationship Id="rId596" Type="http://schemas.openxmlformats.org/officeDocument/2006/relationships/customXml" Target="../ink/ink2420.xml"/><Relationship Id="rId761" Type="http://schemas.openxmlformats.org/officeDocument/2006/relationships/image" Target="../media/image2031.png"/><Relationship Id="rId817" Type="http://schemas.openxmlformats.org/officeDocument/2006/relationships/image" Target="../media/image2059.png"/><Relationship Id="rId193" Type="http://schemas.openxmlformats.org/officeDocument/2006/relationships/image" Target="../media/image1747.png"/><Relationship Id="rId207" Type="http://schemas.openxmlformats.org/officeDocument/2006/relationships/image" Target="../media/image1754.png"/><Relationship Id="rId249" Type="http://schemas.openxmlformats.org/officeDocument/2006/relationships/image" Target="../media/image1775.png"/><Relationship Id="rId414" Type="http://schemas.openxmlformats.org/officeDocument/2006/relationships/customXml" Target="../ink/ink2329.xml"/><Relationship Id="rId456" Type="http://schemas.openxmlformats.org/officeDocument/2006/relationships/customXml" Target="../ink/ink2350.xml"/><Relationship Id="rId498" Type="http://schemas.openxmlformats.org/officeDocument/2006/relationships/customXml" Target="../ink/ink2371.xml"/><Relationship Id="rId621" Type="http://schemas.openxmlformats.org/officeDocument/2006/relationships/image" Target="../media/image1961.png"/><Relationship Id="rId663" Type="http://schemas.openxmlformats.org/officeDocument/2006/relationships/image" Target="../media/image1982.png"/><Relationship Id="rId13" Type="http://schemas.openxmlformats.org/officeDocument/2006/relationships/image" Target="../media/image1657.png"/><Relationship Id="rId109" Type="http://schemas.openxmlformats.org/officeDocument/2006/relationships/image" Target="../media/image1705.png"/><Relationship Id="rId260" Type="http://schemas.openxmlformats.org/officeDocument/2006/relationships/customXml" Target="../ink/ink2252.xml"/><Relationship Id="rId316" Type="http://schemas.openxmlformats.org/officeDocument/2006/relationships/customXml" Target="../ink/ink2280.xml"/><Relationship Id="rId523" Type="http://schemas.openxmlformats.org/officeDocument/2006/relationships/image" Target="../media/image1912.png"/><Relationship Id="rId719" Type="http://schemas.openxmlformats.org/officeDocument/2006/relationships/image" Target="../media/image2010.png"/><Relationship Id="rId55" Type="http://schemas.openxmlformats.org/officeDocument/2006/relationships/image" Target="../media/image1678.png"/><Relationship Id="rId97" Type="http://schemas.openxmlformats.org/officeDocument/2006/relationships/image" Target="../media/image1699.png"/><Relationship Id="rId120" Type="http://schemas.openxmlformats.org/officeDocument/2006/relationships/customXml" Target="../ink/ink2182.xml"/><Relationship Id="rId358" Type="http://schemas.openxmlformats.org/officeDocument/2006/relationships/customXml" Target="../ink/ink2301.xml"/><Relationship Id="rId565" Type="http://schemas.openxmlformats.org/officeDocument/2006/relationships/image" Target="../media/image1933.png"/><Relationship Id="rId730" Type="http://schemas.openxmlformats.org/officeDocument/2006/relationships/customXml" Target="../ink/ink2487.xml"/><Relationship Id="rId772" Type="http://schemas.openxmlformats.org/officeDocument/2006/relationships/customXml" Target="../ink/ink2508.xml"/><Relationship Id="rId162" Type="http://schemas.openxmlformats.org/officeDocument/2006/relationships/customXml" Target="../ink/ink2203.xml"/><Relationship Id="rId218" Type="http://schemas.openxmlformats.org/officeDocument/2006/relationships/customXml" Target="../ink/ink2231.xml"/><Relationship Id="rId425" Type="http://schemas.openxmlformats.org/officeDocument/2006/relationships/image" Target="../media/image1863.png"/><Relationship Id="rId467" Type="http://schemas.openxmlformats.org/officeDocument/2006/relationships/image" Target="../media/image1884.png"/><Relationship Id="rId632" Type="http://schemas.openxmlformats.org/officeDocument/2006/relationships/customXml" Target="../ink/ink2438.xml"/><Relationship Id="rId271" Type="http://schemas.openxmlformats.org/officeDocument/2006/relationships/image" Target="../media/image1786.png"/><Relationship Id="rId674" Type="http://schemas.openxmlformats.org/officeDocument/2006/relationships/customXml" Target="../ink/ink2459.xml"/><Relationship Id="rId24" Type="http://schemas.openxmlformats.org/officeDocument/2006/relationships/customXml" Target="../ink/ink2134.xml"/><Relationship Id="rId66" Type="http://schemas.openxmlformats.org/officeDocument/2006/relationships/customXml" Target="../ink/ink2155.xml"/><Relationship Id="rId131" Type="http://schemas.openxmlformats.org/officeDocument/2006/relationships/image" Target="../media/image1716.png"/><Relationship Id="rId327" Type="http://schemas.openxmlformats.org/officeDocument/2006/relationships/image" Target="../media/image1814.png"/><Relationship Id="rId369" Type="http://schemas.openxmlformats.org/officeDocument/2006/relationships/image" Target="../media/image1835.png"/><Relationship Id="rId534" Type="http://schemas.openxmlformats.org/officeDocument/2006/relationships/customXml" Target="../ink/ink2389.xml"/><Relationship Id="rId576" Type="http://schemas.openxmlformats.org/officeDocument/2006/relationships/customXml" Target="../ink/ink2410.xml"/><Relationship Id="rId741" Type="http://schemas.openxmlformats.org/officeDocument/2006/relationships/image" Target="../media/image2021.png"/><Relationship Id="rId783" Type="http://schemas.openxmlformats.org/officeDocument/2006/relationships/image" Target="../media/image2042.png"/><Relationship Id="rId173" Type="http://schemas.openxmlformats.org/officeDocument/2006/relationships/image" Target="../media/image1737.png"/><Relationship Id="rId229" Type="http://schemas.openxmlformats.org/officeDocument/2006/relationships/image" Target="../media/image1765.png"/><Relationship Id="rId380" Type="http://schemas.openxmlformats.org/officeDocument/2006/relationships/customXml" Target="../ink/ink2312.xml"/><Relationship Id="rId436" Type="http://schemas.openxmlformats.org/officeDocument/2006/relationships/customXml" Target="../ink/ink2340.xml"/><Relationship Id="rId601" Type="http://schemas.openxmlformats.org/officeDocument/2006/relationships/image" Target="../media/image1951.png"/><Relationship Id="rId643" Type="http://schemas.openxmlformats.org/officeDocument/2006/relationships/image" Target="../media/image1972.png"/><Relationship Id="rId240" Type="http://schemas.openxmlformats.org/officeDocument/2006/relationships/customXml" Target="../ink/ink2242.xml"/><Relationship Id="rId478" Type="http://schemas.openxmlformats.org/officeDocument/2006/relationships/customXml" Target="../ink/ink2361.xml"/><Relationship Id="rId685" Type="http://schemas.openxmlformats.org/officeDocument/2006/relationships/image" Target="../media/image1993.png"/><Relationship Id="rId35" Type="http://schemas.openxmlformats.org/officeDocument/2006/relationships/image" Target="../media/image1668.png"/><Relationship Id="rId77" Type="http://schemas.openxmlformats.org/officeDocument/2006/relationships/image" Target="../media/image1689.png"/><Relationship Id="rId100" Type="http://schemas.openxmlformats.org/officeDocument/2006/relationships/customXml" Target="../ink/ink2172.xml"/><Relationship Id="rId282" Type="http://schemas.openxmlformats.org/officeDocument/2006/relationships/customXml" Target="../ink/ink2263.xml"/><Relationship Id="rId338" Type="http://schemas.openxmlformats.org/officeDocument/2006/relationships/customXml" Target="../ink/ink2291.xml"/><Relationship Id="rId503" Type="http://schemas.openxmlformats.org/officeDocument/2006/relationships/image" Target="../media/image1902.png"/><Relationship Id="rId545" Type="http://schemas.openxmlformats.org/officeDocument/2006/relationships/image" Target="../media/image1923.png"/><Relationship Id="rId587" Type="http://schemas.openxmlformats.org/officeDocument/2006/relationships/image" Target="../media/image1944.png"/><Relationship Id="rId710" Type="http://schemas.openxmlformats.org/officeDocument/2006/relationships/customXml" Target="../ink/ink2477.xml"/><Relationship Id="rId752" Type="http://schemas.openxmlformats.org/officeDocument/2006/relationships/customXml" Target="../ink/ink2498.xml"/><Relationship Id="rId808" Type="http://schemas.openxmlformats.org/officeDocument/2006/relationships/customXml" Target="../ink/ink2526.xml"/><Relationship Id="rId8" Type="http://schemas.openxmlformats.org/officeDocument/2006/relationships/customXml" Target="../ink/ink2126.xml"/><Relationship Id="rId142" Type="http://schemas.openxmlformats.org/officeDocument/2006/relationships/customXml" Target="../ink/ink2193.xml"/><Relationship Id="rId184" Type="http://schemas.openxmlformats.org/officeDocument/2006/relationships/customXml" Target="../ink/ink2214.xml"/><Relationship Id="rId391" Type="http://schemas.openxmlformats.org/officeDocument/2006/relationships/image" Target="../media/image1846.png"/><Relationship Id="rId405" Type="http://schemas.openxmlformats.org/officeDocument/2006/relationships/image" Target="../media/image1853.png"/><Relationship Id="rId447" Type="http://schemas.openxmlformats.org/officeDocument/2006/relationships/image" Target="../media/image1874.png"/><Relationship Id="rId612" Type="http://schemas.openxmlformats.org/officeDocument/2006/relationships/customXml" Target="../ink/ink2428.xml"/><Relationship Id="rId794" Type="http://schemas.openxmlformats.org/officeDocument/2006/relationships/customXml" Target="../ink/ink2519.xml"/><Relationship Id="rId251" Type="http://schemas.openxmlformats.org/officeDocument/2006/relationships/image" Target="../media/image1776.png"/><Relationship Id="rId489" Type="http://schemas.openxmlformats.org/officeDocument/2006/relationships/image" Target="../media/image1895.png"/><Relationship Id="rId654" Type="http://schemas.openxmlformats.org/officeDocument/2006/relationships/customXml" Target="../ink/ink2449.xml"/><Relationship Id="rId696" Type="http://schemas.openxmlformats.org/officeDocument/2006/relationships/customXml" Target="../ink/ink2470.xml"/><Relationship Id="rId46" Type="http://schemas.openxmlformats.org/officeDocument/2006/relationships/customXml" Target="../ink/ink2145.xml"/><Relationship Id="rId293" Type="http://schemas.openxmlformats.org/officeDocument/2006/relationships/image" Target="../media/image1797.png"/><Relationship Id="rId307" Type="http://schemas.openxmlformats.org/officeDocument/2006/relationships/image" Target="../media/image1804.png"/><Relationship Id="rId349" Type="http://schemas.openxmlformats.org/officeDocument/2006/relationships/image" Target="../media/image1825.png"/><Relationship Id="rId514" Type="http://schemas.openxmlformats.org/officeDocument/2006/relationships/customXml" Target="../ink/ink2379.xml"/><Relationship Id="rId556" Type="http://schemas.openxmlformats.org/officeDocument/2006/relationships/customXml" Target="../ink/ink2400.xml"/><Relationship Id="rId721" Type="http://schemas.openxmlformats.org/officeDocument/2006/relationships/image" Target="../media/image2011.png"/><Relationship Id="rId763" Type="http://schemas.openxmlformats.org/officeDocument/2006/relationships/image" Target="../media/image2032.png"/><Relationship Id="rId88" Type="http://schemas.openxmlformats.org/officeDocument/2006/relationships/customXml" Target="../ink/ink2166.xml"/><Relationship Id="rId111" Type="http://schemas.openxmlformats.org/officeDocument/2006/relationships/image" Target="../media/image1706.png"/><Relationship Id="rId153" Type="http://schemas.openxmlformats.org/officeDocument/2006/relationships/image" Target="../media/image1727.png"/><Relationship Id="rId195" Type="http://schemas.openxmlformats.org/officeDocument/2006/relationships/image" Target="../media/image1748.png"/><Relationship Id="rId209" Type="http://schemas.openxmlformats.org/officeDocument/2006/relationships/image" Target="../media/image1755.png"/><Relationship Id="rId360" Type="http://schemas.openxmlformats.org/officeDocument/2006/relationships/customXml" Target="../ink/ink2302.xml"/><Relationship Id="rId416" Type="http://schemas.openxmlformats.org/officeDocument/2006/relationships/customXml" Target="../ink/ink2330.xml"/><Relationship Id="rId598" Type="http://schemas.openxmlformats.org/officeDocument/2006/relationships/customXml" Target="../ink/ink2421.xml"/><Relationship Id="rId220" Type="http://schemas.openxmlformats.org/officeDocument/2006/relationships/customXml" Target="../ink/ink2232.xml"/><Relationship Id="rId458" Type="http://schemas.openxmlformats.org/officeDocument/2006/relationships/customXml" Target="../ink/ink2351.xml"/><Relationship Id="rId623" Type="http://schemas.openxmlformats.org/officeDocument/2006/relationships/image" Target="../media/image1962.png"/><Relationship Id="rId665" Type="http://schemas.openxmlformats.org/officeDocument/2006/relationships/image" Target="../media/image1983.png"/><Relationship Id="rId15" Type="http://schemas.openxmlformats.org/officeDocument/2006/relationships/image" Target="../media/image1658.png"/><Relationship Id="rId57" Type="http://schemas.openxmlformats.org/officeDocument/2006/relationships/image" Target="../media/image1679.png"/><Relationship Id="rId262" Type="http://schemas.openxmlformats.org/officeDocument/2006/relationships/customXml" Target="../ink/ink2253.xml"/><Relationship Id="rId318" Type="http://schemas.openxmlformats.org/officeDocument/2006/relationships/customXml" Target="../ink/ink2281.xml"/><Relationship Id="rId525" Type="http://schemas.openxmlformats.org/officeDocument/2006/relationships/image" Target="../media/image1913.png"/><Relationship Id="rId567" Type="http://schemas.openxmlformats.org/officeDocument/2006/relationships/image" Target="../media/image1934.png"/><Relationship Id="rId732" Type="http://schemas.openxmlformats.org/officeDocument/2006/relationships/customXml" Target="../ink/ink2488.xml"/><Relationship Id="rId99" Type="http://schemas.openxmlformats.org/officeDocument/2006/relationships/image" Target="../media/image1700.png"/><Relationship Id="rId122" Type="http://schemas.openxmlformats.org/officeDocument/2006/relationships/customXml" Target="../ink/ink2183.xml"/><Relationship Id="rId164" Type="http://schemas.openxmlformats.org/officeDocument/2006/relationships/customXml" Target="../ink/ink2204.xml"/><Relationship Id="rId371" Type="http://schemas.openxmlformats.org/officeDocument/2006/relationships/image" Target="../media/image1836.png"/><Relationship Id="rId774" Type="http://schemas.openxmlformats.org/officeDocument/2006/relationships/customXml" Target="../ink/ink2509.xml"/><Relationship Id="rId427" Type="http://schemas.openxmlformats.org/officeDocument/2006/relationships/image" Target="../media/image1864.png"/><Relationship Id="rId469" Type="http://schemas.openxmlformats.org/officeDocument/2006/relationships/image" Target="../media/image1885.png"/><Relationship Id="rId634" Type="http://schemas.openxmlformats.org/officeDocument/2006/relationships/customXml" Target="../ink/ink2439.xml"/><Relationship Id="rId676" Type="http://schemas.openxmlformats.org/officeDocument/2006/relationships/customXml" Target="../ink/ink2460.xml"/><Relationship Id="rId26" Type="http://schemas.openxmlformats.org/officeDocument/2006/relationships/customXml" Target="../ink/ink2135.xml"/><Relationship Id="rId231" Type="http://schemas.openxmlformats.org/officeDocument/2006/relationships/image" Target="../media/image1766.png"/><Relationship Id="rId273" Type="http://schemas.openxmlformats.org/officeDocument/2006/relationships/image" Target="../media/image1787.png"/><Relationship Id="rId329" Type="http://schemas.openxmlformats.org/officeDocument/2006/relationships/image" Target="../media/image1815.png"/><Relationship Id="rId480" Type="http://schemas.openxmlformats.org/officeDocument/2006/relationships/customXml" Target="../ink/ink2362.xml"/><Relationship Id="rId536" Type="http://schemas.openxmlformats.org/officeDocument/2006/relationships/customXml" Target="../ink/ink2390.xml"/><Relationship Id="rId701" Type="http://schemas.openxmlformats.org/officeDocument/2006/relationships/image" Target="../media/image2001.png"/><Relationship Id="rId68" Type="http://schemas.openxmlformats.org/officeDocument/2006/relationships/customXml" Target="../ink/ink2156.xml"/><Relationship Id="rId133" Type="http://schemas.openxmlformats.org/officeDocument/2006/relationships/image" Target="../media/image1717.png"/><Relationship Id="rId175" Type="http://schemas.openxmlformats.org/officeDocument/2006/relationships/image" Target="../media/image1738.png"/><Relationship Id="rId340" Type="http://schemas.openxmlformats.org/officeDocument/2006/relationships/customXml" Target="../ink/ink2292.xml"/><Relationship Id="rId578" Type="http://schemas.openxmlformats.org/officeDocument/2006/relationships/customXml" Target="../ink/ink2411.xml"/><Relationship Id="rId743" Type="http://schemas.openxmlformats.org/officeDocument/2006/relationships/image" Target="../media/image2022.png"/><Relationship Id="rId785" Type="http://schemas.openxmlformats.org/officeDocument/2006/relationships/image" Target="../media/image2043.png"/><Relationship Id="rId200" Type="http://schemas.openxmlformats.org/officeDocument/2006/relationships/customXml" Target="../ink/ink2222.xml"/><Relationship Id="rId382" Type="http://schemas.openxmlformats.org/officeDocument/2006/relationships/customXml" Target="../ink/ink2313.xml"/><Relationship Id="rId438" Type="http://schemas.openxmlformats.org/officeDocument/2006/relationships/customXml" Target="../ink/ink2341.xml"/><Relationship Id="rId603" Type="http://schemas.openxmlformats.org/officeDocument/2006/relationships/image" Target="../media/image1952.png"/><Relationship Id="rId645" Type="http://schemas.openxmlformats.org/officeDocument/2006/relationships/image" Target="../media/image1973.png"/><Relationship Id="rId687" Type="http://schemas.openxmlformats.org/officeDocument/2006/relationships/image" Target="../media/image1994.png"/><Relationship Id="rId810" Type="http://schemas.openxmlformats.org/officeDocument/2006/relationships/customXml" Target="../ink/ink2527.xml"/><Relationship Id="rId242" Type="http://schemas.openxmlformats.org/officeDocument/2006/relationships/customXml" Target="../ink/ink2243.xml"/><Relationship Id="rId284" Type="http://schemas.openxmlformats.org/officeDocument/2006/relationships/customXml" Target="../ink/ink2264.xml"/><Relationship Id="rId491" Type="http://schemas.openxmlformats.org/officeDocument/2006/relationships/image" Target="../media/image1896.png"/><Relationship Id="rId505" Type="http://schemas.openxmlformats.org/officeDocument/2006/relationships/image" Target="../media/image1903.png"/><Relationship Id="rId712" Type="http://schemas.openxmlformats.org/officeDocument/2006/relationships/customXml" Target="../ink/ink2478.xml"/><Relationship Id="rId37" Type="http://schemas.openxmlformats.org/officeDocument/2006/relationships/image" Target="../media/image1669.png"/><Relationship Id="rId79" Type="http://schemas.openxmlformats.org/officeDocument/2006/relationships/image" Target="../media/image1690.png"/><Relationship Id="rId102" Type="http://schemas.openxmlformats.org/officeDocument/2006/relationships/customXml" Target="../ink/ink2173.xml"/><Relationship Id="rId144" Type="http://schemas.openxmlformats.org/officeDocument/2006/relationships/customXml" Target="../ink/ink2194.xml"/><Relationship Id="rId547" Type="http://schemas.openxmlformats.org/officeDocument/2006/relationships/image" Target="../media/image1924.png"/><Relationship Id="rId589" Type="http://schemas.openxmlformats.org/officeDocument/2006/relationships/image" Target="../media/image1945.png"/><Relationship Id="rId754" Type="http://schemas.openxmlformats.org/officeDocument/2006/relationships/customXml" Target="../ink/ink2499.xml"/><Relationship Id="rId796" Type="http://schemas.openxmlformats.org/officeDocument/2006/relationships/customXml" Target="../ink/ink2520.xml"/><Relationship Id="rId90" Type="http://schemas.openxmlformats.org/officeDocument/2006/relationships/customXml" Target="../ink/ink2167.xml"/><Relationship Id="rId186" Type="http://schemas.openxmlformats.org/officeDocument/2006/relationships/customXml" Target="../ink/ink2215.xml"/><Relationship Id="rId351" Type="http://schemas.openxmlformats.org/officeDocument/2006/relationships/image" Target="../media/image1826.png"/><Relationship Id="rId393" Type="http://schemas.openxmlformats.org/officeDocument/2006/relationships/image" Target="../media/image1847.png"/><Relationship Id="rId407" Type="http://schemas.openxmlformats.org/officeDocument/2006/relationships/image" Target="../media/image1854.png"/><Relationship Id="rId449" Type="http://schemas.openxmlformats.org/officeDocument/2006/relationships/image" Target="../media/image1875.png"/><Relationship Id="rId614" Type="http://schemas.openxmlformats.org/officeDocument/2006/relationships/customXml" Target="../ink/ink2429.xml"/><Relationship Id="rId656" Type="http://schemas.openxmlformats.org/officeDocument/2006/relationships/customXml" Target="../ink/ink2450.xml"/><Relationship Id="rId211" Type="http://schemas.openxmlformats.org/officeDocument/2006/relationships/image" Target="../media/image1756.png"/><Relationship Id="rId253" Type="http://schemas.openxmlformats.org/officeDocument/2006/relationships/image" Target="../media/image1777.png"/><Relationship Id="rId295" Type="http://schemas.openxmlformats.org/officeDocument/2006/relationships/image" Target="../media/image1798.png"/><Relationship Id="rId309" Type="http://schemas.openxmlformats.org/officeDocument/2006/relationships/image" Target="../media/image1805.png"/><Relationship Id="rId460" Type="http://schemas.openxmlformats.org/officeDocument/2006/relationships/customXml" Target="../ink/ink2352.xml"/><Relationship Id="rId516" Type="http://schemas.openxmlformats.org/officeDocument/2006/relationships/customXml" Target="../ink/ink2380.xml"/><Relationship Id="rId698" Type="http://schemas.openxmlformats.org/officeDocument/2006/relationships/customXml" Target="../ink/ink2471.xml"/><Relationship Id="rId48" Type="http://schemas.openxmlformats.org/officeDocument/2006/relationships/customXml" Target="../ink/ink2146.xml"/><Relationship Id="rId113" Type="http://schemas.openxmlformats.org/officeDocument/2006/relationships/image" Target="../media/image1707.png"/><Relationship Id="rId320" Type="http://schemas.openxmlformats.org/officeDocument/2006/relationships/customXml" Target="../ink/ink2282.xml"/><Relationship Id="rId558" Type="http://schemas.openxmlformats.org/officeDocument/2006/relationships/customXml" Target="../ink/ink2401.xml"/><Relationship Id="rId723" Type="http://schemas.openxmlformats.org/officeDocument/2006/relationships/image" Target="../media/image2012.png"/><Relationship Id="rId765" Type="http://schemas.openxmlformats.org/officeDocument/2006/relationships/image" Target="../media/image2033.png"/><Relationship Id="rId155" Type="http://schemas.openxmlformats.org/officeDocument/2006/relationships/image" Target="../media/image1728.png"/><Relationship Id="rId197" Type="http://schemas.openxmlformats.org/officeDocument/2006/relationships/image" Target="../media/image1749.png"/><Relationship Id="rId362" Type="http://schemas.openxmlformats.org/officeDocument/2006/relationships/customXml" Target="../ink/ink2303.xml"/><Relationship Id="rId418" Type="http://schemas.openxmlformats.org/officeDocument/2006/relationships/customXml" Target="../ink/ink2331.xml"/><Relationship Id="rId625" Type="http://schemas.openxmlformats.org/officeDocument/2006/relationships/image" Target="../media/image1963.png"/><Relationship Id="rId222" Type="http://schemas.openxmlformats.org/officeDocument/2006/relationships/customXml" Target="../ink/ink2233.xml"/><Relationship Id="rId264" Type="http://schemas.openxmlformats.org/officeDocument/2006/relationships/customXml" Target="../ink/ink2254.xml"/><Relationship Id="rId471" Type="http://schemas.openxmlformats.org/officeDocument/2006/relationships/image" Target="../media/image1886.png"/><Relationship Id="rId667" Type="http://schemas.openxmlformats.org/officeDocument/2006/relationships/image" Target="../media/image1984.png"/><Relationship Id="rId17" Type="http://schemas.openxmlformats.org/officeDocument/2006/relationships/image" Target="../media/image1659.png"/><Relationship Id="rId59" Type="http://schemas.openxmlformats.org/officeDocument/2006/relationships/image" Target="../media/image1680.png"/><Relationship Id="rId124" Type="http://schemas.openxmlformats.org/officeDocument/2006/relationships/customXml" Target="../ink/ink2184.xml"/><Relationship Id="rId527" Type="http://schemas.openxmlformats.org/officeDocument/2006/relationships/image" Target="../media/image1914.png"/><Relationship Id="rId569" Type="http://schemas.openxmlformats.org/officeDocument/2006/relationships/image" Target="../media/image1935.png"/><Relationship Id="rId734" Type="http://schemas.openxmlformats.org/officeDocument/2006/relationships/customXml" Target="../ink/ink2489.xml"/><Relationship Id="rId776" Type="http://schemas.openxmlformats.org/officeDocument/2006/relationships/customXml" Target="../ink/ink2510.xml"/><Relationship Id="rId70" Type="http://schemas.openxmlformats.org/officeDocument/2006/relationships/customXml" Target="../ink/ink2157.xml"/><Relationship Id="rId166" Type="http://schemas.openxmlformats.org/officeDocument/2006/relationships/customXml" Target="../ink/ink2205.xml"/><Relationship Id="rId331" Type="http://schemas.openxmlformats.org/officeDocument/2006/relationships/image" Target="../media/image1816.png"/><Relationship Id="rId373" Type="http://schemas.openxmlformats.org/officeDocument/2006/relationships/image" Target="../media/image1837.png"/><Relationship Id="rId429" Type="http://schemas.openxmlformats.org/officeDocument/2006/relationships/image" Target="../media/image1865.png"/><Relationship Id="rId580" Type="http://schemas.openxmlformats.org/officeDocument/2006/relationships/customXml" Target="../ink/ink2412.xml"/><Relationship Id="rId636" Type="http://schemas.openxmlformats.org/officeDocument/2006/relationships/customXml" Target="../ink/ink2440.xml"/><Relationship Id="rId801" Type="http://schemas.openxmlformats.org/officeDocument/2006/relationships/image" Target="../media/image205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67.png"/><Relationship Id="rId440" Type="http://schemas.openxmlformats.org/officeDocument/2006/relationships/customXml" Target="../ink/ink2342.xml"/><Relationship Id="rId678" Type="http://schemas.openxmlformats.org/officeDocument/2006/relationships/customXml" Target="../ink/ink2461.xml"/><Relationship Id="rId28" Type="http://schemas.openxmlformats.org/officeDocument/2006/relationships/customXml" Target="../ink/ink2136.xml"/><Relationship Id="rId275" Type="http://schemas.openxmlformats.org/officeDocument/2006/relationships/image" Target="../media/image1788.png"/><Relationship Id="rId300" Type="http://schemas.openxmlformats.org/officeDocument/2006/relationships/customXml" Target="../ink/ink2272.xml"/><Relationship Id="rId482" Type="http://schemas.openxmlformats.org/officeDocument/2006/relationships/customXml" Target="../ink/ink2363.xml"/><Relationship Id="rId538" Type="http://schemas.openxmlformats.org/officeDocument/2006/relationships/customXml" Target="../ink/ink2391.xml"/><Relationship Id="rId703" Type="http://schemas.openxmlformats.org/officeDocument/2006/relationships/image" Target="../media/image2002.png"/><Relationship Id="rId745" Type="http://schemas.openxmlformats.org/officeDocument/2006/relationships/image" Target="../media/image2023.png"/><Relationship Id="rId81" Type="http://schemas.openxmlformats.org/officeDocument/2006/relationships/image" Target="../media/image1691.png"/><Relationship Id="rId135" Type="http://schemas.openxmlformats.org/officeDocument/2006/relationships/image" Target="../media/image1718.png"/><Relationship Id="rId177" Type="http://schemas.openxmlformats.org/officeDocument/2006/relationships/image" Target="../media/image1739.png"/><Relationship Id="rId342" Type="http://schemas.openxmlformats.org/officeDocument/2006/relationships/customXml" Target="../ink/ink2293.xml"/><Relationship Id="rId384" Type="http://schemas.openxmlformats.org/officeDocument/2006/relationships/customXml" Target="../ink/ink2314.xml"/><Relationship Id="rId591" Type="http://schemas.openxmlformats.org/officeDocument/2006/relationships/image" Target="../media/image1946.png"/><Relationship Id="rId605" Type="http://schemas.openxmlformats.org/officeDocument/2006/relationships/image" Target="../media/image1953.png"/><Relationship Id="rId787" Type="http://schemas.openxmlformats.org/officeDocument/2006/relationships/image" Target="../media/image2044.png"/><Relationship Id="rId812" Type="http://schemas.openxmlformats.org/officeDocument/2006/relationships/customXml" Target="../ink/ink2528.xml"/><Relationship Id="rId202" Type="http://schemas.openxmlformats.org/officeDocument/2006/relationships/customXml" Target="../ink/ink2223.xml"/><Relationship Id="rId244" Type="http://schemas.openxmlformats.org/officeDocument/2006/relationships/customXml" Target="../ink/ink2244.xml"/><Relationship Id="rId647" Type="http://schemas.openxmlformats.org/officeDocument/2006/relationships/image" Target="../media/image1974.png"/><Relationship Id="rId689" Type="http://schemas.openxmlformats.org/officeDocument/2006/relationships/image" Target="../media/image1995.png"/><Relationship Id="rId39" Type="http://schemas.openxmlformats.org/officeDocument/2006/relationships/image" Target="../media/image1670.png"/><Relationship Id="rId286" Type="http://schemas.openxmlformats.org/officeDocument/2006/relationships/customXml" Target="../ink/ink2265.xml"/><Relationship Id="rId451" Type="http://schemas.openxmlformats.org/officeDocument/2006/relationships/image" Target="../media/image1876.png"/><Relationship Id="rId493" Type="http://schemas.openxmlformats.org/officeDocument/2006/relationships/image" Target="../media/image1897.png"/><Relationship Id="rId507" Type="http://schemas.openxmlformats.org/officeDocument/2006/relationships/image" Target="../media/image1904.png"/><Relationship Id="rId549" Type="http://schemas.openxmlformats.org/officeDocument/2006/relationships/image" Target="../media/image1925.png"/><Relationship Id="rId714" Type="http://schemas.openxmlformats.org/officeDocument/2006/relationships/customXml" Target="../ink/ink2479.xml"/><Relationship Id="rId756" Type="http://schemas.openxmlformats.org/officeDocument/2006/relationships/customXml" Target="../ink/ink2500.xml"/><Relationship Id="rId50" Type="http://schemas.openxmlformats.org/officeDocument/2006/relationships/customXml" Target="../ink/ink2147.xml"/><Relationship Id="rId104" Type="http://schemas.openxmlformats.org/officeDocument/2006/relationships/customXml" Target="../ink/ink2174.xml"/><Relationship Id="rId146" Type="http://schemas.openxmlformats.org/officeDocument/2006/relationships/customXml" Target="../ink/ink2195.xml"/><Relationship Id="rId188" Type="http://schemas.openxmlformats.org/officeDocument/2006/relationships/customXml" Target="../ink/ink2216.xml"/><Relationship Id="rId311" Type="http://schemas.openxmlformats.org/officeDocument/2006/relationships/image" Target="../media/image1806.png"/><Relationship Id="rId353" Type="http://schemas.openxmlformats.org/officeDocument/2006/relationships/image" Target="../media/image1827.png"/><Relationship Id="rId395" Type="http://schemas.openxmlformats.org/officeDocument/2006/relationships/image" Target="../media/image1848.png"/><Relationship Id="rId409" Type="http://schemas.openxmlformats.org/officeDocument/2006/relationships/image" Target="../media/image1855.png"/><Relationship Id="rId560" Type="http://schemas.openxmlformats.org/officeDocument/2006/relationships/customXml" Target="../ink/ink2402.xml"/><Relationship Id="rId798" Type="http://schemas.openxmlformats.org/officeDocument/2006/relationships/customXml" Target="../ink/ink2521.xml"/><Relationship Id="rId92" Type="http://schemas.openxmlformats.org/officeDocument/2006/relationships/customXml" Target="../ink/ink2168.xml"/><Relationship Id="rId213" Type="http://schemas.openxmlformats.org/officeDocument/2006/relationships/image" Target="../media/image1757.png"/><Relationship Id="rId420" Type="http://schemas.openxmlformats.org/officeDocument/2006/relationships/customXml" Target="../ink/ink2332.xml"/><Relationship Id="rId616" Type="http://schemas.openxmlformats.org/officeDocument/2006/relationships/customXml" Target="../ink/ink2430.xml"/><Relationship Id="rId658" Type="http://schemas.openxmlformats.org/officeDocument/2006/relationships/customXml" Target="../ink/ink2451.xml"/><Relationship Id="rId255" Type="http://schemas.openxmlformats.org/officeDocument/2006/relationships/image" Target="../media/image1778.png"/><Relationship Id="rId297" Type="http://schemas.openxmlformats.org/officeDocument/2006/relationships/image" Target="../media/image1799.png"/><Relationship Id="rId462" Type="http://schemas.openxmlformats.org/officeDocument/2006/relationships/customXml" Target="../ink/ink2353.xml"/><Relationship Id="rId518" Type="http://schemas.openxmlformats.org/officeDocument/2006/relationships/customXml" Target="../ink/ink2381.xml"/><Relationship Id="rId725" Type="http://schemas.openxmlformats.org/officeDocument/2006/relationships/image" Target="../media/image2013.png"/><Relationship Id="rId115" Type="http://schemas.openxmlformats.org/officeDocument/2006/relationships/image" Target="../media/image1708.png"/><Relationship Id="rId157" Type="http://schemas.openxmlformats.org/officeDocument/2006/relationships/image" Target="../media/image1729.png"/><Relationship Id="rId322" Type="http://schemas.openxmlformats.org/officeDocument/2006/relationships/customXml" Target="../ink/ink2283.xml"/><Relationship Id="rId364" Type="http://schemas.openxmlformats.org/officeDocument/2006/relationships/customXml" Target="../ink/ink2304.xml"/><Relationship Id="rId767" Type="http://schemas.openxmlformats.org/officeDocument/2006/relationships/image" Target="../media/image2034.png"/><Relationship Id="rId61" Type="http://schemas.openxmlformats.org/officeDocument/2006/relationships/image" Target="../media/image1681.png"/><Relationship Id="rId199" Type="http://schemas.openxmlformats.org/officeDocument/2006/relationships/image" Target="../media/image1750.png"/><Relationship Id="rId571" Type="http://schemas.openxmlformats.org/officeDocument/2006/relationships/image" Target="../media/image1936.png"/><Relationship Id="rId627" Type="http://schemas.openxmlformats.org/officeDocument/2006/relationships/image" Target="../media/image1964.png"/><Relationship Id="rId669" Type="http://schemas.openxmlformats.org/officeDocument/2006/relationships/image" Target="../media/image1985.png"/><Relationship Id="rId19" Type="http://schemas.openxmlformats.org/officeDocument/2006/relationships/image" Target="../media/image1660.png"/><Relationship Id="rId224" Type="http://schemas.openxmlformats.org/officeDocument/2006/relationships/customXml" Target="../ink/ink2234.xml"/><Relationship Id="rId266" Type="http://schemas.openxmlformats.org/officeDocument/2006/relationships/customXml" Target="../ink/ink2255.xml"/><Relationship Id="rId431" Type="http://schemas.openxmlformats.org/officeDocument/2006/relationships/image" Target="../media/image1866.png"/><Relationship Id="rId473" Type="http://schemas.openxmlformats.org/officeDocument/2006/relationships/image" Target="../media/image1887.png"/><Relationship Id="rId529" Type="http://schemas.openxmlformats.org/officeDocument/2006/relationships/image" Target="../media/image1915.png"/><Relationship Id="rId680" Type="http://schemas.openxmlformats.org/officeDocument/2006/relationships/customXml" Target="../ink/ink2462.xml"/><Relationship Id="rId736" Type="http://schemas.openxmlformats.org/officeDocument/2006/relationships/customXml" Target="../ink/ink2490.xml"/><Relationship Id="rId30" Type="http://schemas.openxmlformats.org/officeDocument/2006/relationships/customXml" Target="../ink/ink2137.xml"/><Relationship Id="rId126" Type="http://schemas.openxmlformats.org/officeDocument/2006/relationships/customXml" Target="../ink/ink2185.xml"/><Relationship Id="rId168" Type="http://schemas.openxmlformats.org/officeDocument/2006/relationships/customXml" Target="../ink/ink2206.xml"/><Relationship Id="rId333" Type="http://schemas.openxmlformats.org/officeDocument/2006/relationships/image" Target="../media/image1817.png"/><Relationship Id="rId540" Type="http://schemas.openxmlformats.org/officeDocument/2006/relationships/customXml" Target="../ink/ink2392.xml"/><Relationship Id="rId778" Type="http://schemas.openxmlformats.org/officeDocument/2006/relationships/customXml" Target="../ink/ink2511.xml"/><Relationship Id="rId72" Type="http://schemas.openxmlformats.org/officeDocument/2006/relationships/customXml" Target="../ink/ink2158.xml"/><Relationship Id="rId375" Type="http://schemas.openxmlformats.org/officeDocument/2006/relationships/image" Target="../media/image1838.png"/><Relationship Id="rId582" Type="http://schemas.openxmlformats.org/officeDocument/2006/relationships/customXml" Target="../ink/ink2413.xml"/><Relationship Id="rId638" Type="http://schemas.openxmlformats.org/officeDocument/2006/relationships/customXml" Target="../ink/ink2441.xml"/><Relationship Id="rId803" Type="http://schemas.openxmlformats.org/officeDocument/2006/relationships/image" Target="../media/image2052.png"/><Relationship Id="rId3" Type="http://schemas.openxmlformats.org/officeDocument/2006/relationships/image" Target="../media/image1652.emf"/><Relationship Id="rId235" Type="http://schemas.openxmlformats.org/officeDocument/2006/relationships/image" Target="../media/image1768.png"/><Relationship Id="rId277" Type="http://schemas.openxmlformats.org/officeDocument/2006/relationships/image" Target="../media/image1789.png"/><Relationship Id="rId400" Type="http://schemas.openxmlformats.org/officeDocument/2006/relationships/customXml" Target="../ink/ink2322.xml"/><Relationship Id="rId442" Type="http://schemas.openxmlformats.org/officeDocument/2006/relationships/customXml" Target="../ink/ink2343.xml"/><Relationship Id="rId484" Type="http://schemas.openxmlformats.org/officeDocument/2006/relationships/customXml" Target="../ink/ink2364.xml"/><Relationship Id="rId705" Type="http://schemas.openxmlformats.org/officeDocument/2006/relationships/image" Target="../media/image2003.png"/><Relationship Id="rId137" Type="http://schemas.openxmlformats.org/officeDocument/2006/relationships/image" Target="../media/image1719.png"/><Relationship Id="rId302" Type="http://schemas.openxmlformats.org/officeDocument/2006/relationships/customXml" Target="../ink/ink2273.xml"/><Relationship Id="rId344" Type="http://schemas.openxmlformats.org/officeDocument/2006/relationships/customXml" Target="../ink/ink2294.xml"/><Relationship Id="rId691" Type="http://schemas.openxmlformats.org/officeDocument/2006/relationships/image" Target="../media/image1996.png"/><Relationship Id="rId747" Type="http://schemas.openxmlformats.org/officeDocument/2006/relationships/image" Target="../media/image2024.png"/><Relationship Id="rId789" Type="http://schemas.openxmlformats.org/officeDocument/2006/relationships/image" Target="../media/image2045.png"/><Relationship Id="rId41" Type="http://schemas.openxmlformats.org/officeDocument/2006/relationships/image" Target="../media/image1671.png"/><Relationship Id="rId83" Type="http://schemas.openxmlformats.org/officeDocument/2006/relationships/image" Target="../media/image1692.png"/><Relationship Id="rId179" Type="http://schemas.openxmlformats.org/officeDocument/2006/relationships/image" Target="../media/image1740.png"/><Relationship Id="rId386" Type="http://schemas.openxmlformats.org/officeDocument/2006/relationships/customXml" Target="../ink/ink2315.xml"/><Relationship Id="rId551" Type="http://schemas.openxmlformats.org/officeDocument/2006/relationships/image" Target="../media/image1926.png"/><Relationship Id="rId593" Type="http://schemas.openxmlformats.org/officeDocument/2006/relationships/image" Target="../media/image1947.png"/><Relationship Id="rId607" Type="http://schemas.openxmlformats.org/officeDocument/2006/relationships/image" Target="../media/image1954.png"/><Relationship Id="rId649" Type="http://schemas.openxmlformats.org/officeDocument/2006/relationships/image" Target="../media/image1975.png"/><Relationship Id="rId814" Type="http://schemas.openxmlformats.org/officeDocument/2006/relationships/customXml" Target="../ink/ink2529.xml"/><Relationship Id="rId190" Type="http://schemas.openxmlformats.org/officeDocument/2006/relationships/customXml" Target="../ink/ink2217.xml"/><Relationship Id="rId204" Type="http://schemas.openxmlformats.org/officeDocument/2006/relationships/customXml" Target="../ink/ink2224.xml"/><Relationship Id="rId246" Type="http://schemas.openxmlformats.org/officeDocument/2006/relationships/customXml" Target="../ink/ink2245.xml"/><Relationship Id="rId288" Type="http://schemas.openxmlformats.org/officeDocument/2006/relationships/customXml" Target="../ink/ink2266.xml"/><Relationship Id="rId411" Type="http://schemas.openxmlformats.org/officeDocument/2006/relationships/image" Target="../media/image1856.png"/><Relationship Id="rId453" Type="http://schemas.openxmlformats.org/officeDocument/2006/relationships/image" Target="../media/image1877.png"/><Relationship Id="rId509" Type="http://schemas.openxmlformats.org/officeDocument/2006/relationships/image" Target="../media/image1905.png"/><Relationship Id="rId660" Type="http://schemas.openxmlformats.org/officeDocument/2006/relationships/customXml" Target="../ink/ink2452.xml"/><Relationship Id="rId106" Type="http://schemas.openxmlformats.org/officeDocument/2006/relationships/customXml" Target="../ink/ink2175.xml"/><Relationship Id="rId313" Type="http://schemas.openxmlformats.org/officeDocument/2006/relationships/image" Target="../media/image1807.png"/><Relationship Id="rId495" Type="http://schemas.openxmlformats.org/officeDocument/2006/relationships/image" Target="../media/image1898.png"/><Relationship Id="rId716" Type="http://schemas.openxmlformats.org/officeDocument/2006/relationships/customXml" Target="../ink/ink2480.xml"/><Relationship Id="rId758" Type="http://schemas.openxmlformats.org/officeDocument/2006/relationships/customXml" Target="../ink/ink2501.xml"/><Relationship Id="rId10" Type="http://schemas.openxmlformats.org/officeDocument/2006/relationships/customXml" Target="../ink/ink2127.xml"/><Relationship Id="rId52" Type="http://schemas.openxmlformats.org/officeDocument/2006/relationships/customXml" Target="../ink/ink2148.xml"/><Relationship Id="rId94" Type="http://schemas.openxmlformats.org/officeDocument/2006/relationships/customXml" Target="../ink/ink2169.xml"/><Relationship Id="rId148" Type="http://schemas.openxmlformats.org/officeDocument/2006/relationships/customXml" Target="../ink/ink2196.xml"/><Relationship Id="rId355" Type="http://schemas.openxmlformats.org/officeDocument/2006/relationships/image" Target="../media/image1828.png"/><Relationship Id="rId397" Type="http://schemas.openxmlformats.org/officeDocument/2006/relationships/image" Target="../media/image1849.png"/><Relationship Id="rId520" Type="http://schemas.openxmlformats.org/officeDocument/2006/relationships/customXml" Target="../ink/ink2382.xml"/><Relationship Id="rId562" Type="http://schemas.openxmlformats.org/officeDocument/2006/relationships/customXml" Target="../ink/ink2403.xml"/><Relationship Id="rId618" Type="http://schemas.openxmlformats.org/officeDocument/2006/relationships/customXml" Target="../ink/ink2431.xml"/><Relationship Id="rId215" Type="http://schemas.openxmlformats.org/officeDocument/2006/relationships/image" Target="../media/image1758.png"/><Relationship Id="rId257" Type="http://schemas.openxmlformats.org/officeDocument/2006/relationships/image" Target="../media/image1779.png"/><Relationship Id="rId422" Type="http://schemas.openxmlformats.org/officeDocument/2006/relationships/customXml" Target="../ink/ink2333.xml"/><Relationship Id="rId464" Type="http://schemas.openxmlformats.org/officeDocument/2006/relationships/customXml" Target="../ink/ink2354.xml"/><Relationship Id="rId299" Type="http://schemas.openxmlformats.org/officeDocument/2006/relationships/image" Target="../media/image1800.png"/><Relationship Id="rId727" Type="http://schemas.openxmlformats.org/officeDocument/2006/relationships/image" Target="../media/image2014.png"/><Relationship Id="rId63" Type="http://schemas.openxmlformats.org/officeDocument/2006/relationships/image" Target="../media/image1682.png"/><Relationship Id="rId159" Type="http://schemas.openxmlformats.org/officeDocument/2006/relationships/image" Target="../media/image1730.png"/><Relationship Id="rId366" Type="http://schemas.openxmlformats.org/officeDocument/2006/relationships/customXml" Target="../ink/ink2305.xml"/><Relationship Id="rId573" Type="http://schemas.openxmlformats.org/officeDocument/2006/relationships/image" Target="../media/image1937.png"/><Relationship Id="rId780" Type="http://schemas.openxmlformats.org/officeDocument/2006/relationships/customXml" Target="../ink/ink2512.xml"/><Relationship Id="rId226" Type="http://schemas.openxmlformats.org/officeDocument/2006/relationships/customXml" Target="../ink/ink2235.xml"/><Relationship Id="rId433" Type="http://schemas.openxmlformats.org/officeDocument/2006/relationships/image" Target="../media/image1867.png"/><Relationship Id="rId640" Type="http://schemas.openxmlformats.org/officeDocument/2006/relationships/customXml" Target="../ink/ink2442.xml"/><Relationship Id="rId738" Type="http://schemas.openxmlformats.org/officeDocument/2006/relationships/customXml" Target="../ink/ink2491.xml"/><Relationship Id="rId74" Type="http://schemas.openxmlformats.org/officeDocument/2006/relationships/customXml" Target="../ink/ink2159.xml"/><Relationship Id="rId377" Type="http://schemas.openxmlformats.org/officeDocument/2006/relationships/image" Target="../media/image1839.png"/><Relationship Id="rId500" Type="http://schemas.openxmlformats.org/officeDocument/2006/relationships/customXml" Target="../ink/ink2372.xml"/><Relationship Id="rId584" Type="http://schemas.openxmlformats.org/officeDocument/2006/relationships/customXml" Target="../ink/ink2414.xml"/><Relationship Id="rId805" Type="http://schemas.openxmlformats.org/officeDocument/2006/relationships/image" Target="../media/image2053.png"/><Relationship Id="rId5" Type="http://schemas.openxmlformats.org/officeDocument/2006/relationships/image" Target="../media/image1653.png"/><Relationship Id="rId237" Type="http://schemas.openxmlformats.org/officeDocument/2006/relationships/image" Target="../media/image1769.png"/><Relationship Id="rId791" Type="http://schemas.openxmlformats.org/officeDocument/2006/relationships/image" Target="../media/image2046.png"/><Relationship Id="rId444" Type="http://schemas.openxmlformats.org/officeDocument/2006/relationships/customXml" Target="../ink/ink2344.xml"/><Relationship Id="rId651" Type="http://schemas.openxmlformats.org/officeDocument/2006/relationships/image" Target="../media/image1976.png"/><Relationship Id="rId749" Type="http://schemas.openxmlformats.org/officeDocument/2006/relationships/image" Target="../media/image2025.png"/><Relationship Id="rId290" Type="http://schemas.openxmlformats.org/officeDocument/2006/relationships/customXml" Target="../ink/ink2267.xml"/><Relationship Id="rId304" Type="http://schemas.openxmlformats.org/officeDocument/2006/relationships/customXml" Target="../ink/ink2274.xml"/><Relationship Id="rId388" Type="http://schemas.openxmlformats.org/officeDocument/2006/relationships/customXml" Target="../ink/ink2316.xml"/><Relationship Id="rId511" Type="http://schemas.openxmlformats.org/officeDocument/2006/relationships/image" Target="../media/image1906.png"/><Relationship Id="rId609" Type="http://schemas.openxmlformats.org/officeDocument/2006/relationships/image" Target="../media/image1955.png"/><Relationship Id="rId85" Type="http://schemas.openxmlformats.org/officeDocument/2006/relationships/image" Target="../media/image1693.png"/><Relationship Id="rId150" Type="http://schemas.openxmlformats.org/officeDocument/2006/relationships/customXml" Target="../ink/ink2197.xml"/><Relationship Id="rId595" Type="http://schemas.openxmlformats.org/officeDocument/2006/relationships/image" Target="../media/image1948.png"/><Relationship Id="rId816" Type="http://schemas.openxmlformats.org/officeDocument/2006/relationships/customXml" Target="../ink/ink2530.xml"/><Relationship Id="rId248" Type="http://schemas.openxmlformats.org/officeDocument/2006/relationships/customXml" Target="../ink/ink2246.xml"/><Relationship Id="rId455" Type="http://schemas.openxmlformats.org/officeDocument/2006/relationships/image" Target="../media/image1878.png"/><Relationship Id="rId662" Type="http://schemas.openxmlformats.org/officeDocument/2006/relationships/customXml" Target="../ink/ink2453.xml"/><Relationship Id="rId12" Type="http://schemas.openxmlformats.org/officeDocument/2006/relationships/customXml" Target="../ink/ink2128.xml"/><Relationship Id="rId108" Type="http://schemas.openxmlformats.org/officeDocument/2006/relationships/customXml" Target="../ink/ink2176.xml"/><Relationship Id="rId315" Type="http://schemas.openxmlformats.org/officeDocument/2006/relationships/image" Target="../media/image1808.png"/><Relationship Id="rId522" Type="http://schemas.openxmlformats.org/officeDocument/2006/relationships/customXml" Target="../ink/ink2383.xml"/><Relationship Id="rId96" Type="http://schemas.openxmlformats.org/officeDocument/2006/relationships/customXml" Target="../ink/ink2170.xml"/><Relationship Id="rId161" Type="http://schemas.openxmlformats.org/officeDocument/2006/relationships/image" Target="../media/image1731.png"/><Relationship Id="rId399" Type="http://schemas.openxmlformats.org/officeDocument/2006/relationships/image" Target="../media/image1850.png"/><Relationship Id="rId259" Type="http://schemas.openxmlformats.org/officeDocument/2006/relationships/image" Target="../media/image1780.png"/><Relationship Id="rId466" Type="http://schemas.openxmlformats.org/officeDocument/2006/relationships/customXml" Target="../ink/ink2355.xml"/><Relationship Id="rId673" Type="http://schemas.openxmlformats.org/officeDocument/2006/relationships/image" Target="../media/image1987.png"/><Relationship Id="rId23" Type="http://schemas.openxmlformats.org/officeDocument/2006/relationships/image" Target="../media/image1662.png"/><Relationship Id="rId119" Type="http://schemas.openxmlformats.org/officeDocument/2006/relationships/image" Target="../media/image1710.png"/><Relationship Id="rId326" Type="http://schemas.openxmlformats.org/officeDocument/2006/relationships/customXml" Target="../ink/ink2285.xml"/><Relationship Id="rId533" Type="http://schemas.openxmlformats.org/officeDocument/2006/relationships/image" Target="../media/image1917.png"/><Relationship Id="rId740" Type="http://schemas.openxmlformats.org/officeDocument/2006/relationships/customXml" Target="../ink/ink2492.xml"/><Relationship Id="rId172" Type="http://schemas.openxmlformats.org/officeDocument/2006/relationships/customXml" Target="../ink/ink2208.xml"/><Relationship Id="rId477" Type="http://schemas.openxmlformats.org/officeDocument/2006/relationships/image" Target="../media/image1889.png"/><Relationship Id="rId600" Type="http://schemas.openxmlformats.org/officeDocument/2006/relationships/customXml" Target="../ink/ink2422.xml"/><Relationship Id="rId684" Type="http://schemas.openxmlformats.org/officeDocument/2006/relationships/customXml" Target="../ink/ink2464.xml"/><Relationship Id="rId337" Type="http://schemas.openxmlformats.org/officeDocument/2006/relationships/image" Target="../media/image1819.png"/><Relationship Id="rId34" Type="http://schemas.openxmlformats.org/officeDocument/2006/relationships/customXml" Target="../ink/ink2139.xml"/><Relationship Id="rId544" Type="http://schemas.openxmlformats.org/officeDocument/2006/relationships/customXml" Target="../ink/ink2394.xml"/><Relationship Id="rId751" Type="http://schemas.openxmlformats.org/officeDocument/2006/relationships/image" Target="../media/image2026.png"/><Relationship Id="rId183" Type="http://schemas.openxmlformats.org/officeDocument/2006/relationships/image" Target="../media/image1742.png"/><Relationship Id="rId390" Type="http://schemas.openxmlformats.org/officeDocument/2006/relationships/customXml" Target="../ink/ink2317.xml"/><Relationship Id="rId404" Type="http://schemas.openxmlformats.org/officeDocument/2006/relationships/customXml" Target="../ink/ink2324.xml"/><Relationship Id="rId611" Type="http://schemas.openxmlformats.org/officeDocument/2006/relationships/image" Target="../media/image1956.png"/><Relationship Id="rId250" Type="http://schemas.openxmlformats.org/officeDocument/2006/relationships/customXml" Target="../ink/ink2247.xml"/><Relationship Id="rId488" Type="http://schemas.openxmlformats.org/officeDocument/2006/relationships/customXml" Target="../ink/ink2366.xml"/><Relationship Id="rId695" Type="http://schemas.openxmlformats.org/officeDocument/2006/relationships/image" Target="../media/image1998.png"/><Relationship Id="rId709" Type="http://schemas.openxmlformats.org/officeDocument/2006/relationships/image" Target="../media/image2005.png"/><Relationship Id="rId45" Type="http://schemas.openxmlformats.org/officeDocument/2006/relationships/image" Target="../media/image1673.png"/><Relationship Id="rId110" Type="http://schemas.openxmlformats.org/officeDocument/2006/relationships/customXml" Target="../ink/ink2177.xml"/><Relationship Id="rId348" Type="http://schemas.openxmlformats.org/officeDocument/2006/relationships/customXml" Target="../ink/ink2296.xml"/><Relationship Id="rId555" Type="http://schemas.openxmlformats.org/officeDocument/2006/relationships/image" Target="../media/image1928.png"/><Relationship Id="rId762" Type="http://schemas.openxmlformats.org/officeDocument/2006/relationships/customXml" Target="../ink/ink2503.xml"/><Relationship Id="rId194" Type="http://schemas.openxmlformats.org/officeDocument/2006/relationships/customXml" Target="../ink/ink2219.xml"/><Relationship Id="rId208" Type="http://schemas.openxmlformats.org/officeDocument/2006/relationships/customXml" Target="../ink/ink2226.xml"/><Relationship Id="rId415" Type="http://schemas.openxmlformats.org/officeDocument/2006/relationships/image" Target="../media/image1858.png"/><Relationship Id="rId622" Type="http://schemas.openxmlformats.org/officeDocument/2006/relationships/customXml" Target="../ink/ink2433.xml"/><Relationship Id="rId261" Type="http://schemas.openxmlformats.org/officeDocument/2006/relationships/image" Target="../media/image1781.png"/><Relationship Id="rId499" Type="http://schemas.openxmlformats.org/officeDocument/2006/relationships/image" Target="../media/image1900.png"/><Relationship Id="rId56" Type="http://schemas.openxmlformats.org/officeDocument/2006/relationships/customXml" Target="../ink/ink2150.xml"/><Relationship Id="rId359" Type="http://schemas.openxmlformats.org/officeDocument/2006/relationships/image" Target="../media/image1830.png"/><Relationship Id="rId566" Type="http://schemas.openxmlformats.org/officeDocument/2006/relationships/customXml" Target="../ink/ink2405.xml"/><Relationship Id="rId773" Type="http://schemas.openxmlformats.org/officeDocument/2006/relationships/image" Target="../media/image2037.png"/><Relationship Id="rId121" Type="http://schemas.openxmlformats.org/officeDocument/2006/relationships/image" Target="../media/image1711.png"/><Relationship Id="rId219" Type="http://schemas.openxmlformats.org/officeDocument/2006/relationships/image" Target="../media/image1760.png"/><Relationship Id="rId426" Type="http://schemas.openxmlformats.org/officeDocument/2006/relationships/customXml" Target="../ink/ink2335.xml"/><Relationship Id="rId633" Type="http://schemas.openxmlformats.org/officeDocument/2006/relationships/image" Target="../media/image1967.png"/><Relationship Id="rId67" Type="http://schemas.openxmlformats.org/officeDocument/2006/relationships/image" Target="../media/image1684.png"/><Relationship Id="rId272" Type="http://schemas.openxmlformats.org/officeDocument/2006/relationships/customXml" Target="../ink/ink2258.xml"/><Relationship Id="rId577" Type="http://schemas.openxmlformats.org/officeDocument/2006/relationships/image" Target="../media/image1939.png"/><Relationship Id="rId700" Type="http://schemas.openxmlformats.org/officeDocument/2006/relationships/customXml" Target="../ink/ink2472.xml"/><Relationship Id="rId132" Type="http://schemas.openxmlformats.org/officeDocument/2006/relationships/customXml" Target="../ink/ink2188.xml"/><Relationship Id="rId784" Type="http://schemas.openxmlformats.org/officeDocument/2006/relationships/customXml" Target="../ink/ink2514.xml"/><Relationship Id="rId437" Type="http://schemas.openxmlformats.org/officeDocument/2006/relationships/image" Target="../media/image1869.png"/><Relationship Id="rId644" Type="http://schemas.openxmlformats.org/officeDocument/2006/relationships/customXml" Target="../ink/ink2444.xml"/><Relationship Id="rId283" Type="http://schemas.openxmlformats.org/officeDocument/2006/relationships/image" Target="../media/image1792.png"/><Relationship Id="rId490" Type="http://schemas.openxmlformats.org/officeDocument/2006/relationships/customXml" Target="../ink/ink2367.xml"/><Relationship Id="rId504" Type="http://schemas.openxmlformats.org/officeDocument/2006/relationships/customXml" Target="../ink/ink2374.xml"/><Relationship Id="rId711" Type="http://schemas.openxmlformats.org/officeDocument/2006/relationships/image" Target="../media/image2006.png"/><Relationship Id="rId78" Type="http://schemas.openxmlformats.org/officeDocument/2006/relationships/customXml" Target="../ink/ink2161.xml"/><Relationship Id="rId143" Type="http://schemas.openxmlformats.org/officeDocument/2006/relationships/image" Target="../media/image1722.png"/><Relationship Id="rId350" Type="http://schemas.openxmlformats.org/officeDocument/2006/relationships/customXml" Target="../ink/ink2297.xml"/><Relationship Id="rId588" Type="http://schemas.openxmlformats.org/officeDocument/2006/relationships/customXml" Target="../ink/ink2416.xml"/><Relationship Id="rId795" Type="http://schemas.openxmlformats.org/officeDocument/2006/relationships/image" Target="../media/image2048.png"/><Relationship Id="rId809" Type="http://schemas.openxmlformats.org/officeDocument/2006/relationships/image" Target="../media/image2055.png"/><Relationship Id="rId9" Type="http://schemas.openxmlformats.org/officeDocument/2006/relationships/image" Target="../media/image1655.png"/><Relationship Id="rId210" Type="http://schemas.openxmlformats.org/officeDocument/2006/relationships/customXml" Target="../ink/ink2227.xml"/><Relationship Id="rId448" Type="http://schemas.openxmlformats.org/officeDocument/2006/relationships/customXml" Target="../ink/ink2346.xml"/><Relationship Id="rId655" Type="http://schemas.openxmlformats.org/officeDocument/2006/relationships/image" Target="../media/image1978.png"/><Relationship Id="rId294" Type="http://schemas.openxmlformats.org/officeDocument/2006/relationships/customXml" Target="../ink/ink2269.xml"/><Relationship Id="rId308" Type="http://schemas.openxmlformats.org/officeDocument/2006/relationships/customXml" Target="../ink/ink2276.xml"/><Relationship Id="rId515" Type="http://schemas.openxmlformats.org/officeDocument/2006/relationships/image" Target="../media/image1908.png"/><Relationship Id="rId722" Type="http://schemas.openxmlformats.org/officeDocument/2006/relationships/customXml" Target="../ink/ink2483.xml"/><Relationship Id="rId89" Type="http://schemas.openxmlformats.org/officeDocument/2006/relationships/image" Target="../media/image1695.png"/><Relationship Id="rId154" Type="http://schemas.openxmlformats.org/officeDocument/2006/relationships/customXml" Target="../ink/ink2199.xml"/><Relationship Id="rId361" Type="http://schemas.openxmlformats.org/officeDocument/2006/relationships/image" Target="../media/image1831.png"/><Relationship Id="rId599" Type="http://schemas.openxmlformats.org/officeDocument/2006/relationships/image" Target="../media/image1950.png"/><Relationship Id="rId459" Type="http://schemas.openxmlformats.org/officeDocument/2006/relationships/image" Target="../media/image1880.png"/><Relationship Id="rId666" Type="http://schemas.openxmlformats.org/officeDocument/2006/relationships/customXml" Target="../ink/ink2455.xml"/><Relationship Id="rId16" Type="http://schemas.openxmlformats.org/officeDocument/2006/relationships/customXml" Target="../ink/ink2130.xml"/><Relationship Id="rId221" Type="http://schemas.openxmlformats.org/officeDocument/2006/relationships/image" Target="../media/image1761.png"/><Relationship Id="rId319" Type="http://schemas.openxmlformats.org/officeDocument/2006/relationships/image" Target="../media/image1810.png"/><Relationship Id="rId526" Type="http://schemas.openxmlformats.org/officeDocument/2006/relationships/customXml" Target="../ink/ink2385.xml"/><Relationship Id="rId733" Type="http://schemas.openxmlformats.org/officeDocument/2006/relationships/image" Target="../media/image2017.png"/><Relationship Id="rId165" Type="http://schemas.openxmlformats.org/officeDocument/2006/relationships/image" Target="../media/image1733.png"/><Relationship Id="rId372" Type="http://schemas.openxmlformats.org/officeDocument/2006/relationships/customXml" Target="../ink/ink2308.xml"/><Relationship Id="rId677" Type="http://schemas.openxmlformats.org/officeDocument/2006/relationships/image" Target="../media/image1989.png"/><Relationship Id="rId800" Type="http://schemas.openxmlformats.org/officeDocument/2006/relationships/customXml" Target="../ink/ink2522.xml"/><Relationship Id="rId232" Type="http://schemas.openxmlformats.org/officeDocument/2006/relationships/customXml" Target="../ink/ink2238.xml"/><Relationship Id="rId27" Type="http://schemas.openxmlformats.org/officeDocument/2006/relationships/image" Target="../media/image1664.png"/><Relationship Id="rId537" Type="http://schemas.openxmlformats.org/officeDocument/2006/relationships/image" Target="../media/image1919.png"/><Relationship Id="rId744" Type="http://schemas.openxmlformats.org/officeDocument/2006/relationships/customXml" Target="../ink/ink2494.xml"/><Relationship Id="rId80" Type="http://schemas.openxmlformats.org/officeDocument/2006/relationships/customXml" Target="../ink/ink2162.xml"/><Relationship Id="rId176" Type="http://schemas.openxmlformats.org/officeDocument/2006/relationships/customXml" Target="../ink/ink2210.xml"/><Relationship Id="rId383" Type="http://schemas.openxmlformats.org/officeDocument/2006/relationships/image" Target="../media/image1842.png"/><Relationship Id="rId590" Type="http://schemas.openxmlformats.org/officeDocument/2006/relationships/customXml" Target="../ink/ink2417.xml"/><Relationship Id="rId604" Type="http://schemas.openxmlformats.org/officeDocument/2006/relationships/customXml" Target="../ink/ink2424.xml"/><Relationship Id="rId811" Type="http://schemas.openxmlformats.org/officeDocument/2006/relationships/image" Target="../media/image2056.png"/><Relationship Id="rId243" Type="http://schemas.openxmlformats.org/officeDocument/2006/relationships/image" Target="../media/image1772.png"/><Relationship Id="rId450" Type="http://schemas.openxmlformats.org/officeDocument/2006/relationships/customXml" Target="../ink/ink2347.xml"/><Relationship Id="rId688" Type="http://schemas.openxmlformats.org/officeDocument/2006/relationships/customXml" Target="../ink/ink2466.xml"/><Relationship Id="rId38" Type="http://schemas.openxmlformats.org/officeDocument/2006/relationships/customXml" Target="../ink/ink2141.xml"/><Relationship Id="rId103" Type="http://schemas.openxmlformats.org/officeDocument/2006/relationships/image" Target="../media/image1702.png"/><Relationship Id="rId310" Type="http://schemas.openxmlformats.org/officeDocument/2006/relationships/customXml" Target="../ink/ink2277.xml"/><Relationship Id="rId548" Type="http://schemas.openxmlformats.org/officeDocument/2006/relationships/customXml" Target="../ink/ink2396.xml"/><Relationship Id="rId755" Type="http://schemas.openxmlformats.org/officeDocument/2006/relationships/image" Target="../media/image2028.png"/><Relationship Id="rId91" Type="http://schemas.openxmlformats.org/officeDocument/2006/relationships/image" Target="../media/image1696.png"/><Relationship Id="rId187" Type="http://schemas.openxmlformats.org/officeDocument/2006/relationships/image" Target="../media/image1744.png"/><Relationship Id="rId394" Type="http://schemas.openxmlformats.org/officeDocument/2006/relationships/customXml" Target="../ink/ink2319.xml"/><Relationship Id="rId408" Type="http://schemas.openxmlformats.org/officeDocument/2006/relationships/customXml" Target="../ink/ink2326.xml"/><Relationship Id="rId615" Type="http://schemas.openxmlformats.org/officeDocument/2006/relationships/image" Target="../media/image1958.png"/><Relationship Id="rId254" Type="http://schemas.openxmlformats.org/officeDocument/2006/relationships/customXml" Target="../ink/ink2249.xml"/><Relationship Id="rId699" Type="http://schemas.openxmlformats.org/officeDocument/2006/relationships/image" Target="../media/image2000.png"/><Relationship Id="rId49" Type="http://schemas.openxmlformats.org/officeDocument/2006/relationships/image" Target="../media/image1675.png"/><Relationship Id="rId114" Type="http://schemas.openxmlformats.org/officeDocument/2006/relationships/customXml" Target="../ink/ink2179.xml"/><Relationship Id="rId461" Type="http://schemas.openxmlformats.org/officeDocument/2006/relationships/image" Target="../media/image1881.png"/><Relationship Id="rId559" Type="http://schemas.openxmlformats.org/officeDocument/2006/relationships/image" Target="../media/image1930.png"/><Relationship Id="rId766" Type="http://schemas.openxmlformats.org/officeDocument/2006/relationships/customXml" Target="../ink/ink2505.xml"/><Relationship Id="rId198" Type="http://schemas.openxmlformats.org/officeDocument/2006/relationships/customXml" Target="../ink/ink2221.xml"/><Relationship Id="rId321" Type="http://schemas.openxmlformats.org/officeDocument/2006/relationships/image" Target="../media/image1811.png"/><Relationship Id="rId419" Type="http://schemas.openxmlformats.org/officeDocument/2006/relationships/image" Target="../media/image1860.png"/><Relationship Id="rId626" Type="http://schemas.openxmlformats.org/officeDocument/2006/relationships/customXml" Target="../ink/ink2435.xml"/><Relationship Id="rId265" Type="http://schemas.openxmlformats.org/officeDocument/2006/relationships/image" Target="../media/image1783.png"/><Relationship Id="rId472" Type="http://schemas.openxmlformats.org/officeDocument/2006/relationships/customXml" Target="../ink/ink2358.xml"/><Relationship Id="rId125" Type="http://schemas.openxmlformats.org/officeDocument/2006/relationships/image" Target="../media/image1713.png"/><Relationship Id="rId332" Type="http://schemas.openxmlformats.org/officeDocument/2006/relationships/customXml" Target="../ink/ink2288.xml"/><Relationship Id="rId777" Type="http://schemas.openxmlformats.org/officeDocument/2006/relationships/image" Target="../media/image2039.png"/><Relationship Id="rId637" Type="http://schemas.openxmlformats.org/officeDocument/2006/relationships/image" Target="../media/image1969.png"/><Relationship Id="rId276" Type="http://schemas.openxmlformats.org/officeDocument/2006/relationships/customXml" Target="../ink/ink2260.xml"/><Relationship Id="rId483" Type="http://schemas.openxmlformats.org/officeDocument/2006/relationships/image" Target="../media/image1892.png"/><Relationship Id="rId690" Type="http://schemas.openxmlformats.org/officeDocument/2006/relationships/customXml" Target="../ink/ink2467.xml"/><Relationship Id="rId704" Type="http://schemas.openxmlformats.org/officeDocument/2006/relationships/customXml" Target="../ink/ink2474.xml"/><Relationship Id="rId40" Type="http://schemas.openxmlformats.org/officeDocument/2006/relationships/customXml" Target="../ink/ink2142.xml"/><Relationship Id="rId136" Type="http://schemas.openxmlformats.org/officeDocument/2006/relationships/customXml" Target="../ink/ink2190.xml"/><Relationship Id="rId343" Type="http://schemas.openxmlformats.org/officeDocument/2006/relationships/image" Target="../media/image1822.png"/><Relationship Id="rId550" Type="http://schemas.openxmlformats.org/officeDocument/2006/relationships/customXml" Target="../ink/ink2397.xml"/><Relationship Id="rId788" Type="http://schemas.openxmlformats.org/officeDocument/2006/relationships/customXml" Target="../ink/ink2516.xml"/><Relationship Id="rId203" Type="http://schemas.openxmlformats.org/officeDocument/2006/relationships/image" Target="../media/image1752.png"/><Relationship Id="rId648" Type="http://schemas.openxmlformats.org/officeDocument/2006/relationships/customXml" Target="../ink/ink2446.xml"/><Relationship Id="rId287" Type="http://schemas.openxmlformats.org/officeDocument/2006/relationships/image" Target="../media/image1794.png"/><Relationship Id="rId410" Type="http://schemas.openxmlformats.org/officeDocument/2006/relationships/customXml" Target="../ink/ink2327.xml"/><Relationship Id="rId494" Type="http://schemas.openxmlformats.org/officeDocument/2006/relationships/customXml" Target="../ink/ink2369.xml"/><Relationship Id="rId508" Type="http://schemas.openxmlformats.org/officeDocument/2006/relationships/customXml" Target="../ink/ink2376.xml"/><Relationship Id="rId715" Type="http://schemas.openxmlformats.org/officeDocument/2006/relationships/image" Target="../media/image2008.png"/><Relationship Id="rId147" Type="http://schemas.openxmlformats.org/officeDocument/2006/relationships/image" Target="../media/image1724.png"/><Relationship Id="rId354" Type="http://schemas.openxmlformats.org/officeDocument/2006/relationships/customXml" Target="../ink/ink2299.xml"/><Relationship Id="rId799" Type="http://schemas.openxmlformats.org/officeDocument/2006/relationships/image" Target="../media/image2050.png"/><Relationship Id="rId51" Type="http://schemas.openxmlformats.org/officeDocument/2006/relationships/image" Target="../media/image1676.png"/><Relationship Id="rId561" Type="http://schemas.openxmlformats.org/officeDocument/2006/relationships/image" Target="../media/image1931.png"/><Relationship Id="rId659" Type="http://schemas.openxmlformats.org/officeDocument/2006/relationships/image" Target="../media/image1980.png"/><Relationship Id="rId214" Type="http://schemas.openxmlformats.org/officeDocument/2006/relationships/customXml" Target="../ink/ink2229.xml"/><Relationship Id="rId298" Type="http://schemas.openxmlformats.org/officeDocument/2006/relationships/customXml" Target="../ink/ink2271.xml"/><Relationship Id="rId421" Type="http://schemas.openxmlformats.org/officeDocument/2006/relationships/image" Target="../media/image1861.png"/><Relationship Id="rId519" Type="http://schemas.openxmlformats.org/officeDocument/2006/relationships/image" Target="../media/image1910.png"/><Relationship Id="rId158" Type="http://schemas.openxmlformats.org/officeDocument/2006/relationships/customXml" Target="../ink/ink2201.xml"/><Relationship Id="rId726" Type="http://schemas.openxmlformats.org/officeDocument/2006/relationships/customXml" Target="../ink/ink2485.xml"/><Relationship Id="rId62" Type="http://schemas.openxmlformats.org/officeDocument/2006/relationships/customXml" Target="../ink/ink2153.xml"/><Relationship Id="rId365" Type="http://schemas.openxmlformats.org/officeDocument/2006/relationships/image" Target="../media/image1833.png"/><Relationship Id="rId572" Type="http://schemas.openxmlformats.org/officeDocument/2006/relationships/customXml" Target="../ink/ink2408.xml"/><Relationship Id="rId225" Type="http://schemas.openxmlformats.org/officeDocument/2006/relationships/image" Target="../media/image1763.png"/><Relationship Id="rId432" Type="http://schemas.openxmlformats.org/officeDocument/2006/relationships/customXml" Target="../ink/ink2338.xml"/><Relationship Id="rId737" Type="http://schemas.openxmlformats.org/officeDocument/2006/relationships/image" Target="../media/image2019.png"/><Relationship Id="rId73" Type="http://schemas.openxmlformats.org/officeDocument/2006/relationships/image" Target="../media/image1687.png"/><Relationship Id="rId169" Type="http://schemas.openxmlformats.org/officeDocument/2006/relationships/image" Target="../media/image1735.png"/><Relationship Id="rId376" Type="http://schemas.openxmlformats.org/officeDocument/2006/relationships/customXml" Target="../ink/ink2310.xml"/><Relationship Id="rId583" Type="http://schemas.openxmlformats.org/officeDocument/2006/relationships/image" Target="../media/image1942.png"/><Relationship Id="rId790" Type="http://schemas.openxmlformats.org/officeDocument/2006/relationships/customXml" Target="../ink/ink2517.xml"/><Relationship Id="rId804" Type="http://schemas.openxmlformats.org/officeDocument/2006/relationships/customXml" Target="../ink/ink2524.xml"/><Relationship Id="rId4" Type="http://schemas.openxmlformats.org/officeDocument/2006/relationships/customXml" Target="../ink/ink2124.xml"/><Relationship Id="rId236" Type="http://schemas.openxmlformats.org/officeDocument/2006/relationships/customXml" Target="../ink/ink2240.xml"/><Relationship Id="rId443" Type="http://schemas.openxmlformats.org/officeDocument/2006/relationships/image" Target="../media/image1872.png"/><Relationship Id="rId650" Type="http://schemas.openxmlformats.org/officeDocument/2006/relationships/customXml" Target="../ink/ink2447.xml"/><Relationship Id="rId303" Type="http://schemas.openxmlformats.org/officeDocument/2006/relationships/image" Target="../media/image1802.png"/><Relationship Id="rId748" Type="http://schemas.openxmlformats.org/officeDocument/2006/relationships/customXml" Target="../ink/ink2496.xml"/><Relationship Id="rId84" Type="http://schemas.openxmlformats.org/officeDocument/2006/relationships/customXml" Target="../ink/ink2164.xml"/><Relationship Id="rId387" Type="http://schemas.openxmlformats.org/officeDocument/2006/relationships/image" Target="../media/image1844.png"/><Relationship Id="rId510" Type="http://schemas.openxmlformats.org/officeDocument/2006/relationships/customXml" Target="../ink/ink2377.xml"/><Relationship Id="rId594" Type="http://schemas.openxmlformats.org/officeDocument/2006/relationships/customXml" Target="../ink/ink2419.xml"/><Relationship Id="rId608" Type="http://schemas.openxmlformats.org/officeDocument/2006/relationships/customXml" Target="../ink/ink2426.xml"/><Relationship Id="rId815" Type="http://schemas.openxmlformats.org/officeDocument/2006/relationships/image" Target="../media/image2058.png"/><Relationship Id="rId247" Type="http://schemas.openxmlformats.org/officeDocument/2006/relationships/image" Target="../media/image1774.png"/><Relationship Id="rId107" Type="http://schemas.openxmlformats.org/officeDocument/2006/relationships/image" Target="../media/image1704.png"/><Relationship Id="rId454" Type="http://schemas.openxmlformats.org/officeDocument/2006/relationships/customXml" Target="../ink/ink2349.xml"/><Relationship Id="rId661" Type="http://schemas.openxmlformats.org/officeDocument/2006/relationships/image" Target="../media/image1981.png"/><Relationship Id="rId759" Type="http://schemas.openxmlformats.org/officeDocument/2006/relationships/image" Target="../media/image2030.png"/><Relationship Id="rId11" Type="http://schemas.openxmlformats.org/officeDocument/2006/relationships/image" Target="../media/image1656.png"/><Relationship Id="rId314" Type="http://schemas.openxmlformats.org/officeDocument/2006/relationships/customXml" Target="../ink/ink2279.xml"/><Relationship Id="rId398" Type="http://schemas.openxmlformats.org/officeDocument/2006/relationships/customXml" Target="../ink/ink2321.xml"/><Relationship Id="rId521" Type="http://schemas.openxmlformats.org/officeDocument/2006/relationships/image" Target="../media/image1911.png"/><Relationship Id="rId619" Type="http://schemas.openxmlformats.org/officeDocument/2006/relationships/image" Target="../media/image1960.png"/><Relationship Id="rId95" Type="http://schemas.openxmlformats.org/officeDocument/2006/relationships/image" Target="../media/image1698.png"/><Relationship Id="rId160" Type="http://schemas.openxmlformats.org/officeDocument/2006/relationships/customXml" Target="../ink/ink2202.xml"/><Relationship Id="rId258" Type="http://schemas.openxmlformats.org/officeDocument/2006/relationships/customXml" Target="../ink/ink2251.xml"/><Relationship Id="rId465" Type="http://schemas.openxmlformats.org/officeDocument/2006/relationships/image" Target="../media/image1883.png"/><Relationship Id="rId672" Type="http://schemas.openxmlformats.org/officeDocument/2006/relationships/customXml" Target="../ink/ink2458.xml"/><Relationship Id="rId22" Type="http://schemas.openxmlformats.org/officeDocument/2006/relationships/customXml" Target="../ink/ink2133.xml"/><Relationship Id="rId118" Type="http://schemas.openxmlformats.org/officeDocument/2006/relationships/customXml" Target="../ink/ink2181.xml"/><Relationship Id="rId325" Type="http://schemas.openxmlformats.org/officeDocument/2006/relationships/image" Target="../media/image1813.png"/><Relationship Id="rId532" Type="http://schemas.openxmlformats.org/officeDocument/2006/relationships/customXml" Target="../ink/ink2388.xml"/><Relationship Id="rId171" Type="http://schemas.openxmlformats.org/officeDocument/2006/relationships/image" Target="../media/image1736.png"/><Relationship Id="rId269" Type="http://schemas.openxmlformats.org/officeDocument/2006/relationships/image" Target="../media/image1785.png"/><Relationship Id="rId476" Type="http://schemas.openxmlformats.org/officeDocument/2006/relationships/customXml" Target="../ink/ink2360.xml"/><Relationship Id="rId683" Type="http://schemas.openxmlformats.org/officeDocument/2006/relationships/image" Target="../media/image1992.png"/><Relationship Id="rId33" Type="http://schemas.openxmlformats.org/officeDocument/2006/relationships/image" Target="../media/image1667.png"/><Relationship Id="rId129" Type="http://schemas.openxmlformats.org/officeDocument/2006/relationships/image" Target="../media/image1715.png"/><Relationship Id="rId336" Type="http://schemas.openxmlformats.org/officeDocument/2006/relationships/customXml" Target="../ink/ink2290.xml"/><Relationship Id="rId543" Type="http://schemas.openxmlformats.org/officeDocument/2006/relationships/image" Target="../media/image1922.png"/><Relationship Id="rId182" Type="http://schemas.openxmlformats.org/officeDocument/2006/relationships/customXml" Target="../ink/ink2213.xml"/><Relationship Id="rId403" Type="http://schemas.openxmlformats.org/officeDocument/2006/relationships/image" Target="../media/image1852.png"/><Relationship Id="rId750" Type="http://schemas.openxmlformats.org/officeDocument/2006/relationships/customXml" Target="../ink/ink2497.xml"/><Relationship Id="rId487" Type="http://schemas.openxmlformats.org/officeDocument/2006/relationships/image" Target="../media/image1894.png"/><Relationship Id="rId610" Type="http://schemas.openxmlformats.org/officeDocument/2006/relationships/customXml" Target="../ink/ink2427.xml"/><Relationship Id="rId694" Type="http://schemas.openxmlformats.org/officeDocument/2006/relationships/customXml" Target="../ink/ink2469.xml"/><Relationship Id="rId708" Type="http://schemas.openxmlformats.org/officeDocument/2006/relationships/customXml" Target="../ink/ink247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5.png"/><Relationship Id="rId671" Type="http://schemas.openxmlformats.org/officeDocument/2006/relationships/image" Target="../media/image2392.png"/><Relationship Id="rId21" Type="http://schemas.openxmlformats.org/officeDocument/2006/relationships/image" Target="../media/image2068.png"/><Relationship Id="rId324" Type="http://schemas.openxmlformats.org/officeDocument/2006/relationships/customXml" Target="../ink/ink2691.xml"/><Relationship Id="rId531" Type="http://schemas.openxmlformats.org/officeDocument/2006/relationships/image" Target="../media/image2322.png"/><Relationship Id="rId629" Type="http://schemas.openxmlformats.org/officeDocument/2006/relationships/image" Target="../media/image2371.png"/><Relationship Id="rId170" Type="http://schemas.openxmlformats.org/officeDocument/2006/relationships/customXml" Target="../ink/ink2614.xml"/><Relationship Id="rId268" Type="http://schemas.openxmlformats.org/officeDocument/2006/relationships/customXml" Target="../ink/ink2663.xml"/><Relationship Id="rId475" Type="http://schemas.openxmlformats.org/officeDocument/2006/relationships/image" Target="../media/image2294.png"/><Relationship Id="rId32" Type="http://schemas.openxmlformats.org/officeDocument/2006/relationships/customXml" Target="../ink/ink2545.xml"/><Relationship Id="rId128" Type="http://schemas.openxmlformats.org/officeDocument/2006/relationships/customXml" Target="../ink/ink2593.xml"/><Relationship Id="rId335" Type="http://schemas.openxmlformats.org/officeDocument/2006/relationships/image" Target="../media/image2224.png"/><Relationship Id="rId542" Type="http://schemas.openxmlformats.org/officeDocument/2006/relationships/customXml" Target="../ink/ink2800.xml"/><Relationship Id="rId181" Type="http://schemas.openxmlformats.org/officeDocument/2006/relationships/image" Target="../media/image2147.png"/><Relationship Id="rId402" Type="http://schemas.openxmlformats.org/officeDocument/2006/relationships/customXml" Target="../ink/ink2730.xml"/><Relationship Id="rId279" Type="http://schemas.openxmlformats.org/officeDocument/2006/relationships/image" Target="../media/image2196.png"/><Relationship Id="rId486" Type="http://schemas.openxmlformats.org/officeDocument/2006/relationships/customXml" Target="../ink/ink2772.xml"/><Relationship Id="rId43" Type="http://schemas.openxmlformats.org/officeDocument/2006/relationships/image" Target="../media/image2079.png"/><Relationship Id="rId139" Type="http://schemas.openxmlformats.org/officeDocument/2006/relationships/image" Target="../media/image2126.png"/><Relationship Id="rId346" Type="http://schemas.openxmlformats.org/officeDocument/2006/relationships/customXml" Target="../ink/ink2702.xml"/><Relationship Id="rId553" Type="http://schemas.openxmlformats.org/officeDocument/2006/relationships/image" Target="../media/image2333.png"/><Relationship Id="rId192" Type="http://schemas.openxmlformats.org/officeDocument/2006/relationships/customXml" Target="../ink/ink2625.xml"/><Relationship Id="rId206" Type="http://schemas.openxmlformats.org/officeDocument/2006/relationships/customXml" Target="../ink/ink2632.xml"/><Relationship Id="rId413" Type="http://schemas.openxmlformats.org/officeDocument/2006/relationships/image" Target="../media/image2263.png"/><Relationship Id="rId497" Type="http://schemas.openxmlformats.org/officeDocument/2006/relationships/image" Target="../media/image2305.png"/><Relationship Id="rId620" Type="http://schemas.openxmlformats.org/officeDocument/2006/relationships/customXml" Target="../ink/ink2839.xml"/><Relationship Id="rId357" Type="http://schemas.openxmlformats.org/officeDocument/2006/relationships/image" Target="../media/image2235.png"/><Relationship Id="rId54" Type="http://schemas.openxmlformats.org/officeDocument/2006/relationships/customXml" Target="../ink/ink2556.xml"/><Relationship Id="rId217" Type="http://schemas.openxmlformats.org/officeDocument/2006/relationships/image" Target="../media/image2165.png"/><Relationship Id="rId564" Type="http://schemas.openxmlformats.org/officeDocument/2006/relationships/customXml" Target="../ink/ink2811.xml"/><Relationship Id="rId424" Type="http://schemas.openxmlformats.org/officeDocument/2006/relationships/customXml" Target="../ink/ink2741.xml"/><Relationship Id="rId631" Type="http://schemas.openxmlformats.org/officeDocument/2006/relationships/image" Target="../media/image2372.png"/><Relationship Id="rId270" Type="http://schemas.openxmlformats.org/officeDocument/2006/relationships/customXml" Target="../ink/ink2664.xml"/><Relationship Id="rId65" Type="http://schemas.openxmlformats.org/officeDocument/2006/relationships/image" Target="../media/image2090.png"/><Relationship Id="rId130" Type="http://schemas.openxmlformats.org/officeDocument/2006/relationships/customXml" Target="../ink/ink2594.xml"/><Relationship Id="rId368" Type="http://schemas.openxmlformats.org/officeDocument/2006/relationships/customXml" Target="../ink/ink2713.xml"/><Relationship Id="rId575" Type="http://schemas.openxmlformats.org/officeDocument/2006/relationships/image" Target="../media/image2344.png"/><Relationship Id="rId228" Type="http://schemas.openxmlformats.org/officeDocument/2006/relationships/customXml" Target="../ink/ink2643.xml"/><Relationship Id="rId435" Type="http://schemas.openxmlformats.org/officeDocument/2006/relationships/image" Target="../media/image2274.png"/><Relationship Id="rId642" Type="http://schemas.openxmlformats.org/officeDocument/2006/relationships/customXml" Target="../ink/ink2850.xml"/><Relationship Id="rId281" Type="http://schemas.openxmlformats.org/officeDocument/2006/relationships/image" Target="../media/image2197.png"/><Relationship Id="rId502" Type="http://schemas.openxmlformats.org/officeDocument/2006/relationships/customXml" Target="../ink/ink2780.xml"/><Relationship Id="rId76" Type="http://schemas.openxmlformats.org/officeDocument/2006/relationships/customXml" Target="../ink/ink2567.xml"/><Relationship Id="rId141" Type="http://schemas.openxmlformats.org/officeDocument/2006/relationships/image" Target="../media/image2127.png"/><Relationship Id="rId379" Type="http://schemas.openxmlformats.org/officeDocument/2006/relationships/image" Target="../media/image2246.png"/><Relationship Id="rId586" Type="http://schemas.openxmlformats.org/officeDocument/2006/relationships/customXml" Target="../ink/ink2822.xml"/><Relationship Id="rId7" Type="http://schemas.openxmlformats.org/officeDocument/2006/relationships/image" Target="../media/image2062.png"/><Relationship Id="rId239" Type="http://schemas.openxmlformats.org/officeDocument/2006/relationships/image" Target="../media/image2176.png"/><Relationship Id="rId446" Type="http://schemas.openxmlformats.org/officeDocument/2006/relationships/customXml" Target="../ink/ink2752.xml"/><Relationship Id="rId653" Type="http://schemas.openxmlformats.org/officeDocument/2006/relationships/image" Target="../media/image2383.png"/><Relationship Id="rId292" Type="http://schemas.openxmlformats.org/officeDocument/2006/relationships/customXml" Target="../ink/ink2675.xml"/><Relationship Id="rId306" Type="http://schemas.openxmlformats.org/officeDocument/2006/relationships/customXml" Target="../ink/ink2682.xml"/><Relationship Id="rId87" Type="http://schemas.openxmlformats.org/officeDocument/2006/relationships/image" Target="../media/image2101.png"/><Relationship Id="rId513" Type="http://schemas.openxmlformats.org/officeDocument/2006/relationships/image" Target="../media/image2313.png"/><Relationship Id="rId597" Type="http://schemas.openxmlformats.org/officeDocument/2006/relationships/image" Target="../media/image2355.png"/><Relationship Id="rId152" Type="http://schemas.openxmlformats.org/officeDocument/2006/relationships/customXml" Target="../ink/ink2605.xml"/><Relationship Id="rId457" Type="http://schemas.openxmlformats.org/officeDocument/2006/relationships/image" Target="../media/image2285.png"/><Relationship Id="rId664" Type="http://schemas.openxmlformats.org/officeDocument/2006/relationships/customXml" Target="../ink/ink2861.xml"/><Relationship Id="rId14" Type="http://schemas.openxmlformats.org/officeDocument/2006/relationships/customXml" Target="../ink/ink2536.xml"/><Relationship Id="rId317" Type="http://schemas.openxmlformats.org/officeDocument/2006/relationships/image" Target="../media/image2215.png"/><Relationship Id="rId524" Type="http://schemas.openxmlformats.org/officeDocument/2006/relationships/customXml" Target="../ink/ink2791.xml"/><Relationship Id="rId98" Type="http://schemas.openxmlformats.org/officeDocument/2006/relationships/customXml" Target="../ink/ink2578.xml"/><Relationship Id="rId163" Type="http://schemas.openxmlformats.org/officeDocument/2006/relationships/image" Target="../media/image2138.png"/><Relationship Id="rId370" Type="http://schemas.openxmlformats.org/officeDocument/2006/relationships/customXml" Target="../ink/ink2714.xml"/><Relationship Id="rId230" Type="http://schemas.openxmlformats.org/officeDocument/2006/relationships/customXml" Target="../ink/ink2644.xml"/><Relationship Id="rId468" Type="http://schemas.openxmlformats.org/officeDocument/2006/relationships/customXml" Target="../ink/ink2763.xml"/><Relationship Id="rId675" Type="http://schemas.openxmlformats.org/officeDocument/2006/relationships/image" Target="../media/image2394.png"/><Relationship Id="rId25" Type="http://schemas.openxmlformats.org/officeDocument/2006/relationships/image" Target="../media/image2070.png"/><Relationship Id="rId328" Type="http://schemas.openxmlformats.org/officeDocument/2006/relationships/customXml" Target="../ink/ink2693.xml"/><Relationship Id="rId535" Type="http://schemas.openxmlformats.org/officeDocument/2006/relationships/image" Target="../media/image2324.png"/><Relationship Id="rId174" Type="http://schemas.openxmlformats.org/officeDocument/2006/relationships/customXml" Target="../ink/ink2616.xml"/><Relationship Id="rId381" Type="http://schemas.openxmlformats.org/officeDocument/2006/relationships/image" Target="../media/image2247.png"/><Relationship Id="rId602" Type="http://schemas.openxmlformats.org/officeDocument/2006/relationships/customXml" Target="../ink/ink2830.xml"/><Relationship Id="rId241" Type="http://schemas.openxmlformats.org/officeDocument/2006/relationships/image" Target="../media/image2177.png"/><Relationship Id="rId479" Type="http://schemas.openxmlformats.org/officeDocument/2006/relationships/image" Target="../media/image2296.png"/><Relationship Id="rId36" Type="http://schemas.openxmlformats.org/officeDocument/2006/relationships/customXml" Target="../ink/ink2547.xml"/><Relationship Id="rId339" Type="http://schemas.openxmlformats.org/officeDocument/2006/relationships/image" Target="../media/image2226.png"/><Relationship Id="rId546" Type="http://schemas.openxmlformats.org/officeDocument/2006/relationships/customXml" Target="../ink/ink2802.xml"/><Relationship Id="rId101" Type="http://schemas.openxmlformats.org/officeDocument/2006/relationships/image" Target="../media/image2108.png"/><Relationship Id="rId185" Type="http://schemas.openxmlformats.org/officeDocument/2006/relationships/image" Target="../media/image2149.png"/><Relationship Id="rId406" Type="http://schemas.openxmlformats.org/officeDocument/2006/relationships/customXml" Target="../ink/ink2732.xml"/><Relationship Id="rId392" Type="http://schemas.openxmlformats.org/officeDocument/2006/relationships/customXml" Target="../ink/ink2725.xml"/><Relationship Id="rId613" Type="http://schemas.openxmlformats.org/officeDocument/2006/relationships/image" Target="../media/image2363.png"/><Relationship Id="rId252" Type="http://schemas.openxmlformats.org/officeDocument/2006/relationships/customXml" Target="../ink/ink2655.xml"/><Relationship Id="rId47" Type="http://schemas.openxmlformats.org/officeDocument/2006/relationships/image" Target="../media/image2081.png"/><Relationship Id="rId112" Type="http://schemas.openxmlformats.org/officeDocument/2006/relationships/customXml" Target="../ink/ink2585.xml"/><Relationship Id="rId557" Type="http://schemas.openxmlformats.org/officeDocument/2006/relationships/image" Target="../media/image2335.png"/><Relationship Id="rId196" Type="http://schemas.openxmlformats.org/officeDocument/2006/relationships/customXml" Target="../ink/ink2627.xml"/><Relationship Id="rId417" Type="http://schemas.openxmlformats.org/officeDocument/2006/relationships/image" Target="../media/image2265.png"/><Relationship Id="rId624" Type="http://schemas.openxmlformats.org/officeDocument/2006/relationships/customXml" Target="../ink/ink2841.xml"/><Relationship Id="rId263" Type="http://schemas.openxmlformats.org/officeDocument/2006/relationships/image" Target="../media/image2188.png"/><Relationship Id="rId470" Type="http://schemas.openxmlformats.org/officeDocument/2006/relationships/customXml" Target="../ink/ink2764.xml"/><Relationship Id="rId58" Type="http://schemas.openxmlformats.org/officeDocument/2006/relationships/customXml" Target="../ink/ink2558.xml"/><Relationship Id="rId123" Type="http://schemas.openxmlformats.org/officeDocument/2006/relationships/image" Target="../media/image2118.png"/><Relationship Id="rId330" Type="http://schemas.openxmlformats.org/officeDocument/2006/relationships/customXml" Target="../ink/ink2694.xml"/><Relationship Id="rId568" Type="http://schemas.openxmlformats.org/officeDocument/2006/relationships/customXml" Target="../ink/ink2813.xml"/><Relationship Id="rId428" Type="http://schemas.openxmlformats.org/officeDocument/2006/relationships/customXml" Target="../ink/ink2743.xml"/><Relationship Id="rId635" Type="http://schemas.openxmlformats.org/officeDocument/2006/relationships/image" Target="../media/image2374.png"/><Relationship Id="rId274" Type="http://schemas.openxmlformats.org/officeDocument/2006/relationships/customXml" Target="../ink/ink2666.xml"/><Relationship Id="rId481" Type="http://schemas.openxmlformats.org/officeDocument/2006/relationships/image" Target="../media/image2297.png"/><Relationship Id="rId69" Type="http://schemas.openxmlformats.org/officeDocument/2006/relationships/image" Target="../media/image2092.png"/><Relationship Id="rId134" Type="http://schemas.openxmlformats.org/officeDocument/2006/relationships/customXml" Target="../ink/ink2596.xml"/><Relationship Id="rId579" Type="http://schemas.openxmlformats.org/officeDocument/2006/relationships/image" Target="../media/image2346.png"/><Relationship Id="rId341" Type="http://schemas.openxmlformats.org/officeDocument/2006/relationships/image" Target="../media/image2227.png"/><Relationship Id="rId439" Type="http://schemas.openxmlformats.org/officeDocument/2006/relationships/image" Target="../media/image2276.png"/><Relationship Id="rId646" Type="http://schemas.openxmlformats.org/officeDocument/2006/relationships/customXml" Target="../ink/ink2852.xml"/><Relationship Id="rId201" Type="http://schemas.openxmlformats.org/officeDocument/2006/relationships/image" Target="../media/image2157.png"/><Relationship Id="rId243" Type="http://schemas.openxmlformats.org/officeDocument/2006/relationships/image" Target="../media/image2178.png"/><Relationship Id="rId285" Type="http://schemas.openxmlformats.org/officeDocument/2006/relationships/image" Target="../media/image2199.png"/><Relationship Id="rId450" Type="http://schemas.openxmlformats.org/officeDocument/2006/relationships/customXml" Target="../ink/ink2754.xml"/><Relationship Id="rId506" Type="http://schemas.openxmlformats.org/officeDocument/2006/relationships/customXml" Target="../ink/ink2782.xml"/><Relationship Id="rId38" Type="http://schemas.openxmlformats.org/officeDocument/2006/relationships/customXml" Target="../ink/ink2548.xml"/><Relationship Id="rId103" Type="http://schemas.openxmlformats.org/officeDocument/2006/relationships/image" Target="../media/image2109.png"/><Relationship Id="rId310" Type="http://schemas.openxmlformats.org/officeDocument/2006/relationships/customXml" Target="../ink/ink2684.xml"/><Relationship Id="rId492" Type="http://schemas.openxmlformats.org/officeDocument/2006/relationships/customXml" Target="../ink/ink2775.xml"/><Relationship Id="rId548" Type="http://schemas.openxmlformats.org/officeDocument/2006/relationships/customXml" Target="../ink/ink2803.xml"/><Relationship Id="rId91" Type="http://schemas.openxmlformats.org/officeDocument/2006/relationships/image" Target="../media/image2103.png"/><Relationship Id="rId145" Type="http://schemas.openxmlformats.org/officeDocument/2006/relationships/image" Target="../media/image2129.png"/><Relationship Id="rId187" Type="http://schemas.openxmlformats.org/officeDocument/2006/relationships/image" Target="../media/image2150.png"/><Relationship Id="rId352" Type="http://schemas.openxmlformats.org/officeDocument/2006/relationships/customXml" Target="../ink/ink2705.xml"/><Relationship Id="rId394" Type="http://schemas.openxmlformats.org/officeDocument/2006/relationships/customXml" Target="../ink/ink2726.xml"/><Relationship Id="rId408" Type="http://schemas.openxmlformats.org/officeDocument/2006/relationships/customXml" Target="../ink/ink2733.xml"/><Relationship Id="rId615" Type="http://schemas.openxmlformats.org/officeDocument/2006/relationships/image" Target="../media/image2364.png"/><Relationship Id="rId212" Type="http://schemas.openxmlformats.org/officeDocument/2006/relationships/customXml" Target="../ink/ink2635.xml"/><Relationship Id="rId254" Type="http://schemas.openxmlformats.org/officeDocument/2006/relationships/customXml" Target="../ink/ink2656.xml"/><Relationship Id="rId657" Type="http://schemas.openxmlformats.org/officeDocument/2006/relationships/image" Target="../media/image2385.png"/><Relationship Id="rId49" Type="http://schemas.openxmlformats.org/officeDocument/2006/relationships/image" Target="../media/image2082.png"/><Relationship Id="rId114" Type="http://schemas.openxmlformats.org/officeDocument/2006/relationships/customXml" Target="../ink/ink2586.xml"/><Relationship Id="rId296" Type="http://schemas.openxmlformats.org/officeDocument/2006/relationships/customXml" Target="../ink/ink2677.xml"/><Relationship Id="rId461" Type="http://schemas.openxmlformats.org/officeDocument/2006/relationships/image" Target="../media/image2287.png"/><Relationship Id="rId517" Type="http://schemas.openxmlformats.org/officeDocument/2006/relationships/image" Target="../media/image2315.png"/><Relationship Id="rId559" Type="http://schemas.openxmlformats.org/officeDocument/2006/relationships/image" Target="../media/image2336.png"/><Relationship Id="rId60" Type="http://schemas.openxmlformats.org/officeDocument/2006/relationships/customXml" Target="../ink/ink2559.xml"/><Relationship Id="rId156" Type="http://schemas.openxmlformats.org/officeDocument/2006/relationships/customXml" Target="../ink/ink2607.xml"/><Relationship Id="rId198" Type="http://schemas.openxmlformats.org/officeDocument/2006/relationships/customXml" Target="../ink/ink2628.xml"/><Relationship Id="rId321" Type="http://schemas.openxmlformats.org/officeDocument/2006/relationships/image" Target="../media/image2217.png"/><Relationship Id="rId363" Type="http://schemas.openxmlformats.org/officeDocument/2006/relationships/image" Target="../media/image2238.png"/><Relationship Id="rId419" Type="http://schemas.openxmlformats.org/officeDocument/2006/relationships/image" Target="../media/image2266.png"/><Relationship Id="rId570" Type="http://schemas.openxmlformats.org/officeDocument/2006/relationships/customXml" Target="../ink/ink2814.xml"/><Relationship Id="rId626" Type="http://schemas.openxmlformats.org/officeDocument/2006/relationships/customXml" Target="../ink/ink2842.xml"/><Relationship Id="rId223" Type="http://schemas.openxmlformats.org/officeDocument/2006/relationships/image" Target="../media/image2168.png"/><Relationship Id="rId430" Type="http://schemas.openxmlformats.org/officeDocument/2006/relationships/customXml" Target="../ink/ink2744.xml"/><Relationship Id="rId668" Type="http://schemas.openxmlformats.org/officeDocument/2006/relationships/customXml" Target="../ink/ink2863.xml"/><Relationship Id="rId18" Type="http://schemas.openxmlformats.org/officeDocument/2006/relationships/customXml" Target="../ink/ink2538.xml"/><Relationship Id="rId265" Type="http://schemas.openxmlformats.org/officeDocument/2006/relationships/image" Target="../media/image2189.png"/><Relationship Id="rId472" Type="http://schemas.openxmlformats.org/officeDocument/2006/relationships/customXml" Target="../ink/ink2765.xml"/><Relationship Id="rId528" Type="http://schemas.openxmlformats.org/officeDocument/2006/relationships/customXml" Target="../ink/ink2793.xml"/><Relationship Id="rId125" Type="http://schemas.openxmlformats.org/officeDocument/2006/relationships/image" Target="../media/image2119.png"/><Relationship Id="rId167" Type="http://schemas.openxmlformats.org/officeDocument/2006/relationships/image" Target="../media/image2140.png"/><Relationship Id="rId332" Type="http://schemas.openxmlformats.org/officeDocument/2006/relationships/customXml" Target="../ink/ink2695.xml"/><Relationship Id="rId374" Type="http://schemas.openxmlformats.org/officeDocument/2006/relationships/customXml" Target="../ink/ink2716.xml"/><Relationship Id="rId581" Type="http://schemas.openxmlformats.org/officeDocument/2006/relationships/image" Target="../media/image2347.png"/><Relationship Id="rId71" Type="http://schemas.openxmlformats.org/officeDocument/2006/relationships/image" Target="../media/image2093.png"/><Relationship Id="rId234" Type="http://schemas.openxmlformats.org/officeDocument/2006/relationships/customXml" Target="../ink/ink2646.xml"/><Relationship Id="rId637" Type="http://schemas.openxmlformats.org/officeDocument/2006/relationships/image" Target="../media/image2375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072.png"/><Relationship Id="rId276" Type="http://schemas.openxmlformats.org/officeDocument/2006/relationships/customXml" Target="../ink/ink2667.xml"/><Relationship Id="rId441" Type="http://schemas.openxmlformats.org/officeDocument/2006/relationships/image" Target="../media/image2277.png"/><Relationship Id="rId483" Type="http://schemas.openxmlformats.org/officeDocument/2006/relationships/image" Target="../media/image2298.png"/><Relationship Id="rId539" Type="http://schemas.openxmlformats.org/officeDocument/2006/relationships/image" Target="../media/image2326.png"/><Relationship Id="rId40" Type="http://schemas.openxmlformats.org/officeDocument/2006/relationships/customXml" Target="../ink/ink2549.xml"/><Relationship Id="rId136" Type="http://schemas.openxmlformats.org/officeDocument/2006/relationships/customXml" Target="../ink/ink2597.xml"/><Relationship Id="rId178" Type="http://schemas.openxmlformats.org/officeDocument/2006/relationships/customXml" Target="../ink/ink2618.xml"/><Relationship Id="rId301" Type="http://schemas.openxmlformats.org/officeDocument/2006/relationships/image" Target="../media/image2207.png"/><Relationship Id="rId343" Type="http://schemas.openxmlformats.org/officeDocument/2006/relationships/image" Target="../media/image2228.png"/><Relationship Id="rId550" Type="http://schemas.openxmlformats.org/officeDocument/2006/relationships/customXml" Target="../ink/ink2804.xml"/><Relationship Id="rId82" Type="http://schemas.openxmlformats.org/officeDocument/2006/relationships/customXml" Target="../ink/ink2570.xml"/><Relationship Id="rId203" Type="http://schemas.openxmlformats.org/officeDocument/2006/relationships/image" Target="../media/image2158.png"/><Relationship Id="rId385" Type="http://schemas.openxmlformats.org/officeDocument/2006/relationships/image" Target="../media/image2249.png"/><Relationship Id="rId592" Type="http://schemas.openxmlformats.org/officeDocument/2006/relationships/customXml" Target="../ink/ink2825.xml"/><Relationship Id="rId606" Type="http://schemas.openxmlformats.org/officeDocument/2006/relationships/customXml" Target="../ink/ink2832.xml"/><Relationship Id="rId648" Type="http://schemas.openxmlformats.org/officeDocument/2006/relationships/customXml" Target="../ink/ink2853.xml"/><Relationship Id="rId245" Type="http://schemas.openxmlformats.org/officeDocument/2006/relationships/image" Target="../media/image2179.png"/><Relationship Id="rId287" Type="http://schemas.openxmlformats.org/officeDocument/2006/relationships/image" Target="../media/image2200.png"/><Relationship Id="rId410" Type="http://schemas.openxmlformats.org/officeDocument/2006/relationships/customXml" Target="../ink/ink2734.xml"/><Relationship Id="rId452" Type="http://schemas.openxmlformats.org/officeDocument/2006/relationships/customXml" Target="../ink/ink2755.xml"/><Relationship Id="rId494" Type="http://schemas.openxmlformats.org/officeDocument/2006/relationships/customXml" Target="../ink/ink2776.xml"/><Relationship Id="rId508" Type="http://schemas.openxmlformats.org/officeDocument/2006/relationships/customXml" Target="../ink/ink2783.xml"/><Relationship Id="rId105" Type="http://schemas.openxmlformats.org/officeDocument/2006/relationships/image" Target="../media/image2110.png"/><Relationship Id="rId147" Type="http://schemas.openxmlformats.org/officeDocument/2006/relationships/image" Target="../media/image2130.png"/><Relationship Id="rId312" Type="http://schemas.openxmlformats.org/officeDocument/2006/relationships/customXml" Target="../ink/ink2685.xml"/><Relationship Id="rId354" Type="http://schemas.openxmlformats.org/officeDocument/2006/relationships/customXml" Target="../ink/ink2706.xml"/><Relationship Id="rId51" Type="http://schemas.openxmlformats.org/officeDocument/2006/relationships/image" Target="../media/image2083.png"/><Relationship Id="rId93" Type="http://schemas.openxmlformats.org/officeDocument/2006/relationships/image" Target="../media/image2104.png"/><Relationship Id="rId189" Type="http://schemas.openxmlformats.org/officeDocument/2006/relationships/image" Target="../media/image2151.png"/><Relationship Id="rId396" Type="http://schemas.openxmlformats.org/officeDocument/2006/relationships/customXml" Target="../ink/ink2727.xml"/><Relationship Id="rId561" Type="http://schemas.openxmlformats.org/officeDocument/2006/relationships/image" Target="../media/image2337.png"/><Relationship Id="rId617" Type="http://schemas.openxmlformats.org/officeDocument/2006/relationships/image" Target="../media/image2365.png"/><Relationship Id="rId659" Type="http://schemas.openxmlformats.org/officeDocument/2006/relationships/image" Target="../media/image2386.png"/><Relationship Id="rId214" Type="http://schemas.openxmlformats.org/officeDocument/2006/relationships/customXml" Target="../ink/ink2636.xml"/><Relationship Id="rId256" Type="http://schemas.openxmlformats.org/officeDocument/2006/relationships/customXml" Target="../ink/ink2657.xml"/><Relationship Id="rId298" Type="http://schemas.openxmlformats.org/officeDocument/2006/relationships/customXml" Target="../ink/ink2678.xml"/><Relationship Id="rId421" Type="http://schemas.openxmlformats.org/officeDocument/2006/relationships/image" Target="../media/image2267.png"/><Relationship Id="rId463" Type="http://schemas.openxmlformats.org/officeDocument/2006/relationships/image" Target="../media/image2288.png"/><Relationship Id="rId519" Type="http://schemas.openxmlformats.org/officeDocument/2006/relationships/image" Target="../media/image2316.png"/><Relationship Id="rId670" Type="http://schemas.openxmlformats.org/officeDocument/2006/relationships/customXml" Target="../ink/ink2864.xml"/><Relationship Id="rId116" Type="http://schemas.openxmlformats.org/officeDocument/2006/relationships/customXml" Target="../ink/ink2587.xml"/><Relationship Id="rId158" Type="http://schemas.openxmlformats.org/officeDocument/2006/relationships/customXml" Target="../ink/ink2608.xml"/><Relationship Id="rId323" Type="http://schemas.openxmlformats.org/officeDocument/2006/relationships/image" Target="../media/image2218.png"/><Relationship Id="rId530" Type="http://schemas.openxmlformats.org/officeDocument/2006/relationships/customXml" Target="../ink/ink2794.xml"/><Relationship Id="rId20" Type="http://schemas.openxmlformats.org/officeDocument/2006/relationships/customXml" Target="../ink/ink2539.xml"/><Relationship Id="rId62" Type="http://schemas.openxmlformats.org/officeDocument/2006/relationships/customXml" Target="../ink/ink2560.xml"/><Relationship Id="rId365" Type="http://schemas.openxmlformats.org/officeDocument/2006/relationships/image" Target="../media/image2239.png"/><Relationship Id="rId572" Type="http://schemas.openxmlformats.org/officeDocument/2006/relationships/customXml" Target="../ink/ink2815.xml"/><Relationship Id="rId628" Type="http://schemas.openxmlformats.org/officeDocument/2006/relationships/customXml" Target="../ink/ink2843.xml"/><Relationship Id="rId225" Type="http://schemas.openxmlformats.org/officeDocument/2006/relationships/image" Target="../media/image2169.png"/><Relationship Id="rId267" Type="http://schemas.openxmlformats.org/officeDocument/2006/relationships/image" Target="../media/image2190.png"/><Relationship Id="rId432" Type="http://schemas.openxmlformats.org/officeDocument/2006/relationships/customXml" Target="../ink/ink2745.xml"/><Relationship Id="rId474" Type="http://schemas.openxmlformats.org/officeDocument/2006/relationships/customXml" Target="../ink/ink2766.xml"/><Relationship Id="rId127" Type="http://schemas.openxmlformats.org/officeDocument/2006/relationships/image" Target="../media/image2120.png"/><Relationship Id="rId31" Type="http://schemas.openxmlformats.org/officeDocument/2006/relationships/image" Target="../media/image2073.png"/><Relationship Id="rId73" Type="http://schemas.openxmlformats.org/officeDocument/2006/relationships/image" Target="../media/image2094.png"/><Relationship Id="rId169" Type="http://schemas.openxmlformats.org/officeDocument/2006/relationships/image" Target="../media/image2141.png"/><Relationship Id="rId334" Type="http://schemas.openxmlformats.org/officeDocument/2006/relationships/customXml" Target="../ink/ink2696.xml"/><Relationship Id="rId376" Type="http://schemas.openxmlformats.org/officeDocument/2006/relationships/customXml" Target="../ink/ink2717.xml"/><Relationship Id="rId541" Type="http://schemas.openxmlformats.org/officeDocument/2006/relationships/image" Target="../media/image2327.png"/><Relationship Id="rId583" Type="http://schemas.openxmlformats.org/officeDocument/2006/relationships/image" Target="../media/image2348.png"/><Relationship Id="rId639" Type="http://schemas.openxmlformats.org/officeDocument/2006/relationships/image" Target="../media/image2376.png"/><Relationship Id="rId4" Type="http://schemas.openxmlformats.org/officeDocument/2006/relationships/customXml" Target="../ink/ink2531.xml"/><Relationship Id="rId180" Type="http://schemas.openxmlformats.org/officeDocument/2006/relationships/customXml" Target="../ink/ink2619.xml"/><Relationship Id="rId236" Type="http://schemas.openxmlformats.org/officeDocument/2006/relationships/customXml" Target="../ink/ink2647.xml"/><Relationship Id="rId278" Type="http://schemas.openxmlformats.org/officeDocument/2006/relationships/customXml" Target="../ink/ink2668.xml"/><Relationship Id="rId401" Type="http://schemas.openxmlformats.org/officeDocument/2006/relationships/image" Target="../media/image2257.png"/><Relationship Id="rId443" Type="http://schemas.openxmlformats.org/officeDocument/2006/relationships/image" Target="../media/image2278.png"/><Relationship Id="rId650" Type="http://schemas.openxmlformats.org/officeDocument/2006/relationships/customXml" Target="../ink/ink2854.xml"/><Relationship Id="rId303" Type="http://schemas.openxmlformats.org/officeDocument/2006/relationships/image" Target="../media/image2208.png"/><Relationship Id="rId485" Type="http://schemas.openxmlformats.org/officeDocument/2006/relationships/image" Target="../media/image2299.png"/><Relationship Id="rId42" Type="http://schemas.openxmlformats.org/officeDocument/2006/relationships/customXml" Target="../ink/ink2550.xml"/><Relationship Id="rId84" Type="http://schemas.openxmlformats.org/officeDocument/2006/relationships/customXml" Target="../ink/ink2571.xml"/><Relationship Id="rId138" Type="http://schemas.openxmlformats.org/officeDocument/2006/relationships/customXml" Target="../ink/ink2598.xml"/><Relationship Id="rId345" Type="http://schemas.openxmlformats.org/officeDocument/2006/relationships/image" Target="../media/image2229.png"/><Relationship Id="rId387" Type="http://schemas.openxmlformats.org/officeDocument/2006/relationships/image" Target="../media/image2250.png"/><Relationship Id="rId510" Type="http://schemas.openxmlformats.org/officeDocument/2006/relationships/customXml" Target="../ink/ink2784.xml"/><Relationship Id="rId552" Type="http://schemas.openxmlformats.org/officeDocument/2006/relationships/customXml" Target="../ink/ink2805.xml"/><Relationship Id="rId594" Type="http://schemas.openxmlformats.org/officeDocument/2006/relationships/customXml" Target="../ink/ink2826.xml"/><Relationship Id="rId608" Type="http://schemas.openxmlformats.org/officeDocument/2006/relationships/customXml" Target="../ink/ink2833.xml"/><Relationship Id="rId191" Type="http://schemas.openxmlformats.org/officeDocument/2006/relationships/image" Target="../media/image2152.png"/><Relationship Id="rId205" Type="http://schemas.openxmlformats.org/officeDocument/2006/relationships/image" Target="../media/image2159.png"/><Relationship Id="rId247" Type="http://schemas.openxmlformats.org/officeDocument/2006/relationships/image" Target="../media/image2180.png"/><Relationship Id="rId412" Type="http://schemas.openxmlformats.org/officeDocument/2006/relationships/customXml" Target="../ink/ink2735.xml"/><Relationship Id="rId107" Type="http://schemas.openxmlformats.org/officeDocument/2006/relationships/image" Target="../media/image2111.png"/><Relationship Id="rId289" Type="http://schemas.openxmlformats.org/officeDocument/2006/relationships/image" Target="../media/image2201.png"/><Relationship Id="rId454" Type="http://schemas.openxmlformats.org/officeDocument/2006/relationships/customXml" Target="../ink/ink2756.xml"/><Relationship Id="rId496" Type="http://schemas.openxmlformats.org/officeDocument/2006/relationships/customXml" Target="../ink/ink2777.xml"/><Relationship Id="rId661" Type="http://schemas.openxmlformats.org/officeDocument/2006/relationships/image" Target="../media/image2387.png"/><Relationship Id="rId11" Type="http://schemas.openxmlformats.org/officeDocument/2006/relationships/image" Target="../media/image2063.png"/><Relationship Id="rId53" Type="http://schemas.openxmlformats.org/officeDocument/2006/relationships/image" Target="../media/image2084.png"/><Relationship Id="rId149" Type="http://schemas.openxmlformats.org/officeDocument/2006/relationships/image" Target="../media/image2131.png"/><Relationship Id="rId314" Type="http://schemas.openxmlformats.org/officeDocument/2006/relationships/customXml" Target="../ink/ink2686.xml"/><Relationship Id="rId356" Type="http://schemas.openxmlformats.org/officeDocument/2006/relationships/customXml" Target="../ink/ink2707.xml"/><Relationship Id="rId398" Type="http://schemas.openxmlformats.org/officeDocument/2006/relationships/customXml" Target="../ink/ink2728.xml"/><Relationship Id="rId521" Type="http://schemas.openxmlformats.org/officeDocument/2006/relationships/image" Target="../media/image2317.png"/><Relationship Id="rId563" Type="http://schemas.openxmlformats.org/officeDocument/2006/relationships/image" Target="../media/image2338.png"/><Relationship Id="rId619" Type="http://schemas.openxmlformats.org/officeDocument/2006/relationships/image" Target="../media/image2366.png"/><Relationship Id="rId95" Type="http://schemas.openxmlformats.org/officeDocument/2006/relationships/image" Target="../media/image2105.png"/><Relationship Id="rId160" Type="http://schemas.openxmlformats.org/officeDocument/2006/relationships/customXml" Target="../ink/ink2609.xml"/><Relationship Id="rId216" Type="http://schemas.openxmlformats.org/officeDocument/2006/relationships/customXml" Target="../ink/ink2637.xml"/><Relationship Id="rId423" Type="http://schemas.openxmlformats.org/officeDocument/2006/relationships/image" Target="../media/image2268.png"/><Relationship Id="rId258" Type="http://schemas.openxmlformats.org/officeDocument/2006/relationships/customXml" Target="../ink/ink2658.xml"/><Relationship Id="rId465" Type="http://schemas.openxmlformats.org/officeDocument/2006/relationships/image" Target="../media/image2289.png"/><Relationship Id="rId630" Type="http://schemas.openxmlformats.org/officeDocument/2006/relationships/customXml" Target="../ink/ink2844.xml"/><Relationship Id="rId672" Type="http://schemas.openxmlformats.org/officeDocument/2006/relationships/customXml" Target="../ink/ink2865.xml"/><Relationship Id="rId22" Type="http://schemas.openxmlformats.org/officeDocument/2006/relationships/customXml" Target="../ink/ink2540.xml"/><Relationship Id="rId64" Type="http://schemas.openxmlformats.org/officeDocument/2006/relationships/customXml" Target="../ink/ink2561.xml"/><Relationship Id="rId118" Type="http://schemas.openxmlformats.org/officeDocument/2006/relationships/customXml" Target="../ink/ink2588.xml"/><Relationship Id="rId325" Type="http://schemas.openxmlformats.org/officeDocument/2006/relationships/image" Target="../media/image2219.png"/><Relationship Id="rId367" Type="http://schemas.openxmlformats.org/officeDocument/2006/relationships/image" Target="../media/image2240.png"/><Relationship Id="rId532" Type="http://schemas.openxmlformats.org/officeDocument/2006/relationships/customXml" Target="../ink/ink2795.xml"/><Relationship Id="rId574" Type="http://schemas.openxmlformats.org/officeDocument/2006/relationships/customXml" Target="../ink/ink2816.xml"/><Relationship Id="rId171" Type="http://schemas.openxmlformats.org/officeDocument/2006/relationships/image" Target="../media/image2142.png"/><Relationship Id="rId227" Type="http://schemas.openxmlformats.org/officeDocument/2006/relationships/image" Target="../media/image2170.png"/><Relationship Id="rId269" Type="http://schemas.openxmlformats.org/officeDocument/2006/relationships/image" Target="../media/image2191.png"/><Relationship Id="rId434" Type="http://schemas.openxmlformats.org/officeDocument/2006/relationships/customXml" Target="../ink/ink2746.xml"/><Relationship Id="rId476" Type="http://schemas.openxmlformats.org/officeDocument/2006/relationships/customXml" Target="../ink/ink2767.xml"/><Relationship Id="rId641" Type="http://schemas.openxmlformats.org/officeDocument/2006/relationships/image" Target="../media/image2377.png"/><Relationship Id="rId33" Type="http://schemas.openxmlformats.org/officeDocument/2006/relationships/image" Target="../media/image2074.png"/><Relationship Id="rId129" Type="http://schemas.openxmlformats.org/officeDocument/2006/relationships/image" Target="../media/image2121.png"/><Relationship Id="rId280" Type="http://schemas.openxmlformats.org/officeDocument/2006/relationships/customXml" Target="../ink/ink2669.xml"/><Relationship Id="rId336" Type="http://schemas.openxmlformats.org/officeDocument/2006/relationships/customXml" Target="../ink/ink2697.xml"/><Relationship Id="rId501" Type="http://schemas.openxmlformats.org/officeDocument/2006/relationships/image" Target="../media/image2307.png"/><Relationship Id="rId543" Type="http://schemas.openxmlformats.org/officeDocument/2006/relationships/image" Target="../media/image2328.png"/><Relationship Id="rId75" Type="http://schemas.openxmlformats.org/officeDocument/2006/relationships/image" Target="../media/image2095.png"/><Relationship Id="rId140" Type="http://schemas.openxmlformats.org/officeDocument/2006/relationships/customXml" Target="../ink/ink2599.xml"/><Relationship Id="rId182" Type="http://schemas.openxmlformats.org/officeDocument/2006/relationships/customXml" Target="../ink/ink2620.xml"/><Relationship Id="rId378" Type="http://schemas.openxmlformats.org/officeDocument/2006/relationships/customXml" Target="../ink/ink2718.xml"/><Relationship Id="rId403" Type="http://schemas.openxmlformats.org/officeDocument/2006/relationships/image" Target="../media/image2258.png"/><Relationship Id="rId585" Type="http://schemas.openxmlformats.org/officeDocument/2006/relationships/image" Target="../media/image2349.png"/><Relationship Id="rId6" Type="http://schemas.openxmlformats.org/officeDocument/2006/relationships/customXml" Target="../ink/ink2532.xml"/><Relationship Id="rId238" Type="http://schemas.openxmlformats.org/officeDocument/2006/relationships/customXml" Target="../ink/ink2648.xml"/><Relationship Id="rId445" Type="http://schemas.openxmlformats.org/officeDocument/2006/relationships/image" Target="../media/image2279.png"/><Relationship Id="rId487" Type="http://schemas.openxmlformats.org/officeDocument/2006/relationships/image" Target="../media/image2300.png"/><Relationship Id="rId610" Type="http://schemas.openxmlformats.org/officeDocument/2006/relationships/customXml" Target="../ink/ink2834.xml"/><Relationship Id="rId652" Type="http://schemas.openxmlformats.org/officeDocument/2006/relationships/customXml" Target="../ink/ink2855.xml"/><Relationship Id="rId291" Type="http://schemas.openxmlformats.org/officeDocument/2006/relationships/image" Target="../media/image2202.png"/><Relationship Id="rId305" Type="http://schemas.openxmlformats.org/officeDocument/2006/relationships/image" Target="../media/image2209.png"/><Relationship Id="rId347" Type="http://schemas.openxmlformats.org/officeDocument/2006/relationships/image" Target="../media/image2230.png"/><Relationship Id="rId512" Type="http://schemas.openxmlformats.org/officeDocument/2006/relationships/customXml" Target="../ink/ink2785.xml"/><Relationship Id="rId44" Type="http://schemas.openxmlformats.org/officeDocument/2006/relationships/customXml" Target="../ink/ink2551.xml"/><Relationship Id="rId86" Type="http://schemas.openxmlformats.org/officeDocument/2006/relationships/customXml" Target="../ink/ink2572.xml"/><Relationship Id="rId151" Type="http://schemas.openxmlformats.org/officeDocument/2006/relationships/image" Target="../media/image2132.png"/><Relationship Id="rId389" Type="http://schemas.openxmlformats.org/officeDocument/2006/relationships/image" Target="../media/image2251.png"/><Relationship Id="rId554" Type="http://schemas.openxmlformats.org/officeDocument/2006/relationships/customXml" Target="../ink/ink2806.xml"/><Relationship Id="rId596" Type="http://schemas.openxmlformats.org/officeDocument/2006/relationships/customXml" Target="../ink/ink2827.xml"/><Relationship Id="rId193" Type="http://schemas.openxmlformats.org/officeDocument/2006/relationships/image" Target="../media/image2153.png"/><Relationship Id="rId207" Type="http://schemas.openxmlformats.org/officeDocument/2006/relationships/image" Target="../media/image2160.png"/><Relationship Id="rId249" Type="http://schemas.openxmlformats.org/officeDocument/2006/relationships/image" Target="../media/image2181.png"/><Relationship Id="rId414" Type="http://schemas.openxmlformats.org/officeDocument/2006/relationships/customXml" Target="../ink/ink2736.xml"/><Relationship Id="rId456" Type="http://schemas.openxmlformats.org/officeDocument/2006/relationships/customXml" Target="../ink/ink2757.xml"/><Relationship Id="rId498" Type="http://schemas.openxmlformats.org/officeDocument/2006/relationships/customXml" Target="../ink/ink2778.xml"/><Relationship Id="rId621" Type="http://schemas.openxmlformats.org/officeDocument/2006/relationships/image" Target="../media/image2367.png"/><Relationship Id="rId663" Type="http://schemas.openxmlformats.org/officeDocument/2006/relationships/image" Target="../media/image2388.png"/><Relationship Id="rId13" Type="http://schemas.openxmlformats.org/officeDocument/2006/relationships/image" Target="../media/image2064.png"/><Relationship Id="rId109" Type="http://schemas.openxmlformats.org/officeDocument/2006/relationships/image" Target="../media/image1465.png"/><Relationship Id="rId260" Type="http://schemas.openxmlformats.org/officeDocument/2006/relationships/customXml" Target="../ink/ink2659.xml"/><Relationship Id="rId316" Type="http://schemas.openxmlformats.org/officeDocument/2006/relationships/customXml" Target="../ink/ink2687.xml"/><Relationship Id="rId523" Type="http://schemas.openxmlformats.org/officeDocument/2006/relationships/image" Target="../media/image2318.png"/><Relationship Id="rId55" Type="http://schemas.openxmlformats.org/officeDocument/2006/relationships/image" Target="../media/image2085.png"/><Relationship Id="rId97" Type="http://schemas.openxmlformats.org/officeDocument/2006/relationships/image" Target="../media/image2106.png"/><Relationship Id="rId120" Type="http://schemas.openxmlformats.org/officeDocument/2006/relationships/customXml" Target="../ink/ink2589.xml"/><Relationship Id="rId358" Type="http://schemas.openxmlformats.org/officeDocument/2006/relationships/customXml" Target="../ink/ink2708.xml"/><Relationship Id="rId565" Type="http://schemas.openxmlformats.org/officeDocument/2006/relationships/image" Target="../media/image2339.png"/><Relationship Id="rId162" Type="http://schemas.openxmlformats.org/officeDocument/2006/relationships/customXml" Target="../ink/ink2610.xml"/><Relationship Id="rId218" Type="http://schemas.openxmlformats.org/officeDocument/2006/relationships/customXml" Target="../ink/ink2638.xml"/><Relationship Id="rId425" Type="http://schemas.openxmlformats.org/officeDocument/2006/relationships/image" Target="../media/image2269.png"/><Relationship Id="rId467" Type="http://schemas.openxmlformats.org/officeDocument/2006/relationships/image" Target="../media/image2290.png"/><Relationship Id="rId632" Type="http://schemas.openxmlformats.org/officeDocument/2006/relationships/customXml" Target="../ink/ink2845.xml"/><Relationship Id="rId271" Type="http://schemas.openxmlformats.org/officeDocument/2006/relationships/image" Target="../media/image2192.png"/><Relationship Id="rId674" Type="http://schemas.openxmlformats.org/officeDocument/2006/relationships/customXml" Target="../ink/ink2866.xml"/><Relationship Id="rId24" Type="http://schemas.openxmlformats.org/officeDocument/2006/relationships/customXml" Target="../ink/ink2541.xml"/><Relationship Id="rId66" Type="http://schemas.openxmlformats.org/officeDocument/2006/relationships/customXml" Target="../ink/ink2562.xml"/><Relationship Id="rId131" Type="http://schemas.openxmlformats.org/officeDocument/2006/relationships/image" Target="../media/image2122.png"/><Relationship Id="rId327" Type="http://schemas.openxmlformats.org/officeDocument/2006/relationships/image" Target="../media/image2220.png"/><Relationship Id="rId369" Type="http://schemas.openxmlformats.org/officeDocument/2006/relationships/image" Target="../media/image2241.png"/><Relationship Id="rId534" Type="http://schemas.openxmlformats.org/officeDocument/2006/relationships/customXml" Target="../ink/ink2796.xml"/><Relationship Id="rId576" Type="http://schemas.openxmlformats.org/officeDocument/2006/relationships/customXml" Target="../ink/ink2817.xml"/><Relationship Id="rId173" Type="http://schemas.openxmlformats.org/officeDocument/2006/relationships/image" Target="../media/image2143.png"/><Relationship Id="rId229" Type="http://schemas.openxmlformats.org/officeDocument/2006/relationships/image" Target="../media/image2171.png"/><Relationship Id="rId380" Type="http://schemas.openxmlformats.org/officeDocument/2006/relationships/customXml" Target="../ink/ink2719.xml"/><Relationship Id="rId436" Type="http://schemas.openxmlformats.org/officeDocument/2006/relationships/customXml" Target="../ink/ink2747.xml"/><Relationship Id="rId601" Type="http://schemas.openxmlformats.org/officeDocument/2006/relationships/image" Target="../media/image2357.png"/><Relationship Id="rId643" Type="http://schemas.openxmlformats.org/officeDocument/2006/relationships/image" Target="../media/image2378.png"/><Relationship Id="rId240" Type="http://schemas.openxmlformats.org/officeDocument/2006/relationships/customXml" Target="../ink/ink2649.xml"/><Relationship Id="rId478" Type="http://schemas.openxmlformats.org/officeDocument/2006/relationships/customXml" Target="../ink/ink2768.xml"/><Relationship Id="rId35" Type="http://schemas.openxmlformats.org/officeDocument/2006/relationships/image" Target="../media/image2075.png"/><Relationship Id="rId77" Type="http://schemas.openxmlformats.org/officeDocument/2006/relationships/image" Target="../media/image2096.png"/><Relationship Id="rId100" Type="http://schemas.openxmlformats.org/officeDocument/2006/relationships/customXml" Target="../ink/ink2579.xml"/><Relationship Id="rId282" Type="http://schemas.openxmlformats.org/officeDocument/2006/relationships/customXml" Target="../ink/ink2670.xml"/><Relationship Id="rId338" Type="http://schemas.openxmlformats.org/officeDocument/2006/relationships/customXml" Target="../ink/ink2698.xml"/><Relationship Id="rId503" Type="http://schemas.openxmlformats.org/officeDocument/2006/relationships/image" Target="../media/image2308.png"/><Relationship Id="rId545" Type="http://schemas.openxmlformats.org/officeDocument/2006/relationships/image" Target="../media/image2329.png"/><Relationship Id="rId587" Type="http://schemas.openxmlformats.org/officeDocument/2006/relationships/image" Target="../media/image2350.png"/><Relationship Id="rId8" Type="http://schemas.openxmlformats.org/officeDocument/2006/relationships/customXml" Target="../ink/ink2533.xml"/><Relationship Id="rId142" Type="http://schemas.openxmlformats.org/officeDocument/2006/relationships/customXml" Target="../ink/ink2600.xml"/><Relationship Id="rId184" Type="http://schemas.openxmlformats.org/officeDocument/2006/relationships/customXml" Target="../ink/ink2621.xml"/><Relationship Id="rId391" Type="http://schemas.openxmlformats.org/officeDocument/2006/relationships/image" Target="../media/image2252.png"/><Relationship Id="rId405" Type="http://schemas.openxmlformats.org/officeDocument/2006/relationships/image" Target="../media/image2259.png"/><Relationship Id="rId447" Type="http://schemas.openxmlformats.org/officeDocument/2006/relationships/image" Target="../media/image2280.png"/><Relationship Id="rId612" Type="http://schemas.openxmlformats.org/officeDocument/2006/relationships/customXml" Target="../ink/ink2835.xml"/><Relationship Id="rId251" Type="http://schemas.openxmlformats.org/officeDocument/2006/relationships/image" Target="../media/image2182.png"/><Relationship Id="rId489" Type="http://schemas.openxmlformats.org/officeDocument/2006/relationships/image" Target="../media/image2301.png"/><Relationship Id="rId654" Type="http://schemas.openxmlformats.org/officeDocument/2006/relationships/customXml" Target="../ink/ink2856.xml"/><Relationship Id="rId46" Type="http://schemas.openxmlformats.org/officeDocument/2006/relationships/customXml" Target="../ink/ink2552.xml"/><Relationship Id="rId293" Type="http://schemas.openxmlformats.org/officeDocument/2006/relationships/image" Target="../media/image2203.png"/><Relationship Id="rId307" Type="http://schemas.openxmlformats.org/officeDocument/2006/relationships/image" Target="../media/image2210.png"/><Relationship Id="rId349" Type="http://schemas.openxmlformats.org/officeDocument/2006/relationships/image" Target="../media/image2231.png"/><Relationship Id="rId514" Type="http://schemas.openxmlformats.org/officeDocument/2006/relationships/customXml" Target="../ink/ink2786.xml"/><Relationship Id="rId556" Type="http://schemas.openxmlformats.org/officeDocument/2006/relationships/customXml" Target="../ink/ink2807.xml"/><Relationship Id="rId88" Type="http://schemas.openxmlformats.org/officeDocument/2006/relationships/customXml" Target="../ink/ink2573.xml"/><Relationship Id="rId111" Type="http://schemas.openxmlformats.org/officeDocument/2006/relationships/image" Target="../media/image2112.png"/><Relationship Id="rId153" Type="http://schemas.openxmlformats.org/officeDocument/2006/relationships/image" Target="../media/image2133.png"/><Relationship Id="rId195" Type="http://schemas.openxmlformats.org/officeDocument/2006/relationships/image" Target="../media/image2154.png"/><Relationship Id="rId209" Type="http://schemas.openxmlformats.org/officeDocument/2006/relationships/image" Target="../media/image2161.png"/><Relationship Id="rId360" Type="http://schemas.openxmlformats.org/officeDocument/2006/relationships/customXml" Target="../ink/ink2709.xml"/><Relationship Id="rId416" Type="http://schemas.openxmlformats.org/officeDocument/2006/relationships/customXml" Target="../ink/ink2737.xml"/><Relationship Id="rId598" Type="http://schemas.openxmlformats.org/officeDocument/2006/relationships/customXml" Target="../ink/ink2828.xml"/><Relationship Id="rId220" Type="http://schemas.openxmlformats.org/officeDocument/2006/relationships/customXml" Target="../ink/ink2639.xml"/><Relationship Id="rId458" Type="http://schemas.openxmlformats.org/officeDocument/2006/relationships/customXml" Target="../ink/ink2758.xml"/><Relationship Id="rId623" Type="http://schemas.openxmlformats.org/officeDocument/2006/relationships/image" Target="../media/image2368.png"/><Relationship Id="rId665" Type="http://schemas.openxmlformats.org/officeDocument/2006/relationships/image" Target="../media/image2389.png"/><Relationship Id="rId15" Type="http://schemas.openxmlformats.org/officeDocument/2006/relationships/image" Target="../media/image2065.png"/><Relationship Id="rId57" Type="http://schemas.openxmlformats.org/officeDocument/2006/relationships/image" Target="../media/image2086.png"/><Relationship Id="rId262" Type="http://schemas.openxmlformats.org/officeDocument/2006/relationships/customXml" Target="../ink/ink2660.xml"/><Relationship Id="rId318" Type="http://schemas.openxmlformats.org/officeDocument/2006/relationships/customXml" Target="../ink/ink2688.xml"/><Relationship Id="rId525" Type="http://schemas.openxmlformats.org/officeDocument/2006/relationships/image" Target="../media/image2319.png"/><Relationship Id="rId567" Type="http://schemas.openxmlformats.org/officeDocument/2006/relationships/image" Target="../media/image2340.png"/><Relationship Id="rId99" Type="http://schemas.openxmlformats.org/officeDocument/2006/relationships/image" Target="../media/image2107.png"/><Relationship Id="rId122" Type="http://schemas.openxmlformats.org/officeDocument/2006/relationships/customXml" Target="../ink/ink2590.xml"/><Relationship Id="rId164" Type="http://schemas.openxmlformats.org/officeDocument/2006/relationships/customXml" Target="../ink/ink2611.xml"/><Relationship Id="rId371" Type="http://schemas.openxmlformats.org/officeDocument/2006/relationships/image" Target="../media/image2242.png"/><Relationship Id="rId427" Type="http://schemas.openxmlformats.org/officeDocument/2006/relationships/image" Target="../media/image2270.png"/><Relationship Id="rId469" Type="http://schemas.openxmlformats.org/officeDocument/2006/relationships/image" Target="../media/image2291.png"/><Relationship Id="rId634" Type="http://schemas.openxmlformats.org/officeDocument/2006/relationships/customXml" Target="../ink/ink2846.xml"/><Relationship Id="rId26" Type="http://schemas.openxmlformats.org/officeDocument/2006/relationships/customXml" Target="../ink/ink2542.xml"/><Relationship Id="rId231" Type="http://schemas.openxmlformats.org/officeDocument/2006/relationships/image" Target="../media/image2172.png"/><Relationship Id="rId273" Type="http://schemas.openxmlformats.org/officeDocument/2006/relationships/image" Target="../media/image2193.png"/><Relationship Id="rId329" Type="http://schemas.openxmlformats.org/officeDocument/2006/relationships/image" Target="../media/image2221.png"/><Relationship Id="rId480" Type="http://schemas.openxmlformats.org/officeDocument/2006/relationships/customXml" Target="../ink/ink2769.xml"/><Relationship Id="rId536" Type="http://schemas.openxmlformats.org/officeDocument/2006/relationships/customXml" Target="../ink/ink2797.xml"/><Relationship Id="rId68" Type="http://schemas.openxmlformats.org/officeDocument/2006/relationships/customXml" Target="../ink/ink2563.xml"/><Relationship Id="rId133" Type="http://schemas.openxmlformats.org/officeDocument/2006/relationships/image" Target="../media/image2123.png"/><Relationship Id="rId175" Type="http://schemas.openxmlformats.org/officeDocument/2006/relationships/image" Target="../media/image2144.png"/><Relationship Id="rId340" Type="http://schemas.openxmlformats.org/officeDocument/2006/relationships/customXml" Target="../ink/ink2699.xml"/><Relationship Id="rId578" Type="http://schemas.openxmlformats.org/officeDocument/2006/relationships/customXml" Target="../ink/ink2818.xml"/><Relationship Id="rId200" Type="http://schemas.openxmlformats.org/officeDocument/2006/relationships/customXml" Target="../ink/ink2629.xml"/><Relationship Id="rId382" Type="http://schemas.openxmlformats.org/officeDocument/2006/relationships/customXml" Target="../ink/ink2720.xml"/><Relationship Id="rId438" Type="http://schemas.openxmlformats.org/officeDocument/2006/relationships/customXml" Target="../ink/ink2748.xml"/><Relationship Id="rId603" Type="http://schemas.openxmlformats.org/officeDocument/2006/relationships/image" Target="../media/image2358.png"/><Relationship Id="rId645" Type="http://schemas.openxmlformats.org/officeDocument/2006/relationships/image" Target="../media/image2379.png"/><Relationship Id="rId242" Type="http://schemas.openxmlformats.org/officeDocument/2006/relationships/customXml" Target="../ink/ink2650.xml"/><Relationship Id="rId284" Type="http://schemas.openxmlformats.org/officeDocument/2006/relationships/customXml" Target="../ink/ink2671.xml"/><Relationship Id="rId491" Type="http://schemas.openxmlformats.org/officeDocument/2006/relationships/image" Target="../media/image2302.png"/><Relationship Id="rId505" Type="http://schemas.openxmlformats.org/officeDocument/2006/relationships/image" Target="../media/image2309.png"/><Relationship Id="rId37" Type="http://schemas.openxmlformats.org/officeDocument/2006/relationships/image" Target="../media/image2076.png"/><Relationship Id="rId79" Type="http://schemas.openxmlformats.org/officeDocument/2006/relationships/image" Target="../media/image2097.png"/><Relationship Id="rId102" Type="http://schemas.openxmlformats.org/officeDocument/2006/relationships/customXml" Target="../ink/ink2580.xml"/><Relationship Id="rId144" Type="http://schemas.openxmlformats.org/officeDocument/2006/relationships/customXml" Target="../ink/ink2601.xml"/><Relationship Id="rId547" Type="http://schemas.openxmlformats.org/officeDocument/2006/relationships/image" Target="../media/image2330.png"/><Relationship Id="rId589" Type="http://schemas.openxmlformats.org/officeDocument/2006/relationships/image" Target="../media/image2351.png"/><Relationship Id="rId90" Type="http://schemas.openxmlformats.org/officeDocument/2006/relationships/customXml" Target="../ink/ink2574.xml"/><Relationship Id="rId186" Type="http://schemas.openxmlformats.org/officeDocument/2006/relationships/customXml" Target="../ink/ink2622.xml"/><Relationship Id="rId351" Type="http://schemas.openxmlformats.org/officeDocument/2006/relationships/image" Target="../media/image2232.png"/><Relationship Id="rId393" Type="http://schemas.openxmlformats.org/officeDocument/2006/relationships/image" Target="../media/image2253.png"/><Relationship Id="rId407" Type="http://schemas.openxmlformats.org/officeDocument/2006/relationships/image" Target="../media/image2260.png"/><Relationship Id="rId449" Type="http://schemas.openxmlformats.org/officeDocument/2006/relationships/image" Target="../media/image2281.png"/><Relationship Id="rId614" Type="http://schemas.openxmlformats.org/officeDocument/2006/relationships/customXml" Target="../ink/ink2836.xml"/><Relationship Id="rId656" Type="http://schemas.openxmlformats.org/officeDocument/2006/relationships/customXml" Target="../ink/ink2857.xml"/><Relationship Id="rId211" Type="http://schemas.openxmlformats.org/officeDocument/2006/relationships/image" Target="../media/image2162.png"/><Relationship Id="rId253" Type="http://schemas.openxmlformats.org/officeDocument/2006/relationships/image" Target="../media/image2183.png"/><Relationship Id="rId295" Type="http://schemas.openxmlformats.org/officeDocument/2006/relationships/image" Target="../media/image2204.png"/><Relationship Id="rId309" Type="http://schemas.openxmlformats.org/officeDocument/2006/relationships/image" Target="../media/image2211.png"/><Relationship Id="rId460" Type="http://schemas.openxmlformats.org/officeDocument/2006/relationships/customXml" Target="../ink/ink2759.xml"/><Relationship Id="rId516" Type="http://schemas.openxmlformats.org/officeDocument/2006/relationships/customXml" Target="../ink/ink2787.xml"/><Relationship Id="rId48" Type="http://schemas.openxmlformats.org/officeDocument/2006/relationships/customXml" Target="../ink/ink2553.xml"/><Relationship Id="rId113" Type="http://schemas.openxmlformats.org/officeDocument/2006/relationships/image" Target="../media/image2113.png"/><Relationship Id="rId320" Type="http://schemas.openxmlformats.org/officeDocument/2006/relationships/customXml" Target="../ink/ink2689.xml"/><Relationship Id="rId558" Type="http://schemas.openxmlformats.org/officeDocument/2006/relationships/customXml" Target="../ink/ink2808.xml"/><Relationship Id="rId155" Type="http://schemas.openxmlformats.org/officeDocument/2006/relationships/image" Target="../media/image2134.png"/><Relationship Id="rId197" Type="http://schemas.openxmlformats.org/officeDocument/2006/relationships/image" Target="../media/image2155.png"/><Relationship Id="rId362" Type="http://schemas.openxmlformats.org/officeDocument/2006/relationships/customXml" Target="../ink/ink2710.xml"/><Relationship Id="rId418" Type="http://schemas.openxmlformats.org/officeDocument/2006/relationships/customXml" Target="../ink/ink2738.xml"/><Relationship Id="rId625" Type="http://schemas.openxmlformats.org/officeDocument/2006/relationships/image" Target="../media/image2369.png"/><Relationship Id="rId222" Type="http://schemas.openxmlformats.org/officeDocument/2006/relationships/customXml" Target="../ink/ink2640.xml"/><Relationship Id="rId264" Type="http://schemas.openxmlformats.org/officeDocument/2006/relationships/customXml" Target="../ink/ink2661.xml"/><Relationship Id="rId471" Type="http://schemas.openxmlformats.org/officeDocument/2006/relationships/image" Target="../media/image2292.png"/><Relationship Id="rId667" Type="http://schemas.openxmlformats.org/officeDocument/2006/relationships/image" Target="../media/image2390.png"/><Relationship Id="rId17" Type="http://schemas.openxmlformats.org/officeDocument/2006/relationships/image" Target="../media/image2066.png"/><Relationship Id="rId59" Type="http://schemas.openxmlformats.org/officeDocument/2006/relationships/image" Target="../media/image2087.png"/><Relationship Id="rId124" Type="http://schemas.openxmlformats.org/officeDocument/2006/relationships/customXml" Target="../ink/ink2591.xml"/><Relationship Id="rId527" Type="http://schemas.openxmlformats.org/officeDocument/2006/relationships/image" Target="../media/image2320.png"/><Relationship Id="rId569" Type="http://schemas.openxmlformats.org/officeDocument/2006/relationships/image" Target="../media/image2341.png"/><Relationship Id="rId70" Type="http://schemas.openxmlformats.org/officeDocument/2006/relationships/customXml" Target="../ink/ink2564.xml"/><Relationship Id="rId166" Type="http://schemas.openxmlformats.org/officeDocument/2006/relationships/customXml" Target="../ink/ink2612.xml"/><Relationship Id="rId331" Type="http://schemas.openxmlformats.org/officeDocument/2006/relationships/image" Target="../media/image2222.png"/><Relationship Id="rId373" Type="http://schemas.openxmlformats.org/officeDocument/2006/relationships/image" Target="../media/image2243.png"/><Relationship Id="rId429" Type="http://schemas.openxmlformats.org/officeDocument/2006/relationships/image" Target="../media/image2271.png"/><Relationship Id="rId580" Type="http://schemas.openxmlformats.org/officeDocument/2006/relationships/customXml" Target="../ink/ink2819.xml"/><Relationship Id="rId636" Type="http://schemas.openxmlformats.org/officeDocument/2006/relationships/customXml" Target="../ink/ink284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73.png"/><Relationship Id="rId440" Type="http://schemas.openxmlformats.org/officeDocument/2006/relationships/customXml" Target="../ink/ink2749.xml"/><Relationship Id="rId28" Type="http://schemas.openxmlformats.org/officeDocument/2006/relationships/customXml" Target="../ink/ink2543.xml"/><Relationship Id="rId275" Type="http://schemas.openxmlformats.org/officeDocument/2006/relationships/image" Target="../media/image2194.png"/><Relationship Id="rId300" Type="http://schemas.openxmlformats.org/officeDocument/2006/relationships/customXml" Target="../ink/ink2679.xml"/><Relationship Id="rId482" Type="http://schemas.openxmlformats.org/officeDocument/2006/relationships/customXml" Target="../ink/ink2770.xml"/><Relationship Id="rId538" Type="http://schemas.openxmlformats.org/officeDocument/2006/relationships/customXml" Target="../ink/ink2798.xml"/><Relationship Id="rId81" Type="http://schemas.openxmlformats.org/officeDocument/2006/relationships/image" Target="../media/image2098.png"/><Relationship Id="rId135" Type="http://schemas.openxmlformats.org/officeDocument/2006/relationships/image" Target="../media/image2124.png"/><Relationship Id="rId177" Type="http://schemas.openxmlformats.org/officeDocument/2006/relationships/image" Target="../media/image2145.png"/><Relationship Id="rId342" Type="http://schemas.openxmlformats.org/officeDocument/2006/relationships/customXml" Target="../ink/ink2700.xml"/><Relationship Id="rId384" Type="http://schemas.openxmlformats.org/officeDocument/2006/relationships/customXml" Target="../ink/ink2721.xml"/><Relationship Id="rId591" Type="http://schemas.openxmlformats.org/officeDocument/2006/relationships/image" Target="../media/image2352.png"/><Relationship Id="rId605" Type="http://schemas.openxmlformats.org/officeDocument/2006/relationships/image" Target="../media/image2359.png"/><Relationship Id="rId202" Type="http://schemas.openxmlformats.org/officeDocument/2006/relationships/customXml" Target="../ink/ink2630.xml"/><Relationship Id="rId244" Type="http://schemas.openxmlformats.org/officeDocument/2006/relationships/customXml" Target="../ink/ink2651.xml"/><Relationship Id="rId647" Type="http://schemas.openxmlformats.org/officeDocument/2006/relationships/image" Target="../media/image2380.png"/><Relationship Id="rId39" Type="http://schemas.openxmlformats.org/officeDocument/2006/relationships/image" Target="../media/image2077.png"/><Relationship Id="rId286" Type="http://schemas.openxmlformats.org/officeDocument/2006/relationships/customXml" Target="../ink/ink2672.xml"/><Relationship Id="rId451" Type="http://schemas.openxmlformats.org/officeDocument/2006/relationships/image" Target="../media/image2282.png"/><Relationship Id="rId493" Type="http://schemas.openxmlformats.org/officeDocument/2006/relationships/image" Target="../media/image2303.png"/><Relationship Id="rId507" Type="http://schemas.openxmlformats.org/officeDocument/2006/relationships/image" Target="../media/image2310.png"/><Relationship Id="rId549" Type="http://schemas.openxmlformats.org/officeDocument/2006/relationships/image" Target="../media/image2331.png"/><Relationship Id="rId50" Type="http://schemas.openxmlformats.org/officeDocument/2006/relationships/customXml" Target="../ink/ink2554.xml"/><Relationship Id="rId104" Type="http://schemas.openxmlformats.org/officeDocument/2006/relationships/customXml" Target="../ink/ink2581.xml"/><Relationship Id="rId146" Type="http://schemas.openxmlformats.org/officeDocument/2006/relationships/customXml" Target="../ink/ink2602.xml"/><Relationship Id="rId188" Type="http://schemas.openxmlformats.org/officeDocument/2006/relationships/customXml" Target="../ink/ink2623.xml"/><Relationship Id="rId311" Type="http://schemas.openxmlformats.org/officeDocument/2006/relationships/image" Target="../media/image2212.png"/><Relationship Id="rId353" Type="http://schemas.openxmlformats.org/officeDocument/2006/relationships/image" Target="../media/image2233.png"/><Relationship Id="rId395" Type="http://schemas.openxmlformats.org/officeDocument/2006/relationships/image" Target="../media/image2254.png"/><Relationship Id="rId409" Type="http://schemas.openxmlformats.org/officeDocument/2006/relationships/image" Target="../media/image2261.png"/><Relationship Id="rId560" Type="http://schemas.openxmlformats.org/officeDocument/2006/relationships/customXml" Target="../ink/ink2809.xml"/><Relationship Id="rId92" Type="http://schemas.openxmlformats.org/officeDocument/2006/relationships/customXml" Target="../ink/ink2575.xml"/><Relationship Id="rId213" Type="http://schemas.openxmlformats.org/officeDocument/2006/relationships/image" Target="../media/image2163.png"/><Relationship Id="rId420" Type="http://schemas.openxmlformats.org/officeDocument/2006/relationships/customXml" Target="../ink/ink2739.xml"/><Relationship Id="rId616" Type="http://schemas.openxmlformats.org/officeDocument/2006/relationships/customXml" Target="../ink/ink2837.xml"/><Relationship Id="rId658" Type="http://schemas.openxmlformats.org/officeDocument/2006/relationships/customXml" Target="../ink/ink2858.xml"/><Relationship Id="rId255" Type="http://schemas.openxmlformats.org/officeDocument/2006/relationships/image" Target="../media/image2184.png"/><Relationship Id="rId297" Type="http://schemas.openxmlformats.org/officeDocument/2006/relationships/image" Target="../media/image2205.png"/><Relationship Id="rId462" Type="http://schemas.openxmlformats.org/officeDocument/2006/relationships/customXml" Target="../ink/ink2760.xml"/><Relationship Id="rId518" Type="http://schemas.openxmlformats.org/officeDocument/2006/relationships/customXml" Target="../ink/ink2788.xml"/><Relationship Id="rId115" Type="http://schemas.openxmlformats.org/officeDocument/2006/relationships/image" Target="../media/image2114.png"/><Relationship Id="rId157" Type="http://schemas.openxmlformats.org/officeDocument/2006/relationships/image" Target="../media/image2135.png"/><Relationship Id="rId322" Type="http://schemas.openxmlformats.org/officeDocument/2006/relationships/customXml" Target="../ink/ink2690.xml"/><Relationship Id="rId364" Type="http://schemas.openxmlformats.org/officeDocument/2006/relationships/customXml" Target="../ink/ink2711.xml"/><Relationship Id="rId61" Type="http://schemas.openxmlformats.org/officeDocument/2006/relationships/image" Target="../media/image2088.png"/><Relationship Id="rId199" Type="http://schemas.openxmlformats.org/officeDocument/2006/relationships/image" Target="../media/image2156.png"/><Relationship Id="rId571" Type="http://schemas.openxmlformats.org/officeDocument/2006/relationships/image" Target="../media/image2342.png"/><Relationship Id="rId627" Type="http://schemas.openxmlformats.org/officeDocument/2006/relationships/image" Target="../media/image2370.png"/><Relationship Id="rId669" Type="http://schemas.openxmlformats.org/officeDocument/2006/relationships/image" Target="../media/image2391.png"/><Relationship Id="rId19" Type="http://schemas.openxmlformats.org/officeDocument/2006/relationships/image" Target="../media/image2067.png"/><Relationship Id="rId224" Type="http://schemas.openxmlformats.org/officeDocument/2006/relationships/customXml" Target="../ink/ink2641.xml"/><Relationship Id="rId266" Type="http://schemas.openxmlformats.org/officeDocument/2006/relationships/customXml" Target="../ink/ink2662.xml"/><Relationship Id="rId431" Type="http://schemas.openxmlformats.org/officeDocument/2006/relationships/image" Target="../media/image2272.png"/><Relationship Id="rId473" Type="http://schemas.openxmlformats.org/officeDocument/2006/relationships/image" Target="../media/image2293.png"/><Relationship Id="rId529" Type="http://schemas.openxmlformats.org/officeDocument/2006/relationships/image" Target="../media/image2321.png"/><Relationship Id="rId30" Type="http://schemas.openxmlformats.org/officeDocument/2006/relationships/customXml" Target="../ink/ink2544.xml"/><Relationship Id="rId126" Type="http://schemas.openxmlformats.org/officeDocument/2006/relationships/customXml" Target="../ink/ink2592.xml"/><Relationship Id="rId168" Type="http://schemas.openxmlformats.org/officeDocument/2006/relationships/customXml" Target="../ink/ink2613.xml"/><Relationship Id="rId333" Type="http://schemas.openxmlformats.org/officeDocument/2006/relationships/image" Target="../media/image2223.png"/><Relationship Id="rId540" Type="http://schemas.openxmlformats.org/officeDocument/2006/relationships/customXml" Target="../ink/ink2799.xml"/><Relationship Id="rId72" Type="http://schemas.openxmlformats.org/officeDocument/2006/relationships/customXml" Target="../ink/ink2565.xml"/><Relationship Id="rId375" Type="http://schemas.openxmlformats.org/officeDocument/2006/relationships/image" Target="../media/image2244.png"/><Relationship Id="rId582" Type="http://schemas.openxmlformats.org/officeDocument/2006/relationships/customXml" Target="../ink/ink2820.xml"/><Relationship Id="rId638" Type="http://schemas.openxmlformats.org/officeDocument/2006/relationships/customXml" Target="../ink/ink2848.xml"/><Relationship Id="rId3" Type="http://schemas.openxmlformats.org/officeDocument/2006/relationships/image" Target="../media/image2060.emf"/><Relationship Id="rId235" Type="http://schemas.openxmlformats.org/officeDocument/2006/relationships/image" Target="../media/image2174.png"/><Relationship Id="rId277" Type="http://schemas.openxmlformats.org/officeDocument/2006/relationships/image" Target="../media/image2195.png"/><Relationship Id="rId400" Type="http://schemas.openxmlformats.org/officeDocument/2006/relationships/customXml" Target="../ink/ink2729.xml"/><Relationship Id="rId442" Type="http://schemas.openxmlformats.org/officeDocument/2006/relationships/customXml" Target="../ink/ink2750.xml"/><Relationship Id="rId484" Type="http://schemas.openxmlformats.org/officeDocument/2006/relationships/customXml" Target="../ink/ink2771.xml"/><Relationship Id="rId137" Type="http://schemas.openxmlformats.org/officeDocument/2006/relationships/image" Target="../media/image2125.png"/><Relationship Id="rId302" Type="http://schemas.openxmlformats.org/officeDocument/2006/relationships/customXml" Target="../ink/ink2680.xml"/><Relationship Id="rId344" Type="http://schemas.openxmlformats.org/officeDocument/2006/relationships/customXml" Target="../ink/ink2701.xml"/><Relationship Id="rId41" Type="http://schemas.openxmlformats.org/officeDocument/2006/relationships/image" Target="../media/image2078.png"/><Relationship Id="rId83" Type="http://schemas.openxmlformats.org/officeDocument/2006/relationships/image" Target="../media/image2099.png"/><Relationship Id="rId179" Type="http://schemas.openxmlformats.org/officeDocument/2006/relationships/image" Target="../media/image2146.png"/><Relationship Id="rId386" Type="http://schemas.openxmlformats.org/officeDocument/2006/relationships/customXml" Target="../ink/ink2722.xml"/><Relationship Id="rId551" Type="http://schemas.openxmlformats.org/officeDocument/2006/relationships/image" Target="../media/image2332.png"/><Relationship Id="rId593" Type="http://schemas.openxmlformats.org/officeDocument/2006/relationships/image" Target="../media/image2353.png"/><Relationship Id="rId607" Type="http://schemas.openxmlformats.org/officeDocument/2006/relationships/image" Target="../media/image2360.png"/><Relationship Id="rId649" Type="http://schemas.openxmlformats.org/officeDocument/2006/relationships/image" Target="../media/image2381.png"/><Relationship Id="rId190" Type="http://schemas.openxmlformats.org/officeDocument/2006/relationships/customXml" Target="../ink/ink2624.xml"/><Relationship Id="rId204" Type="http://schemas.openxmlformats.org/officeDocument/2006/relationships/customXml" Target="../ink/ink2631.xml"/><Relationship Id="rId246" Type="http://schemas.openxmlformats.org/officeDocument/2006/relationships/customXml" Target="../ink/ink2652.xml"/><Relationship Id="rId288" Type="http://schemas.openxmlformats.org/officeDocument/2006/relationships/customXml" Target="../ink/ink2673.xml"/><Relationship Id="rId411" Type="http://schemas.openxmlformats.org/officeDocument/2006/relationships/image" Target="../media/image2262.png"/><Relationship Id="rId453" Type="http://schemas.openxmlformats.org/officeDocument/2006/relationships/image" Target="../media/image2283.png"/><Relationship Id="rId509" Type="http://schemas.openxmlformats.org/officeDocument/2006/relationships/image" Target="../media/image2311.png"/><Relationship Id="rId660" Type="http://schemas.openxmlformats.org/officeDocument/2006/relationships/customXml" Target="../ink/ink2859.xml"/><Relationship Id="rId106" Type="http://schemas.openxmlformats.org/officeDocument/2006/relationships/customXml" Target="../ink/ink2582.xml"/><Relationship Id="rId313" Type="http://schemas.openxmlformats.org/officeDocument/2006/relationships/image" Target="../media/image2213.png"/><Relationship Id="rId495" Type="http://schemas.openxmlformats.org/officeDocument/2006/relationships/image" Target="../media/image2304.png"/><Relationship Id="rId10" Type="http://schemas.openxmlformats.org/officeDocument/2006/relationships/customXml" Target="../ink/ink2534.xml"/><Relationship Id="rId52" Type="http://schemas.openxmlformats.org/officeDocument/2006/relationships/customXml" Target="../ink/ink2555.xml"/><Relationship Id="rId94" Type="http://schemas.openxmlformats.org/officeDocument/2006/relationships/customXml" Target="../ink/ink2576.xml"/><Relationship Id="rId148" Type="http://schemas.openxmlformats.org/officeDocument/2006/relationships/customXml" Target="../ink/ink2603.xml"/><Relationship Id="rId355" Type="http://schemas.openxmlformats.org/officeDocument/2006/relationships/image" Target="../media/image2234.png"/><Relationship Id="rId397" Type="http://schemas.openxmlformats.org/officeDocument/2006/relationships/image" Target="../media/image2255.png"/><Relationship Id="rId520" Type="http://schemas.openxmlformats.org/officeDocument/2006/relationships/customXml" Target="../ink/ink2789.xml"/><Relationship Id="rId562" Type="http://schemas.openxmlformats.org/officeDocument/2006/relationships/customXml" Target="../ink/ink2810.xml"/><Relationship Id="rId618" Type="http://schemas.openxmlformats.org/officeDocument/2006/relationships/customXml" Target="../ink/ink2838.xml"/><Relationship Id="rId215" Type="http://schemas.openxmlformats.org/officeDocument/2006/relationships/image" Target="../media/image2164.png"/><Relationship Id="rId257" Type="http://schemas.openxmlformats.org/officeDocument/2006/relationships/image" Target="../media/image2185.png"/><Relationship Id="rId422" Type="http://schemas.openxmlformats.org/officeDocument/2006/relationships/customXml" Target="../ink/ink2740.xml"/><Relationship Id="rId464" Type="http://schemas.openxmlformats.org/officeDocument/2006/relationships/customXml" Target="../ink/ink2761.xml"/><Relationship Id="rId299" Type="http://schemas.openxmlformats.org/officeDocument/2006/relationships/image" Target="../media/image2206.png"/><Relationship Id="rId63" Type="http://schemas.openxmlformats.org/officeDocument/2006/relationships/image" Target="../media/image2089.png"/><Relationship Id="rId159" Type="http://schemas.openxmlformats.org/officeDocument/2006/relationships/image" Target="../media/image2136.png"/><Relationship Id="rId366" Type="http://schemas.openxmlformats.org/officeDocument/2006/relationships/customXml" Target="../ink/ink2712.xml"/><Relationship Id="rId573" Type="http://schemas.openxmlformats.org/officeDocument/2006/relationships/image" Target="../media/image2343.png"/><Relationship Id="rId226" Type="http://schemas.openxmlformats.org/officeDocument/2006/relationships/customXml" Target="../ink/ink2642.xml"/><Relationship Id="rId433" Type="http://schemas.openxmlformats.org/officeDocument/2006/relationships/image" Target="../media/image2273.png"/><Relationship Id="rId640" Type="http://schemas.openxmlformats.org/officeDocument/2006/relationships/customXml" Target="../ink/ink2849.xml"/><Relationship Id="rId74" Type="http://schemas.openxmlformats.org/officeDocument/2006/relationships/customXml" Target="../ink/ink2566.xml"/><Relationship Id="rId377" Type="http://schemas.openxmlformats.org/officeDocument/2006/relationships/image" Target="../media/image2245.png"/><Relationship Id="rId500" Type="http://schemas.openxmlformats.org/officeDocument/2006/relationships/customXml" Target="../ink/ink2779.xml"/><Relationship Id="rId584" Type="http://schemas.openxmlformats.org/officeDocument/2006/relationships/customXml" Target="../ink/ink2821.xml"/><Relationship Id="rId5" Type="http://schemas.openxmlformats.org/officeDocument/2006/relationships/image" Target="../media/image2061.png"/><Relationship Id="rId237" Type="http://schemas.openxmlformats.org/officeDocument/2006/relationships/image" Target="../media/image2175.png"/><Relationship Id="rId444" Type="http://schemas.openxmlformats.org/officeDocument/2006/relationships/customXml" Target="../ink/ink2751.xml"/><Relationship Id="rId651" Type="http://schemas.openxmlformats.org/officeDocument/2006/relationships/image" Target="../media/image2382.png"/><Relationship Id="rId290" Type="http://schemas.openxmlformats.org/officeDocument/2006/relationships/customXml" Target="../ink/ink2674.xml"/><Relationship Id="rId304" Type="http://schemas.openxmlformats.org/officeDocument/2006/relationships/customXml" Target="../ink/ink2681.xml"/><Relationship Id="rId388" Type="http://schemas.openxmlformats.org/officeDocument/2006/relationships/customXml" Target="../ink/ink2723.xml"/><Relationship Id="rId511" Type="http://schemas.openxmlformats.org/officeDocument/2006/relationships/image" Target="../media/image2312.png"/><Relationship Id="rId609" Type="http://schemas.openxmlformats.org/officeDocument/2006/relationships/image" Target="../media/image2361.png"/><Relationship Id="rId85" Type="http://schemas.openxmlformats.org/officeDocument/2006/relationships/image" Target="../media/image2100.png"/><Relationship Id="rId150" Type="http://schemas.openxmlformats.org/officeDocument/2006/relationships/customXml" Target="../ink/ink2604.xml"/><Relationship Id="rId595" Type="http://schemas.openxmlformats.org/officeDocument/2006/relationships/image" Target="../media/image2354.png"/><Relationship Id="rId248" Type="http://schemas.openxmlformats.org/officeDocument/2006/relationships/customXml" Target="../ink/ink2653.xml"/><Relationship Id="rId455" Type="http://schemas.openxmlformats.org/officeDocument/2006/relationships/image" Target="../media/image2284.png"/><Relationship Id="rId662" Type="http://schemas.openxmlformats.org/officeDocument/2006/relationships/customXml" Target="../ink/ink2860.xml"/><Relationship Id="rId12" Type="http://schemas.openxmlformats.org/officeDocument/2006/relationships/customXml" Target="../ink/ink2535.xml"/><Relationship Id="rId108" Type="http://schemas.openxmlformats.org/officeDocument/2006/relationships/customXml" Target="../ink/ink2583.xml"/><Relationship Id="rId315" Type="http://schemas.openxmlformats.org/officeDocument/2006/relationships/image" Target="../media/image2214.png"/><Relationship Id="rId522" Type="http://schemas.openxmlformats.org/officeDocument/2006/relationships/customXml" Target="../ink/ink2790.xml"/><Relationship Id="rId96" Type="http://schemas.openxmlformats.org/officeDocument/2006/relationships/customXml" Target="../ink/ink2577.xml"/><Relationship Id="rId161" Type="http://schemas.openxmlformats.org/officeDocument/2006/relationships/image" Target="../media/image2137.png"/><Relationship Id="rId399" Type="http://schemas.openxmlformats.org/officeDocument/2006/relationships/image" Target="../media/image2256.png"/><Relationship Id="rId259" Type="http://schemas.openxmlformats.org/officeDocument/2006/relationships/image" Target="../media/image2186.png"/><Relationship Id="rId466" Type="http://schemas.openxmlformats.org/officeDocument/2006/relationships/customXml" Target="../ink/ink2762.xml"/><Relationship Id="rId673" Type="http://schemas.openxmlformats.org/officeDocument/2006/relationships/image" Target="../media/image2393.png"/><Relationship Id="rId23" Type="http://schemas.openxmlformats.org/officeDocument/2006/relationships/image" Target="../media/image2069.png"/><Relationship Id="rId119" Type="http://schemas.openxmlformats.org/officeDocument/2006/relationships/image" Target="../media/image2116.png"/><Relationship Id="rId326" Type="http://schemas.openxmlformats.org/officeDocument/2006/relationships/customXml" Target="../ink/ink2692.xml"/><Relationship Id="rId533" Type="http://schemas.openxmlformats.org/officeDocument/2006/relationships/image" Target="../media/image2323.png"/><Relationship Id="rId172" Type="http://schemas.openxmlformats.org/officeDocument/2006/relationships/customXml" Target="../ink/ink2615.xml"/><Relationship Id="rId477" Type="http://schemas.openxmlformats.org/officeDocument/2006/relationships/image" Target="../media/image2295.png"/><Relationship Id="rId600" Type="http://schemas.openxmlformats.org/officeDocument/2006/relationships/customXml" Target="../ink/ink2829.xml"/><Relationship Id="rId337" Type="http://schemas.openxmlformats.org/officeDocument/2006/relationships/image" Target="../media/image2225.png"/><Relationship Id="rId34" Type="http://schemas.openxmlformats.org/officeDocument/2006/relationships/customXml" Target="../ink/ink2546.xml"/><Relationship Id="rId544" Type="http://schemas.openxmlformats.org/officeDocument/2006/relationships/customXml" Target="../ink/ink2801.xml"/><Relationship Id="rId183" Type="http://schemas.openxmlformats.org/officeDocument/2006/relationships/image" Target="../media/image2148.png"/><Relationship Id="rId390" Type="http://schemas.openxmlformats.org/officeDocument/2006/relationships/customXml" Target="../ink/ink2724.xml"/><Relationship Id="rId404" Type="http://schemas.openxmlformats.org/officeDocument/2006/relationships/customXml" Target="../ink/ink2731.xml"/><Relationship Id="rId611" Type="http://schemas.openxmlformats.org/officeDocument/2006/relationships/image" Target="../media/image2362.png"/><Relationship Id="rId250" Type="http://schemas.openxmlformats.org/officeDocument/2006/relationships/customXml" Target="../ink/ink2654.xml"/><Relationship Id="rId488" Type="http://schemas.openxmlformats.org/officeDocument/2006/relationships/customXml" Target="../ink/ink2773.xml"/><Relationship Id="rId45" Type="http://schemas.openxmlformats.org/officeDocument/2006/relationships/image" Target="../media/image2080.png"/><Relationship Id="rId110" Type="http://schemas.openxmlformats.org/officeDocument/2006/relationships/customXml" Target="../ink/ink2584.xml"/><Relationship Id="rId348" Type="http://schemas.openxmlformats.org/officeDocument/2006/relationships/customXml" Target="../ink/ink2703.xml"/><Relationship Id="rId555" Type="http://schemas.openxmlformats.org/officeDocument/2006/relationships/image" Target="../media/image2334.png"/><Relationship Id="rId194" Type="http://schemas.openxmlformats.org/officeDocument/2006/relationships/customXml" Target="../ink/ink2626.xml"/><Relationship Id="rId208" Type="http://schemas.openxmlformats.org/officeDocument/2006/relationships/customXml" Target="../ink/ink2633.xml"/><Relationship Id="rId415" Type="http://schemas.openxmlformats.org/officeDocument/2006/relationships/image" Target="../media/image2264.png"/><Relationship Id="rId622" Type="http://schemas.openxmlformats.org/officeDocument/2006/relationships/customXml" Target="../ink/ink2840.xml"/><Relationship Id="rId261" Type="http://schemas.openxmlformats.org/officeDocument/2006/relationships/image" Target="../media/image2187.png"/><Relationship Id="rId499" Type="http://schemas.openxmlformats.org/officeDocument/2006/relationships/image" Target="../media/image2306.png"/><Relationship Id="rId56" Type="http://schemas.openxmlformats.org/officeDocument/2006/relationships/customXml" Target="../ink/ink2557.xml"/><Relationship Id="rId359" Type="http://schemas.openxmlformats.org/officeDocument/2006/relationships/image" Target="../media/image2236.png"/><Relationship Id="rId566" Type="http://schemas.openxmlformats.org/officeDocument/2006/relationships/customXml" Target="../ink/ink2812.xml"/><Relationship Id="rId121" Type="http://schemas.openxmlformats.org/officeDocument/2006/relationships/image" Target="../media/image2117.png"/><Relationship Id="rId219" Type="http://schemas.openxmlformats.org/officeDocument/2006/relationships/image" Target="../media/image2166.png"/><Relationship Id="rId426" Type="http://schemas.openxmlformats.org/officeDocument/2006/relationships/customXml" Target="../ink/ink2742.xml"/><Relationship Id="rId633" Type="http://schemas.openxmlformats.org/officeDocument/2006/relationships/image" Target="../media/image2373.png"/><Relationship Id="rId67" Type="http://schemas.openxmlformats.org/officeDocument/2006/relationships/image" Target="../media/image2091.png"/><Relationship Id="rId272" Type="http://schemas.openxmlformats.org/officeDocument/2006/relationships/customXml" Target="../ink/ink2665.xml"/><Relationship Id="rId577" Type="http://schemas.openxmlformats.org/officeDocument/2006/relationships/image" Target="../media/image2345.png"/><Relationship Id="rId132" Type="http://schemas.openxmlformats.org/officeDocument/2006/relationships/customXml" Target="../ink/ink2595.xml"/><Relationship Id="rId437" Type="http://schemas.openxmlformats.org/officeDocument/2006/relationships/image" Target="../media/image2275.png"/><Relationship Id="rId644" Type="http://schemas.openxmlformats.org/officeDocument/2006/relationships/customXml" Target="../ink/ink2851.xml"/><Relationship Id="rId283" Type="http://schemas.openxmlformats.org/officeDocument/2006/relationships/image" Target="../media/image2198.png"/><Relationship Id="rId490" Type="http://schemas.openxmlformats.org/officeDocument/2006/relationships/customXml" Target="../ink/ink2774.xml"/><Relationship Id="rId504" Type="http://schemas.openxmlformats.org/officeDocument/2006/relationships/customXml" Target="../ink/ink2781.xml"/><Relationship Id="rId78" Type="http://schemas.openxmlformats.org/officeDocument/2006/relationships/customXml" Target="../ink/ink2568.xml"/><Relationship Id="rId143" Type="http://schemas.openxmlformats.org/officeDocument/2006/relationships/image" Target="../media/image2128.png"/><Relationship Id="rId350" Type="http://schemas.openxmlformats.org/officeDocument/2006/relationships/customXml" Target="../ink/ink2704.xml"/><Relationship Id="rId588" Type="http://schemas.openxmlformats.org/officeDocument/2006/relationships/customXml" Target="../ink/ink2823.xml"/><Relationship Id="rId9" Type="http://schemas.openxmlformats.org/officeDocument/2006/relationships/image" Target="../media/image1388.png"/><Relationship Id="rId210" Type="http://schemas.openxmlformats.org/officeDocument/2006/relationships/customXml" Target="../ink/ink2634.xml"/><Relationship Id="rId448" Type="http://schemas.openxmlformats.org/officeDocument/2006/relationships/customXml" Target="../ink/ink2753.xml"/><Relationship Id="rId655" Type="http://schemas.openxmlformats.org/officeDocument/2006/relationships/image" Target="../media/image2384.png"/><Relationship Id="rId294" Type="http://schemas.openxmlformats.org/officeDocument/2006/relationships/customXml" Target="../ink/ink2676.xml"/><Relationship Id="rId308" Type="http://schemas.openxmlformats.org/officeDocument/2006/relationships/customXml" Target="../ink/ink2683.xml"/><Relationship Id="rId515" Type="http://schemas.openxmlformats.org/officeDocument/2006/relationships/image" Target="../media/image2314.png"/><Relationship Id="rId89" Type="http://schemas.openxmlformats.org/officeDocument/2006/relationships/image" Target="../media/image2102.png"/><Relationship Id="rId154" Type="http://schemas.openxmlformats.org/officeDocument/2006/relationships/customXml" Target="../ink/ink2606.xml"/><Relationship Id="rId361" Type="http://schemas.openxmlformats.org/officeDocument/2006/relationships/image" Target="../media/image2237.png"/><Relationship Id="rId599" Type="http://schemas.openxmlformats.org/officeDocument/2006/relationships/image" Target="../media/image2356.png"/><Relationship Id="rId459" Type="http://schemas.openxmlformats.org/officeDocument/2006/relationships/image" Target="../media/image2286.png"/><Relationship Id="rId666" Type="http://schemas.openxmlformats.org/officeDocument/2006/relationships/customXml" Target="../ink/ink2862.xml"/><Relationship Id="rId16" Type="http://schemas.openxmlformats.org/officeDocument/2006/relationships/customXml" Target="../ink/ink2537.xml"/><Relationship Id="rId221" Type="http://schemas.openxmlformats.org/officeDocument/2006/relationships/image" Target="../media/image2167.png"/><Relationship Id="rId319" Type="http://schemas.openxmlformats.org/officeDocument/2006/relationships/image" Target="../media/image2216.png"/><Relationship Id="rId526" Type="http://schemas.openxmlformats.org/officeDocument/2006/relationships/customXml" Target="../ink/ink2792.xml"/><Relationship Id="rId165" Type="http://schemas.openxmlformats.org/officeDocument/2006/relationships/image" Target="../media/image2139.png"/><Relationship Id="rId372" Type="http://schemas.openxmlformats.org/officeDocument/2006/relationships/customXml" Target="../ink/ink2715.xml"/><Relationship Id="rId232" Type="http://schemas.openxmlformats.org/officeDocument/2006/relationships/customXml" Target="../ink/ink2645.xml"/><Relationship Id="rId27" Type="http://schemas.openxmlformats.org/officeDocument/2006/relationships/image" Target="../media/image2071.png"/><Relationship Id="rId537" Type="http://schemas.openxmlformats.org/officeDocument/2006/relationships/image" Target="../media/image2325.png"/><Relationship Id="rId80" Type="http://schemas.openxmlformats.org/officeDocument/2006/relationships/customXml" Target="../ink/ink2569.xml"/><Relationship Id="rId176" Type="http://schemas.openxmlformats.org/officeDocument/2006/relationships/customXml" Target="../ink/ink2617.xml"/><Relationship Id="rId383" Type="http://schemas.openxmlformats.org/officeDocument/2006/relationships/image" Target="../media/image2248.png"/><Relationship Id="rId590" Type="http://schemas.openxmlformats.org/officeDocument/2006/relationships/customXml" Target="../ink/ink2824.xml"/><Relationship Id="rId604" Type="http://schemas.openxmlformats.org/officeDocument/2006/relationships/customXml" Target="../ink/ink28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14:cNvPr>
              <p14:cNvContentPartPr/>
              <p14:nvPr/>
            </p14:nvContentPartPr>
            <p14:xfrm>
              <a:off x="2259327" y="1782622"/>
              <a:ext cx="24480" cy="14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87" y="1773982"/>
                <a:ext cx="4212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671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41219A-FD0C-0219-9025-D0A19860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50" y="91441"/>
            <a:ext cx="7646938" cy="40411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357364" y="4405222"/>
              <a:ext cx="7560" cy="13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724" y="4396582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317684" y="4159342"/>
            <a:ext cx="174240" cy="232560"/>
            <a:chOff x="317684" y="4159342"/>
            <a:chExt cx="1742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381044" y="4187422"/>
                <a:ext cx="42480" cy="18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404" y="4178782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317684" y="4159342"/>
                <a:ext cx="174240" cy="232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044" y="4150342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606764" y="4238182"/>
              <a:ext cx="3600" cy="25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64" y="4229182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616484" y="4345462"/>
              <a:ext cx="3960" cy="21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484" y="4336822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104644" y="4133062"/>
            <a:ext cx="423720" cy="235800"/>
            <a:chOff x="1104644" y="4133062"/>
            <a:chExt cx="4237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90684" y="4184182"/>
                <a:ext cx="17640" cy="184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2044" y="4175542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104644" y="4147822"/>
                <a:ext cx="187200" cy="9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6004" y="4138822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422524" y="4181302"/>
                <a:ext cx="16920" cy="18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3524" y="4172302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361324" y="4133062"/>
                <a:ext cx="167040" cy="101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2684" y="4124062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682804" y="4245742"/>
              <a:ext cx="13680" cy="10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4164" y="4237102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680284" y="4354102"/>
              <a:ext cx="12600" cy="32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1644" y="4345462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14:cNvPr>
              <p14:cNvContentPartPr/>
              <p14:nvPr/>
            </p14:nvContentPartPr>
            <p14:xfrm>
              <a:off x="3490004" y="497782"/>
              <a:ext cx="990720" cy="46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1004" y="488782"/>
                <a:ext cx="1008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14:cNvPr>
              <p14:cNvContentPartPr/>
              <p14:nvPr/>
            </p14:nvContentPartPr>
            <p14:xfrm>
              <a:off x="3067724" y="1027702"/>
              <a:ext cx="1445040" cy="660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8724" y="1019062"/>
                <a:ext cx="14626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755604" y="4175542"/>
              <a:ext cx="75600" cy="141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6604" y="4166542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914364" y="4180582"/>
              <a:ext cx="101880" cy="123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5724" y="4171942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3076724" y="4295782"/>
              <a:ext cx="10080" cy="144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7724" y="4287142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149084" y="4167622"/>
              <a:ext cx="108360" cy="73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40084" y="4158982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281204" y="4166542"/>
              <a:ext cx="89280" cy="644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72204" y="4157542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440684" y="4170862"/>
              <a:ext cx="63720" cy="77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1684" y="4161862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747764" y="4182382"/>
              <a:ext cx="14400" cy="133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39124" y="4173742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704924" y="4226662"/>
              <a:ext cx="120600" cy="14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6284" y="4218022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4046564" y="4080862"/>
              <a:ext cx="102600" cy="1303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7564" y="4071862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183004" y="4068982"/>
              <a:ext cx="105120" cy="10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4004" y="4059982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359764" y="4077262"/>
              <a:ext cx="95760" cy="104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1124" y="4068262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536164" y="4048102"/>
              <a:ext cx="115560" cy="111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7524" y="4039102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4035404" y="4202902"/>
              <a:ext cx="654120" cy="125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26404" y="4194262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327364" y="4381822"/>
              <a:ext cx="126000" cy="65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18724" y="4373182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99244" y="4630222"/>
            <a:ext cx="373320" cy="150840"/>
            <a:chOff x="1099244" y="4630222"/>
            <a:chExt cx="3733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99244" y="4636702"/>
                <a:ext cx="144360" cy="144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244" y="4628062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328924" y="4630222"/>
                <a:ext cx="143640" cy="142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0284" y="4621582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682804" y="4640662"/>
            <a:ext cx="14400" cy="114840"/>
            <a:chOff x="1682804" y="4640662"/>
            <a:chExt cx="144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684604" y="4640662"/>
                <a:ext cx="12600" cy="6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5604" y="463166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682804" y="4717342"/>
                <a:ext cx="5400" cy="3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4164" y="4708702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 xmlns=""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 xmlns=""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 xmlns=""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 xmlns=""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 xmlns=""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92484" y="4638502"/>
            <a:ext cx="221760" cy="151200"/>
            <a:chOff x="4792484" y="4638502"/>
            <a:chExt cx="22176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92484" y="4718782"/>
                <a:ext cx="31680" cy="30960"/>
              </p14:xfrm>
            </p:contentPart>
          </mc:Choice>
          <mc:Fallback xmlns=""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3484" y="4710142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95804" y="4638502"/>
                <a:ext cx="118440" cy="151200"/>
              </p14:xfrm>
            </p:contentPart>
          </mc:Choice>
          <mc:Fallback xmlns=""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6804" y="4629862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2019044" y="4502782"/>
            <a:ext cx="2619720" cy="537120"/>
            <a:chOff x="2019044" y="4502782"/>
            <a:chExt cx="26197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2088164" y="4647862"/>
                <a:ext cx="32400" cy="151920"/>
              </p14:xfrm>
            </p:contentPart>
          </mc:Choice>
          <mc:Fallback xmlns=""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9164" y="4638862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2019044" y="4609702"/>
                <a:ext cx="135360" cy="184680"/>
              </p14:xfrm>
            </p:contentPart>
          </mc:Choice>
          <mc:Fallback xmlns=""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0044" y="4600702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233964" y="4630942"/>
                <a:ext cx="130680" cy="176400"/>
              </p14:xfrm>
            </p:contentPart>
          </mc:Choice>
          <mc:Fallback xmlns=""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5324" y="4621942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314964" y="4738222"/>
                <a:ext cx="75240" cy="67320"/>
              </p14:xfrm>
            </p:contentPart>
          </mc:Choice>
          <mc:Fallback xmlns=""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06324" y="4729222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529524" y="4718422"/>
                <a:ext cx="127800" cy="42120"/>
              </p14:xfrm>
            </p:contentPart>
          </mc:Choice>
          <mc:Fallback xmlns=""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0884" y="4709782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569484" y="4772782"/>
                <a:ext cx="89280" cy="15840"/>
              </p14:xfrm>
            </p:contentPart>
          </mc:Choice>
          <mc:Fallback xmlns=""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0484" y="4763782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819684" y="4561462"/>
                <a:ext cx="139680" cy="106920"/>
              </p14:xfrm>
            </p:contentPart>
          </mc:Choice>
          <mc:Fallback xmlns=""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0684" y="4552462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3018764" y="4548862"/>
                <a:ext cx="54000" cy="118800"/>
              </p14:xfrm>
            </p:contentPart>
          </mc:Choice>
          <mc:Fallback xmlns=""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10124" y="4539862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152324" y="4648222"/>
                <a:ext cx="23040" cy="7200"/>
              </p14:xfrm>
            </p:contentPart>
          </mc:Choice>
          <mc:Fallback xmlns=""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3684" y="4639582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236564" y="4590982"/>
                <a:ext cx="88200" cy="61560"/>
              </p14:xfrm>
            </p:contentPart>
          </mc:Choice>
          <mc:Fallback xmlns=""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64" y="4582342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372644" y="4583422"/>
                <a:ext cx="103680" cy="51480"/>
              </p14:xfrm>
            </p:contentPart>
          </mc:Choice>
          <mc:Fallback xmlns=""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4004" y="4574422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500084" y="4574062"/>
                <a:ext cx="114840" cy="66240"/>
              </p14:xfrm>
            </p:contentPart>
          </mc:Choice>
          <mc:Fallback xmlns=""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91084" y="4565062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682964" y="4656142"/>
                <a:ext cx="20880" cy="8640"/>
              </p14:xfrm>
            </p:contentPart>
          </mc:Choice>
          <mc:Fallback xmlns=""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73964" y="4647142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782324" y="4563262"/>
                <a:ext cx="84960" cy="81720"/>
              </p14:xfrm>
            </p:contentPart>
          </mc:Choice>
          <mc:Fallback xmlns=""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3324" y="4554622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906164" y="4572262"/>
                <a:ext cx="68040" cy="75240"/>
              </p14:xfrm>
            </p:contentPart>
          </mc:Choice>
          <mc:Fallback xmlns=""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97164" y="4563262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90044" y="4558942"/>
                <a:ext cx="97200" cy="69120"/>
              </p14:xfrm>
            </p:contentPart>
          </mc:Choice>
          <mc:Fallback xmlns=""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1404" y="4550302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144124" y="4633822"/>
                <a:ext cx="18360" cy="5400"/>
              </p14:xfrm>
            </p:contentPart>
          </mc:Choice>
          <mc:Fallback xmlns=""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5484" y="46251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229444" y="4581262"/>
                <a:ext cx="78480" cy="59760"/>
              </p14:xfrm>
            </p:contentPart>
          </mc:Choice>
          <mc:Fallback xmlns=""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0804" y="4572262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361564" y="4536982"/>
                <a:ext cx="81000" cy="83520"/>
              </p14:xfrm>
            </p:contentPart>
          </mc:Choice>
          <mc:Fallback xmlns=""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2564" y="4527982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97644" y="4543102"/>
                <a:ext cx="88920" cy="83520"/>
              </p14:xfrm>
            </p:contentPart>
          </mc:Choice>
          <mc:Fallback xmlns=""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88644" y="4534102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964044" y="4724182"/>
                <a:ext cx="1674720" cy="60840"/>
              </p14:xfrm>
            </p:contentPart>
          </mc:Choice>
          <mc:Fallback xmlns=""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55404" y="4715182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175364" y="4841902"/>
                <a:ext cx="109800" cy="185040"/>
              </p14:xfrm>
            </p:contentPart>
          </mc:Choice>
          <mc:Fallback xmlns=""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6364" y="4832902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347084" y="4993462"/>
                <a:ext cx="13320" cy="20880"/>
              </p14:xfrm>
            </p:contentPart>
          </mc:Choice>
          <mc:Fallback xmlns=""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38084" y="498482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313244" y="4862782"/>
                <a:ext cx="150840" cy="163080"/>
              </p14:xfrm>
            </p:contentPart>
          </mc:Choice>
          <mc:Fallback xmlns=""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4604" y="4853782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505844" y="4987342"/>
                <a:ext cx="2880" cy="12240"/>
              </p14:xfrm>
            </p:contentPart>
          </mc:Choice>
          <mc:Fallback xmlns=""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97204" y="4978342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90804" y="4878262"/>
                <a:ext cx="128520" cy="137160"/>
              </p14:xfrm>
            </p:contentPart>
          </mc:Choice>
          <mc:Fallback xmlns=""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81804" y="4869262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744524" y="4867462"/>
                <a:ext cx="116280" cy="102600"/>
              </p14:xfrm>
            </p:contentPart>
          </mc:Choice>
          <mc:Fallback xmlns=""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35884" y="4858822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869804" y="4871062"/>
                <a:ext cx="96120" cy="93600"/>
              </p14:xfrm>
            </p:contentPart>
          </mc:Choice>
          <mc:Fallback xmlns=""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60804" y="4862422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4013084" y="4968262"/>
                <a:ext cx="10800" cy="16200"/>
              </p14:xfrm>
            </p:contentPart>
          </mc:Choice>
          <mc:Fallback xmlns=""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4444" y="4959262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117844" y="4862782"/>
                <a:ext cx="113040" cy="153720"/>
              </p14:xfrm>
            </p:contentPart>
          </mc:Choice>
          <mc:Fallback xmlns=""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8844" y="4853782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238084" y="4858822"/>
                <a:ext cx="109800" cy="75960"/>
              </p14:xfrm>
            </p:contentPart>
          </mc:Choice>
          <mc:Fallback xmlns=""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29444" y="4850182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97204" y="4857742"/>
                <a:ext cx="99000" cy="105120"/>
              </p14:xfrm>
            </p:contentPart>
          </mc:Choice>
          <mc:Fallback xmlns=""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8564" y="4849102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181924" y="4849102"/>
                <a:ext cx="241920" cy="164520"/>
              </p14:xfrm>
            </p:contentPart>
          </mc:Choice>
          <mc:Fallback xmlns=""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72924" y="4840102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254644" y="4502782"/>
                <a:ext cx="296640" cy="209520"/>
              </p14:xfrm>
            </p:contentPart>
          </mc:Choice>
          <mc:Fallback xmlns=""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5644" y="4494142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667844" y="4805902"/>
                <a:ext cx="282240" cy="234000"/>
              </p14:xfrm>
            </p:contentPart>
          </mc:Choice>
          <mc:Fallback xmlns=""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59204" y="4796902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885284" y="4543102"/>
                <a:ext cx="179280" cy="138600"/>
              </p14:xfrm>
            </p:contentPart>
          </mc:Choice>
          <mc:Fallback xmlns=""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6284" y="4534102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520244" y="4558942"/>
                <a:ext cx="73080" cy="108720"/>
              </p14:xfrm>
            </p:contentPart>
          </mc:Choice>
          <mc:Fallback xmlns=""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1604" y="4550302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324404" y="4858462"/>
                <a:ext cx="137520" cy="140760"/>
              </p14:xfrm>
            </p:contentPart>
          </mc:Choice>
          <mc:Fallback xmlns=""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15404" y="4849462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242204" y="4574782"/>
              <a:ext cx="74520" cy="149040"/>
            </p14:xfrm>
          </p:contentPart>
        </mc:Choice>
        <mc:Fallback xmlns=""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33564" y="4566142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379004" y="4601782"/>
              <a:ext cx="106920" cy="96480"/>
            </p14:xfrm>
          </p:contentPart>
        </mc:Choice>
        <mc:Fallback xmlns=""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70364" y="4592782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533084" y="4573702"/>
              <a:ext cx="128880" cy="129240"/>
            </p14:xfrm>
          </p:contentPart>
        </mc:Choice>
        <mc:Fallback xmlns=""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24084" y="4564702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745484" y="4614382"/>
              <a:ext cx="127080" cy="94320"/>
            </p14:xfrm>
          </p:contentPart>
        </mc:Choice>
        <mc:Fallback xmlns=""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36484" y="4605742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7054724" y="4613662"/>
              <a:ext cx="23400" cy="89280"/>
            </p14:xfrm>
          </p:contentPart>
        </mc:Choice>
        <mc:Fallback xmlns=""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46084" y="4605022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7009364" y="4634542"/>
              <a:ext cx="129240" cy="16920"/>
            </p14:xfrm>
          </p:contentPart>
        </mc:Choice>
        <mc:Fallback xmlns=""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00724" y="4625542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149964" y="4631302"/>
            <a:ext cx="947160" cy="143640"/>
            <a:chOff x="5149964" y="4631302"/>
            <a:chExt cx="9471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205044" y="4679902"/>
                <a:ext cx="20880" cy="69120"/>
              </p14:xfrm>
            </p:contentPart>
          </mc:Choice>
          <mc:Fallback xmlns=""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6404" y="4670902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149964" y="4709782"/>
                <a:ext cx="131760" cy="17280"/>
              </p14:xfrm>
            </p:contentPart>
          </mc:Choice>
          <mc:Fallback xmlns=""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0964" y="4700782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324564" y="4631302"/>
                <a:ext cx="90000" cy="143640"/>
              </p14:xfrm>
            </p:contentPart>
          </mc:Choice>
          <mc:Fallback xmlns=""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5564" y="4622662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460644" y="4649302"/>
                <a:ext cx="82080" cy="79920"/>
              </p14:xfrm>
            </p:contentPart>
          </mc:Choice>
          <mc:Fallback xmlns=""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2004" y="4640302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561444" y="4634902"/>
                <a:ext cx="99720" cy="99720"/>
              </p14:xfrm>
            </p:contentPart>
          </mc:Choice>
          <mc:Fallback xmlns=""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2444" y="4625902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700044" y="4636702"/>
                <a:ext cx="120960" cy="104040"/>
              </p14:xfrm>
            </p:contentPart>
          </mc:Choice>
          <mc:Fallback xmlns=""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91404" y="4628062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932604" y="4661182"/>
                <a:ext cx="164520" cy="2520"/>
              </p14:xfrm>
            </p:contentPart>
          </mc:Choice>
          <mc:Fallback xmlns=""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23604" y="4652542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944844" y="4719142"/>
                <a:ext cx="125280" cy="30960"/>
              </p14:xfrm>
            </p:contentPart>
          </mc:Choice>
          <mc:Fallback xmlns=""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6204" y="4710142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556044" y="4730302"/>
                <a:ext cx="9720" cy="27720"/>
              </p14:xfrm>
            </p:contentPart>
          </mc:Choice>
          <mc:Fallback xmlns=""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47044" y="4721662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840804" y="4636702"/>
                <a:ext cx="117000" cy="135000"/>
              </p14:xfrm>
            </p:contentPart>
          </mc:Choice>
          <mc:Fallback xmlns=""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2164" y="4628062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277924" y="4533022"/>
            <a:ext cx="789480" cy="165960"/>
            <a:chOff x="7277924" y="4533022"/>
            <a:chExt cx="7894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277924" y="4551742"/>
                <a:ext cx="95040" cy="147240"/>
              </p14:xfrm>
            </p:contentPart>
          </mc:Choice>
          <mc:Fallback xmlns=""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68924" y="4542742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438124" y="4566502"/>
                <a:ext cx="129960" cy="92520"/>
              </p14:xfrm>
            </p:contentPart>
          </mc:Choice>
          <mc:Fallback xmlns=""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9124" y="4557862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91484" y="4659022"/>
                <a:ext cx="5040" cy="11880"/>
              </p14:xfrm>
            </p:contentPart>
          </mc:Choice>
          <mc:Fallback xmlns=""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82844" y="4650382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663124" y="4563622"/>
                <a:ext cx="113760" cy="105480"/>
              </p14:xfrm>
            </p:contentPart>
          </mc:Choice>
          <mc:Fallback xmlns=""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54124" y="4554982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806044" y="4564702"/>
                <a:ext cx="64800" cy="87840"/>
              </p14:xfrm>
            </p:contentPart>
          </mc:Choice>
          <mc:Fallback xmlns=""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97044" y="4556062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954364" y="4533022"/>
                <a:ext cx="113040" cy="92880"/>
              </p14:xfrm>
            </p:contentPart>
          </mc:Choice>
          <mc:Fallback xmlns=""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5364" y="4524022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2059724" y="4097062"/>
            <a:ext cx="503640" cy="238680"/>
            <a:chOff x="2059724" y="4097062"/>
            <a:chExt cx="5036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388764" y="4224862"/>
                <a:ext cx="154080" cy="1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0124" y="4215862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406764" y="4283182"/>
                <a:ext cx="156600" cy="23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98124" y="4274182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119124" y="4151062"/>
                <a:ext cx="14400" cy="184680"/>
              </p14:xfrm>
            </p:contentPart>
          </mc:Choice>
          <mc:Fallback xmlns=""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10124" y="4142422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2059724" y="4097062"/>
                <a:ext cx="176400" cy="122400"/>
              </p14:xfrm>
            </p:contentPart>
          </mc:Choice>
          <mc:Fallback xmlns=""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1084" y="4088062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224084" y="5297662"/>
            <a:ext cx="487440" cy="222120"/>
            <a:chOff x="224084" y="5297662"/>
            <a:chExt cx="4874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224084" y="5322142"/>
                <a:ext cx="109800" cy="197640"/>
              </p14:xfrm>
            </p:contentPart>
          </mc:Choice>
          <mc:Fallback xmlns=""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5084" y="5313142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450164" y="5308822"/>
                <a:ext cx="32760" cy="163800"/>
              </p14:xfrm>
            </p:contentPart>
          </mc:Choice>
          <mc:Fallback xmlns=""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1524" y="5299822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98684" y="5297662"/>
                <a:ext cx="167040" cy="75240"/>
              </p14:xfrm>
            </p:contentPart>
          </mc:Choice>
          <mc:Fallback xmlns=""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9684" y="5289022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94244" y="5353822"/>
                <a:ext cx="17280" cy="119160"/>
              </p14:xfrm>
            </p:contentPart>
          </mc:Choice>
          <mc:Fallback xmlns=""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5604" y="5344822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90964" y="5299462"/>
            <a:ext cx="403200" cy="209520"/>
            <a:chOff x="1090964" y="5299462"/>
            <a:chExt cx="403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183844" y="5323582"/>
                <a:ext cx="15840" cy="170280"/>
              </p14:xfrm>
            </p:contentPart>
          </mc:Choice>
          <mc:Fallback xmlns=""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5204" y="5314942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90964" y="5299462"/>
                <a:ext cx="170640" cy="87480"/>
              </p14:xfrm>
            </p:contentPart>
          </mc:Choice>
          <mc:Fallback xmlns=""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2324" y="5290462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96604" y="5344462"/>
                <a:ext cx="33840" cy="164520"/>
              </p14:xfrm>
            </p:contentPart>
          </mc:Choice>
          <mc:Fallback xmlns=""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87604" y="5335462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309484" y="5310262"/>
                <a:ext cx="184680" cy="96840"/>
              </p14:xfrm>
            </p:contentPart>
          </mc:Choice>
          <mc:Fallback xmlns=""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00484" y="5301262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675604" y="5379022"/>
              <a:ext cx="11880" cy="124200"/>
            </p14:xfrm>
          </p:contentPart>
        </mc:Choice>
        <mc:Fallback xmlns=""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666964" y="5370022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2023364" y="5274982"/>
            <a:ext cx="471960" cy="215640"/>
            <a:chOff x="2023364" y="5274982"/>
            <a:chExt cx="47196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94644" y="5325742"/>
                <a:ext cx="23400" cy="164880"/>
              </p14:xfrm>
            </p:contentPart>
          </mc:Choice>
          <mc:Fallback xmlns=""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86004" y="5317102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2023364" y="5274982"/>
                <a:ext cx="199800" cy="88920"/>
              </p14:xfrm>
            </p:contentPart>
          </mc:Choice>
          <mc:Fallback xmlns=""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14724" y="5266342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362124" y="5350582"/>
                <a:ext cx="98280" cy="7920"/>
              </p14:xfrm>
            </p:contentPart>
          </mc:Choice>
          <mc:Fallback xmlns=""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53124" y="5341582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356724" y="5421862"/>
                <a:ext cx="138600" cy="10800"/>
              </p14:xfrm>
            </p:contentPart>
          </mc:Choice>
          <mc:Fallback xmlns=""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48084" y="541286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731844" y="5273182"/>
            <a:ext cx="796320" cy="161280"/>
            <a:chOff x="2731844" y="5273182"/>
            <a:chExt cx="7963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731844" y="5296942"/>
                <a:ext cx="105480" cy="137520"/>
              </p14:xfrm>
            </p:contentPart>
          </mc:Choice>
          <mc:Fallback xmlns=""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3204" y="5287942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926964" y="5312422"/>
                <a:ext cx="87120" cy="49320"/>
              </p14:xfrm>
            </p:contentPart>
          </mc:Choice>
          <mc:Fallback xmlns=""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18324" y="5303782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3086444" y="5380462"/>
                <a:ext cx="7560" cy="10080"/>
              </p14:xfrm>
            </p:contentPart>
          </mc:Choice>
          <mc:Fallback xmlns=""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77444" y="5371822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169604" y="5301622"/>
                <a:ext cx="108360" cy="79920"/>
              </p14:xfrm>
            </p:contentPart>
          </mc:Choice>
          <mc:Fallback xmlns=""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60604" y="5292982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303524" y="5278222"/>
                <a:ext cx="102600" cy="71280"/>
              </p14:xfrm>
            </p:contentPart>
          </mc:Choice>
          <mc:Fallback xmlns=""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94884" y="5269222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457964" y="5273182"/>
                <a:ext cx="70200" cy="72720"/>
              </p14:xfrm>
            </p:contentPart>
          </mc:Choice>
          <mc:Fallback xmlns=""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49324" y="5264542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736964" y="5152582"/>
            <a:ext cx="815040" cy="237600"/>
            <a:chOff x="3736964" y="5152582"/>
            <a:chExt cx="815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778004" y="5300542"/>
                <a:ext cx="11880" cy="75600"/>
              </p14:xfrm>
            </p:contentPart>
          </mc:Choice>
          <mc:Fallback xmlns=""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9004" y="5291542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736964" y="5319622"/>
                <a:ext cx="114480" cy="24120"/>
              </p14:xfrm>
            </p:contentPart>
          </mc:Choice>
          <mc:Fallback xmlns=""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28324" y="5310622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975644" y="5164462"/>
                <a:ext cx="97920" cy="148680"/>
              </p14:xfrm>
            </p:contentPart>
          </mc:Choice>
          <mc:Fallback xmlns=""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6644" y="5155822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158524" y="5173822"/>
                <a:ext cx="92880" cy="137160"/>
              </p14:xfrm>
            </p:contentPart>
          </mc:Choice>
          <mc:Fallback xmlns=""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49884" y="5164822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322324" y="5183182"/>
                <a:ext cx="73800" cy="89280"/>
              </p14:xfrm>
            </p:contentPart>
          </mc:Choice>
          <mc:Fallback xmlns=""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13684" y="517418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441484" y="5152582"/>
                <a:ext cx="110520" cy="100440"/>
              </p14:xfrm>
            </p:contentPart>
          </mc:Choice>
          <mc:Fallback xmlns=""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2484" y="5143942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982844" y="5343382"/>
                <a:ext cx="509040" cy="46800"/>
              </p14:xfrm>
            </p:contentPart>
          </mc:Choice>
          <mc:Fallback xmlns=""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3844" y="5334382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183724" y="5465782"/>
              <a:ext cx="140400" cy="99000"/>
            </p14:xfrm>
          </p:contentPart>
        </mc:Choice>
        <mc:Fallback xmlns=""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75084" y="5456782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130204" y="5942422"/>
            <a:ext cx="498240" cy="182520"/>
            <a:chOff x="1130204" y="5942422"/>
            <a:chExt cx="49824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130204" y="5954662"/>
                <a:ext cx="142920" cy="170280"/>
              </p14:xfrm>
            </p:contentPart>
          </mc:Choice>
          <mc:Fallback xmlns=""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1204" y="5945662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320644" y="5948542"/>
                <a:ext cx="145440" cy="133920"/>
              </p14:xfrm>
            </p:contentPart>
          </mc:Choice>
          <mc:Fallback xmlns=""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11644" y="5939902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92084" y="5942422"/>
                <a:ext cx="36360" cy="139680"/>
              </p14:xfrm>
            </p:contentPart>
          </mc:Choice>
          <mc:Fallback xmlns=""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83444" y="5933422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2037044" y="5874382"/>
            <a:ext cx="574560" cy="187200"/>
            <a:chOff x="2037044" y="5874382"/>
            <a:chExt cx="5745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111204" y="5926222"/>
                <a:ext cx="5400" cy="120600"/>
              </p14:xfrm>
            </p:contentPart>
          </mc:Choice>
          <mc:Fallback xmlns=""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02564" y="5917582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2037044" y="5874382"/>
                <a:ext cx="121320" cy="187200"/>
              </p14:xfrm>
            </p:contentPart>
          </mc:Choice>
          <mc:Fallback xmlns=""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28044" y="5865742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228924" y="5876542"/>
                <a:ext cx="132120" cy="137160"/>
              </p14:xfrm>
            </p:contentPart>
          </mc:Choice>
          <mc:Fallback xmlns=""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9924" y="5867542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322884" y="5918302"/>
                <a:ext cx="254160" cy="115560"/>
              </p14:xfrm>
            </p:contentPart>
          </mc:Choice>
          <mc:Fallback xmlns=""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13884" y="5909302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506484" y="5988142"/>
                <a:ext cx="105120" cy="18000"/>
              </p14:xfrm>
            </p:contentPart>
          </mc:Choice>
          <mc:Fallback xmlns=""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497484" y="5979502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950604" y="5719582"/>
              <a:ext cx="187200" cy="58320"/>
            </p14:xfrm>
          </p:contentPart>
        </mc:Choice>
        <mc:Fallback xmlns=""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941964" y="5710582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827244" y="5527342"/>
            <a:ext cx="2950920" cy="776880"/>
            <a:chOff x="2827244" y="5527342"/>
            <a:chExt cx="2950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827244" y="5727862"/>
                <a:ext cx="122040" cy="122760"/>
              </p14:xfrm>
            </p:contentPart>
          </mc:Choice>
          <mc:Fallback xmlns=""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18604" y="5718862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3025964" y="5705902"/>
                <a:ext cx="57960" cy="127800"/>
              </p14:xfrm>
            </p:contentPart>
          </mc:Choice>
          <mc:Fallback xmlns=""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17324" y="5697262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158084" y="5845942"/>
                <a:ext cx="14760" cy="12240"/>
              </p14:xfrm>
            </p:contentPart>
          </mc:Choice>
          <mc:Fallback xmlns=""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49444" y="5836942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209924" y="5745502"/>
                <a:ext cx="72360" cy="78840"/>
              </p14:xfrm>
            </p:contentPart>
          </mc:Choice>
          <mc:Fallback xmlns=""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00924" y="5736862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301004" y="5746582"/>
                <a:ext cx="117000" cy="97560"/>
              </p14:xfrm>
            </p:contentPart>
          </mc:Choice>
          <mc:Fallback xmlns=""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92004" y="5737582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505844" y="5819662"/>
                <a:ext cx="7560" cy="7560"/>
              </p14:xfrm>
            </p:contentPart>
          </mc:Choice>
          <mc:Fallback xmlns=""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97204" y="5810662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99444" y="5721022"/>
                <a:ext cx="124560" cy="107280"/>
              </p14:xfrm>
            </p:contentPart>
          </mc:Choice>
          <mc:Fallback xmlns=""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0444" y="5712382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465164" y="5744422"/>
                <a:ext cx="29880" cy="92160"/>
              </p14:xfrm>
            </p:contentPart>
          </mc:Choice>
          <mc:Fallback xmlns=""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56164" y="5735422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555524" y="5814982"/>
                <a:ext cx="12240" cy="7200"/>
              </p14:xfrm>
            </p:contentPart>
          </mc:Choice>
          <mc:Fallback xmlns=""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46524" y="5805982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748484" y="5727502"/>
                <a:ext cx="117720" cy="97200"/>
              </p14:xfrm>
            </p:contentPart>
          </mc:Choice>
          <mc:Fallback xmlns=""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39484" y="5718862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919484" y="5728582"/>
                <a:ext cx="75240" cy="71280"/>
              </p14:xfrm>
            </p:contentPart>
          </mc:Choice>
          <mc:Fallback xmlns=""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0484" y="5719942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4055924" y="5786542"/>
                <a:ext cx="6120" cy="5400"/>
              </p14:xfrm>
            </p:contentPart>
          </mc:Choice>
          <mc:Fallback xmlns=""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47284" y="5777902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95164" y="5720302"/>
                <a:ext cx="108720" cy="86760"/>
              </p14:xfrm>
            </p:contentPart>
          </mc:Choice>
          <mc:Fallback xmlns=""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6164" y="5711302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186604" y="5685742"/>
                <a:ext cx="100440" cy="86040"/>
              </p14:xfrm>
            </p:contentPart>
          </mc:Choice>
          <mc:Fallback xmlns=""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77964" y="5677102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287044" y="5659102"/>
                <a:ext cx="143280" cy="127080"/>
              </p14:xfrm>
            </p:contentPart>
          </mc:Choice>
          <mc:Fallback xmlns=""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78404" y="5650462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874764" y="5915062"/>
                <a:ext cx="1534680" cy="52560"/>
              </p14:xfrm>
            </p:contentPart>
          </mc:Choice>
          <mc:Fallback xmlns=""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66124" y="5906062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3016604" y="6027382"/>
                <a:ext cx="72360" cy="118080"/>
              </p14:xfrm>
            </p:contentPart>
          </mc:Choice>
          <mc:Fallback xmlns=""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07604" y="6018382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172484" y="6015502"/>
                <a:ext cx="95400" cy="129600"/>
              </p14:xfrm>
            </p:contentPart>
          </mc:Choice>
          <mc:Fallback xmlns=""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63844" y="6006502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324764" y="6026662"/>
                <a:ext cx="97920" cy="98640"/>
              </p14:xfrm>
            </p:contentPart>
          </mc:Choice>
          <mc:Fallback xmlns=""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16124" y="6017662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515204" y="6092542"/>
                <a:ext cx="2520" cy="30240"/>
              </p14:xfrm>
            </p:contentPart>
          </mc:Choice>
          <mc:Fallback xmlns=""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06564" y="608354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604484" y="6028822"/>
                <a:ext cx="87120" cy="80640"/>
              </p14:xfrm>
            </p:contentPart>
          </mc:Choice>
          <mc:Fallback xmlns=""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595484" y="601982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753164" y="6026302"/>
                <a:ext cx="95400" cy="85320"/>
              </p14:xfrm>
            </p:contentPart>
          </mc:Choice>
          <mc:Fallback xmlns=""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44524" y="6017302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99324" y="6012622"/>
                <a:ext cx="58320" cy="89280"/>
              </p14:xfrm>
            </p:contentPart>
          </mc:Choice>
          <mc:Fallback xmlns=""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90324" y="6003622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4024604" y="6108382"/>
                <a:ext cx="7560" cy="19440"/>
              </p14:xfrm>
            </p:contentPart>
          </mc:Choice>
          <mc:Fallback xmlns=""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15604" y="6099742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104164" y="6006142"/>
                <a:ext cx="106560" cy="115560"/>
              </p14:xfrm>
            </p:contentPart>
          </mc:Choice>
          <mc:Fallback xmlns=""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95524" y="599714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211804" y="5999302"/>
                <a:ext cx="47160" cy="82080"/>
              </p14:xfrm>
            </p:contentPart>
          </mc:Choice>
          <mc:Fallback xmlns=""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02804" y="5990662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301084" y="5989582"/>
                <a:ext cx="125280" cy="137880"/>
              </p14:xfrm>
            </p:contentPart>
          </mc:Choice>
          <mc:Fallback xmlns=""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92444" y="5980582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555964" y="5909302"/>
                <a:ext cx="34560" cy="16200"/>
              </p14:xfrm>
            </p:contentPart>
          </mc:Choice>
          <mc:Fallback xmlns=""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46964" y="5900662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96364" y="5798782"/>
                <a:ext cx="156600" cy="134280"/>
              </p14:xfrm>
            </p:contentPart>
          </mc:Choice>
          <mc:Fallback xmlns=""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87364" y="579014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5033324" y="5773222"/>
                <a:ext cx="14400" cy="122040"/>
              </p14:xfrm>
            </p:contentPart>
          </mc:Choice>
          <mc:Fallback xmlns=""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24324" y="5764222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90844" y="5799862"/>
                <a:ext cx="95760" cy="19440"/>
              </p14:xfrm>
            </p:contentPart>
          </mc:Choice>
          <mc:Fallback xmlns=""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82204" y="579122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148164" y="5686822"/>
                <a:ext cx="212040" cy="175680"/>
              </p14:xfrm>
            </p:contentPart>
          </mc:Choice>
          <mc:Fallback xmlns=""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39164" y="5678182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92964" y="5834062"/>
                <a:ext cx="10800" cy="20880"/>
              </p14:xfrm>
            </p:contentPart>
          </mc:Choice>
          <mc:Fallback xmlns=""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83964" y="5825062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449844" y="5726062"/>
                <a:ext cx="86760" cy="81360"/>
              </p14:xfrm>
            </p:contentPart>
          </mc:Choice>
          <mc:Fallback xmlns=""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0844" y="5717422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566124" y="5687182"/>
                <a:ext cx="94320" cy="96480"/>
              </p14:xfrm>
            </p:contentPart>
          </mc:Choice>
          <mc:Fallback xmlns=""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57124" y="5678182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95364" y="5686822"/>
                <a:ext cx="82800" cy="109080"/>
              </p14:xfrm>
            </p:contentPart>
          </mc:Choice>
          <mc:Fallback xmlns=""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86724" y="567782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121444" y="5929102"/>
                <a:ext cx="277920" cy="250560"/>
              </p14:xfrm>
            </p:contentPart>
          </mc:Choice>
          <mc:Fallback xmlns=""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12804" y="5920102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135844" y="5635342"/>
                <a:ext cx="150120" cy="159120"/>
              </p14:xfrm>
            </p:contentPart>
          </mc:Choice>
          <mc:Fallback xmlns=""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27204" y="5626702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674684" y="5961862"/>
                <a:ext cx="135000" cy="144360"/>
              </p14:xfrm>
            </p:contentPart>
          </mc:Choice>
          <mc:Fallback xmlns=""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65684" y="595322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97724" y="5725702"/>
                <a:ext cx="141840" cy="136080"/>
              </p14:xfrm>
            </p:contentPart>
          </mc:Choice>
          <mc:Fallback xmlns=""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9084" y="5716702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452204" y="5739742"/>
                <a:ext cx="72720" cy="144720"/>
              </p14:xfrm>
            </p:contentPart>
          </mc:Choice>
          <mc:Fallback xmlns=""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43564" y="5730742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344924" y="6006502"/>
                <a:ext cx="115560" cy="140760"/>
              </p14:xfrm>
            </p:contentPart>
          </mc:Choice>
          <mc:Fallback xmlns=""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6284" y="5997502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3042884" y="6016582"/>
                <a:ext cx="208080" cy="181800"/>
              </p14:xfrm>
            </p:contentPart>
          </mc:Choice>
          <mc:Fallback xmlns=""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33884" y="6007942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851004" y="6135022"/>
                <a:ext cx="120240" cy="169200"/>
              </p14:xfrm>
            </p:contentPart>
          </mc:Choice>
          <mc:Fallback xmlns=""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2364" y="6126382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921924" y="5742622"/>
                <a:ext cx="149760" cy="143280"/>
              </p14:xfrm>
            </p:contentPart>
          </mc:Choice>
          <mc:Fallback xmlns=""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13284" y="5733982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844164" y="5527342"/>
                <a:ext cx="121680" cy="111240"/>
              </p14:xfrm>
            </p:contentPart>
          </mc:Choice>
          <mc:Fallback xmlns=""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35164" y="5518702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932724" y="5555782"/>
                <a:ext cx="23040" cy="109080"/>
              </p14:xfrm>
            </p:contentPart>
          </mc:Choice>
          <mc:Fallback xmlns=""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23724" y="5547142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91884" y="5484862"/>
            <a:ext cx="1764360" cy="440640"/>
            <a:chOff x="6291884" y="5484862"/>
            <a:chExt cx="17643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91884" y="5484862"/>
                <a:ext cx="73800" cy="136080"/>
              </p14:xfrm>
            </p:contentPart>
          </mc:Choice>
          <mc:Fallback xmlns=""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83244" y="5475862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364964" y="5573422"/>
                <a:ext cx="27720" cy="80280"/>
              </p14:xfrm>
            </p:contentPart>
          </mc:Choice>
          <mc:Fallback xmlns=""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56324" y="5564782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439844" y="5523022"/>
                <a:ext cx="52200" cy="72720"/>
              </p14:xfrm>
            </p:contentPart>
          </mc:Choice>
          <mc:Fallback xmlns=""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1204" y="5514022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549284" y="5519782"/>
                <a:ext cx="59400" cy="65160"/>
              </p14:xfrm>
            </p:contentPart>
          </mc:Choice>
          <mc:Fallback xmlns=""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0644" y="5511142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326444" y="5685022"/>
                <a:ext cx="339840" cy="31320"/>
              </p14:xfrm>
            </p:contentPart>
          </mc:Choice>
          <mc:Fallback xmlns=""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17804" y="5676022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424004" y="5775382"/>
                <a:ext cx="137160" cy="150120"/>
              </p14:xfrm>
            </p:contentPart>
          </mc:Choice>
          <mc:Fallback xmlns=""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15004" y="576638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771044" y="5645062"/>
                <a:ext cx="134640" cy="100080"/>
              </p14:xfrm>
            </p:contentPart>
          </mc:Choice>
          <mc:Fallback xmlns=""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62404" y="5636422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111244" y="5614822"/>
                <a:ext cx="16920" cy="119520"/>
              </p14:xfrm>
            </p:contentPart>
          </mc:Choice>
          <mc:Fallback xmlns=""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2244" y="5605822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7076684" y="5655862"/>
                <a:ext cx="110880" cy="28080"/>
              </p14:xfrm>
            </p:contentPart>
          </mc:Choice>
          <mc:Fallback xmlns=""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67684" y="5647222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301684" y="5545702"/>
                <a:ext cx="91440" cy="163440"/>
              </p14:xfrm>
            </p:contentPart>
          </mc:Choice>
          <mc:Fallback xmlns=""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92684" y="5537062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479884" y="5559022"/>
                <a:ext cx="86400" cy="114840"/>
              </p14:xfrm>
            </p:contentPart>
          </mc:Choice>
          <mc:Fallback xmlns=""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71244" y="5550382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631084" y="5685022"/>
                <a:ext cx="1440" cy="3960"/>
              </p14:xfrm>
            </p:contentPart>
          </mc:Choice>
          <mc:Fallback xmlns=""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2444" y="5676022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707044" y="5562622"/>
                <a:ext cx="80640" cy="106200"/>
              </p14:xfrm>
            </p:contentPart>
          </mc:Choice>
          <mc:Fallback xmlns=""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8044" y="555398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806764" y="5552902"/>
                <a:ext cx="99360" cy="95400"/>
              </p14:xfrm>
            </p:contentPart>
          </mc:Choice>
          <mc:Fallback xmlns=""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7764" y="5543902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964084" y="5543902"/>
                <a:ext cx="92160" cy="95400"/>
              </p14:xfrm>
            </p:contentPart>
          </mc:Choice>
          <mc:Fallback xmlns=""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55084" y="5535262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679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268330" y="681120"/>
              <a:ext cx="7560" cy="13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90" y="672480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228650" y="435240"/>
            <a:ext cx="174240" cy="232560"/>
            <a:chOff x="228650" y="435240"/>
            <a:chExt cx="1742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292010" y="463320"/>
                <a:ext cx="42480" cy="18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370" y="454680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228650" y="435240"/>
                <a:ext cx="174240" cy="232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0010" y="426240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517730" y="514080"/>
              <a:ext cx="3600" cy="25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730" y="505080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527450" y="621360"/>
              <a:ext cx="3960" cy="21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450" y="612720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015610" y="408960"/>
            <a:ext cx="423720" cy="235800"/>
            <a:chOff x="1015610" y="408960"/>
            <a:chExt cx="4237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01650" y="460080"/>
                <a:ext cx="17640" cy="184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3010" y="451440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015610" y="423720"/>
                <a:ext cx="187200" cy="9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6970" y="414720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333490" y="457200"/>
                <a:ext cx="16920" cy="18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24490" y="448200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272290" y="408960"/>
                <a:ext cx="167040" cy="101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63650" y="399960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593770" y="521640"/>
              <a:ext cx="13680" cy="10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85130" y="513000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591250" y="630000"/>
              <a:ext cx="12600" cy="32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2610" y="621360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666570" y="451440"/>
              <a:ext cx="75600" cy="141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7570" y="442440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825330" y="456480"/>
              <a:ext cx="101880" cy="123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16690" y="447840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2987690" y="571680"/>
              <a:ext cx="10080" cy="144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8690" y="563040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060050" y="443520"/>
              <a:ext cx="108360" cy="73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51050" y="434880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192170" y="442440"/>
              <a:ext cx="89280" cy="644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83170" y="433440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351650" y="446760"/>
              <a:ext cx="63720" cy="77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42650" y="437760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658730" y="458280"/>
              <a:ext cx="14400" cy="133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50090" y="449640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615890" y="502560"/>
              <a:ext cx="120600" cy="14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07250" y="493920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3957530" y="356760"/>
              <a:ext cx="102600" cy="1303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48530" y="347760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093970" y="344880"/>
              <a:ext cx="105120" cy="10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4970" y="335880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270730" y="353160"/>
              <a:ext cx="95760" cy="104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62090" y="344160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447130" y="324000"/>
              <a:ext cx="115560" cy="111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38490" y="315000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3946370" y="478800"/>
              <a:ext cx="654120" cy="125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37370" y="470160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238330" y="657720"/>
              <a:ext cx="126000" cy="65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29690" y="649080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10210" y="906120"/>
            <a:ext cx="373320" cy="150840"/>
            <a:chOff x="1010210" y="906120"/>
            <a:chExt cx="3733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10210" y="912600"/>
                <a:ext cx="144360" cy="144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210" y="903960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239890" y="906120"/>
                <a:ext cx="143640" cy="142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31250" y="897480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593770" y="916560"/>
            <a:ext cx="14400" cy="114840"/>
            <a:chOff x="1593770" y="916560"/>
            <a:chExt cx="144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595570" y="916560"/>
                <a:ext cx="12600" cy="6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86570" y="907560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593770" y="993240"/>
                <a:ext cx="5400" cy="3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85130" y="984600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 xmlns=""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 xmlns=""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 xmlns=""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 xmlns=""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 xmlns=""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03450" y="914400"/>
            <a:ext cx="221760" cy="151200"/>
            <a:chOff x="4703450" y="914400"/>
            <a:chExt cx="22176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03450" y="994680"/>
                <a:ext cx="31680" cy="30960"/>
              </p14:xfrm>
            </p:contentPart>
          </mc:Choice>
          <mc:Fallback xmlns=""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94450" y="986040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06770" y="914400"/>
                <a:ext cx="118440" cy="151200"/>
              </p14:xfrm>
            </p:contentPart>
          </mc:Choice>
          <mc:Fallback xmlns=""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97770" y="905760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1930010" y="778680"/>
            <a:ext cx="2619720" cy="537120"/>
            <a:chOff x="1930010" y="778680"/>
            <a:chExt cx="26197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1999130" y="923760"/>
                <a:ext cx="32400" cy="151920"/>
              </p14:xfrm>
            </p:contentPart>
          </mc:Choice>
          <mc:Fallback xmlns=""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90130" y="914760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1930010" y="885600"/>
                <a:ext cx="135360" cy="184680"/>
              </p14:xfrm>
            </p:contentPart>
          </mc:Choice>
          <mc:Fallback xmlns=""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21010" y="876600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144930" y="906840"/>
                <a:ext cx="130680" cy="176400"/>
              </p14:xfrm>
            </p:contentPart>
          </mc:Choice>
          <mc:Fallback xmlns=""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36290" y="897840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225930" y="1014120"/>
                <a:ext cx="75240" cy="67320"/>
              </p14:xfrm>
            </p:contentPart>
          </mc:Choice>
          <mc:Fallback xmlns=""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17290" y="1005120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440490" y="994320"/>
                <a:ext cx="127800" cy="42120"/>
              </p14:xfrm>
            </p:contentPart>
          </mc:Choice>
          <mc:Fallback xmlns=""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1850" y="985680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480450" y="1048680"/>
                <a:ext cx="89280" cy="15840"/>
              </p14:xfrm>
            </p:contentPart>
          </mc:Choice>
          <mc:Fallback xmlns=""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71450" y="1039680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730650" y="837360"/>
                <a:ext cx="139680" cy="106920"/>
              </p14:xfrm>
            </p:contentPart>
          </mc:Choice>
          <mc:Fallback xmlns=""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1650" y="828360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2929730" y="824760"/>
                <a:ext cx="54000" cy="118800"/>
              </p14:xfrm>
            </p:contentPart>
          </mc:Choice>
          <mc:Fallback xmlns=""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21090" y="815760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063290" y="924120"/>
                <a:ext cx="23040" cy="7200"/>
              </p14:xfrm>
            </p:contentPart>
          </mc:Choice>
          <mc:Fallback xmlns=""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54650" y="915480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147530" y="866880"/>
                <a:ext cx="88200" cy="61560"/>
              </p14:xfrm>
            </p:contentPart>
          </mc:Choice>
          <mc:Fallback xmlns=""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38530" y="858240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283610" y="859320"/>
                <a:ext cx="103680" cy="51480"/>
              </p14:xfrm>
            </p:contentPart>
          </mc:Choice>
          <mc:Fallback xmlns=""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74970" y="850320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411050" y="849960"/>
                <a:ext cx="114840" cy="66240"/>
              </p14:xfrm>
            </p:contentPart>
          </mc:Choice>
          <mc:Fallback xmlns=""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02050" y="840960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593930" y="932040"/>
                <a:ext cx="20880" cy="8640"/>
              </p14:xfrm>
            </p:contentPart>
          </mc:Choice>
          <mc:Fallback xmlns=""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84930" y="923040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693290" y="839160"/>
                <a:ext cx="84960" cy="81720"/>
              </p14:xfrm>
            </p:contentPart>
          </mc:Choice>
          <mc:Fallback xmlns=""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84290" y="830520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817130" y="848160"/>
                <a:ext cx="68040" cy="75240"/>
              </p14:xfrm>
            </p:contentPart>
          </mc:Choice>
          <mc:Fallback xmlns=""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8130" y="839160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01010" y="834840"/>
                <a:ext cx="97200" cy="69120"/>
              </p14:xfrm>
            </p:contentPart>
          </mc:Choice>
          <mc:Fallback xmlns=""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2370" y="826200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055090" y="909720"/>
                <a:ext cx="18360" cy="5400"/>
              </p14:xfrm>
            </p:contentPart>
          </mc:Choice>
          <mc:Fallback xmlns=""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6450" y="901080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140410" y="857160"/>
                <a:ext cx="78480" cy="59760"/>
              </p14:xfrm>
            </p:contentPart>
          </mc:Choice>
          <mc:Fallback xmlns=""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31770" y="848160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272530" y="812880"/>
                <a:ext cx="81000" cy="83520"/>
              </p14:xfrm>
            </p:contentPart>
          </mc:Choice>
          <mc:Fallback xmlns=""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63530" y="803880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08610" y="819000"/>
                <a:ext cx="88920" cy="83520"/>
              </p14:xfrm>
            </p:contentPart>
          </mc:Choice>
          <mc:Fallback xmlns=""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9610" y="810000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875010" y="1000080"/>
                <a:ext cx="1674720" cy="60840"/>
              </p14:xfrm>
            </p:contentPart>
          </mc:Choice>
          <mc:Fallback xmlns=""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66370" y="991080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086330" y="1117800"/>
                <a:ext cx="109800" cy="185040"/>
              </p14:xfrm>
            </p:contentPart>
          </mc:Choice>
          <mc:Fallback xmlns=""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77330" y="1108800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258050" y="1269360"/>
                <a:ext cx="13320" cy="20880"/>
              </p14:xfrm>
            </p:contentPart>
          </mc:Choice>
          <mc:Fallback xmlns=""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49050" y="1260720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224210" y="1138680"/>
                <a:ext cx="150840" cy="163080"/>
              </p14:xfrm>
            </p:contentPart>
          </mc:Choice>
          <mc:Fallback xmlns=""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5570" y="1129680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416810" y="1263240"/>
                <a:ext cx="2880" cy="12240"/>
              </p14:xfrm>
            </p:contentPart>
          </mc:Choice>
          <mc:Fallback xmlns=""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8170" y="1254240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01770" y="1154160"/>
                <a:ext cx="128520" cy="137160"/>
              </p14:xfrm>
            </p:contentPart>
          </mc:Choice>
          <mc:Fallback xmlns=""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92770" y="1145160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655490" y="1143360"/>
                <a:ext cx="116280" cy="102600"/>
              </p14:xfrm>
            </p:contentPart>
          </mc:Choice>
          <mc:Fallback xmlns=""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46850" y="1134720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780770" y="1146960"/>
                <a:ext cx="96120" cy="93600"/>
              </p14:xfrm>
            </p:contentPart>
          </mc:Choice>
          <mc:Fallback xmlns=""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71770" y="1138320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3924050" y="1244160"/>
                <a:ext cx="10800" cy="16200"/>
              </p14:xfrm>
            </p:contentPart>
          </mc:Choice>
          <mc:Fallback xmlns=""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15410" y="1235160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028810" y="1138680"/>
                <a:ext cx="113040" cy="153720"/>
              </p14:xfrm>
            </p:contentPart>
          </mc:Choice>
          <mc:Fallback xmlns=""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19810" y="1129680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149050" y="1134720"/>
                <a:ext cx="109800" cy="75960"/>
              </p14:xfrm>
            </p:contentPart>
          </mc:Choice>
          <mc:Fallback xmlns=""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40410" y="1126080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08170" y="1133640"/>
                <a:ext cx="99000" cy="105120"/>
              </p14:xfrm>
            </p:contentPart>
          </mc:Choice>
          <mc:Fallback xmlns=""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9530" y="1125000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092890" y="1125000"/>
                <a:ext cx="241920" cy="164520"/>
              </p14:xfrm>
            </p:contentPart>
          </mc:Choice>
          <mc:Fallback xmlns=""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83890" y="1116000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165610" y="778680"/>
                <a:ext cx="296640" cy="209520"/>
              </p14:xfrm>
            </p:contentPart>
          </mc:Choice>
          <mc:Fallback xmlns=""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6610" y="770040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578810" y="1081800"/>
                <a:ext cx="282240" cy="234000"/>
              </p14:xfrm>
            </p:contentPart>
          </mc:Choice>
          <mc:Fallback xmlns=""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70170" y="1072800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796250" y="819000"/>
                <a:ext cx="179280" cy="138600"/>
              </p14:xfrm>
            </p:contentPart>
          </mc:Choice>
          <mc:Fallback xmlns=""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87250" y="810000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431210" y="834840"/>
                <a:ext cx="73080" cy="108720"/>
              </p14:xfrm>
            </p:contentPart>
          </mc:Choice>
          <mc:Fallback xmlns=""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22570" y="826200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235370" y="1134360"/>
                <a:ext cx="137520" cy="140760"/>
              </p14:xfrm>
            </p:contentPart>
          </mc:Choice>
          <mc:Fallback xmlns=""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26370" y="1125360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153170" y="850680"/>
              <a:ext cx="74520" cy="149040"/>
            </p14:xfrm>
          </p:contentPart>
        </mc:Choice>
        <mc:Fallback xmlns=""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144530" y="842040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289970" y="877680"/>
              <a:ext cx="106920" cy="96480"/>
            </p14:xfrm>
          </p:contentPart>
        </mc:Choice>
        <mc:Fallback xmlns=""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281330" y="868680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444050" y="849600"/>
              <a:ext cx="128880" cy="129240"/>
            </p14:xfrm>
          </p:contentPart>
        </mc:Choice>
        <mc:Fallback xmlns=""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435050" y="840600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656450" y="890280"/>
              <a:ext cx="127080" cy="94320"/>
            </p14:xfrm>
          </p:contentPart>
        </mc:Choice>
        <mc:Fallback xmlns=""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47450" y="881640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6965690" y="889560"/>
              <a:ext cx="23400" cy="89280"/>
            </p14:xfrm>
          </p:contentPart>
        </mc:Choice>
        <mc:Fallback xmlns=""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957050" y="880920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6920330" y="910440"/>
              <a:ext cx="129240" cy="16920"/>
            </p14:xfrm>
          </p:contentPart>
        </mc:Choice>
        <mc:Fallback xmlns=""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911690" y="901440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060930" y="907200"/>
            <a:ext cx="947160" cy="143640"/>
            <a:chOff x="5060930" y="907200"/>
            <a:chExt cx="9471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116010" y="955800"/>
                <a:ext cx="20880" cy="69120"/>
              </p14:xfrm>
            </p:contentPart>
          </mc:Choice>
          <mc:Fallback xmlns=""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07370" y="946800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060930" y="985680"/>
                <a:ext cx="131760" cy="17280"/>
              </p14:xfrm>
            </p:contentPart>
          </mc:Choice>
          <mc:Fallback xmlns=""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51930" y="976680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235530" y="907200"/>
                <a:ext cx="90000" cy="143640"/>
              </p14:xfrm>
            </p:contentPart>
          </mc:Choice>
          <mc:Fallback xmlns=""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26530" y="898560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371610" y="925200"/>
                <a:ext cx="82080" cy="79920"/>
              </p14:xfrm>
            </p:contentPart>
          </mc:Choice>
          <mc:Fallback xmlns=""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62970" y="916200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472410" y="910800"/>
                <a:ext cx="99720" cy="99720"/>
              </p14:xfrm>
            </p:contentPart>
          </mc:Choice>
          <mc:Fallback xmlns=""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63410" y="901800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611010" y="912600"/>
                <a:ext cx="120960" cy="104040"/>
              </p14:xfrm>
            </p:contentPart>
          </mc:Choice>
          <mc:Fallback xmlns=""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02370" y="903960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843570" y="937080"/>
                <a:ext cx="164520" cy="2520"/>
              </p14:xfrm>
            </p:contentPart>
          </mc:Choice>
          <mc:Fallback xmlns=""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34570" y="928440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855810" y="995040"/>
                <a:ext cx="125280" cy="30960"/>
              </p14:xfrm>
            </p:contentPart>
          </mc:Choice>
          <mc:Fallback xmlns=""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47170" y="986040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467010" y="1006200"/>
                <a:ext cx="9720" cy="27720"/>
              </p14:xfrm>
            </p:contentPart>
          </mc:Choice>
          <mc:Fallback xmlns=""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58010" y="997560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751770" y="912600"/>
                <a:ext cx="117000" cy="135000"/>
              </p14:xfrm>
            </p:contentPart>
          </mc:Choice>
          <mc:Fallback xmlns=""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43130" y="903960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188890" y="808920"/>
            <a:ext cx="789480" cy="165960"/>
            <a:chOff x="7188890" y="808920"/>
            <a:chExt cx="7894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188890" y="827640"/>
                <a:ext cx="95040" cy="147240"/>
              </p14:xfrm>
            </p:contentPart>
          </mc:Choice>
          <mc:Fallback xmlns=""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79890" y="818640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349090" y="842400"/>
                <a:ext cx="129960" cy="92520"/>
              </p14:xfrm>
            </p:contentPart>
          </mc:Choice>
          <mc:Fallback xmlns=""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40090" y="833760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02450" y="934920"/>
                <a:ext cx="5040" cy="11880"/>
              </p14:xfrm>
            </p:contentPart>
          </mc:Choice>
          <mc:Fallback xmlns=""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93810" y="926280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574090" y="839520"/>
                <a:ext cx="113760" cy="105480"/>
              </p14:xfrm>
            </p:contentPart>
          </mc:Choice>
          <mc:Fallback xmlns=""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65090" y="830880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717010" y="840600"/>
                <a:ext cx="64800" cy="87840"/>
              </p14:xfrm>
            </p:contentPart>
          </mc:Choice>
          <mc:Fallback xmlns=""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08010" y="831960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865330" y="808920"/>
                <a:ext cx="113040" cy="92880"/>
              </p14:xfrm>
            </p:contentPart>
          </mc:Choice>
          <mc:Fallback xmlns=""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56330" y="799920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1970690" y="372960"/>
            <a:ext cx="503640" cy="238680"/>
            <a:chOff x="1970690" y="372960"/>
            <a:chExt cx="5036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299730" y="500760"/>
                <a:ext cx="154080" cy="1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91090" y="491760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317730" y="559080"/>
                <a:ext cx="156600" cy="23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09090" y="550080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030090" y="426960"/>
                <a:ext cx="14400" cy="184680"/>
              </p14:xfrm>
            </p:contentPart>
          </mc:Choice>
          <mc:Fallback xmlns=""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21090" y="418320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1970690" y="372960"/>
                <a:ext cx="176400" cy="122400"/>
              </p14:xfrm>
            </p:contentPart>
          </mc:Choice>
          <mc:Fallback xmlns=""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62050" y="363960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135050" y="1573560"/>
            <a:ext cx="487440" cy="222120"/>
            <a:chOff x="135050" y="1573560"/>
            <a:chExt cx="4874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135050" y="1598040"/>
                <a:ext cx="109800" cy="197640"/>
              </p14:xfrm>
            </p:contentPart>
          </mc:Choice>
          <mc:Fallback xmlns=""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050" y="1589040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361130" y="1584720"/>
                <a:ext cx="32760" cy="163800"/>
              </p14:xfrm>
            </p:contentPart>
          </mc:Choice>
          <mc:Fallback xmlns=""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2490" y="1575720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09650" y="1573560"/>
                <a:ext cx="167040" cy="75240"/>
              </p14:xfrm>
            </p:contentPart>
          </mc:Choice>
          <mc:Fallback xmlns=""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0650" y="1564920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05210" y="1629720"/>
                <a:ext cx="17280" cy="119160"/>
              </p14:xfrm>
            </p:contentPart>
          </mc:Choice>
          <mc:Fallback xmlns=""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6570" y="1620720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01930" y="1575360"/>
            <a:ext cx="403200" cy="209520"/>
            <a:chOff x="1001930" y="1575360"/>
            <a:chExt cx="403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094810" y="1599480"/>
                <a:ext cx="15840" cy="170280"/>
              </p14:xfrm>
            </p:contentPart>
          </mc:Choice>
          <mc:Fallback xmlns=""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6170" y="1590840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01930" y="1575360"/>
                <a:ext cx="170640" cy="87480"/>
              </p14:xfrm>
            </p:contentPart>
          </mc:Choice>
          <mc:Fallback xmlns=""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3290" y="1566360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07570" y="1620360"/>
                <a:ext cx="33840" cy="164520"/>
              </p14:xfrm>
            </p:contentPart>
          </mc:Choice>
          <mc:Fallback xmlns=""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98570" y="1611360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220450" y="1586160"/>
                <a:ext cx="184680" cy="96840"/>
              </p14:xfrm>
            </p:contentPart>
          </mc:Choice>
          <mc:Fallback xmlns=""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11450" y="1577160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586570" y="1654920"/>
              <a:ext cx="11880" cy="124200"/>
            </p14:xfrm>
          </p:contentPart>
        </mc:Choice>
        <mc:Fallback xmlns=""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577930" y="1645920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1934330" y="1550880"/>
            <a:ext cx="471960" cy="215640"/>
            <a:chOff x="1934330" y="1550880"/>
            <a:chExt cx="47196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05610" y="1601640"/>
                <a:ext cx="23400" cy="164880"/>
              </p14:xfrm>
            </p:contentPart>
          </mc:Choice>
          <mc:Fallback xmlns=""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96970" y="1593000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1934330" y="1550880"/>
                <a:ext cx="199800" cy="88920"/>
              </p14:xfrm>
            </p:contentPart>
          </mc:Choice>
          <mc:Fallback xmlns=""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25690" y="1542240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273090" y="1626480"/>
                <a:ext cx="98280" cy="7920"/>
              </p14:xfrm>
            </p:contentPart>
          </mc:Choice>
          <mc:Fallback xmlns=""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64090" y="1617480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267690" y="1697760"/>
                <a:ext cx="138600" cy="10800"/>
              </p14:xfrm>
            </p:contentPart>
          </mc:Choice>
          <mc:Fallback xmlns=""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59050" y="1688760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642810" y="1549080"/>
            <a:ext cx="796320" cy="161280"/>
            <a:chOff x="2642810" y="1549080"/>
            <a:chExt cx="7963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642810" y="1572840"/>
                <a:ext cx="105480" cy="137520"/>
              </p14:xfrm>
            </p:contentPart>
          </mc:Choice>
          <mc:Fallback xmlns=""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34170" y="1563840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837930" y="1588320"/>
                <a:ext cx="87120" cy="49320"/>
              </p14:xfrm>
            </p:contentPart>
          </mc:Choice>
          <mc:Fallback xmlns=""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29290" y="1579680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2997410" y="1656360"/>
                <a:ext cx="7560" cy="10080"/>
              </p14:xfrm>
            </p:contentPart>
          </mc:Choice>
          <mc:Fallback xmlns=""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88410" y="1647720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080570" y="1577520"/>
                <a:ext cx="108360" cy="79920"/>
              </p14:xfrm>
            </p:contentPart>
          </mc:Choice>
          <mc:Fallback xmlns=""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71570" y="1568880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214490" y="1554120"/>
                <a:ext cx="102600" cy="71280"/>
              </p14:xfrm>
            </p:contentPart>
          </mc:Choice>
          <mc:Fallback xmlns=""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05850" y="1545120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368930" y="1549080"/>
                <a:ext cx="70200" cy="72720"/>
              </p14:xfrm>
            </p:contentPart>
          </mc:Choice>
          <mc:Fallback xmlns=""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60290" y="1540440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647930" y="1428480"/>
            <a:ext cx="815040" cy="237600"/>
            <a:chOff x="3647930" y="1428480"/>
            <a:chExt cx="815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688970" y="1576440"/>
                <a:ext cx="11880" cy="75600"/>
              </p14:xfrm>
            </p:contentPart>
          </mc:Choice>
          <mc:Fallback xmlns=""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79970" y="1567440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647930" y="1595520"/>
                <a:ext cx="114480" cy="24120"/>
              </p14:xfrm>
            </p:contentPart>
          </mc:Choice>
          <mc:Fallback xmlns=""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39290" y="1586520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886610" y="1440360"/>
                <a:ext cx="97920" cy="148680"/>
              </p14:xfrm>
            </p:contentPart>
          </mc:Choice>
          <mc:Fallback xmlns=""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77610" y="1431720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069490" y="1449720"/>
                <a:ext cx="92880" cy="137160"/>
              </p14:xfrm>
            </p:contentPart>
          </mc:Choice>
          <mc:Fallback xmlns=""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0850" y="1440720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233290" y="1459080"/>
                <a:ext cx="73800" cy="89280"/>
              </p14:xfrm>
            </p:contentPart>
          </mc:Choice>
          <mc:Fallback xmlns=""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24650" y="1450080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352450" y="1428480"/>
                <a:ext cx="110520" cy="100440"/>
              </p14:xfrm>
            </p:contentPart>
          </mc:Choice>
          <mc:Fallback xmlns=""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43450" y="1419840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893810" y="1619280"/>
                <a:ext cx="509040" cy="46800"/>
              </p14:xfrm>
            </p:contentPart>
          </mc:Choice>
          <mc:Fallback xmlns=""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84810" y="1610280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094690" y="1741680"/>
              <a:ext cx="140400" cy="99000"/>
            </p14:xfrm>
          </p:contentPart>
        </mc:Choice>
        <mc:Fallback xmlns=""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086050" y="1732680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041170" y="2218320"/>
            <a:ext cx="498240" cy="182520"/>
            <a:chOff x="1041170" y="2218320"/>
            <a:chExt cx="49824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041170" y="2230560"/>
                <a:ext cx="142920" cy="170280"/>
              </p14:xfrm>
            </p:contentPart>
          </mc:Choice>
          <mc:Fallback xmlns=""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170" y="2221560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231610" y="2224440"/>
                <a:ext cx="145440" cy="133920"/>
              </p14:xfrm>
            </p:contentPart>
          </mc:Choice>
          <mc:Fallback xmlns=""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22610" y="2215800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03050" y="2218320"/>
                <a:ext cx="36360" cy="139680"/>
              </p14:xfrm>
            </p:contentPart>
          </mc:Choice>
          <mc:Fallback xmlns=""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94410" y="2209320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1948010" y="2150280"/>
            <a:ext cx="574560" cy="187200"/>
            <a:chOff x="1948010" y="2150280"/>
            <a:chExt cx="5745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022170" y="2202120"/>
                <a:ext cx="5400" cy="120600"/>
              </p14:xfrm>
            </p:contentPart>
          </mc:Choice>
          <mc:Fallback xmlns=""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3530" y="2193480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1948010" y="2150280"/>
                <a:ext cx="121320" cy="187200"/>
              </p14:xfrm>
            </p:contentPart>
          </mc:Choice>
          <mc:Fallback xmlns=""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39010" y="2141640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139890" y="2152440"/>
                <a:ext cx="132120" cy="137160"/>
              </p14:xfrm>
            </p:contentPart>
          </mc:Choice>
          <mc:Fallback xmlns=""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30890" y="2143440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233850" y="2194200"/>
                <a:ext cx="254160" cy="115560"/>
              </p14:xfrm>
            </p:contentPart>
          </mc:Choice>
          <mc:Fallback xmlns=""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4850" y="2185200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417450" y="2264040"/>
                <a:ext cx="105120" cy="18000"/>
              </p14:xfrm>
            </p:contentPart>
          </mc:Choice>
          <mc:Fallback xmlns=""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08450" y="2255400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861570" y="1995480"/>
              <a:ext cx="187200" cy="58320"/>
            </p14:xfrm>
          </p:contentPart>
        </mc:Choice>
        <mc:Fallback xmlns=""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852930" y="1986480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738210" y="1803240"/>
            <a:ext cx="2950920" cy="776880"/>
            <a:chOff x="2738210" y="1803240"/>
            <a:chExt cx="2950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738210" y="2003760"/>
                <a:ext cx="122040" cy="122760"/>
              </p14:xfrm>
            </p:contentPart>
          </mc:Choice>
          <mc:Fallback xmlns=""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29570" y="1994760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2936930" y="1981800"/>
                <a:ext cx="57960" cy="127800"/>
              </p14:xfrm>
            </p:contentPart>
          </mc:Choice>
          <mc:Fallback xmlns=""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28290" y="1973160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069050" y="2121840"/>
                <a:ext cx="14760" cy="12240"/>
              </p14:xfrm>
            </p:contentPart>
          </mc:Choice>
          <mc:Fallback xmlns=""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60410" y="2112840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120890" y="2021400"/>
                <a:ext cx="72360" cy="78840"/>
              </p14:xfrm>
            </p:contentPart>
          </mc:Choice>
          <mc:Fallback xmlns=""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1890" y="2012760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211970" y="2022480"/>
                <a:ext cx="117000" cy="97560"/>
              </p14:xfrm>
            </p:contentPart>
          </mc:Choice>
          <mc:Fallback xmlns=""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02970" y="2013480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416810" y="2095560"/>
                <a:ext cx="7560" cy="7560"/>
              </p14:xfrm>
            </p:contentPart>
          </mc:Choice>
          <mc:Fallback xmlns=""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08170" y="2086560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10410" y="1996920"/>
                <a:ext cx="124560" cy="107280"/>
              </p14:xfrm>
            </p:contentPart>
          </mc:Choice>
          <mc:Fallback xmlns=""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01410" y="1988280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376130" y="2020320"/>
                <a:ext cx="29880" cy="92160"/>
              </p14:xfrm>
            </p:contentPart>
          </mc:Choice>
          <mc:Fallback xmlns=""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67130" y="2011320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466490" y="2090880"/>
                <a:ext cx="12240" cy="7200"/>
              </p14:xfrm>
            </p:contentPart>
          </mc:Choice>
          <mc:Fallback xmlns=""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57490" y="2081880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659450" y="2003400"/>
                <a:ext cx="117720" cy="97200"/>
              </p14:xfrm>
            </p:contentPart>
          </mc:Choice>
          <mc:Fallback xmlns=""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50450" y="1994760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830450" y="2004480"/>
                <a:ext cx="75240" cy="71280"/>
              </p14:xfrm>
            </p:contentPart>
          </mc:Choice>
          <mc:Fallback xmlns=""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21450" y="1995840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3966890" y="2062440"/>
                <a:ext cx="6120" cy="5400"/>
              </p14:xfrm>
            </p:contentPart>
          </mc:Choice>
          <mc:Fallback xmlns=""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58250" y="2053800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06130" y="1996200"/>
                <a:ext cx="108720" cy="86760"/>
              </p14:xfrm>
            </p:contentPart>
          </mc:Choice>
          <mc:Fallback xmlns=""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97130" y="1987200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097570" y="1961640"/>
                <a:ext cx="100440" cy="86040"/>
              </p14:xfrm>
            </p:contentPart>
          </mc:Choice>
          <mc:Fallback xmlns=""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88930" y="1953000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198010" y="1935000"/>
                <a:ext cx="143280" cy="127080"/>
              </p14:xfrm>
            </p:contentPart>
          </mc:Choice>
          <mc:Fallback xmlns=""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89370" y="1926360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785730" y="2190960"/>
                <a:ext cx="1534680" cy="52560"/>
              </p14:xfrm>
            </p:contentPart>
          </mc:Choice>
          <mc:Fallback xmlns=""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77090" y="2181960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2927570" y="2303280"/>
                <a:ext cx="72360" cy="118080"/>
              </p14:xfrm>
            </p:contentPart>
          </mc:Choice>
          <mc:Fallback xmlns=""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8570" y="2294280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083450" y="2291400"/>
                <a:ext cx="95400" cy="129600"/>
              </p14:xfrm>
            </p:contentPart>
          </mc:Choice>
          <mc:Fallback xmlns=""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74810" y="2282400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235730" y="2302560"/>
                <a:ext cx="97920" cy="98640"/>
              </p14:xfrm>
            </p:contentPart>
          </mc:Choice>
          <mc:Fallback xmlns=""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27090" y="2293560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426170" y="2368440"/>
                <a:ext cx="2520" cy="30240"/>
              </p14:xfrm>
            </p:contentPart>
          </mc:Choice>
          <mc:Fallback xmlns=""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530" y="2359440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515450" y="2304720"/>
                <a:ext cx="87120" cy="80640"/>
              </p14:xfrm>
            </p:contentPart>
          </mc:Choice>
          <mc:Fallback xmlns=""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06450" y="2295720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664130" y="2302200"/>
                <a:ext cx="95400" cy="85320"/>
              </p14:xfrm>
            </p:contentPart>
          </mc:Choice>
          <mc:Fallback xmlns=""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55490" y="2293200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10290" y="2288520"/>
                <a:ext cx="58320" cy="89280"/>
              </p14:xfrm>
            </p:contentPart>
          </mc:Choice>
          <mc:Fallback xmlns=""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01290" y="2279520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3935570" y="2384280"/>
                <a:ext cx="7560" cy="19440"/>
              </p14:xfrm>
            </p:contentPart>
          </mc:Choice>
          <mc:Fallback xmlns=""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26570" y="2375640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015130" y="2282040"/>
                <a:ext cx="106560" cy="115560"/>
              </p14:xfrm>
            </p:contentPart>
          </mc:Choice>
          <mc:Fallback xmlns=""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06490" y="2273040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122770" y="2275200"/>
                <a:ext cx="47160" cy="82080"/>
              </p14:xfrm>
            </p:contentPart>
          </mc:Choice>
          <mc:Fallback xmlns=""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3770" y="2266560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212050" y="2265480"/>
                <a:ext cx="125280" cy="137880"/>
              </p14:xfrm>
            </p:contentPart>
          </mc:Choice>
          <mc:Fallback xmlns=""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03410" y="2256480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466930" y="2185200"/>
                <a:ext cx="34560" cy="16200"/>
              </p14:xfrm>
            </p:contentPart>
          </mc:Choice>
          <mc:Fallback xmlns=""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57930" y="2176560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07330" y="2074680"/>
                <a:ext cx="156600" cy="134280"/>
              </p14:xfrm>
            </p:contentPart>
          </mc:Choice>
          <mc:Fallback xmlns=""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98330" y="2066040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4944290" y="2049120"/>
                <a:ext cx="14400" cy="122040"/>
              </p14:xfrm>
            </p:contentPart>
          </mc:Choice>
          <mc:Fallback xmlns=""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35290" y="2040120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01810" y="2075760"/>
                <a:ext cx="95760" cy="19440"/>
              </p14:xfrm>
            </p:contentPart>
          </mc:Choice>
          <mc:Fallback xmlns=""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93170" y="2067120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059130" y="1962720"/>
                <a:ext cx="212040" cy="175680"/>
              </p14:xfrm>
            </p:contentPart>
          </mc:Choice>
          <mc:Fallback xmlns=""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50130" y="1954080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03930" y="2109960"/>
                <a:ext cx="10800" cy="20880"/>
              </p14:xfrm>
            </p:contentPart>
          </mc:Choice>
          <mc:Fallback xmlns=""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94930" y="2100960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360810" y="2001960"/>
                <a:ext cx="86760" cy="81360"/>
              </p14:xfrm>
            </p:contentPart>
          </mc:Choice>
          <mc:Fallback xmlns=""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51810" y="1993320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477090" y="1963080"/>
                <a:ext cx="94320" cy="96480"/>
              </p14:xfrm>
            </p:contentPart>
          </mc:Choice>
          <mc:Fallback xmlns=""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68090" y="1954080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06330" y="1962720"/>
                <a:ext cx="82800" cy="109080"/>
              </p14:xfrm>
            </p:contentPart>
          </mc:Choice>
          <mc:Fallback xmlns=""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97690" y="1953720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032410" y="2205000"/>
                <a:ext cx="277920" cy="250560"/>
              </p14:xfrm>
            </p:contentPart>
          </mc:Choice>
          <mc:Fallback xmlns=""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23770" y="2196000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046810" y="1911240"/>
                <a:ext cx="150120" cy="159120"/>
              </p14:xfrm>
            </p:contentPart>
          </mc:Choice>
          <mc:Fallback xmlns=""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38170" y="1902600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585650" y="2237760"/>
                <a:ext cx="135000" cy="144360"/>
              </p14:xfrm>
            </p:contentPart>
          </mc:Choice>
          <mc:Fallback xmlns=""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76650" y="2229120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08690" y="2001600"/>
                <a:ext cx="141840" cy="136080"/>
              </p14:xfrm>
            </p:contentPart>
          </mc:Choice>
          <mc:Fallback xmlns=""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00050" y="1992600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363170" y="2015640"/>
                <a:ext cx="72720" cy="144720"/>
              </p14:xfrm>
            </p:contentPart>
          </mc:Choice>
          <mc:Fallback xmlns=""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4530" y="2006640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255890" y="2282400"/>
                <a:ext cx="115560" cy="140760"/>
              </p14:xfrm>
            </p:contentPart>
          </mc:Choice>
          <mc:Fallback xmlns=""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47250" y="2273400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2953850" y="2292480"/>
                <a:ext cx="208080" cy="181800"/>
              </p14:xfrm>
            </p:contentPart>
          </mc:Choice>
          <mc:Fallback xmlns=""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44850" y="2283840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761970" y="2410920"/>
                <a:ext cx="120240" cy="169200"/>
              </p14:xfrm>
            </p:contentPart>
          </mc:Choice>
          <mc:Fallback xmlns=""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53330" y="2402280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832890" y="2018520"/>
                <a:ext cx="149760" cy="143280"/>
              </p14:xfrm>
            </p:contentPart>
          </mc:Choice>
          <mc:Fallback xmlns=""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24250" y="2009880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755130" y="1803240"/>
                <a:ext cx="121680" cy="111240"/>
              </p14:xfrm>
            </p:contentPart>
          </mc:Choice>
          <mc:Fallback xmlns=""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46130" y="1794600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843690" y="1831680"/>
                <a:ext cx="23040" cy="109080"/>
              </p14:xfrm>
            </p:contentPart>
          </mc:Choice>
          <mc:Fallback xmlns=""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4690" y="1823040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02850" y="1760760"/>
            <a:ext cx="1764360" cy="440640"/>
            <a:chOff x="6202850" y="1760760"/>
            <a:chExt cx="17643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02850" y="1760760"/>
                <a:ext cx="73800" cy="136080"/>
              </p14:xfrm>
            </p:contentPart>
          </mc:Choice>
          <mc:Fallback xmlns=""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194210" y="1751760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275930" y="1849320"/>
                <a:ext cx="27720" cy="80280"/>
              </p14:xfrm>
            </p:contentPart>
          </mc:Choice>
          <mc:Fallback xmlns=""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67290" y="1840680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350810" y="1798920"/>
                <a:ext cx="52200" cy="72720"/>
              </p14:xfrm>
            </p:contentPart>
          </mc:Choice>
          <mc:Fallback xmlns=""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342170" y="1789920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460250" y="1795680"/>
                <a:ext cx="59400" cy="65160"/>
              </p14:xfrm>
            </p:contentPart>
          </mc:Choice>
          <mc:Fallback xmlns=""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51610" y="1787040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237410" y="1960920"/>
                <a:ext cx="339840" cy="31320"/>
              </p14:xfrm>
            </p:contentPart>
          </mc:Choice>
          <mc:Fallback xmlns=""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28770" y="1951920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334970" y="2051280"/>
                <a:ext cx="137160" cy="150120"/>
              </p14:xfrm>
            </p:contentPart>
          </mc:Choice>
          <mc:Fallback xmlns=""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25970" y="2042280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682010" y="1920960"/>
                <a:ext cx="134640" cy="100080"/>
              </p14:xfrm>
            </p:contentPart>
          </mc:Choice>
          <mc:Fallback xmlns=""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73370" y="1912320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022210" y="1890720"/>
                <a:ext cx="16920" cy="119520"/>
              </p14:xfrm>
            </p:contentPart>
          </mc:Choice>
          <mc:Fallback xmlns=""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13210" y="1881720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6987650" y="1931760"/>
                <a:ext cx="110880" cy="28080"/>
              </p14:xfrm>
            </p:contentPart>
          </mc:Choice>
          <mc:Fallback xmlns=""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78650" y="1923120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212650" y="1821600"/>
                <a:ext cx="91440" cy="163440"/>
              </p14:xfrm>
            </p:contentPart>
          </mc:Choice>
          <mc:Fallback xmlns=""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203650" y="1812960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390850" y="1834920"/>
                <a:ext cx="86400" cy="114840"/>
              </p14:xfrm>
            </p:contentPart>
          </mc:Choice>
          <mc:Fallback xmlns=""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82210" y="1826280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542050" y="1960920"/>
                <a:ext cx="1440" cy="3960"/>
              </p14:xfrm>
            </p:contentPart>
          </mc:Choice>
          <mc:Fallback xmlns=""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33410" y="1951920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618010" y="1838520"/>
                <a:ext cx="80640" cy="106200"/>
              </p14:xfrm>
            </p:contentPart>
          </mc:Choice>
          <mc:Fallback xmlns=""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09010" y="1829880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717730" y="1828800"/>
                <a:ext cx="99360" cy="95400"/>
              </p14:xfrm>
            </p:contentPart>
          </mc:Choice>
          <mc:Fallback xmlns=""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08730" y="1819800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875050" y="1819800"/>
                <a:ext cx="92160" cy="95400"/>
              </p14:xfrm>
            </p:contentPart>
          </mc:Choice>
          <mc:Fallback xmlns=""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66050" y="1811160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2777" name="Freihand 102776">
                <a:extLst>
                  <a:ext uri="{FF2B5EF4-FFF2-40B4-BE49-F238E27FC236}">
                    <a16:creationId xmlns:a16="http://schemas.microsoft.com/office/drawing/2014/main" id="{6AEFE9DE-0A86-445F-7AB1-7BC59078D78D}"/>
                  </a:ext>
                </a:extLst>
              </p14:cNvPr>
              <p14:cNvContentPartPr/>
              <p14:nvPr/>
            </p14:nvContentPartPr>
            <p14:xfrm>
              <a:off x="8482124" y="781822"/>
              <a:ext cx="3056400" cy="1550160"/>
            </p14:xfrm>
          </p:contentPart>
        </mc:Choice>
        <mc:Fallback xmlns="">
          <p:pic>
            <p:nvPicPr>
              <p:cNvPr id="102777" name="Freihand 102776">
                <a:extLst>
                  <a:ext uri="{FF2B5EF4-FFF2-40B4-BE49-F238E27FC236}">
                    <a16:creationId xmlns:a16="http://schemas.microsoft.com/office/drawing/2014/main" id="{6AEFE9DE-0A86-445F-7AB1-7BC59078D78D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473124" y="773182"/>
                <a:ext cx="3074040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2778" name="Freihand 102777">
                <a:extLst>
                  <a:ext uri="{FF2B5EF4-FFF2-40B4-BE49-F238E27FC236}">
                    <a16:creationId xmlns:a16="http://schemas.microsoft.com/office/drawing/2014/main" id="{2A1355C3-EDF6-592B-3290-F20882C08029}"/>
                  </a:ext>
                </a:extLst>
              </p14:cNvPr>
              <p14:cNvContentPartPr/>
              <p14:nvPr/>
            </p14:nvContentPartPr>
            <p14:xfrm>
              <a:off x="10491284" y="1654822"/>
              <a:ext cx="178920" cy="367200"/>
            </p14:xfrm>
          </p:contentPart>
        </mc:Choice>
        <mc:Fallback xmlns="">
          <p:pic>
            <p:nvPicPr>
              <p:cNvPr id="102778" name="Freihand 102777">
                <a:extLst>
                  <a:ext uri="{FF2B5EF4-FFF2-40B4-BE49-F238E27FC236}">
                    <a16:creationId xmlns:a16="http://schemas.microsoft.com/office/drawing/2014/main" id="{2A1355C3-EDF6-592B-3290-F20882C0802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482644" y="1646182"/>
                <a:ext cx="1965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2779" name="Freihand 102778">
                <a:extLst>
                  <a:ext uri="{FF2B5EF4-FFF2-40B4-BE49-F238E27FC236}">
                    <a16:creationId xmlns:a16="http://schemas.microsoft.com/office/drawing/2014/main" id="{250F49A6-F3AE-B0F2-ED26-487949A9C7A2}"/>
                  </a:ext>
                </a:extLst>
              </p14:cNvPr>
              <p14:cNvContentPartPr/>
              <p14:nvPr/>
            </p14:nvContentPartPr>
            <p14:xfrm>
              <a:off x="9967124" y="1870462"/>
              <a:ext cx="1086120" cy="199440"/>
            </p14:xfrm>
          </p:contentPart>
        </mc:Choice>
        <mc:Fallback xmlns="">
          <p:pic>
            <p:nvPicPr>
              <p:cNvPr id="102779" name="Freihand 102778">
                <a:extLst>
                  <a:ext uri="{FF2B5EF4-FFF2-40B4-BE49-F238E27FC236}">
                    <a16:creationId xmlns:a16="http://schemas.microsoft.com/office/drawing/2014/main" id="{250F49A6-F3AE-B0F2-ED26-487949A9C7A2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958124" y="1861462"/>
                <a:ext cx="1103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2783" name="Freihand 102782">
                <a:extLst>
                  <a:ext uri="{FF2B5EF4-FFF2-40B4-BE49-F238E27FC236}">
                    <a16:creationId xmlns:a16="http://schemas.microsoft.com/office/drawing/2014/main" id="{C22C09A4-85F1-78EB-B6FC-A7A73865F6B2}"/>
                  </a:ext>
                </a:extLst>
              </p14:cNvPr>
              <p14:cNvContentPartPr/>
              <p14:nvPr/>
            </p14:nvContentPartPr>
            <p14:xfrm>
              <a:off x="7202324" y="1943902"/>
              <a:ext cx="804600" cy="197280"/>
            </p14:xfrm>
          </p:contentPart>
        </mc:Choice>
        <mc:Fallback xmlns="">
          <p:pic>
            <p:nvPicPr>
              <p:cNvPr id="102783" name="Freihand 102782">
                <a:extLst>
                  <a:ext uri="{FF2B5EF4-FFF2-40B4-BE49-F238E27FC236}">
                    <a16:creationId xmlns:a16="http://schemas.microsoft.com/office/drawing/2014/main" id="{C22C09A4-85F1-78EB-B6FC-A7A73865F6B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193684" y="1934902"/>
                <a:ext cx="822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02784" name="Freihand 102783">
                <a:extLst>
                  <a:ext uri="{FF2B5EF4-FFF2-40B4-BE49-F238E27FC236}">
                    <a16:creationId xmlns:a16="http://schemas.microsoft.com/office/drawing/2014/main" id="{545FFC8E-DA39-909B-D3F5-FE942D871295}"/>
                  </a:ext>
                </a:extLst>
              </p14:cNvPr>
              <p14:cNvContentPartPr/>
              <p14:nvPr/>
            </p14:nvContentPartPr>
            <p14:xfrm>
              <a:off x="6036644" y="1532422"/>
              <a:ext cx="2175840" cy="819720"/>
            </p14:xfrm>
          </p:contentPart>
        </mc:Choice>
        <mc:Fallback xmlns="">
          <p:pic>
            <p:nvPicPr>
              <p:cNvPr id="102784" name="Freihand 102783">
                <a:extLst>
                  <a:ext uri="{FF2B5EF4-FFF2-40B4-BE49-F238E27FC236}">
                    <a16:creationId xmlns:a16="http://schemas.microsoft.com/office/drawing/2014/main" id="{545FFC8E-DA39-909B-D3F5-FE942D87129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028004" y="1523782"/>
                <a:ext cx="219348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02786" name="Freihand 102785">
                <a:extLst>
                  <a:ext uri="{FF2B5EF4-FFF2-40B4-BE49-F238E27FC236}">
                    <a16:creationId xmlns:a16="http://schemas.microsoft.com/office/drawing/2014/main" id="{65056D49-610B-9F4B-956F-EA50CFBB4C36}"/>
                  </a:ext>
                </a:extLst>
              </p14:cNvPr>
              <p14:cNvContentPartPr/>
              <p14:nvPr/>
            </p14:nvContentPartPr>
            <p14:xfrm>
              <a:off x="7135364" y="1529182"/>
              <a:ext cx="819720" cy="671760"/>
            </p14:xfrm>
          </p:contentPart>
        </mc:Choice>
        <mc:Fallback xmlns="">
          <p:pic>
            <p:nvPicPr>
              <p:cNvPr id="102786" name="Freihand 102785">
                <a:extLst>
                  <a:ext uri="{FF2B5EF4-FFF2-40B4-BE49-F238E27FC236}">
                    <a16:creationId xmlns:a16="http://schemas.microsoft.com/office/drawing/2014/main" id="{65056D49-610B-9F4B-956F-EA50CFBB4C3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126724" y="1520182"/>
                <a:ext cx="837360" cy="68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91" name="Gruppieren 102790">
            <a:extLst>
              <a:ext uri="{FF2B5EF4-FFF2-40B4-BE49-F238E27FC236}">
                <a16:creationId xmlns:a16="http://schemas.microsoft.com/office/drawing/2014/main" id="{C0E03384-02E6-79DC-FA86-DDBE794FB5E7}"/>
              </a:ext>
            </a:extLst>
          </p:cNvPr>
          <p:cNvGrpSpPr/>
          <p:nvPr/>
        </p:nvGrpSpPr>
        <p:grpSpPr>
          <a:xfrm>
            <a:off x="6129524" y="1610182"/>
            <a:ext cx="500760" cy="772560"/>
            <a:chOff x="6129524" y="1610182"/>
            <a:chExt cx="50076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CFDB6FC8-4F91-B598-8056-B6C79C04F372}"/>
                    </a:ext>
                  </a:extLst>
                </p14:cNvPr>
                <p14:cNvContentPartPr/>
                <p14:nvPr/>
              </p14:nvContentPartPr>
              <p14:xfrm>
                <a:off x="6129524" y="1676782"/>
                <a:ext cx="425520" cy="705960"/>
              </p14:xfrm>
            </p:contentPart>
          </mc:Choice>
          <mc:Fallback xmlns=""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CFDB6FC8-4F91-B598-8056-B6C79C04F37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20524" y="1668142"/>
                  <a:ext cx="44316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CBFE790F-43FF-2741-1FE6-16AEF9E0479D}"/>
                    </a:ext>
                  </a:extLst>
                </p14:cNvPr>
                <p14:cNvContentPartPr/>
                <p14:nvPr/>
              </p14:nvContentPartPr>
              <p14:xfrm>
                <a:off x="6197204" y="1647262"/>
                <a:ext cx="433080" cy="522360"/>
              </p14:xfrm>
            </p:contentPart>
          </mc:Choice>
          <mc:Fallback xmlns=""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CBFE790F-43FF-2741-1FE6-16AEF9E0479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188204" y="1638262"/>
                  <a:ext cx="4507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E9719974-AA46-5472-F1CC-C25251675519}"/>
                    </a:ext>
                  </a:extLst>
                </p14:cNvPr>
                <p14:cNvContentPartPr/>
                <p14:nvPr/>
              </p14:nvContentPartPr>
              <p14:xfrm>
                <a:off x="6230324" y="1610182"/>
                <a:ext cx="388080" cy="732600"/>
              </p14:xfrm>
            </p:contentPart>
          </mc:Choice>
          <mc:Fallback xmlns=""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E9719974-AA46-5472-F1CC-C2525167551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21684" y="1601182"/>
                  <a:ext cx="405720" cy="75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69" name="Gruppieren 102868">
            <a:extLst>
              <a:ext uri="{FF2B5EF4-FFF2-40B4-BE49-F238E27FC236}">
                <a16:creationId xmlns:a16="http://schemas.microsoft.com/office/drawing/2014/main" id="{88475E56-F72A-4C3B-14BB-883E57763F20}"/>
              </a:ext>
            </a:extLst>
          </p:cNvPr>
          <p:cNvGrpSpPr/>
          <p:nvPr/>
        </p:nvGrpSpPr>
        <p:grpSpPr>
          <a:xfrm>
            <a:off x="19604" y="2463382"/>
            <a:ext cx="11665440" cy="1713600"/>
            <a:chOff x="19604" y="2463382"/>
            <a:chExt cx="11665440" cy="17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8EA1421F-6505-C8F0-504C-AA44370E3479}"/>
                    </a:ext>
                  </a:extLst>
                </p14:cNvPr>
                <p14:cNvContentPartPr/>
                <p14:nvPr/>
              </p14:nvContentPartPr>
              <p14:xfrm>
                <a:off x="7476284" y="2463382"/>
                <a:ext cx="192960" cy="7560"/>
              </p14:xfrm>
            </p:contentPart>
          </mc:Choice>
          <mc:Fallback xmlns=""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8EA1421F-6505-C8F0-504C-AA44370E34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67644" y="2454382"/>
                  <a:ext cx="21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A5D08702-0DCD-1490-1201-FFF654CC43C8}"/>
                    </a:ext>
                  </a:extLst>
                </p14:cNvPr>
                <p14:cNvContentPartPr/>
                <p14:nvPr/>
              </p14:nvContentPartPr>
              <p14:xfrm>
                <a:off x="7175324" y="2541142"/>
                <a:ext cx="141480" cy="203400"/>
              </p14:xfrm>
            </p:contentPart>
          </mc:Choice>
          <mc:Fallback xmlns=""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A5D08702-0DCD-1490-1201-FFF654CC43C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66324" y="2532502"/>
                  <a:ext cx="159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BDA8FC24-6481-BD9C-70F9-F441FF27E708}"/>
                    </a:ext>
                  </a:extLst>
                </p14:cNvPr>
                <p14:cNvContentPartPr/>
                <p14:nvPr/>
              </p14:nvContentPartPr>
              <p14:xfrm>
                <a:off x="7311044" y="2646262"/>
                <a:ext cx="296640" cy="72720"/>
              </p14:xfrm>
            </p:contentPart>
          </mc:Choice>
          <mc:Fallback xmlns=""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BDA8FC24-6481-BD9C-70F9-F441FF27E70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302404" y="2637622"/>
                  <a:ext cx="314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D1F86EB-F100-6EDC-6B9E-348BED2096BD}"/>
                    </a:ext>
                  </a:extLst>
                </p14:cNvPr>
                <p14:cNvContentPartPr/>
                <p14:nvPr/>
              </p14:nvContentPartPr>
              <p14:xfrm>
                <a:off x="7691204" y="2557702"/>
                <a:ext cx="478440" cy="114120"/>
              </p14:xfrm>
            </p:contentPart>
          </mc:Choice>
          <mc:Fallback xmlns=""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D1F86EB-F100-6EDC-6B9E-348BED2096B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82204" y="2548702"/>
                  <a:ext cx="496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B855F438-6127-33B4-FE0A-F215531983AB}"/>
                    </a:ext>
                  </a:extLst>
                </p14:cNvPr>
                <p14:cNvContentPartPr/>
                <p14:nvPr/>
              </p14:nvContentPartPr>
              <p14:xfrm>
                <a:off x="8334524" y="2598382"/>
                <a:ext cx="33480" cy="160920"/>
              </p14:xfrm>
            </p:contentPart>
          </mc:Choice>
          <mc:Fallback xmlns=""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B855F438-6127-33B4-FE0A-F215531983A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325524" y="2589742"/>
                  <a:ext cx="51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1346BBBB-2206-56BF-395F-8C133CD1411F}"/>
                    </a:ext>
                  </a:extLst>
                </p14:cNvPr>
                <p14:cNvContentPartPr/>
                <p14:nvPr/>
              </p14:nvContentPartPr>
              <p14:xfrm>
                <a:off x="7754564" y="3047302"/>
                <a:ext cx="156600" cy="6480"/>
              </p14:xfrm>
            </p:contentPart>
          </mc:Choice>
          <mc:Fallback xmlns=""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1346BBBB-2206-56BF-395F-8C133CD1411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45564" y="3038662"/>
                  <a:ext cx="174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4ED1A59A-F39D-1408-5A0B-12621A461667}"/>
                    </a:ext>
                  </a:extLst>
                </p14:cNvPr>
                <p14:cNvContentPartPr/>
                <p14:nvPr/>
              </p14:nvContentPartPr>
              <p14:xfrm>
                <a:off x="7793804" y="3092302"/>
                <a:ext cx="115920" cy="29160"/>
              </p14:xfrm>
            </p:contentPart>
          </mc:Choice>
          <mc:Fallback xmlns=""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4ED1A59A-F39D-1408-5A0B-12621A4616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84804" y="308330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D0D8EE63-3FDF-540D-E87F-00C9C7C9AC5A}"/>
                    </a:ext>
                  </a:extLst>
                </p14:cNvPr>
                <p14:cNvContentPartPr/>
                <p14:nvPr/>
              </p14:nvContentPartPr>
              <p14:xfrm>
                <a:off x="8015204" y="2997622"/>
                <a:ext cx="108000" cy="114120"/>
              </p14:xfrm>
            </p:contentPart>
          </mc:Choice>
          <mc:Fallback xmlns=""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D0D8EE63-3FDF-540D-E87F-00C9C7C9AC5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06204" y="2988982"/>
                  <a:ext cx="125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A08898E5-1F69-CD77-78FB-73BF077ECE1F}"/>
                    </a:ext>
                  </a:extLst>
                </p14:cNvPr>
                <p14:cNvContentPartPr/>
                <p14:nvPr/>
              </p14:nvContentPartPr>
              <p14:xfrm>
                <a:off x="8456564" y="3022102"/>
                <a:ext cx="157320" cy="73080"/>
              </p14:xfrm>
            </p:contentPart>
          </mc:Choice>
          <mc:Fallback xmlns=""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A08898E5-1F69-CD77-78FB-73BF077ECE1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47564" y="3013102"/>
                  <a:ext cx="174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18A32E6D-E013-0365-E2B8-7823D11A3560}"/>
                    </a:ext>
                  </a:extLst>
                </p14:cNvPr>
                <p14:cNvContentPartPr/>
                <p14:nvPr/>
              </p14:nvContentPartPr>
              <p14:xfrm>
                <a:off x="8639444" y="2873422"/>
                <a:ext cx="158760" cy="173520"/>
              </p14:xfrm>
            </p:contentPart>
          </mc:Choice>
          <mc:Fallback xmlns=""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18A32E6D-E013-0365-E2B8-7823D11A35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30804" y="2864782"/>
                  <a:ext cx="17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6F9E5FB4-23B9-CE9F-78D6-F4AEDC03086A}"/>
                    </a:ext>
                  </a:extLst>
                </p14:cNvPr>
                <p14:cNvContentPartPr/>
                <p14:nvPr/>
              </p14:nvContentPartPr>
              <p14:xfrm>
                <a:off x="8964164" y="3047662"/>
                <a:ext cx="134640" cy="9720"/>
              </p14:xfrm>
            </p:contentPart>
          </mc:Choice>
          <mc:Fallback xmlns=""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6F9E5FB4-23B9-CE9F-78D6-F4AEDC0308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55164" y="3039022"/>
                  <a:ext cx="152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E0E6224B-5534-6A49-F537-ACDA695A27C4}"/>
                    </a:ext>
                  </a:extLst>
                </p14:cNvPr>
                <p14:cNvContentPartPr/>
                <p14:nvPr/>
              </p14:nvContentPartPr>
              <p14:xfrm>
                <a:off x="8977844" y="3082582"/>
                <a:ext cx="140760" cy="14760"/>
              </p14:xfrm>
            </p:contentPart>
          </mc:Choice>
          <mc:Fallback xmlns=""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E0E6224B-5534-6A49-F537-ACDA695A27C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69204" y="3073582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C37EB5FD-CD8E-7130-57B0-0A865D14B971}"/>
                    </a:ext>
                  </a:extLst>
                </p14:cNvPr>
                <p14:cNvContentPartPr/>
                <p14:nvPr/>
              </p14:nvContentPartPr>
              <p14:xfrm>
                <a:off x="9286004" y="2732662"/>
                <a:ext cx="496080" cy="384840"/>
              </p14:xfrm>
            </p:contentPart>
          </mc:Choice>
          <mc:Fallback xmlns=""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C37EB5FD-CD8E-7130-57B0-0A865D14B97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77004" y="2723662"/>
                  <a:ext cx="513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AC18EC0E-2A53-7B33-BA30-3F5A657C6A27}"/>
                    </a:ext>
                  </a:extLst>
                </p14:cNvPr>
                <p14:cNvContentPartPr/>
                <p14:nvPr/>
              </p14:nvContentPartPr>
              <p14:xfrm>
                <a:off x="7072364" y="2998342"/>
                <a:ext cx="129240" cy="159840"/>
              </p14:xfrm>
            </p:contentPart>
          </mc:Choice>
          <mc:Fallback xmlns=""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AC18EC0E-2A53-7B33-BA30-3F5A657C6A2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63364" y="2989342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B3F531D1-4437-F5B4-83EA-E3C8575E38A7}"/>
                    </a:ext>
                  </a:extLst>
                </p14:cNvPr>
                <p14:cNvContentPartPr/>
                <p14:nvPr/>
              </p14:nvContentPartPr>
              <p14:xfrm>
                <a:off x="7277564" y="2954422"/>
                <a:ext cx="110160" cy="227160"/>
              </p14:xfrm>
            </p:contentPart>
          </mc:Choice>
          <mc:Fallback xmlns=""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B3F531D1-4437-F5B4-83EA-E3C8575E38A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68564" y="2945422"/>
                  <a:ext cx="12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F083C902-6013-D57F-110D-59D55FD6A2F7}"/>
                    </a:ext>
                  </a:extLst>
                </p14:cNvPr>
                <p14:cNvContentPartPr/>
                <p14:nvPr/>
              </p14:nvContentPartPr>
              <p14:xfrm>
                <a:off x="9381764" y="2925982"/>
                <a:ext cx="104400" cy="182520"/>
              </p14:xfrm>
            </p:contentPart>
          </mc:Choice>
          <mc:Fallback xmlns=""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F083C902-6013-D57F-110D-59D55FD6A2F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73124" y="2916982"/>
                  <a:ext cx="122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75889524-6050-19FC-2CE2-45AAA4F73C95}"/>
                    </a:ext>
                  </a:extLst>
                </p14:cNvPr>
                <p14:cNvContentPartPr/>
                <p14:nvPr/>
              </p14:nvContentPartPr>
              <p14:xfrm>
                <a:off x="9510644" y="2893942"/>
                <a:ext cx="108360" cy="190800"/>
              </p14:xfrm>
            </p:contentPart>
          </mc:Choice>
          <mc:Fallback xmlns=""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75889524-6050-19FC-2CE2-45AAA4F73C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02004" y="2885302"/>
                  <a:ext cx="126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2A33D55A-ECEE-8B53-D847-E02415D5CD7E}"/>
                    </a:ext>
                  </a:extLst>
                </p14:cNvPr>
                <p14:cNvContentPartPr/>
                <p14:nvPr/>
              </p14:nvContentPartPr>
              <p14:xfrm>
                <a:off x="9849044" y="3001582"/>
                <a:ext cx="146520" cy="24480"/>
              </p14:xfrm>
            </p:contentPart>
          </mc:Choice>
          <mc:Fallback xmlns=""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2A33D55A-ECEE-8B53-D847-E02415D5CD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40044" y="299258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39C23283-7ADF-0884-5D48-5BDAB27485F9}"/>
                    </a:ext>
                  </a:extLst>
                </p14:cNvPr>
                <p14:cNvContentPartPr/>
                <p14:nvPr/>
              </p14:nvContentPartPr>
              <p14:xfrm>
                <a:off x="9869564" y="3053062"/>
                <a:ext cx="113400" cy="10080"/>
              </p14:xfrm>
            </p:contentPart>
          </mc:Choice>
          <mc:Fallback xmlns=""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39C23283-7ADF-0884-5D48-5BDAB27485F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860564" y="3044062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146BB8C7-5191-0CA6-9D27-FF4833C4136A}"/>
                    </a:ext>
                  </a:extLst>
                </p14:cNvPr>
                <p14:cNvContentPartPr/>
                <p14:nvPr/>
              </p14:nvContentPartPr>
              <p14:xfrm>
                <a:off x="10128764" y="2833822"/>
                <a:ext cx="183600" cy="251280"/>
              </p14:xfrm>
            </p:contentPart>
          </mc:Choice>
          <mc:Fallback xmlns=""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146BB8C7-5191-0CA6-9D27-FF4833C4136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19764" y="2824822"/>
                  <a:ext cx="201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E3AB22B1-802B-1CF9-FE59-C416EA3931EF}"/>
                    </a:ext>
                  </a:extLst>
                </p14:cNvPr>
                <p14:cNvContentPartPr/>
                <p14:nvPr/>
              </p14:nvContentPartPr>
              <p14:xfrm>
                <a:off x="10278884" y="2976742"/>
                <a:ext cx="24120" cy="174600"/>
              </p14:xfrm>
            </p:contentPart>
          </mc:Choice>
          <mc:Fallback xmlns=""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E3AB22B1-802B-1CF9-FE59-C416EA3931E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69884" y="2967742"/>
                  <a:ext cx="41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C8AE4333-AC5C-CF7A-53F7-5E8F3834BEC3}"/>
                    </a:ext>
                  </a:extLst>
                </p14:cNvPr>
                <p14:cNvContentPartPr/>
                <p14:nvPr/>
              </p14:nvContentPartPr>
              <p14:xfrm>
                <a:off x="8444324" y="3350782"/>
                <a:ext cx="113760" cy="178560"/>
              </p14:xfrm>
            </p:contentPart>
          </mc:Choice>
          <mc:Fallback xmlns=""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C8AE4333-AC5C-CF7A-53F7-5E8F3834BE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435324" y="3342142"/>
                  <a:ext cx="13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6C1BDFA4-B10B-0D45-16E3-5E153C5016F7}"/>
                    </a:ext>
                  </a:extLst>
                </p14:cNvPr>
                <p14:cNvContentPartPr/>
                <p14:nvPr/>
              </p14:nvContentPartPr>
              <p14:xfrm>
                <a:off x="8687324" y="3254302"/>
                <a:ext cx="25200" cy="10440"/>
              </p14:xfrm>
            </p:contentPart>
          </mc:Choice>
          <mc:Fallback xmlns=""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6C1BDFA4-B10B-0D45-16E3-5E153C5016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78684" y="3245302"/>
                  <a:ext cx="4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462F7DD5-6C46-CC9D-741D-E6BFC7B20D50}"/>
                    </a:ext>
                  </a:extLst>
                </p14:cNvPr>
                <p14:cNvContentPartPr/>
                <p14:nvPr/>
              </p14:nvContentPartPr>
              <p14:xfrm>
                <a:off x="8397164" y="3272662"/>
                <a:ext cx="199080" cy="362520"/>
              </p14:xfrm>
            </p:contentPart>
          </mc:Choice>
          <mc:Fallback xmlns=""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462F7DD5-6C46-CC9D-741D-E6BFC7B20D5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88524" y="3263662"/>
                  <a:ext cx="216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621BD38E-B23B-D32A-4979-C4C32825FF14}"/>
                    </a:ext>
                  </a:extLst>
                </p14:cNvPr>
                <p14:cNvContentPartPr/>
                <p14:nvPr/>
              </p14:nvContentPartPr>
              <p14:xfrm>
                <a:off x="8661404" y="3188422"/>
                <a:ext cx="110520" cy="155160"/>
              </p14:xfrm>
            </p:contentPart>
          </mc:Choice>
          <mc:Fallback xmlns=""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621BD38E-B23B-D32A-4979-C4C32825FF1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652764" y="3179422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02716" name="Freihand 102715">
                  <a:extLst>
                    <a:ext uri="{FF2B5EF4-FFF2-40B4-BE49-F238E27FC236}">
                      <a16:creationId xmlns:a16="http://schemas.microsoft.com/office/drawing/2014/main" id="{38ECE8DE-F39D-2B96-D82F-E1E86AAA8CFA}"/>
                    </a:ext>
                  </a:extLst>
                </p14:cNvPr>
                <p14:cNvContentPartPr/>
                <p14:nvPr/>
              </p14:nvContentPartPr>
              <p14:xfrm>
                <a:off x="8911964" y="3417382"/>
                <a:ext cx="161280" cy="3960"/>
              </p14:xfrm>
            </p:contentPart>
          </mc:Choice>
          <mc:Fallback xmlns="">
            <p:pic>
              <p:nvPicPr>
                <p:cNvPr id="102716" name="Freihand 102715">
                  <a:extLst>
                    <a:ext uri="{FF2B5EF4-FFF2-40B4-BE49-F238E27FC236}">
                      <a16:creationId xmlns:a16="http://schemas.microsoft.com/office/drawing/2014/main" id="{38ECE8DE-F39D-2B96-D82F-E1E86AAA8CF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902964" y="3408382"/>
                  <a:ext cx="17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9A2E7CBE-A439-393F-D573-E36721554983}"/>
                    </a:ext>
                  </a:extLst>
                </p14:cNvPr>
                <p14:cNvContentPartPr/>
                <p14:nvPr/>
              </p14:nvContentPartPr>
              <p14:xfrm>
                <a:off x="8953004" y="3459502"/>
                <a:ext cx="133560" cy="6120"/>
              </p14:xfrm>
            </p:contentPart>
          </mc:Choice>
          <mc:Fallback xmlns=""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9A2E7CBE-A439-393F-D573-E3672155498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44364" y="3450862"/>
                  <a:ext cx="15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C2DF3078-B2C9-824F-40D8-9B9757BB429E}"/>
                    </a:ext>
                  </a:extLst>
                </p14:cNvPr>
                <p14:cNvContentPartPr/>
                <p14:nvPr/>
              </p14:nvContentPartPr>
              <p14:xfrm>
                <a:off x="9208604" y="3333502"/>
                <a:ext cx="86040" cy="162360"/>
              </p14:xfrm>
            </p:contentPart>
          </mc:Choice>
          <mc:Fallback xmlns=""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C2DF3078-B2C9-824F-40D8-9B9757BB42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99604" y="3324502"/>
                  <a:ext cx="10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D6B7934A-0A89-9A7C-01E5-62F0420E30B0}"/>
                    </a:ext>
                  </a:extLst>
                </p14:cNvPr>
                <p14:cNvContentPartPr/>
                <p14:nvPr/>
              </p14:nvContentPartPr>
              <p14:xfrm>
                <a:off x="9330284" y="3369502"/>
                <a:ext cx="82080" cy="102240"/>
              </p14:xfrm>
            </p:contentPart>
          </mc:Choice>
          <mc:Fallback xmlns=""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D6B7934A-0A89-9A7C-01E5-62F0420E30B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321644" y="3360862"/>
                  <a:ext cx="99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0A579A8A-A875-B704-81A9-990728947DD6}"/>
                    </a:ext>
                  </a:extLst>
                </p14:cNvPr>
                <p14:cNvContentPartPr/>
                <p14:nvPr/>
              </p14:nvContentPartPr>
              <p14:xfrm>
                <a:off x="9408404" y="3325582"/>
                <a:ext cx="104400" cy="138240"/>
              </p14:xfrm>
            </p:contentPart>
          </mc:Choice>
          <mc:Fallback xmlns=""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0A579A8A-A875-B704-81A9-990728947DD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99764" y="3316942"/>
                  <a:ext cx="122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E8E8E8CD-8EB4-7C96-22AD-9DE2AC238299}"/>
                    </a:ext>
                  </a:extLst>
                </p14:cNvPr>
                <p14:cNvContentPartPr/>
                <p14:nvPr/>
              </p14:nvContentPartPr>
              <p14:xfrm>
                <a:off x="9521804" y="3459502"/>
                <a:ext cx="8640" cy="1800"/>
              </p14:xfrm>
            </p:contentPart>
          </mc:Choice>
          <mc:Fallback xmlns=""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E8E8E8CD-8EB4-7C96-22AD-9DE2AC23829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2804" y="3450862"/>
                  <a:ext cx="2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EE8B8138-2A44-E4FA-D2CB-453CA9ED3F64}"/>
                    </a:ext>
                  </a:extLst>
                </p14:cNvPr>
                <p14:cNvContentPartPr/>
                <p14:nvPr/>
              </p14:nvContentPartPr>
              <p14:xfrm>
                <a:off x="9522164" y="3364822"/>
                <a:ext cx="86400" cy="115560"/>
              </p14:xfrm>
            </p:contentPart>
          </mc:Choice>
          <mc:Fallback xmlns=""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EE8B8138-2A44-E4FA-D2CB-453CA9ED3F6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513164" y="3356182"/>
                  <a:ext cx="10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53DE1970-4C10-DBF1-1EEA-0C407243E4C3}"/>
                    </a:ext>
                  </a:extLst>
                </p14:cNvPr>
                <p14:cNvContentPartPr/>
                <p14:nvPr/>
              </p14:nvContentPartPr>
              <p14:xfrm>
                <a:off x="9629444" y="3353302"/>
                <a:ext cx="68040" cy="102240"/>
              </p14:xfrm>
            </p:contentPart>
          </mc:Choice>
          <mc:Fallback xmlns=""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53DE1970-4C10-DBF1-1EEA-0C407243E4C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20444" y="3344302"/>
                  <a:ext cx="8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02727" name="Freihand 102726">
                  <a:extLst>
                    <a:ext uri="{FF2B5EF4-FFF2-40B4-BE49-F238E27FC236}">
                      <a16:creationId xmlns:a16="http://schemas.microsoft.com/office/drawing/2014/main" id="{6AF67E1F-92AA-3EFA-F8EC-AF4B7D2D9B7B}"/>
                    </a:ext>
                  </a:extLst>
                </p14:cNvPr>
                <p14:cNvContentPartPr/>
                <p14:nvPr/>
              </p14:nvContentPartPr>
              <p14:xfrm>
                <a:off x="9886484" y="3398302"/>
                <a:ext cx="4320" cy="140040"/>
              </p14:xfrm>
            </p:contentPart>
          </mc:Choice>
          <mc:Fallback xmlns="">
            <p:pic>
              <p:nvPicPr>
                <p:cNvPr id="102727" name="Freihand 102726">
                  <a:extLst>
                    <a:ext uri="{FF2B5EF4-FFF2-40B4-BE49-F238E27FC236}">
                      <a16:creationId xmlns:a16="http://schemas.microsoft.com/office/drawing/2014/main" id="{6AF67E1F-92AA-3EFA-F8EC-AF4B7D2D9B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877844" y="3389302"/>
                  <a:ext cx="21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38998741-3416-A843-56BA-A4499D86619A}"/>
                    </a:ext>
                  </a:extLst>
                </p14:cNvPr>
                <p14:cNvContentPartPr/>
                <p14:nvPr/>
              </p14:nvContentPartPr>
              <p14:xfrm>
                <a:off x="9829244" y="3450142"/>
                <a:ext cx="112320" cy="18000"/>
              </p14:xfrm>
            </p:contentPart>
          </mc:Choice>
          <mc:Fallback xmlns=""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38998741-3416-A843-56BA-A4499D86619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820604" y="3441502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9CFF97FE-AC23-58FE-5991-62E82398C93F}"/>
                    </a:ext>
                  </a:extLst>
                </p14:cNvPr>
                <p14:cNvContentPartPr/>
                <p14:nvPr/>
              </p14:nvContentPartPr>
              <p14:xfrm>
                <a:off x="9949484" y="3294982"/>
                <a:ext cx="110880" cy="145440"/>
              </p14:xfrm>
            </p:contentPart>
          </mc:Choice>
          <mc:Fallback xmlns=""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9CFF97FE-AC23-58FE-5991-62E82398C93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940844" y="3285982"/>
                  <a:ext cx="12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0D8856C4-0C0E-624F-AFBA-03A7881CE43F}"/>
                    </a:ext>
                  </a:extLst>
                </p14:cNvPr>
                <p14:cNvContentPartPr/>
                <p14:nvPr/>
              </p14:nvContentPartPr>
              <p14:xfrm>
                <a:off x="10085924" y="3274462"/>
                <a:ext cx="99360" cy="132120"/>
              </p14:xfrm>
            </p:contentPart>
          </mc:Choice>
          <mc:Fallback xmlns=""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0D8856C4-0C0E-624F-AFBA-03A7881CE43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076924" y="3265462"/>
                  <a:ext cx="11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45499321-DB04-62F9-956D-210B23EBF778}"/>
                    </a:ext>
                  </a:extLst>
                </p14:cNvPr>
                <p14:cNvContentPartPr/>
                <p14:nvPr/>
              </p14:nvContentPartPr>
              <p14:xfrm>
                <a:off x="10218404" y="3278422"/>
                <a:ext cx="57600" cy="92880"/>
              </p14:xfrm>
            </p:contentPart>
          </mc:Choice>
          <mc:Fallback xmlns=""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45499321-DB04-62F9-956D-210B23EBF77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209404" y="3269782"/>
                  <a:ext cx="75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0A2F9F80-B573-6221-6E64-6D35FA4637E8}"/>
                    </a:ext>
                  </a:extLst>
                </p14:cNvPr>
                <p14:cNvContentPartPr/>
                <p14:nvPr/>
              </p14:nvContentPartPr>
              <p14:xfrm>
                <a:off x="10313084" y="3272302"/>
                <a:ext cx="109080" cy="87120"/>
              </p14:xfrm>
            </p:contentPart>
          </mc:Choice>
          <mc:Fallback xmlns=""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0A2F9F80-B573-6221-6E64-6D35FA4637E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304444" y="3263302"/>
                  <a:ext cx="126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02733" name="Freihand 102732">
                  <a:extLst>
                    <a:ext uri="{FF2B5EF4-FFF2-40B4-BE49-F238E27FC236}">
                      <a16:creationId xmlns:a16="http://schemas.microsoft.com/office/drawing/2014/main" id="{535B091B-D977-FD23-1CF7-B9B07D7D56C7}"/>
                    </a:ext>
                  </a:extLst>
                </p14:cNvPr>
                <p14:cNvContentPartPr/>
                <p14:nvPr/>
              </p14:nvContentPartPr>
              <p14:xfrm>
                <a:off x="10047404" y="3422782"/>
                <a:ext cx="348480" cy="61920"/>
              </p14:xfrm>
            </p:contentPart>
          </mc:Choice>
          <mc:Fallback xmlns="">
            <p:pic>
              <p:nvPicPr>
                <p:cNvPr id="102733" name="Freihand 102732">
                  <a:extLst>
                    <a:ext uri="{FF2B5EF4-FFF2-40B4-BE49-F238E27FC236}">
                      <a16:creationId xmlns:a16="http://schemas.microsoft.com/office/drawing/2014/main" id="{535B091B-D977-FD23-1CF7-B9B07D7D56C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038764" y="3414142"/>
                  <a:ext cx="366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7C73821C-3247-573D-42EB-3FFEF4484C87}"/>
                    </a:ext>
                  </a:extLst>
                </p14:cNvPr>
                <p14:cNvContentPartPr/>
                <p14:nvPr/>
              </p14:nvContentPartPr>
              <p14:xfrm>
                <a:off x="10150364" y="3477142"/>
                <a:ext cx="101520" cy="164520"/>
              </p14:xfrm>
            </p:contentPart>
          </mc:Choice>
          <mc:Fallback xmlns=""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7C73821C-3247-573D-42EB-3FFEF4484C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141364" y="3468142"/>
                  <a:ext cx="11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FB9627BE-9645-1D84-D477-F2DC9B98B0D1}"/>
                    </a:ext>
                  </a:extLst>
                </p14:cNvPr>
                <p14:cNvContentPartPr/>
                <p14:nvPr/>
              </p14:nvContentPartPr>
              <p14:xfrm>
                <a:off x="10521884" y="3427102"/>
                <a:ext cx="142920" cy="24120"/>
              </p14:xfrm>
            </p:contentPart>
          </mc:Choice>
          <mc:Fallback xmlns=""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FB9627BE-9645-1D84-D477-F2DC9B98B0D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512884" y="3418102"/>
                  <a:ext cx="16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9F39265E-5491-E92F-0854-F967D53F971F}"/>
                    </a:ext>
                  </a:extLst>
                </p14:cNvPr>
                <p14:cNvContentPartPr/>
                <p14:nvPr/>
              </p14:nvContentPartPr>
              <p14:xfrm>
                <a:off x="10568684" y="3489382"/>
                <a:ext cx="104760" cy="1800"/>
              </p14:xfrm>
            </p:contentPart>
          </mc:Choice>
          <mc:Fallback xmlns=""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9F39265E-5491-E92F-0854-F967D53F97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560044" y="3480742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D0BC3FF3-5EEF-3C1C-C55D-61FA80F33355}"/>
                    </a:ext>
                  </a:extLst>
                </p14:cNvPr>
                <p14:cNvContentPartPr/>
                <p14:nvPr/>
              </p14:nvContentPartPr>
              <p14:xfrm>
                <a:off x="10738604" y="3297142"/>
                <a:ext cx="77760" cy="148680"/>
              </p14:xfrm>
            </p:contentPart>
          </mc:Choice>
          <mc:Fallback xmlns=""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D0BC3FF3-5EEF-3C1C-C55D-61FA80F333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729604" y="3288502"/>
                  <a:ext cx="95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02739" name="Freihand 102738">
                  <a:extLst>
                    <a:ext uri="{FF2B5EF4-FFF2-40B4-BE49-F238E27FC236}">
                      <a16:creationId xmlns:a16="http://schemas.microsoft.com/office/drawing/2014/main" id="{15B7EF26-9219-E983-9AC9-2304440C6A92}"/>
                    </a:ext>
                  </a:extLst>
                </p14:cNvPr>
                <p14:cNvContentPartPr/>
                <p14:nvPr/>
              </p14:nvContentPartPr>
              <p14:xfrm>
                <a:off x="10845524" y="3275902"/>
                <a:ext cx="116640" cy="154440"/>
              </p14:xfrm>
            </p:contentPart>
          </mc:Choice>
          <mc:Fallback xmlns="">
            <p:pic>
              <p:nvPicPr>
                <p:cNvPr id="102739" name="Freihand 102738">
                  <a:extLst>
                    <a:ext uri="{FF2B5EF4-FFF2-40B4-BE49-F238E27FC236}">
                      <a16:creationId xmlns:a16="http://schemas.microsoft.com/office/drawing/2014/main" id="{15B7EF26-9219-E983-9AC9-2304440C6A9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36524" y="3266902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E39484A5-DC67-00F1-8EDB-D93124920710}"/>
                    </a:ext>
                  </a:extLst>
                </p14:cNvPr>
                <p14:cNvContentPartPr/>
                <p14:nvPr/>
              </p14:nvContentPartPr>
              <p14:xfrm>
                <a:off x="11025524" y="3392902"/>
                <a:ext cx="10800" cy="18000"/>
              </p14:xfrm>
            </p:contentPart>
          </mc:Choice>
          <mc:Fallback xmlns=""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E39484A5-DC67-00F1-8EDB-D9312492071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016524" y="3384262"/>
                  <a:ext cx="2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2FBFEA21-4732-85EF-2CAE-26DD02C01E08}"/>
                    </a:ext>
                  </a:extLst>
                </p14:cNvPr>
                <p14:cNvContentPartPr/>
                <p14:nvPr/>
              </p14:nvContentPartPr>
              <p14:xfrm>
                <a:off x="11067644" y="3246742"/>
                <a:ext cx="139320" cy="191880"/>
              </p14:xfrm>
            </p:contentPart>
          </mc:Choice>
          <mc:Fallback xmlns=""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2FBFEA21-4732-85EF-2CAE-26DD02C01E0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058644" y="3237742"/>
                  <a:ext cx="156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650B0680-DDE4-BFBB-5767-7508D487CEE7}"/>
                    </a:ext>
                  </a:extLst>
                </p14:cNvPr>
                <p14:cNvContentPartPr/>
                <p14:nvPr/>
              </p14:nvContentPartPr>
              <p14:xfrm>
                <a:off x="11224604" y="3268702"/>
                <a:ext cx="109800" cy="122400"/>
              </p14:xfrm>
            </p:contentPart>
          </mc:Choice>
          <mc:Fallback xmlns=""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650B0680-DDE4-BFBB-5767-7508D487CEE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15604" y="3259702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21D8D756-E9B9-5C72-7419-4A0B7260A931}"/>
                    </a:ext>
                  </a:extLst>
                </p14:cNvPr>
                <p14:cNvContentPartPr/>
                <p14:nvPr/>
              </p14:nvContentPartPr>
              <p14:xfrm>
                <a:off x="11385524" y="3261502"/>
                <a:ext cx="136800" cy="104400"/>
              </p14:xfrm>
            </p:contentPart>
          </mc:Choice>
          <mc:Fallback xmlns=""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21D8D756-E9B9-5C72-7419-4A0B7260A93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376524" y="3252502"/>
                  <a:ext cx="154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C64E4E4-6C92-9AE7-B55B-33FA8D6C1990}"/>
                    </a:ext>
                  </a:extLst>
                </p14:cNvPr>
                <p14:cNvContentPartPr/>
                <p14:nvPr/>
              </p14:nvContentPartPr>
              <p14:xfrm>
                <a:off x="149924" y="2771902"/>
                <a:ext cx="167040" cy="234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C64E4E4-6C92-9AE7-B55B-33FA8D6C199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1284" y="2762902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71D5F7D-B236-0554-0584-01773D9C77BB}"/>
                    </a:ext>
                  </a:extLst>
                </p14:cNvPr>
                <p14:cNvContentPartPr/>
                <p14:nvPr/>
              </p14:nvContentPartPr>
              <p14:xfrm>
                <a:off x="148844" y="2851102"/>
                <a:ext cx="179280" cy="34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71D5F7D-B236-0554-0584-01773D9C77B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40204" y="2842462"/>
                  <a:ext cx="196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CE12202-A92D-9970-2AE0-A55CD9ECD679}"/>
                    </a:ext>
                  </a:extLst>
                </p14:cNvPr>
                <p14:cNvContentPartPr/>
                <p14:nvPr/>
              </p14:nvContentPartPr>
              <p14:xfrm>
                <a:off x="340364" y="2707462"/>
                <a:ext cx="113400" cy="263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CE12202-A92D-9970-2AE0-A55CD9ECD67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1364" y="2698462"/>
                  <a:ext cx="131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F4B65A-40AC-8E23-33ED-C09628A96792}"/>
                    </a:ext>
                  </a:extLst>
                </p14:cNvPr>
                <p14:cNvContentPartPr/>
                <p14:nvPr/>
              </p14:nvContentPartPr>
              <p14:xfrm>
                <a:off x="665804" y="2695942"/>
                <a:ext cx="176400" cy="254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F4B65A-40AC-8E23-33ED-C09628A9679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7164" y="2687302"/>
                  <a:ext cx="194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A8C6134-717E-E788-908F-470D725C078B}"/>
                    </a:ext>
                  </a:extLst>
                </p14:cNvPr>
                <p14:cNvContentPartPr/>
                <p14:nvPr/>
              </p14:nvContentPartPr>
              <p14:xfrm>
                <a:off x="939044" y="2724382"/>
                <a:ext cx="44280" cy="18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A8C6134-717E-E788-908F-470D725C078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0044" y="2715382"/>
                  <a:ext cx="6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2985CA2F-6C72-376B-27C6-82D91D5544BD}"/>
                    </a:ext>
                  </a:extLst>
                </p14:cNvPr>
                <p14:cNvContentPartPr/>
                <p14:nvPr/>
              </p14:nvContentPartPr>
              <p14:xfrm>
                <a:off x="987284" y="2814022"/>
                <a:ext cx="259200" cy="86400"/>
              </p14:xfrm>
            </p:contentPart>
          </mc:Choice>
          <mc:Fallback xmlns=""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2985CA2F-6C72-376B-27C6-82D91D5544B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78644" y="2805022"/>
                  <a:ext cx="27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80777026-26AA-8D6A-7B87-832EB474802D}"/>
                    </a:ext>
                  </a:extLst>
                </p14:cNvPr>
                <p14:cNvContentPartPr/>
                <p14:nvPr/>
              </p14:nvContentPartPr>
              <p14:xfrm>
                <a:off x="1261964" y="2699902"/>
                <a:ext cx="195120" cy="175320"/>
              </p14:xfrm>
            </p:contentPart>
          </mc:Choice>
          <mc:Fallback xmlns=""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80777026-26AA-8D6A-7B87-832EB474802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253324" y="2690902"/>
                  <a:ext cx="212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663B8243-57A4-B366-F860-856C056802D2}"/>
                    </a:ext>
                  </a:extLst>
                </p14:cNvPr>
                <p14:cNvContentPartPr/>
                <p14:nvPr/>
              </p14:nvContentPartPr>
              <p14:xfrm>
                <a:off x="1490564" y="2778742"/>
                <a:ext cx="119160" cy="121680"/>
              </p14:xfrm>
            </p:contentPart>
          </mc:Choice>
          <mc:Fallback xmlns=""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663B8243-57A4-B366-F860-856C056802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81564" y="2769742"/>
                  <a:ext cx="13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5F1651F2-9A0A-D32C-59E8-10AD6695ECB0}"/>
                    </a:ext>
                  </a:extLst>
                </p14:cNvPr>
                <p14:cNvContentPartPr/>
                <p14:nvPr/>
              </p14:nvContentPartPr>
              <p14:xfrm>
                <a:off x="1649324" y="2787382"/>
                <a:ext cx="99360" cy="97200"/>
              </p14:xfrm>
            </p:contentPart>
          </mc:Choice>
          <mc:Fallback xmlns=""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5F1651F2-9A0A-D32C-59E8-10AD6695ECB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640684" y="2778382"/>
                  <a:ext cx="11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4989E940-D10A-42E9-75EE-224CA449C0E2}"/>
                    </a:ext>
                  </a:extLst>
                </p14:cNvPr>
                <p14:cNvContentPartPr/>
                <p14:nvPr/>
              </p14:nvContentPartPr>
              <p14:xfrm>
                <a:off x="1810964" y="2641582"/>
                <a:ext cx="172080" cy="222480"/>
              </p14:xfrm>
            </p:contentPart>
          </mc:Choice>
          <mc:Fallback xmlns=""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4989E940-D10A-42E9-75EE-224CA449C0E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01964" y="2632582"/>
                  <a:ext cx="189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02616" name="Freihand 102615">
                  <a:extLst>
                    <a:ext uri="{FF2B5EF4-FFF2-40B4-BE49-F238E27FC236}">
                      <a16:creationId xmlns:a16="http://schemas.microsoft.com/office/drawing/2014/main" id="{2FB67027-FC9F-E7DD-909B-B2E7C9D67FB0}"/>
                    </a:ext>
                  </a:extLst>
                </p14:cNvPr>
                <p14:cNvContentPartPr/>
                <p14:nvPr/>
              </p14:nvContentPartPr>
              <p14:xfrm>
                <a:off x="1763804" y="2742382"/>
                <a:ext cx="126720" cy="7200"/>
              </p14:xfrm>
            </p:contentPart>
          </mc:Choice>
          <mc:Fallback xmlns="">
            <p:pic>
              <p:nvPicPr>
                <p:cNvPr id="102616" name="Freihand 102615">
                  <a:extLst>
                    <a:ext uri="{FF2B5EF4-FFF2-40B4-BE49-F238E27FC236}">
                      <a16:creationId xmlns:a16="http://schemas.microsoft.com/office/drawing/2014/main" id="{2FB67027-FC9F-E7DD-909B-B2E7C9D67FB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755164" y="2733742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07A1D949-1785-9067-E406-BF9DF0C6C92D}"/>
                    </a:ext>
                  </a:extLst>
                </p14:cNvPr>
                <p14:cNvContentPartPr/>
                <p14:nvPr/>
              </p14:nvContentPartPr>
              <p14:xfrm>
                <a:off x="2013644" y="2776222"/>
                <a:ext cx="328320" cy="79920"/>
              </p14:xfrm>
            </p:contentPart>
          </mc:Choice>
          <mc:Fallback xmlns=""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07A1D949-1785-9067-E406-BF9DF0C6C92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005004" y="2767222"/>
                  <a:ext cx="345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9D8E5E5A-3045-6DD6-425D-AA7243B8CBA6}"/>
                    </a:ext>
                  </a:extLst>
                </p14:cNvPr>
                <p14:cNvContentPartPr/>
                <p14:nvPr/>
              </p14:nvContentPartPr>
              <p14:xfrm>
                <a:off x="2555444" y="2776222"/>
                <a:ext cx="183960" cy="80280"/>
              </p14:xfrm>
            </p:contentPart>
          </mc:Choice>
          <mc:Fallback xmlns=""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9D8E5E5A-3045-6DD6-425D-AA7243B8CBA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546444" y="2767222"/>
                  <a:ext cx="201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02619" name="Freihand 102618">
                  <a:extLst>
                    <a:ext uri="{FF2B5EF4-FFF2-40B4-BE49-F238E27FC236}">
                      <a16:creationId xmlns:a16="http://schemas.microsoft.com/office/drawing/2014/main" id="{2E1F4C30-99F0-4246-012D-985565EC0559}"/>
                    </a:ext>
                  </a:extLst>
                </p14:cNvPr>
                <p14:cNvContentPartPr/>
                <p14:nvPr/>
              </p14:nvContentPartPr>
              <p14:xfrm>
                <a:off x="2825444" y="2783782"/>
                <a:ext cx="219600" cy="43560"/>
              </p14:xfrm>
            </p:contentPart>
          </mc:Choice>
          <mc:Fallback xmlns="">
            <p:pic>
              <p:nvPicPr>
                <p:cNvPr id="102619" name="Freihand 102618">
                  <a:extLst>
                    <a:ext uri="{FF2B5EF4-FFF2-40B4-BE49-F238E27FC236}">
                      <a16:creationId xmlns:a16="http://schemas.microsoft.com/office/drawing/2014/main" id="{2E1F4C30-99F0-4246-012D-985565EC05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816444" y="2774782"/>
                  <a:ext cx="237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6A708AAB-A75C-7BA5-6FFA-A4C51ED82923}"/>
                    </a:ext>
                  </a:extLst>
                </p14:cNvPr>
                <p14:cNvContentPartPr/>
                <p14:nvPr/>
              </p14:nvContentPartPr>
              <p14:xfrm>
                <a:off x="3497204" y="2666422"/>
                <a:ext cx="24480" cy="136440"/>
              </p14:xfrm>
            </p:contentPart>
          </mc:Choice>
          <mc:Fallback xmlns=""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6A708AAB-A75C-7BA5-6FFA-A4C51ED8292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88204" y="2657782"/>
                  <a:ext cx="4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4678C4BE-2E52-A10A-F080-F972CC61B489}"/>
                    </a:ext>
                  </a:extLst>
                </p14:cNvPr>
                <p14:cNvContentPartPr/>
                <p14:nvPr/>
              </p14:nvContentPartPr>
              <p14:xfrm>
                <a:off x="3379484" y="2632222"/>
                <a:ext cx="330120" cy="174960"/>
              </p14:xfrm>
            </p:contentPart>
          </mc:Choice>
          <mc:Fallback xmlns=""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4678C4BE-2E52-A10A-F080-F972CC61B48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370844" y="2623582"/>
                  <a:ext cx="347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E298822A-4FC1-C72E-D5FB-05C57CE840D2}"/>
                    </a:ext>
                  </a:extLst>
                </p14:cNvPr>
                <p14:cNvContentPartPr/>
                <p14:nvPr/>
              </p14:nvContentPartPr>
              <p14:xfrm>
                <a:off x="3641564" y="2637622"/>
                <a:ext cx="138600" cy="90720"/>
              </p14:xfrm>
            </p:contentPart>
          </mc:Choice>
          <mc:Fallback xmlns=""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E298822A-4FC1-C72E-D5FB-05C57CE840D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32924" y="2628622"/>
                  <a:ext cx="15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910B34A0-63A5-6F82-52E9-DAB2E506F677}"/>
                    </a:ext>
                  </a:extLst>
                </p14:cNvPr>
                <p14:cNvContentPartPr/>
                <p14:nvPr/>
              </p14:nvContentPartPr>
              <p14:xfrm>
                <a:off x="3950804" y="2733742"/>
                <a:ext cx="313920" cy="51840"/>
              </p14:xfrm>
            </p:contentPart>
          </mc:Choice>
          <mc:Fallback xmlns=""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910B34A0-63A5-6F82-52E9-DAB2E506F67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41804" y="2724742"/>
                  <a:ext cx="33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E623F7F4-9294-647C-C7BD-4577E6935950}"/>
                    </a:ext>
                  </a:extLst>
                </p14:cNvPr>
                <p14:cNvContentPartPr/>
                <p14:nvPr/>
              </p14:nvContentPartPr>
              <p14:xfrm>
                <a:off x="4304684" y="2631142"/>
                <a:ext cx="194760" cy="128520"/>
              </p14:xfrm>
            </p:contentPart>
          </mc:Choice>
          <mc:Fallback xmlns=""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E623F7F4-9294-647C-C7BD-4577E693595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296044" y="2622142"/>
                  <a:ext cx="21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67935387-E81D-30EA-5699-131A2924A4BC}"/>
                    </a:ext>
                  </a:extLst>
                </p14:cNvPr>
                <p14:cNvContentPartPr/>
                <p14:nvPr/>
              </p14:nvContentPartPr>
              <p14:xfrm>
                <a:off x="4709324" y="2617462"/>
                <a:ext cx="142920" cy="163800"/>
              </p14:xfrm>
            </p:contentPart>
          </mc:Choice>
          <mc:Fallback xmlns=""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67935387-E81D-30EA-5699-131A2924A4B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700324" y="2608822"/>
                  <a:ext cx="160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048A6B17-8478-67B9-9F6A-521B74081E02}"/>
                    </a:ext>
                  </a:extLst>
                </p14:cNvPr>
                <p14:cNvContentPartPr/>
                <p14:nvPr/>
              </p14:nvContentPartPr>
              <p14:xfrm>
                <a:off x="4958804" y="2600902"/>
                <a:ext cx="150120" cy="159840"/>
              </p14:xfrm>
            </p:contentPart>
          </mc:Choice>
          <mc:Fallback xmlns=""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048A6B17-8478-67B9-9F6A-521B74081E0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950164" y="2592262"/>
                  <a:ext cx="167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864B3E2B-6A44-FA4F-8F24-1090236293C6}"/>
                    </a:ext>
                  </a:extLst>
                </p14:cNvPr>
                <p14:cNvContentPartPr/>
                <p14:nvPr/>
              </p14:nvContentPartPr>
              <p14:xfrm>
                <a:off x="5351564" y="2673622"/>
                <a:ext cx="327600" cy="87120"/>
              </p14:xfrm>
            </p:contentPart>
          </mc:Choice>
          <mc:Fallback xmlns=""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864B3E2B-6A44-FA4F-8F24-1090236293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342924" y="2664982"/>
                  <a:ext cx="34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02628" name="Freihand 102627">
                  <a:extLst>
                    <a:ext uri="{FF2B5EF4-FFF2-40B4-BE49-F238E27FC236}">
                      <a16:creationId xmlns:a16="http://schemas.microsoft.com/office/drawing/2014/main" id="{91B77D7D-CA42-61D6-930B-9EA4CA28DD33}"/>
                    </a:ext>
                  </a:extLst>
                </p14:cNvPr>
                <p14:cNvContentPartPr/>
                <p14:nvPr/>
              </p14:nvContentPartPr>
              <p14:xfrm>
                <a:off x="5600684" y="2546182"/>
                <a:ext cx="12600" cy="1800"/>
              </p14:xfrm>
            </p:contentPart>
          </mc:Choice>
          <mc:Fallback xmlns="">
            <p:pic>
              <p:nvPicPr>
                <p:cNvPr id="102628" name="Freihand 102627">
                  <a:extLst>
                    <a:ext uri="{FF2B5EF4-FFF2-40B4-BE49-F238E27FC236}">
                      <a16:creationId xmlns:a16="http://schemas.microsoft.com/office/drawing/2014/main" id="{91B77D7D-CA42-61D6-930B-9EA4CA28DD3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92044" y="25375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02629" name="Freihand 102628">
                  <a:extLst>
                    <a:ext uri="{FF2B5EF4-FFF2-40B4-BE49-F238E27FC236}">
                      <a16:creationId xmlns:a16="http://schemas.microsoft.com/office/drawing/2014/main" id="{FD05AD54-5F96-B957-39AC-51F1905FAB51}"/>
                    </a:ext>
                  </a:extLst>
                </p14:cNvPr>
                <p14:cNvContentPartPr/>
                <p14:nvPr/>
              </p14:nvContentPartPr>
              <p14:xfrm>
                <a:off x="5962484" y="2544382"/>
                <a:ext cx="132120" cy="221040"/>
              </p14:xfrm>
            </p:contentPart>
          </mc:Choice>
          <mc:Fallback xmlns="">
            <p:pic>
              <p:nvPicPr>
                <p:cNvPr id="102629" name="Freihand 102628">
                  <a:extLst>
                    <a:ext uri="{FF2B5EF4-FFF2-40B4-BE49-F238E27FC236}">
                      <a16:creationId xmlns:a16="http://schemas.microsoft.com/office/drawing/2014/main" id="{FD05AD54-5F96-B957-39AC-51F1905FAB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953844" y="2535382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02630" name="Freihand 102629">
                  <a:extLst>
                    <a:ext uri="{FF2B5EF4-FFF2-40B4-BE49-F238E27FC236}">
                      <a16:creationId xmlns:a16="http://schemas.microsoft.com/office/drawing/2014/main" id="{B98414D1-A8F7-9726-A9BB-A1EF7A484920}"/>
                    </a:ext>
                  </a:extLst>
                </p14:cNvPr>
                <p14:cNvContentPartPr/>
                <p14:nvPr/>
              </p14:nvContentPartPr>
              <p14:xfrm>
                <a:off x="6158324" y="2649502"/>
                <a:ext cx="167400" cy="111240"/>
              </p14:xfrm>
            </p:contentPart>
          </mc:Choice>
          <mc:Fallback xmlns="">
            <p:pic>
              <p:nvPicPr>
                <p:cNvPr id="102630" name="Freihand 102629">
                  <a:extLst>
                    <a:ext uri="{FF2B5EF4-FFF2-40B4-BE49-F238E27FC236}">
                      <a16:creationId xmlns:a16="http://schemas.microsoft.com/office/drawing/2014/main" id="{B98414D1-A8F7-9726-A9BB-A1EF7A4849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149324" y="2640502"/>
                  <a:ext cx="185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8DFC5339-FF59-03B2-3AD2-96144A70D17A}"/>
                    </a:ext>
                  </a:extLst>
                </p14:cNvPr>
                <p14:cNvContentPartPr/>
                <p14:nvPr/>
              </p14:nvContentPartPr>
              <p14:xfrm>
                <a:off x="6270644" y="2567062"/>
                <a:ext cx="32400" cy="8640"/>
              </p14:xfrm>
            </p:contentPart>
          </mc:Choice>
          <mc:Fallback xmlns=""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8DFC5339-FF59-03B2-3AD2-96144A70D17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61644" y="2558062"/>
                  <a:ext cx="5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DF05872A-64A1-5D63-ADF0-BBAD6CB67105}"/>
                    </a:ext>
                  </a:extLst>
                </p14:cNvPr>
                <p14:cNvContentPartPr/>
                <p14:nvPr/>
              </p14:nvContentPartPr>
              <p14:xfrm>
                <a:off x="6368924" y="2578222"/>
                <a:ext cx="487800" cy="168120"/>
              </p14:xfrm>
            </p:contentPart>
          </mc:Choice>
          <mc:Fallback xmlns=""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DF05872A-64A1-5D63-ADF0-BBAD6CB6710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60284" y="2569582"/>
                  <a:ext cx="505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8973E190-3282-5354-DC82-39B4F0D72051}"/>
                    </a:ext>
                  </a:extLst>
                </p14:cNvPr>
                <p14:cNvContentPartPr/>
                <p14:nvPr/>
              </p14:nvContentPartPr>
              <p14:xfrm>
                <a:off x="495164" y="3240262"/>
                <a:ext cx="84600" cy="179280"/>
              </p14:xfrm>
            </p:contentPart>
          </mc:Choice>
          <mc:Fallback xmlns=""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8973E190-3282-5354-DC82-39B4F0D7205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6164" y="3231262"/>
                  <a:ext cx="10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28F7A205-1F5E-61A3-223A-2E73D5C08E56}"/>
                    </a:ext>
                  </a:extLst>
                </p14:cNvPr>
                <p14:cNvContentPartPr/>
                <p14:nvPr/>
              </p14:nvContentPartPr>
              <p14:xfrm>
                <a:off x="669044" y="3270142"/>
                <a:ext cx="132840" cy="116280"/>
              </p14:xfrm>
            </p:contentPart>
          </mc:Choice>
          <mc:Fallback xmlns=""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28F7A205-1F5E-61A3-223A-2E73D5C08E5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0044" y="3261502"/>
                  <a:ext cx="150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5F382F6F-4604-3C46-9EE2-6AFECD290292}"/>
                    </a:ext>
                  </a:extLst>
                </p14:cNvPr>
                <p14:cNvContentPartPr/>
                <p14:nvPr/>
              </p14:nvContentPartPr>
              <p14:xfrm>
                <a:off x="889364" y="3368782"/>
                <a:ext cx="18000" cy="43560"/>
              </p14:xfrm>
            </p:contentPart>
          </mc:Choice>
          <mc:Fallback xmlns=""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5F382F6F-4604-3C46-9EE2-6AFECD29029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0724" y="3359782"/>
                  <a:ext cx="35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80DE0E10-AF6C-04A3-B0D2-9F6E32C82DC0}"/>
                    </a:ext>
                  </a:extLst>
                </p14:cNvPr>
                <p14:cNvContentPartPr/>
                <p14:nvPr/>
              </p14:nvContentPartPr>
              <p14:xfrm>
                <a:off x="973604" y="3267622"/>
                <a:ext cx="119520" cy="106560"/>
              </p14:xfrm>
            </p:contentPart>
          </mc:Choice>
          <mc:Fallback xmlns=""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80DE0E10-AF6C-04A3-B0D2-9F6E32C82DC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4604" y="3258622"/>
                  <a:ext cx="13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A31BF7BA-0B76-70D4-A241-52496045914F}"/>
                    </a:ext>
                  </a:extLst>
                </p14:cNvPr>
                <p14:cNvContentPartPr/>
                <p14:nvPr/>
              </p14:nvContentPartPr>
              <p14:xfrm>
                <a:off x="1135604" y="3242782"/>
                <a:ext cx="96840" cy="77760"/>
              </p14:xfrm>
            </p:contentPart>
          </mc:Choice>
          <mc:Fallback xmlns=""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A31BF7BA-0B76-70D4-A241-52496045914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26604" y="3233782"/>
                  <a:ext cx="114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366C92E6-4B0F-C5F2-27E8-8AD941F7470E}"/>
                    </a:ext>
                  </a:extLst>
                </p14:cNvPr>
                <p14:cNvContentPartPr/>
                <p14:nvPr/>
              </p14:nvContentPartPr>
              <p14:xfrm>
                <a:off x="1264124" y="3247462"/>
                <a:ext cx="140400" cy="111600"/>
              </p14:xfrm>
            </p:contentPart>
          </mc:Choice>
          <mc:Fallback xmlns=""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366C92E6-4B0F-C5F2-27E8-8AD941F7470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255484" y="3238462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5BDF5434-53B4-78BA-0017-8087A30CEA82}"/>
                    </a:ext>
                  </a:extLst>
                </p14:cNvPr>
                <p14:cNvContentPartPr/>
                <p14:nvPr/>
              </p14:nvContentPartPr>
              <p14:xfrm>
                <a:off x="1541684" y="3325942"/>
                <a:ext cx="202680" cy="27360"/>
              </p14:xfrm>
            </p:contentPart>
          </mc:Choice>
          <mc:Fallback xmlns=""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5BDF5434-53B4-78BA-0017-8087A30CEA8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532684" y="3317302"/>
                  <a:ext cx="220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01DF0D15-181F-D48F-DCF5-9B6E9A6D8B65}"/>
                    </a:ext>
                  </a:extLst>
                </p14:cNvPr>
                <p14:cNvContentPartPr/>
                <p14:nvPr/>
              </p14:nvContentPartPr>
              <p14:xfrm>
                <a:off x="1613684" y="3395062"/>
                <a:ext cx="138240" cy="18360"/>
              </p14:xfrm>
            </p:contentPart>
          </mc:Choice>
          <mc:Fallback xmlns=""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01DF0D15-181F-D48F-DCF5-9B6E9A6D8B6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605044" y="3386422"/>
                  <a:ext cx="15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967D191F-FD46-E79E-227F-F2C96693F54F}"/>
                    </a:ext>
                  </a:extLst>
                </p14:cNvPr>
                <p14:cNvContentPartPr/>
                <p14:nvPr/>
              </p14:nvContentPartPr>
              <p14:xfrm>
                <a:off x="1669124" y="3273742"/>
                <a:ext cx="13320" cy="200880"/>
              </p14:xfrm>
            </p:contentPart>
          </mc:Choice>
          <mc:Fallback xmlns=""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967D191F-FD46-E79E-227F-F2C96693F54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660124" y="3265102"/>
                  <a:ext cx="30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9543F8F9-B822-0879-DEA4-184D532F6D00}"/>
                    </a:ext>
                  </a:extLst>
                </p14:cNvPr>
                <p14:cNvContentPartPr/>
                <p14:nvPr/>
              </p14:nvContentPartPr>
              <p14:xfrm>
                <a:off x="1517204" y="3356542"/>
                <a:ext cx="287280" cy="70560"/>
              </p14:xfrm>
            </p:contentPart>
          </mc:Choice>
          <mc:Fallback xmlns=""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9543F8F9-B822-0879-DEA4-184D532F6D0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08564" y="3347542"/>
                  <a:ext cx="304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F99F0228-C425-E181-F11E-510F452D72EC}"/>
                    </a:ext>
                  </a:extLst>
                </p14:cNvPr>
                <p14:cNvContentPartPr/>
                <p14:nvPr/>
              </p14:nvContentPartPr>
              <p14:xfrm>
                <a:off x="125804" y="3247462"/>
                <a:ext cx="19440" cy="178200"/>
              </p14:xfrm>
            </p:contentPart>
          </mc:Choice>
          <mc:Fallback xmlns=""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F99F0228-C425-E181-F11E-510F452D72E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6804" y="3238822"/>
                  <a:ext cx="3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81E860E2-587F-1FDD-7E59-BB84A032E946}"/>
                    </a:ext>
                  </a:extLst>
                </p14:cNvPr>
                <p14:cNvContentPartPr/>
                <p14:nvPr/>
              </p14:nvContentPartPr>
              <p14:xfrm>
                <a:off x="19604" y="3215062"/>
                <a:ext cx="261720" cy="219960"/>
              </p14:xfrm>
            </p:contentPart>
          </mc:Choice>
          <mc:Fallback xmlns=""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81E860E2-587F-1FDD-7E59-BB84A032E94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964" y="3206062"/>
                  <a:ext cx="279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77DDECA6-D58A-9B93-2C2C-CD6EA28ED6A3}"/>
                    </a:ext>
                  </a:extLst>
                </p14:cNvPr>
                <p14:cNvContentPartPr/>
                <p14:nvPr/>
              </p14:nvContentPartPr>
              <p14:xfrm>
                <a:off x="360884" y="3292462"/>
                <a:ext cx="2880" cy="21960"/>
              </p14:xfrm>
            </p:contentPart>
          </mc:Choice>
          <mc:Fallback xmlns=""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77DDECA6-D58A-9B93-2C2C-CD6EA28ED6A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52244" y="3283462"/>
                  <a:ext cx="2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B637774E-F6E1-3AB8-2563-24267C21E848}"/>
                    </a:ext>
                  </a:extLst>
                </p14:cNvPr>
                <p14:cNvContentPartPr/>
                <p14:nvPr/>
              </p14:nvContentPartPr>
              <p14:xfrm>
                <a:off x="351884" y="3472822"/>
                <a:ext cx="3600" cy="12600"/>
              </p14:xfrm>
            </p:contentPart>
          </mc:Choice>
          <mc:Fallback xmlns=""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B637774E-F6E1-3AB8-2563-24267C21E8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2884" y="3464182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82BED97E-EF7A-B184-579B-C146A8301259}"/>
                    </a:ext>
                  </a:extLst>
                </p14:cNvPr>
                <p14:cNvContentPartPr/>
                <p14:nvPr/>
              </p14:nvContentPartPr>
              <p14:xfrm>
                <a:off x="695324" y="3170782"/>
                <a:ext cx="476640" cy="422280"/>
              </p14:xfrm>
            </p:contentPart>
          </mc:Choice>
          <mc:Fallback xmlns=""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82BED97E-EF7A-B184-579B-C146A830125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6684" y="3161782"/>
                  <a:ext cx="4942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3D2BAEC3-ADE8-559D-A95A-62E807528A1C}"/>
                    </a:ext>
                  </a:extLst>
                </p14:cNvPr>
                <p14:cNvContentPartPr/>
                <p14:nvPr/>
              </p14:nvContentPartPr>
              <p14:xfrm>
                <a:off x="3533924" y="3183022"/>
                <a:ext cx="253800" cy="188280"/>
              </p14:xfrm>
            </p:contentPart>
          </mc:Choice>
          <mc:Fallback xmlns=""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3D2BAEC3-ADE8-559D-A95A-62E807528A1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24924" y="3174022"/>
                  <a:ext cx="27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D3DCF021-A930-6568-CBF7-664146BCEF5B}"/>
                    </a:ext>
                  </a:extLst>
                </p14:cNvPr>
                <p14:cNvContentPartPr/>
                <p14:nvPr/>
              </p14:nvContentPartPr>
              <p14:xfrm>
                <a:off x="2397044" y="3109582"/>
                <a:ext cx="344160" cy="220320"/>
              </p14:xfrm>
            </p:contentPart>
          </mc:Choice>
          <mc:Fallback xmlns=""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D3DCF021-A930-6568-CBF7-664146BCEF5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388404" y="3100942"/>
                  <a:ext cx="361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F3682BCB-A6FD-C8C1-6DFA-23A1B86B116C}"/>
                    </a:ext>
                  </a:extLst>
                </p14:cNvPr>
                <p14:cNvContentPartPr/>
                <p14:nvPr/>
              </p14:nvContentPartPr>
              <p14:xfrm>
                <a:off x="5615804" y="3154582"/>
                <a:ext cx="180360" cy="26280"/>
              </p14:xfrm>
            </p:contentPart>
          </mc:Choice>
          <mc:Fallback xmlns=""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F3682BCB-A6FD-C8C1-6DFA-23A1B86B116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606804" y="3145942"/>
                  <a:ext cx="19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511BC84A-BFDD-371F-3ECB-4787FCDCDC09}"/>
                    </a:ext>
                  </a:extLst>
                </p14:cNvPr>
                <p14:cNvContentPartPr/>
                <p14:nvPr/>
              </p14:nvContentPartPr>
              <p14:xfrm>
                <a:off x="5651804" y="3220822"/>
                <a:ext cx="173160" cy="9720"/>
              </p14:xfrm>
            </p:contentPart>
          </mc:Choice>
          <mc:Fallback xmlns=""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511BC84A-BFDD-371F-3ECB-4787FCDCDC0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643164" y="3211822"/>
                  <a:ext cx="19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3695A889-1B22-47E0-23BC-0699907EECDB}"/>
                    </a:ext>
                  </a:extLst>
                </p14:cNvPr>
                <p14:cNvContentPartPr/>
                <p14:nvPr/>
              </p14:nvContentPartPr>
              <p14:xfrm>
                <a:off x="5842244" y="3122182"/>
                <a:ext cx="188280" cy="156600"/>
              </p14:xfrm>
            </p:contentPart>
          </mc:Choice>
          <mc:Fallback xmlns=""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3695A889-1B22-47E0-23BC-0699907EECD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833604" y="3113182"/>
                  <a:ext cx="20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AC7D1919-A1F0-2CD8-6CD0-8A0721FDDD04}"/>
                    </a:ext>
                  </a:extLst>
                </p14:cNvPr>
                <p14:cNvContentPartPr/>
                <p14:nvPr/>
              </p14:nvContentPartPr>
              <p14:xfrm>
                <a:off x="2993564" y="3275542"/>
                <a:ext cx="169200" cy="11880"/>
              </p14:xfrm>
            </p:contentPart>
          </mc:Choice>
          <mc:Fallback xmlns=""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AC7D1919-A1F0-2CD8-6CD0-8A0721FDDD0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84564" y="3266542"/>
                  <a:ext cx="18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D4C75145-9A30-9EDB-7290-708F235E5F47}"/>
                    </a:ext>
                  </a:extLst>
                </p14:cNvPr>
                <p14:cNvContentPartPr/>
                <p14:nvPr/>
              </p14:nvContentPartPr>
              <p14:xfrm>
                <a:off x="2996804" y="3321982"/>
                <a:ext cx="175320" cy="23040"/>
              </p14:xfrm>
            </p:contentPart>
          </mc:Choice>
          <mc:Fallback xmlns=""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D4C75145-9A30-9EDB-7290-708F235E5F4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987804" y="3312982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CF61369C-61B1-0822-A35E-EA7275524662}"/>
                    </a:ext>
                  </a:extLst>
                </p14:cNvPr>
                <p14:cNvContentPartPr/>
                <p14:nvPr/>
              </p14:nvContentPartPr>
              <p14:xfrm>
                <a:off x="3429884" y="3207862"/>
                <a:ext cx="84240" cy="119520"/>
              </p14:xfrm>
            </p:contentPart>
          </mc:Choice>
          <mc:Fallback xmlns=""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CF61369C-61B1-0822-A35E-EA727552466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421244" y="3199222"/>
                  <a:ext cx="10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8FF00223-EC20-BEFF-1CF4-4C481EB265A9}"/>
                    </a:ext>
                  </a:extLst>
                </p14:cNvPr>
                <p14:cNvContentPartPr/>
                <p14:nvPr/>
              </p14:nvContentPartPr>
              <p14:xfrm>
                <a:off x="3587564" y="3225502"/>
                <a:ext cx="120600" cy="81000"/>
              </p14:xfrm>
            </p:contentPart>
          </mc:Choice>
          <mc:Fallback xmlns=""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8FF00223-EC20-BEFF-1CF4-4C481EB265A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578924" y="3216862"/>
                  <a:ext cx="138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E19ACC5F-E9AF-694A-DDEF-B554221D751E}"/>
                    </a:ext>
                  </a:extLst>
                </p14:cNvPr>
                <p14:cNvContentPartPr/>
                <p14:nvPr/>
              </p14:nvContentPartPr>
              <p14:xfrm>
                <a:off x="3765764" y="3219382"/>
                <a:ext cx="87120" cy="63360"/>
              </p14:xfrm>
            </p:contentPart>
          </mc:Choice>
          <mc:Fallback xmlns=""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E19ACC5F-E9AF-694A-DDEF-B554221D751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757124" y="3210382"/>
                  <a:ext cx="104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9B896E73-D52D-3F48-0578-1B951C43D25D}"/>
                    </a:ext>
                  </a:extLst>
                </p14:cNvPr>
                <p14:cNvContentPartPr/>
                <p14:nvPr/>
              </p14:nvContentPartPr>
              <p14:xfrm>
                <a:off x="3959804" y="3240982"/>
                <a:ext cx="136080" cy="43920"/>
              </p14:xfrm>
            </p:contentPart>
          </mc:Choice>
          <mc:Fallback xmlns=""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9B896E73-D52D-3F48-0578-1B951C43D25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951164" y="3231982"/>
                  <a:ext cx="153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EFA96716-3F76-71D9-48EE-1975606EA8A0}"/>
                    </a:ext>
                  </a:extLst>
                </p14:cNvPr>
                <p14:cNvContentPartPr/>
                <p14:nvPr/>
              </p14:nvContentPartPr>
              <p14:xfrm>
                <a:off x="4329884" y="3219742"/>
                <a:ext cx="21960" cy="84600"/>
              </p14:xfrm>
            </p:contentPart>
          </mc:Choice>
          <mc:Fallback xmlns=""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EFA96716-3F76-71D9-48EE-1975606EA8A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321244" y="3210742"/>
                  <a:ext cx="39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6FD542EA-1BB8-6944-AC13-AA54E8A08664}"/>
                    </a:ext>
                  </a:extLst>
                </p14:cNvPr>
                <p14:cNvContentPartPr/>
                <p14:nvPr/>
              </p14:nvContentPartPr>
              <p14:xfrm>
                <a:off x="4251044" y="3246382"/>
                <a:ext cx="198000" cy="18360"/>
              </p14:xfrm>
            </p:contentPart>
          </mc:Choice>
          <mc:Fallback xmlns=""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6FD542EA-1BB8-6944-AC13-AA54E8A0866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242044" y="3237742"/>
                  <a:ext cx="21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2487959C-02B4-9127-7192-9839DAD5A4B9}"/>
                    </a:ext>
                  </a:extLst>
                </p14:cNvPr>
                <p14:cNvContentPartPr/>
                <p14:nvPr/>
              </p14:nvContentPartPr>
              <p14:xfrm>
                <a:off x="4540844" y="3121102"/>
                <a:ext cx="80640" cy="149760"/>
              </p14:xfrm>
            </p:contentPart>
          </mc:Choice>
          <mc:Fallback xmlns=""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2487959C-02B4-9127-7192-9839DAD5A4B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31844" y="3112462"/>
                  <a:ext cx="98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B21D5095-1BE9-8E09-3A9B-DFBD055C7436}"/>
                    </a:ext>
                  </a:extLst>
                </p14:cNvPr>
                <p14:cNvContentPartPr/>
                <p14:nvPr/>
              </p14:nvContentPartPr>
              <p14:xfrm>
                <a:off x="4696724" y="3175822"/>
                <a:ext cx="114480" cy="81000"/>
              </p14:xfrm>
            </p:contentPart>
          </mc:Choice>
          <mc:Fallback xmlns=""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B21D5095-1BE9-8E09-3A9B-DFBD055C743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88084" y="3166822"/>
                  <a:ext cx="13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02585" name="Freihand 102584">
                  <a:extLst>
                    <a:ext uri="{FF2B5EF4-FFF2-40B4-BE49-F238E27FC236}">
                      <a16:creationId xmlns:a16="http://schemas.microsoft.com/office/drawing/2014/main" id="{CF2B78BE-790F-D182-DB07-94F4B16E268E}"/>
                    </a:ext>
                  </a:extLst>
                </p14:cNvPr>
                <p14:cNvContentPartPr/>
                <p14:nvPr/>
              </p14:nvContentPartPr>
              <p14:xfrm>
                <a:off x="4847564" y="3154222"/>
                <a:ext cx="201240" cy="104040"/>
              </p14:xfrm>
            </p:contentPart>
          </mc:Choice>
          <mc:Fallback xmlns="">
            <p:pic>
              <p:nvPicPr>
                <p:cNvPr id="102585" name="Freihand 102584">
                  <a:extLst>
                    <a:ext uri="{FF2B5EF4-FFF2-40B4-BE49-F238E27FC236}">
                      <a16:creationId xmlns:a16="http://schemas.microsoft.com/office/drawing/2014/main" id="{CF2B78BE-790F-D182-DB07-94F4B16E268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838564" y="3145222"/>
                  <a:ext cx="218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02587" name="Freihand 102586">
                  <a:extLst>
                    <a:ext uri="{FF2B5EF4-FFF2-40B4-BE49-F238E27FC236}">
                      <a16:creationId xmlns:a16="http://schemas.microsoft.com/office/drawing/2014/main" id="{119819AA-1CC7-B7F9-E8E5-8E9720D40744}"/>
                    </a:ext>
                  </a:extLst>
                </p14:cNvPr>
                <p14:cNvContentPartPr/>
                <p14:nvPr/>
              </p14:nvContentPartPr>
              <p14:xfrm>
                <a:off x="5072564" y="3139822"/>
                <a:ext cx="162360" cy="90000"/>
              </p14:xfrm>
            </p:contentPart>
          </mc:Choice>
          <mc:Fallback xmlns="">
            <p:pic>
              <p:nvPicPr>
                <p:cNvPr id="102587" name="Freihand 102586">
                  <a:extLst>
                    <a:ext uri="{FF2B5EF4-FFF2-40B4-BE49-F238E27FC236}">
                      <a16:creationId xmlns:a16="http://schemas.microsoft.com/office/drawing/2014/main" id="{119819AA-1CC7-B7F9-E8E5-8E9720D4074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063564" y="3131182"/>
                  <a:ext cx="180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02590" name="Freihand 102589">
                  <a:extLst>
                    <a:ext uri="{FF2B5EF4-FFF2-40B4-BE49-F238E27FC236}">
                      <a16:creationId xmlns:a16="http://schemas.microsoft.com/office/drawing/2014/main" id="{69C78D8B-7FC1-617B-DB5C-A3E446E72FE2}"/>
                    </a:ext>
                  </a:extLst>
                </p14:cNvPr>
                <p14:cNvContentPartPr/>
                <p14:nvPr/>
              </p14:nvContentPartPr>
              <p14:xfrm>
                <a:off x="5257244" y="3109942"/>
                <a:ext cx="137880" cy="111600"/>
              </p14:xfrm>
            </p:contentPart>
          </mc:Choice>
          <mc:Fallback xmlns="">
            <p:pic>
              <p:nvPicPr>
                <p:cNvPr id="102590" name="Freihand 102589">
                  <a:extLst>
                    <a:ext uri="{FF2B5EF4-FFF2-40B4-BE49-F238E27FC236}">
                      <a16:creationId xmlns:a16="http://schemas.microsoft.com/office/drawing/2014/main" id="{69C78D8B-7FC1-617B-DB5C-A3E446E72FE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248244" y="3100942"/>
                  <a:ext cx="155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1F2517B0-AC18-F4CF-6AEF-F4AEEB72EFBF}"/>
                    </a:ext>
                  </a:extLst>
                </p14:cNvPr>
                <p14:cNvContentPartPr/>
                <p14:nvPr/>
              </p14:nvContentPartPr>
              <p14:xfrm>
                <a:off x="4699964" y="3054142"/>
                <a:ext cx="635040" cy="322200"/>
              </p14:xfrm>
            </p:contentPart>
          </mc:Choice>
          <mc:Fallback xmlns=""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1F2517B0-AC18-F4CF-6AEF-F4AEEB72EFB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690964" y="3045142"/>
                  <a:ext cx="652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BCF57FFC-EFED-DE9C-9660-DC9EE9D7270F}"/>
                    </a:ext>
                  </a:extLst>
                </p14:cNvPr>
                <p14:cNvContentPartPr/>
                <p14:nvPr/>
              </p14:nvContentPartPr>
              <p14:xfrm>
                <a:off x="3320084" y="3109582"/>
                <a:ext cx="249480" cy="331200"/>
              </p14:xfrm>
            </p:contentPart>
          </mc:Choice>
          <mc:Fallback xmlns=""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BCF57FFC-EFED-DE9C-9660-DC9EE9D7270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11444" y="3100942"/>
                  <a:ext cx="267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A97FD9E1-504E-3B74-BB92-3C0A860D3EEB}"/>
                    </a:ext>
                  </a:extLst>
                </p14:cNvPr>
                <p14:cNvContentPartPr/>
                <p14:nvPr/>
              </p14:nvContentPartPr>
              <p14:xfrm>
                <a:off x="2082764" y="3166102"/>
                <a:ext cx="113760" cy="138240"/>
              </p14:xfrm>
            </p:contentPart>
          </mc:Choice>
          <mc:Fallback xmlns=""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A97FD9E1-504E-3B74-BB92-3C0A860D3EE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074124" y="3157102"/>
                  <a:ext cx="13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82A91522-9878-BC18-4E92-F15CC02FE8E7}"/>
                    </a:ext>
                  </a:extLst>
                </p14:cNvPr>
                <p14:cNvContentPartPr/>
                <p14:nvPr/>
              </p14:nvContentPartPr>
              <p14:xfrm>
                <a:off x="2244764" y="3177262"/>
                <a:ext cx="84600" cy="111600"/>
              </p14:xfrm>
            </p:contentPart>
          </mc:Choice>
          <mc:Fallback xmlns=""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82A91522-9878-BC18-4E92-F15CC02FE8E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236124" y="3168622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66EE8EB4-7521-824A-A04D-30FCEF883B79}"/>
                    </a:ext>
                  </a:extLst>
                </p14:cNvPr>
                <p14:cNvContentPartPr/>
                <p14:nvPr/>
              </p14:nvContentPartPr>
              <p14:xfrm>
                <a:off x="2402444" y="3179782"/>
                <a:ext cx="120960" cy="81720"/>
              </p14:xfrm>
            </p:contentPart>
          </mc:Choice>
          <mc:Fallback xmlns=""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66EE8EB4-7521-824A-A04D-30FCEF883B7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393804" y="3170782"/>
                  <a:ext cx="138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B97F583B-93FD-ED23-0075-B22E20A77B8A}"/>
                    </a:ext>
                  </a:extLst>
                </p14:cNvPr>
                <p14:cNvContentPartPr/>
                <p14:nvPr/>
              </p14:nvContentPartPr>
              <p14:xfrm>
                <a:off x="2572724" y="3165382"/>
                <a:ext cx="120600" cy="91080"/>
              </p14:xfrm>
            </p:contentPart>
          </mc:Choice>
          <mc:Fallback xmlns=""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B97F583B-93FD-ED23-0075-B22E20A77B8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64084" y="3156382"/>
                  <a:ext cx="138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3A2165FE-E094-B19B-AD06-84CA558D97D2}"/>
                    </a:ext>
                  </a:extLst>
                </p14:cNvPr>
                <p14:cNvContentPartPr/>
                <p14:nvPr/>
              </p14:nvContentPartPr>
              <p14:xfrm>
                <a:off x="2124524" y="3347182"/>
                <a:ext cx="599400" cy="54360"/>
              </p14:xfrm>
            </p:contentPart>
          </mc:Choice>
          <mc:Fallback xmlns=""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3A2165FE-E094-B19B-AD06-84CA558D97D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15884" y="3338182"/>
                  <a:ext cx="617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D3B9D485-09AB-308A-CFB7-0BF59FC9A0F1}"/>
                    </a:ext>
                  </a:extLst>
                </p14:cNvPr>
                <p14:cNvContentPartPr/>
                <p14:nvPr/>
              </p14:nvContentPartPr>
              <p14:xfrm>
                <a:off x="2388404" y="3459142"/>
                <a:ext cx="195480" cy="99360"/>
              </p14:xfrm>
            </p:contentPart>
          </mc:Choice>
          <mc:Fallback xmlns=""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D3B9D485-09AB-308A-CFB7-0BF59FC9A0F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379404" y="3450142"/>
                  <a:ext cx="21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697C4966-EC55-BAFF-3121-BFD5642D0708}"/>
                    </a:ext>
                  </a:extLst>
                </p14:cNvPr>
                <p14:cNvContentPartPr/>
                <p14:nvPr/>
              </p14:nvContentPartPr>
              <p14:xfrm>
                <a:off x="2101484" y="3138742"/>
                <a:ext cx="228960" cy="250200"/>
              </p14:xfrm>
            </p:contentPart>
          </mc:Choice>
          <mc:Fallback xmlns=""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697C4966-EC55-BAFF-3121-BFD5642D070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092484" y="3129742"/>
                  <a:ext cx="24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E19ED715-C575-8152-E5F4-F4446F1C62D5}"/>
                    </a:ext>
                  </a:extLst>
                </p14:cNvPr>
                <p14:cNvContentPartPr/>
                <p14:nvPr/>
              </p14:nvContentPartPr>
              <p14:xfrm>
                <a:off x="2139644" y="2972062"/>
                <a:ext cx="18000" cy="120600"/>
              </p14:xfrm>
            </p:contentPart>
          </mc:Choice>
          <mc:Fallback xmlns=""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E19ED715-C575-8152-E5F4-F4446F1C62D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130644" y="2963062"/>
                  <a:ext cx="3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4AD97E9B-D3D2-2B51-0492-888F0027C324}"/>
                    </a:ext>
                  </a:extLst>
                </p14:cNvPr>
                <p14:cNvContentPartPr/>
                <p14:nvPr/>
              </p14:nvContentPartPr>
              <p14:xfrm>
                <a:off x="2231804" y="2968822"/>
                <a:ext cx="123120" cy="93240"/>
              </p14:xfrm>
            </p:contentPart>
          </mc:Choice>
          <mc:Fallback xmlns=""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4AD97E9B-D3D2-2B51-0492-888F0027C32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222804" y="2960182"/>
                  <a:ext cx="140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15EED6AA-30E9-9D3C-6121-CCA02B2620EB}"/>
                    </a:ext>
                  </a:extLst>
                </p14:cNvPr>
                <p14:cNvContentPartPr/>
                <p14:nvPr/>
              </p14:nvContentPartPr>
              <p14:xfrm>
                <a:off x="6244724" y="3122182"/>
                <a:ext cx="164160" cy="100080"/>
              </p14:xfrm>
            </p:contentPart>
          </mc:Choice>
          <mc:Fallback xmlns=""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15EED6AA-30E9-9D3C-6121-CCA02B2620E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236084" y="3113182"/>
                  <a:ext cx="181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02670" name="Freihand 102669">
                  <a:extLst>
                    <a:ext uri="{FF2B5EF4-FFF2-40B4-BE49-F238E27FC236}">
                      <a16:creationId xmlns:a16="http://schemas.microsoft.com/office/drawing/2014/main" id="{9ED3BEC5-8D9F-5E0F-4D1F-BCFD92484BEA}"/>
                    </a:ext>
                  </a:extLst>
                </p14:cNvPr>
                <p14:cNvContentPartPr/>
                <p14:nvPr/>
              </p14:nvContentPartPr>
              <p14:xfrm>
                <a:off x="6543164" y="2976742"/>
                <a:ext cx="108360" cy="89280"/>
              </p14:xfrm>
            </p:contentPart>
          </mc:Choice>
          <mc:Fallback xmlns="">
            <p:pic>
              <p:nvPicPr>
                <p:cNvPr id="102670" name="Freihand 102669">
                  <a:extLst>
                    <a:ext uri="{FF2B5EF4-FFF2-40B4-BE49-F238E27FC236}">
                      <a16:creationId xmlns:a16="http://schemas.microsoft.com/office/drawing/2014/main" id="{9ED3BEC5-8D9F-5E0F-4D1F-BCFD92484BE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34164" y="2968102"/>
                  <a:ext cx="12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84B4C938-DFA7-A00F-7E4D-4BC72DA36D9D}"/>
                    </a:ext>
                  </a:extLst>
                </p14:cNvPr>
                <p14:cNvContentPartPr/>
                <p14:nvPr/>
              </p14:nvContentPartPr>
              <p14:xfrm>
                <a:off x="6812804" y="3074302"/>
                <a:ext cx="122760" cy="15480"/>
              </p14:xfrm>
            </p:contentPart>
          </mc:Choice>
          <mc:Fallback xmlns=""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84B4C938-DFA7-A00F-7E4D-4BC72DA36D9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804164" y="3065302"/>
                  <a:ext cx="14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C2BB770D-6455-4675-0A4A-137364A72B5F}"/>
                    </a:ext>
                  </a:extLst>
                </p14:cNvPr>
                <p14:cNvContentPartPr/>
                <p14:nvPr/>
              </p14:nvContentPartPr>
              <p14:xfrm>
                <a:off x="6821084" y="3130822"/>
                <a:ext cx="90720" cy="25200"/>
              </p14:xfrm>
            </p:contentPart>
          </mc:Choice>
          <mc:Fallback xmlns=""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C2BB770D-6455-4675-0A4A-137364A72B5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812444" y="3122182"/>
                  <a:ext cx="10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B30334D2-0330-856C-D07F-7A714B39F64A}"/>
                    </a:ext>
                  </a:extLst>
                </p14:cNvPr>
                <p14:cNvContentPartPr/>
                <p14:nvPr/>
              </p14:nvContentPartPr>
              <p14:xfrm>
                <a:off x="1642844" y="3897262"/>
                <a:ext cx="28080" cy="93240"/>
              </p14:xfrm>
            </p:contentPart>
          </mc:Choice>
          <mc:Fallback xmlns=""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B30334D2-0330-856C-D07F-7A714B39F64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33844" y="3888262"/>
                  <a:ext cx="45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CDE6B0FB-595E-B72A-E6AA-312CE1CAD8D5}"/>
                    </a:ext>
                  </a:extLst>
                </p14:cNvPr>
                <p14:cNvContentPartPr/>
                <p14:nvPr/>
              </p14:nvContentPartPr>
              <p14:xfrm>
                <a:off x="1594244" y="3933262"/>
                <a:ext cx="135720" cy="9000"/>
              </p14:xfrm>
            </p:contentPart>
          </mc:Choice>
          <mc:Fallback xmlns=""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CDE6B0FB-595E-B72A-E6AA-312CE1CAD8D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585244" y="3924262"/>
                  <a:ext cx="15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9985960B-C998-2D53-CEE5-7B537DC01289}"/>
                    </a:ext>
                  </a:extLst>
                </p14:cNvPr>
                <p14:cNvContentPartPr/>
                <p14:nvPr/>
              </p14:nvContentPartPr>
              <p14:xfrm>
                <a:off x="2125964" y="4054222"/>
                <a:ext cx="148680" cy="97200"/>
              </p14:xfrm>
            </p:contentPart>
          </mc:Choice>
          <mc:Fallback xmlns=""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9985960B-C998-2D53-CEE5-7B537DC0128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117324" y="4045222"/>
                  <a:ext cx="166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E4871774-C3A6-9182-6773-81B962B410EA}"/>
                    </a:ext>
                  </a:extLst>
                </p14:cNvPr>
                <p14:cNvContentPartPr/>
                <p14:nvPr/>
              </p14:nvContentPartPr>
              <p14:xfrm>
                <a:off x="4084004" y="3836782"/>
                <a:ext cx="25560" cy="120600"/>
              </p14:xfrm>
            </p:contentPart>
          </mc:Choice>
          <mc:Fallback xmlns=""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E4871774-C3A6-9182-6773-81B962B410E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075004" y="3827782"/>
                  <a:ext cx="4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02829" name="Freihand 102828">
                  <a:extLst>
                    <a:ext uri="{FF2B5EF4-FFF2-40B4-BE49-F238E27FC236}">
                      <a16:creationId xmlns:a16="http://schemas.microsoft.com/office/drawing/2014/main" id="{B198C292-B5F4-7676-0812-67F330BD0829}"/>
                    </a:ext>
                  </a:extLst>
                </p14:cNvPr>
                <p14:cNvContentPartPr/>
                <p14:nvPr/>
              </p14:nvContentPartPr>
              <p14:xfrm>
                <a:off x="4037564" y="3874942"/>
                <a:ext cx="150480" cy="14400"/>
              </p14:xfrm>
            </p:contentPart>
          </mc:Choice>
          <mc:Fallback xmlns="">
            <p:pic>
              <p:nvPicPr>
                <p:cNvPr id="102829" name="Freihand 102828">
                  <a:extLst>
                    <a:ext uri="{FF2B5EF4-FFF2-40B4-BE49-F238E27FC236}">
                      <a16:creationId xmlns:a16="http://schemas.microsoft.com/office/drawing/2014/main" id="{B198C292-B5F4-7676-0812-67F330BD082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028564" y="3865942"/>
                  <a:ext cx="168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0C2A51B2-A748-C40E-976D-4F6058A28A03}"/>
                    </a:ext>
                  </a:extLst>
                </p14:cNvPr>
                <p14:cNvContentPartPr/>
                <p14:nvPr/>
              </p14:nvContentPartPr>
              <p14:xfrm>
                <a:off x="4310444" y="3727702"/>
                <a:ext cx="239760" cy="183240"/>
              </p14:xfrm>
            </p:contentPart>
          </mc:Choice>
          <mc:Fallback xmlns=""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0C2A51B2-A748-C40E-976D-4F6058A28A0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301444" y="3719062"/>
                  <a:ext cx="257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E2684745-2490-8225-9B75-865BA1B1C2E1}"/>
                    </a:ext>
                  </a:extLst>
                </p14:cNvPr>
                <p14:cNvContentPartPr/>
                <p14:nvPr/>
              </p14:nvContentPartPr>
              <p14:xfrm>
                <a:off x="4640924" y="3841822"/>
                <a:ext cx="19080" cy="26640"/>
              </p14:xfrm>
            </p:contentPart>
          </mc:Choice>
          <mc:Fallback xmlns=""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E2684745-2490-8225-9B75-865BA1B1C2E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632284" y="3833182"/>
                  <a:ext cx="3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F7B8DB3C-77CD-CBD0-F15E-DB5678C8CE82}"/>
                    </a:ext>
                  </a:extLst>
                </p14:cNvPr>
                <p14:cNvContentPartPr/>
                <p14:nvPr/>
              </p14:nvContentPartPr>
              <p14:xfrm>
                <a:off x="4714004" y="3736702"/>
                <a:ext cx="110520" cy="130680"/>
              </p14:xfrm>
            </p:contentPart>
          </mc:Choice>
          <mc:Fallback xmlns=""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F7B8DB3C-77CD-CBD0-F15E-DB5678C8CE8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705004" y="3727702"/>
                  <a:ext cx="12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776CBB53-2B19-3301-E035-3F7616626BCE}"/>
                    </a:ext>
                  </a:extLst>
                </p14:cNvPr>
                <p14:cNvContentPartPr/>
                <p14:nvPr/>
              </p14:nvContentPartPr>
              <p14:xfrm>
                <a:off x="4857644" y="3735982"/>
                <a:ext cx="340560" cy="123120"/>
              </p14:xfrm>
            </p:contentPart>
          </mc:Choice>
          <mc:Fallback xmlns=""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776CBB53-2B19-3301-E035-3F7616626BC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848644" y="3727342"/>
                  <a:ext cx="358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5B5379E1-1B48-E668-2A9F-7CA439DE6DB2}"/>
                    </a:ext>
                  </a:extLst>
                </p14:cNvPr>
                <p14:cNvContentPartPr/>
                <p14:nvPr/>
              </p14:nvContentPartPr>
              <p14:xfrm>
                <a:off x="5434004" y="3724822"/>
                <a:ext cx="145800" cy="8640"/>
              </p14:xfrm>
            </p:contentPart>
          </mc:Choice>
          <mc:Fallback xmlns=""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5B5379E1-1B48-E668-2A9F-7CA439DE6DB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425364" y="3715822"/>
                  <a:ext cx="16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1E04C0EF-112D-861D-7D23-C8A3CF988F84}"/>
                    </a:ext>
                  </a:extLst>
                </p14:cNvPr>
                <p14:cNvContentPartPr/>
                <p14:nvPr/>
              </p14:nvContentPartPr>
              <p14:xfrm>
                <a:off x="5397644" y="3690622"/>
                <a:ext cx="298440" cy="125640"/>
              </p14:xfrm>
            </p:contentPart>
          </mc:Choice>
          <mc:Fallback xmlns=""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1E04C0EF-112D-861D-7D23-C8A3CF988F8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388644" y="3681982"/>
                  <a:ext cx="31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1E579594-0615-EB74-F26C-4CED50B50E9F}"/>
                    </a:ext>
                  </a:extLst>
                </p14:cNvPr>
                <p14:cNvContentPartPr/>
                <p14:nvPr/>
              </p14:nvContentPartPr>
              <p14:xfrm>
                <a:off x="4423484" y="3719782"/>
                <a:ext cx="483480" cy="294480"/>
              </p14:xfrm>
            </p:contentPart>
          </mc:Choice>
          <mc:Fallback xmlns=""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1E579594-0615-EB74-F26C-4CED50B50E9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414484" y="3710782"/>
                  <a:ext cx="50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AAAAA75E-0AC6-ACA9-3DC1-306EC7E0913A}"/>
                    </a:ext>
                  </a:extLst>
                </p14:cNvPr>
                <p14:cNvContentPartPr/>
                <p14:nvPr/>
              </p14:nvContentPartPr>
              <p14:xfrm>
                <a:off x="26084" y="3930022"/>
                <a:ext cx="106200" cy="228240"/>
              </p14:xfrm>
            </p:contentPart>
          </mc:Choice>
          <mc:Fallback xmlns=""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AAAAA75E-0AC6-ACA9-3DC1-306EC7E0913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7084" y="3921022"/>
                  <a:ext cx="123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62A7A76D-C66A-7B30-A4CE-F1F1E4C38FE8}"/>
                    </a:ext>
                  </a:extLst>
                </p14:cNvPr>
                <p14:cNvContentPartPr/>
                <p14:nvPr/>
              </p14:nvContentPartPr>
              <p14:xfrm>
                <a:off x="209324" y="3942982"/>
                <a:ext cx="49320" cy="189720"/>
              </p14:xfrm>
            </p:contentPart>
          </mc:Choice>
          <mc:Fallback xmlns=""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62A7A76D-C66A-7B30-A4CE-F1F1E4C38FE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0324" y="3934342"/>
                  <a:ext cx="6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22FA1537-E5C7-E3FC-6541-6E074D695551}"/>
                    </a:ext>
                  </a:extLst>
                </p14:cNvPr>
                <p14:cNvContentPartPr/>
                <p14:nvPr/>
              </p14:nvContentPartPr>
              <p14:xfrm>
                <a:off x="180524" y="3910582"/>
                <a:ext cx="195480" cy="108720"/>
              </p14:xfrm>
            </p:contentPart>
          </mc:Choice>
          <mc:Fallback xmlns=""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22FA1537-E5C7-E3FC-6541-6E074D69555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71524" y="3901582"/>
                  <a:ext cx="213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F0D0B69E-C3CC-4D31-CCD6-9DFE2B9BDE9F}"/>
                    </a:ext>
                  </a:extLst>
                </p14:cNvPr>
                <p14:cNvContentPartPr/>
                <p14:nvPr/>
              </p14:nvContentPartPr>
              <p14:xfrm>
                <a:off x="368804" y="4062862"/>
                <a:ext cx="3960" cy="26640"/>
              </p14:xfrm>
            </p:contentPart>
          </mc:Choice>
          <mc:Fallback xmlns=""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F0D0B69E-C3CC-4D31-CCD6-9DFE2B9BDE9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59804" y="4053862"/>
                  <a:ext cx="2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265BBC0D-FB7A-EB98-A93C-6707642D4878}"/>
                    </a:ext>
                  </a:extLst>
                </p14:cNvPr>
                <p14:cNvContentPartPr/>
                <p14:nvPr/>
              </p14:nvContentPartPr>
              <p14:xfrm>
                <a:off x="472124" y="3867022"/>
                <a:ext cx="117360" cy="212760"/>
              </p14:xfrm>
            </p:contentPart>
          </mc:Choice>
          <mc:Fallback xmlns=""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265BBC0D-FB7A-EB98-A93C-6707642D487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63124" y="3858022"/>
                  <a:ext cx="135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AB26060E-4313-0079-65D8-0175C1C1D96B}"/>
                    </a:ext>
                  </a:extLst>
                </p14:cNvPr>
                <p14:cNvContentPartPr/>
                <p14:nvPr/>
              </p14:nvContentPartPr>
              <p14:xfrm>
                <a:off x="637364" y="3895102"/>
                <a:ext cx="150840" cy="160200"/>
              </p14:xfrm>
            </p:contentPart>
          </mc:Choice>
          <mc:Fallback xmlns=""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AB26060E-4313-0079-65D8-0175C1C1D96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28364" y="3886102"/>
                  <a:ext cx="16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02805" name="Freihand 102804">
                  <a:extLst>
                    <a:ext uri="{FF2B5EF4-FFF2-40B4-BE49-F238E27FC236}">
                      <a16:creationId xmlns:a16="http://schemas.microsoft.com/office/drawing/2014/main" id="{A734B84A-6900-7EBB-CB5D-E4222DB8B34A}"/>
                    </a:ext>
                  </a:extLst>
                </p14:cNvPr>
                <p14:cNvContentPartPr/>
                <p14:nvPr/>
              </p14:nvContentPartPr>
              <p14:xfrm>
                <a:off x="841844" y="4040902"/>
                <a:ext cx="5400" cy="21600"/>
              </p14:xfrm>
            </p:contentPart>
          </mc:Choice>
          <mc:Fallback xmlns="">
            <p:pic>
              <p:nvPicPr>
                <p:cNvPr id="102805" name="Freihand 102804">
                  <a:extLst>
                    <a:ext uri="{FF2B5EF4-FFF2-40B4-BE49-F238E27FC236}">
                      <a16:creationId xmlns:a16="http://schemas.microsoft.com/office/drawing/2014/main" id="{A734B84A-6900-7EBB-CB5D-E4222DB8B34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3204" y="4032262"/>
                  <a:ext cx="2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BB3B98ED-9AA9-222B-7341-A5C80EFE1EC0}"/>
                    </a:ext>
                  </a:extLst>
                </p14:cNvPr>
                <p14:cNvContentPartPr/>
                <p14:nvPr/>
              </p14:nvContentPartPr>
              <p14:xfrm>
                <a:off x="948404" y="3908422"/>
                <a:ext cx="99000" cy="105840"/>
              </p14:xfrm>
            </p:contentPart>
          </mc:Choice>
          <mc:Fallback xmlns=""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BB3B98ED-9AA9-222B-7341-A5C80EFE1EC0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39764" y="3899782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129C7F62-F261-D5A7-F615-92ECCCCAF6EE}"/>
                    </a:ext>
                  </a:extLst>
                </p14:cNvPr>
                <p14:cNvContentPartPr/>
                <p14:nvPr/>
              </p14:nvContentPartPr>
              <p14:xfrm>
                <a:off x="1067924" y="3892942"/>
                <a:ext cx="127440" cy="121680"/>
              </p14:xfrm>
            </p:contentPart>
          </mc:Choice>
          <mc:Fallback xmlns=""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129C7F62-F261-D5A7-F615-92ECCCCAF6E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58924" y="3884302"/>
                  <a:ext cx="145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B4F1EA5B-708D-F22F-0112-1F5741D2D35A}"/>
                    </a:ext>
                  </a:extLst>
                </p14:cNvPr>
                <p14:cNvContentPartPr/>
                <p14:nvPr/>
              </p14:nvContentPartPr>
              <p14:xfrm>
                <a:off x="1223084" y="3882502"/>
                <a:ext cx="133200" cy="111960"/>
              </p14:xfrm>
            </p:contentPart>
          </mc:Choice>
          <mc:Fallback xmlns=""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B4F1EA5B-708D-F22F-0112-1F5741D2D35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14084" y="3873862"/>
                  <a:ext cx="150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27AC6372-3DAB-C06F-FC00-8EFCBD5B4138}"/>
                    </a:ext>
                  </a:extLst>
                </p14:cNvPr>
                <p14:cNvContentPartPr/>
                <p14:nvPr/>
              </p14:nvContentPartPr>
              <p14:xfrm>
                <a:off x="791804" y="3840742"/>
                <a:ext cx="455400" cy="336240"/>
              </p14:xfrm>
            </p:contentPart>
          </mc:Choice>
          <mc:Fallback xmlns=""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27AC6372-3DAB-C06F-FC00-8EFCBD5B413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83164" y="3832102"/>
                  <a:ext cx="4730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B90B1B2F-E591-3407-C372-C3AC3C12C47C}"/>
                    </a:ext>
                  </a:extLst>
                </p14:cNvPr>
                <p14:cNvContentPartPr/>
                <p14:nvPr/>
              </p14:nvContentPartPr>
              <p14:xfrm>
                <a:off x="3543644" y="3735262"/>
                <a:ext cx="193680" cy="170280"/>
              </p14:xfrm>
            </p:contentPart>
          </mc:Choice>
          <mc:Fallback xmlns=""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B90B1B2F-E591-3407-C372-C3AC3C12C47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534644" y="3726262"/>
                  <a:ext cx="21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EB708FD5-1954-45BC-8ED0-79825A55BDB7}"/>
                    </a:ext>
                  </a:extLst>
                </p14:cNvPr>
                <p14:cNvContentPartPr/>
                <p14:nvPr/>
              </p14:nvContentPartPr>
              <p14:xfrm>
                <a:off x="1921484" y="3718702"/>
                <a:ext cx="113040" cy="166320"/>
              </p14:xfrm>
            </p:contentPart>
          </mc:Choice>
          <mc:Fallback xmlns=""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EB708FD5-1954-45BC-8ED0-79825A55BDB7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12484" y="3709702"/>
                  <a:ext cx="130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AA6AA25A-464D-CC23-F55D-CD02BDE8FC0D}"/>
                    </a:ext>
                  </a:extLst>
                </p14:cNvPr>
                <p14:cNvContentPartPr/>
                <p14:nvPr/>
              </p14:nvContentPartPr>
              <p14:xfrm>
                <a:off x="2089604" y="3713302"/>
                <a:ext cx="70560" cy="128880"/>
              </p14:xfrm>
            </p:contentPart>
          </mc:Choice>
          <mc:Fallback xmlns=""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AA6AA25A-464D-CC23-F55D-CD02BDE8FC0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080604" y="3704302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AB05C57E-A09C-9133-D323-92A6D470CC3A}"/>
                    </a:ext>
                  </a:extLst>
                </p14:cNvPr>
                <p14:cNvContentPartPr/>
                <p14:nvPr/>
              </p14:nvContentPartPr>
              <p14:xfrm>
                <a:off x="2210204" y="3733822"/>
                <a:ext cx="95040" cy="95040"/>
              </p14:xfrm>
            </p:contentPart>
          </mc:Choice>
          <mc:Fallback xmlns=""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AB05C57E-A09C-9133-D323-92A6D470CC3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01564" y="3724822"/>
                  <a:ext cx="112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95D2F6A3-3474-D75D-D488-07D9751C7DDD}"/>
                    </a:ext>
                  </a:extLst>
                </p14:cNvPr>
                <p14:cNvContentPartPr/>
                <p14:nvPr/>
              </p14:nvContentPartPr>
              <p14:xfrm>
                <a:off x="2367884" y="3723742"/>
                <a:ext cx="168840" cy="93600"/>
              </p14:xfrm>
            </p:contentPart>
          </mc:Choice>
          <mc:Fallback xmlns=""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95D2F6A3-3474-D75D-D488-07D9751C7DD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358884" y="3714742"/>
                  <a:ext cx="18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3055B91B-4758-D57D-5487-78DEB4B76F9F}"/>
                    </a:ext>
                  </a:extLst>
                </p14:cNvPr>
                <p14:cNvContentPartPr/>
                <p14:nvPr/>
              </p14:nvContentPartPr>
              <p14:xfrm>
                <a:off x="1935884" y="3925702"/>
                <a:ext cx="631800" cy="25560"/>
              </p14:xfrm>
            </p:contentPart>
          </mc:Choice>
          <mc:Fallback xmlns=""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3055B91B-4758-D57D-5487-78DEB4B76F9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926884" y="3917062"/>
                  <a:ext cx="64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02843" name="Freihand 102842">
                  <a:extLst>
                    <a:ext uri="{FF2B5EF4-FFF2-40B4-BE49-F238E27FC236}">
                      <a16:creationId xmlns:a16="http://schemas.microsoft.com/office/drawing/2014/main" id="{AB7F2A78-52B7-7E8B-49D9-ED7121F9592C}"/>
                    </a:ext>
                  </a:extLst>
                </p14:cNvPr>
                <p14:cNvContentPartPr/>
                <p14:nvPr/>
              </p14:nvContentPartPr>
              <p14:xfrm>
                <a:off x="2231444" y="3668662"/>
                <a:ext cx="287640" cy="202680"/>
              </p14:xfrm>
            </p:contentPart>
          </mc:Choice>
          <mc:Fallback xmlns="">
            <p:pic>
              <p:nvPicPr>
                <p:cNvPr id="102843" name="Freihand 102842">
                  <a:extLst>
                    <a:ext uri="{FF2B5EF4-FFF2-40B4-BE49-F238E27FC236}">
                      <a16:creationId xmlns:a16="http://schemas.microsoft.com/office/drawing/2014/main" id="{AB7F2A78-52B7-7E8B-49D9-ED7121F9592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222444" y="3659662"/>
                  <a:ext cx="30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9211D97C-E152-D397-16AA-A8BC312D071A}"/>
                    </a:ext>
                  </a:extLst>
                </p14:cNvPr>
                <p14:cNvContentPartPr/>
                <p14:nvPr/>
              </p14:nvContentPartPr>
              <p14:xfrm>
                <a:off x="2968724" y="3930022"/>
                <a:ext cx="189720" cy="6480"/>
              </p14:xfrm>
            </p:contentPart>
          </mc:Choice>
          <mc:Fallback xmlns=""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9211D97C-E152-D397-16AA-A8BC312D071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960084" y="3921382"/>
                  <a:ext cx="20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29DEBB3A-DDA6-94D7-2057-7E60CE6C90B1}"/>
                    </a:ext>
                  </a:extLst>
                </p14:cNvPr>
                <p14:cNvContentPartPr/>
                <p14:nvPr/>
              </p14:nvContentPartPr>
              <p14:xfrm>
                <a:off x="3017684" y="3977182"/>
                <a:ext cx="182160" cy="18000"/>
              </p14:xfrm>
            </p:contentPart>
          </mc:Choice>
          <mc:Fallback xmlns=""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29DEBB3A-DDA6-94D7-2057-7E60CE6C90B1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009044" y="3968182"/>
                  <a:ext cx="19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C0C8D38E-A17B-DB95-CDED-2A937E8DBCF8}"/>
                    </a:ext>
                  </a:extLst>
                </p14:cNvPr>
                <p14:cNvContentPartPr/>
                <p14:nvPr/>
              </p14:nvContentPartPr>
              <p14:xfrm>
                <a:off x="3363644" y="3727342"/>
                <a:ext cx="110880" cy="139320"/>
              </p14:xfrm>
            </p:contentPart>
          </mc:Choice>
          <mc:Fallback xmlns=""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C0C8D38E-A17B-DB95-CDED-2A937E8DBCF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354644" y="3718342"/>
                  <a:ext cx="12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DEDA60C0-12E9-F97F-F3F3-7E4F7C9A1EE0}"/>
                    </a:ext>
                  </a:extLst>
                </p14:cNvPr>
                <p14:cNvContentPartPr/>
                <p14:nvPr/>
              </p14:nvContentPartPr>
              <p14:xfrm>
                <a:off x="3529604" y="3757222"/>
                <a:ext cx="74880" cy="114480"/>
              </p14:xfrm>
            </p:contentPart>
          </mc:Choice>
          <mc:Fallback xmlns=""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DEDA60C0-12E9-F97F-F3F3-7E4F7C9A1EE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520604" y="3748582"/>
                  <a:ext cx="92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8B66DF77-0672-6D0D-8021-85D9A14915B4}"/>
                    </a:ext>
                  </a:extLst>
                </p14:cNvPr>
                <p14:cNvContentPartPr/>
                <p14:nvPr/>
              </p14:nvContentPartPr>
              <p14:xfrm>
                <a:off x="3666404" y="3747142"/>
                <a:ext cx="92520" cy="95040"/>
              </p14:xfrm>
            </p:contentPart>
          </mc:Choice>
          <mc:Fallback xmlns=""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8B66DF77-0672-6D0D-8021-85D9A14915B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657404" y="3738142"/>
                  <a:ext cx="110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02826" name="Freihand 102825">
                  <a:extLst>
                    <a:ext uri="{FF2B5EF4-FFF2-40B4-BE49-F238E27FC236}">
                      <a16:creationId xmlns:a16="http://schemas.microsoft.com/office/drawing/2014/main" id="{CF298FC9-4C92-8B87-BF52-2C29B188995A}"/>
                    </a:ext>
                  </a:extLst>
                </p14:cNvPr>
                <p14:cNvContentPartPr/>
                <p14:nvPr/>
              </p14:nvContentPartPr>
              <p14:xfrm>
                <a:off x="3445004" y="3913102"/>
                <a:ext cx="354960" cy="26640"/>
              </p14:xfrm>
            </p:contentPart>
          </mc:Choice>
          <mc:Fallback xmlns="">
            <p:pic>
              <p:nvPicPr>
                <p:cNvPr id="102826" name="Freihand 102825">
                  <a:extLst>
                    <a:ext uri="{FF2B5EF4-FFF2-40B4-BE49-F238E27FC236}">
                      <a16:creationId xmlns:a16="http://schemas.microsoft.com/office/drawing/2014/main" id="{CF298FC9-4C92-8B87-BF52-2C29B188995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436364" y="3904462"/>
                  <a:ext cx="372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DDFB6293-F775-449D-24DC-A05CC1DBF433}"/>
                    </a:ext>
                  </a:extLst>
                </p14:cNvPr>
                <p14:cNvContentPartPr/>
                <p14:nvPr/>
              </p14:nvContentPartPr>
              <p14:xfrm>
                <a:off x="3572084" y="3979342"/>
                <a:ext cx="176040" cy="168120"/>
              </p14:xfrm>
            </p:contentPart>
          </mc:Choice>
          <mc:Fallback xmlns=""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DDFB6293-F775-449D-24DC-A05CC1DBF43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563084" y="3970702"/>
                  <a:ext cx="193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8E4C72D4-8AA0-C0EF-48A6-48F8D466E81B}"/>
                    </a:ext>
                  </a:extLst>
                </p14:cNvPr>
                <p14:cNvContentPartPr/>
                <p14:nvPr/>
              </p14:nvContentPartPr>
              <p14:xfrm>
                <a:off x="3284084" y="3723382"/>
                <a:ext cx="225360" cy="250560"/>
              </p14:xfrm>
            </p:contentPart>
          </mc:Choice>
          <mc:Fallback xmlns=""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8E4C72D4-8AA0-C0EF-48A6-48F8D466E81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275084" y="3714382"/>
                  <a:ext cx="243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5303403E-8CF3-AEDB-D9FB-0AE64203ACCF}"/>
                    </a:ext>
                  </a:extLst>
                </p14:cNvPr>
                <p14:cNvContentPartPr/>
                <p14:nvPr/>
              </p14:nvContentPartPr>
              <p14:xfrm>
                <a:off x="1889804" y="3672622"/>
                <a:ext cx="292320" cy="288000"/>
              </p14:xfrm>
            </p:contentPart>
          </mc:Choice>
          <mc:Fallback xmlns=""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5303403E-8CF3-AEDB-D9FB-0AE64203ACC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881164" y="3663982"/>
                  <a:ext cx="309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7E234BFD-D966-10AF-4EC7-0C5C2885DD3A}"/>
                    </a:ext>
                  </a:extLst>
                </p14:cNvPr>
                <p14:cNvContentPartPr/>
                <p14:nvPr/>
              </p14:nvContentPartPr>
              <p14:xfrm>
                <a:off x="1913204" y="3511342"/>
                <a:ext cx="154080" cy="181440"/>
              </p14:xfrm>
            </p:contentPart>
          </mc:Choice>
          <mc:Fallback xmlns=""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7E234BFD-D966-10AF-4EC7-0C5C2885DD3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04564" y="3502342"/>
                  <a:ext cx="171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177EF67F-8DE2-16B3-56D0-1E46140580CA}"/>
                    </a:ext>
                  </a:extLst>
                </p14:cNvPr>
                <p14:cNvContentPartPr/>
                <p14:nvPr/>
              </p14:nvContentPartPr>
              <p14:xfrm>
                <a:off x="6052484" y="3704662"/>
                <a:ext cx="147240" cy="49680"/>
              </p14:xfrm>
            </p:contentPart>
          </mc:Choice>
          <mc:Fallback xmlns=""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177EF67F-8DE2-16B3-56D0-1E46140580C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043844" y="3695662"/>
                  <a:ext cx="164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EE1109CF-87FA-713A-C865-50D324139F2F}"/>
                    </a:ext>
                  </a:extLst>
                </p14:cNvPr>
                <p14:cNvContentPartPr/>
                <p14:nvPr/>
              </p14:nvContentPartPr>
              <p14:xfrm>
                <a:off x="6231044" y="3522502"/>
                <a:ext cx="109080" cy="172080"/>
              </p14:xfrm>
            </p:contentPart>
          </mc:Choice>
          <mc:Fallback xmlns=""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EE1109CF-87FA-713A-C865-50D324139F2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222404" y="351386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02852" name="Freihand 102851">
                  <a:extLst>
                    <a:ext uri="{FF2B5EF4-FFF2-40B4-BE49-F238E27FC236}">
                      <a16:creationId xmlns:a16="http://schemas.microsoft.com/office/drawing/2014/main" id="{89BC4433-ED87-DB95-9261-982E5118EF2A}"/>
                    </a:ext>
                  </a:extLst>
                </p14:cNvPr>
                <p14:cNvContentPartPr/>
                <p14:nvPr/>
              </p14:nvContentPartPr>
              <p14:xfrm>
                <a:off x="6400964" y="3692422"/>
                <a:ext cx="114840" cy="44640"/>
              </p14:xfrm>
            </p:contentPart>
          </mc:Choice>
          <mc:Fallback xmlns="">
            <p:pic>
              <p:nvPicPr>
                <p:cNvPr id="102852" name="Freihand 102851">
                  <a:extLst>
                    <a:ext uri="{FF2B5EF4-FFF2-40B4-BE49-F238E27FC236}">
                      <a16:creationId xmlns:a16="http://schemas.microsoft.com/office/drawing/2014/main" id="{89BC4433-ED87-DB95-9261-982E5118EF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92324" y="3683422"/>
                  <a:ext cx="13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02853" name="Freihand 102852">
                  <a:extLst>
                    <a:ext uri="{FF2B5EF4-FFF2-40B4-BE49-F238E27FC236}">
                      <a16:creationId xmlns:a16="http://schemas.microsoft.com/office/drawing/2014/main" id="{6FB87C34-1CF5-AE19-39BC-46AE56A58781}"/>
                    </a:ext>
                  </a:extLst>
                </p14:cNvPr>
                <p14:cNvContentPartPr/>
                <p14:nvPr/>
              </p14:nvContentPartPr>
              <p14:xfrm>
                <a:off x="6636764" y="3588022"/>
                <a:ext cx="181440" cy="151920"/>
              </p14:xfrm>
            </p:contentPart>
          </mc:Choice>
          <mc:Fallback xmlns="">
            <p:pic>
              <p:nvPicPr>
                <p:cNvPr id="102853" name="Freihand 102852">
                  <a:extLst>
                    <a:ext uri="{FF2B5EF4-FFF2-40B4-BE49-F238E27FC236}">
                      <a16:creationId xmlns:a16="http://schemas.microsoft.com/office/drawing/2014/main" id="{6FB87C34-1CF5-AE19-39BC-46AE56A5878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28124" y="3579382"/>
                  <a:ext cx="199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02854" name="Freihand 102853">
                  <a:extLst>
                    <a:ext uri="{FF2B5EF4-FFF2-40B4-BE49-F238E27FC236}">
                      <a16:creationId xmlns:a16="http://schemas.microsoft.com/office/drawing/2014/main" id="{D3D2ACE9-1960-E3AF-11AC-4B6EC14822A1}"/>
                    </a:ext>
                  </a:extLst>
                </p14:cNvPr>
                <p14:cNvContentPartPr/>
                <p14:nvPr/>
              </p14:nvContentPartPr>
              <p14:xfrm>
                <a:off x="6800564" y="3575782"/>
                <a:ext cx="86760" cy="187200"/>
              </p14:xfrm>
            </p:contentPart>
          </mc:Choice>
          <mc:Fallback xmlns="">
            <p:pic>
              <p:nvPicPr>
                <p:cNvPr id="102854" name="Freihand 102853">
                  <a:extLst>
                    <a:ext uri="{FF2B5EF4-FFF2-40B4-BE49-F238E27FC236}">
                      <a16:creationId xmlns:a16="http://schemas.microsoft.com/office/drawing/2014/main" id="{D3D2ACE9-1960-E3AF-11AC-4B6EC14822A1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791924" y="3566782"/>
                  <a:ext cx="104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B396CA31-FA81-4EBE-D0C8-1B21FD328186}"/>
                    </a:ext>
                  </a:extLst>
                </p14:cNvPr>
                <p14:cNvContentPartPr/>
                <p14:nvPr/>
              </p14:nvContentPartPr>
              <p14:xfrm>
                <a:off x="6982724" y="3624022"/>
                <a:ext cx="146520" cy="55080"/>
              </p14:xfrm>
            </p:contentPart>
          </mc:Choice>
          <mc:Fallback xmlns=""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B396CA31-FA81-4EBE-D0C8-1B21FD32818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973724" y="3615382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8A44F83D-F79B-AC97-4D07-2A4DEA10D8AA}"/>
                    </a:ext>
                  </a:extLst>
                </p14:cNvPr>
                <p14:cNvContentPartPr/>
                <p14:nvPr/>
              </p14:nvContentPartPr>
              <p14:xfrm>
                <a:off x="7003244" y="3703222"/>
                <a:ext cx="123840" cy="17280"/>
              </p14:xfrm>
            </p:contentPart>
          </mc:Choice>
          <mc:Fallback xmlns=""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8A44F83D-F79B-AC97-4D07-2A4DEA10D8A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94604" y="3694222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D09E7130-2549-3601-B87D-08FBD843800F}"/>
                    </a:ext>
                  </a:extLst>
                </p14:cNvPr>
                <p14:cNvContentPartPr/>
                <p14:nvPr/>
              </p14:nvContentPartPr>
              <p14:xfrm>
                <a:off x="7177124" y="3607102"/>
                <a:ext cx="132480" cy="92880"/>
              </p14:xfrm>
            </p:contentPart>
          </mc:Choice>
          <mc:Fallback xmlns=""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D09E7130-2549-3601-B87D-08FBD843800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168484" y="3598462"/>
                  <a:ext cx="150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FADA9414-4005-3459-E01A-C6371F4CB8E6}"/>
                    </a:ext>
                  </a:extLst>
                </p14:cNvPr>
                <p14:cNvContentPartPr/>
                <p14:nvPr/>
              </p14:nvContentPartPr>
              <p14:xfrm>
                <a:off x="7056884" y="3585142"/>
                <a:ext cx="102600" cy="178560"/>
              </p14:xfrm>
            </p:contentPart>
          </mc:Choice>
          <mc:Fallback xmlns=""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FADA9414-4005-3459-E01A-C6371F4CB8E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047884" y="3576502"/>
                  <a:ext cx="12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B40B0A29-4414-F9F3-D298-AC507D4E84AB}"/>
                    </a:ext>
                  </a:extLst>
                </p14:cNvPr>
                <p14:cNvContentPartPr/>
                <p14:nvPr/>
              </p14:nvContentPartPr>
              <p14:xfrm>
                <a:off x="7314644" y="3474622"/>
                <a:ext cx="133920" cy="139320"/>
              </p14:xfrm>
            </p:contentPart>
          </mc:Choice>
          <mc:Fallback xmlns=""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B40B0A29-4414-F9F3-D298-AC507D4E84A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305644" y="3465622"/>
                  <a:ext cx="151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02862" name="Freihand 102861">
                  <a:extLst>
                    <a:ext uri="{FF2B5EF4-FFF2-40B4-BE49-F238E27FC236}">
                      <a16:creationId xmlns:a16="http://schemas.microsoft.com/office/drawing/2014/main" id="{547F2612-4153-8AC3-3A6C-848F2BED2915}"/>
                    </a:ext>
                  </a:extLst>
                </p14:cNvPr>
                <p14:cNvContentPartPr/>
                <p14:nvPr/>
              </p14:nvContentPartPr>
              <p14:xfrm>
                <a:off x="7466564" y="3628702"/>
                <a:ext cx="120240" cy="10800"/>
              </p14:xfrm>
            </p:contentPart>
          </mc:Choice>
          <mc:Fallback xmlns="">
            <p:pic>
              <p:nvPicPr>
                <p:cNvPr id="102862" name="Freihand 102861">
                  <a:extLst>
                    <a:ext uri="{FF2B5EF4-FFF2-40B4-BE49-F238E27FC236}">
                      <a16:creationId xmlns:a16="http://schemas.microsoft.com/office/drawing/2014/main" id="{547F2612-4153-8AC3-3A6C-848F2BED291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457924" y="3620062"/>
                  <a:ext cx="13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02863" name="Freihand 102862">
                  <a:extLst>
                    <a:ext uri="{FF2B5EF4-FFF2-40B4-BE49-F238E27FC236}">
                      <a16:creationId xmlns:a16="http://schemas.microsoft.com/office/drawing/2014/main" id="{384EDF28-381B-4984-45CB-934D2960072E}"/>
                    </a:ext>
                  </a:extLst>
                </p14:cNvPr>
                <p14:cNvContentPartPr/>
                <p14:nvPr/>
              </p14:nvContentPartPr>
              <p14:xfrm>
                <a:off x="7480964" y="3536902"/>
                <a:ext cx="199440" cy="155520"/>
              </p14:xfrm>
            </p:contentPart>
          </mc:Choice>
          <mc:Fallback xmlns="">
            <p:pic>
              <p:nvPicPr>
                <p:cNvPr id="102863" name="Freihand 102862">
                  <a:extLst>
                    <a:ext uri="{FF2B5EF4-FFF2-40B4-BE49-F238E27FC236}">
                      <a16:creationId xmlns:a16="http://schemas.microsoft.com/office/drawing/2014/main" id="{384EDF28-381B-4984-45CB-934D2960072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472324" y="3528262"/>
                  <a:ext cx="217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02864" name="Freihand 102863">
                  <a:extLst>
                    <a:ext uri="{FF2B5EF4-FFF2-40B4-BE49-F238E27FC236}">
                      <a16:creationId xmlns:a16="http://schemas.microsoft.com/office/drawing/2014/main" id="{DD5E779E-7AC9-1BBE-9CB9-AE65A242BB1C}"/>
                    </a:ext>
                  </a:extLst>
                </p14:cNvPr>
                <p14:cNvContentPartPr/>
                <p14:nvPr/>
              </p14:nvContentPartPr>
              <p14:xfrm>
                <a:off x="7721084" y="3329902"/>
                <a:ext cx="338400" cy="334080"/>
              </p14:xfrm>
            </p:contentPart>
          </mc:Choice>
          <mc:Fallback xmlns="">
            <p:pic>
              <p:nvPicPr>
                <p:cNvPr id="102864" name="Freihand 102863">
                  <a:extLst>
                    <a:ext uri="{FF2B5EF4-FFF2-40B4-BE49-F238E27FC236}">
                      <a16:creationId xmlns:a16="http://schemas.microsoft.com/office/drawing/2014/main" id="{DD5E779E-7AC9-1BBE-9CB9-AE65A242BB1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712084" y="3320902"/>
                  <a:ext cx="356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02865" name="Freihand 102864">
                  <a:extLst>
                    <a:ext uri="{FF2B5EF4-FFF2-40B4-BE49-F238E27FC236}">
                      <a16:creationId xmlns:a16="http://schemas.microsoft.com/office/drawing/2014/main" id="{B7088A44-7824-1842-80B9-BF30680633CD}"/>
                    </a:ext>
                  </a:extLst>
                </p14:cNvPr>
                <p14:cNvContentPartPr/>
                <p14:nvPr/>
              </p14:nvContentPartPr>
              <p14:xfrm>
                <a:off x="7798484" y="3505222"/>
                <a:ext cx="107280" cy="153720"/>
              </p14:xfrm>
            </p:contentPart>
          </mc:Choice>
          <mc:Fallback xmlns="">
            <p:pic>
              <p:nvPicPr>
                <p:cNvPr id="102865" name="Freihand 102864">
                  <a:extLst>
                    <a:ext uri="{FF2B5EF4-FFF2-40B4-BE49-F238E27FC236}">
                      <a16:creationId xmlns:a16="http://schemas.microsoft.com/office/drawing/2014/main" id="{B7088A44-7824-1842-80B9-BF30680633C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89484" y="3496222"/>
                  <a:ext cx="124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102866" name="Freihand 102865">
                  <a:extLst>
                    <a:ext uri="{FF2B5EF4-FFF2-40B4-BE49-F238E27FC236}">
                      <a16:creationId xmlns:a16="http://schemas.microsoft.com/office/drawing/2014/main" id="{AAA56E5E-9DB4-356E-0C9F-DAEBC89E425B}"/>
                    </a:ext>
                  </a:extLst>
                </p14:cNvPr>
                <p14:cNvContentPartPr/>
                <p14:nvPr/>
              </p14:nvContentPartPr>
              <p14:xfrm>
                <a:off x="7903604" y="3491182"/>
                <a:ext cx="90000" cy="178200"/>
              </p14:xfrm>
            </p:contentPart>
          </mc:Choice>
          <mc:Fallback xmlns="">
            <p:pic>
              <p:nvPicPr>
                <p:cNvPr id="102866" name="Freihand 102865">
                  <a:extLst>
                    <a:ext uri="{FF2B5EF4-FFF2-40B4-BE49-F238E27FC236}">
                      <a16:creationId xmlns:a16="http://schemas.microsoft.com/office/drawing/2014/main" id="{AAA56E5E-9DB4-356E-0C9F-DAEBC89E425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894964" y="3482182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102868" name="Freihand 102867">
                  <a:extLst>
                    <a:ext uri="{FF2B5EF4-FFF2-40B4-BE49-F238E27FC236}">
                      <a16:creationId xmlns:a16="http://schemas.microsoft.com/office/drawing/2014/main" id="{6FCC824F-E95A-E874-E30B-F18948B00F8C}"/>
                    </a:ext>
                  </a:extLst>
                </p14:cNvPr>
                <p14:cNvContentPartPr/>
                <p14:nvPr/>
              </p14:nvContentPartPr>
              <p14:xfrm>
                <a:off x="8144804" y="3055582"/>
                <a:ext cx="3540240" cy="685440"/>
              </p14:xfrm>
            </p:contentPart>
          </mc:Choice>
          <mc:Fallback xmlns="">
            <p:pic>
              <p:nvPicPr>
                <p:cNvPr id="102868" name="Freihand 102867">
                  <a:extLst>
                    <a:ext uri="{FF2B5EF4-FFF2-40B4-BE49-F238E27FC236}">
                      <a16:creationId xmlns:a16="http://schemas.microsoft.com/office/drawing/2014/main" id="{6FCC824F-E95A-E874-E30B-F18948B00F8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135804" y="3046582"/>
                  <a:ext cx="3557880" cy="7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78" name="Gruppieren 102877">
            <a:extLst>
              <a:ext uri="{FF2B5EF4-FFF2-40B4-BE49-F238E27FC236}">
                <a16:creationId xmlns:a16="http://schemas.microsoft.com/office/drawing/2014/main" id="{651B2F21-8637-FF01-1D86-FF24B68141FD}"/>
              </a:ext>
            </a:extLst>
          </p:cNvPr>
          <p:cNvGrpSpPr/>
          <p:nvPr/>
        </p:nvGrpSpPr>
        <p:grpSpPr>
          <a:xfrm>
            <a:off x="7342364" y="3858022"/>
            <a:ext cx="727200" cy="264600"/>
            <a:chOff x="7342364" y="3858022"/>
            <a:chExt cx="727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102870" name="Freihand 102869">
                  <a:extLst>
                    <a:ext uri="{FF2B5EF4-FFF2-40B4-BE49-F238E27FC236}">
                      <a16:creationId xmlns:a16="http://schemas.microsoft.com/office/drawing/2014/main" id="{ED70C614-EB96-0577-A0F3-356957A84E0B}"/>
                    </a:ext>
                  </a:extLst>
                </p14:cNvPr>
                <p14:cNvContentPartPr/>
                <p14:nvPr/>
              </p14:nvContentPartPr>
              <p14:xfrm>
                <a:off x="7342364" y="3869182"/>
                <a:ext cx="225000" cy="80280"/>
              </p14:xfrm>
            </p:contentPart>
          </mc:Choice>
          <mc:Fallback xmlns="">
            <p:pic>
              <p:nvPicPr>
                <p:cNvPr id="102870" name="Freihand 102869">
                  <a:extLst>
                    <a:ext uri="{FF2B5EF4-FFF2-40B4-BE49-F238E27FC236}">
                      <a16:creationId xmlns:a16="http://schemas.microsoft.com/office/drawing/2014/main" id="{ED70C614-EB96-0577-A0F3-356957A84E0B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333364" y="3860542"/>
                  <a:ext cx="242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02871" name="Freihand 102870">
                  <a:extLst>
                    <a:ext uri="{FF2B5EF4-FFF2-40B4-BE49-F238E27FC236}">
                      <a16:creationId xmlns:a16="http://schemas.microsoft.com/office/drawing/2014/main" id="{C7A97E40-6F6A-9772-32A8-CC904E3AA5DF}"/>
                    </a:ext>
                  </a:extLst>
                </p14:cNvPr>
                <p14:cNvContentPartPr/>
                <p14:nvPr/>
              </p14:nvContentPartPr>
              <p14:xfrm>
                <a:off x="7366124" y="3971062"/>
                <a:ext cx="172440" cy="75240"/>
              </p14:xfrm>
            </p:contentPart>
          </mc:Choice>
          <mc:Fallback xmlns="">
            <p:pic>
              <p:nvPicPr>
                <p:cNvPr id="102871" name="Freihand 102870">
                  <a:extLst>
                    <a:ext uri="{FF2B5EF4-FFF2-40B4-BE49-F238E27FC236}">
                      <a16:creationId xmlns:a16="http://schemas.microsoft.com/office/drawing/2014/main" id="{C7A97E40-6F6A-9772-32A8-CC904E3AA5DF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357124" y="3962062"/>
                  <a:ext cx="19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02873" name="Freihand 102872">
                  <a:extLst>
                    <a:ext uri="{FF2B5EF4-FFF2-40B4-BE49-F238E27FC236}">
                      <a16:creationId xmlns:a16="http://schemas.microsoft.com/office/drawing/2014/main" id="{E387D7AF-7340-5A1D-0F6F-CABF4C4293BF}"/>
                    </a:ext>
                  </a:extLst>
                </p14:cNvPr>
                <p14:cNvContentPartPr/>
                <p14:nvPr/>
              </p14:nvContentPartPr>
              <p14:xfrm>
                <a:off x="7629644" y="3858022"/>
                <a:ext cx="59400" cy="133200"/>
              </p14:xfrm>
            </p:contentPart>
          </mc:Choice>
          <mc:Fallback xmlns="">
            <p:pic>
              <p:nvPicPr>
                <p:cNvPr id="102873" name="Freihand 102872">
                  <a:extLst>
                    <a:ext uri="{FF2B5EF4-FFF2-40B4-BE49-F238E27FC236}">
                      <a16:creationId xmlns:a16="http://schemas.microsoft.com/office/drawing/2014/main" id="{E387D7AF-7340-5A1D-0F6F-CABF4C4293B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621004" y="3849382"/>
                  <a:ext cx="77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02874" name="Freihand 102873">
                  <a:extLst>
                    <a:ext uri="{FF2B5EF4-FFF2-40B4-BE49-F238E27FC236}">
                      <a16:creationId xmlns:a16="http://schemas.microsoft.com/office/drawing/2014/main" id="{CCB6689F-9016-6C0A-AE16-7D56DD888A1C}"/>
                    </a:ext>
                  </a:extLst>
                </p14:cNvPr>
                <p14:cNvContentPartPr/>
                <p14:nvPr/>
              </p14:nvContentPartPr>
              <p14:xfrm>
                <a:off x="7690484" y="3950902"/>
                <a:ext cx="30240" cy="171720"/>
              </p14:xfrm>
            </p:contentPart>
          </mc:Choice>
          <mc:Fallback xmlns="">
            <p:pic>
              <p:nvPicPr>
                <p:cNvPr id="102874" name="Freihand 102873">
                  <a:extLst>
                    <a:ext uri="{FF2B5EF4-FFF2-40B4-BE49-F238E27FC236}">
                      <a16:creationId xmlns:a16="http://schemas.microsoft.com/office/drawing/2014/main" id="{CCB6689F-9016-6C0A-AE16-7D56DD888A1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681844" y="3941902"/>
                  <a:ext cx="47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02875" name="Freihand 102874">
                  <a:extLst>
                    <a:ext uri="{FF2B5EF4-FFF2-40B4-BE49-F238E27FC236}">
                      <a16:creationId xmlns:a16="http://schemas.microsoft.com/office/drawing/2014/main" id="{9EE66C88-F64F-A295-A38C-81395533CF9D}"/>
                    </a:ext>
                  </a:extLst>
                </p14:cNvPr>
                <p14:cNvContentPartPr/>
                <p14:nvPr/>
              </p14:nvContentPartPr>
              <p14:xfrm>
                <a:off x="7772204" y="4040902"/>
                <a:ext cx="14760" cy="72720"/>
              </p14:xfrm>
            </p:contentPart>
          </mc:Choice>
          <mc:Fallback xmlns="">
            <p:pic>
              <p:nvPicPr>
                <p:cNvPr id="102875" name="Freihand 102874">
                  <a:extLst>
                    <a:ext uri="{FF2B5EF4-FFF2-40B4-BE49-F238E27FC236}">
                      <a16:creationId xmlns:a16="http://schemas.microsoft.com/office/drawing/2014/main" id="{9EE66C88-F64F-A295-A38C-81395533CF9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763204" y="4032262"/>
                  <a:ext cx="32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02876" name="Freihand 102875">
                  <a:extLst>
                    <a:ext uri="{FF2B5EF4-FFF2-40B4-BE49-F238E27FC236}">
                      <a16:creationId xmlns:a16="http://schemas.microsoft.com/office/drawing/2014/main" id="{4F0BB63C-0079-4D6C-A86D-BECC3A72FA83}"/>
                    </a:ext>
                  </a:extLst>
                </p14:cNvPr>
                <p14:cNvContentPartPr/>
                <p14:nvPr/>
              </p14:nvContentPartPr>
              <p14:xfrm>
                <a:off x="7812884" y="3871342"/>
                <a:ext cx="115920" cy="204840"/>
              </p14:xfrm>
            </p:contentPart>
          </mc:Choice>
          <mc:Fallback xmlns="">
            <p:pic>
              <p:nvPicPr>
                <p:cNvPr id="102876" name="Freihand 102875">
                  <a:extLst>
                    <a:ext uri="{FF2B5EF4-FFF2-40B4-BE49-F238E27FC236}">
                      <a16:creationId xmlns:a16="http://schemas.microsoft.com/office/drawing/2014/main" id="{4F0BB63C-0079-4D6C-A86D-BECC3A72FA8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804244" y="3862342"/>
                  <a:ext cx="133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02877" name="Freihand 102876">
                  <a:extLst>
                    <a:ext uri="{FF2B5EF4-FFF2-40B4-BE49-F238E27FC236}">
                      <a16:creationId xmlns:a16="http://schemas.microsoft.com/office/drawing/2014/main" id="{5E6C87DA-77AF-44BA-2BB9-CB9ADEF78AE1}"/>
                    </a:ext>
                  </a:extLst>
                </p14:cNvPr>
                <p14:cNvContentPartPr/>
                <p14:nvPr/>
              </p14:nvContentPartPr>
              <p14:xfrm>
                <a:off x="7948244" y="3867382"/>
                <a:ext cx="121320" cy="218880"/>
              </p14:xfrm>
            </p:contentPart>
          </mc:Choice>
          <mc:Fallback xmlns="">
            <p:pic>
              <p:nvPicPr>
                <p:cNvPr id="102877" name="Freihand 102876">
                  <a:extLst>
                    <a:ext uri="{FF2B5EF4-FFF2-40B4-BE49-F238E27FC236}">
                      <a16:creationId xmlns:a16="http://schemas.microsoft.com/office/drawing/2014/main" id="{5E6C87DA-77AF-44BA-2BB9-CB9ADEF78AE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939604" y="3858382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9" name="Gruppieren 102918">
            <a:extLst>
              <a:ext uri="{FF2B5EF4-FFF2-40B4-BE49-F238E27FC236}">
                <a16:creationId xmlns:a16="http://schemas.microsoft.com/office/drawing/2014/main" id="{8C284B31-A1D8-9F01-F13B-FECE329873EA}"/>
              </a:ext>
            </a:extLst>
          </p:cNvPr>
          <p:cNvGrpSpPr/>
          <p:nvPr/>
        </p:nvGrpSpPr>
        <p:grpSpPr>
          <a:xfrm>
            <a:off x="8283404" y="3716902"/>
            <a:ext cx="3431160" cy="469440"/>
            <a:chOff x="8283404" y="3716902"/>
            <a:chExt cx="343116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02879" name="Freihand 102878">
                  <a:extLst>
                    <a:ext uri="{FF2B5EF4-FFF2-40B4-BE49-F238E27FC236}">
                      <a16:creationId xmlns:a16="http://schemas.microsoft.com/office/drawing/2014/main" id="{ACE702B7-2BA6-9D06-5980-0D2260EEF6D3}"/>
                    </a:ext>
                  </a:extLst>
                </p14:cNvPr>
                <p14:cNvContentPartPr/>
                <p14:nvPr/>
              </p14:nvContentPartPr>
              <p14:xfrm>
                <a:off x="8283404" y="4003462"/>
                <a:ext cx="107640" cy="17280"/>
              </p14:xfrm>
            </p:contentPart>
          </mc:Choice>
          <mc:Fallback xmlns="">
            <p:pic>
              <p:nvPicPr>
                <p:cNvPr id="102879" name="Freihand 102878">
                  <a:extLst>
                    <a:ext uri="{FF2B5EF4-FFF2-40B4-BE49-F238E27FC236}">
                      <a16:creationId xmlns:a16="http://schemas.microsoft.com/office/drawing/2014/main" id="{ACE702B7-2BA6-9D06-5980-0D2260EEF6D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274764" y="3994462"/>
                  <a:ext cx="12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02880" name="Freihand 102879">
                  <a:extLst>
                    <a:ext uri="{FF2B5EF4-FFF2-40B4-BE49-F238E27FC236}">
                      <a16:creationId xmlns:a16="http://schemas.microsoft.com/office/drawing/2014/main" id="{DA3ECF3C-EA53-F28B-3CBF-086D0F66DABC}"/>
                    </a:ext>
                  </a:extLst>
                </p14:cNvPr>
                <p14:cNvContentPartPr/>
                <p14:nvPr/>
              </p14:nvContentPartPr>
              <p14:xfrm>
                <a:off x="8298524" y="4039102"/>
                <a:ext cx="113760" cy="16200"/>
              </p14:xfrm>
            </p:contentPart>
          </mc:Choice>
          <mc:Fallback xmlns="">
            <p:pic>
              <p:nvPicPr>
                <p:cNvPr id="102880" name="Freihand 102879">
                  <a:extLst>
                    <a:ext uri="{FF2B5EF4-FFF2-40B4-BE49-F238E27FC236}">
                      <a16:creationId xmlns:a16="http://schemas.microsoft.com/office/drawing/2014/main" id="{DA3ECF3C-EA53-F28B-3CBF-086D0F66DAB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289524" y="4030102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02881" name="Freihand 102880">
                  <a:extLst>
                    <a:ext uri="{FF2B5EF4-FFF2-40B4-BE49-F238E27FC236}">
                      <a16:creationId xmlns:a16="http://schemas.microsoft.com/office/drawing/2014/main" id="{9A6FA47C-DDFE-EB1B-0654-AA83F5E7C2A3}"/>
                    </a:ext>
                  </a:extLst>
                </p14:cNvPr>
                <p14:cNvContentPartPr/>
                <p14:nvPr/>
              </p14:nvContentPartPr>
              <p14:xfrm>
                <a:off x="8467724" y="3919222"/>
                <a:ext cx="250920" cy="149760"/>
              </p14:xfrm>
            </p:contentPart>
          </mc:Choice>
          <mc:Fallback xmlns="">
            <p:pic>
              <p:nvPicPr>
                <p:cNvPr id="102881" name="Freihand 102880">
                  <a:extLst>
                    <a:ext uri="{FF2B5EF4-FFF2-40B4-BE49-F238E27FC236}">
                      <a16:creationId xmlns:a16="http://schemas.microsoft.com/office/drawing/2014/main" id="{9A6FA47C-DDFE-EB1B-0654-AA83F5E7C2A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459084" y="3910582"/>
                  <a:ext cx="268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02882" name="Freihand 102881">
                  <a:extLst>
                    <a:ext uri="{FF2B5EF4-FFF2-40B4-BE49-F238E27FC236}">
                      <a16:creationId xmlns:a16="http://schemas.microsoft.com/office/drawing/2014/main" id="{8FEA8835-B037-1F20-2638-9C44C270547E}"/>
                    </a:ext>
                  </a:extLst>
                </p14:cNvPr>
                <p14:cNvContentPartPr/>
                <p14:nvPr/>
              </p14:nvContentPartPr>
              <p14:xfrm>
                <a:off x="8608844" y="3865222"/>
                <a:ext cx="157680" cy="110520"/>
              </p14:xfrm>
            </p:contentPart>
          </mc:Choice>
          <mc:Fallback xmlns="">
            <p:pic>
              <p:nvPicPr>
                <p:cNvPr id="102882" name="Freihand 102881">
                  <a:extLst>
                    <a:ext uri="{FF2B5EF4-FFF2-40B4-BE49-F238E27FC236}">
                      <a16:creationId xmlns:a16="http://schemas.microsoft.com/office/drawing/2014/main" id="{8FEA8835-B037-1F20-2638-9C44C270547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599844" y="3856582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02883" name="Freihand 102882">
                  <a:extLst>
                    <a:ext uri="{FF2B5EF4-FFF2-40B4-BE49-F238E27FC236}">
                      <a16:creationId xmlns:a16="http://schemas.microsoft.com/office/drawing/2014/main" id="{8099AB9A-18CC-687D-F60B-16A839AF371F}"/>
                    </a:ext>
                  </a:extLst>
                </p14:cNvPr>
                <p14:cNvContentPartPr/>
                <p14:nvPr/>
              </p14:nvContentPartPr>
              <p14:xfrm>
                <a:off x="8806844" y="3836782"/>
                <a:ext cx="85680" cy="106920"/>
              </p14:xfrm>
            </p:contentPart>
          </mc:Choice>
          <mc:Fallback xmlns="">
            <p:pic>
              <p:nvPicPr>
                <p:cNvPr id="102883" name="Freihand 102882">
                  <a:extLst>
                    <a:ext uri="{FF2B5EF4-FFF2-40B4-BE49-F238E27FC236}">
                      <a16:creationId xmlns:a16="http://schemas.microsoft.com/office/drawing/2014/main" id="{8099AB9A-18CC-687D-F60B-16A839AF371F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798204" y="3828142"/>
                  <a:ext cx="10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02885" name="Freihand 102884">
                  <a:extLst>
                    <a:ext uri="{FF2B5EF4-FFF2-40B4-BE49-F238E27FC236}">
                      <a16:creationId xmlns:a16="http://schemas.microsoft.com/office/drawing/2014/main" id="{735E8CDF-76B6-DE42-2E39-3DED29A67883}"/>
                    </a:ext>
                  </a:extLst>
                </p14:cNvPr>
                <p14:cNvContentPartPr/>
                <p14:nvPr/>
              </p14:nvContentPartPr>
              <p14:xfrm>
                <a:off x="9044084" y="3971422"/>
                <a:ext cx="120600" cy="11160"/>
              </p14:xfrm>
            </p:contentPart>
          </mc:Choice>
          <mc:Fallback xmlns="">
            <p:pic>
              <p:nvPicPr>
                <p:cNvPr id="102885" name="Freihand 102884">
                  <a:extLst>
                    <a:ext uri="{FF2B5EF4-FFF2-40B4-BE49-F238E27FC236}">
                      <a16:creationId xmlns:a16="http://schemas.microsoft.com/office/drawing/2014/main" id="{735E8CDF-76B6-DE42-2E39-3DED29A6788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035084" y="3962422"/>
                  <a:ext cx="13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02886" name="Freihand 102885">
                  <a:extLst>
                    <a:ext uri="{FF2B5EF4-FFF2-40B4-BE49-F238E27FC236}">
                      <a16:creationId xmlns:a16="http://schemas.microsoft.com/office/drawing/2014/main" id="{6EE86091-6470-6E28-9AA8-8EB282B23A36}"/>
                    </a:ext>
                  </a:extLst>
                </p14:cNvPr>
                <p14:cNvContentPartPr/>
                <p14:nvPr/>
              </p14:nvContentPartPr>
              <p14:xfrm>
                <a:off x="9070364" y="4022542"/>
                <a:ext cx="99000" cy="24120"/>
              </p14:xfrm>
            </p:contentPart>
          </mc:Choice>
          <mc:Fallback xmlns="">
            <p:pic>
              <p:nvPicPr>
                <p:cNvPr id="102886" name="Freihand 102885">
                  <a:extLst>
                    <a:ext uri="{FF2B5EF4-FFF2-40B4-BE49-F238E27FC236}">
                      <a16:creationId xmlns:a16="http://schemas.microsoft.com/office/drawing/2014/main" id="{6EE86091-6470-6E28-9AA8-8EB282B23A3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061364" y="4013542"/>
                  <a:ext cx="11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02887" name="Freihand 102886">
                  <a:extLst>
                    <a:ext uri="{FF2B5EF4-FFF2-40B4-BE49-F238E27FC236}">
                      <a16:creationId xmlns:a16="http://schemas.microsoft.com/office/drawing/2014/main" id="{FD209A9F-81A1-4CC1-B8C1-939EB059E0B4}"/>
                    </a:ext>
                  </a:extLst>
                </p14:cNvPr>
                <p14:cNvContentPartPr/>
                <p14:nvPr/>
              </p14:nvContentPartPr>
              <p14:xfrm>
                <a:off x="9291044" y="3931822"/>
                <a:ext cx="100800" cy="111600"/>
              </p14:xfrm>
            </p:contentPart>
          </mc:Choice>
          <mc:Fallback xmlns="">
            <p:pic>
              <p:nvPicPr>
                <p:cNvPr id="102887" name="Freihand 102886">
                  <a:extLst>
                    <a:ext uri="{FF2B5EF4-FFF2-40B4-BE49-F238E27FC236}">
                      <a16:creationId xmlns:a16="http://schemas.microsoft.com/office/drawing/2014/main" id="{FD209A9F-81A1-4CC1-B8C1-939EB059E0B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282404" y="3922822"/>
                  <a:ext cx="11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02888" name="Freihand 102887">
                  <a:extLst>
                    <a:ext uri="{FF2B5EF4-FFF2-40B4-BE49-F238E27FC236}">
                      <a16:creationId xmlns:a16="http://schemas.microsoft.com/office/drawing/2014/main" id="{C873BCC8-575F-0CF1-AB96-15560FB3424F}"/>
                    </a:ext>
                  </a:extLst>
                </p14:cNvPr>
                <p14:cNvContentPartPr/>
                <p14:nvPr/>
              </p14:nvContentPartPr>
              <p14:xfrm>
                <a:off x="9392204" y="3912742"/>
                <a:ext cx="59400" cy="94320"/>
              </p14:xfrm>
            </p:contentPart>
          </mc:Choice>
          <mc:Fallback xmlns="">
            <p:pic>
              <p:nvPicPr>
                <p:cNvPr id="102888" name="Freihand 102887">
                  <a:extLst>
                    <a:ext uri="{FF2B5EF4-FFF2-40B4-BE49-F238E27FC236}">
                      <a16:creationId xmlns:a16="http://schemas.microsoft.com/office/drawing/2014/main" id="{C873BCC8-575F-0CF1-AB96-15560FB3424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383564" y="3903742"/>
                  <a:ext cx="7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02890" name="Freihand 102889">
                  <a:extLst>
                    <a:ext uri="{FF2B5EF4-FFF2-40B4-BE49-F238E27FC236}">
                      <a16:creationId xmlns:a16="http://schemas.microsoft.com/office/drawing/2014/main" id="{312A5389-9727-2E20-0892-A9CB0985DBA2}"/>
                    </a:ext>
                  </a:extLst>
                </p14:cNvPr>
                <p14:cNvContentPartPr/>
                <p14:nvPr/>
              </p14:nvContentPartPr>
              <p14:xfrm>
                <a:off x="9510284" y="4009942"/>
                <a:ext cx="17280" cy="12600"/>
              </p14:xfrm>
            </p:contentPart>
          </mc:Choice>
          <mc:Fallback xmlns="">
            <p:pic>
              <p:nvPicPr>
                <p:cNvPr id="102890" name="Freihand 102889">
                  <a:extLst>
                    <a:ext uri="{FF2B5EF4-FFF2-40B4-BE49-F238E27FC236}">
                      <a16:creationId xmlns:a16="http://schemas.microsoft.com/office/drawing/2014/main" id="{312A5389-9727-2E20-0892-A9CB0985DBA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501644" y="4001302"/>
                  <a:ext cx="3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02891" name="Freihand 102890">
                  <a:extLst>
                    <a:ext uri="{FF2B5EF4-FFF2-40B4-BE49-F238E27FC236}">
                      <a16:creationId xmlns:a16="http://schemas.microsoft.com/office/drawing/2014/main" id="{D5E063C6-4E1C-3011-3B1B-773938BF2967}"/>
                    </a:ext>
                  </a:extLst>
                </p14:cNvPr>
                <p14:cNvContentPartPr/>
                <p14:nvPr/>
              </p14:nvContentPartPr>
              <p14:xfrm>
                <a:off x="9565724" y="3923542"/>
                <a:ext cx="54720" cy="81360"/>
              </p14:xfrm>
            </p:contentPart>
          </mc:Choice>
          <mc:Fallback xmlns="">
            <p:pic>
              <p:nvPicPr>
                <p:cNvPr id="102891" name="Freihand 102890">
                  <a:extLst>
                    <a:ext uri="{FF2B5EF4-FFF2-40B4-BE49-F238E27FC236}">
                      <a16:creationId xmlns:a16="http://schemas.microsoft.com/office/drawing/2014/main" id="{D5E063C6-4E1C-3011-3B1B-773938BF296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556724" y="3914902"/>
                  <a:ext cx="72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02892" name="Freihand 102891">
                  <a:extLst>
                    <a:ext uri="{FF2B5EF4-FFF2-40B4-BE49-F238E27FC236}">
                      <a16:creationId xmlns:a16="http://schemas.microsoft.com/office/drawing/2014/main" id="{54A456AB-9184-A790-B353-AD275AE5F510}"/>
                    </a:ext>
                  </a:extLst>
                </p14:cNvPr>
                <p14:cNvContentPartPr/>
                <p14:nvPr/>
              </p14:nvContentPartPr>
              <p14:xfrm>
                <a:off x="9652484" y="3907702"/>
                <a:ext cx="87480" cy="81720"/>
              </p14:xfrm>
            </p:contentPart>
          </mc:Choice>
          <mc:Fallback xmlns="">
            <p:pic>
              <p:nvPicPr>
                <p:cNvPr id="102892" name="Freihand 102891">
                  <a:extLst>
                    <a:ext uri="{FF2B5EF4-FFF2-40B4-BE49-F238E27FC236}">
                      <a16:creationId xmlns:a16="http://schemas.microsoft.com/office/drawing/2014/main" id="{54A456AB-9184-A790-B353-AD275AE5F51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643844" y="3898702"/>
                  <a:ext cx="105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02893" name="Freihand 102892">
                  <a:extLst>
                    <a:ext uri="{FF2B5EF4-FFF2-40B4-BE49-F238E27FC236}">
                      <a16:creationId xmlns:a16="http://schemas.microsoft.com/office/drawing/2014/main" id="{9B5A0FCF-881E-D561-E84F-13FA07419A8D}"/>
                    </a:ext>
                  </a:extLst>
                </p14:cNvPr>
                <p14:cNvContentPartPr/>
                <p14:nvPr/>
              </p14:nvContentPartPr>
              <p14:xfrm>
                <a:off x="9766604" y="3900502"/>
                <a:ext cx="103320" cy="97920"/>
              </p14:xfrm>
            </p:contentPart>
          </mc:Choice>
          <mc:Fallback xmlns="">
            <p:pic>
              <p:nvPicPr>
                <p:cNvPr id="102893" name="Freihand 102892">
                  <a:extLst>
                    <a:ext uri="{FF2B5EF4-FFF2-40B4-BE49-F238E27FC236}">
                      <a16:creationId xmlns:a16="http://schemas.microsoft.com/office/drawing/2014/main" id="{9B5A0FCF-881E-D561-E84F-13FA07419A8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757964" y="3891862"/>
                  <a:ext cx="12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02895" name="Freihand 102894">
                  <a:extLst>
                    <a:ext uri="{FF2B5EF4-FFF2-40B4-BE49-F238E27FC236}">
                      <a16:creationId xmlns:a16="http://schemas.microsoft.com/office/drawing/2014/main" id="{41240FC9-3182-4C6C-5838-0A089F709D48}"/>
                    </a:ext>
                  </a:extLst>
                </p14:cNvPr>
                <p14:cNvContentPartPr/>
                <p14:nvPr/>
              </p14:nvContentPartPr>
              <p14:xfrm>
                <a:off x="10009244" y="3902662"/>
                <a:ext cx="15840" cy="102960"/>
              </p14:xfrm>
            </p:contentPart>
          </mc:Choice>
          <mc:Fallback xmlns="">
            <p:pic>
              <p:nvPicPr>
                <p:cNvPr id="102895" name="Freihand 102894">
                  <a:extLst>
                    <a:ext uri="{FF2B5EF4-FFF2-40B4-BE49-F238E27FC236}">
                      <a16:creationId xmlns:a16="http://schemas.microsoft.com/office/drawing/2014/main" id="{41240FC9-3182-4C6C-5838-0A089F709D4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000604" y="3894022"/>
                  <a:ext cx="3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02896" name="Freihand 102895">
                  <a:extLst>
                    <a:ext uri="{FF2B5EF4-FFF2-40B4-BE49-F238E27FC236}">
                      <a16:creationId xmlns:a16="http://schemas.microsoft.com/office/drawing/2014/main" id="{587389C8-C1C4-88AA-5B55-B23B2471E5AF}"/>
                    </a:ext>
                  </a:extLst>
                </p14:cNvPr>
                <p14:cNvContentPartPr/>
                <p14:nvPr/>
              </p14:nvContentPartPr>
              <p14:xfrm>
                <a:off x="9949484" y="3933622"/>
                <a:ext cx="125280" cy="15840"/>
              </p14:xfrm>
            </p:contentPart>
          </mc:Choice>
          <mc:Fallback xmlns="">
            <p:pic>
              <p:nvPicPr>
                <p:cNvPr id="102896" name="Freihand 102895">
                  <a:extLst>
                    <a:ext uri="{FF2B5EF4-FFF2-40B4-BE49-F238E27FC236}">
                      <a16:creationId xmlns:a16="http://schemas.microsoft.com/office/drawing/2014/main" id="{587389C8-C1C4-88AA-5B55-B23B2471E5A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9940844" y="3924982"/>
                  <a:ext cx="14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02898" name="Freihand 102897">
                  <a:extLst>
                    <a:ext uri="{FF2B5EF4-FFF2-40B4-BE49-F238E27FC236}">
                      <a16:creationId xmlns:a16="http://schemas.microsoft.com/office/drawing/2014/main" id="{976944B1-5BC6-8CD7-9F71-047D58A5D75C}"/>
                    </a:ext>
                  </a:extLst>
                </p14:cNvPr>
                <p14:cNvContentPartPr/>
                <p14:nvPr/>
              </p14:nvContentPartPr>
              <p14:xfrm>
                <a:off x="10129124" y="3789262"/>
                <a:ext cx="117360" cy="139320"/>
              </p14:xfrm>
            </p:contentPart>
          </mc:Choice>
          <mc:Fallback xmlns="">
            <p:pic>
              <p:nvPicPr>
                <p:cNvPr id="102898" name="Freihand 102897">
                  <a:extLst>
                    <a:ext uri="{FF2B5EF4-FFF2-40B4-BE49-F238E27FC236}">
                      <a16:creationId xmlns:a16="http://schemas.microsoft.com/office/drawing/2014/main" id="{976944B1-5BC6-8CD7-9F71-047D58A5D75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120124" y="3780262"/>
                  <a:ext cx="135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02899" name="Freihand 102898">
                  <a:extLst>
                    <a:ext uri="{FF2B5EF4-FFF2-40B4-BE49-F238E27FC236}">
                      <a16:creationId xmlns:a16="http://schemas.microsoft.com/office/drawing/2014/main" id="{6B7267C9-F658-BFF5-78F9-3BF47F02D1C4}"/>
                    </a:ext>
                  </a:extLst>
                </p14:cNvPr>
                <p14:cNvContentPartPr/>
                <p14:nvPr/>
              </p14:nvContentPartPr>
              <p14:xfrm>
                <a:off x="10283924" y="3794302"/>
                <a:ext cx="42120" cy="123840"/>
              </p14:xfrm>
            </p:contentPart>
          </mc:Choice>
          <mc:Fallback xmlns="">
            <p:pic>
              <p:nvPicPr>
                <p:cNvPr id="102899" name="Freihand 102898">
                  <a:extLst>
                    <a:ext uri="{FF2B5EF4-FFF2-40B4-BE49-F238E27FC236}">
                      <a16:creationId xmlns:a16="http://schemas.microsoft.com/office/drawing/2014/main" id="{6B7267C9-F658-BFF5-78F9-3BF47F02D1C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275284" y="3785302"/>
                  <a:ext cx="59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02900" name="Freihand 102899">
                  <a:extLst>
                    <a:ext uri="{FF2B5EF4-FFF2-40B4-BE49-F238E27FC236}">
                      <a16:creationId xmlns:a16="http://schemas.microsoft.com/office/drawing/2014/main" id="{D64CB9C0-C724-29F9-3035-0286117264F8}"/>
                    </a:ext>
                  </a:extLst>
                </p14:cNvPr>
                <p14:cNvContentPartPr/>
                <p14:nvPr/>
              </p14:nvContentPartPr>
              <p14:xfrm>
                <a:off x="10364924" y="3788182"/>
                <a:ext cx="98280" cy="104400"/>
              </p14:xfrm>
            </p:contentPart>
          </mc:Choice>
          <mc:Fallback xmlns="">
            <p:pic>
              <p:nvPicPr>
                <p:cNvPr id="102900" name="Freihand 102899">
                  <a:extLst>
                    <a:ext uri="{FF2B5EF4-FFF2-40B4-BE49-F238E27FC236}">
                      <a16:creationId xmlns:a16="http://schemas.microsoft.com/office/drawing/2014/main" id="{D64CB9C0-C724-29F9-3035-0286117264F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356284" y="3779182"/>
                  <a:ext cx="11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02901" name="Freihand 102900">
                  <a:extLst>
                    <a:ext uri="{FF2B5EF4-FFF2-40B4-BE49-F238E27FC236}">
                      <a16:creationId xmlns:a16="http://schemas.microsoft.com/office/drawing/2014/main" id="{EC049FE7-AAC8-C26A-7062-CA7DEFA472A5}"/>
                    </a:ext>
                  </a:extLst>
                </p14:cNvPr>
                <p14:cNvContentPartPr/>
                <p14:nvPr/>
              </p14:nvContentPartPr>
              <p14:xfrm>
                <a:off x="10464284" y="3759022"/>
                <a:ext cx="79920" cy="108720"/>
              </p14:xfrm>
            </p:contentPart>
          </mc:Choice>
          <mc:Fallback xmlns="">
            <p:pic>
              <p:nvPicPr>
                <p:cNvPr id="102901" name="Freihand 102900">
                  <a:extLst>
                    <a:ext uri="{FF2B5EF4-FFF2-40B4-BE49-F238E27FC236}">
                      <a16:creationId xmlns:a16="http://schemas.microsoft.com/office/drawing/2014/main" id="{EC049FE7-AAC8-C26A-7062-CA7DEFA472A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455284" y="3750382"/>
                  <a:ext cx="97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02903" name="Freihand 102902">
                  <a:extLst>
                    <a:ext uri="{FF2B5EF4-FFF2-40B4-BE49-F238E27FC236}">
                      <a16:creationId xmlns:a16="http://schemas.microsoft.com/office/drawing/2014/main" id="{CB6CE0C0-73F8-EDDC-2CB4-45DD0C0DD213}"/>
                    </a:ext>
                  </a:extLst>
                </p14:cNvPr>
                <p14:cNvContentPartPr/>
                <p14:nvPr/>
              </p14:nvContentPartPr>
              <p14:xfrm>
                <a:off x="10226684" y="3816982"/>
                <a:ext cx="458640" cy="221760"/>
              </p14:xfrm>
            </p:contentPart>
          </mc:Choice>
          <mc:Fallback xmlns="">
            <p:pic>
              <p:nvPicPr>
                <p:cNvPr id="102903" name="Freihand 102902">
                  <a:extLst>
                    <a:ext uri="{FF2B5EF4-FFF2-40B4-BE49-F238E27FC236}">
                      <a16:creationId xmlns:a16="http://schemas.microsoft.com/office/drawing/2014/main" id="{CB6CE0C0-73F8-EDDC-2CB4-45DD0C0DD21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217684" y="3808342"/>
                  <a:ext cx="476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02905" name="Freihand 102904">
                  <a:extLst>
                    <a:ext uri="{FF2B5EF4-FFF2-40B4-BE49-F238E27FC236}">
                      <a16:creationId xmlns:a16="http://schemas.microsoft.com/office/drawing/2014/main" id="{679670E1-E370-88CE-745E-54B84E65887F}"/>
                    </a:ext>
                  </a:extLst>
                </p14:cNvPr>
                <p14:cNvContentPartPr/>
                <p14:nvPr/>
              </p14:nvContentPartPr>
              <p14:xfrm>
                <a:off x="10325324" y="3940462"/>
                <a:ext cx="265680" cy="245880"/>
              </p14:xfrm>
            </p:contentPart>
          </mc:Choice>
          <mc:Fallback xmlns="">
            <p:pic>
              <p:nvPicPr>
                <p:cNvPr id="102905" name="Freihand 102904">
                  <a:extLst>
                    <a:ext uri="{FF2B5EF4-FFF2-40B4-BE49-F238E27FC236}">
                      <a16:creationId xmlns:a16="http://schemas.microsoft.com/office/drawing/2014/main" id="{679670E1-E370-88CE-745E-54B84E65887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316324" y="3931462"/>
                  <a:ext cx="283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02906" name="Freihand 102905">
                  <a:extLst>
                    <a:ext uri="{FF2B5EF4-FFF2-40B4-BE49-F238E27FC236}">
                      <a16:creationId xmlns:a16="http://schemas.microsoft.com/office/drawing/2014/main" id="{284015FC-C8AC-CE7E-2F95-7CE1CD231F31}"/>
                    </a:ext>
                  </a:extLst>
                </p14:cNvPr>
                <p14:cNvContentPartPr/>
                <p14:nvPr/>
              </p14:nvContentPartPr>
              <p14:xfrm>
                <a:off x="10414604" y="4074742"/>
                <a:ext cx="99360" cy="99360"/>
              </p14:xfrm>
            </p:contentPart>
          </mc:Choice>
          <mc:Fallback xmlns="">
            <p:pic>
              <p:nvPicPr>
                <p:cNvPr id="102906" name="Freihand 102905">
                  <a:extLst>
                    <a:ext uri="{FF2B5EF4-FFF2-40B4-BE49-F238E27FC236}">
                      <a16:creationId xmlns:a16="http://schemas.microsoft.com/office/drawing/2014/main" id="{284015FC-C8AC-CE7E-2F95-7CE1CD231F3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405604" y="4066102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02907" name="Freihand 102906">
                  <a:extLst>
                    <a:ext uri="{FF2B5EF4-FFF2-40B4-BE49-F238E27FC236}">
                      <a16:creationId xmlns:a16="http://schemas.microsoft.com/office/drawing/2014/main" id="{FC4D6268-263A-F951-A346-86CCC56D50BD}"/>
                    </a:ext>
                  </a:extLst>
                </p14:cNvPr>
                <p14:cNvContentPartPr/>
                <p14:nvPr/>
              </p14:nvContentPartPr>
              <p14:xfrm>
                <a:off x="10501724" y="4050982"/>
                <a:ext cx="60840" cy="106560"/>
              </p14:xfrm>
            </p:contentPart>
          </mc:Choice>
          <mc:Fallback xmlns="">
            <p:pic>
              <p:nvPicPr>
                <p:cNvPr id="102907" name="Freihand 102906">
                  <a:extLst>
                    <a:ext uri="{FF2B5EF4-FFF2-40B4-BE49-F238E27FC236}">
                      <a16:creationId xmlns:a16="http://schemas.microsoft.com/office/drawing/2014/main" id="{FC4D6268-263A-F951-A346-86CCC56D50B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0492724" y="4041982"/>
                  <a:ext cx="78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02909" name="Freihand 102908">
                  <a:extLst>
                    <a:ext uri="{FF2B5EF4-FFF2-40B4-BE49-F238E27FC236}">
                      <a16:creationId xmlns:a16="http://schemas.microsoft.com/office/drawing/2014/main" id="{81303E00-9DA0-5AE8-F82A-9FAC7A6CB39B}"/>
                    </a:ext>
                  </a:extLst>
                </p14:cNvPr>
                <p14:cNvContentPartPr/>
                <p14:nvPr/>
              </p14:nvContentPartPr>
              <p14:xfrm>
                <a:off x="10748684" y="3887902"/>
                <a:ext cx="142560" cy="49320"/>
              </p14:xfrm>
            </p:contentPart>
          </mc:Choice>
          <mc:Fallback xmlns="">
            <p:pic>
              <p:nvPicPr>
                <p:cNvPr id="102909" name="Freihand 102908">
                  <a:extLst>
                    <a:ext uri="{FF2B5EF4-FFF2-40B4-BE49-F238E27FC236}">
                      <a16:creationId xmlns:a16="http://schemas.microsoft.com/office/drawing/2014/main" id="{81303E00-9DA0-5AE8-F82A-9FAC7A6CB39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740044" y="3878902"/>
                  <a:ext cx="16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02910" name="Freihand 102909">
                  <a:extLst>
                    <a:ext uri="{FF2B5EF4-FFF2-40B4-BE49-F238E27FC236}">
                      <a16:creationId xmlns:a16="http://schemas.microsoft.com/office/drawing/2014/main" id="{E8DA3389-1964-610D-199C-8C52F87E1AC2}"/>
                    </a:ext>
                  </a:extLst>
                </p14:cNvPr>
                <p14:cNvContentPartPr/>
                <p14:nvPr/>
              </p14:nvContentPartPr>
              <p14:xfrm>
                <a:off x="10766684" y="3943702"/>
                <a:ext cx="194760" cy="47160"/>
              </p14:xfrm>
            </p:contentPart>
          </mc:Choice>
          <mc:Fallback xmlns="">
            <p:pic>
              <p:nvPicPr>
                <p:cNvPr id="102910" name="Freihand 102909">
                  <a:extLst>
                    <a:ext uri="{FF2B5EF4-FFF2-40B4-BE49-F238E27FC236}">
                      <a16:creationId xmlns:a16="http://schemas.microsoft.com/office/drawing/2014/main" id="{E8DA3389-1964-610D-199C-8C52F87E1AC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0758044" y="3934702"/>
                  <a:ext cx="212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02912" name="Freihand 102911">
                  <a:extLst>
                    <a:ext uri="{FF2B5EF4-FFF2-40B4-BE49-F238E27FC236}">
                      <a16:creationId xmlns:a16="http://schemas.microsoft.com/office/drawing/2014/main" id="{4EDD57BB-1BD6-55D0-2380-081AEC0A6857}"/>
                    </a:ext>
                  </a:extLst>
                </p14:cNvPr>
                <p14:cNvContentPartPr/>
                <p14:nvPr/>
              </p14:nvContentPartPr>
              <p14:xfrm>
                <a:off x="11012204" y="3815182"/>
                <a:ext cx="89640" cy="135720"/>
              </p14:xfrm>
            </p:contentPart>
          </mc:Choice>
          <mc:Fallback xmlns="">
            <p:pic>
              <p:nvPicPr>
                <p:cNvPr id="102912" name="Freihand 102911">
                  <a:extLst>
                    <a:ext uri="{FF2B5EF4-FFF2-40B4-BE49-F238E27FC236}">
                      <a16:creationId xmlns:a16="http://schemas.microsoft.com/office/drawing/2014/main" id="{4EDD57BB-1BD6-55D0-2380-081AEC0A6857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1003204" y="3806542"/>
                  <a:ext cx="10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02913" name="Freihand 102912">
                  <a:extLst>
                    <a:ext uri="{FF2B5EF4-FFF2-40B4-BE49-F238E27FC236}">
                      <a16:creationId xmlns:a16="http://schemas.microsoft.com/office/drawing/2014/main" id="{968B9EB0-87D2-D9B5-B290-CE50C2CF85CB}"/>
                    </a:ext>
                  </a:extLst>
                </p14:cNvPr>
                <p14:cNvContentPartPr/>
                <p14:nvPr/>
              </p14:nvContentPartPr>
              <p14:xfrm>
                <a:off x="11152244" y="3811942"/>
                <a:ext cx="78840" cy="134640"/>
              </p14:xfrm>
            </p:contentPart>
          </mc:Choice>
          <mc:Fallback xmlns="">
            <p:pic>
              <p:nvPicPr>
                <p:cNvPr id="102913" name="Freihand 102912">
                  <a:extLst>
                    <a:ext uri="{FF2B5EF4-FFF2-40B4-BE49-F238E27FC236}">
                      <a16:creationId xmlns:a16="http://schemas.microsoft.com/office/drawing/2014/main" id="{968B9EB0-87D2-D9B5-B290-CE50C2CF85C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1143244" y="3803302"/>
                  <a:ext cx="96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02914" name="Freihand 102913">
                  <a:extLst>
                    <a:ext uri="{FF2B5EF4-FFF2-40B4-BE49-F238E27FC236}">
                      <a16:creationId xmlns:a16="http://schemas.microsoft.com/office/drawing/2014/main" id="{03362B18-A68B-8948-B8A0-1EE0D006DFEC}"/>
                    </a:ext>
                  </a:extLst>
                </p14:cNvPr>
                <p14:cNvContentPartPr/>
                <p14:nvPr/>
              </p14:nvContentPartPr>
              <p14:xfrm>
                <a:off x="11273204" y="3917062"/>
                <a:ext cx="6120" cy="14400"/>
              </p14:xfrm>
            </p:contentPart>
          </mc:Choice>
          <mc:Fallback xmlns="">
            <p:pic>
              <p:nvPicPr>
                <p:cNvPr id="102914" name="Freihand 102913">
                  <a:extLst>
                    <a:ext uri="{FF2B5EF4-FFF2-40B4-BE49-F238E27FC236}">
                      <a16:creationId xmlns:a16="http://schemas.microsoft.com/office/drawing/2014/main" id="{03362B18-A68B-8948-B8A0-1EE0D006DF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64204" y="3908422"/>
                  <a:ext cx="2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02915" name="Freihand 102914">
                  <a:extLst>
                    <a:ext uri="{FF2B5EF4-FFF2-40B4-BE49-F238E27FC236}">
                      <a16:creationId xmlns:a16="http://schemas.microsoft.com/office/drawing/2014/main" id="{EC2700F3-DAB5-95CE-D83C-98DBF328962B}"/>
                    </a:ext>
                  </a:extLst>
                </p14:cNvPr>
                <p14:cNvContentPartPr/>
                <p14:nvPr/>
              </p14:nvContentPartPr>
              <p14:xfrm>
                <a:off x="11314604" y="3765142"/>
                <a:ext cx="85680" cy="162720"/>
              </p14:xfrm>
            </p:contentPart>
          </mc:Choice>
          <mc:Fallback xmlns="">
            <p:pic>
              <p:nvPicPr>
                <p:cNvPr id="102915" name="Freihand 102914">
                  <a:extLst>
                    <a:ext uri="{FF2B5EF4-FFF2-40B4-BE49-F238E27FC236}">
                      <a16:creationId xmlns:a16="http://schemas.microsoft.com/office/drawing/2014/main" id="{EC2700F3-DAB5-95CE-D83C-98DBF328962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1305964" y="3756142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02916" name="Freihand 102915">
                  <a:extLst>
                    <a:ext uri="{FF2B5EF4-FFF2-40B4-BE49-F238E27FC236}">
                      <a16:creationId xmlns:a16="http://schemas.microsoft.com/office/drawing/2014/main" id="{67032F2C-C79F-AC36-5F74-AC7881B6DFC3}"/>
                    </a:ext>
                  </a:extLst>
                </p14:cNvPr>
                <p14:cNvContentPartPr/>
                <p14:nvPr/>
              </p14:nvContentPartPr>
              <p14:xfrm>
                <a:off x="11422964" y="3762622"/>
                <a:ext cx="86400" cy="150840"/>
              </p14:xfrm>
            </p:contentPart>
          </mc:Choice>
          <mc:Fallback xmlns="">
            <p:pic>
              <p:nvPicPr>
                <p:cNvPr id="102916" name="Freihand 102915">
                  <a:extLst>
                    <a:ext uri="{FF2B5EF4-FFF2-40B4-BE49-F238E27FC236}">
                      <a16:creationId xmlns:a16="http://schemas.microsoft.com/office/drawing/2014/main" id="{67032F2C-C79F-AC36-5F74-AC7881B6DFC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413964" y="3753982"/>
                  <a:ext cx="104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02917" name="Freihand 102916">
                  <a:extLst>
                    <a:ext uri="{FF2B5EF4-FFF2-40B4-BE49-F238E27FC236}">
                      <a16:creationId xmlns:a16="http://schemas.microsoft.com/office/drawing/2014/main" id="{B87A8669-7739-F643-D83B-9A2DFFD06812}"/>
                    </a:ext>
                  </a:extLst>
                </p14:cNvPr>
                <p14:cNvContentPartPr/>
                <p14:nvPr/>
              </p14:nvContentPartPr>
              <p14:xfrm>
                <a:off x="11446364" y="3719062"/>
                <a:ext cx="89280" cy="19080"/>
              </p14:xfrm>
            </p:contentPart>
          </mc:Choice>
          <mc:Fallback xmlns="">
            <p:pic>
              <p:nvPicPr>
                <p:cNvPr id="102917" name="Freihand 102916">
                  <a:extLst>
                    <a:ext uri="{FF2B5EF4-FFF2-40B4-BE49-F238E27FC236}">
                      <a16:creationId xmlns:a16="http://schemas.microsoft.com/office/drawing/2014/main" id="{B87A8669-7739-F643-D83B-9A2DFFD0681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437724" y="3710422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02918" name="Freihand 102917">
                  <a:extLst>
                    <a:ext uri="{FF2B5EF4-FFF2-40B4-BE49-F238E27FC236}">
                      <a16:creationId xmlns:a16="http://schemas.microsoft.com/office/drawing/2014/main" id="{4F1214B5-8181-3B38-7A60-2D1F93B4F60A}"/>
                    </a:ext>
                  </a:extLst>
                </p14:cNvPr>
                <p14:cNvContentPartPr/>
                <p14:nvPr/>
              </p14:nvContentPartPr>
              <p14:xfrm>
                <a:off x="11596484" y="3716902"/>
                <a:ext cx="118080" cy="190800"/>
              </p14:xfrm>
            </p:contentPart>
          </mc:Choice>
          <mc:Fallback xmlns="">
            <p:pic>
              <p:nvPicPr>
                <p:cNvPr id="102918" name="Freihand 102917">
                  <a:extLst>
                    <a:ext uri="{FF2B5EF4-FFF2-40B4-BE49-F238E27FC236}">
                      <a16:creationId xmlns:a16="http://schemas.microsoft.com/office/drawing/2014/main" id="{4F1214B5-8181-3B38-7A60-2D1F93B4F60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587844" y="3708262"/>
                  <a:ext cx="13572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102941" name="Freihand 102940">
                <a:extLst>
                  <a:ext uri="{FF2B5EF4-FFF2-40B4-BE49-F238E27FC236}">
                    <a16:creationId xmlns:a16="http://schemas.microsoft.com/office/drawing/2014/main" id="{819FA04F-3D4F-7BDF-427D-773047D42DF7}"/>
                  </a:ext>
                </a:extLst>
              </p14:cNvPr>
              <p14:cNvContentPartPr/>
              <p14:nvPr/>
            </p14:nvContentPartPr>
            <p14:xfrm>
              <a:off x="8060924" y="890542"/>
              <a:ext cx="3467160" cy="1128600"/>
            </p14:xfrm>
          </p:contentPart>
        </mc:Choice>
        <mc:Fallback xmlns="">
          <p:pic>
            <p:nvPicPr>
              <p:cNvPr id="102941" name="Freihand 102940">
                <a:extLst>
                  <a:ext uri="{FF2B5EF4-FFF2-40B4-BE49-F238E27FC236}">
                    <a16:creationId xmlns:a16="http://schemas.microsoft.com/office/drawing/2014/main" id="{819FA04F-3D4F-7BDF-427D-773047D42DF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8052284" y="881902"/>
                <a:ext cx="3484800" cy="11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83" name="Gruppieren 102982">
            <a:extLst>
              <a:ext uri="{FF2B5EF4-FFF2-40B4-BE49-F238E27FC236}">
                <a16:creationId xmlns:a16="http://schemas.microsoft.com/office/drawing/2014/main" id="{A84C5F19-81A9-1F8B-0E03-B3194EFB8DBE}"/>
              </a:ext>
            </a:extLst>
          </p:cNvPr>
          <p:cNvGrpSpPr/>
          <p:nvPr/>
        </p:nvGrpSpPr>
        <p:grpSpPr>
          <a:xfrm>
            <a:off x="10457444" y="375022"/>
            <a:ext cx="680040" cy="1570680"/>
            <a:chOff x="10457444" y="375022"/>
            <a:chExt cx="680040" cy="15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02980" name="Freihand 102979">
                  <a:extLst>
                    <a:ext uri="{FF2B5EF4-FFF2-40B4-BE49-F238E27FC236}">
                      <a16:creationId xmlns:a16="http://schemas.microsoft.com/office/drawing/2014/main" id="{A0D56660-342E-1CDF-4DF2-4E8FD3F4D94D}"/>
                    </a:ext>
                  </a:extLst>
                </p14:cNvPr>
                <p14:cNvContentPartPr/>
                <p14:nvPr/>
              </p14:nvContentPartPr>
              <p14:xfrm>
                <a:off x="10457444" y="1546102"/>
                <a:ext cx="253800" cy="399600"/>
              </p14:xfrm>
            </p:contentPart>
          </mc:Choice>
          <mc:Fallback xmlns="">
            <p:pic>
              <p:nvPicPr>
                <p:cNvPr id="102980" name="Freihand 102979">
                  <a:extLst>
                    <a:ext uri="{FF2B5EF4-FFF2-40B4-BE49-F238E27FC236}">
                      <a16:creationId xmlns:a16="http://schemas.microsoft.com/office/drawing/2014/main" id="{A0D56660-342E-1CDF-4DF2-4E8FD3F4D94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448804" y="1537462"/>
                  <a:ext cx="2714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02981" name="Freihand 102980">
                  <a:extLst>
                    <a:ext uri="{FF2B5EF4-FFF2-40B4-BE49-F238E27FC236}">
                      <a16:creationId xmlns:a16="http://schemas.microsoft.com/office/drawing/2014/main" id="{2C563C67-2459-CF56-D253-175FB329EF87}"/>
                    </a:ext>
                  </a:extLst>
                </p14:cNvPr>
                <p14:cNvContentPartPr/>
                <p14:nvPr/>
              </p14:nvContentPartPr>
              <p14:xfrm>
                <a:off x="10672004" y="375022"/>
                <a:ext cx="465480" cy="1180080"/>
              </p14:xfrm>
            </p:contentPart>
          </mc:Choice>
          <mc:Fallback xmlns="">
            <p:pic>
              <p:nvPicPr>
                <p:cNvPr id="102981" name="Freihand 102980">
                  <a:extLst>
                    <a:ext uri="{FF2B5EF4-FFF2-40B4-BE49-F238E27FC236}">
                      <a16:creationId xmlns:a16="http://schemas.microsoft.com/office/drawing/2014/main" id="{2C563C67-2459-CF56-D253-175FB329EF87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663004" y="366022"/>
                  <a:ext cx="48312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02982" name="Freihand 102981">
                  <a:extLst>
                    <a:ext uri="{FF2B5EF4-FFF2-40B4-BE49-F238E27FC236}">
                      <a16:creationId xmlns:a16="http://schemas.microsoft.com/office/drawing/2014/main" id="{A92870FF-F87F-7670-81EA-CBEECA7BE214}"/>
                    </a:ext>
                  </a:extLst>
                </p14:cNvPr>
                <p14:cNvContentPartPr/>
                <p14:nvPr/>
              </p14:nvContentPartPr>
              <p14:xfrm>
                <a:off x="10594244" y="1154782"/>
                <a:ext cx="397800" cy="458640"/>
              </p14:xfrm>
            </p:contentPart>
          </mc:Choice>
          <mc:Fallback xmlns="">
            <p:pic>
              <p:nvPicPr>
                <p:cNvPr id="102982" name="Freihand 102981">
                  <a:extLst>
                    <a:ext uri="{FF2B5EF4-FFF2-40B4-BE49-F238E27FC236}">
                      <a16:creationId xmlns:a16="http://schemas.microsoft.com/office/drawing/2014/main" id="{A92870FF-F87F-7670-81EA-CBEECA7BE21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585604" y="1145782"/>
                  <a:ext cx="415440" cy="4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195" name="Gruppieren 103194">
            <a:extLst>
              <a:ext uri="{FF2B5EF4-FFF2-40B4-BE49-F238E27FC236}">
                <a16:creationId xmlns:a16="http://schemas.microsoft.com/office/drawing/2014/main" id="{29C715B2-2832-12D9-7F06-9D15A5716C30}"/>
              </a:ext>
            </a:extLst>
          </p:cNvPr>
          <p:cNvGrpSpPr/>
          <p:nvPr/>
        </p:nvGrpSpPr>
        <p:grpSpPr>
          <a:xfrm>
            <a:off x="87644" y="4245742"/>
            <a:ext cx="8539316" cy="2658298"/>
            <a:chOff x="87644" y="4245742"/>
            <a:chExt cx="8539316" cy="26582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03061" name="Freihand 103060">
                  <a:extLst>
                    <a:ext uri="{FF2B5EF4-FFF2-40B4-BE49-F238E27FC236}">
                      <a16:creationId xmlns:a16="http://schemas.microsoft.com/office/drawing/2014/main" id="{FA607AD3-260E-8250-9F94-32632F84214B}"/>
                    </a:ext>
                  </a:extLst>
                </p14:cNvPr>
                <p14:cNvContentPartPr/>
                <p14:nvPr/>
              </p14:nvContentPartPr>
              <p14:xfrm>
                <a:off x="7519240" y="6850760"/>
                <a:ext cx="712440" cy="53280"/>
              </p14:xfrm>
            </p:contentPart>
          </mc:Choice>
          <mc:Fallback xmlns="">
            <p:pic>
              <p:nvPicPr>
                <p:cNvPr id="103061" name="Freihand 103060">
                  <a:extLst>
                    <a:ext uri="{FF2B5EF4-FFF2-40B4-BE49-F238E27FC236}">
                      <a16:creationId xmlns:a16="http://schemas.microsoft.com/office/drawing/2014/main" id="{FA607AD3-260E-8250-9F94-32632F84214B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510240" y="6842120"/>
                  <a:ext cx="730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0039C1C6-44D4-44CF-C2AC-21203B65801B}"/>
                    </a:ext>
                  </a:extLst>
                </p14:cNvPr>
                <p14:cNvContentPartPr/>
                <p14:nvPr/>
              </p14:nvContentPartPr>
              <p14:xfrm>
                <a:off x="6108284" y="5057182"/>
                <a:ext cx="45720" cy="1420920"/>
              </p14:xfrm>
            </p:contentPart>
          </mc:Choice>
          <mc:Fallback xmlns=""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0039C1C6-44D4-44CF-C2AC-21203B65801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099284" y="5048182"/>
                  <a:ext cx="63360" cy="14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3F18E291-B1FF-4A24-35DC-F924841E1037}"/>
                    </a:ext>
                  </a:extLst>
                </p14:cNvPr>
                <p14:cNvContentPartPr/>
                <p14:nvPr/>
              </p14:nvContentPartPr>
              <p14:xfrm>
                <a:off x="6016844" y="6410422"/>
                <a:ext cx="2001960" cy="65520"/>
              </p14:xfrm>
            </p:contentPart>
          </mc:Choice>
          <mc:Fallback xmlns=""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3F18E291-B1FF-4A24-35DC-F924841E103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007844" y="6401782"/>
                  <a:ext cx="201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0B4A26F9-FAAE-304E-D316-C591FD3DF110}"/>
                    </a:ext>
                  </a:extLst>
                </p14:cNvPr>
                <p14:cNvContentPartPr/>
                <p14:nvPr/>
              </p14:nvContentPartPr>
              <p14:xfrm>
                <a:off x="7996484" y="6301702"/>
                <a:ext cx="140760" cy="219960"/>
              </p14:xfrm>
            </p:contentPart>
          </mc:Choice>
          <mc:Fallback xmlns=""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0B4A26F9-FAAE-304E-D316-C591FD3DF11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987844" y="6292702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EA301678-8B63-4F59-D6A4-21F14888C4F9}"/>
                    </a:ext>
                  </a:extLst>
                </p14:cNvPr>
                <p14:cNvContentPartPr/>
                <p14:nvPr/>
              </p14:nvContentPartPr>
              <p14:xfrm>
                <a:off x="5993084" y="4867462"/>
                <a:ext cx="222480" cy="243720"/>
              </p14:xfrm>
            </p:contentPart>
          </mc:Choice>
          <mc:Fallback xmlns=""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EA301678-8B63-4F59-D6A4-21F14888C4F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984444" y="4858822"/>
                  <a:ext cx="240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F635FF05-B233-C137-0213-BAD1D1B1FFF5}"/>
                    </a:ext>
                  </a:extLst>
                </p14:cNvPr>
                <p14:cNvContentPartPr/>
                <p14:nvPr/>
              </p14:nvContentPartPr>
              <p14:xfrm>
                <a:off x="5716964" y="4868542"/>
                <a:ext cx="6480" cy="109080"/>
              </p14:xfrm>
            </p:contentPart>
          </mc:Choice>
          <mc:Fallback xmlns=""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F635FF05-B233-C137-0213-BAD1D1B1FFF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707964" y="4859902"/>
                  <a:ext cx="2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6F0A6F82-BD5F-00DB-4B85-33B1B2F3F780}"/>
                    </a:ext>
                  </a:extLst>
                </p14:cNvPr>
                <p14:cNvContentPartPr/>
                <p14:nvPr/>
              </p14:nvContentPartPr>
              <p14:xfrm>
                <a:off x="5600324" y="4841542"/>
                <a:ext cx="191520" cy="164520"/>
              </p14:xfrm>
            </p:contentPart>
          </mc:Choice>
          <mc:Fallback xmlns=""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6F0A6F82-BD5F-00DB-4B85-33B1B2F3F78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591684" y="4832902"/>
                  <a:ext cx="209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500027A9-821E-1C67-691F-BB953EE437E3}"/>
                    </a:ext>
                  </a:extLst>
                </p14:cNvPr>
                <p14:cNvContentPartPr/>
                <p14:nvPr/>
              </p14:nvContentPartPr>
              <p14:xfrm>
                <a:off x="5859884" y="4831822"/>
                <a:ext cx="120960" cy="119880"/>
              </p14:xfrm>
            </p:contentPart>
          </mc:Choice>
          <mc:Fallback xmlns=""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500027A9-821E-1C67-691F-BB953EE437E3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851244" y="4823182"/>
                  <a:ext cx="138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71D7B776-2E8D-40C1-FCD8-D21595FBCD7D}"/>
                    </a:ext>
                  </a:extLst>
                </p14:cNvPr>
                <p14:cNvContentPartPr/>
                <p14:nvPr/>
              </p14:nvContentPartPr>
              <p14:xfrm>
                <a:off x="5944124" y="4872142"/>
                <a:ext cx="36360" cy="89640"/>
              </p14:xfrm>
            </p:contentPart>
          </mc:Choice>
          <mc:Fallback xmlns=""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71D7B776-2E8D-40C1-FCD8-D21595FBCD7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935124" y="4863502"/>
                  <a:ext cx="54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02759" name="Freihand 102758">
                  <a:extLst>
                    <a:ext uri="{FF2B5EF4-FFF2-40B4-BE49-F238E27FC236}">
                      <a16:creationId xmlns:a16="http://schemas.microsoft.com/office/drawing/2014/main" id="{F5EBE50E-FD01-BD17-F2DE-0B8859FAFCF0}"/>
                    </a:ext>
                  </a:extLst>
                </p14:cNvPr>
                <p14:cNvContentPartPr/>
                <p14:nvPr/>
              </p14:nvContentPartPr>
              <p14:xfrm>
                <a:off x="5761244" y="5131342"/>
                <a:ext cx="16200" cy="131040"/>
              </p14:xfrm>
            </p:contentPart>
          </mc:Choice>
          <mc:Fallback xmlns="">
            <p:pic>
              <p:nvPicPr>
                <p:cNvPr id="102759" name="Freihand 102758">
                  <a:extLst>
                    <a:ext uri="{FF2B5EF4-FFF2-40B4-BE49-F238E27FC236}">
                      <a16:creationId xmlns:a16="http://schemas.microsoft.com/office/drawing/2014/main" id="{F5EBE50E-FD01-BD17-F2DE-0B8859FAFCF0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752604" y="5122342"/>
                  <a:ext cx="33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1BFECA9E-7A58-9B3E-F5D0-D932C7418A09}"/>
                    </a:ext>
                  </a:extLst>
                </p14:cNvPr>
                <p14:cNvContentPartPr/>
                <p14:nvPr/>
              </p14:nvContentPartPr>
              <p14:xfrm>
                <a:off x="5688884" y="5067622"/>
                <a:ext cx="187920" cy="132840"/>
              </p14:xfrm>
            </p:contentPart>
          </mc:Choice>
          <mc:Fallback xmlns=""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1BFECA9E-7A58-9B3E-F5D0-D932C7418A0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80244" y="5058622"/>
                  <a:ext cx="20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05F817ED-55E8-9C82-0A38-4B37BB6B3F5E}"/>
                    </a:ext>
                  </a:extLst>
                </p14:cNvPr>
                <p14:cNvContentPartPr/>
                <p14:nvPr/>
              </p14:nvContentPartPr>
              <p14:xfrm>
                <a:off x="8040764" y="6574582"/>
                <a:ext cx="147240" cy="87840"/>
              </p14:xfrm>
            </p:contentPart>
          </mc:Choice>
          <mc:Fallback xmlns=""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05F817ED-55E8-9C82-0A38-4B37BB6B3F5E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032124" y="6565582"/>
                  <a:ext cx="164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6C4327F2-E33A-DF13-7E98-F242523F7239}"/>
                    </a:ext>
                  </a:extLst>
                </p14:cNvPr>
                <p14:cNvContentPartPr/>
                <p14:nvPr/>
              </p14:nvContentPartPr>
              <p14:xfrm>
                <a:off x="6183884" y="5232862"/>
                <a:ext cx="1470600" cy="881640"/>
              </p14:xfrm>
            </p:contentPart>
          </mc:Choice>
          <mc:Fallback xmlns=""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6C4327F2-E33A-DF13-7E98-F242523F723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175244" y="5224222"/>
                  <a:ext cx="148824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02764" name="Freihand 102763">
                  <a:extLst>
                    <a:ext uri="{FF2B5EF4-FFF2-40B4-BE49-F238E27FC236}">
                      <a16:creationId xmlns:a16="http://schemas.microsoft.com/office/drawing/2014/main" id="{58EC457A-C5B3-B6F4-417C-683D99F9B6C4}"/>
                    </a:ext>
                  </a:extLst>
                </p14:cNvPr>
                <p14:cNvContentPartPr/>
                <p14:nvPr/>
              </p14:nvContentPartPr>
              <p14:xfrm>
                <a:off x="7852124" y="5044942"/>
                <a:ext cx="145800" cy="133920"/>
              </p14:xfrm>
            </p:contentPart>
          </mc:Choice>
          <mc:Fallback xmlns="">
            <p:pic>
              <p:nvPicPr>
                <p:cNvPr id="102764" name="Freihand 102763">
                  <a:extLst>
                    <a:ext uri="{FF2B5EF4-FFF2-40B4-BE49-F238E27FC236}">
                      <a16:creationId xmlns:a16="http://schemas.microsoft.com/office/drawing/2014/main" id="{58EC457A-C5B3-B6F4-417C-683D99F9B6C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843484" y="5035942"/>
                  <a:ext cx="163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0B51B9FA-00D2-AEF4-97B4-CDACFB06622F}"/>
                    </a:ext>
                  </a:extLst>
                </p14:cNvPr>
                <p14:cNvContentPartPr/>
                <p14:nvPr/>
              </p14:nvContentPartPr>
              <p14:xfrm>
                <a:off x="7986044" y="5039182"/>
                <a:ext cx="99360" cy="111240"/>
              </p14:xfrm>
            </p:contentPart>
          </mc:Choice>
          <mc:Fallback xmlns=""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0B51B9FA-00D2-AEF4-97B4-CDACFB06622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977044" y="503054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02767" name="Freihand 102766">
                  <a:extLst>
                    <a:ext uri="{FF2B5EF4-FFF2-40B4-BE49-F238E27FC236}">
                      <a16:creationId xmlns:a16="http://schemas.microsoft.com/office/drawing/2014/main" id="{5785032D-B2F4-775D-604B-06424438867A}"/>
                    </a:ext>
                  </a:extLst>
                </p14:cNvPr>
                <p14:cNvContentPartPr/>
                <p14:nvPr/>
              </p14:nvContentPartPr>
              <p14:xfrm>
                <a:off x="8115284" y="4908502"/>
                <a:ext cx="17280" cy="88200"/>
              </p14:xfrm>
            </p:contentPart>
          </mc:Choice>
          <mc:Fallback xmlns="">
            <p:pic>
              <p:nvPicPr>
                <p:cNvPr id="102767" name="Freihand 102766">
                  <a:extLst>
                    <a:ext uri="{FF2B5EF4-FFF2-40B4-BE49-F238E27FC236}">
                      <a16:creationId xmlns:a16="http://schemas.microsoft.com/office/drawing/2014/main" id="{5785032D-B2F4-775D-604B-06424438867A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106284" y="4899502"/>
                  <a:ext cx="3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EE59E0BB-4E2B-1C6E-8F17-6289EC25720B}"/>
                    </a:ext>
                  </a:extLst>
                </p14:cNvPr>
                <p14:cNvContentPartPr/>
                <p14:nvPr/>
              </p14:nvContentPartPr>
              <p14:xfrm>
                <a:off x="8047604" y="4883662"/>
                <a:ext cx="150480" cy="129240"/>
              </p14:xfrm>
            </p:contentPart>
          </mc:Choice>
          <mc:Fallback xmlns=""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EE59E0BB-4E2B-1C6E-8F17-6289EC25720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038964" y="4875022"/>
                  <a:ext cx="168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02770" name="Freihand 102769">
                  <a:extLst>
                    <a:ext uri="{FF2B5EF4-FFF2-40B4-BE49-F238E27FC236}">
                      <a16:creationId xmlns:a16="http://schemas.microsoft.com/office/drawing/2014/main" id="{89C3BBCC-F76F-CE15-A0C4-AC06BD4FCBA9}"/>
                    </a:ext>
                  </a:extLst>
                </p14:cNvPr>
                <p14:cNvContentPartPr/>
                <p14:nvPr/>
              </p14:nvContentPartPr>
              <p14:xfrm>
                <a:off x="6418244" y="5063662"/>
                <a:ext cx="1578960" cy="1105920"/>
              </p14:xfrm>
            </p:contentPart>
          </mc:Choice>
          <mc:Fallback xmlns="">
            <p:pic>
              <p:nvPicPr>
                <p:cNvPr id="102770" name="Freihand 102769">
                  <a:extLst>
                    <a:ext uri="{FF2B5EF4-FFF2-40B4-BE49-F238E27FC236}">
                      <a16:creationId xmlns:a16="http://schemas.microsoft.com/office/drawing/2014/main" id="{89C3BBCC-F76F-CE15-A0C4-AC06BD4FCBA9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409244" y="5055022"/>
                  <a:ext cx="1596600" cy="11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02772" name="Freihand 102771">
                  <a:extLst>
                    <a:ext uri="{FF2B5EF4-FFF2-40B4-BE49-F238E27FC236}">
                      <a16:creationId xmlns:a16="http://schemas.microsoft.com/office/drawing/2014/main" id="{B300D4A0-88F3-AA2B-72A9-8A99419C78AD}"/>
                    </a:ext>
                  </a:extLst>
                </p14:cNvPr>
                <p14:cNvContentPartPr/>
                <p14:nvPr/>
              </p14:nvContentPartPr>
              <p14:xfrm>
                <a:off x="8136884" y="6042142"/>
                <a:ext cx="13680" cy="121680"/>
              </p14:xfrm>
            </p:contentPart>
          </mc:Choice>
          <mc:Fallback xmlns="">
            <p:pic>
              <p:nvPicPr>
                <p:cNvPr id="102772" name="Freihand 102771">
                  <a:extLst>
                    <a:ext uri="{FF2B5EF4-FFF2-40B4-BE49-F238E27FC236}">
                      <a16:creationId xmlns:a16="http://schemas.microsoft.com/office/drawing/2014/main" id="{B300D4A0-88F3-AA2B-72A9-8A99419C78A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128244" y="6033142"/>
                  <a:ext cx="3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4F0CC607-B051-C392-EA91-F89F40E89411}"/>
                    </a:ext>
                  </a:extLst>
                </p14:cNvPr>
                <p14:cNvContentPartPr/>
                <p14:nvPr/>
              </p14:nvContentPartPr>
              <p14:xfrm>
                <a:off x="8049044" y="5984542"/>
                <a:ext cx="165960" cy="87120"/>
              </p14:xfrm>
            </p:contentPart>
          </mc:Choice>
          <mc:Fallback xmlns=""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4F0CC607-B051-C392-EA91-F89F40E89411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8040404" y="5975542"/>
                  <a:ext cx="18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04A617B1-A65A-CDDD-A426-0A3E9917B888}"/>
                    </a:ext>
                  </a:extLst>
                </p14:cNvPr>
                <p14:cNvContentPartPr/>
                <p14:nvPr/>
              </p14:nvContentPartPr>
              <p14:xfrm>
                <a:off x="8293844" y="5989942"/>
                <a:ext cx="10800" cy="173880"/>
              </p14:xfrm>
            </p:contentPart>
          </mc:Choice>
          <mc:Fallback xmlns=""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04A617B1-A65A-CDDD-A426-0A3E9917B88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284844" y="5980942"/>
                  <a:ext cx="2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5F32F7CA-C769-B43F-03D1-55C097007130}"/>
                    </a:ext>
                  </a:extLst>
                </p14:cNvPr>
                <p14:cNvContentPartPr/>
                <p14:nvPr/>
              </p14:nvContentPartPr>
              <p14:xfrm>
                <a:off x="8239484" y="5984542"/>
                <a:ext cx="135000" cy="70560"/>
              </p14:xfrm>
            </p:contentPart>
          </mc:Choice>
          <mc:Fallback xmlns=""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5F32F7CA-C769-B43F-03D1-55C09700713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230844" y="5975542"/>
                  <a:ext cx="15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02787" name="Freihand 102786">
                  <a:extLst>
                    <a:ext uri="{FF2B5EF4-FFF2-40B4-BE49-F238E27FC236}">
                      <a16:creationId xmlns:a16="http://schemas.microsoft.com/office/drawing/2014/main" id="{3578F495-A178-BFC1-874B-83AD7F4DED5B}"/>
                    </a:ext>
                  </a:extLst>
                </p14:cNvPr>
                <p14:cNvContentPartPr/>
                <p14:nvPr/>
              </p14:nvContentPartPr>
              <p14:xfrm>
                <a:off x="6057164" y="6072742"/>
                <a:ext cx="189360" cy="136800"/>
              </p14:xfrm>
            </p:contentPart>
          </mc:Choice>
          <mc:Fallback xmlns="">
            <p:pic>
              <p:nvPicPr>
                <p:cNvPr id="102787" name="Freihand 102786">
                  <a:extLst>
                    <a:ext uri="{FF2B5EF4-FFF2-40B4-BE49-F238E27FC236}">
                      <a16:creationId xmlns:a16="http://schemas.microsoft.com/office/drawing/2014/main" id="{3578F495-A178-BFC1-874B-83AD7F4DED5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048524" y="6063742"/>
                  <a:ext cx="20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4A568F3F-2F1B-5E43-163F-E2EFD7EE4AA2}"/>
                    </a:ext>
                  </a:extLst>
                </p14:cNvPr>
                <p14:cNvContentPartPr/>
                <p14:nvPr/>
              </p14:nvContentPartPr>
              <p14:xfrm>
                <a:off x="6178124" y="6082102"/>
                <a:ext cx="25560" cy="52560"/>
              </p14:xfrm>
            </p:contentPart>
          </mc:Choice>
          <mc:Fallback xmlns=""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4A568F3F-2F1B-5E43-163F-E2EFD7EE4AA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169484" y="6073462"/>
                  <a:ext cx="43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9401352C-1E86-DE86-7F6E-BF6DE94A2E09}"/>
                    </a:ext>
                  </a:extLst>
                </p14:cNvPr>
                <p14:cNvContentPartPr/>
                <p14:nvPr/>
              </p14:nvContentPartPr>
              <p14:xfrm>
                <a:off x="6098564" y="5451022"/>
                <a:ext cx="1724400" cy="730440"/>
              </p14:xfrm>
            </p:contentPart>
          </mc:Choice>
          <mc:Fallback xmlns=""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9401352C-1E86-DE86-7F6E-BF6DE94A2E0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089564" y="5442382"/>
                  <a:ext cx="174204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02793" name="Freihand 102792">
                  <a:extLst>
                    <a:ext uri="{FF2B5EF4-FFF2-40B4-BE49-F238E27FC236}">
                      <a16:creationId xmlns:a16="http://schemas.microsoft.com/office/drawing/2014/main" id="{E9E6B039-4CDA-B038-916F-813B56722640}"/>
                    </a:ext>
                  </a:extLst>
                </p14:cNvPr>
                <p14:cNvContentPartPr/>
                <p14:nvPr/>
              </p14:nvContentPartPr>
              <p14:xfrm>
                <a:off x="7953644" y="5411422"/>
                <a:ext cx="111240" cy="116640"/>
              </p14:xfrm>
            </p:contentPart>
          </mc:Choice>
          <mc:Fallback xmlns="">
            <p:pic>
              <p:nvPicPr>
                <p:cNvPr id="102793" name="Freihand 102792">
                  <a:extLst>
                    <a:ext uri="{FF2B5EF4-FFF2-40B4-BE49-F238E27FC236}">
                      <a16:creationId xmlns:a16="http://schemas.microsoft.com/office/drawing/2014/main" id="{E9E6B039-4CDA-B038-916F-813B5672264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945004" y="5402782"/>
                  <a:ext cx="128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9227852C-6945-A5C4-A966-D676E071288C}"/>
                    </a:ext>
                  </a:extLst>
                </p14:cNvPr>
                <p14:cNvContentPartPr/>
                <p14:nvPr/>
              </p14:nvContentPartPr>
              <p14:xfrm>
                <a:off x="8080724" y="5386222"/>
                <a:ext cx="123840" cy="126360"/>
              </p14:xfrm>
            </p:contentPart>
          </mc:Choice>
          <mc:Fallback xmlns=""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9227852C-6945-A5C4-A966-D676E071288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072084" y="5377582"/>
                  <a:ext cx="141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19629CB5-6F05-238F-3C47-46506F691937}"/>
                    </a:ext>
                  </a:extLst>
                </p14:cNvPr>
                <p14:cNvContentPartPr/>
                <p14:nvPr/>
              </p14:nvContentPartPr>
              <p14:xfrm>
                <a:off x="8223644" y="5195782"/>
                <a:ext cx="82440" cy="182880"/>
              </p14:xfrm>
            </p:contentPart>
          </mc:Choice>
          <mc:Fallback xmlns=""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19629CB5-6F05-238F-3C47-46506F691937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214644" y="5186782"/>
                  <a:ext cx="10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F8E8648A-F061-3190-32E9-AB3911CB4BBB}"/>
                    </a:ext>
                  </a:extLst>
                </p14:cNvPr>
                <p14:cNvContentPartPr/>
                <p14:nvPr/>
              </p14:nvContentPartPr>
              <p14:xfrm>
                <a:off x="8337044" y="5188942"/>
                <a:ext cx="13680" cy="129960"/>
              </p14:xfrm>
            </p:contentPart>
          </mc:Choice>
          <mc:Fallback xmlns=""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F8E8648A-F061-3190-32E9-AB3911CB4BB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328404" y="5180302"/>
                  <a:ext cx="3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66C39990-181C-1992-16F2-9CF3EE89BF3C}"/>
                    </a:ext>
                  </a:extLst>
                </p14:cNvPr>
                <p14:cNvContentPartPr/>
                <p14:nvPr/>
              </p14:nvContentPartPr>
              <p14:xfrm>
                <a:off x="8294924" y="5140342"/>
                <a:ext cx="155880" cy="116280"/>
              </p14:xfrm>
            </p:contentPart>
          </mc:Choice>
          <mc:Fallback xmlns=""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66C39990-181C-1992-16F2-9CF3EE89BF3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285924" y="5131342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96B1FA02-EF03-DDB6-95AD-0566FC7C64D7}"/>
                    </a:ext>
                  </a:extLst>
                </p14:cNvPr>
                <p14:cNvContentPartPr/>
                <p14:nvPr/>
              </p14:nvContentPartPr>
              <p14:xfrm>
                <a:off x="6919364" y="5693302"/>
                <a:ext cx="20520" cy="670320"/>
              </p14:xfrm>
            </p:contentPart>
          </mc:Choice>
          <mc:Fallback xmlns=""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96B1FA02-EF03-DDB6-95AD-0566FC7C64D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910364" y="5684662"/>
                  <a:ext cx="3816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02800" name="Freihand 102799">
                  <a:extLst>
                    <a:ext uri="{FF2B5EF4-FFF2-40B4-BE49-F238E27FC236}">
                      <a16:creationId xmlns:a16="http://schemas.microsoft.com/office/drawing/2014/main" id="{83CCA930-3AC5-1855-25E6-3F980D3A31EC}"/>
                    </a:ext>
                  </a:extLst>
                </p14:cNvPr>
                <p14:cNvContentPartPr/>
                <p14:nvPr/>
              </p14:nvContentPartPr>
              <p14:xfrm>
                <a:off x="7124564" y="5798422"/>
                <a:ext cx="7560" cy="100440"/>
              </p14:xfrm>
            </p:contentPart>
          </mc:Choice>
          <mc:Fallback xmlns="">
            <p:pic>
              <p:nvPicPr>
                <p:cNvPr id="102800" name="Freihand 102799">
                  <a:extLst>
                    <a:ext uri="{FF2B5EF4-FFF2-40B4-BE49-F238E27FC236}">
                      <a16:creationId xmlns:a16="http://schemas.microsoft.com/office/drawing/2014/main" id="{83CCA930-3AC5-1855-25E6-3F980D3A31EC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115564" y="5789782"/>
                  <a:ext cx="2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39C7B90A-5B7C-6429-874B-B19F1FEB7C65}"/>
                    </a:ext>
                  </a:extLst>
                </p14:cNvPr>
                <p14:cNvContentPartPr/>
                <p14:nvPr/>
              </p14:nvContentPartPr>
              <p14:xfrm>
                <a:off x="7120244" y="6183262"/>
                <a:ext cx="10080" cy="233640"/>
              </p14:xfrm>
            </p:contentPart>
          </mc:Choice>
          <mc:Fallback xmlns=""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39C7B90A-5B7C-6429-874B-B19F1FEB7C6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111604" y="6174622"/>
                  <a:ext cx="27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03060" name="Freihand 103059">
                  <a:extLst>
                    <a:ext uri="{FF2B5EF4-FFF2-40B4-BE49-F238E27FC236}">
                      <a16:creationId xmlns:a16="http://schemas.microsoft.com/office/drawing/2014/main" id="{F7AACA50-4255-D11F-CB6A-22C40F7072FB}"/>
                    </a:ext>
                  </a:extLst>
                </p14:cNvPr>
                <p14:cNvContentPartPr/>
                <p14:nvPr/>
              </p14:nvContentPartPr>
              <p14:xfrm>
                <a:off x="5183200" y="4364600"/>
                <a:ext cx="1155240" cy="2326680"/>
              </p14:xfrm>
            </p:contentPart>
          </mc:Choice>
          <mc:Fallback xmlns="">
            <p:pic>
              <p:nvPicPr>
                <p:cNvPr id="103060" name="Freihand 103059">
                  <a:extLst>
                    <a:ext uri="{FF2B5EF4-FFF2-40B4-BE49-F238E27FC236}">
                      <a16:creationId xmlns:a16="http://schemas.microsoft.com/office/drawing/2014/main" id="{F7AACA50-4255-D11F-CB6A-22C40F7072F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74200" y="4355600"/>
                  <a:ext cx="1172880" cy="23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03062" name="Freihand 103061">
                  <a:extLst>
                    <a:ext uri="{FF2B5EF4-FFF2-40B4-BE49-F238E27FC236}">
                      <a16:creationId xmlns:a16="http://schemas.microsoft.com/office/drawing/2014/main" id="{5F5FDEEB-2467-E79A-ECF1-293910855C91}"/>
                    </a:ext>
                  </a:extLst>
                </p14:cNvPr>
                <p14:cNvContentPartPr/>
                <p14:nvPr/>
              </p14:nvContentPartPr>
              <p14:xfrm>
                <a:off x="8431120" y="5242080"/>
                <a:ext cx="179640" cy="937440"/>
              </p14:xfrm>
            </p:contentPart>
          </mc:Choice>
          <mc:Fallback xmlns="">
            <p:pic>
              <p:nvPicPr>
                <p:cNvPr id="103062" name="Freihand 103061">
                  <a:extLst>
                    <a:ext uri="{FF2B5EF4-FFF2-40B4-BE49-F238E27FC236}">
                      <a16:creationId xmlns:a16="http://schemas.microsoft.com/office/drawing/2014/main" id="{5F5FDEEB-2467-E79A-ECF1-293910855C9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422480" y="5233440"/>
                  <a:ext cx="19728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03064" name="Freihand 103063">
                  <a:extLst>
                    <a:ext uri="{FF2B5EF4-FFF2-40B4-BE49-F238E27FC236}">
                      <a16:creationId xmlns:a16="http://schemas.microsoft.com/office/drawing/2014/main" id="{139B3FA8-6F90-D9FB-4729-05AF4F4744E5}"/>
                    </a:ext>
                  </a:extLst>
                </p14:cNvPr>
                <p14:cNvContentPartPr/>
                <p14:nvPr/>
              </p14:nvContentPartPr>
              <p14:xfrm>
                <a:off x="6209200" y="4495080"/>
                <a:ext cx="339120" cy="62280"/>
              </p14:xfrm>
            </p:contentPart>
          </mc:Choice>
          <mc:Fallback xmlns="">
            <p:pic>
              <p:nvPicPr>
                <p:cNvPr id="103064" name="Freihand 103063">
                  <a:extLst>
                    <a:ext uri="{FF2B5EF4-FFF2-40B4-BE49-F238E27FC236}">
                      <a16:creationId xmlns:a16="http://schemas.microsoft.com/office/drawing/2014/main" id="{139B3FA8-6F90-D9FB-4729-05AF4F4744E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00560" y="4486080"/>
                  <a:ext cx="35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03065" name="Freihand 103064">
                  <a:extLst>
                    <a:ext uri="{FF2B5EF4-FFF2-40B4-BE49-F238E27FC236}">
                      <a16:creationId xmlns:a16="http://schemas.microsoft.com/office/drawing/2014/main" id="{9344A66F-6D91-E508-6F5E-3566786068D3}"/>
                    </a:ext>
                  </a:extLst>
                </p14:cNvPr>
                <p14:cNvContentPartPr/>
                <p14:nvPr/>
              </p14:nvContentPartPr>
              <p14:xfrm>
                <a:off x="6234040" y="4261800"/>
                <a:ext cx="159120" cy="55080"/>
              </p14:xfrm>
            </p:contentPart>
          </mc:Choice>
          <mc:Fallback xmlns="">
            <p:pic>
              <p:nvPicPr>
                <p:cNvPr id="103065" name="Freihand 103064">
                  <a:extLst>
                    <a:ext uri="{FF2B5EF4-FFF2-40B4-BE49-F238E27FC236}">
                      <a16:creationId xmlns:a16="http://schemas.microsoft.com/office/drawing/2014/main" id="{9344A66F-6D91-E508-6F5E-3566786068D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225040" y="4252800"/>
                  <a:ext cx="176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03066" name="Freihand 103065">
                  <a:extLst>
                    <a:ext uri="{FF2B5EF4-FFF2-40B4-BE49-F238E27FC236}">
                      <a16:creationId xmlns:a16="http://schemas.microsoft.com/office/drawing/2014/main" id="{179E4057-B938-F137-2E21-FBB2D4A4FBCA}"/>
                    </a:ext>
                  </a:extLst>
                </p14:cNvPr>
                <p14:cNvContentPartPr/>
                <p14:nvPr/>
              </p14:nvContentPartPr>
              <p14:xfrm>
                <a:off x="6910120" y="4249560"/>
                <a:ext cx="1716840" cy="1213560"/>
              </p14:xfrm>
            </p:contentPart>
          </mc:Choice>
          <mc:Fallback xmlns="">
            <p:pic>
              <p:nvPicPr>
                <p:cNvPr id="103066" name="Freihand 103065">
                  <a:extLst>
                    <a:ext uri="{FF2B5EF4-FFF2-40B4-BE49-F238E27FC236}">
                      <a16:creationId xmlns:a16="http://schemas.microsoft.com/office/drawing/2014/main" id="{179E4057-B938-F137-2E21-FBB2D4A4FBC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901120" y="4240920"/>
                  <a:ext cx="173448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03068" name="Freihand 103067">
                  <a:extLst>
                    <a:ext uri="{FF2B5EF4-FFF2-40B4-BE49-F238E27FC236}">
                      <a16:creationId xmlns:a16="http://schemas.microsoft.com/office/drawing/2014/main" id="{A07A2DA0-1C10-C8F9-579F-A5DF5709E81C}"/>
                    </a:ext>
                  </a:extLst>
                </p14:cNvPr>
                <p14:cNvContentPartPr/>
                <p14:nvPr/>
              </p14:nvContentPartPr>
              <p14:xfrm>
                <a:off x="6158440" y="5782800"/>
                <a:ext cx="1787400" cy="416160"/>
              </p14:xfrm>
            </p:contentPart>
          </mc:Choice>
          <mc:Fallback xmlns="">
            <p:pic>
              <p:nvPicPr>
                <p:cNvPr id="103068" name="Freihand 103067">
                  <a:extLst>
                    <a:ext uri="{FF2B5EF4-FFF2-40B4-BE49-F238E27FC236}">
                      <a16:creationId xmlns:a16="http://schemas.microsoft.com/office/drawing/2014/main" id="{A07A2DA0-1C10-C8F9-579F-A5DF5709E81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149800" y="5773800"/>
                  <a:ext cx="1805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03069" name="Freihand 103068">
                  <a:extLst>
                    <a:ext uri="{FF2B5EF4-FFF2-40B4-BE49-F238E27FC236}">
                      <a16:creationId xmlns:a16="http://schemas.microsoft.com/office/drawing/2014/main" id="{3C0420A6-EFA3-70D9-F091-199B8B2C4226}"/>
                    </a:ext>
                  </a:extLst>
                </p14:cNvPr>
                <p14:cNvContentPartPr/>
                <p14:nvPr/>
              </p14:nvContentPartPr>
              <p14:xfrm>
                <a:off x="7985440" y="5618640"/>
                <a:ext cx="164160" cy="139320"/>
              </p14:xfrm>
            </p:contentPart>
          </mc:Choice>
          <mc:Fallback xmlns="">
            <p:pic>
              <p:nvPicPr>
                <p:cNvPr id="103069" name="Freihand 103068">
                  <a:extLst>
                    <a:ext uri="{FF2B5EF4-FFF2-40B4-BE49-F238E27FC236}">
                      <a16:creationId xmlns:a16="http://schemas.microsoft.com/office/drawing/2014/main" id="{3C0420A6-EFA3-70D9-F091-199B8B2C422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76440" y="5610000"/>
                  <a:ext cx="181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03070" name="Freihand 103069">
                  <a:extLst>
                    <a:ext uri="{FF2B5EF4-FFF2-40B4-BE49-F238E27FC236}">
                      <a16:creationId xmlns:a16="http://schemas.microsoft.com/office/drawing/2014/main" id="{DA3DBFCA-3BBA-188C-2044-A7C0FCE313B0}"/>
                    </a:ext>
                  </a:extLst>
                </p14:cNvPr>
                <p14:cNvContentPartPr/>
                <p14:nvPr/>
              </p14:nvContentPartPr>
              <p14:xfrm>
                <a:off x="8090560" y="5621520"/>
                <a:ext cx="77400" cy="127800"/>
              </p14:xfrm>
            </p:contentPart>
          </mc:Choice>
          <mc:Fallback xmlns="">
            <p:pic>
              <p:nvPicPr>
                <p:cNvPr id="103070" name="Freihand 103069">
                  <a:extLst>
                    <a:ext uri="{FF2B5EF4-FFF2-40B4-BE49-F238E27FC236}">
                      <a16:creationId xmlns:a16="http://schemas.microsoft.com/office/drawing/2014/main" id="{DA3DBFCA-3BBA-188C-2044-A7C0FCE313B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081920" y="5612880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03071" name="Freihand 103070">
                  <a:extLst>
                    <a:ext uri="{FF2B5EF4-FFF2-40B4-BE49-F238E27FC236}">
                      <a16:creationId xmlns:a16="http://schemas.microsoft.com/office/drawing/2014/main" id="{45A2A0E0-31AC-01F5-1EB8-6A9A13897DB7}"/>
                    </a:ext>
                  </a:extLst>
                </p14:cNvPr>
                <p14:cNvContentPartPr/>
                <p14:nvPr/>
              </p14:nvContentPartPr>
              <p14:xfrm>
                <a:off x="8181280" y="5536200"/>
                <a:ext cx="52560" cy="114120"/>
              </p14:xfrm>
            </p:contentPart>
          </mc:Choice>
          <mc:Fallback xmlns="">
            <p:pic>
              <p:nvPicPr>
                <p:cNvPr id="103071" name="Freihand 103070">
                  <a:extLst>
                    <a:ext uri="{FF2B5EF4-FFF2-40B4-BE49-F238E27FC236}">
                      <a16:creationId xmlns:a16="http://schemas.microsoft.com/office/drawing/2014/main" id="{45A2A0E0-31AC-01F5-1EB8-6A9A13897DB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172280" y="5527560"/>
                  <a:ext cx="7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03072" name="Freihand 103071">
                  <a:extLst>
                    <a:ext uri="{FF2B5EF4-FFF2-40B4-BE49-F238E27FC236}">
                      <a16:creationId xmlns:a16="http://schemas.microsoft.com/office/drawing/2014/main" id="{1FC27DC2-8C4B-A243-02F5-9E3B755E0C9B}"/>
                    </a:ext>
                  </a:extLst>
                </p14:cNvPr>
                <p14:cNvContentPartPr/>
                <p14:nvPr/>
              </p14:nvContentPartPr>
              <p14:xfrm>
                <a:off x="8263360" y="5503800"/>
                <a:ext cx="17280" cy="109440"/>
              </p14:xfrm>
            </p:contentPart>
          </mc:Choice>
          <mc:Fallback xmlns="">
            <p:pic>
              <p:nvPicPr>
                <p:cNvPr id="103072" name="Freihand 103071">
                  <a:extLst>
                    <a:ext uri="{FF2B5EF4-FFF2-40B4-BE49-F238E27FC236}">
                      <a16:creationId xmlns:a16="http://schemas.microsoft.com/office/drawing/2014/main" id="{1FC27DC2-8C4B-A243-02F5-9E3B755E0C9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254720" y="5495160"/>
                  <a:ext cx="3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03073" name="Freihand 103072">
                  <a:extLst>
                    <a:ext uri="{FF2B5EF4-FFF2-40B4-BE49-F238E27FC236}">
                      <a16:creationId xmlns:a16="http://schemas.microsoft.com/office/drawing/2014/main" id="{7940DE18-EFD4-7D9D-1732-128A0076BDEA}"/>
                    </a:ext>
                  </a:extLst>
                </p14:cNvPr>
                <p14:cNvContentPartPr/>
                <p14:nvPr/>
              </p14:nvContentPartPr>
              <p14:xfrm>
                <a:off x="8220520" y="5516760"/>
                <a:ext cx="181440" cy="103680"/>
              </p14:xfrm>
            </p:contentPart>
          </mc:Choice>
          <mc:Fallback xmlns="">
            <p:pic>
              <p:nvPicPr>
                <p:cNvPr id="103073" name="Freihand 103072">
                  <a:extLst>
                    <a:ext uri="{FF2B5EF4-FFF2-40B4-BE49-F238E27FC236}">
                      <a16:creationId xmlns:a16="http://schemas.microsoft.com/office/drawing/2014/main" id="{7940DE18-EFD4-7D9D-1732-128A0076BDEA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211520" y="5507760"/>
                  <a:ext cx="199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03074" name="Freihand 103073">
                  <a:extLst>
                    <a:ext uri="{FF2B5EF4-FFF2-40B4-BE49-F238E27FC236}">
                      <a16:creationId xmlns:a16="http://schemas.microsoft.com/office/drawing/2014/main" id="{BB91747E-0E17-435D-FA04-5249CE926A7B}"/>
                    </a:ext>
                  </a:extLst>
                </p14:cNvPr>
                <p14:cNvContentPartPr/>
                <p14:nvPr/>
              </p14:nvContentPartPr>
              <p14:xfrm>
                <a:off x="8337880" y="5517480"/>
                <a:ext cx="144000" cy="95760"/>
              </p14:xfrm>
            </p:contentPart>
          </mc:Choice>
          <mc:Fallback xmlns="">
            <p:pic>
              <p:nvPicPr>
                <p:cNvPr id="103074" name="Freihand 103073">
                  <a:extLst>
                    <a:ext uri="{FF2B5EF4-FFF2-40B4-BE49-F238E27FC236}">
                      <a16:creationId xmlns:a16="http://schemas.microsoft.com/office/drawing/2014/main" id="{BB91747E-0E17-435D-FA04-5249CE926A7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8328880" y="5508840"/>
                  <a:ext cx="161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03075" name="Freihand 103074">
                  <a:extLst>
                    <a:ext uri="{FF2B5EF4-FFF2-40B4-BE49-F238E27FC236}">
                      <a16:creationId xmlns:a16="http://schemas.microsoft.com/office/drawing/2014/main" id="{83B32D5E-7C7B-7568-F8B5-EB15CCD94D78}"/>
                    </a:ext>
                  </a:extLst>
                </p14:cNvPr>
                <p14:cNvContentPartPr/>
                <p14:nvPr/>
              </p14:nvContentPartPr>
              <p14:xfrm>
                <a:off x="8367400" y="5492280"/>
                <a:ext cx="170640" cy="139680"/>
              </p14:xfrm>
            </p:contentPart>
          </mc:Choice>
          <mc:Fallback xmlns="">
            <p:pic>
              <p:nvPicPr>
                <p:cNvPr id="103075" name="Freihand 103074">
                  <a:extLst>
                    <a:ext uri="{FF2B5EF4-FFF2-40B4-BE49-F238E27FC236}">
                      <a16:creationId xmlns:a16="http://schemas.microsoft.com/office/drawing/2014/main" id="{83B32D5E-7C7B-7568-F8B5-EB15CCD94D78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8358760" y="5483280"/>
                  <a:ext cx="188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02925" name="Freihand 102924">
                  <a:extLst>
                    <a:ext uri="{FF2B5EF4-FFF2-40B4-BE49-F238E27FC236}">
                      <a16:creationId xmlns:a16="http://schemas.microsoft.com/office/drawing/2014/main" id="{A183B908-C91C-1515-647C-01950BC09FA6}"/>
                    </a:ext>
                  </a:extLst>
                </p14:cNvPr>
                <p14:cNvContentPartPr/>
                <p14:nvPr/>
              </p14:nvContentPartPr>
              <p14:xfrm>
                <a:off x="5082284" y="6497902"/>
                <a:ext cx="18360" cy="159840"/>
              </p14:xfrm>
            </p:contentPart>
          </mc:Choice>
          <mc:Fallback xmlns="">
            <p:pic>
              <p:nvPicPr>
                <p:cNvPr id="102925" name="Freihand 102924">
                  <a:extLst>
                    <a:ext uri="{FF2B5EF4-FFF2-40B4-BE49-F238E27FC236}">
                      <a16:creationId xmlns:a16="http://schemas.microsoft.com/office/drawing/2014/main" id="{A183B908-C91C-1515-647C-01950BC09FA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073284" y="6489262"/>
                  <a:ext cx="36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02920" name="Freihand 102919">
                  <a:extLst>
                    <a:ext uri="{FF2B5EF4-FFF2-40B4-BE49-F238E27FC236}">
                      <a16:creationId xmlns:a16="http://schemas.microsoft.com/office/drawing/2014/main" id="{453047C3-A7CA-4F89-A5D5-56AC83EB6A13}"/>
                    </a:ext>
                  </a:extLst>
                </p14:cNvPr>
                <p14:cNvContentPartPr/>
                <p14:nvPr/>
              </p14:nvContentPartPr>
              <p14:xfrm>
                <a:off x="207164" y="4364182"/>
                <a:ext cx="198360" cy="50400"/>
              </p14:xfrm>
            </p:contentPart>
          </mc:Choice>
          <mc:Fallback xmlns="">
            <p:pic>
              <p:nvPicPr>
                <p:cNvPr id="102920" name="Freihand 102919">
                  <a:extLst>
                    <a:ext uri="{FF2B5EF4-FFF2-40B4-BE49-F238E27FC236}">
                      <a16:creationId xmlns:a16="http://schemas.microsoft.com/office/drawing/2014/main" id="{453047C3-A7CA-4F89-A5D5-56AC83EB6A13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98524" y="4355182"/>
                  <a:ext cx="21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02921" name="Freihand 102920">
                  <a:extLst>
                    <a:ext uri="{FF2B5EF4-FFF2-40B4-BE49-F238E27FC236}">
                      <a16:creationId xmlns:a16="http://schemas.microsoft.com/office/drawing/2014/main" id="{200E0D45-1E1E-13EA-8ABA-6C1BA4833E6F}"/>
                    </a:ext>
                  </a:extLst>
                </p14:cNvPr>
                <p14:cNvContentPartPr/>
                <p14:nvPr/>
              </p14:nvContentPartPr>
              <p14:xfrm>
                <a:off x="679484" y="4245742"/>
                <a:ext cx="1229040" cy="55440"/>
              </p14:xfrm>
            </p:contentPart>
          </mc:Choice>
          <mc:Fallback xmlns="">
            <p:pic>
              <p:nvPicPr>
                <p:cNvPr id="102921" name="Freihand 102920">
                  <a:extLst>
                    <a:ext uri="{FF2B5EF4-FFF2-40B4-BE49-F238E27FC236}">
                      <a16:creationId xmlns:a16="http://schemas.microsoft.com/office/drawing/2014/main" id="{200E0D45-1E1E-13EA-8ABA-6C1BA4833E6F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70484" y="4237102"/>
                  <a:ext cx="1246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02922" name="Freihand 102921">
                  <a:extLst>
                    <a:ext uri="{FF2B5EF4-FFF2-40B4-BE49-F238E27FC236}">
                      <a16:creationId xmlns:a16="http://schemas.microsoft.com/office/drawing/2014/main" id="{BCBED2FA-0AE2-E1AC-4684-34322667F67C}"/>
                    </a:ext>
                  </a:extLst>
                </p14:cNvPr>
                <p14:cNvContentPartPr/>
                <p14:nvPr/>
              </p14:nvContentPartPr>
              <p14:xfrm>
                <a:off x="2169164" y="4263382"/>
                <a:ext cx="2434320" cy="61560"/>
              </p14:xfrm>
            </p:contentPart>
          </mc:Choice>
          <mc:Fallback xmlns="">
            <p:pic>
              <p:nvPicPr>
                <p:cNvPr id="102922" name="Freihand 102921">
                  <a:extLst>
                    <a:ext uri="{FF2B5EF4-FFF2-40B4-BE49-F238E27FC236}">
                      <a16:creationId xmlns:a16="http://schemas.microsoft.com/office/drawing/2014/main" id="{BCBED2FA-0AE2-E1AC-4684-34322667F67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160164" y="4254742"/>
                  <a:ext cx="2451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02926" name="Freihand 102925">
                  <a:extLst>
                    <a:ext uri="{FF2B5EF4-FFF2-40B4-BE49-F238E27FC236}">
                      <a16:creationId xmlns:a16="http://schemas.microsoft.com/office/drawing/2014/main" id="{61F5D6FD-B560-A711-0309-4B563EBF43D2}"/>
                    </a:ext>
                  </a:extLst>
                </p14:cNvPr>
                <p14:cNvContentPartPr/>
                <p14:nvPr/>
              </p14:nvContentPartPr>
              <p14:xfrm>
                <a:off x="92684" y="4447702"/>
                <a:ext cx="88200" cy="167040"/>
              </p14:xfrm>
            </p:contentPart>
          </mc:Choice>
          <mc:Fallback xmlns="">
            <p:pic>
              <p:nvPicPr>
                <p:cNvPr id="102926" name="Freihand 102925">
                  <a:extLst>
                    <a:ext uri="{FF2B5EF4-FFF2-40B4-BE49-F238E27FC236}">
                      <a16:creationId xmlns:a16="http://schemas.microsoft.com/office/drawing/2014/main" id="{61F5D6FD-B560-A711-0309-4B563EBF43D2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4044" y="4438702"/>
                  <a:ext cx="105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02927" name="Freihand 102926">
                  <a:extLst>
                    <a:ext uri="{FF2B5EF4-FFF2-40B4-BE49-F238E27FC236}">
                      <a16:creationId xmlns:a16="http://schemas.microsoft.com/office/drawing/2014/main" id="{BBC8033A-F55C-1CC4-7B73-8EC71E51E25E}"/>
                    </a:ext>
                  </a:extLst>
                </p14:cNvPr>
                <p14:cNvContentPartPr/>
                <p14:nvPr/>
              </p14:nvContentPartPr>
              <p14:xfrm>
                <a:off x="228764" y="4499902"/>
                <a:ext cx="153000" cy="93240"/>
              </p14:xfrm>
            </p:contentPart>
          </mc:Choice>
          <mc:Fallback xmlns="">
            <p:pic>
              <p:nvPicPr>
                <p:cNvPr id="102927" name="Freihand 102926">
                  <a:extLst>
                    <a:ext uri="{FF2B5EF4-FFF2-40B4-BE49-F238E27FC236}">
                      <a16:creationId xmlns:a16="http://schemas.microsoft.com/office/drawing/2014/main" id="{BBC8033A-F55C-1CC4-7B73-8EC71E51E25E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20124" y="4490902"/>
                  <a:ext cx="17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02928" name="Freihand 102927">
                  <a:extLst>
                    <a:ext uri="{FF2B5EF4-FFF2-40B4-BE49-F238E27FC236}">
                      <a16:creationId xmlns:a16="http://schemas.microsoft.com/office/drawing/2014/main" id="{F352D5EC-AC6C-7AD7-125C-3F6CDB45D757}"/>
                    </a:ext>
                  </a:extLst>
                </p14:cNvPr>
                <p14:cNvContentPartPr/>
                <p14:nvPr/>
              </p14:nvContentPartPr>
              <p14:xfrm>
                <a:off x="374924" y="4427542"/>
                <a:ext cx="8640" cy="6480"/>
              </p14:xfrm>
            </p:contentPart>
          </mc:Choice>
          <mc:Fallback xmlns="">
            <p:pic>
              <p:nvPicPr>
                <p:cNvPr id="102928" name="Freihand 102927">
                  <a:extLst>
                    <a:ext uri="{FF2B5EF4-FFF2-40B4-BE49-F238E27FC236}">
                      <a16:creationId xmlns:a16="http://schemas.microsoft.com/office/drawing/2014/main" id="{F352D5EC-AC6C-7AD7-125C-3F6CDB45D7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6284" y="4418542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102929" name="Freihand 102928">
                  <a:extLst>
                    <a:ext uri="{FF2B5EF4-FFF2-40B4-BE49-F238E27FC236}">
                      <a16:creationId xmlns:a16="http://schemas.microsoft.com/office/drawing/2014/main" id="{35336B90-13CB-2891-A9A5-84CEFACF2F6B}"/>
                    </a:ext>
                  </a:extLst>
                </p14:cNvPr>
                <p14:cNvContentPartPr/>
                <p14:nvPr/>
              </p14:nvContentPartPr>
              <p14:xfrm>
                <a:off x="445124" y="4444102"/>
                <a:ext cx="257400" cy="136800"/>
              </p14:xfrm>
            </p:contentPart>
          </mc:Choice>
          <mc:Fallback xmlns="">
            <p:pic>
              <p:nvPicPr>
                <p:cNvPr id="102929" name="Freihand 102928">
                  <a:extLst>
                    <a:ext uri="{FF2B5EF4-FFF2-40B4-BE49-F238E27FC236}">
                      <a16:creationId xmlns:a16="http://schemas.microsoft.com/office/drawing/2014/main" id="{35336B90-13CB-2891-A9A5-84CEFACF2F6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36124" y="4435102"/>
                  <a:ext cx="27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102930" name="Freihand 102929">
                  <a:extLst>
                    <a:ext uri="{FF2B5EF4-FFF2-40B4-BE49-F238E27FC236}">
                      <a16:creationId xmlns:a16="http://schemas.microsoft.com/office/drawing/2014/main" id="{C4BAE31C-5A81-187C-C983-E46B5524E529}"/>
                    </a:ext>
                  </a:extLst>
                </p14:cNvPr>
                <p14:cNvContentPartPr/>
                <p14:nvPr/>
              </p14:nvContentPartPr>
              <p14:xfrm>
                <a:off x="768404" y="4434742"/>
                <a:ext cx="69120" cy="145800"/>
              </p14:xfrm>
            </p:contentPart>
          </mc:Choice>
          <mc:Fallback xmlns="">
            <p:pic>
              <p:nvPicPr>
                <p:cNvPr id="102930" name="Freihand 102929">
                  <a:extLst>
                    <a:ext uri="{FF2B5EF4-FFF2-40B4-BE49-F238E27FC236}">
                      <a16:creationId xmlns:a16="http://schemas.microsoft.com/office/drawing/2014/main" id="{C4BAE31C-5A81-187C-C983-E46B5524E52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59764" y="4426102"/>
                  <a:ext cx="86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102931" name="Freihand 102930">
                  <a:extLst>
                    <a:ext uri="{FF2B5EF4-FFF2-40B4-BE49-F238E27FC236}">
                      <a16:creationId xmlns:a16="http://schemas.microsoft.com/office/drawing/2014/main" id="{423A3848-A529-8F94-7D99-5CDBC0F98F54}"/>
                    </a:ext>
                  </a:extLst>
                </p14:cNvPr>
                <p14:cNvContentPartPr/>
                <p14:nvPr/>
              </p14:nvContentPartPr>
              <p14:xfrm>
                <a:off x="874964" y="4436182"/>
                <a:ext cx="172080" cy="109800"/>
              </p14:xfrm>
            </p:contentPart>
          </mc:Choice>
          <mc:Fallback xmlns="">
            <p:pic>
              <p:nvPicPr>
                <p:cNvPr id="102931" name="Freihand 102930">
                  <a:extLst>
                    <a:ext uri="{FF2B5EF4-FFF2-40B4-BE49-F238E27FC236}">
                      <a16:creationId xmlns:a16="http://schemas.microsoft.com/office/drawing/2014/main" id="{423A3848-A529-8F94-7D99-5CDBC0F98F54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66324" y="4427182"/>
                  <a:ext cx="18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102932" name="Freihand 102931">
                  <a:extLst>
                    <a:ext uri="{FF2B5EF4-FFF2-40B4-BE49-F238E27FC236}">
                      <a16:creationId xmlns:a16="http://schemas.microsoft.com/office/drawing/2014/main" id="{8F9A7BBF-643D-0D44-AC49-9E6E34130AD9}"/>
                    </a:ext>
                  </a:extLst>
                </p14:cNvPr>
                <p14:cNvContentPartPr/>
                <p14:nvPr/>
              </p14:nvContentPartPr>
              <p14:xfrm>
                <a:off x="1056044" y="4372462"/>
                <a:ext cx="175320" cy="164520"/>
              </p14:xfrm>
            </p:contentPart>
          </mc:Choice>
          <mc:Fallback xmlns="">
            <p:pic>
              <p:nvPicPr>
                <p:cNvPr id="102932" name="Freihand 102931">
                  <a:extLst>
                    <a:ext uri="{FF2B5EF4-FFF2-40B4-BE49-F238E27FC236}">
                      <a16:creationId xmlns:a16="http://schemas.microsoft.com/office/drawing/2014/main" id="{8F9A7BBF-643D-0D44-AC49-9E6E34130AD9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47404" y="4363462"/>
                  <a:ext cx="192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102933" name="Freihand 102932">
                  <a:extLst>
                    <a:ext uri="{FF2B5EF4-FFF2-40B4-BE49-F238E27FC236}">
                      <a16:creationId xmlns:a16="http://schemas.microsoft.com/office/drawing/2014/main" id="{4DB99259-943F-5DB1-E423-A48B9F2A9E10}"/>
                    </a:ext>
                  </a:extLst>
                </p14:cNvPr>
                <p14:cNvContentPartPr/>
                <p14:nvPr/>
              </p14:nvContentPartPr>
              <p14:xfrm>
                <a:off x="1193204" y="4384702"/>
                <a:ext cx="45720" cy="17280"/>
              </p14:xfrm>
            </p:contentPart>
          </mc:Choice>
          <mc:Fallback xmlns="">
            <p:pic>
              <p:nvPicPr>
                <p:cNvPr id="102933" name="Freihand 102932">
                  <a:extLst>
                    <a:ext uri="{FF2B5EF4-FFF2-40B4-BE49-F238E27FC236}">
                      <a16:creationId xmlns:a16="http://schemas.microsoft.com/office/drawing/2014/main" id="{4DB99259-943F-5DB1-E423-A48B9F2A9E10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84564" y="4375702"/>
                  <a:ext cx="6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102934" name="Freihand 102933">
                  <a:extLst>
                    <a:ext uri="{FF2B5EF4-FFF2-40B4-BE49-F238E27FC236}">
                      <a16:creationId xmlns:a16="http://schemas.microsoft.com/office/drawing/2014/main" id="{F8F84BDD-E1F1-4795-F316-4BED8A2F6298}"/>
                    </a:ext>
                  </a:extLst>
                </p14:cNvPr>
                <p14:cNvContentPartPr/>
                <p14:nvPr/>
              </p14:nvContentPartPr>
              <p14:xfrm>
                <a:off x="955244" y="4350502"/>
                <a:ext cx="494640" cy="269640"/>
              </p14:xfrm>
            </p:contentPart>
          </mc:Choice>
          <mc:Fallback xmlns="">
            <p:pic>
              <p:nvPicPr>
                <p:cNvPr id="102934" name="Freihand 102933">
                  <a:extLst>
                    <a:ext uri="{FF2B5EF4-FFF2-40B4-BE49-F238E27FC236}">
                      <a16:creationId xmlns:a16="http://schemas.microsoft.com/office/drawing/2014/main" id="{F8F84BDD-E1F1-4795-F316-4BED8A2F629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946604" y="4341862"/>
                  <a:ext cx="512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102935" name="Freihand 102934">
                  <a:extLst>
                    <a:ext uri="{FF2B5EF4-FFF2-40B4-BE49-F238E27FC236}">
                      <a16:creationId xmlns:a16="http://schemas.microsoft.com/office/drawing/2014/main" id="{399EF1A3-BF6E-216A-984A-B423E750CCE7}"/>
                    </a:ext>
                  </a:extLst>
                </p14:cNvPr>
                <p14:cNvContentPartPr/>
                <p14:nvPr/>
              </p14:nvContentPartPr>
              <p14:xfrm>
                <a:off x="1650044" y="4370662"/>
                <a:ext cx="120600" cy="131400"/>
              </p14:xfrm>
            </p:contentPart>
          </mc:Choice>
          <mc:Fallback xmlns="">
            <p:pic>
              <p:nvPicPr>
                <p:cNvPr id="102935" name="Freihand 102934">
                  <a:extLst>
                    <a:ext uri="{FF2B5EF4-FFF2-40B4-BE49-F238E27FC236}">
                      <a16:creationId xmlns:a16="http://schemas.microsoft.com/office/drawing/2014/main" id="{399EF1A3-BF6E-216A-984A-B423E750CCE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641404" y="4361662"/>
                  <a:ext cx="13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102936" name="Freihand 102935">
                  <a:extLst>
                    <a:ext uri="{FF2B5EF4-FFF2-40B4-BE49-F238E27FC236}">
                      <a16:creationId xmlns:a16="http://schemas.microsoft.com/office/drawing/2014/main" id="{9BA244AB-160E-516D-B62F-90CF84AAE185}"/>
                    </a:ext>
                  </a:extLst>
                </p14:cNvPr>
                <p14:cNvContentPartPr/>
                <p14:nvPr/>
              </p14:nvContentPartPr>
              <p14:xfrm>
                <a:off x="1812764" y="4379302"/>
                <a:ext cx="354240" cy="130680"/>
              </p14:xfrm>
            </p:contentPart>
          </mc:Choice>
          <mc:Fallback xmlns="">
            <p:pic>
              <p:nvPicPr>
                <p:cNvPr id="102936" name="Freihand 102935">
                  <a:extLst>
                    <a:ext uri="{FF2B5EF4-FFF2-40B4-BE49-F238E27FC236}">
                      <a16:creationId xmlns:a16="http://schemas.microsoft.com/office/drawing/2014/main" id="{9BA244AB-160E-516D-B62F-90CF84AAE185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803764" y="4370662"/>
                  <a:ext cx="37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102937" name="Freihand 102936">
                  <a:extLst>
                    <a:ext uri="{FF2B5EF4-FFF2-40B4-BE49-F238E27FC236}">
                      <a16:creationId xmlns:a16="http://schemas.microsoft.com/office/drawing/2014/main" id="{539B9E45-6DA5-59F0-0BD0-AB1510C01B9D}"/>
                    </a:ext>
                  </a:extLst>
                </p14:cNvPr>
                <p14:cNvContentPartPr/>
                <p14:nvPr/>
              </p14:nvContentPartPr>
              <p14:xfrm>
                <a:off x="2224604" y="4437982"/>
                <a:ext cx="161640" cy="83160"/>
              </p14:xfrm>
            </p:contentPart>
          </mc:Choice>
          <mc:Fallback xmlns="">
            <p:pic>
              <p:nvPicPr>
                <p:cNvPr id="102937" name="Freihand 102936">
                  <a:extLst>
                    <a:ext uri="{FF2B5EF4-FFF2-40B4-BE49-F238E27FC236}">
                      <a16:creationId xmlns:a16="http://schemas.microsoft.com/office/drawing/2014/main" id="{539B9E45-6DA5-59F0-0BD0-AB1510C01B9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215604" y="4428982"/>
                  <a:ext cx="179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02938" name="Freihand 102937">
                  <a:extLst>
                    <a:ext uri="{FF2B5EF4-FFF2-40B4-BE49-F238E27FC236}">
                      <a16:creationId xmlns:a16="http://schemas.microsoft.com/office/drawing/2014/main" id="{3C71754F-BAF9-8711-7435-CDB2D71C2807}"/>
                    </a:ext>
                  </a:extLst>
                </p14:cNvPr>
                <p14:cNvContentPartPr/>
                <p14:nvPr/>
              </p14:nvContentPartPr>
              <p14:xfrm>
                <a:off x="2388044" y="4333582"/>
                <a:ext cx="541080" cy="281520"/>
              </p14:xfrm>
            </p:contentPart>
          </mc:Choice>
          <mc:Fallback xmlns="">
            <p:pic>
              <p:nvPicPr>
                <p:cNvPr id="102938" name="Freihand 102937">
                  <a:extLst>
                    <a:ext uri="{FF2B5EF4-FFF2-40B4-BE49-F238E27FC236}">
                      <a16:creationId xmlns:a16="http://schemas.microsoft.com/office/drawing/2014/main" id="{3C71754F-BAF9-8711-7435-CDB2D71C2807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379404" y="4324582"/>
                  <a:ext cx="558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02939" name="Freihand 102938">
                  <a:extLst>
                    <a:ext uri="{FF2B5EF4-FFF2-40B4-BE49-F238E27FC236}">
                      <a16:creationId xmlns:a16="http://schemas.microsoft.com/office/drawing/2014/main" id="{B120838F-5CD7-970D-D5C3-D925AC8266E5}"/>
                    </a:ext>
                  </a:extLst>
                </p14:cNvPr>
                <p14:cNvContentPartPr/>
                <p14:nvPr/>
              </p14:nvContentPartPr>
              <p14:xfrm>
                <a:off x="2276804" y="4316662"/>
                <a:ext cx="86400" cy="43920"/>
              </p14:xfrm>
            </p:contentPart>
          </mc:Choice>
          <mc:Fallback xmlns="">
            <p:pic>
              <p:nvPicPr>
                <p:cNvPr id="102939" name="Freihand 102938">
                  <a:extLst>
                    <a:ext uri="{FF2B5EF4-FFF2-40B4-BE49-F238E27FC236}">
                      <a16:creationId xmlns:a16="http://schemas.microsoft.com/office/drawing/2014/main" id="{B120838F-5CD7-970D-D5C3-D925AC8266E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268164" y="4307662"/>
                  <a:ext cx="104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02942" name="Freihand 102941">
                  <a:extLst>
                    <a:ext uri="{FF2B5EF4-FFF2-40B4-BE49-F238E27FC236}">
                      <a16:creationId xmlns:a16="http://schemas.microsoft.com/office/drawing/2014/main" id="{8B462265-DFFC-1507-DAA4-6878A1828371}"/>
                    </a:ext>
                  </a:extLst>
                </p14:cNvPr>
                <p14:cNvContentPartPr/>
                <p14:nvPr/>
              </p14:nvContentPartPr>
              <p14:xfrm>
                <a:off x="87644" y="4824622"/>
                <a:ext cx="174240" cy="178920"/>
              </p14:xfrm>
            </p:contentPart>
          </mc:Choice>
          <mc:Fallback xmlns="">
            <p:pic>
              <p:nvPicPr>
                <p:cNvPr id="102942" name="Freihand 102941">
                  <a:extLst>
                    <a:ext uri="{FF2B5EF4-FFF2-40B4-BE49-F238E27FC236}">
                      <a16:creationId xmlns:a16="http://schemas.microsoft.com/office/drawing/2014/main" id="{8B462265-DFFC-1507-DAA4-6878A182837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9004" y="4815982"/>
                  <a:ext cx="19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02943" name="Freihand 102942">
                  <a:extLst>
                    <a:ext uri="{FF2B5EF4-FFF2-40B4-BE49-F238E27FC236}">
                      <a16:creationId xmlns:a16="http://schemas.microsoft.com/office/drawing/2014/main" id="{4F65FF4D-A182-4CBF-C598-ED4C42B674C5}"/>
                    </a:ext>
                  </a:extLst>
                </p14:cNvPr>
                <p14:cNvContentPartPr/>
                <p14:nvPr/>
              </p14:nvContentPartPr>
              <p14:xfrm>
                <a:off x="305804" y="4857382"/>
                <a:ext cx="84960" cy="142200"/>
              </p14:xfrm>
            </p:contentPart>
          </mc:Choice>
          <mc:Fallback xmlns="">
            <p:pic>
              <p:nvPicPr>
                <p:cNvPr id="102943" name="Freihand 102942">
                  <a:extLst>
                    <a:ext uri="{FF2B5EF4-FFF2-40B4-BE49-F238E27FC236}">
                      <a16:creationId xmlns:a16="http://schemas.microsoft.com/office/drawing/2014/main" id="{4F65FF4D-A182-4CBF-C598-ED4C42B674C5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96804" y="4848382"/>
                  <a:ext cx="102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02944" name="Freihand 102943">
                  <a:extLst>
                    <a:ext uri="{FF2B5EF4-FFF2-40B4-BE49-F238E27FC236}">
                      <a16:creationId xmlns:a16="http://schemas.microsoft.com/office/drawing/2014/main" id="{CFB4CC67-209B-6335-230D-B1445C952801}"/>
                    </a:ext>
                  </a:extLst>
                </p14:cNvPr>
                <p14:cNvContentPartPr/>
                <p14:nvPr/>
              </p14:nvContentPartPr>
              <p14:xfrm>
                <a:off x="440804" y="4809862"/>
                <a:ext cx="78120" cy="206280"/>
              </p14:xfrm>
            </p:contentPart>
          </mc:Choice>
          <mc:Fallback xmlns="">
            <p:pic>
              <p:nvPicPr>
                <p:cNvPr id="102944" name="Freihand 102943">
                  <a:extLst>
                    <a:ext uri="{FF2B5EF4-FFF2-40B4-BE49-F238E27FC236}">
                      <a16:creationId xmlns:a16="http://schemas.microsoft.com/office/drawing/2014/main" id="{CFB4CC67-209B-6335-230D-B1445C95280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32164" y="4800862"/>
                  <a:ext cx="95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102945" name="Freihand 102944">
                  <a:extLst>
                    <a:ext uri="{FF2B5EF4-FFF2-40B4-BE49-F238E27FC236}">
                      <a16:creationId xmlns:a16="http://schemas.microsoft.com/office/drawing/2014/main" id="{63ED014B-44BE-528A-FE45-AA66214768A2}"/>
                    </a:ext>
                  </a:extLst>
                </p14:cNvPr>
                <p14:cNvContentPartPr/>
                <p14:nvPr/>
              </p14:nvContentPartPr>
              <p14:xfrm>
                <a:off x="603524" y="4819582"/>
                <a:ext cx="10800" cy="102600"/>
              </p14:xfrm>
            </p:contentPart>
          </mc:Choice>
          <mc:Fallback xmlns="">
            <p:pic>
              <p:nvPicPr>
                <p:cNvPr id="102945" name="Freihand 102944">
                  <a:extLst>
                    <a:ext uri="{FF2B5EF4-FFF2-40B4-BE49-F238E27FC236}">
                      <a16:creationId xmlns:a16="http://schemas.microsoft.com/office/drawing/2014/main" id="{63ED014B-44BE-528A-FE45-AA66214768A2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94524" y="4810942"/>
                  <a:ext cx="28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102946" name="Freihand 102945">
                  <a:extLst>
                    <a:ext uri="{FF2B5EF4-FFF2-40B4-BE49-F238E27FC236}">
                      <a16:creationId xmlns:a16="http://schemas.microsoft.com/office/drawing/2014/main" id="{FEED37DD-1FC0-33DC-FD66-2FA84A37A4B3}"/>
                    </a:ext>
                  </a:extLst>
                </p14:cNvPr>
                <p14:cNvContentPartPr/>
                <p14:nvPr/>
              </p14:nvContentPartPr>
              <p14:xfrm>
                <a:off x="533684" y="4779262"/>
                <a:ext cx="169200" cy="90720"/>
              </p14:xfrm>
            </p:contentPart>
          </mc:Choice>
          <mc:Fallback xmlns="">
            <p:pic>
              <p:nvPicPr>
                <p:cNvPr id="102946" name="Freihand 102945">
                  <a:extLst>
                    <a:ext uri="{FF2B5EF4-FFF2-40B4-BE49-F238E27FC236}">
                      <a16:creationId xmlns:a16="http://schemas.microsoft.com/office/drawing/2014/main" id="{FEED37DD-1FC0-33DC-FD66-2FA84A37A4B3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25044" y="4770622"/>
                  <a:ext cx="186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102947" name="Freihand 102946">
                  <a:extLst>
                    <a:ext uri="{FF2B5EF4-FFF2-40B4-BE49-F238E27FC236}">
                      <a16:creationId xmlns:a16="http://schemas.microsoft.com/office/drawing/2014/main" id="{C370476E-40B8-2CC0-DA71-E2933E00704C}"/>
                    </a:ext>
                  </a:extLst>
                </p14:cNvPr>
                <p14:cNvContentPartPr/>
                <p14:nvPr/>
              </p14:nvContentPartPr>
              <p14:xfrm>
                <a:off x="156764" y="4728862"/>
                <a:ext cx="620640" cy="394920"/>
              </p14:xfrm>
            </p:contentPart>
          </mc:Choice>
          <mc:Fallback xmlns="">
            <p:pic>
              <p:nvPicPr>
                <p:cNvPr id="102947" name="Freihand 102946">
                  <a:extLst>
                    <a:ext uri="{FF2B5EF4-FFF2-40B4-BE49-F238E27FC236}">
                      <a16:creationId xmlns:a16="http://schemas.microsoft.com/office/drawing/2014/main" id="{C370476E-40B8-2CC0-DA71-E2933E00704C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147764" y="4719862"/>
                  <a:ext cx="638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102949" name="Freihand 102948">
                  <a:extLst>
                    <a:ext uri="{FF2B5EF4-FFF2-40B4-BE49-F238E27FC236}">
                      <a16:creationId xmlns:a16="http://schemas.microsoft.com/office/drawing/2014/main" id="{84153F45-E1FA-5CAF-3732-25227D1E2336}"/>
                    </a:ext>
                  </a:extLst>
                </p14:cNvPr>
                <p14:cNvContentPartPr/>
                <p14:nvPr/>
              </p14:nvContentPartPr>
              <p14:xfrm>
                <a:off x="1016804" y="4814542"/>
                <a:ext cx="13680" cy="119520"/>
              </p14:xfrm>
            </p:contentPart>
          </mc:Choice>
          <mc:Fallback xmlns="">
            <p:pic>
              <p:nvPicPr>
                <p:cNvPr id="102949" name="Freihand 102948">
                  <a:extLst>
                    <a:ext uri="{FF2B5EF4-FFF2-40B4-BE49-F238E27FC236}">
                      <a16:creationId xmlns:a16="http://schemas.microsoft.com/office/drawing/2014/main" id="{84153F45-E1FA-5CAF-3732-25227D1E233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1008164" y="4805542"/>
                  <a:ext cx="3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102950" name="Freihand 102949">
                  <a:extLst>
                    <a:ext uri="{FF2B5EF4-FFF2-40B4-BE49-F238E27FC236}">
                      <a16:creationId xmlns:a16="http://schemas.microsoft.com/office/drawing/2014/main" id="{32B7B3CC-CD52-80A3-511F-CCCA8AA0B8BA}"/>
                    </a:ext>
                  </a:extLst>
                </p14:cNvPr>
                <p14:cNvContentPartPr/>
                <p14:nvPr/>
              </p14:nvContentPartPr>
              <p14:xfrm>
                <a:off x="917804" y="4734262"/>
                <a:ext cx="172800" cy="114480"/>
              </p14:xfrm>
            </p:contentPart>
          </mc:Choice>
          <mc:Fallback xmlns="">
            <p:pic>
              <p:nvPicPr>
                <p:cNvPr id="102950" name="Freihand 102949">
                  <a:extLst>
                    <a:ext uri="{FF2B5EF4-FFF2-40B4-BE49-F238E27FC236}">
                      <a16:creationId xmlns:a16="http://schemas.microsoft.com/office/drawing/2014/main" id="{32B7B3CC-CD52-80A3-511F-CCCA8AA0B8BA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908804" y="4725622"/>
                  <a:ext cx="19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102951" name="Freihand 102950">
                  <a:extLst>
                    <a:ext uri="{FF2B5EF4-FFF2-40B4-BE49-F238E27FC236}">
                      <a16:creationId xmlns:a16="http://schemas.microsoft.com/office/drawing/2014/main" id="{CFCAC233-4B9A-7576-D58E-50BA0FAC5953}"/>
                    </a:ext>
                  </a:extLst>
                </p14:cNvPr>
                <p14:cNvContentPartPr/>
                <p14:nvPr/>
              </p14:nvContentPartPr>
              <p14:xfrm>
                <a:off x="1141004" y="4790422"/>
                <a:ext cx="24480" cy="111240"/>
              </p14:xfrm>
            </p:contentPart>
          </mc:Choice>
          <mc:Fallback xmlns="">
            <p:pic>
              <p:nvPicPr>
                <p:cNvPr id="102951" name="Freihand 102950">
                  <a:extLst>
                    <a:ext uri="{FF2B5EF4-FFF2-40B4-BE49-F238E27FC236}">
                      <a16:creationId xmlns:a16="http://schemas.microsoft.com/office/drawing/2014/main" id="{CFCAC233-4B9A-7576-D58E-50BA0FAC5953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132364" y="4781422"/>
                  <a:ext cx="4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102952" name="Freihand 102951">
                  <a:extLst>
                    <a:ext uri="{FF2B5EF4-FFF2-40B4-BE49-F238E27FC236}">
                      <a16:creationId xmlns:a16="http://schemas.microsoft.com/office/drawing/2014/main" id="{10A41C87-DBF0-A676-C217-9948361D21E3}"/>
                    </a:ext>
                  </a:extLst>
                </p14:cNvPr>
                <p14:cNvContentPartPr/>
                <p14:nvPr/>
              </p14:nvContentPartPr>
              <p14:xfrm>
                <a:off x="1077284" y="4719502"/>
                <a:ext cx="179280" cy="126360"/>
              </p14:xfrm>
            </p:contentPart>
          </mc:Choice>
          <mc:Fallback xmlns="">
            <p:pic>
              <p:nvPicPr>
                <p:cNvPr id="102952" name="Freihand 102951">
                  <a:extLst>
                    <a:ext uri="{FF2B5EF4-FFF2-40B4-BE49-F238E27FC236}">
                      <a16:creationId xmlns:a16="http://schemas.microsoft.com/office/drawing/2014/main" id="{10A41C87-DBF0-A676-C217-9948361D21E3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068284" y="4710862"/>
                  <a:ext cx="196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102954" name="Freihand 102953">
                  <a:extLst>
                    <a:ext uri="{FF2B5EF4-FFF2-40B4-BE49-F238E27FC236}">
                      <a16:creationId xmlns:a16="http://schemas.microsoft.com/office/drawing/2014/main" id="{544CBEBA-BF71-E038-91B5-5237ACCB6C6F}"/>
                    </a:ext>
                  </a:extLst>
                </p14:cNvPr>
                <p14:cNvContentPartPr/>
                <p14:nvPr/>
              </p14:nvContentPartPr>
              <p14:xfrm>
                <a:off x="1412084" y="4859542"/>
                <a:ext cx="7560" cy="19800"/>
              </p14:xfrm>
            </p:contentPart>
          </mc:Choice>
          <mc:Fallback xmlns="">
            <p:pic>
              <p:nvPicPr>
                <p:cNvPr id="102954" name="Freihand 102953">
                  <a:extLst>
                    <a:ext uri="{FF2B5EF4-FFF2-40B4-BE49-F238E27FC236}">
                      <a16:creationId xmlns:a16="http://schemas.microsoft.com/office/drawing/2014/main" id="{544CBEBA-BF71-E038-91B5-5237ACCB6C6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1403084" y="4850542"/>
                  <a:ext cx="2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102955" name="Freihand 102954">
                  <a:extLst>
                    <a:ext uri="{FF2B5EF4-FFF2-40B4-BE49-F238E27FC236}">
                      <a16:creationId xmlns:a16="http://schemas.microsoft.com/office/drawing/2014/main" id="{95CB1901-7F40-E630-38C0-F9C06521E45D}"/>
                    </a:ext>
                  </a:extLst>
                </p14:cNvPr>
                <p14:cNvContentPartPr/>
                <p14:nvPr/>
              </p14:nvContentPartPr>
              <p14:xfrm>
                <a:off x="1401644" y="4941982"/>
                <a:ext cx="14760" cy="11160"/>
              </p14:xfrm>
            </p:contentPart>
          </mc:Choice>
          <mc:Fallback xmlns="">
            <p:pic>
              <p:nvPicPr>
                <p:cNvPr id="102955" name="Freihand 102954">
                  <a:extLst>
                    <a:ext uri="{FF2B5EF4-FFF2-40B4-BE49-F238E27FC236}">
                      <a16:creationId xmlns:a16="http://schemas.microsoft.com/office/drawing/2014/main" id="{95CB1901-7F40-E630-38C0-F9C06521E4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93004" y="4932982"/>
                  <a:ext cx="3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102957" name="Freihand 102956">
                  <a:extLst>
                    <a:ext uri="{FF2B5EF4-FFF2-40B4-BE49-F238E27FC236}">
                      <a16:creationId xmlns:a16="http://schemas.microsoft.com/office/drawing/2014/main" id="{6F77A668-57CB-DA8B-688E-7AF0CFC70344}"/>
                    </a:ext>
                  </a:extLst>
                </p14:cNvPr>
                <p14:cNvContentPartPr/>
                <p14:nvPr/>
              </p14:nvContentPartPr>
              <p14:xfrm>
                <a:off x="1684964" y="4766302"/>
                <a:ext cx="78120" cy="111960"/>
              </p14:xfrm>
            </p:contentPart>
          </mc:Choice>
          <mc:Fallback xmlns="">
            <p:pic>
              <p:nvPicPr>
                <p:cNvPr id="102957" name="Freihand 102956">
                  <a:extLst>
                    <a:ext uri="{FF2B5EF4-FFF2-40B4-BE49-F238E27FC236}">
                      <a16:creationId xmlns:a16="http://schemas.microsoft.com/office/drawing/2014/main" id="{6F77A668-57CB-DA8B-688E-7AF0CFC70344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676324" y="4757662"/>
                  <a:ext cx="95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102958" name="Freihand 102957">
                  <a:extLst>
                    <a:ext uri="{FF2B5EF4-FFF2-40B4-BE49-F238E27FC236}">
                      <a16:creationId xmlns:a16="http://schemas.microsoft.com/office/drawing/2014/main" id="{074FA815-3AD6-ACA7-5F4F-EEF6E46B4CD9}"/>
                    </a:ext>
                  </a:extLst>
                </p14:cNvPr>
                <p14:cNvContentPartPr/>
                <p14:nvPr/>
              </p14:nvContentPartPr>
              <p14:xfrm>
                <a:off x="1838324" y="4794022"/>
                <a:ext cx="84240" cy="74520"/>
              </p14:xfrm>
            </p:contentPart>
          </mc:Choice>
          <mc:Fallback xmlns="">
            <p:pic>
              <p:nvPicPr>
                <p:cNvPr id="102958" name="Freihand 102957">
                  <a:extLst>
                    <a:ext uri="{FF2B5EF4-FFF2-40B4-BE49-F238E27FC236}">
                      <a16:creationId xmlns:a16="http://schemas.microsoft.com/office/drawing/2014/main" id="{074FA815-3AD6-ACA7-5F4F-EEF6E46B4CD9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829684" y="4785382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102959" name="Freihand 102958">
                  <a:extLst>
                    <a:ext uri="{FF2B5EF4-FFF2-40B4-BE49-F238E27FC236}">
                      <a16:creationId xmlns:a16="http://schemas.microsoft.com/office/drawing/2014/main" id="{7EEEEEE3-89E6-14DC-6B9F-B67FD7748965}"/>
                    </a:ext>
                  </a:extLst>
                </p14:cNvPr>
                <p14:cNvContentPartPr/>
                <p14:nvPr/>
              </p14:nvContentPartPr>
              <p14:xfrm>
                <a:off x="1965764" y="4789702"/>
                <a:ext cx="74520" cy="62640"/>
              </p14:xfrm>
            </p:contentPart>
          </mc:Choice>
          <mc:Fallback xmlns="">
            <p:pic>
              <p:nvPicPr>
                <p:cNvPr id="102959" name="Freihand 102958">
                  <a:extLst>
                    <a:ext uri="{FF2B5EF4-FFF2-40B4-BE49-F238E27FC236}">
                      <a16:creationId xmlns:a16="http://schemas.microsoft.com/office/drawing/2014/main" id="{7EEEEEE3-89E6-14DC-6B9F-B67FD7748965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957124" y="4781062"/>
                  <a:ext cx="92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102960" name="Freihand 102959">
                  <a:extLst>
                    <a:ext uri="{FF2B5EF4-FFF2-40B4-BE49-F238E27FC236}">
                      <a16:creationId xmlns:a16="http://schemas.microsoft.com/office/drawing/2014/main" id="{58B9CA91-1EBD-87E3-A39B-1AC1F35D64E4}"/>
                    </a:ext>
                  </a:extLst>
                </p14:cNvPr>
                <p14:cNvContentPartPr/>
                <p14:nvPr/>
              </p14:nvContentPartPr>
              <p14:xfrm>
                <a:off x="2107604" y="4799782"/>
                <a:ext cx="53280" cy="61920"/>
              </p14:xfrm>
            </p:contentPart>
          </mc:Choice>
          <mc:Fallback xmlns="">
            <p:pic>
              <p:nvPicPr>
                <p:cNvPr id="102960" name="Freihand 102959">
                  <a:extLst>
                    <a:ext uri="{FF2B5EF4-FFF2-40B4-BE49-F238E27FC236}">
                      <a16:creationId xmlns:a16="http://schemas.microsoft.com/office/drawing/2014/main" id="{58B9CA91-1EBD-87E3-A39B-1AC1F35D64E4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098604" y="4791142"/>
                  <a:ext cx="70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102961" name="Freihand 102960">
                  <a:extLst>
                    <a:ext uri="{FF2B5EF4-FFF2-40B4-BE49-F238E27FC236}">
                      <a16:creationId xmlns:a16="http://schemas.microsoft.com/office/drawing/2014/main" id="{C5F2D2C6-1FD2-82D0-9BE4-AEC496541B08}"/>
                    </a:ext>
                  </a:extLst>
                </p14:cNvPr>
                <p14:cNvContentPartPr/>
                <p14:nvPr/>
              </p14:nvContentPartPr>
              <p14:xfrm>
                <a:off x="2194724" y="4802662"/>
                <a:ext cx="131760" cy="54360"/>
              </p14:xfrm>
            </p:contentPart>
          </mc:Choice>
          <mc:Fallback xmlns="">
            <p:pic>
              <p:nvPicPr>
                <p:cNvPr id="102961" name="Freihand 102960">
                  <a:extLst>
                    <a:ext uri="{FF2B5EF4-FFF2-40B4-BE49-F238E27FC236}">
                      <a16:creationId xmlns:a16="http://schemas.microsoft.com/office/drawing/2014/main" id="{C5F2D2C6-1FD2-82D0-9BE4-AEC496541B0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186084" y="4794022"/>
                  <a:ext cx="149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102962" name="Freihand 102961">
                  <a:extLst>
                    <a:ext uri="{FF2B5EF4-FFF2-40B4-BE49-F238E27FC236}">
                      <a16:creationId xmlns:a16="http://schemas.microsoft.com/office/drawing/2014/main" id="{89621A42-66D0-5EAA-0FA7-6CC9164C4227}"/>
                    </a:ext>
                  </a:extLst>
                </p14:cNvPr>
                <p14:cNvContentPartPr/>
                <p14:nvPr/>
              </p14:nvContentPartPr>
              <p14:xfrm>
                <a:off x="1927604" y="4882942"/>
                <a:ext cx="26640" cy="7560"/>
              </p14:xfrm>
            </p:contentPart>
          </mc:Choice>
          <mc:Fallback xmlns="">
            <p:pic>
              <p:nvPicPr>
                <p:cNvPr id="102962" name="Freihand 102961">
                  <a:extLst>
                    <a:ext uri="{FF2B5EF4-FFF2-40B4-BE49-F238E27FC236}">
                      <a16:creationId xmlns:a16="http://schemas.microsoft.com/office/drawing/2014/main" id="{89621A42-66D0-5EAA-0FA7-6CC9164C4227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918604" y="4874302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102963" name="Freihand 102962">
                  <a:extLst>
                    <a:ext uri="{FF2B5EF4-FFF2-40B4-BE49-F238E27FC236}">
                      <a16:creationId xmlns:a16="http://schemas.microsoft.com/office/drawing/2014/main" id="{2F3E1B96-44C8-9C07-7780-BC0C034926BC}"/>
                    </a:ext>
                  </a:extLst>
                </p14:cNvPr>
                <p14:cNvContentPartPr/>
                <p14:nvPr/>
              </p14:nvContentPartPr>
              <p14:xfrm>
                <a:off x="2496044" y="4785742"/>
                <a:ext cx="7920" cy="87480"/>
              </p14:xfrm>
            </p:contentPart>
          </mc:Choice>
          <mc:Fallback xmlns="">
            <p:pic>
              <p:nvPicPr>
                <p:cNvPr id="102963" name="Freihand 102962">
                  <a:extLst>
                    <a:ext uri="{FF2B5EF4-FFF2-40B4-BE49-F238E27FC236}">
                      <a16:creationId xmlns:a16="http://schemas.microsoft.com/office/drawing/2014/main" id="{2F3E1B96-44C8-9C07-7780-BC0C034926BC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487404" y="4776742"/>
                  <a:ext cx="25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102964" name="Freihand 102963">
                  <a:extLst>
                    <a:ext uri="{FF2B5EF4-FFF2-40B4-BE49-F238E27FC236}">
                      <a16:creationId xmlns:a16="http://schemas.microsoft.com/office/drawing/2014/main" id="{CD7ACF1F-38D4-31B8-44A1-D3D3CD7176EB}"/>
                    </a:ext>
                  </a:extLst>
                </p14:cNvPr>
                <p14:cNvContentPartPr/>
                <p14:nvPr/>
              </p14:nvContentPartPr>
              <p14:xfrm>
                <a:off x="2418284" y="4812022"/>
                <a:ext cx="139680" cy="32760"/>
              </p14:xfrm>
            </p:contentPart>
          </mc:Choice>
          <mc:Fallback xmlns="">
            <p:pic>
              <p:nvPicPr>
                <p:cNvPr id="102964" name="Freihand 102963">
                  <a:extLst>
                    <a:ext uri="{FF2B5EF4-FFF2-40B4-BE49-F238E27FC236}">
                      <a16:creationId xmlns:a16="http://schemas.microsoft.com/office/drawing/2014/main" id="{CD7ACF1F-38D4-31B8-44A1-D3D3CD7176E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2409284" y="4803022"/>
                  <a:ext cx="157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102965" name="Freihand 102964">
                  <a:extLst>
                    <a:ext uri="{FF2B5EF4-FFF2-40B4-BE49-F238E27FC236}">
                      <a16:creationId xmlns:a16="http://schemas.microsoft.com/office/drawing/2014/main" id="{BBF3FFA7-984A-390E-A2EC-4632BFD8F860}"/>
                    </a:ext>
                  </a:extLst>
                </p14:cNvPr>
                <p14:cNvContentPartPr/>
                <p14:nvPr/>
              </p14:nvContentPartPr>
              <p14:xfrm>
                <a:off x="2650484" y="4656142"/>
                <a:ext cx="98640" cy="137520"/>
              </p14:xfrm>
            </p:contentPart>
          </mc:Choice>
          <mc:Fallback xmlns="">
            <p:pic>
              <p:nvPicPr>
                <p:cNvPr id="102965" name="Freihand 102964">
                  <a:extLst>
                    <a:ext uri="{FF2B5EF4-FFF2-40B4-BE49-F238E27FC236}">
                      <a16:creationId xmlns:a16="http://schemas.microsoft.com/office/drawing/2014/main" id="{BBF3FFA7-984A-390E-A2EC-4632BFD8F86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641484" y="4647502"/>
                  <a:ext cx="116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102966" name="Freihand 102965">
                  <a:extLst>
                    <a:ext uri="{FF2B5EF4-FFF2-40B4-BE49-F238E27FC236}">
                      <a16:creationId xmlns:a16="http://schemas.microsoft.com/office/drawing/2014/main" id="{91F612AD-A875-5C2B-6610-5392B4CE043F}"/>
                    </a:ext>
                  </a:extLst>
                </p14:cNvPr>
                <p14:cNvContentPartPr/>
                <p14:nvPr/>
              </p14:nvContentPartPr>
              <p14:xfrm>
                <a:off x="2801324" y="4638502"/>
                <a:ext cx="102240" cy="126720"/>
              </p14:xfrm>
            </p:contentPart>
          </mc:Choice>
          <mc:Fallback xmlns="">
            <p:pic>
              <p:nvPicPr>
                <p:cNvPr id="102966" name="Freihand 102965">
                  <a:extLst>
                    <a:ext uri="{FF2B5EF4-FFF2-40B4-BE49-F238E27FC236}">
                      <a16:creationId xmlns:a16="http://schemas.microsoft.com/office/drawing/2014/main" id="{91F612AD-A875-5C2B-6610-5392B4CE043F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792324" y="4629862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102967" name="Freihand 102966">
                  <a:extLst>
                    <a:ext uri="{FF2B5EF4-FFF2-40B4-BE49-F238E27FC236}">
                      <a16:creationId xmlns:a16="http://schemas.microsoft.com/office/drawing/2014/main" id="{A198EAC7-E5F0-FBB8-F35C-42B7B6167DEF}"/>
                    </a:ext>
                  </a:extLst>
                </p14:cNvPr>
                <p14:cNvContentPartPr/>
                <p14:nvPr/>
              </p14:nvContentPartPr>
              <p14:xfrm>
                <a:off x="2952884" y="4658302"/>
                <a:ext cx="77040" cy="78840"/>
              </p14:xfrm>
            </p:contentPart>
          </mc:Choice>
          <mc:Fallback xmlns="">
            <p:pic>
              <p:nvPicPr>
                <p:cNvPr id="102967" name="Freihand 102966">
                  <a:extLst>
                    <a:ext uri="{FF2B5EF4-FFF2-40B4-BE49-F238E27FC236}">
                      <a16:creationId xmlns:a16="http://schemas.microsoft.com/office/drawing/2014/main" id="{A198EAC7-E5F0-FBB8-F35C-42B7B6167DEF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943884" y="4649302"/>
                  <a:ext cx="9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102968" name="Freihand 102967">
                  <a:extLst>
                    <a:ext uri="{FF2B5EF4-FFF2-40B4-BE49-F238E27FC236}">
                      <a16:creationId xmlns:a16="http://schemas.microsoft.com/office/drawing/2014/main" id="{7EA5F83A-60D6-C5A5-4C4B-0881594F0303}"/>
                    </a:ext>
                  </a:extLst>
                </p14:cNvPr>
                <p14:cNvContentPartPr/>
                <p14:nvPr/>
              </p14:nvContentPartPr>
              <p14:xfrm>
                <a:off x="3050444" y="4652902"/>
                <a:ext cx="140040" cy="84960"/>
              </p14:xfrm>
            </p:contentPart>
          </mc:Choice>
          <mc:Fallback xmlns="">
            <p:pic>
              <p:nvPicPr>
                <p:cNvPr id="102968" name="Freihand 102967">
                  <a:extLst>
                    <a:ext uri="{FF2B5EF4-FFF2-40B4-BE49-F238E27FC236}">
                      <a16:creationId xmlns:a16="http://schemas.microsoft.com/office/drawing/2014/main" id="{7EA5F83A-60D6-C5A5-4C4B-0881594F0303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041444" y="4644262"/>
                  <a:ext cx="15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102969" name="Freihand 102968">
                  <a:extLst>
                    <a:ext uri="{FF2B5EF4-FFF2-40B4-BE49-F238E27FC236}">
                      <a16:creationId xmlns:a16="http://schemas.microsoft.com/office/drawing/2014/main" id="{B5D45175-220F-BA69-2CA7-8C39534BEE1C}"/>
                    </a:ext>
                  </a:extLst>
                </p14:cNvPr>
                <p14:cNvContentPartPr/>
                <p14:nvPr/>
              </p14:nvContentPartPr>
              <p14:xfrm>
                <a:off x="2766404" y="4804822"/>
                <a:ext cx="426600" cy="48240"/>
              </p14:xfrm>
            </p:contentPart>
          </mc:Choice>
          <mc:Fallback xmlns="">
            <p:pic>
              <p:nvPicPr>
                <p:cNvPr id="102969" name="Freihand 102968">
                  <a:extLst>
                    <a:ext uri="{FF2B5EF4-FFF2-40B4-BE49-F238E27FC236}">
                      <a16:creationId xmlns:a16="http://schemas.microsoft.com/office/drawing/2014/main" id="{B5D45175-220F-BA69-2CA7-8C39534BEE1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757764" y="4795822"/>
                  <a:ext cx="44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102970" name="Freihand 102969">
                  <a:extLst>
                    <a:ext uri="{FF2B5EF4-FFF2-40B4-BE49-F238E27FC236}">
                      <a16:creationId xmlns:a16="http://schemas.microsoft.com/office/drawing/2014/main" id="{795107C6-2F60-64AD-08F5-A1704360A083}"/>
                    </a:ext>
                  </a:extLst>
                </p14:cNvPr>
                <p14:cNvContentPartPr/>
                <p14:nvPr/>
              </p14:nvContentPartPr>
              <p14:xfrm>
                <a:off x="2953244" y="4882222"/>
                <a:ext cx="139320" cy="101520"/>
              </p14:xfrm>
            </p:contentPart>
          </mc:Choice>
          <mc:Fallback xmlns="">
            <p:pic>
              <p:nvPicPr>
                <p:cNvPr id="102970" name="Freihand 102969">
                  <a:extLst>
                    <a:ext uri="{FF2B5EF4-FFF2-40B4-BE49-F238E27FC236}">
                      <a16:creationId xmlns:a16="http://schemas.microsoft.com/office/drawing/2014/main" id="{795107C6-2F60-64AD-08F5-A1704360A08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944604" y="4873222"/>
                  <a:ext cx="156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02972" name="Freihand 102971">
                  <a:extLst>
                    <a:ext uri="{FF2B5EF4-FFF2-40B4-BE49-F238E27FC236}">
                      <a16:creationId xmlns:a16="http://schemas.microsoft.com/office/drawing/2014/main" id="{5031DF70-6497-A508-29EC-2C1003B784D0}"/>
                    </a:ext>
                  </a:extLst>
                </p14:cNvPr>
                <p14:cNvContentPartPr/>
                <p14:nvPr/>
              </p14:nvContentPartPr>
              <p14:xfrm>
                <a:off x="3334124" y="4817062"/>
                <a:ext cx="168480" cy="14400"/>
              </p14:xfrm>
            </p:contentPart>
          </mc:Choice>
          <mc:Fallback xmlns="">
            <p:pic>
              <p:nvPicPr>
                <p:cNvPr id="102972" name="Freihand 102971">
                  <a:extLst>
                    <a:ext uri="{FF2B5EF4-FFF2-40B4-BE49-F238E27FC236}">
                      <a16:creationId xmlns:a16="http://schemas.microsoft.com/office/drawing/2014/main" id="{5031DF70-6497-A508-29EC-2C1003B784D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325124" y="4808422"/>
                  <a:ext cx="186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02973" name="Freihand 102972">
                  <a:extLst>
                    <a:ext uri="{FF2B5EF4-FFF2-40B4-BE49-F238E27FC236}">
                      <a16:creationId xmlns:a16="http://schemas.microsoft.com/office/drawing/2014/main" id="{AA2D872C-7461-3CA6-0942-2D81C20B205D}"/>
                    </a:ext>
                  </a:extLst>
                </p14:cNvPr>
                <p14:cNvContentPartPr/>
                <p14:nvPr/>
              </p14:nvContentPartPr>
              <p14:xfrm>
                <a:off x="3366524" y="4850542"/>
                <a:ext cx="132840" cy="13680"/>
              </p14:xfrm>
            </p:contentPart>
          </mc:Choice>
          <mc:Fallback xmlns="">
            <p:pic>
              <p:nvPicPr>
                <p:cNvPr id="102973" name="Freihand 102972">
                  <a:extLst>
                    <a:ext uri="{FF2B5EF4-FFF2-40B4-BE49-F238E27FC236}">
                      <a16:creationId xmlns:a16="http://schemas.microsoft.com/office/drawing/2014/main" id="{AA2D872C-7461-3CA6-0942-2D81C20B205D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357884" y="4841902"/>
                  <a:ext cx="15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02974" name="Freihand 102973">
                  <a:extLst>
                    <a:ext uri="{FF2B5EF4-FFF2-40B4-BE49-F238E27FC236}">
                      <a16:creationId xmlns:a16="http://schemas.microsoft.com/office/drawing/2014/main" id="{AC489B99-7B25-153D-3170-62184E30FE1D}"/>
                    </a:ext>
                  </a:extLst>
                </p14:cNvPr>
                <p14:cNvContentPartPr/>
                <p14:nvPr/>
              </p14:nvContentPartPr>
              <p14:xfrm>
                <a:off x="3860444" y="4675582"/>
                <a:ext cx="20520" cy="161280"/>
              </p14:xfrm>
            </p:contentPart>
          </mc:Choice>
          <mc:Fallback xmlns="">
            <p:pic>
              <p:nvPicPr>
                <p:cNvPr id="102974" name="Freihand 102973">
                  <a:extLst>
                    <a:ext uri="{FF2B5EF4-FFF2-40B4-BE49-F238E27FC236}">
                      <a16:creationId xmlns:a16="http://schemas.microsoft.com/office/drawing/2014/main" id="{AC489B99-7B25-153D-3170-62184E30FE1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3851444" y="4666942"/>
                  <a:ext cx="3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02975" name="Freihand 102974">
                  <a:extLst>
                    <a:ext uri="{FF2B5EF4-FFF2-40B4-BE49-F238E27FC236}">
                      <a16:creationId xmlns:a16="http://schemas.microsoft.com/office/drawing/2014/main" id="{1107C82B-A4CB-9660-BD6E-077F2F07633D}"/>
                    </a:ext>
                  </a:extLst>
                </p14:cNvPr>
                <p14:cNvContentPartPr/>
                <p14:nvPr/>
              </p14:nvContentPartPr>
              <p14:xfrm>
                <a:off x="3692684" y="4597102"/>
                <a:ext cx="326160" cy="101160"/>
              </p14:xfrm>
            </p:contentPart>
          </mc:Choice>
          <mc:Fallback xmlns="">
            <p:pic>
              <p:nvPicPr>
                <p:cNvPr id="102975" name="Freihand 102974">
                  <a:extLst>
                    <a:ext uri="{FF2B5EF4-FFF2-40B4-BE49-F238E27FC236}">
                      <a16:creationId xmlns:a16="http://schemas.microsoft.com/office/drawing/2014/main" id="{1107C82B-A4CB-9660-BD6E-077F2F07633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3684044" y="4588462"/>
                  <a:ext cx="34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02977" name="Freihand 102976">
                  <a:extLst>
                    <a:ext uri="{FF2B5EF4-FFF2-40B4-BE49-F238E27FC236}">
                      <a16:creationId xmlns:a16="http://schemas.microsoft.com/office/drawing/2014/main" id="{E575E01E-1F5C-4C87-894C-FFA90003AF66}"/>
                    </a:ext>
                  </a:extLst>
                </p14:cNvPr>
                <p14:cNvContentPartPr/>
                <p14:nvPr/>
              </p14:nvContentPartPr>
              <p14:xfrm>
                <a:off x="895484" y="5281822"/>
                <a:ext cx="150120" cy="164520"/>
              </p14:xfrm>
            </p:contentPart>
          </mc:Choice>
          <mc:Fallback xmlns="">
            <p:pic>
              <p:nvPicPr>
                <p:cNvPr id="102977" name="Freihand 102976">
                  <a:extLst>
                    <a:ext uri="{FF2B5EF4-FFF2-40B4-BE49-F238E27FC236}">
                      <a16:creationId xmlns:a16="http://schemas.microsoft.com/office/drawing/2014/main" id="{E575E01E-1F5C-4C87-894C-FFA90003AF6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86484" y="5273182"/>
                  <a:ext cx="167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02978" name="Freihand 102977">
                  <a:extLst>
                    <a:ext uri="{FF2B5EF4-FFF2-40B4-BE49-F238E27FC236}">
                      <a16:creationId xmlns:a16="http://schemas.microsoft.com/office/drawing/2014/main" id="{7E88630E-710E-F9BB-BF16-BE93780B3B96}"/>
                    </a:ext>
                  </a:extLst>
                </p14:cNvPr>
                <p14:cNvContentPartPr/>
                <p14:nvPr/>
              </p14:nvContentPartPr>
              <p14:xfrm>
                <a:off x="1094564" y="5254462"/>
                <a:ext cx="128520" cy="139680"/>
              </p14:xfrm>
            </p:contentPart>
          </mc:Choice>
          <mc:Fallback xmlns="">
            <p:pic>
              <p:nvPicPr>
                <p:cNvPr id="102978" name="Freihand 102977">
                  <a:extLst>
                    <a:ext uri="{FF2B5EF4-FFF2-40B4-BE49-F238E27FC236}">
                      <a16:creationId xmlns:a16="http://schemas.microsoft.com/office/drawing/2014/main" id="{7E88630E-710E-F9BB-BF16-BE93780B3B96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085924" y="5245822"/>
                  <a:ext cx="14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102984" name="Freihand 102983">
                  <a:extLst>
                    <a:ext uri="{FF2B5EF4-FFF2-40B4-BE49-F238E27FC236}">
                      <a16:creationId xmlns:a16="http://schemas.microsoft.com/office/drawing/2014/main" id="{672DCCAE-CA16-0715-92FE-3370BCFCA2DA}"/>
                    </a:ext>
                  </a:extLst>
                </p14:cNvPr>
                <p14:cNvContentPartPr/>
                <p14:nvPr/>
              </p14:nvContentPartPr>
              <p14:xfrm>
                <a:off x="1406324" y="5298022"/>
                <a:ext cx="17280" cy="9000"/>
              </p14:xfrm>
            </p:contentPart>
          </mc:Choice>
          <mc:Fallback xmlns="">
            <p:pic>
              <p:nvPicPr>
                <p:cNvPr id="102984" name="Freihand 102983">
                  <a:extLst>
                    <a:ext uri="{FF2B5EF4-FFF2-40B4-BE49-F238E27FC236}">
                      <a16:creationId xmlns:a16="http://schemas.microsoft.com/office/drawing/2014/main" id="{672DCCAE-CA16-0715-92FE-3370BCFCA2DA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97684" y="5289022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102985" name="Freihand 102984">
                  <a:extLst>
                    <a:ext uri="{FF2B5EF4-FFF2-40B4-BE49-F238E27FC236}">
                      <a16:creationId xmlns:a16="http://schemas.microsoft.com/office/drawing/2014/main" id="{CB7BB33B-81B9-D111-F757-5215F0D82B44}"/>
                    </a:ext>
                  </a:extLst>
                </p14:cNvPr>
                <p14:cNvContentPartPr/>
                <p14:nvPr/>
              </p14:nvContentPartPr>
              <p14:xfrm>
                <a:off x="1400204" y="5370742"/>
                <a:ext cx="16920" cy="18360"/>
              </p14:xfrm>
            </p:contentPart>
          </mc:Choice>
          <mc:Fallback xmlns="">
            <p:pic>
              <p:nvPicPr>
                <p:cNvPr id="102985" name="Freihand 102984">
                  <a:extLst>
                    <a:ext uri="{FF2B5EF4-FFF2-40B4-BE49-F238E27FC236}">
                      <a16:creationId xmlns:a16="http://schemas.microsoft.com/office/drawing/2014/main" id="{CB7BB33B-81B9-D111-F757-5215F0D82B44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391204" y="5361742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02987" name="Freihand 102986">
                  <a:extLst>
                    <a:ext uri="{FF2B5EF4-FFF2-40B4-BE49-F238E27FC236}">
                      <a16:creationId xmlns:a16="http://schemas.microsoft.com/office/drawing/2014/main" id="{342355CC-7742-03B3-440E-8AE667FF6A22}"/>
                    </a:ext>
                  </a:extLst>
                </p14:cNvPr>
                <p14:cNvContentPartPr/>
                <p14:nvPr/>
              </p14:nvContentPartPr>
              <p14:xfrm>
                <a:off x="1513604" y="5135302"/>
                <a:ext cx="86400" cy="136440"/>
              </p14:xfrm>
            </p:contentPart>
          </mc:Choice>
          <mc:Fallback xmlns="">
            <p:pic>
              <p:nvPicPr>
                <p:cNvPr id="102987" name="Freihand 102986">
                  <a:extLst>
                    <a:ext uri="{FF2B5EF4-FFF2-40B4-BE49-F238E27FC236}">
                      <a16:creationId xmlns:a16="http://schemas.microsoft.com/office/drawing/2014/main" id="{342355CC-7742-03B3-440E-8AE667FF6A2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504964" y="5126662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02988" name="Freihand 102987">
                  <a:extLst>
                    <a:ext uri="{FF2B5EF4-FFF2-40B4-BE49-F238E27FC236}">
                      <a16:creationId xmlns:a16="http://schemas.microsoft.com/office/drawing/2014/main" id="{6454D607-7169-A31F-BBA9-94D6417DCEAF}"/>
                    </a:ext>
                  </a:extLst>
                </p14:cNvPr>
                <p14:cNvContentPartPr/>
                <p14:nvPr/>
              </p14:nvContentPartPr>
              <p14:xfrm>
                <a:off x="1661924" y="5123422"/>
                <a:ext cx="52920" cy="140760"/>
              </p14:xfrm>
            </p:contentPart>
          </mc:Choice>
          <mc:Fallback xmlns="">
            <p:pic>
              <p:nvPicPr>
                <p:cNvPr id="102988" name="Freihand 102987">
                  <a:extLst>
                    <a:ext uri="{FF2B5EF4-FFF2-40B4-BE49-F238E27FC236}">
                      <a16:creationId xmlns:a16="http://schemas.microsoft.com/office/drawing/2014/main" id="{6454D607-7169-A31F-BBA9-94D6417DCEAF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653284" y="5114782"/>
                  <a:ext cx="70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102989" name="Freihand 102988">
                  <a:extLst>
                    <a:ext uri="{FF2B5EF4-FFF2-40B4-BE49-F238E27FC236}">
                      <a16:creationId xmlns:a16="http://schemas.microsoft.com/office/drawing/2014/main" id="{69D5E4DB-312E-56B6-C4D8-BED86B068719}"/>
                    </a:ext>
                  </a:extLst>
                </p14:cNvPr>
                <p14:cNvContentPartPr/>
                <p14:nvPr/>
              </p14:nvContentPartPr>
              <p14:xfrm>
                <a:off x="1764884" y="5236462"/>
                <a:ext cx="720" cy="29160"/>
              </p14:xfrm>
            </p:contentPart>
          </mc:Choice>
          <mc:Fallback xmlns="">
            <p:pic>
              <p:nvPicPr>
                <p:cNvPr id="102989" name="Freihand 102988">
                  <a:extLst>
                    <a:ext uri="{FF2B5EF4-FFF2-40B4-BE49-F238E27FC236}">
                      <a16:creationId xmlns:a16="http://schemas.microsoft.com/office/drawing/2014/main" id="{69D5E4DB-312E-56B6-C4D8-BED86B068719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756244" y="5227822"/>
                  <a:ext cx="18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102990" name="Freihand 102989">
                  <a:extLst>
                    <a:ext uri="{FF2B5EF4-FFF2-40B4-BE49-F238E27FC236}">
                      <a16:creationId xmlns:a16="http://schemas.microsoft.com/office/drawing/2014/main" id="{639236BC-77E3-ADDD-2ECB-CFFF766F0460}"/>
                    </a:ext>
                  </a:extLst>
                </p14:cNvPr>
                <p14:cNvContentPartPr/>
                <p14:nvPr/>
              </p14:nvContentPartPr>
              <p14:xfrm>
                <a:off x="1794044" y="5142142"/>
                <a:ext cx="86760" cy="120600"/>
              </p14:xfrm>
            </p:contentPart>
          </mc:Choice>
          <mc:Fallback xmlns="">
            <p:pic>
              <p:nvPicPr>
                <p:cNvPr id="102990" name="Freihand 102989">
                  <a:extLst>
                    <a:ext uri="{FF2B5EF4-FFF2-40B4-BE49-F238E27FC236}">
                      <a16:creationId xmlns:a16="http://schemas.microsoft.com/office/drawing/2014/main" id="{639236BC-77E3-ADDD-2ECB-CFFF766F046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785404" y="5133142"/>
                  <a:ext cx="104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102991" name="Freihand 102990">
                  <a:extLst>
                    <a:ext uri="{FF2B5EF4-FFF2-40B4-BE49-F238E27FC236}">
                      <a16:creationId xmlns:a16="http://schemas.microsoft.com/office/drawing/2014/main" id="{03EA5109-F16B-BB1E-402E-A3A2DBCDFA8B}"/>
                    </a:ext>
                  </a:extLst>
                </p14:cNvPr>
                <p14:cNvContentPartPr/>
                <p14:nvPr/>
              </p14:nvContentPartPr>
              <p14:xfrm>
                <a:off x="1909964" y="5156182"/>
                <a:ext cx="79560" cy="101520"/>
              </p14:xfrm>
            </p:contentPart>
          </mc:Choice>
          <mc:Fallback xmlns="">
            <p:pic>
              <p:nvPicPr>
                <p:cNvPr id="102991" name="Freihand 102990">
                  <a:extLst>
                    <a:ext uri="{FF2B5EF4-FFF2-40B4-BE49-F238E27FC236}">
                      <a16:creationId xmlns:a16="http://schemas.microsoft.com/office/drawing/2014/main" id="{03EA5109-F16B-BB1E-402E-A3A2DBCDFA8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900964" y="5147182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102992" name="Freihand 102991">
                  <a:extLst>
                    <a:ext uri="{FF2B5EF4-FFF2-40B4-BE49-F238E27FC236}">
                      <a16:creationId xmlns:a16="http://schemas.microsoft.com/office/drawing/2014/main" id="{B9F8D4C6-58FF-7CBE-A97C-608477BF598F}"/>
                    </a:ext>
                  </a:extLst>
                </p14:cNvPr>
                <p14:cNvContentPartPr/>
                <p14:nvPr/>
              </p14:nvContentPartPr>
              <p14:xfrm>
                <a:off x="2006444" y="5145742"/>
                <a:ext cx="153360" cy="122040"/>
              </p14:xfrm>
            </p:contentPart>
          </mc:Choice>
          <mc:Fallback xmlns="">
            <p:pic>
              <p:nvPicPr>
                <p:cNvPr id="102992" name="Freihand 102991">
                  <a:extLst>
                    <a:ext uri="{FF2B5EF4-FFF2-40B4-BE49-F238E27FC236}">
                      <a16:creationId xmlns:a16="http://schemas.microsoft.com/office/drawing/2014/main" id="{B9F8D4C6-58FF-7CBE-A97C-608477BF598F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997444" y="5137102"/>
                  <a:ext cx="17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102993" name="Freihand 102992">
                  <a:extLst>
                    <a:ext uri="{FF2B5EF4-FFF2-40B4-BE49-F238E27FC236}">
                      <a16:creationId xmlns:a16="http://schemas.microsoft.com/office/drawing/2014/main" id="{E5A5C567-D4C8-5D52-9BFC-8E1B6FACFBAB}"/>
                    </a:ext>
                  </a:extLst>
                </p14:cNvPr>
                <p14:cNvContentPartPr/>
                <p14:nvPr/>
              </p14:nvContentPartPr>
              <p14:xfrm>
                <a:off x="2188604" y="5160862"/>
                <a:ext cx="94320" cy="105480"/>
              </p14:xfrm>
            </p:contentPart>
          </mc:Choice>
          <mc:Fallback xmlns="">
            <p:pic>
              <p:nvPicPr>
                <p:cNvPr id="102993" name="Freihand 102992">
                  <a:extLst>
                    <a:ext uri="{FF2B5EF4-FFF2-40B4-BE49-F238E27FC236}">
                      <a16:creationId xmlns:a16="http://schemas.microsoft.com/office/drawing/2014/main" id="{E5A5C567-D4C8-5D52-9BFC-8E1B6FACFBAB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2179964" y="5151862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102994" name="Freihand 102993">
                  <a:extLst>
                    <a:ext uri="{FF2B5EF4-FFF2-40B4-BE49-F238E27FC236}">
                      <a16:creationId xmlns:a16="http://schemas.microsoft.com/office/drawing/2014/main" id="{4FA3A2FE-26B9-E3B5-F786-18909425C650}"/>
                    </a:ext>
                  </a:extLst>
                </p14:cNvPr>
                <p14:cNvContentPartPr/>
                <p14:nvPr/>
              </p14:nvContentPartPr>
              <p14:xfrm>
                <a:off x="2299844" y="5152582"/>
                <a:ext cx="74880" cy="99720"/>
              </p14:xfrm>
            </p:contentPart>
          </mc:Choice>
          <mc:Fallback xmlns="">
            <p:pic>
              <p:nvPicPr>
                <p:cNvPr id="102994" name="Freihand 102993">
                  <a:extLst>
                    <a:ext uri="{FF2B5EF4-FFF2-40B4-BE49-F238E27FC236}">
                      <a16:creationId xmlns:a16="http://schemas.microsoft.com/office/drawing/2014/main" id="{4FA3A2FE-26B9-E3B5-F786-18909425C65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290844" y="5143942"/>
                  <a:ext cx="92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102995" name="Freihand 102994">
                  <a:extLst>
                    <a:ext uri="{FF2B5EF4-FFF2-40B4-BE49-F238E27FC236}">
                      <a16:creationId xmlns:a16="http://schemas.microsoft.com/office/drawing/2014/main" id="{78601BCA-2913-12FF-9C6E-34762E62C785}"/>
                    </a:ext>
                  </a:extLst>
                </p14:cNvPr>
                <p14:cNvContentPartPr/>
                <p14:nvPr/>
              </p14:nvContentPartPr>
              <p14:xfrm>
                <a:off x="2389484" y="5143582"/>
                <a:ext cx="180000" cy="109800"/>
              </p14:xfrm>
            </p:contentPart>
          </mc:Choice>
          <mc:Fallback xmlns="">
            <p:pic>
              <p:nvPicPr>
                <p:cNvPr id="102995" name="Freihand 102994">
                  <a:extLst>
                    <a:ext uri="{FF2B5EF4-FFF2-40B4-BE49-F238E27FC236}">
                      <a16:creationId xmlns:a16="http://schemas.microsoft.com/office/drawing/2014/main" id="{78601BCA-2913-12FF-9C6E-34762E62C78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2380484" y="5134942"/>
                  <a:ext cx="19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102996" name="Freihand 102995">
                  <a:extLst>
                    <a:ext uri="{FF2B5EF4-FFF2-40B4-BE49-F238E27FC236}">
                      <a16:creationId xmlns:a16="http://schemas.microsoft.com/office/drawing/2014/main" id="{BFA1CAF8-D9F0-9ABF-D78A-7F5F50DE682B}"/>
                    </a:ext>
                  </a:extLst>
                </p14:cNvPr>
                <p14:cNvContentPartPr/>
                <p14:nvPr/>
              </p14:nvContentPartPr>
              <p14:xfrm>
                <a:off x="2559044" y="5130262"/>
                <a:ext cx="98280" cy="114120"/>
              </p14:xfrm>
            </p:contentPart>
          </mc:Choice>
          <mc:Fallback xmlns="">
            <p:pic>
              <p:nvPicPr>
                <p:cNvPr id="102996" name="Freihand 102995">
                  <a:extLst>
                    <a:ext uri="{FF2B5EF4-FFF2-40B4-BE49-F238E27FC236}">
                      <a16:creationId xmlns:a16="http://schemas.microsoft.com/office/drawing/2014/main" id="{BFA1CAF8-D9F0-9ABF-D78A-7F5F50DE682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2550404" y="5121622"/>
                  <a:ext cx="11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102997" name="Freihand 102996">
                  <a:extLst>
                    <a:ext uri="{FF2B5EF4-FFF2-40B4-BE49-F238E27FC236}">
                      <a16:creationId xmlns:a16="http://schemas.microsoft.com/office/drawing/2014/main" id="{AAB56128-2784-DC9F-47B8-EE045331679D}"/>
                    </a:ext>
                  </a:extLst>
                </p14:cNvPr>
                <p14:cNvContentPartPr/>
                <p14:nvPr/>
              </p14:nvContentPartPr>
              <p14:xfrm>
                <a:off x="2646884" y="5120542"/>
                <a:ext cx="119520" cy="95760"/>
              </p14:xfrm>
            </p:contentPart>
          </mc:Choice>
          <mc:Fallback xmlns="">
            <p:pic>
              <p:nvPicPr>
                <p:cNvPr id="102997" name="Freihand 102996">
                  <a:extLst>
                    <a:ext uri="{FF2B5EF4-FFF2-40B4-BE49-F238E27FC236}">
                      <a16:creationId xmlns:a16="http://schemas.microsoft.com/office/drawing/2014/main" id="{AAB56128-2784-DC9F-47B8-EE045331679D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2637884" y="5111542"/>
                  <a:ext cx="13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102998" name="Freihand 102997">
                  <a:extLst>
                    <a:ext uri="{FF2B5EF4-FFF2-40B4-BE49-F238E27FC236}">
                      <a16:creationId xmlns:a16="http://schemas.microsoft.com/office/drawing/2014/main" id="{EA9D80B2-CF27-BE0E-DF67-BBE6258DAEF6}"/>
                    </a:ext>
                  </a:extLst>
                </p14:cNvPr>
                <p14:cNvContentPartPr/>
                <p14:nvPr/>
              </p14:nvContentPartPr>
              <p14:xfrm>
                <a:off x="2775404" y="5111902"/>
                <a:ext cx="96480" cy="108000"/>
              </p14:xfrm>
            </p:contentPart>
          </mc:Choice>
          <mc:Fallback xmlns="">
            <p:pic>
              <p:nvPicPr>
                <p:cNvPr id="102998" name="Freihand 102997">
                  <a:extLst>
                    <a:ext uri="{FF2B5EF4-FFF2-40B4-BE49-F238E27FC236}">
                      <a16:creationId xmlns:a16="http://schemas.microsoft.com/office/drawing/2014/main" id="{EA9D80B2-CF27-BE0E-DF67-BBE6258DAEF6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2766404" y="5103262"/>
                  <a:ext cx="11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103000" name="Freihand 102999">
                  <a:extLst>
                    <a:ext uri="{FF2B5EF4-FFF2-40B4-BE49-F238E27FC236}">
                      <a16:creationId xmlns:a16="http://schemas.microsoft.com/office/drawing/2014/main" id="{6E4ADD31-BD57-37FA-174D-FB3354894ED9}"/>
                    </a:ext>
                  </a:extLst>
                </p14:cNvPr>
                <p14:cNvContentPartPr/>
                <p14:nvPr/>
              </p14:nvContentPartPr>
              <p14:xfrm>
                <a:off x="1534484" y="5295862"/>
                <a:ext cx="1331280" cy="28080"/>
              </p14:xfrm>
            </p:contentPart>
          </mc:Choice>
          <mc:Fallback xmlns="">
            <p:pic>
              <p:nvPicPr>
                <p:cNvPr id="103000" name="Freihand 102999">
                  <a:extLst>
                    <a:ext uri="{FF2B5EF4-FFF2-40B4-BE49-F238E27FC236}">
                      <a16:creationId xmlns:a16="http://schemas.microsoft.com/office/drawing/2014/main" id="{6E4ADD31-BD57-37FA-174D-FB3354894ED9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1525484" y="5287222"/>
                  <a:ext cx="1348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103014" name="Freihand 103013">
                  <a:extLst>
                    <a:ext uri="{FF2B5EF4-FFF2-40B4-BE49-F238E27FC236}">
                      <a16:creationId xmlns:a16="http://schemas.microsoft.com/office/drawing/2014/main" id="{E27D87DE-69D5-91CB-0861-32B7D8C75795}"/>
                    </a:ext>
                  </a:extLst>
                </p14:cNvPr>
                <p14:cNvContentPartPr/>
                <p14:nvPr/>
              </p14:nvContentPartPr>
              <p14:xfrm>
                <a:off x="2946764" y="5299462"/>
                <a:ext cx="36000" cy="19440"/>
              </p14:xfrm>
            </p:contentPart>
          </mc:Choice>
          <mc:Fallback xmlns="">
            <p:pic>
              <p:nvPicPr>
                <p:cNvPr id="103014" name="Freihand 103013">
                  <a:extLst>
                    <a:ext uri="{FF2B5EF4-FFF2-40B4-BE49-F238E27FC236}">
                      <a16:creationId xmlns:a16="http://schemas.microsoft.com/office/drawing/2014/main" id="{E27D87DE-69D5-91CB-0861-32B7D8C7579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937764" y="5290822"/>
                  <a:ext cx="53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103015" name="Freihand 103014">
                  <a:extLst>
                    <a:ext uri="{FF2B5EF4-FFF2-40B4-BE49-F238E27FC236}">
                      <a16:creationId xmlns:a16="http://schemas.microsoft.com/office/drawing/2014/main" id="{EC11B26B-63F4-5D6A-4D80-059D9ED04459}"/>
                    </a:ext>
                  </a:extLst>
                </p14:cNvPr>
                <p14:cNvContentPartPr/>
                <p14:nvPr/>
              </p14:nvContentPartPr>
              <p14:xfrm>
                <a:off x="3039644" y="5254102"/>
                <a:ext cx="73800" cy="93600"/>
              </p14:xfrm>
            </p:contentPart>
          </mc:Choice>
          <mc:Fallback xmlns="">
            <p:pic>
              <p:nvPicPr>
                <p:cNvPr id="103015" name="Freihand 103014">
                  <a:extLst>
                    <a:ext uri="{FF2B5EF4-FFF2-40B4-BE49-F238E27FC236}">
                      <a16:creationId xmlns:a16="http://schemas.microsoft.com/office/drawing/2014/main" id="{EC11B26B-63F4-5D6A-4D80-059D9ED0445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031004" y="5245102"/>
                  <a:ext cx="91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103017" name="Freihand 103016">
                  <a:extLst>
                    <a:ext uri="{FF2B5EF4-FFF2-40B4-BE49-F238E27FC236}">
                      <a16:creationId xmlns:a16="http://schemas.microsoft.com/office/drawing/2014/main" id="{62E6B4DB-ED42-CF28-F100-20AD9A8CC79C}"/>
                    </a:ext>
                  </a:extLst>
                </p14:cNvPr>
                <p14:cNvContentPartPr/>
                <p14:nvPr/>
              </p14:nvContentPartPr>
              <p14:xfrm>
                <a:off x="3229004" y="5244382"/>
                <a:ext cx="28080" cy="126360"/>
              </p14:xfrm>
            </p:contentPart>
          </mc:Choice>
          <mc:Fallback xmlns="">
            <p:pic>
              <p:nvPicPr>
                <p:cNvPr id="103017" name="Freihand 103016">
                  <a:extLst>
                    <a:ext uri="{FF2B5EF4-FFF2-40B4-BE49-F238E27FC236}">
                      <a16:creationId xmlns:a16="http://schemas.microsoft.com/office/drawing/2014/main" id="{62E6B4DB-ED42-CF28-F100-20AD9A8CC79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3220004" y="5235382"/>
                  <a:ext cx="45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103018" name="Freihand 103017">
                  <a:extLst>
                    <a:ext uri="{FF2B5EF4-FFF2-40B4-BE49-F238E27FC236}">
                      <a16:creationId xmlns:a16="http://schemas.microsoft.com/office/drawing/2014/main" id="{18A67BCC-85F8-9A17-9FF2-9B0F19502E4B}"/>
                    </a:ext>
                  </a:extLst>
                </p14:cNvPr>
                <p14:cNvContentPartPr/>
                <p14:nvPr/>
              </p14:nvContentPartPr>
              <p14:xfrm>
                <a:off x="3215324" y="5299102"/>
                <a:ext cx="79920" cy="3600"/>
              </p14:xfrm>
            </p:contentPart>
          </mc:Choice>
          <mc:Fallback xmlns="">
            <p:pic>
              <p:nvPicPr>
                <p:cNvPr id="103018" name="Freihand 103017">
                  <a:extLst>
                    <a:ext uri="{FF2B5EF4-FFF2-40B4-BE49-F238E27FC236}">
                      <a16:creationId xmlns:a16="http://schemas.microsoft.com/office/drawing/2014/main" id="{18A67BCC-85F8-9A17-9FF2-9B0F19502E4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3206684" y="5290102"/>
                  <a:ext cx="97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103019" name="Freihand 103018">
                  <a:extLst>
                    <a:ext uri="{FF2B5EF4-FFF2-40B4-BE49-F238E27FC236}">
                      <a16:creationId xmlns:a16="http://schemas.microsoft.com/office/drawing/2014/main" id="{D98C5109-255C-7E1B-DEF8-FAC415D5A880}"/>
                    </a:ext>
                  </a:extLst>
                </p14:cNvPr>
                <p14:cNvContentPartPr/>
                <p14:nvPr/>
              </p14:nvContentPartPr>
              <p14:xfrm>
                <a:off x="3350684" y="5204422"/>
                <a:ext cx="162360" cy="138960"/>
              </p14:xfrm>
            </p:contentPart>
          </mc:Choice>
          <mc:Fallback xmlns="">
            <p:pic>
              <p:nvPicPr>
                <p:cNvPr id="103019" name="Freihand 103018">
                  <a:extLst>
                    <a:ext uri="{FF2B5EF4-FFF2-40B4-BE49-F238E27FC236}">
                      <a16:creationId xmlns:a16="http://schemas.microsoft.com/office/drawing/2014/main" id="{D98C5109-255C-7E1B-DEF8-FAC415D5A88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341684" y="5195782"/>
                  <a:ext cx="18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103020" name="Freihand 103019">
                  <a:extLst>
                    <a:ext uri="{FF2B5EF4-FFF2-40B4-BE49-F238E27FC236}">
                      <a16:creationId xmlns:a16="http://schemas.microsoft.com/office/drawing/2014/main" id="{94E11555-2034-B9F4-E7E3-7A864D04065B}"/>
                    </a:ext>
                  </a:extLst>
                </p14:cNvPr>
                <p14:cNvContentPartPr/>
                <p14:nvPr/>
              </p14:nvContentPartPr>
              <p14:xfrm>
                <a:off x="3579644" y="5212702"/>
                <a:ext cx="114480" cy="100800"/>
              </p14:xfrm>
            </p:contentPart>
          </mc:Choice>
          <mc:Fallback xmlns="">
            <p:pic>
              <p:nvPicPr>
                <p:cNvPr id="103020" name="Freihand 103019">
                  <a:extLst>
                    <a:ext uri="{FF2B5EF4-FFF2-40B4-BE49-F238E27FC236}">
                      <a16:creationId xmlns:a16="http://schemas.microsoft.com/office/drawing/2014/main" id="{94E11555-2034-B9F4-E7E3-7A864D04065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3571004" y="5204062"/>
                  <a:ext cx="13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103022" name="Freihand 103021">
                  <a:extLst>
                    <a:ext uri="{FF2B5EF4-FFF2-40B4-BE49-F238E27FC236}">
                      <a16:creationId xmlns:a16="http://schemas.microsoft.com/office/drawing/2014/main" id="{72696053-7DAC-4C0C-C709-FE463479CE9C}"/>
                    </a:ext>
                  </a:extLst>
                </p14:cNvPr>
                <p14:cNvContentPartPr/>
                <p14:nvPr/>
              </p14:nvContentPartPr>
              <p14:xfrm>
                <a:off x="3742004" y="5225302"/>
                <a:ext cx="66240" cy="78480"/>
              </p14:xfrm>
            </p:contentPart>
          </mc:Choice>
          <mc:Fallback xmlns="">
            <p:pic>
              <p:nvPicPr>
                <p:cNvPr id="103022" name="Freihand 103021">
                  <a:extLst>
                    <a:ext uri="{FF2B5EF4-FFF2-40B4-BE49-F238E27FC236}">
                      <a16:creationId xmlns:a16="http://schemas.microsoft.com/office/drawing/2014/main" id="{72696053-7DAC-4C0C-C709-FE463479CE9C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3733364" y="5216662"/>
                  <a:ext cx="83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103023" name="Freihand 103022">
                  <a:extLst>
                    <a:ext uri="{FF2B5EF4-FFF2-40B4-BE49-F238E27FC236}">
                      <a16:creationId xmlns:a16="http://schemas.microsoft.com/office/drawing/2014/main" id="{AD27B2EE-2A12-7D50-C22B-2D58E87551FF}"/>
                    </a:ext>
                  </a:extLst>
                </p14:cNvPr>
                <p14:cNvContentPartPr/>
                <p14:nvPr/>
              </p14:nvContentPartPr>
              <p14:xfrm>
                <a:off x="3827324" y="5230342"/>
                <a:ext cx="86040" cy="55800"/>
              </p14:xfrm>
            </p:contentPart>
          </mc:Choice>
          <mc:Fallback xmlns="">
            <p:pic>
              <p:nvPicPr>
                <p:cNvPr id="103023" name="Freihand 103022">
                  <a:extLst>
                    <a:ext uri="{FF2B5EF4-FFF2-40B4-BE49-F238E27FC236}">
                      <a16:creationId xmlns:a16="http://schemas.microsoft.com/office/drawing/2014/main" id="{AD27B2EE-2A12-7D50-C22B-2D58E87551FF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3818684" y="5221702"/>
                  <a:ext cx="103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103024" name="Freihand 103023">
                  <a:extLst>
                    <a:ext uri="{FF2B5EF4-FFF2-40B4-BE49-F238E27FC236}">
                      <a16:creationId xmlns:a16="http://schemas.microsoft.com/office/drawing/2014/main" id="{7FF25BC2-629E-39F9-EFFB-F82036CE3C60}"/>
                    </a:ext>
                  </a:extLst>
                </p14:cNvPr>
                <p14:cNvContentPartPr/>
                <p14:nvPr/>
              </p14:nvContentPartPr>
              <p14:xfrm>
                <a:off x="3533924" y="5357422"/>
                <a:ext cx="13680" cy="2880"/>
              </p14:xfrm>
            </p:contentPart>
          </mc:Choice>
          <mc:Fallback xmlns="">
            <p:pic>
              <p:nvPicPr>
                <p:cNvPr id="103024" name="Freihand 103023">
                  <a:extLst>
                    <a:ext uri="{FF2B5EF4-FFF2-40B4-BE49-F238E27FC236}">
                      <a16:creationId xmlns:a16="http://schemas.microsoft.com/office/drawing/2014/main" id="{7FF25BC2-629E-39F9-EFFB-F82036CE3C60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524924" y="5348422"/>
                  <a:ext cx="3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103025" name="Freihand 103024">
                  <a:extLst>
                    <a:ext uri="{FF2B5EF4-FFF2-40B4-BE49-F238E27FC236}">
                      <a16:creationId xmlns:a16="http://schemas.microsoft.com/office/drawing/2014/main" id="{CA6942F6-228C-2DA4-DAB7-34EA0DCBEE08}"/>
                    </a:ext>
                  </a:extLst>
                </p14:cNvPr>
                <p14:cNvContentPartPr/>
                <p14:nvPr/>
              </p14:nvContentPartPr>
              <p14:xfrm>
                <a:off x="3975644" y="5257342"/>
                <a:ext cx="85320" cy="12240"/>
              </p14:xfrm>
            </p:contentPart>
          </mc:Choice>
          <mc:Fallback xmlns="">
            <p:pic>
              <p:nvPicPr>
                <p:cNvPr id="103025" name="Freihand 103024">
                  <a:extLst>
                    <a:ext uri="{FF2B5EF4-FFF2-40B4-BE49-F238E27FC236}">
                      <a16:creationId xmlns:a16="http://schemas.microsoft.com/office/drawing/2014/main" id="{CA6942F6-228C-2DA4-DAB7-34EA0DCBEE08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966644" y="5248342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03026" name="Freihand 103025">
                  <a:extLst>
                    <a:ext uri="{FF2B5EF4-FFF2-40B4-BE49-F238E27FC236}">
                      <a16:creationId xmlns:a16="http://schemas.microsoft.com/office/drawing/2014/main" id="{EE738AC0-11E7-85A8-187C-2ED903F3A167}"/>
                    </a:ext>
                  </a:extLst>
                </p14:cNvPr>
                <p14:cNvContentPartPr/>
                <p14:nvPr/>
              </p14:nvContentPartPr>
              <p14:xfrm>
                <a:off x="3987164" y="5299102"/>
                <a:ext cx="87120" cy="3960"/>
              </p14:xfrm>
            </p:contentPart>
          </mc:Choice>
          <mc:Fallback xmlns="">
            <p:pic>
              <p:nvPicPr>
                <p:cNvPr id="103026" name="Freihand 103025">
                  <a:extLst>
                    <a:ext uri="{FF2B5EF4-FFF2-40B4-BE49-F238E27FC236}">
                      <a16:creationId xmlns:a16="http://schemas.microsoft.com/office/drawing/2014/main" id="{EE738AC0-11E7-85A8-187C-2ED903F3A167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978524" y="5290102"/>
                  <a:ext cx="104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103027" name="Freihand 103026">
                  <a:extLst>
                    <a:ext uri="{FF2B5EF4-FFF2-40B4-BE49-F238E27FC236}">
                      <a16:creationId xmlns:a16="http://schemas.microsoft.com/office/drawing/2014/main" id="{7F909F87-0FE3-0866-CD6A-10B085DD4D74}"/>
                    </a:ext>
                  </a:extLst>
                </p14:cNvPr>
                <p14:cNvContentPartPr/>
                <p14:nvPr/>
              </p14:nvContentPartPr>
              <p14:xfrm>
                <a:off x="4209644" y="5173462"/>
                <a:ext cx="11880" cy="133560"/>
              </p14:xfrm>
            </p:contentPart>
          </mc:Choice>
          <mc:Fallback xmlns="">
            <p:pic>
              <p:nvPicPr>
                <p:cNvPr id="103027" name="Freihand 103026">
                  <a:extLst>
                    <a:ext uri="{FF2B5EF4-FFF2-40B4-BE49-F238E27FC236}">
                      <a16:creationId xmlns:a16="http://schemas.microsoft.com/office/drawing/2014/main" id="{7F909F87-0FE3-0866-CD6A-10B085DD4D7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4201004" y="5164822"/>
                  <a:ext cx="2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103028" name="Freihand 103027">
                  <a:extLst>
                    <a:ext uri="{FF2B5EF4-FFF2-40B4-BE49-F238E27FC236}">
                      <a16:creationId xmlns:a16="http://schemas.microsoft.com/office/drawing/2014/main" id="{DD2E7847-A475-879D-0BAE-191F963FB922}"/>
                    </a:ext>
                  </a:extLst>
                </p14:cNvPr>
                <p14:cNvContentPartPr/>
                <p14:nvPr/>
              </p14:nvContentPartPr>
              <p14:xfrm>
                <a:off x="4108844" y="5172742"/>
                <a:ext cx="202320" cy="163080"/>
              </p14:xfrm>
            </p:contentPart>
          </mc:Choice>
          <mc:Fallback xmlns="">
            <p:pic>
              <p:nvPicPr>
                <p:cNvPr id="103028" name="Freihand 103027">
                  <a:extLst>
                    <a:ext uri="{FF2B5EF4-FFF2-40B4-BE49-F238E27FC236}">
                      <a16:creationId xmlns:a16="http://schemas.microsoft.com/office/drawing/2014/main" id="{DD2E7847-A475-879D-0BAE-191F963FB922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4100204" y="5163742"/>
                  <a:ext cx="21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103029" name="Freihand 103028">
                  <a:extLst>
                    <a:ext uri="{FF2B5EF4-FFF2-40B4-BE49-F238E27FC236}">
                      <a16:creationId xmlns:a16="http://schemas.microsoft.com/office/drawing/2014/main" id="{B53E01B6-A61A-63ED-5E27-7034C5D6CE63}"/>
                    </a:ext>
                  </a:extLst>
                </p14:cNvPr>
                <p14:cNvContentPartPr/>
                <p14:nvPr/>
              </p14:nvContentPartPr>
              <p14:xfrm>
                <a:off x="4354364" y="5107942"/>
                <a:ext cx="132840" cy="178920"/>
              </p14:xfrm>
            </p:contentPart>
          </mc:Choice>
          <mc:Fallback xmlns="">
            <p:pic>
              <p:nvPicPr>
                <p:cNvPr id="103029" name="Freihand 103028">
                  <a:extLst>
                    <a:ext uri="{FF2B5EF4-FFF2-40B4-BE49-F238E27FC236}">
                      <a16:creationId xmlns:a16="http://schemas.microsoft.com/office/drawing/2014/main" id="{B53E01B6-A61A-63ED-5E27-7034C5D6CE63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4345364" y="5099302"/>
                  <a:ext cx="15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103030" name="Freihand 103029">
                  <a:extLst>
                    <a:ext uri="{FF2B5EF4-FFF2-40B4-BE49-F238E27FC236}">
                      <a16:creationId xmlns:a16="http://schemas.microsoft.com/office/drawing/2014/main" id="{231CAB27-8545-8003-3967-81A357314E48}"/>
                    </a:ext>
                  </a:extLst>
                </p14:cNvPr>
                <p14:cNvContentPartPr/>
                <p14:nvPr/>
              </p14:nvContentPartPr>
              <p14:xfrm>
                <a:off x="4386044" y="5264902"/>
                <a:ext cx="52920" cy="51480"/>
              </p14:xfrm>
            </p:contentPart>
          </mc:Choice>
          <mc:Fallback xmlns="">
            <p:pic>
              <p:nvPicPr>
                <p:cNvPr id="103030" name="Freihand 103029">
                  <a:extLst>
                    <a:ext uri="{FF2B5EF4-FFF2-40B4-BE49-F238E27FC236}">
                      <a16:creationId xmlns:a16="http://schemas.microsoft.com/office/drawing/2014/main" id="{231CAB27-8545-8003-3967-81A357314E48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4377404" y="5256262"/>
                  <a:ext cx="70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103002" name="Freihand 103001">
                  <a:extLst>
                    <a:ext uri="{FF2B5EF4-FFF2-40B4-BE49-F238E27FC236}">
                      <a16:creationId xmlns:a16="http://schemas.microsoft.com/office/drawing/2014/main" id="{DFA4742E-216E-23B7-10A9-DF436106BAB3}"/>
                    </a:ext>
                  </a:extLst>
                </p14:cNvPr>
                <p14:cNvContentPartPr/>
                <p14:nvPr/>
              </p14:nvContentPartPr>
              <p14:xfrm>
                <a:off x="1531604" y="5437342"/>
                <a:ext cx="119520" cy="122400"/>
              </p14:xfrm>
            </p:contentPart>
          </mc:Choice>
          <mc:Fallback xmlns="">
            <p:pic>
              <p:nvPicPr>
                <p:cNvPr id="103002" name="Freihand 103001">
                  <a:extLst>
                    <a:ext uri="{FF2B5EF4-FFF2-40B4-BE49-F238E27FC236}">
                      <a16:creationId xmlns:a16="http://schemas.microsoft.com/office/drawing/2014/main" id="{DFA4742E-216E-23B7-10A9-DF436106BAB3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1522964" y="5428702"/>
                  <a:ext cx="13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103003" name="Freihand 103002">
                  <a:extLst>
                    <a:ext uri="{FF2B5EF4-FFF2-40B4-BE49-F238E27FC236}">
                      <a16:creationId xmlns:a16="http://schemas.microsoft.com/office/drawing/2014/main" id="{CDFA8FA9-26EE-81CA-8464-88EEF5A6D602}"/>
                    </a:ext>
                  </a:extLst>
                </p14:cNvPr>
                <p14:cNvContentPartPr/>
                <p14:nvPr/>
              </p14:nvContentPartPr>
              <p14:xfrm>
                <a:off x="1724204" y="5460382"/>
                <a:ext cx="106920" cy="83880"/>
              </p14:xfrm>
            </p:contentPart>
          </mc:Choice>
          <mc:Fallback xmlns="">
            <p:pic>
              <p:nvPicPr>
                <p:cNvPr id="103003" name="Freihand 103002">
                  <a:extLst>
                    <a:ext uri="{FF2B5EF4-FFF2-40B4-BE49-F238E27FC236}">
                      <a16:creationId xmlns:a16="http://schemas.microsoft.com/office/drawing/2014/main" id="{CDFA8FA9-26EE-81CA-8464-88EEF5A6D602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1715564" y="5451742"/>
                  <a:ext cx="124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103004" name="Freihand 103003">
                  <a:extLst>
                    <a:ext uri="{FF2B5EF4-FFF2-40B4-BE49-F238E27FC236}">
                      <a16:creationId xmlns:a16="http://schemas.microsoft.com/office/drawing/2014/main" id="{9BD98EBD-099B-AE95-8B21-17D15699BCC7}"/>
                    </a:ext>
                  </a:extLst>
                </p14:cNvPr>
                <p14:cNvContentPartPr/>
                <p14:nvPr/>
              </p14:nvContentPartPr>
              <p14:xfrm>
                <a:off x="1865324" y="5454622"/>
                <a:ext cx="89640" cy="72000"/>
              </p14:xfrm>
            </p:contentPart>
          </mc:Choice>
          <mc:Fallback xmlns="">
            <p:pic>
              <p:nvPicPr>
                <p:cNvPr id="103004" name="Freihand 103003">
                  <a:extLst>
                    <a:ext uri="{FF2B5EF4-FFF2-40B4-BE49-F238E27FC236}">
                      <a16:creationId xmlns:a16="http://schemas.microsoft.com/office/drawing/2014/main" id="{9BD98EBD-099B-AE95-8B21-17D15699BCC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1856324" y="5445982"/>
                  <a:ext cx="107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103005" name="Freihand 103004">
                  <a:extLst>
                    <a:ext uri="{FF2B5EF4-FFF2-40B4-BE49-F238E27FC236}">
                      <a16:creationId xmlns:a16="http://schemas.microsoft.com/office/drawing/2014/main" id="{CD29FBDD-0860-8E84-2BC5-72E685C92D62}"/>
                    </a:ext>
                  </a:extLst>
                </p14:cNvPr>
                <p14:cNvContentPartPr/>
                <p14:nvPr/>
              </p14:nvContentPartPr>
              <p14:xfrm>
                <a:off x="2002484" y="5521942"/>
                <a:ext cx="8640" cy="21600"/>
              </p14:xfrm>
            </p:contentPart>
          </mc:Choice>
          <mc:Fallback xmlns="">
            <p:pic>
              <p:nvPicPr>
                <p:cNvPr id="103005" name="Freihand 103004">
                  <a:extLst>
                    <a:ext uri="{FF2B5EF4-FFF2-40B4-BE49-F238E27FC236}">
                      <a16:creationId xmlns:a16="http://schemas.microsoft.com/office/drawing/2014/main" id="{CD29FBDD-0860-8E84-2BC5-72E685C92D62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1993484" y="5512942"/>
                  <a:ext cx="26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103006" name="Freihand 103005">
                  <a:extLst>
                    <a:ext uri="{FF2B5EF4-FFF2-40B4-BE49-F238E27FC236}">
                      <a16:creationId xmlns:a16="http://schemas.microsoft.com/office/drawing/2014/main" id="{F5263F4B-1DB6-F938-03F9-85EBBEB54407}"/>
                    </a:ext>
                  </a:extLst>
                </p14:cNvPr>
                <p14:cNvContentPartPr/>
                <p14:nvPr/>
              </p14:nvContentPartPr>
              <p14:xfrm>
                <a:off x="2115884" y="5445262"/>
                <a:ext cx="92160" cy="89640"/>
              </p14:xfrm>
            </p:contentPart>
          </mc:Choice>
          <mc:Fallback xmlns="">
            <p:pic>
              <p:nvPicPr>
                <p:cNvPr id="103006" name="Freihand 103005">
                  <a:extLst>
                    <a:ext uri="{FF2B5EF4-FFF2-40B4-BE49-F238E27FC236}">
                      <a16:creationId xmlns:a16="http://schemas.microsoft.com/office/drawing/2014/main" id="{F5263F4B-1DB6-F938-03F9-85EBBEB54407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2107244" y="5436622"/>
                  <a:ext cx="109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103007" name="Freihand 103006">
                  <a:extLst>
                    <a:ext uri="{FF2B5EF4-FFF2-40B4-BE49-F238E27FC236}">
                      <a16:creationId xmlns:a16="http://schemas.microsoft.com/office/drawing/2014/main" id="{734D7007-E528-0E27-F01C-172B9667F63B}"/>
                    </a:ext>
                  </a:extLst>
                </p14:cNvPr>
                <p14:cNvContentPartPr/>
                <p14:nvPr/>
              </p14:nvContentPartPr>
              <p14:xfrm>
                <a:off x="2223884" y="5444542"/>
                <a:ext cx="125280" cy="86400"/>
              </p14:xfrm>
            </p:contentPart>
          </mc:Choice>
          <mc:Fallback xmlns="">
            <p:pic>
              <p:nvPicPr>
                <p:cNvPr id="103007" name="Freihand 103006">
                  <a:extLst>
                    <a:ext uri="{FF2B5EF4-FFF2-40B4-BE49-F238E27FC236}">
                      <a16:creationId xmlns:a16="http://schemas.microsoft.com/office/drawing/2014/main" id="{734D7007-E528-0E27-F01C-172B9667F63B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2214884" y="5435542"/>
                  <a:ext cx="14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103008" name="Freihand 103007">
                  <a:extLst>
                    <a:ext uri="{FF2B5EF4-FFF2-40B4-BE49-F238E27FC236}">
                      <a16:creationId xmlns:a16="http://schemas.microsoft.com/office/drawing/2014/main" id="{39F429AC-EA85-3E77-318E-CB9FAC3B9929}"/>
                    </a:ext>
                  </a:extLst>
                </p14:cNvPr>
                <p14:cNvContentPartPr/>
                <p14:nvPr/>
              </p14:nvContentPartPr>
              <p14:xfrm>
                <a:off x="2385164" y="5437702"/>
                <a:ext cx="79920" cy="87480"/>
              </p14:xfrm>
            </p:contentPart>
          </mc:Choice>
          <mc:Fallback xmlns="">
            <p:pic>
              <p:nvPicPr>
                <p:cNvPr id="103008" name="Freihand 103007">
                  <a:extLst>
                    <a:ext uri="{FF2B5EF4-FFF2-40B4-BE49-F238E27FC236}">
                      <a16:creationId xmlns:a16="http://schemas.microsoft.com/office/drawing/2014/main" id="{39F429AC-EA85-3E77-318E-CB9FAC3B9929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2376164" y="5429062"/>
                  <a:ext cx="97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103009" name="Freihand 103008">
                  <a:extLst>
                    <a:ext uri="{FF2B5EF4-FFF2-40B4-BE49-F238E27FC236}">
                      <a16:creationId xmlns:a16="http://schemas.microsoft.com/office/drawing/2014/main" id="{0BE1C3F6-D932-6929-018F-C981374909E4}"/>
                    </a:ext>
                  </a:extLst>
                </p14:cNvPr>
                <p14:cNvContentPartPr/>
                <p14:nvPr/>
              </p14:nvContentPartPr>
              <p14:xfrm>
                <a:off x="2514764" y="5519422"/>
                <a:ext cx="26280" cy="6480"/>
              </p14:xfrm>
            </p:contentPart>
          </mc:Choice>
          <mc:Fallback xmlns="">
            <p:pic>
              <p:nvPicPr>
                <p:cNvPr id="103009" name="Freihand 103008">
                  <a:extLst>
                    <a:ext uri="{FF2B5EF4-FFF2-40B4-BE49-F238E27FC236}">
                      <a16:creationId xmlns:a16="http://schemas.microsoft.com/office/drawing/2014/main" id="{0BE1C3F6-D932-6929-018F-C981374909E4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2505764" y="5510422"/>
                  <a:ext cx="43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103011" name="Freihand 103010">
                  <a:extLst>
                    <a:ext uri="{FF2B5EF4-FFF2-40B4-BE49-F238E27FC236}">
                      <a16:creationId xmlns:a16="http://schemas.microsoft.com/office/drawing/2014/main" id="{BEFD4F83-4A74-2375-54B2-08B3D6318B1B}"/>
                    </a:ext>
                  </a:extLst>
                </p14:cNvPr>
                <p14:cNvContentPartPr/>
                <p14:nvPr/>
              </p14:nvContentPartPr>
              <p14:xfrm>
                <a:off x="2578484" y="5448142"/>
                <a:ext cx="103320" cy="103320"/>
              </p14:xfrm>
            </p:contentPart>
          </mc:Choice>
          <mc:Fallback xmlns="">
            <p:pic>
              <p:nvPicPr>
                <p:cNvPr id="103011" name="Freihand 103010">
                  <a:extLst>
                    <a:ext uri="{FF2B5EF4-FFF2-40B4-BE49-F238E27FC236}">
                      <a16:creationId xmlns:a16="http://schemas.microsoft.com/office/drawing/2014/main" id="{BEFD4F83-4A74-2375-54B2-08B3D6318B1B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2569844" y="5439502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103012" name="Freihand 103011">
                  <a:extLst>
                    <a:ext uri="{FF2B5EF4-FFF2-40B4-BE49-F238E27FC236}">
                      <a16:creationId xmlns:a16="http://schemas.microsoft.com/office/drawing/2014/main" id="{3A1CFE9D-28E9-7CC0-A790-3F3C98B23274}"/>
                    </a:ext>
                  </a:extLst>
                </p14:cNvPr>
                <p14:cNvContentPartPr/>
                <p14:nvPr/>
              </p14:nvContentPartPr>
              <p14:xfrm>
                <a:off x="2681084" y="5437702"/>
                <a:ext cx="114120" cy="104040"/>
              </p14:xfrm>
            </p:contentPart>
          </mc:Choice>
          <mc:Fallback xmlns="">
            <p:pic>
              <p:nvPicPr>
                <p:cNvPr id="103012" name="Freihand 103011">
                  <a:extLst>
                    <a:ext uri="{FF2B5EF4-FFF2-40B4-BE49-F238E27FC236}">
                      <a16:creationId xmlns:a16="http://schemas.microsoft.com/office/drawing/2014/main" id="{3A1CFE9D-28E9-7CC0-A790-3F3C98B23274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2672084" y="5428702"/>
                  <a:ext cx="13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103035" name="Freihand 103034">
                  <a:extLst>
                    <a:ext uri="{FF2B5EF4-FFF2-40B4-BE49-F238E27FC236}">
                      <a16:creationId xmlns:a16="http://schemas.microsoft.com/office/drawing/2014/main" id="{E1EFC382-0466-FF72-E6AA-7A60C1AC3313}"/>
                    </a:ext>
                  </a:extLst>
                </p14:cNvPr>
                <p14:cNvContentPartPr/>
                <p14:nvPr/>
              </p14:nvContentPartPr>
              <p14:xfrm>
                <a:off x="1504964" y="5415022"/>
                <a:ext cx="148320" cy="160200"/>
              </p14:xfrm>
            </p:contentPart>
          </mc:Choice>
          <mc:Fallback xmlns="">
            <p:pic>
              <p:nvPicPr>
                <p:cNvPr id="103035" name="Freihand 103034">
                  <a:extLst>
                    <a:ext uri="{FF2B5EF4-FFF2-40B4-BE49-F238E27FC236}">
                      <a16:creationId xmlns:a16="http://schemas.microsoft.com/office/drawing/2014/main" id="{E1EFC382-0466-FF72-E6AA-7A60C1AC3313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1495964" y="5406382"/>
                  <a:ext cx="16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103037" name="Freihand 103036">
                  <a:extLst>
                    <a:ext uri="{FF2B5EF4-FFF2-40B4-BE49-F238E27FC236}">
                      <a16:creationId xmlns:a16="http://schemas.microsoft.com/office/drawing/2014/main" id="{34CF6A88-4471-7803-396F-21F054786CF8}"/>
                    </a:ext>
                  </a:extLst>
                </p14:cNvPr>
                <p14:cNvContentPartPr/>
                <p14:nvPr/>
              </p14:nvContentPartPr>
              <p14:xfrm>
                <a:off x="1536284" y="5130622"/>
                <a:ext cx="187200" cy="175320"/>
              </p14:xfrm>
            </p:contentPart>
          </mc:Choice>
          <mc:Fallback xmlns="">
            <p:pic>
              <p:nvPicPr>
                <p:cNvPr id="103037" name="Freihand 103036">
                  <a:extLst>
                    <a:ext uri="{FF2B5EF4-FFF2-40B4-BE49-F238E27FC236}">
                      <a16:creationId xmlns:a16="http://schemas.microsoft.com/office/drawing/2014/main" id="{34CF6A88-4471-7803-396F-21F054786CF8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1527644" y="5121982"/>
                  <a:ext cx="204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103038" name="Freihand 103037">
                  <a:extLst>
                    <a:ext uri="{FF2B5EF4-FFF2-40B4-BE49-F238E27FC236}">
                      <a16:creationId xmlns:a16="http://schemas.microsoft.com/office/drawing/2014/main" id="{EEE917A0-8838-BB08-0806-57F54B4FD9CA}"/>
                    </a:ext>
                  </a:extLst>
                </p14:cNvPr>
                <p14:cNvContentPartPr/>
                <p14:nvPr/>
              </p14:nvContentPartPr>
              <p14:xfrm>
                <a:off x="1520804" y="4955662"/>
                <a:ext cx="142560" cy="170280"/>
              </p14:xfrm>
            </p:contentPart>
          </mc:Choice>
          <mc:Fallback xmlns="">
            <p:pic>
              <p:nvPicPr>
                <p:cNvPr id="103038" name="Freihand 103037">
                  <a:extLst>
                    <a:ext uri="{FF2B5EF4-FFF2-40B4-BE49-F238E27FC236}">
                      <a16:creationId xmlns:a16="http://schemas.microsoft.com/office/drawing/2014/main" id="{EEE917A0-8838-BB08-0806-57F54B4FD9C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1512164" y="4946662"/>
                  <a:ext cx="160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102923" name="Freihand 102922">
                  <a:extLst>
                    <a:ext uri="{FF2B5EF4-FFF2-40B4-BE49-F238E27FC236}">
                      <a16:creationId xmlns:a16="http://schemas.microsoft.com/office/drawing/2014/main" id="{D67887ED-4588-D9D5-8E61-CE34114FC935}"/>
                    </a:ext>
                  </a:extLst>
                </p14:cNvPr>
                <p14:cNvContentPartPr/>
                <p14:nvPr/>
              </p14:nvContentPartPr>
              <p14:xfrm>
                <a:off x="4898684" y="4334302"/>
                <a:ext cx="19440" cy="251640"/>
              </p14:xfrm>
            </p:contentPart>
          </mc:Choice>
          <mc:Fallback xmlns="">
            <p:pic>
              <p:nvPicPr>
                <p:cNvPr id="102923" name="Freihand 102922">
                  <a:extLst>
                    <a:ext uri="{FF2B5EF4-FFF2-40B4-BE49-F238E27FC236}">
                      <a16:creationId xmlns:a16="http://schemas.microsoft.com/office/drawing/2014/main" id="{D67887ED-4588-D9D5-8E61-CE34114FC93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4889684" y="4325302"/>
                  <a:ext cx="37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102924" name="Freihand 102923">
                  <a:extLst>
                    <a:ext uri="{FF2B5EF4-FFF2-40B4-BE49-F238E27FC236}">
                      <a16:creationId xmlns:a16="http://schemas.microsoft.com/office/drawing/2014/main" id="{DD19E309-1C77-8407-7327-B7E7D4E8AC71}"/>
                    </a:ext>
                  </a:extLst>
                </p14:cNvPr>
                <p14:cNvContentPartPr/>
                <p14:nvPr/>
              </p14:nvContentPartPr>
              <p14:xfrm>
                <a:off x="4971764" y="4979062"/>
                <a:ext cx="90720" cy="1373760"/>
              </p14:xfrm>
            </p:contentPart>
          </mc:Choice>
          <mc:Fallback xmlns="">
            <p:pic>
              <p:nvPicPr>
                <p:cNvPr id="102924" name="Freihand 102923">
                  <a:extLst>
                    <a:ext uri="{FF2B5EF4-FFF2-40B4-BE49-F238E27FC236}">
                      <a16:creationId xmlns:a16="http://schemas.microsoft.com/office/drawing/2014/main" id="{DD19E309-1C77-8407-7327-B7E7D4E8AC71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4963124" y="4970422"/>
                  <a:ext cx="108360" cy="13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103109" name="Freihand 103108">
                  <a:extLst>
                    <a:ext uri="{FF2B5EF4-FFF2-40B4-BE49-F238E27FC236}">
                      <a16:creationId xmlns:a16="http://schemas.microsoft.com/office/drawing/2014/main" id="{562D527D-8469-3EA7-4397-7FBABBA523E7}"/>
                    </a:ext>
                  </a:extLst>
                </p14:cNvPr>
                <p14:cNvContentPartPr/>
                <p14:nvPr/>
              </p14:nvContentPartPr>
              <p14:xfrm>
                <a:off x="3666404" y="6005651"/>
                <a:ext cx="69120" cy="171720"/>
              </p14:xfrm>
            </p:contentPart>
          </mc:Choice>
          <mc:Fallback xmlns="">
            <p:pic>
              <p:nvPicPr>
                <p:cNvPr id="103109" name="Freihand 103108">
                  <a:extLst>
                    <a:ext uri="{FF2B5EF4-FFF2-40B4-BE49-F238E27FC236}">
                      <a16:creationId xmlns:a16="http://schemas.microsoft.com/office/drawing/2014/main" id="{562D527D-8469-3EA7-4397-7FBABBA523E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3657764" y="5997011"/>
                  <a:ext cx="86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103110" name="Freihand 103109">
                  <a:extLst>
                    <a:ext uri="{FF2B5EF4-FFF2-40B4-BE49-F238E27FC236}">
                      <a16:creationId xmlns:a16="http://schemas.microsoft.com/office/drawing/2014/main" id="{E6D259F6-C3DC-A481-2384-9CAF3E59054A}"/>
                    </a:ext>
                  </a:extLst>
                </p14:cNvPr>
                <p14:cNvContentPartPr/>
                <p14:nvPr/>
              </p14:nvContentPartPr>
              <p14:xfrm>
                <a:off x="3792044" y="5986211"/>
                <a:ext cx="122040" cy="129960"/>
              </p14:xfrm>
            </p:contentPart>
          </mc:Choice>
          <mc:Fallback xmlns="">
            <p:pic>
              <p:nvPicPr>
                <p:cNvPr id="103110" name="Freihand 103109">
                  <a:extLst>
                    <a:ext uri="{FF2B5EF4-FFF2-40B4-BE49-F238E27FC236}">
                      <a16:creationId xmlns:a16="http://schemas.microsoft.com/office/drawing/2014/main" id="{E6D259F6-C3DC-A481-2384-9CAF3E59054A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3783044" y="5977211"/>
                  <a:ext cx="139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103111" name="Freihand 103110">
                  <a:extLst>
                    <a:ext uri="{FF2B5EF4-FFF2-40B4-BE49-F238E27FC236}">
                      <a16:creationId xmlns:a16="http://schemas.microsoft.com/office/drawing/2014/main" id="{E962A99E-49CA-F9EA-FED3-D3F6A5D7B956}"/>
                    </a:ext>
                  </a:extLst>
                </p14:cNvPr>
                <p14:cNvContentPartPr/>
                <p14:nvPr/>
              </p14:nvContentPartPr>
              <p14:xfrm>
                <a:off x="3994004" y="6008171"/>
                <a:ext cx="115560" cy="70560"/>
              </p14:xfrm>
            </p:contentPart>
          </mc:Choice>
          <mc:Fallback xmlns="">
            <p:pic>
              <p:nvPicPr>
                <p:cNvPr id="103111" name="Freihand 103110">
                  <a:extLst>
                    <a:ext uri="{FF2B5EF4-FFF2-40B4-BE49-F238E27FC236}">
                      <a16:creationId xmlns:a16="http://schemas.microsoft.com/office/drawing/2014/main" id="{E962A99E-49CA-F9EA-FED3-D3F6A5D7B956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3985004" y="5999531"/>
                  <a:ext cx="133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103112" name="Freihand 103111">
                  <a:extLst>
                    <a:ext uri="{FF2B5EF4-FFF2-40B4-BE49-F238E27FC236}">
                      <a16:creationId xmlns:a16="http://schemas.microsoft.com/office/drawing/2014/main" id="{6B4F8286-5A9D-3F82-930C-F7DF44AA0A6A}"/>
                    </a:ext>
                  </a:extLst>
                </p14:cNvPr>
                <p14:cNvContentPartPr/>
                <p14:nvPr/>
              </p14:nvContentPartPr>
              <p14:xfrm>
                <a:off x="4246004" y="6015011"/>
                <a:ext cx="10800" cy="2520"/>
              </p14:xfrm>
            </p:contentPart>
          </mc:Choice>
          <mc:Fallback xmlns="">
            <p:pic>
              <p:nvPicPr>
                <p:cNvPr id="103112" name="Freihand 103111">
                  <a:extLst>
                    <a:ext uri="{FF2B5EF4-FFF2-40B4-BE49-F238E27FC236}">
                      <a16:creationId xmlns:a16="http://schemas.microsoft.com/office/drawing/2014/main" id="{6B4F8286-5A9D-3F82-930C-F7DF44AA0A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37004" y="6006371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103113" name="Freihand 103112">
                  <a:extLst>
                    <a:ext uri="{FF2B5EF4-FFF2-40B4-BE49-F238E27FC236}">
                      <a16:creationId xmlns:a16="http://schemas.microsoft.com/office/drawing/2014/main" id="{DD0E25F1-4682-B739-7564-8838F69C03A9}"/>
                    </a:ext>
                  </a:extLst>
                </p14:cNvPr>
                <p14:cNvContentPartPr/>
                <p14:nvPr/>
              </p14:nvContentPartPr>
              <p14:xfrm>
                <a:off x="4325204" y="5907371"/>
                <a:ext cx="86040" cy="158760"/>
              </p14:xfrm>
            </p:contentPart>
          </mc:Choice>
          <mc:Fallback xmlns="">
            <p:pic>
              <p:nvPicPr>
                <p:cNvPr id="103113" name="Freihand 103112">
                  <a:extLst>
                    <a:ext uri="{FF2B5EF4-FFF2-40B4-BE49-F238E27FC236}">
                      <a16:creationId xmlns:a16="http://schemas.microsoft.com/office/drawing/2014/main" id="{DD0E25F1-4682-B739-7564-8838F69C03A9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4316564" y="5898371"/>
                  <a:ext cx="103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103114" name="Freihand 103113">
                  <a:extLst>
                    <a:ext uri="{FF2B5EF4-FFF2-40B4-BE49-F238E27FC236}">
                      <a16:creationId xmlns:a16="http://schemas.microsoft.com/office/drawing/2014/main" id="{CB92E8DA-DEB6-306C-7180-2CB559234BDB}"/>
                    </a:ext>
                  </a:extLst>
                </p14:cNvPr>
                <p14:cNvContentPartPr/>
                <p14:nvPr/>
              </p14:nvContentPartPr>
              <p14:xfrm>
                <a:off x="4448684" y="5926451"/>
                <a:ext cx="81720" cy="102600"/>
              </p14:xfrm>
            </p:contentPart>
          </mc:Choice>
          <mc:Fallback xmlns="">
            <p:pic>
              <p:nvPicPr>
                <p:cNvPr id="103114" name="Freihand 103113">
                  <a:extLst>
                    <a:ext uri="{FF2B5EF4-FFF2-40B4-BE49-F238E27FC236}">
                      <a16:creationId xmlns:a16="http://schemas.microsoft.com/office/drawing/2014/main" id="{CB92E8DA-DEB6-306C-7180-2CB559234BDB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4439684" y="5917451"/>
                  <a:ext cx="9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103115" name="Freihand 103114">
                  <a:extLst>
                    <a:ext uri="{FF2B5EF4-FFF2-40B4-BE49-F238E27FC236}">
                      <a16:creationId xmlns:a16="http://schemas.microsoft.com/office/drawing/2014/main" id="{85DE6261-A53F-1BF1-A658-5C68A99D237A}"/>
                    </a:ext>
                  </a:extLst>
                </p14:cNvPr>
                <p14:cNvContentPartPr/>
                <p14:nvPr/>
              </p14:nvContentPartPr>
              <p14:xfrm>
                <a:off x="4589084" y="6026891"/>
                <a:ext cx="8280" cy="7200"/>
              </p14:xfrm>
            </p:contentPart>
          </mc:Choice>
          <mc:Fallback xmlns="">
            <p:pic>
              <p:nvPicPr>
                <p:cNvPr id="103115" name="Freihand 103114">
                  <a:extLst>
                    <a:ext uri="{FF2B5EF4-FFF2-40B4-BE49-F238E27FC236}">
                      <a16:creationId xmlns:a16="http://schemas.microsoft.com/office/drawing/2014/main" id="{85DE6261-A53F-1BF1-A658-5C68A99D237A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4580084" y="6018251"/>
                  <a:ext cx="2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103116" name="Freihand 103115">
                  <a:extLst>
                    <a:ext uri="{FF2B5EF4-FFF2-40B4-BE49-F238E27FC236}">
                      <a16:creationId xmlns:a16="http://schemas.microsoft.com/office/drawing/2014/main" id="{D2EA58C4-3C98-BDF6-D1A1-7FE27A03C141}"/>
                    </a:ext>
                  </a:extLst>
                </p14:cNvPr>
                <p14:cNvContentPartPr/>
                <p14:nvPr/>
              </p14:nvContentPartPr>
              <p14:xfrm>
                <a:off x="4631564" y="5901251"/>
                <a:ext cx="198360" cy="105120"/>
              </p14:xfrm>
            </p:contentPart>
          </mc:Choice>
          <mc:Fallback xmlns="">
            <p:pic>
              <p:nvPicPr>
                <p:cNvPr id="103116" name="Freihand 103115">
                  <a:extLst>
                    <a:ext uri="{FF2B5EF4-FFF2-40B4-BE49-F238E27FC236}">
                      <a16:creationId xmlns:a16="http://schemas.microsoft.com/office/drawing/2014/main" id="{D2EA58C4-3C98-BDF6-D1A1-7FE27A03C141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4622924" y="5892611"/>
                  <a:ext cx="216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103117" name="Freihand 103116">
                  <a:extLst>
                    <a:ext uri="{FF2B5EF4-FFF2-40B4-BE49-F238E27FC236}">
                      <a16:creationId xmlns:a16="http://schemas.microsoft.com/office/drawing/2014/main" id="{0D4FDAAF-1866-BD48-CC76-B631733B39C8}"/>
                    </a:ext>
                  </a:extLst>
                </p14:cNvPr>
                <p14:cNvContentPartPr/>
                <p14:nvPr/>
              </p14:nvContentPartPr>
              <p14:xfrm>
                <a:off x="4856204" y="5879291"/>
                <a:ext cx="108720" cy="61920"/>
              </p14:xfrm>
            </p:contentPart>
          </mc:Choice>
          <mc:Fallback xmlns="">
            <p:pic>
              <p:nvPicPr>
                <p:cNvPr id="103117" name="Freihand 103116">
                  <a:extLst>
                    <a:ext uri="{FF2B5EF4-FFF2-40B4-BE49-F238E27FC236}">
                      <a16:creationId xmlns:a16="http://schemas.microsoft.com/office/drawing/2014/main" id="{0D4FDAAF-1866-BD48-CC76-B631733B39C8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4847564" y="5870291"/>
                  <a:ext cx="126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103118" name="Freihand 103117">
                  <a:extLst>
                    <a:ext uri="{FF2B5EF4-FFF2-40B4-BE49-F238E27FC236}">
                      <a16:creationId xmlns:a16="http://schemas.microsoft.com/office/drawing/2014/main" id="{660F2F10-0015-7EB0-7C98-3C14E2855C5D}"/>
                    </a:ext>
                  </a:extLst>
                </p14:cNvPr>
                <p14:cNvContentPartPr/>
                <p14:nvPr/>
              </p14:nvContentPartPr>
              <p14:xfrm>
                <a:off x="4483604" y="5885051"/>
                <a:ext cx="370440" cy="304200"/>
              </p14:xfrm>
            </p:contentPart>
          </mc:Choice>
          <mc:Fallback xmlns="">
            <p:pic>
              <p:nvPicPr>
                <p:cNvPr id="103118" name="Freihand 103117">
                  <a:extLst>
                    <a:ext uri="{FF2B5EF4-FFF2-40B4-BE49-F238E27FC236}">
                      <a16:creationId xmlns:a16="http://schemas.microsoft.com/office/drawing/2014/main" id="{660F2F10-0015-7EB0-7C98-3C14E2855C5D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4474964" y="5876051"/>
                  <a:ext cx="388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103032" name="Freihand 103031">
                  <a:extLst>
                    <a:ext uri="{FF2B5EF4-FFF2-40B4-BE49-F238E27FC236}">
                      <a16:creationId xmlns:a16="http://schemas.microsoft.com/office/drawing/2014/main" id="{C4A8B713-08FD-A6A0-C0C2-48B6E9B91612}"/>
                    </a:ext>
                  </a:extLst>
                </p14:cNvPr>
                <p14:cNvContentPartPr/>
                <p14:nvPr/>
              </p14:nvContentPartPr>
              <p14:xfrm>
                <a:off x="1403084" y="5813902"/>
                <a:ext cx="111240" cy="7920"/>
              </p14:xfrm>
            </p:contentPart>
          </mc:Choice>
          <mc:Fallback xmlns="">
            <p:pic>
              <p:nvPicPr>
                <p:cNvPr id="103032" name="Freihand 103031">
                  <a:extLst>
                    <a:ext uri="{FF2B5EF4-FFF2-40B4-BE49-F238E27FC236}">
                      <a16:creationId xmlns:a16="http://schemas.microsoft.com/office/drawing/2014/main" id="{C4A8B713-08FD-A6A0-C0C2-48B6E9B91612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1394444" y="5805262"/>
                  <a:ext cx="12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103033" name="Freihand 103032">
                  <a:extLst>
                    <a:ext uri="{FF2B5EF4-FFF2-40B4-BE49-F238E27FC236}">
                      <a16:creationId xmlns:a16="http://schemas.microsoft.com/office/drawing/2014/main" id="{E92D832B-C5D8-FC24-DA51-8FF853779A12}"/>
                    </a:ext>
                  </a:extLst>
                </p14:cNvPr>
                <p14:cNvContentPartPr/>
                <p14:nvPr/>
              </p14:nvContentPartPr>
              <p14:xfrm>
                <a:off x="1418924" y="5881942"/>
                <a:ext cx="108360" cy="18360"/>
              </p14:xfrm>
            </p:contentPart>
          </mc:Choice>
          <mc:Fallback xmlns="">
            <p:pic>
              <p:nvPicPr>
                <p:cNvPr id="103033" name="Freihand 103032">
                  <a:extLst>
                    <a:ext uri="{FF2B5EF4-FFF2-40B4-BE49-F238E27FC236}">
                      <a16:creationId xmlns:a16="http://schemas.microsoft.com/office/drawing/2014/main" id="{E92D832B-C5D8-FC24-DA51-8FF853779A12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1409924" y="5873302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03043" name="Freihand 103042">
                  <a:extLst>
                    <a:ext uri="{FF2B5EF4-FFF2-40B4-BE49-F238E27FC236}">
                      <a16:creationId xmlns:a16="http://schemas.microsoft.com/office/drawing/2014/main" id="{A0A35A85-BCDC-3AC6-652A-4BD2492A7E43}"/>
                    </a:ext>
                  </a:extLst>
                </p14:cNvPr>
                <p14:cNvContentPartPr/>
                <p14:nvPr/>
              </p14:nvContentPartPr>
              <p14:xfrm>
                <a:off x="2062604" y="5840902"/>
                <a:ext cx="41760" cy="32760"/>
              </p14:xfrm>
            </p:contentPart>
          </mc:Choice>
          <mc:Fallback xmlns="">
            <p:pic>
              <p:nvPicPr>
                <p:cNvPr id="103043" name="Freihand 103042">
                  <a:extLst>
                    <a:ext uri="{FF2B5EF4-FFF2-40B4-BE49-F238E27FC236}">
                      <a16:creationId xmlns:a16="http://schemas.microsoft.com/office/drawing/2014/main" id="{A0A35A85-BCDC-3AC6-652A-4BD2492A7E4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2053964" y="5831902"/>
                  <a:ext cx="5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03044" name="Freihand 103043">
                  <a:extLst>
                    <a:ext uri="{FF2B5EF4-FFF2-40B4-BE49-F238E27FC236}">
                      <a16:creationId xmlns:a16="http://schemas.microsoft.com/office/drawing/2014/main" id="{B3281919-7E81-4FCB-4A61-1F174549B032}"/>
                    </a:ext>
                  </a:extLst>
                </p14:cNvPr>
                <p14:cNvContentPartPr/>
                <p14:nvPr/>
              </p14:nvContentPartPr>
              <p14:xfrm>
                <a:off x="2191844" y="5789782"/>
                <a:ext cx="149400" cy="93960"/>
              </p14:xfrm>
            </p:contentPart>
          </mc:Choice>
          <mc:Fallback xmlns="">
            <p:pic>
              <p:nvPicPr>
                <p:cNvPr id="103044" name="Freihand 103043">
                  <a:extLst>
                    <a:ext uri="{FF2B5EF4-FFF2-40B4-BE49-F238E27FC236}">
                      <a16:creationId xmlns:a16="http://schemas.microsoft.com/office/drawing/2014/main" id="{B3281919-7E81-4FCB-4A61-1F174549B03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2182844" y="5780782"/>
                  <a:ext cx="167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03047" name="Freihand 103046">
                  <a:extLst>
                    <a:ext uri="{FF2B5EF4-FFF2-40B4-BE49-F238E27FC236}">
                      <a16:creationId xmlns:a16="http://schemas.microsoft.com/office/drawing/2014/main" id="{E1479DFF-88B4-2564-A395-2F09915CBD00}"/>
                    </a:ext>
                  </a:extLst>
                </p14:cNvPr>
                <p14:cNvContentPartPr/>
                <p14:nvPr/>
              </p14:nvContentPartPr>
              <p14:xfrm>
                <a:off x="2508644" y="5781502"/>
                <a:ext cx="22680" cy="100080"/>
              </p14:xfrm>
            </p:contentPart>
          </mc:Choice>
          <mc:Fallback xmlns="">
            <p:pic>
              <p:nvPicPr>
                <p:cNvPr id="103047" name="Freihand 103046">
                  <a:extLst>
                    <a:ext uri="{FF2B5EF4-FFF2-40B4-BE49-F238E27FC236}">
                      <a16:creationId xmlns:a16="http://schemas.microsoft.com/office/drawing/2014/main" id="{E1479DFF-88B4-2564-A395-2F09915CBD00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2499644" y="5772502"/>
                  <a:ext cx="4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03048" name="Freihand 103047">
                  <a:extLst>
                    <a:ext uri="{FF2B5EF4-FFF2-40B4-BE49-F238E27FC236}">
                      <a16:creationId xmlns:a16="http://schemas.microsoft.com/office/drawing/2014/main" id="{A7DD9688-6EE2-105F-9487-F97FF42F3E0D}"/>
                    </a:ext>
                  </a:extLst>
                </p14:cNvPr>
                <p14:cNvContentPartPr/>
                <p14:nvPr/>
              </p14:nvContentPartPr>
              <p14:xfrm>
                <a:off x="2457884" y="5824702"/>
                <a:ext cx="126360" cy="6120"/>
              </p14:xfrm>
            </p:contentPart>
          </mc:Choice>
          <mc:Fallback xmlns="">
            <p:pic>
              <p:nvPicPr>
                <p:cNvPr id="103048" name="Freihand 103047">
                  <a:extLst>
                    <a:ext uri="{FF2B5EF4-FFF2-40B4-BE49-F238E27FC236}">
                      <a16:creationId xmlns:a16="http://schemas.microsoft.com/office/drawing/2014/main" id="{A7DD9688-6EE2-105F-9487-F97FF42F3E0D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2449244" y="5816062"/>
                  <a:ext cx="144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03049" name="Freihand 103048">
                  <a:extLst>
                    <a:ext uri="{FF2B5EF4-FFF2-40B4-BE49-F238E27FC236}">
                      <a16:creationId xmlns:a16="http://schemas.microsoft.com/office/drawing/2014/main" id="{4E4AC381-A080-F412-7922-295763FD6628}"/>
                    </a:ext>
                  </a:extLst>
                </p14:cNvPr>
                <p14:cNvContentPartPr/>
                <p14:nvPr/>
              </p14:nvContentPartPr>
              <p14:xfrm>
                <a:off x="2722484" y="5712742"/>
                <a:ext cx="103680" cy="139680"/>
              </p14:xfrm>
            </p:contentPart>
          </mc:Choice>
          <mc:Fallback xmlns="">
            <p:pic>
              <p:nvPicPr>
                <p:cNvPr id="103049" name="Freihand 103048">
                  <a:extLst>
                    <a:ext uri="{FF2B5EF4-FFF2-40B4-BE49-F238E27FC236}">
                      <a16:creationId xmlns:a16="http://schemas.microsoft.com/office/drawing/2014/main" id="{4E4AC381-A080-F412-7922-295763FD662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2713844" y="5704102"/>
                  <a:ext cx="12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103050" name="Freihand 103049">
                  <a:extLst>
                    <a:ext uri="{FF2B5EF4-FFF2-40B4-BE49-F238E27FC236}">
                      <a16:creationId xmlns:a16="http://schemas.microsoft.com/office/drawing/2014/main" id="{FE4064A1-C95B-D72A-BAEC-86C54640E9A0}"/>
                    </a:ext>
                  </a:extLst>
                </p14:cNvPr>
                <p14:cNvContentPartPr/>
                <p14:nvPr/>
              </p14:nvContentPartPr>
              <p14:xfrm>
                <a:off x="2864324" y="5733262"/>
                <a:ext cx="100080" cy="71280"/>
              </p14:xfrm>
            </p:contentPart>
          </mc:Choice>
          <mc:Fallback xmlns="">
            <p:pic>
              <p:nvPicPr>
                <p:cNvPr id="103050" name="Freihand 103049">
                  <a:extLst>
                    <a:ext uri="{FF2B5EF4-FFF2-40B4-BE49-F238E27FC236}">
                      <a16:creationId xmlns:a16="http://schemas.microsoft.com/office/drawing/2014/main" id="{FE4064A1-C95B-D72A-BAEC-86C54640E9A0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2855684" y="5724262"/>
                  <a:ext cx="11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103052" name="Freihand 103051">
                  <a:extLst>
                    <a:ext uri="{FF2B5EF4-FFF2-40B4-BE49-F238E27FC236}">
                      <a16:creationId xmlns:a16="http://schemas.microsoft.com/office/drawing/2014/main" id="{C481F4EB-D04E-9392-DEAF-EBA25960082B}"/>
                    </a:ext>
                  </a:extLst>
                </p14:cNvPr>
                <p14:cNvContentPartPr/>
                <p14:nvPr/>
              </p14:nvContentPartPr>
              <p14:xfrm>
                <a:off x="3023444" y="5789782"/>
                <a:ext cx="10080" cy="9000"/>
              </p14:xfrm>
            </p:contentPart>
          </mc:Choice>
          <mc:Fallback xmlns="">
            <p:pic>
              <p:nvPicPr>
                <p:cNvPr id="103052" name="Freihand 103051">
                  <a:extLst>
                    <a:ext uri="{FF2B5EF4-FFF2-40B4-BE49-F238E27FC236}">
                      <a16:creationId xmlns:a16="http://schemas.microsoft.com/office/drawing/2014/main" id="{C481F4EB-D04E-9392-DEAF-EBA25960082B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014804" y="578078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103053" name="Freihand 103052">
                  <a:extLst>
                    <a:ext uri="{FF2B5EF4-FFF2-40B4-BE49-F238E27FC236}">
                      <a16:creationId xmlns:a16="http://schemas.microsoft.com/office/drawing/2014/main" id="{CC801A7A-AE83-93D4-59EE-A0C28D5E047F}"/>
                    </a:ext>
                  </a:extLst>
                </p14:cNvPr>
                <p14:cNvContentPartPr/>
                <p14:nvPr/>
              </p14:nvContentPartPr>
              <p14:xfrm>
                <a:off x="3082124" y="5729302"/>
                <a:ext cx="118800" cy="94680"/>
              </p14:xfrm>
            </p:contentPart>
          </mc:Choice>
          <mc:Fallback xmlns="">
            <p:pic>
              <p:nvPicPr>
                <p:cNvPr id="103053" name="Freihand 103052">
                  <a:extLst>
                    <a:ext uri="{FF2B5EF4-FFF2-40B4-BE49-F238E27FC236}">
                      <a16:creationId xmlns:a16="http://schemas.microsoft.com/office/drawing/2014/main" id="{CC801A7A-AE83-93D4-59EE-A0C28D5E047F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073124" y="5720302"/>
                  <a:ext cx="136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103054" name="Freihand 103053">
                  <a:extLst>
                    <a:ext uri="{FF2B5EF4-FFF2-40B4-BE49-F238E27FC236}">
                      <a16:creationId xmlns:a16="http://schemas.microsoft.com/office/drawing/2014/main" id="{D856DF92-8D32-D6C7-4A7E-3963B888AC38}"/>
                    </a:ext>
                  </a:extLst>
                </p14:cNvPr>
                <p14:cNvContentPartPr/>
                <p14:nvPr/>
              </p14:nvContentPartPr>
              <p14:xfrm>
                <a:off x="3236204" y="5711662"/>
                <a:ext cx="145800" cy="113400"/>
              </p14:xfrm>
            </p:contentPart>
          </mc:Choice>
          <mc:Fallback xmlns="">
            <p:pic>
              <p:nvPicPr>
                <p:cNvPr id="103054" name="Freihand 103053">
                  <a:extLst>
                    <a:ext uri="{FF2B5EF4-FFF2-40B4-BE49-F238E27FC236}">
                      <a16:creationId xmlns:a16="http://schemas.microsoft.com/office/drawing/2014/main" id="{D856DF92-8D32-D6C7-4A7E-3963B888AC38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227564" y="5702662"/>
                  <a:ext cx="163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103055" name="Freihand 103054">
                  <a:extLst>
                    <a:ext uri="{FF2B5EF4-FFF2-40B4-BE49-F238E27FC236}">
                      <a16:creationId xmlns:a16="http://schemas.microsoft.com/office/drawing/2014/main" id="{827410E0-0E06-B7BB-854D-FB9F0CACD6B3}"/>
                    </a:ext>
                  </a:extLst>
                </p14:cNvPr>
                <p14:cNvContentPartPr/>
                <p14:nvPr/>
              </p14:nvContentPartPr>
              <p14:xfrm>
                <a:off x="3424844" y="5714182"/>
                <a:ext cx="104040" cy="103320"/>
              </p14:xfrm>
            </p:contentPart>
          </mc:Choice>
          <mc:Fallback xmlns="">
            <p:pic>
              <p:nvPicPr>
                <p:cNvPr id="103055" name="Freihand 103054">
                  <a:extLst>
                    <a:ext uri="{FF2B5EF4-FFF2-40B4-BE49-F238E27FC236}">
                      <a16:creationId xmlns:a16="http://schemas.microsoft.com/office/drawing/2014/main" id="{827410E0-0E06-B7BB-854D-FB9F0CACD6B3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3415844" y="5705182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103057" name="Freihand 103056">
                  <a:extLst>
                    <a:ext uri="{FF2B5EF4-FFF2-40B4-BE49-F238E27FC236}">
                      <a16:creationId xmlns:a16="http://schemas.microsoft.com/office/drawing/2014/main" id="{02CD004C-11CA-A149-8DBF-CEFAA90CECF1}"/>
                    </a:ext>
                  </a:extLst>
                </p14:cNvPr>
                <p14:cNvContentPartPr/>
                <p14:nvPr/>
              </p14:nvContentPartPr>
              <p14:xfrm>
                <a:off x="1662400" y="5767160"/>
                <a:ext cx="112680" cy="178200"/>
              </p14:xfrm>
            </p:contentPart>
          </mc:Choice>
          <mc:Fallback xmlns="">
            <p:pic>
              <p:nvPicPr>
                <p:cNvPr id="103057" name="Freihand 103056">
                  <a:extLst>
                    <a:ext uri="{FF2B5EF4-FFF2-40B4-BE49-F238E27FC236}">
                      <a16:creationId xmlns:a16="http://schemas.microsoft.com/office/drawing/2014/main" id="{02CD004C-11CA-A149-8DBF-CEFAA90CECF1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653760" y="5758160"/>
                  <a:ext cx="13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103058" name="Freihand 103057">
                  <a:extLst>
                    <a:ext uri="{FF2B5EF4-FFF2-40B4-BE49-F238E27FC236}">
                      <a16:creationId xmlns:a16="http://schemas.microsoft.com/office/drawing/2014/main" id="{46551B31-116B-8521-3FC9-EEAB48F61912}"/>
                    </a:ext>
                  </a:extLst>
                </p14:cNvPr>
                <p14:cNvContentPartPr/>
                <p14:nvPr/>
              </p14:nvContentPartPr>
              <p14:xfrm>
                <a:off x="1871920" y="5770400"/>
                <a:ext cx="136800" cy="162000"/>
              </p14:xfrm>
            </p:contentPart>
          </mc:Choice>
          <mc:Fallback xmlns="">
            <p:pic>
              <p:nvPicPr>
                <p:cNvPr id="103058" name="Freihand 103057">
                  <a:extLst>
                    <a:ext uri="{FF2B5EF4-FFF2-40B4-BE49-F238E27FC236}">
                      <a16:creationId xmlns:a16="http://schemas.microsoft.com/office/drawing/2014/main" id="{46551B31-116B-8521-3FC9-EEAB48F61912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1863280" y="5761760"/>
                  <a:ext cx="15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103077" name="Freihand 103076">
                  <a:extLst>
                    <a:ext uri="{FF2B5EF4-FFF2-40B4-BE49-F238E27FC236}">
                      <a16:creationId xmlns:a16="http://schemas.microsoft.com/office/drawing/2014/main" id="{1D7CE8C1-0417-C6B3-08DC-0D71BC36294E}"/>
                    </a:ext>
                  </a:extLst>
                </p14:cNvPr>
                <p14:cNvContentPartPr/>
                <p14:nvPr/>
              </p14:nvContentPartPr>
              <p14:xfrm>
                <a:off x="192404" y="6175571"/>
                <a:ext cx="126720" cy="24120"/>
              </p14:xfrm>
            </p:contentPart>
          </mc:Choice>
          <mc:Fallback xmlns="">
            <p:pic>
              <p:nvPicPr>
                <p:cNvPr id="103077" name="Freihand 103076">
                  <a:extLst>
                    <a:ext uri="{FF2B5EF4-FFF2-40B4-BE49-F238E27FC236}">
                      <a16:creationId xmlns:a16="http://schemas.microsoft.com/office/drawing/2014/main" id="{1D7CE8C1-0417-C6B3-08DC-0D71BC36294E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183404" y="6166571"/>
                  <a:ext cx="144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103078" name="Freihand 103077">
                  <a:extLst>
                    <a:ext uri="{FF2B5EF4-FFF2-40B4-BE49-F238E27FC236}">
                      <a16:creationId xmlns:a16="http://schemas.microsoft.com/office/drawing/2014/main" id="{41F3F1C9-B026-304E-CEA4-51CC14011FC0}"/>
                    </a:ext>
                  </a:extLst>
                </p14:cNvPr>
                <p14:cNvContentPartPr/>
                <p14:nvPr/>
              </p14:nvContentPartPr>
              <p14:xfrm>
                <a:off x="224084" y="6237491"/>
                <a:ext cx="103680" cy="4320"/>
              </p14:xfrm>
            </p:contentPart>
          </mc:Choice>
          <mc:Fallback xmlns="">
            <p:pic>
              <p:nvPicPr>
                <p:cNvPr id="103078" name="Freihand 103077">
                  <a:extLst>
                    <a:ext uri="{FF2B5EF4-FFF2-40B4-BE49-F238E27FC236}">
                      <a16:creationId xmlns:a16="http://schemas.microsoft.com/office/drawing/2014/main" id="{41F3F1C9-B026-304E-CEA4-51CC14011FC0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215444" y="6228491"/>
                  <a:ext cx="121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103079" name="Freihand 103078">
                  <a:extLst>
                    <a:ext uri="{FF2B5EF4-FFF2-40B4-BE49-F238E27FC236}">
                      <a16:creationId xmlns:a16="http://schemas.microsoft.com/office/drawing/2014/main" id="{E4EC43AB-F7FE-5187-112B-7061E96856C5}"/>
                    </a:ext>
                  </a:extLst>
                </p14:cNvPr>
                <p14:cNvContentPartPr/>
                <p14:nvPr/>
              </p14:nvContentPartPr>
              <p14:xfrm>
                <a:off x="361964" y="6109331"/>
                <a:ext cx="92880" cy="201960"/>
              </p14:xfrm>
            </p:contentPart>
          </mc:Choice>
          <mc:Fallback xmlns="">
            <p:pic>
              <p:nvPicPr>
                <p:cNvPr id="103079" name="Freihand 103078">
                  <a:extLst>
                    <a:ext uri="{FF2B5EF4-FFF2-40B4-BE49-F238E27FC236}">
                      <a16:creationId xmlns:a16="http://schemas.microsoft.com/office/drawing/2014/main" id="{E4EC43AB-F7FE-5187-112B-7061E96856C5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353324" y="6100691"/>
                  <a:ext cx="110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103081" name="Freihand 103080">
                  <a:extLst>
                    <a:ext uri="{FF2B5EF4-FFF2-40B4-BE49-F238E27FC236}">
                      <a16:creationId xmlns:a16="http://schemas.microsoft.com/office/drawing/2014/main" id="{BBD6BE71-E5CB-69B5-B18B-920DC6B36B38}"/>
                    </a:ext>
                  </a:extLst>
                </p14:cNvPr>
                <p14:cNvContentPartPr/>
                <p14:nvPr/>
              </p14:nvContentPartPr>
              <p14:xfrm>
                <a:off x="657524" y="6149291"/>
                <a:ext cx="21600" cy="106200"/>
              </p14:xfrm>
            </p:contentPart>
          </mc:Choice>
          <mc:Fallback xmlns="">
            <p:pic>
              <p:nvPicPr>
                <p:cNvPr id="103081" name="Freihand 103080">
                  <a:extLst>
                    <a:ext uri="{FF2B5EF4-FFF2-40B4-BE49-F238E27FC236}">
                      <a16:creationId xmlns:a16="http://schemas.microsoft.com/office/drawing/2014/main" id="{BBD6BE71-E5CB-69B5-B18B-920DC6B36B38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48884" y="6140291"/>
                  <a:ext cx="39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103082" name="Freihand 103081">
                  <a:extLst>
                    <a:ext uri="{FF2B5EF4-FFF2-40B4-BE49-F238E27FC236}">
                      <a16:creationId xmlns:a16="http://schemas.microsoft.com/office/drawing/2014/main" id="{9B054484-FD4A-5D7F-1DE3-347B441F7AEE}"/>
                    </a:ext>
                  </a:extLst>
                </p14:cNvPr>
                <p14:cNvContentPartPr/>
                <p14:nvPr/>
              </p14:nvContentPartPr>
              <p14:xfrm>
                <a:off x="596324" y="6082331"/>
                <a:ext cx="140760" cy="105840"/>
              </p14:xfrm>
            </p:contentPart>
          </mc:Choice>
          <mc:Fallback xmlns="">
            <p:pic>
              <p:nvPicPr>
                <p:cNvPr id="103082" name="Freihand 103081">
                  <a:extLst>
                    <a:ext uri="{FF2B5EF4-FFF2-40B4-BE49-F238E27FC236}">
                      <a16:creationId xmlns:a16="http://schemas.microsoft.com/office/drawing/2014/main" id="{9B054484-FD4A-5D7F-1DE3-347B441F7AEE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87324" y="6073691"/>
                  <a:ext cx="158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103083" name="Freihand 103082">
                  <a:extLst>
                    <a:ext uri="{FF2B5EF4-FFF2-40B4-BE49-F238E27FC236}">
                      <a16:creationId xmlns:a16="http://schemas.microsoft.com/office/drawing/2014/main" id="{EE3FE6DA-0E19-88EF-4A16-2C204BA43293}"/>
                    </a:ext>
                  </a:extLst>
                </p14:cNvPr>
                <p14:cNvContentPartPr/>
                <p14:nvPr/>
              </p14:nvContentPartPr>
              <p14:xfrm>
                <a:off x="819164" y="6090971"/>
                <a:ext cx="3960" cy="155160"/>
              </p14:xfrm>
            </p:contentPart>
          </mc:Choice>
          <mc:Fallback xmlns="">
            <p:pic>
              <p:nvPicPr>
                <p:cNvPr id="103083" name="Freihand 103082">
                  <a:extLst>
                    <a:ext uri="{FF2B5EF4-FFF2-40B4-BE49-F238E27FC236}">
                      <a16:creationId xmlns:a16="http://schemas.microsoft.com/office/drawing/2014/main" id="{EE3FE6DA-0E19-88EF-4A16-2C204BA43293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810524" y="6081971"/>
                  <a:ext cx="2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103084" name="Freihand 103083">
                  <a:extLst>
                    <a:ext uri="{FF2B5EF4-FFF2-40B4-BE49-F238E27FC236}">
                      <a16:creationId xmlns:a16="http://schemas.microsoft.com/office/drawing/2014/main" id="{CD65DB55-C996-28CE-1631-4D2CD8B7376E}"/>
                    </a:ext>
                  </a:extLst>
                </p14:cNvPr>
                <p14:cNvContentPartPr/>
                <p14:nvPr/>
              </p14:nvContentPartPr>
              <p14:xfrm>
                <a:off x="783164" y="6057131"/>
                <a:ext cx="367200" cy="90000"/>
              </p14:xfrm>
            </p:contentPart>
          </mc:Choice>
          <mc:Fallback xmlns="">
            <p:pic>
              <p:nvPicPr>
                <p:cNvPr id="103084" name="Freihand 103083">
                  <a:extLst>
                    <a:ext uri="{FF2B5EF4-FFF2-40B4-BE49-F238E27FC236}">
                      <a16:creationId xmlns:a16="http://schemas.microsoft.com/office/drawing/2014/main" id="{CD65DB55-C996-28CE-1631-4D2CD8B7376E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774164" y="6048131"/>
                  <a:ext cx="384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103085" name="Freihand 103084">
                  <a:extLst>
                    <a:ext uri="{FF2B5EF4-FFF2-40B4-BE49-F238E27FC236}">
                      <a16:creationId xmlns:a16="http://schemas.microsoft.com/office/drawing/2014/main" id="{34444FA5-6E6E-496F-E2BB-7A82C75ECB26}"/>
                    </a:ext>
                  </a:extLst>
                </p14:cNvPr>
                <p14:cNvContentPartPr/>
                <p14:nvPr/>
              </p14:nvContentPartPr>
              <p14:xfrm>
                <a:off x="1029044" y="6190331"/>
                <a:ext cx="79920" cy="15840"/>
              </p14:xfrm>
            </p:contentPart>
          </mc:Choice>
          <mc:Fallback xmlns="">
            <p:pic>
              <p:nvPicPr>
                <p:cNvPr id="103085" name="Freihand 103084">
                  <a:extLst>
                    <a:ext uri="{FF2B5EF4-FFF2-40B4-BE49-F238E27FC236}">
                      <a16:creationId xmlns:a16="http://schemas.microsoft.com/office/drawing/2014/main" id="{34444FA5-6E6E-496F-E2BB-7A82C75ECB26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020404" y="6181691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103086" name="Freihand 103085">
                  <a:extLst>
                    <a:ext uri="{FF2B5EF4-FFF2-40B4-BE49-F238E27FC236}">
                      <a16:creationId xmlns:a16="http://schemas.microsoft.com/office/drawing/2014/main" id="{89E91609-73BE-2532-ABEA-3F3AB128C4E0}"/>
                    </a:ext>
                  </a:extLst>
                </p14:cNvPr>
                <p14:cNvContentPartPr/>
                <p14:nvPr/>
              </p14:nvContentPartPr>
              <p14:xfrm>
                <a:off x="1236764" y="6089891"/>
                <a:ext cx="92520" cy="125640"/>
              </p14:xfrm>
            </p:contentPart>
          </mc:Choice>
          <mc:Fallback xmlns="">
            <p:pic>
              <p:nvPicPr>
                <p:cNvPr id="103086" name="Freihand 103085">
                  <a:extLst>
                    <a:ext uri="{FF2B5EF4-FFF2-40B4-BE49-F238E27FC236}">
                      <a16:creationId xmlns:a16="http://schemas.microsoft.com/office/drawing/2014/main" id="{89E91609-73BE-2532-ABEA-3F3AB128C4E0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228124" y="6080891"/>
                  <a:ext cx="11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103087" name="Freihand 103086">
                  <a:extLst>
                    <a:ext uri="{FF2B5EF4-FFF2-40B4-BE49-F238E27FC236}">
                      <a16:creationId xmlns:a16="http://schemas.microsoft.com/office/drawing/2014/main" id="{2F494497-5D79-0FED-D49E-1CD5ECD2A223}"/>
                    </a:ext>
                  </a:extLst>
                </p14:cNvPr>
                <p14:cNvContentPartPr/>
                <p14:nvPr/>
              </p14:nvContentPartPr>
              <p14:xfrm>
                <a:off x="1382564" y="6089531"/>
                <a:ext cx="107280" cy="125280"/>
              </p14:xfrm>
            </p:contentPart>
          </mc:Choice>
          <mc:Fallback xmlns="">
            <p:pic>
              <p:nvPicPr>
                <p:cNvPr id="103087" name="Freihand 103086">
                  <a:extLst>
                    <a:ext uri="{FF2B5EF4-FFF2-40B4-BE49-F238E27FC236}">
                      <a16:creationId xmlns:a16="http://schemas.microsoft.com/office/drawing/2014/main" id="{2F494497-5D79-0FED-D49E-1CD5ECD2A223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373924" y="6080531"/>
                  <a:ext cx="124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103088" name="Freihand 103087">
                  <a:extLst>
                    <a:ext uri="{FF2B5EF4-FFF2-40B4-BE49-F238E27FC236}">
                      <a16:creationId xmlns:a16="http://schemas.microsoft.com/office/drawing/2014/main" id="{233FC6B2-6953-68AF-1A25-C0369826C18D}"/>
                    </a:ext>
                  </a:extLst>
                </p14:cNvPr>
                <p14:cNvContentPartPr/>
                <p14:nvPr/>
              </p14:nvContentPartPr>
              <p14:xfrm>
                <a:off x="1519004" y="6015011"/>
                <a:ext cx="56160" cy="72000"/>
              </p14:xfrm>
            </p:contentPart>
          </mc:Choice>
          <mc:Fallback xmlns="">
            <p:pic>
              <p:nvPicPr>
                <p:cNvPr id="103088" name="Freihand 103087">
                  <a:extLst>
                    <a:ext uri="{FF2B5EF4-FFF2-40B4-BE49-F238E27FC236}">
                      <a16:creationId xmlns:a16="http://schemas.microsoft.com/office/drawing/2014/main" id="{233FC6B2-6953-68AF-1A25-C0369826C18D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510004" y="6006371"/>
                  <a:ext cx="7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103089" name="Freihand 103088">
                  <a:extLst>
                    <a:ext uri="{FF2B5EF4-FFF2-40B4-BE49-F238E27FC236}">
                      <a16:creationId xmlns:a16="http://schemas.microsoft.com/office/drawing/2014/main" id="{8724C817-348D-AEC4-7968-FFBB66228821}"/>
                    </a:ext>
                  </a:extLst>
                </p14:cNvPr>
                <p14:cNvContentPartPr/>
                <p14:nvPr/>
              </p14:nvContentPartPr>
              <p14:xfrm>
                <a:off x="480044" y="5968211"/>
                <a:ext cx="108360" cy="61200"/>
              </p14:xfrm>
            </p:contentPart>
          </mc:Choice>
          <mc:Fallback xmlns="">
            <p:pic>
              <p:nvPicPr>
                <p:cNvPr id="103089" name="Freihand 103088">
                  <a:extLst>
                    <a:ext uri="{FF2B5EF4-FFF2-40B4-BE49-F238E27FC236}">
                      <a16:creationId xmlns:a16="http://schemas.microsoft.com/office/drawing/2014/main" id="{8724C817-348D-AEC4-7968-FFBB66228821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471044" y="5959211"/>
                  <a:ext cx="126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103091" name="Freihand 103090">
                  <a:extLst>
                    <a:ext uri="{FF2B5EF4-FFF2-40B4-BE49-F238E27FC236}">
                      <a16:creationId xmlns:a16="http://schemas.microsoft.com/office/drawing/2014/main" id="{DEC5964D-2FDA-CCE9-AB24-FB33DDEC486A}"/>
                    </a:ext>
                  </a:extLst>
                </p14:cNvPr>
                <p14:cNvContentPartPr/>
                <p14:nvPr/>
              </p14:nvContentPartPr>
              <p14:xfrm>
                <a:off x="1836884" y="6106091"/>
                <a:ext cx="60840" cy="133920"/>
              </p14:xfrm>
            </p:contentPart>
          </mc:Choice>
          <mc:Fallback xmlns="">
            <p:pic>
              <p:nvPicPr>
                <p:cNvPr id="103091" name="Freihand 103090">
                  <a:extLst>
                    <a:ext uri="{FF2B5EF4-FFF2-40B4-BE49-F238E27FC236}">
                      <a16:creationId xmlns:a16="http://schemas.microsoft.com/office/drawing/2014/main" id="{DEC5964D-2FDA-CCE9-AB24-FB33DDEC486A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827884" y="6097091"/>
                  <a:ext cx="7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103092" name="Freihand 103091">
                  <a:extLst>
                    <a:ext uri="{FF2B5EF4-FFF2-40B4-BE49-F238E27FC236}">
                      <a16:creationId xmlns:a16="http://schemas.microsoft.com/office/drawing/2014/main" id="{7F592BB9-C299-33F3-52E7-2EE9E5E22632}"/>
                    </a:ext>
                  </a:extLst>
                </p14:cNvPr>
                <p14:cNvContentPartPr/>
                <p14:nvPr/>
              </p14:nvContentPartPr>
              <p14:xfrm>
                <a:off x="1976564" y="6103211"/>
                <a:ext cx="101160" cy="96120"/>
              </p14:xfrm>
            </p:contentPart>
          </mc:Choice>
          <mc:Fallback xmlns="">
            <p:pic>
              <p:nvPicPr>
                <p:cNvPr id="103092" name="Freihand 103091">
                  <a:extLst>
                    <a:ext uri="{FF2B5EF4-FFF2-40B4-BE49-F238E27FC236}">
                      <a16:creationId xmlns:a16="http://schemas.microsoft.com/office/drawing/2014/main" id="{7F592BB9-C299-33F3-52E7-2EE9E5E22632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967564" y="6094571"/>
                  <a:ext cx="11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103093" name="Freihand 103092">
                  <a:extLst>
                    <a:ext uri="{FF2B5EF4-FFF2-40B4-BE49-F238E27FC236}">
                      <a16:creationId xmlns:a16="http://schemas.microsoft.com/office/drawing/2014/main" id="{F2C14CF4-E05C-D19F-6868-785EAEA0E11B}"/>
                    </a:ext>
                  </a:extLst>
                </p14:cNvPr>
                <p14:cNvContentPartPr/>
                <p14:nvPr/>
              </p14:nvContentPartPr>
              <p14:xfrm>
                <a:off x="2131004" y="6181691"/>
                <a:ext cx="21600" cy="34920"/>
              </p14:xfrm>
            </p:contentPart>
          </mc:Choice>
          <mc:Fallback xmlns="">
            <p:pic>
              <p:nvPicPr>
                <p:cNvPr id="103093" name="Freihand 103092">
                  <a:extLst>
                    <a:ext uri="{FF2B5EF4-FFF2-40B4-BE49-F238E27FC236}">
                      <a16:creationId xmlns:a16="http://schemas.microsoft.com/office/drawing/2014/main" id="{F2C14CF4-E05C-D19F-6868-785EAEA0E11B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2122004" y="6172691"/>
                  <a:ext cx="3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103094" name="Freihand 103093">
                  <a:extLst>
                    <a:ext uri="{FF2B5EF4-FFF2-40B4-BE49-F238E27FC236}">
                      <a16:creationId xmlns:a16="http://schemas.microsoft.com/office/drawing/2014/main" id="{92798AAA-D1C8-01E5-D0F7-ED6C97E3B625}"/>
                    </a:ext>
                  </a:extLst>
                </p14:cNvPr>
                <p14:cNvContentPartPr/>
                <p14:nvPr/>
              </p14:nvContentPartPr>
              <p14:xfrm>
                <a:off x="2183564" y="6096011"/>
                <a:ext cx="97200" cy="84600"/>
              </p14:xfrm>
            </p:contentPart>
          </mc:Choice>
          <mc:Fallback xmlns="">
            <p:pic>
              <p:nvPicPr>
                <p:cNvPr id="103094" name="Freihand 103093">
                  <a:extLst>
                    <a:ext uri="{FF2B5EF4-FFF2-40B4-BE49-F238E27FC236}">
                      <a16:creationId xmlns:a16="http://schemas.microsoft.com/office/drawing/2014/main" id="{92798AAA-D1C8-01E5-D0F7-ED6C97E3B625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174564" y="6087011"/>
                  <a:ext cx="11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103095" name="Freihand 103094">
                  <a:extLst>
                    <a:ext uri="{FF2B5EF4-FFF2-40B4-BE49-F238E27FC236}">
                      <a16:creationId xmlns:a16="http://schemas.microsoft.com/office/drawing/2014/main" id="{4A15D2C6-95C2-B307-0CA5-96EB2CE6C99A}"/>
                    </a:ext>
                  </a:extLst>
                </p14:cNvPr>
                <p14:cNvContentPartPr/>
                <p14:nvPr/>
              </p14:nvContentPartPr>
              <p14:xfrm>
                <a:off x="2313884" y="6075491"/>
                <a:ext cx="73080" cy="70920"/>
              </p14:xfrm>
            </p:contentPart>
          </mc:Choice>
          <mc:Fallback xmlns="">
            <p:pic>
              <p:nvPicPr>
                <p:cNvPr id="103095" name="Freihand 103094">
                  <a:extLst>
                    <a:ext uri="{FF2B5EF4-FFF2-40B4-BE49-F238E27FC236}">
                      <a16:creationId xmlns:a16="http://schemas.microsoft.com/office/drawing/2014/main" id="{4A15D2C6-95C2-B307-0CA5-96EB2CE6C99A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305244" y="6066851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103096" name="Freihand 103095">
                  <a:extLst>
                    <a:ext uri="{FF2B5EF4-FFF2-40B4-BE49-F238E27FC236}">
                      <a16:creationId xmlns:a16="http://schemas.microsoft.com/office/drawing/2014/main" id="{F6B34C22-D13D-0BD5-2A48-625C8D1CFCC1}"/>
                    </a:ext>
                  </a:extLst>
                </p14:cNvPr>
                <p14:cNvContentPartPr/>
                <p14:nvPr/>
              </p14:nvContentPartPr>
              <p14:xfrm>
                <a:off x="2419004" y="6080171"/>
                <a:ext cx="117720" cy="108720"/>
              </p14:xfrm>
            </p:contentPart>
          </mc:Choice>
          <mc:Fallback xmlns="">
            <p:pic>
              <p:nvPicPr>
                <p:cNvPr id="103096" name="Freihand 103095">
                  <a:extLst>
                    <a:ext uri="{FF2B5EF4-FFF2-40B4-BE49-F238E27FC236}">
                      <a16:creationId xmlns:a16="http://schemas.microsoft.com/office/drawing/2014/main" id="{F6B34C22-D13D-0BD5-2A48-625C8D1CFCC1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2410364" y="6071171"/>
                  <a:ext cx="13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103097" name="Freihand 103096">
                  <a:extLst>
                    <a:ext uri="{FF2B5EF4-FFF2-40B4-BE49-F238E27FC236}">
                      <a16:creationId xmlns:a16="http://schemas.microsoft.com/office/drawing/2014/main" id="{924C9DA8-1F5A-77D3-D27F-6D4FEACE3AC5}"/>
                    </a:ext>
                  </a:extLst>
                </p14:cNvPr>
                <p14:cNvContentPartPr/>
                <p14:nvPr/>
              </p14:nvContentPartPr>
              <p14:xfrm>
                <a:off x="2615924" y="6061091"/>
                <a:ext cx="88560" cy="113760"/>
              </p14:xfrm>
            </p:contentPart>
          </mc:Choice>
          <mc:Fallback xmlns="">
            <p:pic>
              <p:nvPicPr>
                <p:cNvPr id="103097" name="Freihand 103096">
                  <a:extLst>
                    <a:ext uri="{FF2B5EF4-FFF2-40B4-BE49-F238E27FC236}">
                      <a16:creationId xmlns:a16="http://schemas.microsoft.com/office/drawing/2014/main" id="{924C9DA8-1F5A-77D3-D27F-6D4FEACE3AC5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606924" y="6052091"/>
                  <a:ext cx="10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103098" name="Freihand 103097">
                  <a:extLst>
                    <a:ext uri="{FF2B5EF4-FFF2-40B4-BE49-F238E27FC236}">
                      <a16:creationId xmlns:a16="http://schemas.microsoft.com/office/drawing/2014/main" id="{D412F677-4D4C-8033-A603-A24515DB16F0}"/>
                    </a:ext>
                  </a:extLst>
                </p14:cNvPr>
                <p14:cNvContentPartPr/>
                <p14:nvPr/>
              </p14:nvContentPartPr>
              <p14:xfrm>
                <a:off x="2852084" y="5975411"/>
                <a:ext cx="112320" cy="117720"/>
              </p14:xfrm>
            </p:contentPart>
          </mc:Choice>
          <mc:Fallback xmlns="">
            <p:pic>
              <p:nvPicPr>
                <p:cNvPr id="103098" name="Freihand 103097">
                  <a:extLst>
                    <a:ext uri="{FF2B5EF4-FFF2-40B4-BE49-F238E27FC236}">
                      <a16:creationId xmlns:a16="http://schemas.microsoft.com/office/drawing/2014/main" id="{D412F677-4D4C-8033-A603-A24515DB16F0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2843444" y="5966411"/>
                  <a:ext cx="12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103099" name="Freihand 103098">
                  <a:extLst>
                    <a:ext uri="{FF2B5EF4-FFF2-40B4-BE49-F238E27FC236}">
                      <a16:creationId xmlns:a16="http://schemas.microsoft.com/office/drawing/2014/main" id="{73B2953A-CEE5-B0DC-3073-818CF2C4EB12}"/>
                    </a:ext>
                  </a:extLst>
                </p14:cNvPr>
                <p14:cNvContentPartPr/>
                <p14:nvPr/>
              </p14:nvContentPartPr>
              <p14:xfrm>
                <a:off x="2969444" y="5944811"/>
                <a:ext cx="69840" cy="131400"/>
              </p14:xfrm>
            </p:contentPart>
          </mc:Choice>
          <mc:Fallback xmlns="">
            <p:pic>
              <p:nvPicPr>
                <p:cNvPr id="103099" name="Freihand 103098">
                  <a:extLst>
                    <a:ext uri="{FF2B5EF4-FFF2-40B4-BE49-F238E27FC236}">
                      <a16:creationId xmlns:a16="http://schemas.microsoft.com/office/drawing/2014/main" id="{73B2953A-CEE5-B0DC-3073-818CF2C4EB12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2960444" y="5935811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103100" name="Freihand 103099">
                  <a:extLst>
                    <a:ext uri="{FF2B5EF4-FFF2-40B4-BE49-F238E27FC236}">
                      <a16:creationId xmlns:a16="http://schemas.microsoft.com/office/drawing/2014/main" id="{07DF4512-871F-6CF9-6A67-23332B2A5395}"/>
                    </a:ext>
                  </a:extLst>
                </p14:cNvPr>
                <p14:cNvContentPartPr/>
                <p14:nvPr/>
              </p14:nvContentPartPr>
              <p14:xfrm>
                <a:off x="3110564" y="5970011"/>
                <a:ext cx="81720" cy="70200"/>
              </p14:xfrm>
            </p:contentPart>
          </mc:Choice>
          <mc:Fallback xmlns="">
            <p:pic>
              <p:nvPicPr>
                <p:cNvPr id="103100" name="Freihand 103099">
                  <a:extLst>
                    <a:ext uri="{FF2B5EF4-FFF2-40B4-BE49-F238E27FC236}">
                      <a16:creationId xmlns:a16="http://schemas.microsoft.com/office/drawing/2014/main" id="{07DF4512-871F-6CF9-6A67-23332B2A539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3101564" y="5961011"/>
                  <a:ext cx="99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103101" name="Freihand 103100">
                  <a:extLst>
                    <a:ext uri="{FF2B5EF4-FFF2-40B4-BE49-F238E27FC236}">
                      <a16:creationId xmlns:a16="http://schemas.microsoft.com/office/drawing/2014/main" id="{FD04DDA9-9FCC-5FA7-B346-73FB20F41A32}"/>
                    </a:ext>
                  </a:extLst>
                </p14:cNvPr>
                <p14:cNvContentPartPr/>
                <p14:nvPr/>
              </p14:nvContentPartPr>
              <p14:xfrm>
                <a:off x="3234044" y="5961371"/>
                <a:ext cx="84960" cy="81720"/>
              </p14:xfrm>
            </p:contentPart>
          </mc:Choice>
          <mc:Fallback xmlns="">
            <p:pic>
              <p:nvPicPr>
                <p:cNvPr id="103101" name="Freihand 103100">
                  <a:extLst>
                    <a:ext uri="{FF2B5EF4-FFF2-40B4-BE49-F238E27FC236}">
                      <a16:creationId xmlns:a16="http://schemas.microsoft.com/office/drawing/2014/main" id="{FD04DDA9-9FCC-5FA7-B346-73FB20F41A32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3225044" y="5952371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103103" name="Freihand 103102">
                  <a:extLst>
                    <a:ext uri="{FF2B5EF4-FFF2-40B4-BE49-F238E27FC236}">
                      <a16:creationId xmlns:a16="http://schemas.microsoft.com/office/drawing/2014/main" id="{60FB1DEA-495B-A261-08F2-0A2EA4C47D75}"/>
                    </a:ext>
                  </a:extLst>
                </p14:cNvPr>
                <p14:cNvContentPartPr/>
                <p14:nvPr/>
              </p14:nvContentPartPr>
              <p14:xfrm>
                <a:off x="2863964" y="6126611"/>
                <a:ext cx="479160" cy="42120"/>
              </p14:xfrm>
            </p:contentPart>
          </mc:Choice>
          <mc:Fallback xmlns="">
            <p:pic>
              <p:nvPicPr>
                <p:cNvPr id="103103" name="Freihand 103102">
                  <a:extLst>
                    <a:ext uri="{FF2B5EF4-FFF2-40B4-BE49-F238E27FC236}">
                      <a16:creationId xmlns:a16="http://schemas.microsoft.com/office/drawing/2014/main" id="{60FB1DEA-495B-A261-08F2-0A2EA4C47D75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2855324" y="6117611"/>
                  <a:ext cx="496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103104" name="Freihand 103103">
                  <a:extLst>
                    <a:ext uri="{FF2B5EF4-FFF2-40B4-BE49-F238E27FC236}">
                      <a16:creationId xmlns:a16="http://schemas.microsoft.com/office/drawing/2014/main" id="{A89A4560-134C-CD8E-A9A4-9AA981E3BE85}"/>
                    </a:ext>
                  </a:extLst>
                </p14:cNvPr>
                <p14:cNvContentPartPr/>
                <p14:nvPr/>
              </p14:nvContentPartPr>
              <p14:xfrm>
                <a:off x="3054404" y="6246131"/>
                <a:ext cx="126720" cy="86760"/>
              </p14:xfrm>
            </p:contentPart>
          </mc:Choice>
          <mc:Fallback xmlns="">
            <p:pic>
              <p:nvPicPr>
                <p:cNvPr id="103104" name="Freihand 103103">
                  <a:extLst>
                    <a:ext uri="{FF2B5EF4-FFF2-40B4-BE49-F238E27FC236}">
                      <a16:creationId xmlns:a16="http://schemas.microsoft.com/office/drawing/2014/main" id="{A89A4560-134C-CD8E-A9A4-9AA981E3BE85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3045764" y="6237131"/>
                  <a:ext cx="14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103106" name="Freihand 103105">
                  <a:extLst>
                    <a:ext uri="{FF2B5EF4-FFF2-40B4-BE49-F238E27FC236}">
                      <a16:creationId xmlns:a16="http://schemas.microsoft.com/office/drawing/2014/main" id="{B94FEBB6-0003-3271-AA37-4252CDC00569}"/>
                    </a:ext>
                  </a:extLst>
                </p14:cNvPr>
                <p14:cNvContentPartPr/>
                <p14:nvPr/>
              </p14:nvContentPartPr>
              <p14:xfrm>
                <a:off x="3455804" y="6099251"/>
                <a:ext cx="112320" cy="9720"/>
              </p14:xfrm>
            </p:contentPart>
          </mc:Choice>
          <mc:Fallback xmlns="">
            <p:pic>
              <p:nvPicPr>
                <p:cNvPr id="103106" name="Freihand 103105">
                  <a:extLst>
                    <a:ext uri="{FF2B5EF4-FFF2-40B4-BE49-F238E27FC236}">
                      <a16:creationId xmlns:a16="http://schemas.microsoft.com/office/drawing/2014/main" id="{B94FEBB6-0003-3271-AA37-4252CDC00569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447164" y="6090251"/>
                  <a:ext cx="12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103107" name="Freihand 103106">
                  <a:extLst>
                    <a:ext uri="{FF2B5EF4-FFF2-40B4-BE49-F238E27FC236}">
                      <a16:creationId xmlns:a16="http://schemas.microsoft.com/office/drawing/2014/main" id="{7B47F67D-48FF-880A-C7C0-FF99CDAFEB54}"/>
                    </a:ext>
                  </a:extLst>
                </p14:cNvPr>
                <p14:cNvContentPartPr/>
                <p14:nvPr/>
              </p14:nvContentPartPr>
              <p14:xfrm>
                <a:off x="3468404" y="6132011"/>
                <a:ext cx="106560" cy="38880"/>
              </p14:xfrm>
            </p:contentPart>
          </mc:Choice>
          <mc:Fallback xmlns="">
            <p:pic>
              <p:nvPicPr>
                <p:cNvPr id="103107" name="Freihand 103106">
                  <a:extLst>
                    <a:ext uri="{FF2B5EF4-FFF2-40B4-BE49-F238E27FC236}">
                      <a16:creationId xmlns:a16="http://schemas.microsoft.com/office/drawing/2014/main" id="{7B47F67D-48FF-880A-C7C0-FF99CDAFEB54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3459404" y="6123371"/>
                  <a:ext cx="12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103120" name="Freihand 103119">
                  <a:extLst>
                    <a:ext uri="{FF2B5EF4-FFF2-40B4-BE49-F238E27FC236}">
                      <a16:creationId xmlns:a16="http://schemas.microsoft.com/office/drawing/2014/main" id="{183FB9F0-6D77-B73E-1A16-A0AB09F8E3C4}"/>
                    </a:ext>
                  </a:extLst>
                </p14:cNvPr>
                <p14:cNvContentPartPr/>
                <p14:nvPr/>
              </p14:nvContentPartPr>
              <p14:xfrm>
                <a:off x="2110844" y="5995571"/>
                <a:ext cx="411480" cy="333000"/>
              </p14:xfrm>
            </p:contentPart>
          </mc:Choice>
          <mc:Fallback xmlns="">
            <p:pic>
              <p:nvPicPr>
                <p:cNvPr id="103120" name="Freihand 103119">
                  <a:extLst>
                    <a:ext uri="{FF2B5EF4-FFF2-40B4-BE49-F238E27FC236}">
                      <a16:creationId xmlns:a16="http://schemas.microsoft.com/office/drawing/2014/main" id="{183FB9F0-6D77-B73E-1A16-A0AB09F8E3C4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2101844" y="5986571"/>
                  <a:ext cx="429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103122" name="Freihand 103121">
                  <a:extLst>
                    <a:ext uri="{FF2B5EF4-FFF2-40B4-BE49-F238E27FC236}">
                      <a16:creationId xmlns:a16="http://schemas.microsoft.com/office/drawing/2014/main" id="{9C5B560C-0146-1766-5015-AD01A2857227}"/>
                    </a:ext>
                  </a:extLst>
                </p14:cNvPr>
                <p14:cNvContentPartPr/>
                <p14:nvPr/>
              </p14:nvContentPartPr>
              <p14:xfrm>
                <a:off x="1906364" y="6506771"/>
                <a:ext cx="160920" cy="30240"/>
              </p14:xfrm>
            </p:contentPart>
          </mc:Choice>
          <mc:Fallback xmlns="">
            <p:pic>
              <p:nvPicPr>
                <p:cNvPr id="103122" name="Freihand 103121">
                  <a:extLst>
                    <a:ext uri="{FF2B5EF4-FFF2-40B4-BE49-F238E27FC236}">
                      <a16:creationId xmlns:a16="http://schemas.microsoft.com/office/drawing/2014/main" id="{9C5B560C-0146-1766-5015-AD01A2857227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897724" y="6497771"/>
                  <a:ext cx="178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103123" name="Freihand 103122">
                  <a:extLst>
                    <a:ext uri="{FF2B5EF4-FFF2-40B4-BE49-F238E27FC236}">
                      <a16:creationId xmlns:a16="http://schemas.microsoft.com/office/drawing/2014/main" id="{644EECBA-2458-2415-59B4-C42CA424B192}"/>
                    </a:ext>
                  </a:extLst>
                </p14:cNvPr>
                <p14:cNvContentPartPr/>
                <p14:nvPr/>
              </p14:nvContentPartPr>
              <p14:xfrm>
                <a:off x="1923284" y="6548171"/>
                <a:ext cx="174600" cy="46800"/>
              </p14:xfrm>
            </p:contentPart>
          </mc:Choice>
          <mc:Fallback xmlns="">
            <p:pic>
              <p:nvPicPr>
                <p:cNvPr id="103123" name="Freihand 103122">
                  <a:extLst>
                    <a:ext uri="{FF2B5EF4-FFF2-40B4-BE49-F238E27FC236}">
                      <a16:creationId xmlns:a16="http://schemas.microsoft.com/office/drawing/2014/main" id="{644EECBA-2458-2415-59B4-C42CA424B192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914644" y="6539171"/>
                  <a:ext cx="192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103124" name="Freihand 103123">
                  <a:extLst>
                    <a:ext uri="{FF2B5EF4-FFF2-40B4-BE49-F238E27FC236}">
                      <a16:creationId xmlns:a16="http://schemas.microsoft.com/office/drawing/2014/main" id="{25B12D3D-79A9-8DD6-6F56-DCB69C744E98}"/>
                    </a:ext>
                  </a:extLst>
                </p14:cNvPr>
                <p14:cNvContentPartPr/>
                <p14:nvPr/>
              </p14:nvContentPartPr>
              <p14:xfrm>
                <a:off x="2117324" y="6441971"/>
                <a:ext cx="120960" cy="220320"/>
              </p14:xfrm>
            </p:contentPart>
          </mc:Choice>
          <mc:Fallback xmlns="">
            <p:pic>
              <p:nvPicPr>
                <p:cNvPr id="103124" name="Freihand 103123">
                  <a:extLst>
                    <a:ext uri="{FF2B5EF4-FFF2-40B4-BE49-F238E27FC236}">
                      <a16:creationId xmlns:a16="http://schemas.microsoft.com/office/drawing/2014/main" id="{25B12D3D-79A9-8DD6-6F56-DCB69C744E98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2108684" y="6433331"/>
                  <a:ext cx="138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103126" name="Freihand 103125">
                  <a:extLst>
                    <a:ext uri="{FF2B5EF4-FFF2-40B4-BE49-F238E27FC236}">
                      <a16:creationId xmlns:a16="http://schemas.microsoft.com/office/drawing/2014/main" id="{2B45321C-1C69-9F22-1CEE-9DCBB5E2806D}"/>
                    </a:ext>
                  </a:extLst>
                </p14:cNvPr>
                <p14:cNvContentPartPr/>
                <p14:nvPr/>
              </p14:nvContentPartPr>
              <p14:xfrm>
                <a:off x="2452844" y="6502451"/>
                <a:ext cx="139320" cy="110160"/>
              </p14:xfrm>
            </p:contentPart>
          </mc:Choice>
          <mc:Fallback xmlns="">
            <p:pic>
              <p:nvPicPr>
                <p:cNvPr id="103126" name="Freihand 103125">
                  <a:extLst>
                    <a:ext uri="{FF2B5EF4-FFF2-40B4-BE49-F238E27FC236}">
                      <a16:creationId xmlns:a16="http://schemas.microsoft.com/office/drawing/2014/main" id="{2B45321C-1C69-9F22-1CEE-9DCBB5E2806D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2443844" y="6493451"/>
                  <a:ext cx="15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103127" name="Freihand 103126">
                  <a:extLst>
                    <a:ext uri="{FF2B5EF4-FFF2-40B4-BE49-F238E27FC236}">
                      <a16:creationId xmlns:a16="http://schemas.microsoft.com/office/drawing/2014/main" id="{C5F7E475-4219-B589-F332-5BE24B439C5D}"/>
                    </a:ext>
                  </a:extLst>
                </p14:cNvPr>
                <p14:cNvContentPartPr/>
                <p14:nvPr/>
              </p14:nvContentPartPr>
              <p14:xfrm>
                <a:off x="2647244" y="6339011"/>
                <a:ext cx="104400" cy="167040"/>
              </p14:xfrm>
            </p:contentPart>
          </mc:Choice>
          <mc:Fallback xmlns="">
            <p:pic>
              <p:nvPicPr>
                <p:cNvPr id="103127" name="Freihand 103126">
                  <a:extLst>
                    <a:ext uri="{FF2B5EF4-FFF2-40B4-BE49-F238E27FC236}">
                      <a16:creationId xmlns:a16="http://schemas.microsoft.com/office/drawing/2014/main" id="{C5F7E475-4219-B589-F332-5BE24B439C5D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638244" y="6330371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103129" name="Freihand 103128">
                  <a:extLst>
                    <a:ext uri="{FF2B5EF4-FFF2-40B4-BE49-F238E27FC236}">
                      <a16:creationId xmlns:a16="http://schemas.microsoft.com/office/drawing/2014/main" id="{1981544C-CDE5-5364-6FC1-CEA18EDE350B}"/>
                    </a:ext>
                  </a:extLst>
                </p14:cNvPr>
                <p14:cNvContentPartPr/>
                <p14:nvPr/>
              </p14:nvContentPartPr>
              <p14:xfrm>
                <a:off x="2820764" y="6508211"/>
                <a:ext cx="159480" cy="11880"/>
              </p14:xfrm>
            </p:contentPart>
          </mc:Choice>
          <mc:Fallback xmlns="">
            <p:pic>
              <p:nvPicPr>
                <p:cNvPr id="103129" name="Freihand 103128">
                  <a:extLst>
                    <a:ext uri="{FF2B5EF4-FFF2-40B4-BE49-F238E27FC236}">
                      <a16:creationId xmlns:a16="http://schemas.microsoft.com/office/drawing/2014/main" id="{1981544C-CDE5-5364-6FC1-CEA18EDE350B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2812124" y="6499571"/>
                  <a:ext cx="177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103130" name="Freihand 103129">
                  <a:extLst>
                    <a:ext uri="{FF2B5EF4-FFF2-40B4-BE49-F238E27FC236}">
                      <a16:creationId xmlns:a16="http://schemas.microsoft.com/office/drawing/2014/main" id="{1C340DC4-F465-D676-885C-DF0442846406}"/>
                    </a:ext>
                  </a:extLst>
                </p14:cNvPr>
                <p14:cNvContentPartPr/>
                <p14:nvPr/>
              </p14:nvContentPartPr>
              <p14:xfrm>
                <a:off x="2831924" y="6554651"/>
                <a:ext cx="188280" cy="11160"/>
              </p14:xfrm>
            </p:contentPart>
          </mc:Choice>
          <mc:Fallback xmlns="">
            <p:pic>
              <p:nvPicPr>
                <p:cNvPr id="103130" name="Freihand 103129">
                  <a:extLst>
                    <a:ext uri="{FF2B5EF4-FFF2-40B4-BE49-F238E27FC236}">
                      <a16:creationId xmlns:a16="http://schemas.microsoft.com/office/drawing/2014/main" id="{1C340DC4-F465-D676-885C-DF0442846406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2823284" y="6546011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103132" name="Freihand 103131">
                  <a:extLst>
                    <a:ext uri="{FF2B5EF4-FFF2-40B4-BE49-F238E27FC236}">
                      <a16:creationId xmlns:a16="http://schemas.microsoft.com/office/drawing/2014/main" id="{551F568A-AB8B-F9A6-5ABB-CCFFF95959DC}"/>
                    </a:ext>
                  </a:extLst>
                </p14:cNvPr>
                <p14:cNvContentPartPr/>
                <p14:nvPr/>
              </p14:nvContentPartPr>
              <p14:xfrm>
                <a:off x="3124964" y="6399851"/>
                <a:ext cx="111960" cy="126720"/>
              </p14:xfrm>
            </p:contentPart>
          </mc:Choice>
          <mc:Fallback xmlns="">
            <p:pic>
              <p:nvPicPr>
                <p:cNvPr id="103132" name="Freihand 103131">
                  <a:extLst>
                    <a:ext uri="{FF2B5EF4-FFF2-40B4-BE49-F238E27FC236}">
                      <a16:creationId xmlns:a16="http://schemas.microsoft.com/office/drawing/2014/main" id="{551F568A-AB8B-F9A6-5ABB-CCFFF95959DC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3115964" y="6390851"/>
                  <a:ext cx="129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103133" name="Freihand 103132">
                  <a:extLst>
                    <a:ext uri="{FF2B5EF4-FFF2-40B4-BE49-F238E27FC236}">
                      <a16:creationId xmlns:a16="http://schemas.microsoft.com/office/drawing/2014/main" id="{BB7ED0B6-E2F7-1974-764E-34755484C5DD}"/>
                    </a:ext>
                  </a:extLst>
                </p14:cNvPr>
                <p14:cNvContentPartPr/>
                <p14:nvPr/>
              </p14:nvContentPartPr>
              <p14:xfrm>
                <a:off x="3228284" y="6465011"/>
                <a:ext cx="2520" cy="94680"/>
              </p14:xfrm>
            </p:contentPart>
          </mc:Choice>
          <mc:Fallback xmlns="">
            <p:pic>
              <p:nvPicPr>
                <p:cNvPr id="103133" name="Freihand 103132">
                  <a:extLst>
                    <a:ext uri="{FF2B5EF4-FFF2-40B4-BE49-F238E27FC236}">
                      <a16:creationId xmlns:a16="http://schemas.microsoft.com/office/drawing/2014/main" id="{BB7ED0B6-E2F7-1974-764E-34755484C5DD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3219644" y="6456011"/>
                  <a:ext cx="20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103134" name="Freihand 103133">
                  <a:extLst>
                    <a:ext uri="{FF2B5EF4-FFF2-40B4-BE49-F238E27FC236}">
                      <a16:creationId xmlns:a16="http://schemas.microsoft.com/office/drawing/2014/main" id="{77FE6CF9-CB7B-A056-06F6-55841D437644}"/>
                    </a:ext>
                  </a:extLst>
                </p14:cNvPr>
                <p14:cNvContentPartPr/>
                <p14:nvPr/>
              </p14:nvContentPartPr>
              <p14:xfrm>
                <a:off x="3298844" y="6436571"/>
                <a:ext cx="154080" cy="119520"/>
              </p14:xfrm>
            </p:contentPart>
          </mc:Choice>
          <mc:Fallback xmlns="">
            <p:pic>
              <p:nvPicPr>
                <p:cNvPr id="103134" name="Freihand 103133">
                  <a:extLst>
                    <a:ext uri="{FF2B5EF4-FFF2-40B4-BE49-F238E27FC236}">
                      <a16:creationId xmlns:a16="http://schemas.microsoft.com/office/drawing/2014/main" id="{77FE6CF9-CB7B-A056-06F6-55841D437644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3289844" y="6427931"/>
                  <a:ext cx="17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103136" name="Freihand 103135">
                  <a:extLst>
                    <a:ext uri="{FF2B5EF4-FFF2-40B4-BE49-F238E27FC236}">
                      <a16:creationId xmlns:a16="http://schemas.microsoft.com/office/drawing/2014/main" id="{34B657C1-2F17-7C23-D617-C2B0C0BDCBE4}"/>
                    </a:ext>
                  </a:extLst>
                </p14:cNvPr>
                <p14:cNvContentPartPr/>
                <p14:nvPr/>
              </p14:nvContentPartPr>
              <p14:xfrm>
                <a:off x="3607004" y="6463931"/>
                <a:ext cx="101880" cy="13680"/>
              </p14:xfrm>
            </p:contentPart>
          </mc:Choice>
          <mc:Fallback xmlns="">
            <p:pic>
              <p:nvPicPr>
                <p:cNvPr id="103136" name="Freihand 103135">
                  <a:extLst>
                    <a:ext uri="{FF2B5EF4-FFF2-40B4-BE49-F238E27FC236}">
                      <a16:creationId xmlns:a16="http://schemas.microsoft.com/office/drawing/2014/main" id="{34B657C1-2F17-7C23-D617-C2B0C0BDCBE4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3598364" y="6454931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103137" name="Freihand 103136">
                  <a:extLst>
                    <a:ext uri="{FF2B5EF4-FFF2-40B4-BE49-F238E27FC236}">
                      <a16:creationId xmlns:a16="http://schemas.microsoft.com/office/drawing/2014/main" id="{D599CBC1-B3A9-9B59-147E-0C82B245773A}"/>
                    </a:ext>
                  </a:extLst>
                </p14:cNvPr>
                <p14:cNvContentPartPr/>
                <p14:nvPr/>
              </p14:nvContentPartPr>
              <p14:xfrm>
                <a:off x="3594764" y="6524771"/>
                <a:ext cx="131040" cy="7200"/>
              </p14:xfrm>
            </p:contentPart>
          </mc:Choice>
          <mc:Fallback xmlns="">
            <p:pic>
              <p:nvPicPr>
                <p:cNvPr id="103137" name="Freihand 103136">
                  <a:extLst>
                    <a:ext uri="{FF2B5EF4-FFF2-40B4-BE49-F238E27FC236}">
                      <a16:creationId xmlns:a16="http://schemas.microsoft.com/office/drawing/2014/main" id="{D599CBC1-B3A9-9B59-147E-0C82B245773A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3585764" y="6516131"/>
                  <a:ext cx="148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103138" name="Freihand 103137">
                  <a:extLst>
                    <a:ext uri="{FF2B5EF4-FFF2-40B4-BE49-F238E27FC236}">
                      <a16:creationId xmlns:a16="http://schemas.microsoft.com/office/drawing/2014/main" id="{06EF2753-12FB-43F6-9146-348FDC8849F7}"/>
                    </a:ext>
                  </a:extLst>
                </p14:cNvPr>
                <p14:cNvContentPartPr/>
                <p14:nvPr/>
              </p14:nvContentPartPr>
              <p14:xfrm>
                <a:off x="3728684" y="6416411"/>
                <a:ext cx="130680" cy="167040"/>
              </p14:xfrm>
            </p:contentPart>
          </mc:Choice>
          <mc:Fallback xmlns="">
            <p:pic>
              <p:nvPicPr>
                <p:cNvPr id="103138" name="Freihand 103137">
                  <a:extLst>
                    <a:ext uri="{FF2B5EF4-FFF2-40B4-BE49-F238E27FC236}">
                      <a16:creationId xmlns:a16="http://schemas.microsoft.com/office/drawing/2014/main" id="{06EF2753-12FB-43F6-9146-348FDC8849F7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3720044" y="6407771"/>
                  <a:ext cx="14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103140" name="Freihand 103139">
                  <a:extLst>
                    <a:ext uri="{FF2B5EF4-FFF2-40B4-BE49-F238E27FC236}">
                      <a16:creationId xmlns:a16="http://schemas.microsoft.com/office/drawing/2014/main" id="{982AF7A2-6F42-7705-1C0C-9BFA5EAA2593}"/>
                    </a:ext>
                  </a:extLst>
                </p14:cNvPr>
                <p14:cNvContentPartPr/>
                <p14:nvPr/>
              </p14:nvContentPartPr>
              <p14:xfrm>
                <a:off x="3958004" y="6430091"/>
                <a:ext cx="93600" cy="100440"/>
              </p14:xfrm>
            </p:contentPart>
          </mc:Choice>
          <mc:Fallback xmlns="">
            <p:pic>
              <p:nvPicPr>
                <p:cNvPr id="103140" name="Freihand 103139">
                  <a:extLst>
                    <a:ext uri="{FF2B5EF4-FFF2-40B4-BE49-F238E27FC236}">
                      <a16:creationId xmlns:a16="http://schemas.microsoft.com/office/drawing/2014/main" id="{982AF7A2-6F42-7705-1C0C-9BFA5EAA2593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3949004" y="6421091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103141" name="Freihand 103140">
                  <a:extLst>
                    <a:ext uri="{FF2B5EF4-FFF2-40B4-BE49-F238E27FC236}">
                      <a16:creationId xmlns:a16="http://schemas.microsoft.com/office/drawing/2014/main" id="{A7F9FD5A-29F5-D187-FAB2-1052B4D8E24D}"/>
                    </a:ext>
                  </a:extLst>
                </p14:cNvPr>
                <p14:cNvContentPartPr/>
                <p14:nvPr/>
              </p14:nvContentPartPr>
              <p14:xfrm>
                <a:off x="4062044" y="6271331"/>
                <a:ext cx="69120" cy="149040"/>
              </p14:xfrm>
            </p:contentPart>
          </mc:Choice>
          <mc:Fallback xmlns="">
            <p:pic>
              <p:nvPicPr>
                <p:cNvPr id="103141" name="Freihand 103140">
                  <a:extLst>
                    <a:ext uri="{FF2B5EF4-FFF2-40B4-BE49-F238E27FC236}">
                      <a16:creationId xmlns:a16="http://schemas.microsoft.com/office/drawing/2014/main" id="{A7F9FD5A-29F5-D187-FAB2-1052B4D8E24D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4053404" y="6262331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103143" name="Freihand 103142">
                  <a:extLst>
                    <a:ext uri="{FF2B5EF4-FFF2-40B4-BE49-F238E27FC236}">
                      <a16:creationId xmlns:a16="http://schemas.microsoft.com/office/drawing/2014/main" id="{210E0BF4-02C4-5269-123E-0904ECC567B7}"/>
                    </a:ext>
                  </a:extLst>
                </p14:cNvPr>
                <p14:cNvContentPartPr/>
                <p14:nvPr/>
              </p14:nvContentPartPr>
              <p14:xfrm>
                <a:off x="4210724" y="6329651"/>
                <a:ext cx="117000" cy="56520"/>
              </p14:xfrm>
            </p:contentPart>
          </mc:Choice>
          <mc:Fallback xmlns="">
            <p:pic>
              <p:nvPicPr>
                <p:cNvPr id="103143" name="Freihand 103142">
                  <a:extLst>
                    <a:ext uri="{FF2B5EF4-FFF2-40B4-BE49-F238E27FC236}">
                      <a16:creationId xmlns:a16="http://schemas.microsoft.com/office/drawing/2014/main" id="{210E0BF4-02C4-5269-123E-0904ECC567B7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4202084" y="6321011"/>
                  <a:ext cx="134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103144" name="Freihand 103143">
                  <a:extLst>
                    <a:ext uri="{FF2B5EF4-FFF2-40B4-BE49-F238E27FC236}">
                      <a16:creationId xmlns:a16="http://schemas.microsoft.com/office/drawing/2014/main" id="{715BEC4A-C3F6-62ED-A171-3A2DEC9AC7E3}"/>
                    </a:ext>
                  </a:extLst>
                </p14:cNvPr>
                <p14:cNvContentPartPr/>
                <p14:nvPr/>
              </p14:nvContentPartPr>
              <p14:xfrm>
                <a:off x="4218644" y="6349451"/>
                <a:ext cx="168480" cy="81000"/>
              </p14:xfrm>
            </p:contentPart>
          </mc:Choice>
          <mc:Fallback xmlns="">
            <p:pic>
              <p:nvPicPr>
                <p:cNvPr id="103144" name="Freihand 103143">
                  <a:extLst>
                    <a:ext uri="{FF2B5EF4-FFF2-40B4-BE49-F238E27FC236}">
                      <a16:creationId xmlns:a16="http://schemas.microsoft.com/office/drawing/2014/main" id="{715BEC4A-C3F6-62ED-A171-3A2DEC9AC7E3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4209644" y="6340451"/>
                  <a:ext cx="18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103146" name="Freihand 103145">
                  <a:extLst>
                    <a:ext uri="{FF2B5EF4-FFF2-40B4-BE49-F238E27FC236}">
                      <a16:creationId xmlns:a16="http://schemas.microsoft.com/office/drawing/2014/main" id="{01F1FA25-FFC9-C57B-A40D-E65A6441EBB9}"/>
                    </a:ext>
                  </a:extLst>
                </p14:cNvPr>
                <p14:cNvContentPartPr/>
                <p14:nvPr/>
              </p14:nvContentPartPr>
              <p14:xfrm>
                <a:off x="4370924" y="6094931"/>
                <a:ext cx="252360" cy="262080"/>
              </p14:xfrm>
            </p:contentPart>
          </mc:Choice>
          <mc:Fallback xmlns="">
            <p:pic>
              <p:nvPicPr>
                <p:cNvPr id="103146" name="Freihand 103145">
                  <a:extLst>
                    <a:ext uri="{FF2B5EF4-FFF2-40B4-BE49-F238E27FC236}">
                      <a16:creationId xmlns:a16="http://schemas.microsoft.com/office/drawing/2014/main" id="{01F1FA25-FFC9-C57B-A40D-E65A6441EBB9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4362284" y="6086291"/>
                  <a:ext cx="270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103147" name="Freihand 103146">
                  <a:extLst>
                    <a:ext uri="{FF2B5EF4-FFF2-40B4-BE49-F238E27FC236}">
                      <a16:creationId xmlns:a16="http://schemas.microsoft.com/office/drawing/2014/main" id="{B26A14A8-F594-662E-4B1F-328F9F0063AA}"/>
                    </a:ext>
                  </a:extLst>
                </p14:cNvPr>
                <p14:cNvContentPartPr/>
                <p14:nvPr/>
              </p14:nvContentPartPr>
              <p14:xfrm>
                <a:off x="4480724" y="6181691"/>
                <a:ext cx="57600" cy="99720"/>
              </p14:xfrm>
            </p:contentPart>
          </mc:Choice>
          <mc:Fallback xmlns="">
            <p:pic>
              <p:nvPicPr>
                <p:cNvPr id="103147" name="Freihand 103146">
                  <a:extLst>
                    <a:ext uri="{FF2B5EF4-FFF2-40B4-BE49-F238E27FC236}">
                      <a16:creationId xmlns:a16="http://schemas.microsoft.com/office/drawing/2014/main" id="{B26A14A8-F594-662E-4B1F-328F9F0063AA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4471724" y="6172691"/>
                  <a:ext cx="75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103148" name="Freihand 103147">
                  <a:extLst>
                    <a:ext uri="{FF2B5EF4-FFF2-40B4-BE49-F238E27FC236}">
                      <a16:creationId xmlns:a16="http://schemas.microsoft.com/office/drawing/2014/main" id="{8AD55DB3-B750-9C52-ED59-D3A80FFDF3A8}"/>
                    </a:ext>
                  </a:extLst>
                </p14:cNvPr>
                <p14:cNvContentPartPr/>
                <p14:nvPr/>
              </p14:nvContentPartPr>
              <p14:xfrm>
                <a:off x="4515284" y="6227051"/>
                <a:ext cx="30960" cy="87480"/>
              </p14:xfrm>
            </p:contentPart>
          </mc:Choice>
          <mc:Fallback xmlns="">
            <p:pic>
              <p:nvPicPr>
                <p:cNvPr id="103148" name="Freihand 103147">
                  <a:extLst>
                    <a:ext uri="{FF2B5EF4-FFF2-40B4-BE49-F238E27FC236}">
                      <a16:creationId xmlns:a16="http://schemas.microsoft.com/office/drawing/2014/main" id="{8AD55DB3-B750-9C52-ED59-D3A80FFDF3A8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4506284" y="6218411"/>
                  <a:ext cx="48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103149" name="Freihand 103148">
                  <a:extLst>
                    <a:ext uri="{FF2B5EF4-FFF2-40B4-BE49-F238E27FC236}">
                      <a16:creationId xmlns:a16="http://schemas.microsoft.com/office/drawing/2014/main" id="{F050270B-E285-7B92-3342-C62AF0169272}"/>
                    </a:ext>
                  </a:extLst>
                </p14:cNvPr>
                <p14:cNvContentPartPr/>
                <p14:nvPr/>
              </p14:nvContentPartPr>
              <p14:xfrm>
                <a:off x="4576484" y="6209411"/>
                <a:ext cx="52200" cy="65160"/>
              </p14:xfrm>
            </p:contentPart>
          </mc:Choice>
          <mc:Fallback xmlns="">
            <p:pic>
              <p:nvPicPr>
                <p:cNvPr id="103149" name="Freihand 103148">
                  <a:extLst>
                    <a:ext uri="{FF2B5EF4-FFF2-40B4-BE49-F238E27FC236}">
                      <a16:creationId xmlns:a16="http://schemas.microsoft.com/office/drawing/2014/main" id="{F050270B-E285-7B92-3342-C62AF0169272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4567844" y="6200771"/>
                  <a:ext cx="6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103151" name="Freihand 103150">
                  <a:extLst>
                    <a:ext uri="{FF2B5EF4-FFF2-40B4-BE49-F238E27FC236}">
                      <a16:creationId xmlns:a16="http://schemas.microsoft.com/office/drawing/2014/main" id="{7DE23B6A-B141-BF8C-8C3B-639FF24B7FBC}"/>
                    </a:ext>
                  </a:extLst>
                </p14:cNvPr>
                <p14:cNvContentPartPr/>
                <p14:nvPr/>
              </p14:nvContentPartPr>
              <p14:xfrm>
                <a:off x="4707524" y="6097091"/>
                <a:ext cx="89280" cy="52560"/>
              </p14:xfrm>
            </p:contentPart>
          </mc:Choice>
          <mc:Fallback xmlns="">
            <p:pic>
              <p:nvPicPr>
                <p:cNvPr id="103151" name="Freihand 103150">
                  <a:extLst>
                    <a:ext uri="{FF2B5EF4-FFF2-40B4-BE49-F238E27FC236}">
                      <a16:creationId xmlns:a16="http://schemas.microsoft.com/office/drawing/2014/main" id="{7DE23B6A-B141-BF8C-8C3B-639FF24B7FBC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4698884" y="6088091"/>
                  <a:ext cx="106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103152" name="Freihand 103151">
                  <a:extLst>
                    <a:ext uri="{FF2B5EF4-FFF2-40B4-BE49-F238E27FC236}">
                      <a16:creationId xmlns:a16="http://schemas.microsoft.com/office/drawing/2014/main" id="{D1480946-E5B7-7A64-574E-A6539A93E932}"/>
                    </a:ext>
                  </a:extLst>
                </p14:cNvPr>
                <p14:cNvContentPartPr/>
                <p14:nvPr/>
              </p14:nvContentPartPr>
              <p14:xfrm>
                <a:off x="4735964" y="6120851"/>
                <a:ext cx="98280" cy="75240"/>
              </p14:xfrm>
            </p:contentPart>
          </mc:Choice>
          <mc:Fallback xmlns="">
            <p:pic>
              <p:nvPicPr>
                <p:cNvPr id="103152" name="Freihand 103151">
                  <a:extLst>
                    <a:ext uri="{FF2B5EF4-FFF2-40B4-BE49-F238E27FC236}">
                      <a16:creationId xmlns:a16="http://schemas.microsoft.com/office/drawing/2014/main" id="{D1480946-E5B7-7A64-574E-A6539A93E932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4727324" y="6111851"/>
                  <a:ext cx="115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103153" name="Freihand 103152">
                  <a:extLst>
                    <a:ext uri="{FF2B5EF4-FFF2-40B4-BE49-F238E27FC236}">
                      <a16:creationId xmlns:a16="http://schemas.microsoft.com/office/drawing/2014/main" id="{73C5B7A5-4132-DF6C-4925-AF164103CE27}"/>
                    </a:ext>
                  </a:extLst>
                </p14:cNvPr>
                <p14:cNvContentPartPr/>
                <p14:nvPr/>
              </p14:nvContentPartPr>
              <p14:xfrm>
                <a:off x="4861604" y="5970371"/>
                <a:ext cx="61560" cy="138600"/>
              </p14:xfrm>
            </p:contentPart>
          </mc:Choice>
          <mc:Fallback xmlns="">
            <p:pic>
              <p:nvPicPr>
                <p:cNvPr id="103153" name="Freihand 103152">
                  <a:extLst>
                    <a:ext uri="{FF2B5EF4-FFF2-40B4-BE49-F238E27FC236}">
                      <a16:creationId xmlns:a16="http://schemas.microsoft.com/office/drawing/2014/main" id="{73C5B7A5-4132-DF6C-4925-AF164103CE27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4852964" y="5961371"/>
                  <a:ext cx="79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103154" name="Freihand 103153">
                  <a:extLst>
                    <a:ext uri="{FF2B5EF4-FFF2-40B4-BE49-F238E27FC236}">
                      <a16:creationId xmlns:a16="http://schemas.microsoft.com/office/drawing/2014/main" id="{DBF22B00-0190-41ED-8E7E-3609D6CC4A01}"/>
                    </a:ext>
                  </a:extLst>
                </p14:cNvPr>
                <p14:cNvContentPartPr/>
                <p14:nvPr/>
              </p14:nvContentPartPr>
              <p14:xfrm>
                <a:off x="4964204" y="6021851"/>
                <a:ext cx="59760" cy="81720"/>
              </p14:xfrm>
            </p:contentPart>
          </mc:Choice>
          <mc:Fallback xmlns="">
            <p:pic>
              <p:nvPicPr>
                <p:cNvPr id="103154" name="Freihand 103153">
                  <a:extLst>
                    <a:ext uri="{FF2B5EF4-FFF2-40B4-BE49-F238E27FC236}">
                      <a16:creationId xmlns:a16="http://schemas.microsoft.com/office/drawing/2014/main" id="{DBF22B00-0190-41ED-8E7E-3609D6CC4A01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4955204" y="6012851"/>
                  <a:ext cx="77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103155" name="Freihand 103154">
                  <a:extLst>
                    <a:ext uri="{FF2B5EF4-FFF2-40B4-BE49-F238E27FC236}">
                      <a16:creationId xmlns:a16="http://schemas.microsoft.com/office/drawing/2014/main" id="{A3EC1383-BEB0-8A23-70EB-2D0F987AFA31}"/>
                    </a:ext>
                  </a:extLst>
                </p14:cNvPr>
                <p14:cNvContentPartPr/>
                <p14:nvPr/>
              </p14:nvContentPartPr>
              <p14:xfrm>
                <a:off x="4997684" y="5909891"/>
                <a:ext cx="100440" cy="135360"/>
              </p14:xfrm>
            </p:contentPart>
          </mc:Choice>
          <mc:Fallback xmlns="">
            <p:pic>
              <p:nvPicPr>
                <p:cNvPr id="103155" name="Freihand 103154">
                  <a:extLst>
                    <a:ext uri="{FF2B5EF4-FFF2-40B4-BE49-F238E27FC236}">
                      <a16:creationId xmlns:a16="http://schemas.microsoft.com/office/drawing/2014/main" id="{A3EC1383-BEB0-8A23-70EB-2D0F987AFA31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4988684" y="5900891"/>
                  <a:ext cx="118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103156" name="Freihand 103155">
                  <a:extLst>
                    <a:ext uri="{FF2B5EF4-FFF2-40B4-BE49-F238E27FC236}">
                      <a16:creationId xmlns:a16="http://schemas.microsoft.com/office/drawing/2014/main" id="{571CF096-9ADB-49F2-75A2-1BB48F2A367E}"/>
                    </a:ext>
                  </a:extLst>
                </p14:cNvPr>
                <p14:cNvContentPartPr/>
                <p14:nvPr/>
              </p14:nvContentPartPr>
              <p14:xfrm>
                <a:off x="5072564" y="5830331"/>
                <a:ext cx="182520" cy="99360"/>
              </p14:xfrm>
            </p:contentPart>
          </mc:Choice>
          <mc:Fallback xmlns="">
            <p:pic>
              <p:nvPicPr>
                <p:cNvPr id="103156" name="Freihand 103155">
                  <a:extLst>
                    <a:ext uri="{FF2B5EF4-FFF2-40B4-BE49-F238E27FC236}">
                      <a16:creationId xmlns:a16="http://schemas.microsoft.com/office/drawing/2014/main" id="{571CF096-9ADB-49F2-75A2-1BB48F2A367E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5063564" y="5821331"/>
                  <a:ext cx="20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103157" name="Freihand 103156">
                  <a:extLst>
                    <a:ext uri="{FF2B5EF4-FFF2-40B4-BE49-F238E27FC236}">
                      <a16:creationId xmlns:a16="http://schemas.microsoft.com/office/drawing/2014/main" id="{5CC5F5C4-12ED-1FC0-9D00-53C83806B5CD}"/>
                    </a:ext>
                  </a:extLst>
                </p14:cNvPr>
                <p14:cNvContentPartPr/>
                <p14:nvPr/>
              </p14:nvContentPartPr>
              <p14:xfrm>
                <a:off x="4915244" y="5924651"/>
                <a:ext cx="386280" cy="274680"/>
              </p14:xfrm>
            </p:contentPart>
          </mc:Choice>
          <mc:Fallback xmlns="">
            <p:pic>
              <p:nvPicPr>
                <p:cNvPr id="103157" name="Freihand 103156">
                  <a:extLst>
                    <a:ext uri="{FF2B5EF4-FFF2-40B4-BE49-F238E27FC236}">
                      <a16:creationId xmlns:a16="http://schemas.microsoft.com/office/drawing/2014/main" id="{5CC5F5C4-12ED-1FC0-9D00-53C83806B5CD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4906604" y="5916011"/>
                  <a:ext cx="403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103159" name="Freihand 103158">
                  <a:extLst>
                    <a:ext uri="{FF2B5EF4-FFF2-40B4-BE49-F238E27FC236}">
                      <a16:creationId xmlns:a16="http://schemas.microsoft.com/office/drawing/2014/main" id="{DBA6B59B-D04E-E7FE-CCF9-674C10A58EE3}"/>
                    </a:ext>
                  </a:extLst>
                </p14:cNvPr>
                <p14:cNvContentPartPr/>
                <p14:nvPr/>
              </p14:nvContentPartPr>
              <p14:xfrm>
                <a:off x="3767924" y="6680291"/>
                <a:ext cx="20880" cy="104760"/>
              </p14:xfrm>
            </p:contentPart>
          </mc:Choice>
          <mc:Fallback xmlns="">
            <p:pic>
              <p:nvPicPr>
                <p:cNvPr id="103159" name="Freihand 103158">
                  <a:extLst>
                    <a:ext uri="{FF2B5EF4-FFF2-40B4-BE49-F238E27FC236}">
                      <a16:creationId xmlns:a16="http://schemas.microsoft.com/office/drawing/2014/main" id="{DBA6B59B-D04E-E7FE-CCF9-674C10A58EE3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3759284" y="6671651"/>
                  <a:ext cx="3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103160" name="Freihand 103159">
                  <a:extLst>
                    <a:ext uri="{FF2B5EF4-FFF2-40B4-BE49-F238E27FC236}">
                      <a16:creationId xmlns:a16="http://schemas.microsoft.com/office/drawing/2014/main" id="{EE2F18F7-8BBA-AB50-5FDE-E0C842E2C8B6}"/>
                    </a:ext>
                  </a:extLst>
                </p14:cNvPr>
                <p14:cNvContentPartPr/>
                <p14:nvPr/>
              </p14:nvContentPartPr>
              <p14:xfrm>
                <a:off x="3655964" y="6600731"/>
                <a:ext cx="209880" cy="132840"/>
              </p14:xfrm>
            </p:contentPart>
          </mc:Choice>
          <mc:Fallback xmlns="">
            <p:pic>
              <p:nvPicPr>
                <p:cNvPr id="103160" name="Freihand 103159">
                  <a:extLst>
                    <a:ext uri="{FF2B5EF4-FFF2-40B4-BE49-F238E27FC236}">
                      <a16:creationId xmlns:a16="http://schemas.microsoft.com/office/drawing/2014/main" id="{EE2F18F7-8BBA-AB50-5FDE-E0C842E2C8B6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3647324" y="6591731"/>
                  <a:ext cx="227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103161" name="Freihand 103160">
                  <a:extLst>
                    <a:ext uri="{FF2B5EF4-FFF2-40B4-BE49-F238E27FC236}">
                      <a16:creationId xmlns:a16="http://schemas.microsoft.com/office/drawing/2014/main" id="{CCF87FA3-F6AF-8343-2A19-B35FA51BE45B}"/>
                    </a:ext>
                  </a:extLst>
                </p14:cNvPr>
                <p14:cNvContentPartPr/>
                <p14:nvPr/>
              </p14:nvContentPartPr>
              <p14:xfrm>
                <a:off x="3890324" y="6571211"/>
                <a:ext cx="80280" cy="143640"/>
              </p14:xfrm>
            </p:contentPart>
          </mc:Choice>
          <mc:Fallback xmlns="">
            <p:pic>
              <p:nvPicPr>
                <p:cNvPr id="103161" name="Freihand 103160">
                  <a:extLst>
                    <a:ext uri="{FF2B5EF4-FFF2-40B4-BE49-F238E27FC236}">
                      <a16:creationId xmlns:a16="http://schemas.microsoft.com/office/drawing/2014/main" id="{CCF87FA3-F6AF-8343-2A19-B35FA51BE45B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3881684" y="6562211"/>
                  <a:ext cx="97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103162" name="Freihand 103161">
                  <a:extLst>
                    <a:ext uri="{FF2B5EF4-FFF2-40B4-BE49-F238E27FC236}">
                      <a16:creationId xmlns:a16="http://schemas.microsoft.com/office/drawing/2014/main" id="{C2950D05-003E-5374-49BA-04AA33393A66}"/>
                    </a:ext>
                  </a:extLst>
                </p14:cNvPr>
                <p14:cNvContentPartPr/>
                <p14:nvPr/>
              </p14:nvContentPartPr>
              <p14:xfrm>
                <a:off x="3987164" y="6674531"/>
                <a:ext cx="144360" cy="29160"/>
              </p14:xfrm>
            </p:contentPart>
          </mc:Choice>
          <mc:Fallback xmlns="">
            <p:pic>
              <p:nvPicPr>
                <p:cNvPr id="103162" name="Freihand 103161">
                  <a:extLst>
                    <a:ext uri="{FF2B5EF4-FFF2-40B4-BE49-F238E27FC236}">
                      <a16:creationId xmlns:a16="http://schemas.microsoft.com/office/drawing/2014/main" id="{C2950D05-003E-5374-49BA-04AA33393A66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3978524" y="6665531"/>
                  <a:ext cx="162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103163" name="Freihand 103162">
                  <a:extLst>
                    <a:ext uri="{FF2B5EF4-FFF2-40B4-BE49-F238E27FC236}">
                      <a16:creationId xmlns:a16="http://schemas.microsoft.com/office/drawing/2014/main" id="{C78EC6A6-D5BD-0D70-DCC4-FEB6E5EA9300}"/>
                    </a:ext>
                  </a:extLst>
                </p14:cNvPr>
                <p14:cNvContentPartPr/>
                <p14:nvPr/>
              </p14:nvContentPartPr>
              <p14:xfrm>
                <a:off x="4034684" y="6731771"/>
                <a:ext cx="131400" cy="31320"/>
              </p14:xfrm>
            </p:contentPart>
          </mc:Choice>
          <mc:Fallback xmlns="">
            <p:pic>
              <p:nvPicPr>
                <p:cNvPr id="103163" name="Freihand 103162">
                  <a:extLst>
                    <a:ext uri="{FF2B5EF4-FFF2-40B4-BE49-F238E27FC236}">
                      <a16:creationId xmlns:a16="http://schemas.microsoft.com/office/drawing/2014/main" id="{C78EC6A6-D5BD-0D70-DCC4-FEB6E5EA9300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4026044" y="6722771"/>
                  <a:ext cx="149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103165" name="Freihand 103164">
                  <a:extLst>
                    <a:ext uri="{FF2B5EF4-FFF2-40B4-BE49-F238E27FC236}">
                      <a16:creationId xmlns:a16="http://schemas.microsoft.com/office/drawing/2014/main" id="{0840D311-38B9-6B27-638E-014B50E5D664}"/>
                    </a:ext>
                  </a:extLst>
                </p14:cNvPr>
                <p14:cNvContentPartPr/>
                <p14:nvPr/>
              </p14:nvContentPartPr>
              <p14:xfrm>
                <a:off x="4170404" y="6594971"/>
                <a:ext cx="120240" cy="134280"/>
              </p14:xfrm>
            </p:contentPart>
          </mc:Choice>
          <mc:Fallback xmlns="">
            <p:pic>
              <p:nvPicPr>
                <p:cNvPr id="103165" name="Freihand 103164">
                  <a:extLst>
                    <a:ext uri="{FF2B5EF4-FFF2-40B4-BE49-F238E27FC236}">
                      <a16:creationId xmlns:a16="http://schemas.microsoft.com/office/drawing/2014/main" id="{0840D311-38B9-6B27-638E-014B50E5D664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4161404" y="6586331"/>
                  <a:ext cx="137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1">
              <p14:nvContentPartPr>
                <p14:cNvPr id="103166" name="Freihand 103165">
                  <a:extLst>
                    <a:ext uri="{FF2B5EF4-FFF2-40B4-BE49-F238E27FC236}">
                      <a16:creationId xmlns:a16="http://schemas.microsoft.com/office/drawing/2014/main" id="{6B9BAFDB-5952-3C5E-1863-B45DF744804D}"/>
                    </a:ext>
                  </a:extLst>
                </p14:cNvPr>
                <p14:cNvContentPartPr/>
                <p14:nvPr/>
              </p14:nvContentPartPr>
              <p14:xfrm>
                <a:off x="4281284" y="6573731"/>
                <a:ext cx="71280" cy="91800"/>
              </p14:xfrm>
            </p:contentPart>
          </mc:Choice>
          <mc:Fallback xmlns="">
            <p:pic>
              <p:nvPicPr>
                <p:cNvPr id="103166" name="Freihand 103165">
                  <a:extLst>
                    <a:ext uri="{FF2B5EF4-FFF2-40B4-BE49-F238E27FC236}">
                      <a16:creationId xmlns:a16="http://schemas.microsoft.com/office/drawing/2014/main" id="{6B9BAFDB-5952-3C5E-1863-B45DF744804D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4272644" y="6565091"/>
                  <a:ext cx="88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3">
              <p14:nvContentPartPr>
                <p14:cNvPr id="103167" name="Freihand 103166">
                  <a:extLst>
                    <a:ext uri="{FF2B5EF4-FFF2-40B4-BE49-F238E27FC236}">
                      <a16:creationId xmlns:a16="http://schemas.microsoft.com/office/drawing/2014/main" id="{59B6FDDD-EC82-0692-4052-A6E6440965B8}"/>
                    </a:ext>
                  </a:extLst>
                </p14:cNvPr>
                <p14:cNvContentPartPr/>
                <p14:nvPr/>
              </p14:nvContentPartPr>
              <p14:xfrm>
                <a:off x="4378484" y="6528371"/>
                <a:ext cx="56880" cy="107280"/>
              </p14:xfrm>
            </p:contentPart>
          </mc:Choice>
          <mc:Fallback xmlns="">
            <p:pic>
              <p:nvPicPr>
                <p:cNvPr id="103167" name="Freihand 103166">
                  <a:extLst>
                    <a:ext uri="{FF2B5EF4-FFF2-40B4-BE49-F238E27FC236}">
                      <a16:creationId xmlns:a16="http://schemas.microsoft.com/office/drawing/2014/main" id="{59B6FDDD-EC82-0692-4052-A6E6440965B8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4369484" y="6519731"/>
                  <a:ext cx="7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5">
              <p14:nvContentPartPr>
                <p14:cNvPr id="103168" name="Freihand 103167">
                  <a:extLst>
                    <a:ext uri="{FF2B5EF4-FFF2-40B4-BE49-F238E27FC236}">
                      <a16:creationId xmlns:a16="http://schemas.microsoft.com/office/drawing/2014/main" id="{41D08915-DBA7-79F6-804A-238D3451FA46}"/>
                    </a:ext>
                  </a:extLst>
                </p14:cNvPr>
                <p14:cNvContentPartPr/>
                <p14:nvPr/>
              </p14:nvContentPartPr>
              <p14:xfrm>
                <a:off x="4449764" y="6491651"/>
                <a:ext cx="75960" cy="78840"/>
              </p14:xfrm>
            </p:contentPart>
          </mc:Choice>
          <mc:Fallback xmlns="">
            <p:pic>
              <p:nvPicPr>
                <p:cNvPr id="103168" name="Freihand 103167">
                  <a:extLst>
                    <a:ext uri="{FF2B5EF4-FFF2-40B4-BE49-F238E27FC236}">
                      <a16:creationId xmlns:a16="http://schemas.microsoft.com/office/drawing/2014/main" id="{41D08915-DBA7-79F6-804A-238D3451FA46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4440764" y="6482651"/>
                  <a:ext cx="93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103169" name="Freihand 103168">
                  <a:extLst>
                    <a:ext uri="{FF2B5EF4-FFF2-40B4-BE49-F238E27FC236}">
                      <a16:creationId xmlns:a16="http://schemas.microsoft.com/office/drawing/2014/main" id="{D7D992E1-8256-D74D-BA5F-6684F68E83AB}"/>
                    </a:ext>
                  </a:extLst>
                </p14:cNvPr>
                <p14:cNvContentPartPr/>
                <p14:nvPr/>
              </p14:nvContentPartPr>
              <p14:xfrm>
                <a:off x="4552724" y="6479411"/>
                <a:ext cx="72360" cy="74520"/>
              </p14:xfrm>
            </p:contentPart>
          </mc:Choice>
          <mc:Fallback xmlns="">
            <p:pic>
              <p:nvPicPr>
                <p:cNvPr id="103169" name="Freihand 103168">
                  <a:extLst>
                    <a:ext uri="{FF2B5EF4-FFF2-40B4-BE49-F238E27FC236}">
                      <a16:creationId xmlns:a16="http://schemas.microsoft.com/office/drawing/2014/main" id="{D7D992E1-8256-D74D-BA5F-6684F68E83AB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4544084" y="6470771"/>
                  <a:ext cx="9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103170" name="Freihand 103169">
                  <a:extLst>
                    <a:ext uri="{FF2B5EF4-FFF2-40B4-BE49-F238E27FC236}">
                      <a16:creationId xmlns:a16="http://schemas.microsoft.com/office/drawing/2014/main" id="{A5DDED2F-0D6A-1C9D-2E02-C8967E26E277}"/>
                    </a:ext>
                  </a:extLst>
                </p14:cNvPr>
                <p14:cNvContentPartPr/>
                <p14:nvPr/>
              </p14:nvContentPartPr>
              <p14:xfrm>
                <a:off x="4692044" y="6436931"/>
                <a:ext cx="86400" cy="104040"/>
              </p14:xfrm>
            </p:contentPart>
          </mc:Choice>
          <mc:Fallback xmlns="">
            <p:pic>
              <p:nvPicPr>
                <p:cNvPr id="103170" name="Freihand 103169">
                  <a:extLst>
                    <a:ext uri="{FF2B5EF4-FFF2-40B4-BE49-F238E27FC236}">
                      <a16:creationId xmlns:a16="http://schemas.microsoft.com/office/drawing/2014/main" id="{A5DDED2F-0D6A-1C9D-2E02-C8967E26E277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4683404" y="6428291"/>
                  <a:ext cx="104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103171" name="Freihand 103170">
                  <a:extLst>
                    <a:ext uri="{FF2B5EF4-FFF2-40B4-BE49-F238E27FC236}">
                      <a16:creationId xmlns:a16="http://schemas.microsoft.com/office/drawing/2014/main" id="{9A469794-93BC-D883-526C-8A1A93485B54}"/>
                    </a:ext>
                  </a:extLst>
                </p14:cNvPr>
                <p14:cNvContentPartPr/>
                <p14:nvPr/>
              </p14:nvContentPartPr>
              <p14:xfrm>
                <a:off x="4679804" y="6436931"/>
                <a:ext cx="117000" cy="63360"/>
              </p14:xfrm>
            </p:contentPart>
          </mc:Choice>
          <mc:Fallback xmlns="">
            <p:pic>
              <p:nvPicPr>
                <p:cNvPr id="103171" name="Freihand 103170">
                  <a:extLst>
                    <a:ext uri="{FF2B5EF4-FFF2-40B4-BE49-F238E27FC236}">
                      <a16:creationId xmlns:a16="http://schemas.microsoft.com/office/drawing/2014/main" id="{9A469794-93BC-D883-526C-8A1A93485B54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4670804" y="6428291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103173" name="Freihand 103172">
                  <a:extLst>
                    <a:ext uri="{FF2B5EF4-FFF2-40B4-BE49-F238E27FC236}">
                      <a16:creationId xmlns:a16="http://schemas.microsoft.com/office/drawing/2014/main" id="{10D993B4-A3FB-1513-5FCA-B6B25639F4D0}"/>
                    </a:ext>
                  </a:extLst>
                </p14:cNvPr>
                <p14:cNvContentPartPr/>
                <p14:nvPr/>
              </p14:nvContentPartPr>
              <p14:xfrm>
                <a:off x="4819844" y="6302291"/>
                <a:ext cx="66960" cy="99720"/>
              </p14:xfrm>
            </p:contentPart>
          </mc:Choice>
          <mc:Fallback xmlns="">
            <p:pic>
              <p:nvPicPr>
                <p:cNvPr id="103173" name="Freihand 103172">
                  <a:extLst>
                    <a:ext uri="{FF2B5EF4-FFF2-40B4-BE49-F238E27FC236}">
                      <a16:creationId xmlns:a16="http://schemas.microsoft.com/office/drawing/2014/main" id="{10D993B4-A3FB-1513-5FCA-B6B25639F4D0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4810844" y="6293651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103174" name="Freihand 103173">
                  <a:extLst>
                    <a:ext uri="{FF2B5EF4-FFF2-40B4-BE49-F238E27FC236}">
                      <a16:creationId xmlns:a16="http://schemas.microsoft.com/office/drawing/2014/main" id="{6DD7769A-1FDB-939F-F395-9E93464AAA2D}"/>
                    </a:ext>
                  </a:extLst>
                </p14:cNvPr>
                <p14:cNvContentPartPr/>
                <p14:nvPr/>
              </p14:nvContentPartPr>
              <p14:xfrm>
                <a:off x="4896884" y="6272051"/>
                <a:ext cx="83880" cy="83520"/>
              </p14:xfrm>
            </p:contentPart>
          </mc:Choice>
          <mc:Fallback xmlns="">
            <p:pic>
              <p:nvPicPr>
                <p:cNvPr id="103174" name="Freihand 103173">
                  <a:extLst>
                    <a:ext uri="{FF2B5EF4-FFF2-40B4-BE49-F238E27FC236}">
                      <a16:creationId xmlns:a16="http://schemas.microsoft.com/office/drawing/2014/main" id="{6DD7769A-1FDB-939F-F395-9E93464AAA2D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4888244" y="6263411"/>
                  <a:ext cx="101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103175" name="Freihand 103174">
                  <a:extLst>
                    <a:ext uri="{FF2B5EF4-FFF2-40B4-BE49-F238E27FC236}">
                      <a16:creationId xmlns:a16="http://schemas.microsoft.com/office/drawing/2014/main" id="{DD4AB650-40AE-7F07-1516-C8EBA4CC9C7F}"/>
                    </a:ext>
                  </a:extLst>
                </p14:cNvPr>
                <p14:cNvContentPartPr/>
                <p14:nvPr/>
              </p14:nvContentPartPr>
              <p14:xfrm>
                <a:off x="4991204" y="6234251"/>
                <a:ext cx="67320" cy="74880"/>
              </p14:xfrm>
            </p:contentPart>
          </mc:Choice>
          <mc:Fallback xmlns="">
            <p:pic>
              <p:nvPicPr>
                <p:cNvPr id="103175" name="Freihand 103174">
                  <a:extLst>
                    <a:ext uri="{FF2B5EF4-FFF2-40B4-BE49-F238E27FC236}">
                      <a16:creationId xmlns:a16="http://schemas.microsoft.com/office/drawing/2014/main" id="{DD4AB650-40AE-7F07-1516-C8EBA4CC9C7F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4982564" y="6225611"/>
                  <a:ext cx="84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103176" name="Freihand 103175">
                  <a:extLst>
                    <a:ext uri="{FF2B5EF4-FFF2-40B4-BE49-F238E27FC236}">
                      <a16:creationId xmlns:a16="http://schemas.microsoft.com/office/drawing/2014/main" id="{7C01747A-2AC5-75D6-4882-B98972C94686}"/>
                    </a:ext>
                  </a:extLst>
                </p14:cNvPr>
                <p14:cNvContentPartPr/>
                <p14:nvPr/>
              </p14:nvContentPartPr>
              <p14:xfrm>
                <a:off x="5065364" y="6189251"/>
                <a:ext cx="40680" cy="66240"/>
              </p14:xfrm>
            </p:contentPart>
          </mc:Choice>
          <mc:Fallback xmlns="">
            <p:pic>
              <p:nvPicPr>
                <p:cNvPr id="103176" name="Freihand 103175">
                  <a:extLst>
                    <a:ext uri="{FF2B5EF4-FFF2-40B4-BE49-F238E27FC236}">
                      <a16:creationId xmlns:a16="http://schemas.microsoft.com/office/drawing/2014/main" id="{7C01747A-2AC5-75D6-4882-B98972C94686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5056724" y="6180611"/>
                  <a:ext cx="5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103177" name="Freihand 103176">
                  <a:extLst>
                    <a:ext uri="{FF2B5EF4-FFF2-40B4-BE49-F238E27FC236}">
                      <a16:creationId xmlns:a16="http://schemas.microsoft.com/office/drawing/2014/main" id="{E35B203C-BF1F-8BF9-9599-48A431B6E297}"/>
                    </a:ext>
                  </a:extLst>
                </p14:cNvPr>
                <p14:cNvContentPartPr/>
                <p14:nvPr/>
              </p14:nvContentPartPr>
              <p14:xfrm>
                <a:off x="4876004" y="6270971"/>
                <a:ext cx="293400" cy="183240"/>
              </p14:xfrm>
            </p:contentPart>
          </mc:Choice>
          <mc:Fallback xmlns="">
            <p:pic>
              <p:nvPicPr>
                <p:cNvPr id="103177" name="Freihand 103176">
                  <a:extLst>
                    <a:ext uri="{FF2B5EF4-FFF2-40B4-BE49-F238E27FC236}">
                      <a16:creationId xmlns:a16="http://schemas.microsoft.com/office/drawing/2014/main" id="{E35B203C-BF1F-8BF9-9599-48A431B6E297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4867004" y="6261971"/>
                  <a:ext cx="311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103178" name="Freihand 103177">
                  <a:extLst>
                    <a:ext uri="{FF2B5EF4-FFF2-40B4-BE49-F238E27FC236}">
                      <a16:creationId xmlns:a16="http://schemas.microsoft.com/office/drawing/2014/main" id="{43463C23-34FB-B4F9-9B51-F39D587CD3CB}"/>
                    </a:ext>
                  </a:extLst>
                </p14:cNvPr>
                <p14:cNvContentPartPr/>
                <p14:nvPr/>
              </p14:nvContentPartPr>
              <p14:xfrm>
                <a:off x="4887164" y="6330731"/>
                <a:ext cx="247680" cy="309240"/>
              </p14:xfrm>
            </p:contentPart>
          </mc:Choice>
          <mc:Fallback xmlns="">
            <p:pic>
              <p:nvPicPr>
                <p:cNvPr id="103178" name="Freihand 103177">
                  <a:extLst>
                    <a:ext uri="{FF2B5EF4-FFF2-40B4-BE49-F238E27FC236}">
                      <a16:creationId xmlns:a16="http://schemas.microsoft.com/office/drawing/2014/main" id="{43463C23-34FB-B4F9-9B51-F39D587CD3CB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4878524" y="6321731"/>
                  <a:ext cx="265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103179" name="Freihand 103178">
                  <a:extLst>
                    <a:ext uri="{FF2B5EF4-FFF2-40B4-BE49-F238E27FC236}">
                      <a16:creationId xmlns:a16="http://schemas.microsoft.com/office/drawing/2014/main" id="{8BDE0458-8AF8-6F18-BEC8-3CA0201CE71B}"/>
                    </a:ext>
                  </a:extLst>
                </p14:cNvPr>
                <p14:cNvContentPartPr/>
                <p14:nvPr/>
              </p14:nvContentPartPr>
              <p14:xfrm>
                <a:off x="4990484" y="6488771"/>
                <a:ext cx="98640" cy="73080"/>
              </p14:xfrm>
            </p:contentPart>
          </mc:Choice>
          <mc:Fallback xmlns="">
            <p:pic>
              <p:nvPicPr>
                <p:cNvPr id="103179" name="Freihand 103178">
                  <a:extLst>
                    <a:ext uri="{FF2B5EF4-FFF2-40B4-BE49-F238E27FC236}">
                      <a16:creationId xmlns:a16="http://schemas.microsoft.com/office/drawing/2014/main" id="{8BDE0458-8AF8-6F18-BEC8-3CA0201CE71B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4981844" y="6480131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103180" name="Freihand 103179">
                  <a:extLst>
                    <a:ext uri="{FF2B5EF4-FFF2-40B4-BE49-F238E27FC236}">
                      <a16:creationId xmlns:a16="http://schemas.microsoft.com/office/drawing/2014/main" id="{08A3A606-4D74-2BFC-1F26-5EE219A8E974}"/>
                    </a:ext>
                  </a:extLst>
                </p14:cNvPr>
                <p14:cNvContentPartPr/>
                <p14:nvPr/>
              </p14:nvContentPartPr>
              <p14:xfrm>
                <a:off x="5078684" y="6461051"/>
                <a:ext cx="83160" cy="99720"/>
              </p14:xfrm>
            </p:contentPart>
          </mc:Choice>
          <mc:Fallback xmlns="">
            <p:pic>
              <p:nvPicPr>
                <p:cNvPr id="103180" name="Freihand 103179">
                  <a:extLst>
                    <a:ext uri="{FF2B5EF4-FFF2-40B4-BE49-F238E27FC236}">
                      <a16:creationId xmlns:a16="http://schemas.microsoft.com/office/drawing/2014/main" id="{08A3A606-4D74-2BFC-1F26-5EE219A8E974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069684" y="6452051"/>
                  <a:ext cx="100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103182" name="Freihand 103181">
                  <a:extLst>
                    <a:ext uri="{FF2B5EF4-FFF2-40B4-BE49-F238E27FC236}">
                      <a16:creationId xmlns:a16="http://schemas.microsoft.com/office/drawing/2014/main" id="{DA36FF3F-ACDD-8077-3955-A6F0037FFE31}"/>
                    </a:ext>
                  </a:extLst>
                </p14:cNvPr>
                <p14:cNvContentPartPr/>
                <p14:nvPr/>
              </p14:nvContentPartPr>
              <p14:xfrm>
                <a:off x="5062124" y="6637811"/>
                <a:ext cx="130680" cy="76320"/>
              </p14:xfrm>
            </p:contentPart>
          </mc:Choice>
          <mc:Fallback xmlns="">
            <p:pic>
              <p:nvPicPr>
                <p:cNvPr id="103182" name="Freihand 103181">
                  <a:extLst>
                    <a:ext uri="{FF2B5EF4-FFF2-40B4-BE49-F238E27FC236}">
                      <a16:creationId xmlns:a16="http://schemas.microsoft.com/office/drawing/2014/main" id="{DA36FF3F-ACDD-8077-3955-A6F0037FFE31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053124" y="6628811"/>
                  <a:ext cx="148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103183" name="Freihand 103182">
                  <a:extLst>
                    <a:ext uri="{FF2B5EF4-FFF2-40B4-BE49-F238E27FC236}">
                      <a16:creationId xmlns:a16="http://schemas.microsoft.com/office/drawing/2014/main" id="{B7D0E137-C6C6-DFF8-4254-43D3DDD6B245}"/>
                    </a:ext>
                  </a:extLst>
                </p14:cNvPr>
                <p14:cNvContentPartPr/>
                <p14:nvPr/>
              </p14:nvContentPartPr>
              <p14:xfrm>
                <a:off x="5087684" y="6702251"/>
                <a:ext cx="145800" cy="65520"/>
              </p14:xfrm>
            </p:contentPart>
          </mc:Choice>
          <mc:Fallback xmlns="">
            <p:pic>
              <p:nvPicPr>
                <p:cNvPr id="103183" name="Freihand 103182">
                  <a:extLst>
                    <a:ext uri="{FF2B5EF4-FFF2-40B4-BE49-F238E27FC236}">
                      <a16:creationId xmlns:a16="http://schemas.microsoft.com/office/drawing/2014/main" id="{B7D0E137-C6C6-DFF8-4254-43D3DDD6B245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5079044" y="6693611"/>
                  <a:ext cx="163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103185" name="Freihand 103184">
                  <a:extLst>
                    <a:ext uri="{FF2B5EF4-FFF2-40B4-BE49-F238E27FC236}">
                      <a16:creationId xmlns:a16="http://schemas.microsoft.com/office/drawing/2014/main" id="{181C806D-1527-09AC-7C39-D676163519C3}"/>
                    </a:ext>
                  </a:extLst>
                </p14:cNvPr>
                <p14:cNvContentPartPr/>
                <p14:nvPr/>
              </p14:nvContentPartPr>
              <p14:xfrm>
                <a:off x="5275244" y="6574811"/>
                <a:ext cx="75240" cy="143280"/>
              </p14:xfrm>
            </p:contentPart>
          </mc:Choice>
          <mc:Fallback xmlns="">
            <p:pic>
              <p:nvPicPr>
                <p:cNvPr id="103185" name="Freihand 103184">
                  <a:extLst>
                    <a:ext uri="{FF2B5EF4-FFF2-40B4-BE49-F238E27FC236}">
                      <a16:creationId xmlns:a16="http://schemas.microsoft.com/office/drawing/2014/main" id="{181C806D-1527-09AC-7C39-D676163519C3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5266244" y="6565811"/>
                  <a:ext cx="92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103186" name="Freihand 103185">
                  <a:extLst>
                    <a:ext uri="{FF2B5EF4-FFF2-40B4-BE49-F238E27FC236}">
                      <a16:creationId xmlns:a16="http://schemas.microsoft.com/office/drawing/2014/main" id="{09A34000-C525-7108-974E-DD505BABF073}"/>
                    </a:ext>
                  </a:extLst>
                </p14:cNvPr>
                <p14:cNvContentPartPr/>
                <p14:nvPr/>
              </p14:nvContentPartPr>
              <p14:xfrm>
                <a:off x="5379284" y="6567971"/>
                <a:ext cx="64080" cy="75240"/>
              </p14:xfrm>
            </p:contentPart>
          </mc:Choice>
          <mc:Fallback xmlns="">
            <p:pic>
              <p:nvPicPr>
                <p:cNvPr id="103186" name="Freihand 103185">
                  <a:extLst>
                    <a:ext uri="{FF2B5EF4-FFF2-40B4-BE49-F238E27FC236}">
                      <a16:creationId xmlns:a16="http://schemas.microsoft.com/office/drawing/2014/main" id="{09A34000-C525-7108-974E-DD505BABF073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5370644" y="6559331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103188" name="Freihand 103187">
                  <a:extLst>
                    <a:ext uri="{FF2B5EF4-FFF2-40B4-BE49-F238E27FC236}">
                      <a16:creationId xmlns:a16="http://schemas.microsoft.com/office/drawing/2014/main" id="{3B482F12-52FD-1634-0D58-E71D8D2045F8}"/>
                    </a:ext>
                  </a:extLst>
                </p14:cNvPr>
                <p14:cNvContentPartPr/>
                <p14:nvPr/>
              </p14:nvContentPartPr>
              <p14:xfrm>
                <a:off x="5495204" y="6648251"/>
                <a:ext cx="17280" cy="41760"/>
              </p14:xfrm>
            </p:contentPart>
          </mc:Choice>
          <mc:Fallback xmlns="">
            <p:pic>
              <p:nvPicPr>
                <p:cNvPr id="103188" name="Freihand 103187">
                  <a:extLst>
                    <a:ext uri="{FF2B5EF4-FFF2-40B4-BE49-F238E27FC236}">
                      <a16:creationId xmlns:a16="http://schemas.microsoft.com/office/drawing/2014/main" id="{3B482F12-52FD-1634-0D58-E71D8D2045F8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5486204" y="6639251"/>
                  <a:ext cx="3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103189" name="Freihand 103188">
                  <a:extLst>
                    <a:ext uri="{FF2B5EF4-FFF2-40B4-BE49-F238E27FC236}">
                      <a16:creationId xmlns:a16="http://schemas.microsoft.com/office/drawing/2014/main" id="{8532AEC1-D656-3434-529C-FE0A24F371DD}"/>
                    </a:ext>
                  </a:extLst>
                </p14:cNvPr>
                <p14:cNvContentPartPr/>
                <p14:nvPr/>
              </p14:nvContentPartPr>
              <p14:xfrm>
                <a:off x="5523284" y="6537011"/>
                <a:ext cx="82080" cy="129960"/>
              </p14:xfrm>
            </p:contentPart>
          </mc:Choice>
          <mc:Fallback xmlns="">
            <p:pic>
              <p:nvPicPr>
                <p:cNvPr id="103189" name="Freihand 103188">
                  <a:extLst>
                    <a:ext uri="{FF2B5EF4-FFF2-40B4-BE49-F238E27FC236}">
                      <a16:creationId xmlns:a16="http://schemas.microsoft.com/office/drawing/2014/main" id="{8532AEC1-D656-3434-529C-FE0A24F371DD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5514644" y="6528371"/>
                  <a:ext cx="99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1">
              <p14:nvContentPartPr>
                <p14:cNvPr id="103190" name="Freihand 103189">
                  <a:extLst>
                    <a:ext uri="{FF2B5EF4-FFF2-40B4-BE49-F238E27FC236}">
                      <a16:creationId xmlns:a16="http://schemas.microsoft.com/office/drawing/2014/main" id="{D6B7B86B-61EA-5BE4-7966-0DE4E20E2F07}"/>
                    </a:ext>
                  </a:extLst>
                </p14:cNvPr>
                <p14:cNvContentPartPr/>
                <p14:nvPr/>
              </p14:nvContentPartPr>
              <p14:xfrm>
                <a:off x="5538764" y="6507131"/>
                <a:ext cx="39960" cy="9720"/>
              </p14:xfrm>
            </p:contentPart>
          </mc:Choice>
          <mc:Fallback xmlns="">
            <p:pic>
              <p:nvPicPr>
                <p:cNvPr id="103190" name="Freihand 103189">
                  <a:extLst>
                    <a:ext uri="{FF2B5EF4-FFF2-40B4-BE49-F238E27FC236}">
                      <a16:creationId xmlns:a16="http://schemas.microsoft.com/office/drawing/2014/main" id="{D6B7B86B-61EA-5BE4-7966-0DE4E20E2F07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5530124" y="6498491"/>
                  <a:ext cx="57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3">
              <p14:nvContentPartPr>
                <p14:cNvPr id="103191" name="Freihand 103190">
                  <a:extLst>
                    <a:ext uri="{FF2B5EF4-FFF2-40B4-BE49-F238E27FC236}">
                      <a16:creationId xmlns:a16="http://schemas.microsoft.com/office/drawing/2014/main" id="{A9BC610E-1066-6EE2-7290-221BF6916AE9}"/>
                    </a:ext>
                  </a:extLst>
                </p14:cNvPr>
                <p14:cNvContentPartPr/>
                <p14:nvPr/>
              </p14:nvContentPartPr>
              <p14:xfrm>
                <a:off x="5627684" y="6513971"/>
                <a:ext cx="75240" cy="142920"/>
              </p14:xfrm>
            </p:contentPart>
          </mc:Choice>
          <mc:Fallback xmlns="">
            <p:pic>
              <p:nvPicPr>
                <p:cNvPr id="103191" name="Freihand 103190">
                  <a:extLst>
                    <a:ext uri="{FF2B5EF4-FFF2-40B4-BE49-F238E27FC236}">
                      <a16:creationId xmlns:a16="http://schemas.microsoft.com/office/drawing/2014/main" id="{A9BC610E-1066-6EE2-7290-221BF6916AE9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5618684" y="6505331"/>
                  <a:ext cx="9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5">
              <p14:nvContentPartPr>
                <p14:cNvPr id="103192" name="Freihand 103191">
                  <a:extLst>
                    <a:ext uri="{FF2B5EF4-FFF2-40B4-BE49-F238E27FC236}">
                      <a16:creationId xmlns:a16="http://schemas.microsoft.com/office/drawing/2014/main" id="{FDE7D7EC-CC80-3D3D-C203-87E823D9D3A6}"/>
                    </a:ext>
                  </a:extLst>
                </p14:cNvPr>
                <p14:cNvContentPartPr/>
                <p14:nvPr/>
              </p14:nvContentPartPr>
              <p14:xfrm>
                <a:off x="5745044" y="6477971"/>
                <a:ext cx="74520" cy="160920"/>
              </p14:xfrm>
            </p:contentPart>
          </mc:Choice>
          <mc:Fallback xmlns="">
            <p:pic>
              <p:nvPicPr>
                <p:cNvPr id="103192" name="Freihand 103191">
                  <a:extLst>
                    <a:ext uri="{FF2B5EF4-FFF2-40B4-BE49-F238E27FC236}">
                      <a16:creationId xmlns:a16="http://schemas.microsoft.com/office/drawing/2014/main" id="{FDE7D7EC-CC80-3D3D-C203-87E823D9D3A6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5736404" y="6468971"/>
                  <a:ext cx="92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7">
              <p14:nvContentPartPr>
                <p14:cNvPr id="103193" name="Freihand 103192">
                  <a:extLst>
                    <a:ext uri="{FF2B5EF4-FFF2-40B4-BE49-F238E27FC236}">
                      <a16:creationId xmlns:a16="http://schemas.microsoft.com/office/drawing/2014/main" id="{2F148CF5-3129-EFA0-930A-18FD53870D4F}"/>
                    </a:ext>
                  </a:extLst>
                </p14:cNvPr>
                <p14:cNvContentPartPr/>
                <p14:nvPr/>
              </p14:nvContentPartPr>
              <p14:xfrm>
                <a:off x="5450204" y="6610091"/>
                <a:ext cx="473400" cy="167040"/>
              </p14:xfrm>
            </p:contentPart>
          </mc:Choice>
          <mc:Fallback xmlns="">
            <p:pic>
              <p:nvPicPr>
                <p:cNvPr id="103193" name="Freihand 103192">
                  <a:extLst>
                    <a:ext uri="{FF2B5EF4-FFF2-40B4-BE49-F238E27FC236}">
                      <a16:creationId xmlns:a16="http://schemas.microsoft.com/office/drawing/2014/main" id="{2F148CF5-3129-EFA0-930A-18FD53870D4F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441204" y="6601091"/>
                  <a:ext cx="49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103194" name="Freihand 103193">
                  <a:extLst>
                    <a:ext uri="{FF2B5EF4-FFF2-40B4-BE49-F238E27FC236}">
                      <a16:creationId xmlns:a16="http://schemas.microsoft.com/office/drawing/2014/main" id="{8FB24693-2A87-F7F8-588C-84ECA519E8F8}"/>
                    </a:ext>
                  </a:extLst>
                </p14:cNvPr>
                <p14:cNvContentPartPr/>
                <p14:nvPr/>
              </p14:nvContentPartPr>
              <p14:xfrm>
                <a:off x="5623004" y="6690011"/>
                <a:ext cx="342360" cy="109080"/>
              </p14:xfrm>
            </p:contentPart>
          </mc:Choice>
          <mc:Fallback xmlns="">
            <p:pic>
              <p:nvPicPr>
                <p:cNvPr id="103194" name="Freihand 103193">
                  <a:extLst>
                    <a:ext uri="{FF2B5EF4-FFF2-40B4-BE49-F238E27FC236}">
                      <a16:creationId xmlns:a16="http://schemas.microsoft.com/office/drawing/2014/main" id="{8FB24693-2A87-F7F8-588C-84ECA519E8F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5614364" y="6681011"/>
                  <a:ext cx="3600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20644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799567" y="468648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41219A-FD0C-0219-9025-D0A19860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50" y="91441"/>
            <a:ext cx="7646938" cy="40411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53FE8A-4861-D74E-4440-9943FA8FCA49}"/>
              </a:ext>
            </a:extLst>
          </p:cNvPr>
          <p:cNvSpPr txBox="1"/>
          <p:nvPr/>
        </p:nvSpPr>
        <p:spPr>
          <a:xfrm>
            <a:off x="8535093" y="1061041"/>
            <a:ext cx="3160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PP-</a:t>
            </a:r>
            <a:r>
              <a:rPr lang="en-US" sz="1800" dirty="0" err="1"/>
              <a:t>Kurve</a:t>
            </a:r>
            <a:r>
              <a:rPr lang="en-US" sz="1800" dirty="0"/>
              <a:t>	p = k + 1/(</a:t>
            </a:r>
            <a:r>
              <a:rPr lang="en-US" sz="1800" dirty="0" err="1"/>
              <a:t>nb</a:t>
            </a:r>
            <a:r>
              <a:rPr lang="en-US" sz="1800" dirty="0"/>
              <a:t>)	</a:t>
            </a:r>
          </a:p>
          <a:p>
            <a:endParaRPr lang="en-US" sz="1800" dirty="0"/>
          </a:p>
          <a:p>
            <a:r>
              <a:rPr lang="en-US" sz="1800" dirty="0"/>
              <a:t>CC-</a:t>
            </a:r>
            <a:r>
              <a:rPr lang="en-US" sz="1800" dirty="0" err="1"/>
              <a:t>Kurve</a:t>
            </a:r>
            <a:r>
              <a:rPr lang="en-US" sz="1800" dirty="0"/>
              <a:t>	DK = </a:t>
            </a:r>
            <a:r>
              <a:rPr lang="en-US" sz="1800" dirty="0" err="1"/>
              <a:t>n∙KF</a:t>
            </a:r>
            <a:r>
              <a:rPr lang="en-US" sz="1800" dirty="0"/>
              <a:t>/</a:t>
            </a:r>
            <a:r>
              <a:rPr lang="en-US" sz="1800" dirty="0" err="1"/>
              <a:t>S+k</a:t>
            </a:r>
            <a:r>
              <a:rPr lang="en-US" sz="1800" dirty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14:cNvPr>
              <p14:cNvContentPartPr/>
              <p14:nvPr/>
            </p14:nvContentPartPr>
            <p14:xfrm>
              <a:off x="1357364" y="4405222"/>
              <a:ext cx="7560" cy="13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40A31E-8649-377E-563D-56DDDD31C0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724" y="4396582"/>
                <a:ext cx="25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14913A-A402-552E-503C-053329FDE7C9}"/>
              </a:ext>
            </a:extLst>
          </p:cNvPr>
          <p:cNvGrpSpPr/>
          <p:nvPr/>
        </p:nvGrpSpPr>
        <p:grpSpPr>
          <a:xfrm>
            <a:off x="317684" y="4159342"/>
            <a:ext cx="174240" cy="232560"/>
            <a:chOff x="317684" y="4159342"/>
            <a:chExt cx="1742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14:cNvPr>
                <p14:cNvContentPartPr/>
                <p14:nvPr/>
              </p14:nvContentPartPr>
              <p14:xfrm>
                <a:off x="381044" y="4187422"/>
                <a:ext cx="42480" cy="18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034164-EBAF-138E-4D09-3B7E88E20F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404" y="4178782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14:cNvPr>
                <p14:cNvContentPartPr/>
                <p14:nvPr/>
              </p14:nvContentPartPr>
              <p14:xfrm>
                <a:off x="317684" y="4159342"/>
                <a:ext cx="174240" cy="232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96BE4C-94EF-9B67-4466-C4DBBF7157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044" y="4150342"/>
                  <a:ext cx="1918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14:cNvPr>
              <p14:cNvContentPartPr/>
              <p14:nvPr/>
            </p14:nvContentPartPr>
            <p14:xfrm>
              <a:off x="606764" y="4238182"/>
              <a:ext cx="3600" cy="25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FF69C13-F6AF-94E0-355D-BB68B42AD3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64" y="4229182"/>
                <a:ext cx="21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14:cNvPr>
              <p14:cNvContentPartPr/>
              <p14:nvPr/>
            </p14:nvContentPartPr>
            <p14:xfrm>
              <a:off x="616484" y="4345462"/>
              <a:ext cx="3960" cy="21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4F2C2E9-F50E-38EF-67B3-FC838650F3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484" y="4336822"/>
                <a:ext cx="216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FDE6C1C-8CC2-8C60-5621-976D42698059}"/>
              </a:ext>
            </a:extLst>
          </p:cNvPr>
          <p:cNvGrpSpPr/>
          <p:nvPr/>
        </p:nvGrpSpPr>
        <p:grpSpPr>
          <a:xfrm>
            <a:off x="1104644" y="4133062"/>
            <a:ext cx="423720" cy="235800"/>
            <a:chOff x="1104644" y="4133062"/>
            <a:chExt cx="4237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14:cNvPr>
                <p14:cNvContentPartPr/>
                <p14:nvPr/>
              </p14:nvContentPartPr>
              <p14:xfrm>
                <a:off x="1190684" y="4184182"/>
                <a:ext cx="17640" cy="184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AF5A236-F329-D918-67D1-82915646E4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2044" y="4175542"/>
                  <a:ext cx="35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14:cNvPr>
                <p14:cNvContentPartPr/>
                <p14:nvPr/>
              </p14:nvContentPartPr>
              <p14:xfrm>
                <a:off x="1104644" y="4147822"/>
                <a:ext cx="187200" cy="9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FB2015-6D47-A8A3-854A-2ED21BB161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6004" y="4138822"/>
                  <a:ext cx="20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14:cNvPr>
                <p14:cNvContentPartPr/>
                <p14:nvPr/>
              </p14:nvContentPartPr>
              <p14:xfrm>
                <a:off x="1422524" y="4181302"/>
                <a:ext cx="16920" cy="18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D08992B-261C-19BF-E9FE-0C916DA7D6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3524" y="4172302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14:cNvPr>
                <p14:cNvContentPartPr/>
                <p14:nvPr/>
              </p14:nvContentPartPr>
              <p14:xfrm>
                <a:off x="1361324" y="4133062"/>
                <a:ext cx="167040" cy="101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B0B844-5E9F-163A-229F-676FE77B55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2684" y="4124062"/>
                  <a:ext cx="1846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14:cNvPr>
              <p14:cNvContentPartPr/>
              <p14:nvPr/>
            </p14:nvContentPartPr>
            <p14:xfrm>
              <a:off x="1682804" y="4245742"/>
              <a:ext cx="13680" cy="10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A3303DF-F962-23D0-9C92-FFBBA78D59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4164" y="4237102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14:cNvPr>
              <p14:cNvContentPartPr/>
              <p14:nvPr/>
            </p14:nvContentPartPr>
            <p14:xfrm>
              <a:off x="1680284" y="4354102"/>
              <a:ext cx="12600" cy="32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71164D-6C16-7BD2-6EA9-196C0F667C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1644" y="4345462"/>
                <a:ext cx="30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14:cNvPr>
              <p14:cNvContentPartPr/>
              <p14:nvPr/>
            </p14:nvContentPartPr>
            <p14:xfrm>
              <a:off x="3490004" y="497782"/>
              <a:ext cx="990720" cy="46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AC0FB6C-AD3A-E628-0033-9A05423417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1004" y="488782"/>
                <a:ext cx="1008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14:cNvPr>
              <p14:cNvContentPartPr/>
              <p14:nvPr/>
            </p14:nvContentPartPr>
            <p14:xfrm>
              <a:off x="3067724" y="1027702"/>
              <a:ext cx="1445040" cy="660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AF5032-D264-7104-32FF-60485B548C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8724" y="1019062"/>
                <a:ext cx="14626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14:cNvPr>
              <p14:cNvContentPartPr/>
              <p14:nvPr/>
            </p14:nvContentPartPr>
            <p14:xfrm>
              <a:off x="2755604" y="4175542"/>
              <a:ext cx="75600" cy="141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BFD38B9-84AD-7E9F-9AE1-2891B342B4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6604" y="4166542"/>
                <a:ext cx="9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14:cNvPr>
              <p14:cNvContentPartPr/>
              <p14:nvPr/>
            </p14:nvContentPartPr>
            <p14:xfrm>
              <a:off x="2914364" y="4180582"/>
              <a:ext cx="101880" cy="123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D209B0D-72F8-1AFF-499E-4D2A039962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5724" y="4171942"/>
                <a:ext cx="119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14:cNvPr>
              <p14:cNvContentPartPr/>
              <p14:nvPr/>
            </p14:nvContentPartPr>
            <p14:xfrm>
              <a:off x="3076724" y="4295782"/>
              <a:ext cx="10080" cy="144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E757015-E703-352B-595F-9469A2DE58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7724" y="4287142"/>
                <a:ext cx="27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14:cNvPr>
              <p14:cNvContentPartPr/>
              <p14:nvPr/>
            </p14:nvContentPartPr>
            <p14:xfrm>
              <a:off x="3149084" y="4167622"/>
              <a:ext cx="108360" cy="73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48A2C9E-F59E-5618-3FDC-93955B755C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40084" y="4158982"/>
                <a:ext cx="126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14:cNvPr>
              <p14:cNvContentPartPr/>
              <p14:nvPr/>
            </p14:nvContentPartPr>
            <p14:xfrm>
              <a:off x="3281204" y="4166542"/>
              <a:ext cx="89280" cy="644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23243-0BE6-0854-8D8F-57F0A24F06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72204" y="4157542"/>
                <a:ext cx="106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14:cNvPr>
              <p14:cNvContentPartPr/>
              <p14:nvPr/>
            </p14:nvContentPartPr>
            <p14:xfrm>
              <a:off x="3440684" y="4170862"/>
              <a:ext cx="63720" cy="77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B40C6E-E75B-0C17-A180-BB5F4DCF36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1684" y="4161862"/>
                <a:ext cx="81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14:cNvPr>
              <p14:cNvContentPartPr/>
              <p14:nvPr/>
            </p14:nvContentPartPr>
            <p14:xfrm>
              <a:off x="3747764" y="4182382"/>
              <a:ext cx="14400" cy="133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E297767-B4F1-9213-23E2-47EEE59E7A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39124" y="4173742"/>
                <a:ext cx="32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14:cNvPr>
              <p14:cNvContentPartPr/>
              <p14:nvPr/>
            </p14:nvContentPartPr>
            <p14:xfrm>
              <a:off x="3704924" y="4226662"/>
              <a:ext cx="120600" cy="14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53BB614-6D0A-0672-D63B-69CB588DD8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6284" y="4218022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14:cNvPr>
              <p14:cNvContentPartPr/>
              <p14:nvPr/>
            </p14:nvContentPartPr>
            <p14:xfrm>
              <a:off x="4046564" y="4080862"/>
              <a:ext cx="102600" cy="1303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BB9F1F5-5E34-08EC-BC95-52CAEF035D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37564" y="4071862"/>
                <a:ext cx="120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14:cNvPr>
              <p14:cNvContentPartPr/>
              <p14:nvPr/>
            </p14:nvContentPartPr>
            <p14:xfrm>
              <a:off x="4183004" y="4068982"/>
              <a:ext cx="105120" cy="10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017B5ED-47AE-62BA-8CE7-F92C6F174F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4004" y="4059982"/>
                <a:ext cx="122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14:cNvPr>
              <p14:cNvContentPartPr/>
              <p14:nvPr/>
            </p14:nvContentPartPr>
            <p14:xfrm>
              <a:off x="4359764" y="4077262"/>
              <a:ext cx="95760" cy="104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0028A24-74E6-FFC5-1E80-7B700582A0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51124" y="4068262"/>
                <a:ext cx="11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14:cNvPr>
              <p14:cNvContentPartPr/>
              <p14:nvPr/>
            </p14:nvContentPartPr>
            <p14:xfrm>
              <a:off x="4536164" y="4048102"/>
              <a:ext cx="115560" cy="111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4850A09-D445-B7B8-0B96-5AF752720A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27524" y="4039102"/>
                <a:ext cx="133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14:cNvPr>
              <p14:cNvContentPartPr/>
              <p14:nvPr/>
            </p14:nvContentPartPr>
            <p14:xfrm>
              <a:off x="4035404" y="4202902"/>
              <a:ext cx="654120" cy="125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C0CBDE3-E216-55F3-FCE9-FE275B5ADE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26404" y="4194262"/>
                <a:ext cx="671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14:cNvPr>
              <p14:cNvContentPartPr/>
              <p14:nvPr/>
            </p14:nvContentPartPr>
            <p14:xfrm>
              <a:off x="4327364" y="4381822"/>
              <a:ext cx="126000" cy="65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2CA09A-9DD1-35A9-65D8-CEC4D72866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18724" y="4373182"/>
                <a:ext cx="1436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EEC1BB-BE84-477C-AB80-2E8920B69B57}"/>
              </a:ext>
            </a:extLst>
          </p:cNvPr>
          <p:cNvGrpSpPr/>
          <p:nvPr/>
        </p:nvGrpSpPr>
        <p:grpSpPr>
          <a:xfrm>
            <a:off x="1099244" y="4630222"/>
            <a:ext cx="373320" cy="150840"/>
            <a:chOff x="1099244" y="4630222"/>
            <a:chExt cx="3733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14:cNvPr>
                <p14:cNvContentPartPr/>
                <p14:nvPr/>
              </p14:nvContentPartPr>
              <p14:xfrm>
                <a:off x="1099244" y="4636702"/>
                <a:ext cx="144360" cy="144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590724-5796-3E54-1170-7BCE72A7AA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244" y="4628062"/>
                  <a:ext cx="162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14:cNvPr>
                <p14:cNvContentPartPr/>
                <p14:nvPr/>
              </p14:nvContentPartPr>
              <p14:xfrm>
                <a:off x="1328924" y="4630222"/>
                <a:ext cx="143640" cy="142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96D0E2-5277-8D9B-3D18-26600D6398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0284" y="4621582"/>
                  <a:ext cx="161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D1970CC-AF71-B16F-4846-0E43B146800B}"/>
              </a:ext>
            </a:extLst>
          </p:cNvPr>
          <p:cNvGrpSpPr/>
          <p:nvPr/>
        </p:nvGrpSpPr>
        <p:grpSpPr>
          <a:xfrm>
            <a:off x="1682804" y="4640662"/>
            <a:ext cx="14400" cy="114840"/>
            <a:chOff x="1682804" y="4640662"/>
            <a:chExt cx="144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14:cNvPr>
                <p14:cNvContentPartPr/>
                <p14:nvPr/>
              </p14:nvContentPartPr>
              <p14:xfrm>
                <a:off x="1684604" y="4640662"/>
                <a:ext cx="12600" cy="6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D755E8-AB95-42F4-A1C1-3502A2174B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5604" y="4631662"/>
                  <a:ext cx="3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14:cNvPr>
                <p14:cNvContentPartPr/>
                <p14:nvPr/>
              </p14:nvContentPartPr>
              <p14:xfrm>
                <a:off x="1682804" y="4717342"/>
                <a:ext cx="5400" cy="3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01146E-3C7A-6324-06A0-2521355E0A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4164" y="4708702"/>
                  <a:ext cx="23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8" name="Gruppieren 102407">
            <a:extLst>
              <a:ext uri="{FF2B5EF4-FFF2-40B4-BE49-F238E27FC236}">
                <a16:creationId xmlns:a16="http://schemas.microsoft.com/office/drawing/2014/main" id="{735030F2-6324-CC45-2FB5-40EDA5AEABA6}"/>
              </a:ext>
            </a:extLst>
          </p:cNvPr>
          <p:cNvGrpSpPr/>
          <p:nvPr/>
        </p:nvGrpSpPr>
        <p:grpSpPr>
          <a:xfrm>
            <a:off x="10197524" y="1264582"/>
            <a:ext cx="1739520" cy="1177920"/>
            <a:chOff x="10197524" y="1264582"/>
            <a:chExt cx="173952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14:cNvPr>
                <p14:cNvContentPartPr/>
                <p14:nvPr/>
              </p14:nvContentPartPr>
              <p14:xfrm>
                <a:off x="10197524" y="1643302"/>
                <a:ext cx="237600" cy="319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69BA1A-29FE-36CC-DB69-6728FAF1C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88524" y="1634662"/>
                  <a:ext cx="255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14:cNvPr>
                <p14:cNvContentPartPr/>
                <p14:nvPr/>
              </p14:nvContentPartPr>
              <p14:xfrm>
                <a:off x="10405244" y="1455742"/>
                <a:ext cx="240120" cy="158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CD0782-9CDE-9525-CFD1-0583BB0848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96244" y="1446742"/>
                  <a:ext cx="257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14:cNvPr>
                <p14:cNvContentPartPr/>
                <p14:nvPr/>
              </p14:nvContentPartPr>
              <p14:xfrm>
                <a:off x="10393004" y="1461142"/>
                <a:ext cx="132120" cy="179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96009E-131D-CCED-69F7-60800F6BCA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4364" y="145250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14:cNvPr>
                <p14:cNvContentPartPr/>
                <p14:nvPr/>
              </p14:nvContentPartPr>
              <p14:xfrm>
                <a:off x="10828244" y="1405702"/>
                <a:ext cx="26640" cy="103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22CE56-85C0-F269-CEBC-CDF0B5FD20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19604" y="1396702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14:cNvPr>
                <p14:cNvContentPartPr/>
                <p14:nvPr/>
              </p14:nvContentPartPr>
              <p14:xfrm>
                <a:off x="10763804" y="1377262"/>
                <a:ext cx="151560" cy="27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C9BF131-DB20-66E2-E856-87A1527C7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4804" y="1368262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14:cNvPr>
                <p14:cNvContentPartPr/>
                <p14:nvPr/>
              </p14:nvContentPartPr>
              <p14:xfrm>
                <a:off x="10764884" y="1446382"/>
                <a:ext cx="137520" cy="30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517B34-5DB2-40B7-CA89-3F6C5D2278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55884" y="1437382"/>
                  <a:ext cx="15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14:cNvPr>
                <p14:cNvContentPartPr/>
                <p14:nvPr/>
              </p14:nvContentPartPr>
              <p14:xfrm>
                <a:off x="10947404" y="1370062"/>
                <a:ext cx="38520" cy="116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57679D-8043-BFB1-5358-15FB9D20D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38764" y="1361062"/>
                  <a:ext cx="56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14:cNvPr>
                <p14:cNvContentPartPr/>
                <p14:nvPr/>
              </p14:nvContentPartPr>
              <p14:xfrm>
                <a:off x="11011844" y="1411822"/>
                <a:ext cx="127440" cy="73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5910EA-5072-819A-0A7E-9D04934B7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3204" y="1402822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14:cNvPr>
                <p14:cNvContentPartPr/>
                <p14:nvPr/>
              </p14:nvContentPartPr>
              <p14:xfrm>
                <a:off x="11181404" y="1320022"/>
                <a:ext cx="12096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FD6498-9F92-45EF-1035-0152491BD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2764" y="1311022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14:cNvPr>
                <p14:cNvContentPartPr/>
                <p14:nvPr/>
              </p14:nvContentPartPr>
              <p14:xfrm>
                <a:off x="11229644" y="1404622"/>
                <a:ext cx="158400" cy="40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DBBB48-B7C5-467A-B222-1307E96BEE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1004" y="1395622"/>
                  <a:ext cx="17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14:cNvPr>
                <p14:cNvContentPartPr/>
                <p14:nvPr/>
              </p14:nvContentPartPr>
              <p14:xfrm>
                <a:off x="11418644" y="1366462"/>
                <a:ext cx="84960" cy="74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888E2E-CC89-E5BD-B4EA-367466E702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09644" y="1357462"/>
                  <a:ext cx="10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14:cNvPr>
                <p14:cNvContentPartPr/>
                <p14:nvPr/>
              </p14:nvContentPartPr>
              <p14:xfrm>
                <a:off x="11518004" y="1264582"/>
                <a:ext cx="281880" cy="16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60B84-7245-5162-FDE0-9EDCFDCACB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09364" y="1255942"/>
                  <a:ext cx="29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14:cNvPr>
                <p14:cNvContentPartPr/>
                <p14:nvPr/>
              </p14:nvContentPartPr>
              <p14:xfrm>
                <a:off x="10488764" y="1675342"/>
                <a:ext cx="174600" cy="25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12E533-6EA8-131C-85ED-57864DABA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80124" y="1666702"/>
                  <a:ext cx="19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14:cNvPr>
                <p14:cNvContentPartPr/>
                <p14:nvPr/>
              </p14:nvContentPartPr>
              <p14:xfrm>
                <a:off x="10613684" y="2038582"/>
                <a:ext cx="123120" cy="229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81E0F02-9FDA-62DC-622A-33554EA241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4684" y="2029942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14:cNvPr>
                <p14:cNvContentPartPr/>
                <p14:nvPr/>
              </p14:nvContentPartPr>
              <p14:xfrm>
                <a:off x="10534484" y="1985662"/>
                <a:ext cx="146520" cy="111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C7E9571-F2EF-AF79-996B-6ADAD9C36C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5484" y="1976662"/>
                  <a:ext cx="16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14:cNvPr>
                <p14:cNvContentPartPr/>
                <p14:nvPr/>
              </p14:nvContentPartPr>
              <p14:xfrm>
                <a:off x="10903844" y="2217142"/>
                <a:ext cx="109080" cy="172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A215CC-2293-4EFA-D3CE-48D5AD196A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94844" y="2208142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14:cNvPr>
                <p14:cNvContentPartPr/>
                <p14:nvPr/>
              </p14:nvContentPartPr>
              <p14:xfrm>
                <a:off x="11052884" y="2239822"/>
                <a:ext cx="175320" cy="120240"/>
              </p14:xfrm>
            </p:contentPart>
          </mc:Choice>
          <mc:Fallback xmlns=""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C3C73376-348A-A08C-6A87-57EFEA53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43884" y="2231182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14:cNvPr>
                <p14:cNvContentPartPr/>
                <p14:nvPr/>
              </p14:nvContentPartPr>
              <p14:xfrm>
                <a:off x="11210564" y="2135782"/>
                <a:ext cx="193680" cy="203400"/>
              </p14:xfrm>
            </p:contentPart>
          </mc:Choice>
          <mc:Fallback xmlns=""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23C2E87D-4D9E-F82E-9162-B801314D9C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01924" y="2126782"/>
                  <a:ext cx="21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14:cNvPr>
                <p14:cNvContentPartPr/>
                <p14:nvPr/>
              </p14:nvContentPartPr>
              <p14:xfrm>
                <a:off x="11430524" y="2253502"/>
                <a:ext cx="185040" cy="189000"/>
              </p14:xfrm>
            </p:contentPart>
          </mc:Choice>
          <mc:Fallback xmlns=""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84781AD7-0996-5F9F-11F4-F787647DFB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21884" y="2244502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14:cNvPr>
                <p14:cNvContentPartPr/>
                <p14:nvPr/>
              </p14:nvContentPartPr>
              <p14:xfrm>
                <a:off x="11646884" y="2175382"/>
                <a:ext cx="137520" cy="236160"/>
              </p14:xfrm>
            </p:contentPart>
          </mc:Choice>
          <mc:Fallback xmlns=""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C68AE872-6839-2618-C4AC-1D40323A33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37884" y="2166742"/>
                  <a:ext cx="155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14:cNvPr>
                <p14:cNvContentPartPr/>
                <p14:nvPr/>
              </p14:nvContentPartPr>
              <p14:xfrm>
                <a:off x="11860004" y="2207422"/>
                <a:ext cx="77040" cy="111240"/>
              </p14:xfrm>
            </p:contentPart>
          </mc:Choice>
          <mc:Fallback xmlns=""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7851238-DA1F-5762-31EC-B884CA93F9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51004" y="2198782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792FC11D-4107-24C0-7B63-1C436BC49458}"/>
              </a:ext>
            </a:extLst>
          </p:cNvPr>
          <p:cNvGrpSpPr/>
          <p:nvPr/>
        </p:nvGrpSpPr>
        <p:grpSpPr>
          <a:xfrm>
            <a:off x="4792484" y="4638502"/>
            <a:ext cx="221760" cy="151200"/>
            <a:chOff x="4792484" y="4638502"/>
            <a:chExt cx="22176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14:cNvPr>
                <p14:cNvContentPartPr/>
                <p14:nvPr/>
              </p14:nvContentPartPr>
              <p14:xfrm>
                <a:off x="4792484" y="4718782"/>
                <a:ext cx="31680" cy="30960"/>
              </p14:xfrm>
            </p:contentPart>
          </mc:Choice>
          <mc:Fallback xmlns=""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E1E62C7C-71D1-8A71-4938-25C9D66367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3484" y="4710142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14:cNvPr>
                <p14:cNvContentPartPr/>
                <p14:nvPr/>
              </p14:nvContentPartPr>
              <p14:xfrm>
                <a:off x="4895804" y="4638502"/>
                <a:ext cx="118440" cy="151200"/>
              </p14:xfrm>
            </p:contentPart>
          </mc:Choice>
          <mc:Fallback xmlns=""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424D9B74-CBEB-B7D9-19FF-10517BB6E2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6804" y="4629862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1271BE76-F00C-938A-6BEA-633E586EDECB}"/>
              </a:ext>
            </a:extLst>
          </p:cNvPr>
          <p:cNvGrpSpPr/>
          <p:nvPr/>
        </p:nvGrpSpPr>
        <p:grpSpPr>
          <a:xfrm>
            <a:off x="2019044" y="4502782"/>
            <a:ext cx="2619720" cy="537120"/>
            <a:chOff x="2019044" y="4502782"/>
            <a:chExt cx="26197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14:cNvPr>
                <p14:cNvContentPartPr/>
                <p14:nvPr/>
              </p14:nvContentPartPr>
              <p14:xfrm>
                <a:off x="2088164" y="4647862"/>
                <a:ext cx="32400" cy="151920"/>
              </p14:xfrm>
            </p:contentPart>
          </mc:Choice>
          <mc:Fallback xmlns=""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B0EE9B2F-800D-0B11-BBFA-55F6C55B4E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9164" y="4638862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14:cNvPr>
                <p14:cNvContentPartPr/>
                <p14:nvPr/>
              </p14:nvContentPartPr>
              <p14:xfrm>
                <a:off x="2019044" y="4609702"/>
                <a:ext cx="135360" cy="184680"/>
              </p14:xfrm>
            </p:contentPart>
          </mc:Choice>
          <mc:Fallback xmlns=""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B6218558-D3F8-E2CA-FFCF-1EE258D7FF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0044" y="4600702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14:cNvPr>
                <p14:cNvContentPartPr/>
                <p14:nvPr/>
              </p14:nvContentPartPr>
              <p14:xfrm>
                <a:off x="2233964" y="4630942"/>
                <a:ext cx="130680" cy="176400"/>
              </p14:xfrm>
            </p:contentPart>
          </mc:Choice>
          <mc:Fallback xmlns=""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45E0D30B-A60B-2F43-EA59-0B9952E5F8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25324" y="4621942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14:cNvPr>
                <p14:cNvContentPartPr/>
                <p14:nvPr/>
              </p14:nvContentPartPr>
              <p14:xfrm>
                <a:off x="2314964" y="4738222"/>
                <a:ext cx="75240" cy="67320"/>
              </p14:xfrm>
            </p:contentPart>
          </mc:Choice>
          <mc:Fallback xmlns=""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79AF5C2A-090B-30A7-7923-28A38AA8D1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06324" y="4729222"/>
                  <a:ext cx="92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14:cNvPr>
                <p14:cNvContentPartPr/>
                <p14:nvPr/>
              </p14:nvContentPartPr>
              <p14:xfrm>
                <a:off x="2529524" y="4718422"/>
                <a:ext cx="127800" cy="42120"/>
              </p14:xfrm>
            </p:contentPart>
          </mc:Choice>
          <mc:Fallback xmlns=""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B67179D7-7856-01CC-C6A8-95D4291D2A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0884" y="4709782"/>
                  <a:ext cx="145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14:cNvPr>
                <p14:cNvContentPartPr/>
                <p14:nvPr/>
              </p14:nvContentPartPr>
              <p14:xfrm>
                <a:off x="2569484" y="4772782"/>
                <a:ext cx="89280" cy="15840"/>
              </p14:xfrm>
            </p:contentPart>
          </mc:Choice>
          <mc:Fallback xmlns=""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32AE857-4BA9-621B-19BD-E88D651CC0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60484" y="4763782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14:cNvPr>
                <p14:cNvContentPartPr/>
                <p14:nvPr/>
              </p14:nvContentPartPr>
              <p14:xfrm>
                <a:off x="2819684" y="4561462"/>
                <a:ext cx="139680" cy="106920"/>
              </p14:xfrm>
            </p:contentPart>
          </mc:Choice>
          <mc:Fallback xmlns=""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BF34978B-AEF0-A1EB-67CD-15846A1C82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0684" y="4552462"/>
                  <a:ext cx="15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14:cNvPr>
                <p14:cNvContentPartPr/>
                <p14:nvPr/>
              </p14:nvContentPartPr>
              <p14:xfrm>
                <a:off x="3018764" y="4548862"/>
                <a:ext cx="54000" cy="118800"/>
              </p14:xfrm>
            </p:contentPart>
          </mc:Choice>
          <mc:Fallback xmlns=""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730E5BA6-4252-5DB7-0F9B-78E6B86D2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10124" y="4539862"/>
                  <a:ext cx="71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14:cNvPr>
                <p14:cNvContentPartPr/>
                <p14:nvPr/>
              </p14:nvContentPartPr>
              <p14:xfrm>
                <a:off x="3152324" y="4648222"/>
                <a:ext cx="23040" cy="7200"/>
              </p14:xfrm>
            </p:contentPart>
          </mc:Choice>
          <mc:Fallback xmlns=""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CA18ABC-F0EC-98C3-227F-D71D89EC19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3684" y="4639582"/>
                  <a:ext cx="4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14:cNvPr>
                <p14:cNvContentPartPr/>
                <p14:nvPr/>
              </p14:nvContentPartPr>
              <p14:xfrm>
                <a:off x="3236564" y="4590982"/>
                <a:ext cx="88200" cy="61560"/>
              </p14:xfrm>
            </p:contentPart>
          </mc:Choice>
          <mc:Fallback xmlns=""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CF9092D4-9D0D-B59A-F139-3CEC793DD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64" y="4582342"/>
                  <a:ext cx="105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14:cNvPr>
                <p14:cNvContentPartPr/>
                <p14:nvPr/>
              </p14:nvContentPartPr>
              <p14:xfrm>
                <a:off x="3372644" y="4583422"/>
                <a:ext cx="103680" cy="51480"/>
              </p14:xfrm>
            </p:contentPart>
          </mc:Choice>
          <mc:Fallback xmlns=""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D20E9D39-39A9-2A46-5DD1-0083215616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4004" y="4574422"/>
                  <a:ext cx="12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14:cNvPr>
                <p14:cNvContentPartPr/>
                <p14:nvPr/>
              </p14:nvContentPartPr>
              <p14:xfrm>
                <a:off x="3500084" y="4574062"/>
                <a:ext cx="114840" cy="66240"/>
              </p14:xfrm>
            </p:contentPart>
          </mc:Choice>
          <mc:Fallback xmlns=""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A441BE0B-E922-0A42-CD8A-927A886171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91084" y="4565062"/>
                  <a:ext cx="13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14:cNvPr>
                <p14:cNvContentPartPr/>
                <p14:nvPr/>
              </p14:nvContentPartPr>
              <p14:xfrm>
                <a:off x="3682964" y="4656142"/>
                <a:ext cx="20880" cy="8640"/>
              </p14:xfrm>
            </p:contentPart>
          </mc:Choice>
          <mc:Fallback xmlns=""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28DC7175-690A-9CCB-0B2B-04D85C8D06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73964" y="4647142"/>
                  <a:ext cx="38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14:cNvPr>
                <p14:cNvContentPartPr/>
                <p14:nvPr/>
              </p14:nvContentPartPr>
              <p14:xfrm>
                <a:off x="3782324" y="4563262"/>
                <a:ext cx="84960" cy="81720"/>
              </p14:xfrm>
            </p:contentPart>
          </mc:Choice>
          <mc:Fallback xmlns=""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75F8E2D2-5112-FBD1-D69E-CF806EB221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73324" y="4554622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14:cNvPr>
                <p14:cNvContentPartPr/>
                <p14:nvPr/>
              </p14:nvContentPartPr>
              <p14:xfrm>
                <a:off x="3906164" y="4572262"/>
                <a:ext cx="68040" cy="75240"/>
              </p14:xfrm>
            </p:contentPart>
          </mc:Choice>
          <mc:Fallback xmlns=""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0C424FB5-6518-7770-F91C-C09348459E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97164" y="4563262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14:cNvPr>
                <p14:cNvContentPartPr/>
                <p14:nvPr/>
              </p14:nvContentPartPr>
              <p14:xfrm>
                <a:off x="3990044" y="4558942"/>
                <a:ext cx="97200" cy="69120"/>
              </p14:xfrm>
            </p:contentPart>
          </mc:Choice>
          <mc:Fallback xmlns=""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68871825-2BDD-706B-3103-3352461FEA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81404" y="4550302"/>
                  <a:ext cx="11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14:cNvPr>
                <p14:cNvContentPartPr/>
                <p14:nvPr/>
              </p14:nvContentPartPr>
              <p14:xfrm>
                <a:off x="4144124" y="4633822"/>
                <a:ext cx="18360" cy="5400"/>
              </p14:xfrm>
            </p:contentPart>
          </mc:Choice>
          <mc:Fallback xmlns=""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E877CA57-420D-0108-5FC2-0CB71315A2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35484" y="46251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14:cNvPr>
                <p14:cNvContentPartPr/>
                <p14:nvPr/>
              </p14:nvContentPartPr>
              <p14:xfrm>
                <a:off x="4229444" y="4581262"/>
                <a:ext cx="78480" cy="59760"/>
              </p14:xfrm>
            </p:contentPart>
          </mc:Choice>
          <mc:Fallback xmlns=""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01F81A85-6546-353C-0FA2-29E3A41274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0804" y="4572262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14:cNvPr>
                <p14:cNvContentPartPr/>
                <p14:nvPr/>
              </p14:nvContentPartPr>
              <p14:xfrm>
                <a:off x="4361564" y="4536982"/>
                <a:ext cx="81000" cy="83520"/>
              </p14:xfrm>
            </p:contentPart>
          </mc:Choice>
          <mc:Fallback xmlns=""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A7168014-353C-BE62-49D7-9B8E72C107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2564" y="4527982"/>
                  <a:ext cx="98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14:cNvPr>
                <p14:cNvContentPartPr/>
                <p14:nvPr/>
              </p14:nvContentPartPr>
              <p14:xfrm>
                <a:off x="4497644" y="4543102"/>
                <a:ext cx="88920" cy="83520"/>
              </p14:xfrm>
            </p:contentPart>
          </mc:Choice>
          <mc:Fallback xmlns=""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101D8E75-85CE-A544-41A6-79A0549C5A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88644" y="4534102"/>
                  <a:ext cx="106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14:cNvPr>
                <p14:cNvContentPartPr/>
                <p14:nvPr/>
              </p14:nvContentPartPr>
              <p14:xfrm>
                <a:off x="2964044" y="4724182"/>
                <a:ext cx="1674720" cy="60840"/>
              </p14:xfrm>
            </p:contentPart>
          </mc:Choice>
          <mc:Fallback xmlns=""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16AB6ED3-7F66-012E-5516-19C6658EFB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55404" y="4715182"/>
                  <a:ext cx="169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14:cNvPr>
                <p14:cNvContentPartPr/>
                <p14:nvPr/>
              </p14:nvContentPartPr>
              <p14:xfrm>
                <a:off x="3175364" y="4841902"/>
                <a:ext cx="109800" cy="185040"/>
              </p14:xfrm>
            </p:contentPart>
          </mc:Choice>
          <mc:Fallback xmlns=""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211FD47A-A40C-6041-3857-B33742C97B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66364" y="4832902"/>
                  <a:ext cx="127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14:cNvPr>
                <p14:cNvContentPartPr/>
                <p14:nvPr/>
              </p14:nvContentPartPr>
              <p14:xfrm>
                <a:off x="3347084" y="4993462"/>
                <a:ext cx="13320" cy="20880"/>
              </p14:xfrm>
            </p:contentPart>
          </mc:Choice>
          <mc:Fallback xmlns=""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417EFBF-1CE4-8E5B-B18B-D2BBE186F1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38084" y="498482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14:cNvPr>
                <p14:cNvContentPartPr/>
                <p14:nvPr/>
              </p14:nvContentPartPr>
              <p14:xfrm>
                <a:off x="3313244" y="4862782"/>
                <a:ext cx="150840" cy="163080"/>
              </p14:xfrm>
            </p:contentPart>
          </mc:Choice>
          <mc:Fallback xmlns=""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751B49A4-86FB-36CC-5788-4CAC2A19F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4604" y="4853782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14:cNvPr>
                <p14:cNvContentPartPr/>
                <p14:nvPr/>
              </p14:nvContentPartPr>
              <p14:xfrm>
                <a:off x="3505844" y="4987342"/>
                <a:ext cx="2880" cy="12240"/>
              </p14:xfrm>
            </p:contentPart>
          </mc:Choice>
          <mc:Fallback xmlns=""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867746B0-4AB0-A8CA-781D-D071C66991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97204" y="4978342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14:cNvPr>
                <p14:cNvContentPartPr/>
                <p14:nvPr/>
              </p14:nvContentPartPr>
              <p14:xfrm>
                <a:off x="3590804" y="4878262"/>
                <a:ext cx="128520" cy="137160"/>
              </p14:xfrm>
            </p:contentPart>
          </mc:Choice>
          <mc:Fallback xmlns=""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B142CA2-2827-CC23-1FE3-0DCF390459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81804" y="4869262"/>
                  <a:ext cx="146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14:cNvPr>
                <p14:cNvContentPartPr/>
                <p14:nvPr/>
              </p14:nvContentPartPr>
              <p14:xfrm>
                <a:off x="3744524" y="4867462"/>
                <a:ext cx="116280" cy="102600"/>
              </p14:xfrm>
            </p:contentPart>
          </mc:Choice>
          <mc:Fallback xmlns=""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659A4AD4-D493-89A1-1473-5035A1BD09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35884" y="4858822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14:cNvPr>
                <p14:cNvContentPartPr/>
                <p14:nvPr/>
              </p14:nvContentPartPr>
              <p14:xfrm>
                <a:off x="3869804" y="4871062"/>
                <a:ext cx="96120" cy="93600"/>
              </p14:xfrm>
            </p:contentPart>
          </mc:Choice>
          <mc:Fallback xmlns=""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DA067DF-6FFF-2593-9110-A6BF33AD57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60804" y="4862422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14:cNvPr>
                <p14:cNvContentPartPr/>
                <p14:nvPr/>
              </p14:nvContentPartPr>
              <p14:xfrm>
                <a:off x="4013084" y="4968262"/>
                <a:ext cx="10800" cy="16200"/>
              </p14:xfrm>
            </p:contentPart>
          </mc:Choice>
          <mc:Fallback xmlns=""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A0DAAB2-CE61-0FB1-BE26-E316BC3E80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4444" y="4959262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14:cNvPr>
                <p14:cNvContentPartPr/>
                <p14:nvPr/>
              </p14:nvContentPartPr>
              <p14:xfrm>
                <a:off x="4117844" y="4862782"/>
                <a:ext cx="113040" cy="153720"/>
              </p14:xfrm>
            </p:contentPart>
          </mc:Choice>
          <mc:Fallback xmlns=""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E907357E-C591-839E-8863-3E9F511E0F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08844" y="4853782"/>
                  <a:ext cx="130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14:cNvPr>
                <p14:cNvContentPartPr/>
                <p14:nvPr/>
              </p14:nvContentPartPr>
              <p14:xfrm>
                <a:off x="4238084" y="4858822"/>
                <a:ext cx="109800" cy="75960"/>
              </p14:xfrm>
            </p:contentPart>
          </mc:Choice>
          <mc:Fallback xmlns=""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6B1A53D6-A955-7235-695C-8D154A2735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29444" y="4850182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14:cNvPr>
                <p14:cNvContentPartPr/>
                <p14:nvPr/>
              </p14:nvContentPartPr>
              <p14:xfrm>
                <a:off x="4397204" y="4857742"/>
                <a:ext cx="99000" cy="105120"/>
              </p14:xfrm>
            </p:contentPart>
          </mc:Choice>
          <mc:Fallback xmlns=""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2D090A9F-82D2-71EF-59B5-95C396BB07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8564" y="4849102"/>
                  <a:ext cx="116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14:cNvPr>
                <p14:cNvContentPartPr/>
                <p14:nvPr/>
              </p14:nvContentPartPr>
              <p14:xfrm>
                <a:off x="4181924" y="4849102"/>
                <a:ext cx="241920" cy="164520"/>
              </p14:xfrm>
            </p:contentPart>
          </mc:Choice>
          <mc:Fallback xmlns=""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E26D2700-81C6-4F56-1818-9E8EBBEA47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72924" y="4840102"/>
                  <a:ext cx="25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14:cNvPr>
                <p14:cNvContentPartPr/>
                <p14:nvPr/>
              </p14:nvContentPartPr>
              <p14:xfrm>
                <a:off x="4254644" y="4502782"/>
                <a:ext cx="296640" cy="209520"/>
              </p14:xfrm>
            </p:contentPart>
          </mc:Choice>
          <mc:Fallback xmlns=""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78B0C385-DEAD-4745-A0C7-6425705CF6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5644" y="4494142"/>
                  <a:ext cx="31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14:cNvPr>
                <p14:cNvContentPartPr/>
                <p14:nvPr/>
              </p14:nvContentPartPr>
              <p14:xfrm>
                <a:off x="3667844" y="4805902"/>
                <a:ext cx="282240" cy="234000"/>
              </p14:xfrm>
            </p:contentPart>
          </mc:Choice>
          <mc:Fallback xmlns=""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8955786E-5C6B-8138-A894-FC2116D8FA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59204" y="4796902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14:cNvPr>
                <p14:cNvContentPartPr/>
                <p14:nvPr/>
              </p14:nvContentPartPr>
              <p14:xfrm>
                <a:off x="3885284" y="4543102"/>
                <a:ext cx="179280" cy="138600"/>
              </p14:xfrm>
            </p:contentPart>
          </mc:Choice>
          <mc:Fallback xmlns=""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77061278-3B3E-2E57-83E9-FBB73B66A7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6284" y="4534102"/>
                  <a:ext cx="19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14:cNvPr>
                <p14:cNvContentPartPr/>
                <p14:nvPr/>
              </p14:nvContentPartPr>
              <p14:xfrm>
                <a:off x="3520244" y="4558942"/>
                <a:ext cx="73080" cy="108720"/>
              </p14:xfrm>
            </p:contentPart>
          </mc:Choice>
          <mc:Fallback xmlns=""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5240FBF3-CD88-22C6-9DB0-ACC83336D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1604" y="4550302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14:cNvPr>
                <p14:cNvContentPartPr/>
                <p14:nvPr/>
              </p14:nvContentPartPr>
              <p14:xfrm>
                <a:off x="3324404" y="4858462"/>
                <a:ext cx="137520" cy="140760"/>
              </p14:xfrm>
            </p:contentPart>
          </mc:Choice>
          <mc:Fallback xmlns=""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202069C7-6ADD-7ED6-A4F4-7F83F8B09D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15404" y="4849462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14:cNvPr>
              <p14:cNvContentPartPr/>
              <p14:nvPr/>
            </p14:nvContentPartPr>
            <p14:xfrm>
              <a:off x="6242204" y="4574782"/>
              <a:ext cx="74520" cy="149040"/>
            </p14:xfrm>
          </p:contentPart>
        </mc:Choice>
        <mc:Fallback xmlns=""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8156E3AB-8A31-2F77-AE8D-33F5FB22BC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33564" y="4566142"/>
                <a:ext cx="92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14:cNvPr>
              <p14:cNvContentPartPr/>
              <p14:nvPr/>
            </p14:nvContentPartPr>
            <p14:xfrm>
              <a:off x="6379004" y="4601782"/>
              <a:ext cx="106920" cy="96480"/>
            </p14:xfrm>
          </p:contentPart>
        </mc:Choice>
        <mc:Fallback xmlns=""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0CEEDD06-E21A-9070-7171-ABCFB1A1C35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70364" y="4592782"/>
                <a:ext cx="124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14:cNvPr>
              <p14:cNvContentPartPr/>
              <p14:nvPr/>
            </p14:nvContentPartPr>
            <p14:xfrm>
              <a:off x="6533084" y="4573702"/>
              <a:ext cx="128880" cy="129240"/>
            </p14:xfrm>
          </p:contentPart>
        </mc:Choice>
        <mc:Fallback xmlns=""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D73DE406-7CB3-FCF8-747D-513E2B9B03D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24084" y="4564702"/>
                <a:ext cx="146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14:cNvPr>
              <p14:cNvContentPartPr/>
              <p14:nvPr/>
            </p14:nvContentPartPr>
            <p14:xfrm>
              <a:off x="6745484" y="4614382"/>
              <a:ext cx="127080" cy="94320"/>
            </p14:xfrm>
          </p:contentPart>
        </mc:Choice>
        <mc:Fallback xmlns=""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095B9C8C-C58F-68A7-45F1-F979CAB152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36484" y="4605742"/>
                <a:ext cx="1447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14:cNvPr>
              <p14:cNvContentPartPr/>
              <p14:nvPr/>
            </p14:nvContentPartPr>
            <p14:xfrm>
              <a:off x="7054724" y="4613662"/>
              <a:ext cx="23400" cy="89280"/>
            </p14:xfrm>
          </p:contentPart>
        </mc:Choice>
        <mc:Fallback xmlns=""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3E3C4A81-49A4-C1B8-AD66-7ABAEFD1D93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46084" y="4605022"/>
                <a:ext cx="410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14:cNvPr>
              <p14:cNvContentPartPr/>
              <p14:nvPr/>
            </p14:nvContentPartPr>
            <p14:xfrm>
              <a:off x="7009364" y="4634542"/>
              <a:ext cx="129240" cy="16920"/>
            </p14:xfrm>
          </p:contentPart>
        </mc:Choice>
        <mc:Fallback xmlns=""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2B0F4258-40DB-B433-1616-8D8352BE114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00724" y="4625542"/>
                <a:ext cx="146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88" name="Gruppieren 102487">
            <a:extLst>
              <a:ext uri="{FF2B5EF4-FFF2-40B4-BE49-F238E27FC236}">
                <a16:creationId xmlns:a16="http://schemas.microsoft.com/office/drawing/2014/main" id="{2815214B-3E21-16A9-EC71-D36BD4173B45}"/>
              </a:ext>
            </a:extLst>
          </p:cNvPr>
          <p:cNvGrpSpPr/>
          <p:nvPr/>
        </p:nvGrpSpPr>
        <p:grpSpPr>
          <a:xfrm>
            <a:off x="5149964" y="4631302"/>
            <a:ext cx="947160" cy="143640"/>
            <a:chOff x="5149964" y="4631302"/>
            <a:chExt cx="94716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14:cNvPr>
                <p14:cNvContentPartPr/>
                <p14:nvPr/>
              </p14:nvContentPartPr>
              <p14:xfrm>
                <a:off x="5205044" y="4679902"/>
                <a:ext cx="20880" cy="69120"/>
              </p14:xfrm>
            </p:contentPart>
          </mc:Choice>
          <mc:Fallback xmlns=""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F20FF5A4-1F3F-6E4A-EB86-054809469E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6404" y="4670902"/>
                  <a:ext cx="38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14:cNvPr>
                <p14:cNvContentPartPr/>
                <p14:nvPr/>
              </p14:nvContentPartPr>
              <p14:xfrm>
                <a:off x="5149964" y="4709782"/>
                <a:ext cx="131760" cy="17280"/>
              </p14:xfrm>
            </p:contentPart>
          </mc:Choice>
          <mc:Fallback xmlns=""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571A17B0-39CB-CF8E-9A68-E600C3DDED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0964" y="4700782"/>
                  <a:ext cx="149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14:cNvPr>
                <p14:cNvContentPartPr/>
                <p14:nvPr/>
              </p14:nvContentPartPr>
              <p14:xfrm>
                <a:off x="5324564" y="4631302"/>
                <a:ext cx="90000" cy="143640"/>
              </p14:xfrm>
            </p:contentPart>
          </mc:Choice>
          <mc:Fallback xmlns=""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598955ED-E3F3-1565-81B2-A221030ED3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5564" y="4622662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14:cNvPr>
                <p14:cNvContentPartPr/>
                <p14:nvPr/>
              </p14:nvContentPartPr>
              <p14:xfrm>
                <a:off x="5460644" y="4649302"/>
                <a:ext cx="82080" cy="79920"/>
              </p14:xfrm>
            </p:contentPart>
          </mc:Choice>
          <mc:Fallback xmlns=""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FDB37AD5-A70A-1E29-EC28-C54ACC60B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52004" y="4640302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14:cNvPr>
                <p14:cNvContentPartPr/>
                <p14:nvPr/>
              </p14:nvContentPartPr>
              <p14:xfrm>
                <a:off x="5561444" y="4634902"/>
                <a:ext cx="99720" cy="99720"/>
              </p14:xfrm>
            </p:contentPart>
          </mc:Choice>
          <mc:Fallback xmlns=""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97C311D5-163D-B823-236F-E38E279275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2444" y="4625902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14:cNvPr>
                <p14:cNvContentPartPr/>
                <p14:nvPr/>
              </p14:nvContentPartPr>
              <p14:xfrm>
                <a:off x="5700044" y="4636702"/>
                <a:ext cx="120960" cy="104040"/>
              </p14:xfrm>
            </p:contentPart>
          </mc:Choice>
          <mc:Fallback xmlns=""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38B7DF-1292-D959-5478-AA3E57A1B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91404" y="4628062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14:cNvPr>
                <p14:cNvContentPartPr/>
                <p14:nvPr/>
              </p14:nvContentPartPr>
              <p14:xfrm>
                <a:off x="5932604" y="4661182"/>
                <a:ext cx="164520" cy="2520"/>
              </p14:xfrm>
            </p:contentPart>
          </mc:Choice>
          <mc:Fallback xmlns=""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3BB19BF-47A4-24A6-CBD8-9633AE7E63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23604" y="4652542"/>
                  <a:ext cx="182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14:cNvPr>
                <p14:cNvContentPartPr/>
                <p14:nvPr/>
              </p14:nvContentPartPr>
              <p14:xfrm>
                <a:off x="5944844" y="4719142"/>
                <a:ext cx="125280" cy="30960"/>
              </p14:xfrm>
            </p:contentPart>
          </mc:Choice>
          <mc:Fallback xmlns=""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B1C506B9-E70A-5F3F-6819-C41B949ECA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6204" y="4710142"/>
                  <a:ext cx="142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14:cNvPr>
                <p14:cNvContentPartPr/>
                <p14:nvPr/>
              </p14:nvContentPartPr>
              <p14:xfrm>
                <a:off x="5556044" y="4730302"/>
                <a:ext cx="9720" cy="27720"/>
              </p14:xfrm>
            </p:contentPart>
          </mc:Choice>
          <mc:Fallback xmlns=""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5037310-F62F-8887-B483-F3280FEB59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47044" y="4721662"/>
                  <a:ext cx="27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14:cNvPr>
                <p14:cNvContentPartPr/>
                <p14:nvPr/>
              </p14:nvContentPartPr>
              <p14:xfrm>
                <a:off x="5840804" y="4636702"/>
                <a:ext cx="117000" cy="135000"/>
              </p14:xfrm>
            </p:contentPart>
          </mc:Choice>
          <mc:Fallback xmlns=""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1856B3EF-9C36-54EF-AF57-6A8D3466E2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2164" y="4628062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7" name="Gruppieren 102486">
            <a:extLst>
              <a:ext uri="{FF2B5EF4-FFF2-40B4-BE49-F238E27FC236}">
                <a16:creationId xmlns:a16="http://schemas.microsoft.com/office/drawing/2014/main" id="{F675490A-357E-D767-37CA-7C0AF81FD000}"/>
              </a:ext>
            </a:extLst>
          </p:cNvPr>
          <p:cNvGrpSpPr/>
          <p:nvPr/>
        </p:nvGrpSpPr>
        <p:grpSpPr>
          <a:xfrm>
            <a:off x="7277924" y="4533022"/>
            <a:ext cx="789480" cy="165960"/>
            <a:chOff x="7277924" y="4533022"/>
            <a:chExt cx="7894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14:cNvPr>
                <p14:cNvContentPartPr/>
                <p14:nvPr/>
              </p14:nvContentPartPr>
              <p14:xfrm>
                <a:off x="7277924" y="4551742"/>
                <a:ext cx="95040" cy="147240"/>
              </p14:xfrm>
            </p:contentPart>
          </mc:Choice>
          <mc:Fallback xmlns=""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704E3D79-7453-51EB-FB4B-B4B345CE90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68924" y="4542742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14:cNvPr>
                <p14:cNvContentPartPr/>
                <p14:nvPr/>
              </p14:nvContentPartPr>
              <p14:xfrm>
                <a:off x="7438124" y="4566502"/>
                <a:ext cx="129960" cy="92520"/>
              </p14:xfrm>
            </p:contentPart>
          </mc:Choice>
          <mc:Fallback xmlns=""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E3A92CE3-3C23-415F-32AE-ED8983E57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9124" y="4557862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14:cNvPr>
                <p14:cNvContentPartPr/>
                <p14:nvPr/>
              </p14:nvContentPartPr>
              <p14:xfrm>
                <a:off x="7591484" y="4659022"/>
                <a:ext cx="5040" cy="11880"/>
              </p14:xfrm>
            </p:contentPart>
          </mc:Choice>
          <mc:Fallback xmlns=""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927F5687-D4C8-9CD4-E6AF-2553A54404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82844" y="4650382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14:cNvPr>
                <p14:cNvContentPartPr/>
                <p14:nvPr/>
              </p14:nvContentPartPr>
              <p14:xfrm>
                <a:off x="7663124" y="4563622"/>
                <a:ext cx="113760" cy="105480"/>
              </p14:xfrm>
            </p:contentPart>
          </mc:Choice>
          <mc:Fallback xmlns=""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574F9251-3D42-8AEC-F5BE-AAB38B3E4E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54124" y="4554982"/>
                  <a:ext cx="131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14:cNvPr>
                <p14:cNvContentPartPr/>
                <p14:nvPr/>
              </p14:nvContentPartPr>
              <p14:xfrm>
                <a:off x="7806044" y="4564702"/>
                <a:ext cx="64800" cy="87840"/>
              </p14:xfrm>
            </p:contentPart>
          </mc:Choice>
          <mc:Fallback xmlns=""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347EE543-EE05-194F-D6C0-5BE8C6FA64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97044" y="4556062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14:cNvPr>
                <p14:cNvContentPartPr/>
                <p14:nvPr/>
              </p14:nvContentPartPr>
              <p14:xfrm>
                <a:off x="7954364" y="4533022"/>
                <a:ext cx="113040" cy="92880"/>
              </p14:xfrm>
            </p:contentPart>
          </mc:Choice>
          <mc:Fallback xmlns=""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944DC39-B9BF-23DB-D01D-28A7CFFABC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5364" y="4524022"/>
                  <a:ext cx="13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1" name="Gruppieren 102490">
            <a:extLst>
              <a:ext uri="{FF2B5EF4-FFF2-40B4-BE49-F238E27FC236}">
                <a16:creationId xmlns:a16="http://schemas.microsoft.com/office/drawing/2014/main" id="{2C03022D-3431-D6B2-E38C-ECE8D84E3336}"/>
              </a:ext>
            </a:extLst>
          </p:cNvPr>
          <p:cNvGrpSpPr/>
          <p:nvPr/>
        </p:nvGrpSpPr>
        <p:grpSpPr>
          <a:xfrm>
            <a:off x="2059724" y="4097062"/>
            <a:ext cx="503640" cy="238680"/>
            <a:chOff x="2059724" y="4097062"/>
            <a:chExt cx="5036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14:cNvPr>
                <p14:cNvContentPartPr/>
                <p14:nvPr/>
              </p14:nvContentPartPr>
              <p14:xfrm>
                <a:off x="2388764" y="4224862"/>
                <a:ext cx="154080" cy="1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FB4956-8BF6-90AE-B740-D666901425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80124" y="4215862"/>
                  <a:ext cx="17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14:cNvPr>
                <p14:cNvContentPartPr/>
                <p14:nvPr/>
              </p14:nvContentPartPr>
              <p14:xfrm>
                <a:off x="2406764" y="4283182"/>
                <a:ext cx="156600" cy="23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F22091-56CC-551D-F53A-E521C27D601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98124" y="4274182"/>
                  <a:ext cx="17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14:cNvPr>
                <p14:cNvContentPartPr/>
                <p14:nvPr/>
              </p14:nvContentPartPr>
              <p14:xfrm>
                <a:off x="2119124" y="4151062"/>
                <a:ext cx="14400" cy="184680"/>
              </p14:xfrm>
            </p:contentPart>
          </mc:Choice>
          <mc:Fallback xmlns=""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B0EDECCB-806C-2D47-579F-B57AD3E8651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10124" y="4142422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14:cNvPr>
                <p14:cNvContentPartPr/>
                <p14:nvPr/>
              </p14:nvContentPartPr>
              <p14:xfrm>
                <a:off x="2059724" y="4097062"/>
                <a:ext cx="176400" cy="122400"/>
              </p14:xfrm>
            </p:contentPart>
          </mc:Choice>
          <mc:Fallback xmlns=""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FD020B00-3C9E-ACD8-77CB-79EE4864C6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51084" y="4088062"/>
                  <a:ext cx="1940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96" name="Gruppieren 102495">
            <a:extLst>
              <a:ext uri="{FF2B5EF4-FFF2-40B4-BE49-F238E27FC236}">
                <a16:creationId xmlns:a16="http://schemas.microsoft.com/office/drawing/2014/main" id="{1A6F0D09-F5C8-CA47-B09D-66DD5A3F6EE9}"/>
              </a:ext>
            </a:extLst>
          </p:cNvPr>
          <p:cNvGrpSpPr/>
          <p:nvPr/>
        </p:nvGrpSpPr>
        <p:grpSpPr>
          <a:xfrm>
            <a:off x="224084" y="5297662"/>
            <a:ext cx="487440" cy="222120"/>
            <a:chOff x="224084" y="5297662"/>
            <a:chExt cx="4874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14:cNvPr>
                <p14:cNvContentPartPr/>
                <p14:nvPr/>
              </p14:nvContentPartPr>
              <p14:xfrm>
                <a:off x="224084" y="5322142"/>
                <a:ext cx="109800" cy="197640"/>
              </p14:xfrm>
            </p:contentPart>
          </mc:Choice>
          <mc:Fallback xmlns=""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E23C8E49-8CD2-90DA-A3A6-ABF4E658A0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5084" y="5313142"/>
                  <a:ext cx="127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14:cNvPr>
                <p14:cNvContentPartPr/>
                <p14:nvPr/>
              </p14:nvContentPartPr>
              <p14:xfrm>
                <a:off x="450164" y="5308822"/>
                <a:ext cx="32760" cy="163800"/>
              </p14:xfrm>
            </p:contentPart>
          </mc:Choice>
          <mc:Fallback xmlns=""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6A512897-BA23-576E-EF10-B36D098AC0A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1524" y="5299822"/>
                  <a:ext cx="5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14:cNvPr>
                <p14:cNvContentPartPr/>
                <p14:nvPr/>
              </p14:nvContentPartPr>
              <p14:xfrm>
                <a:off x="398684" y="5297662"/>
                <a:ext cx="167040" cy="75240"/>
              </p14:xfrm>
            </p:contentPart>
          </mc:Choice>
          <mc:Fallback xmlns=""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9563511F-99A4-FCDD-75ED-0B321B858B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9684" y="5289022"/>
                  <a:ext cx="18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14:cNvPr>
                <p14:cNvContentPartPr/>
                <p14:nvPr/>
              </p14:nvContentPartPr>
              <p14:xfrm>
                <a:off x="694244" y="5353822"/>
                <a:ext cx="17280" cy="119160"/>
              </p14:xfrm>
            </p:contentPart>
          </mc:Choice>
          <mc:Fallback xmlns=""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CD59D83-4DF3-5E83-B59A-A3DC712B8F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5604" y="5344822"/>
                  <a:ext cx="34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2" name="Gruppieren 102501">
            <a:extLst>
              <a:ext uri="{FF2B5EF4-FFF2-40B4-BE49-F238E27FC236}">
                <a16:creationId xmlns:a16="http://schemas.microsoft.com/office/drawing/2014/main" id="{F60F455C-D081-0A58-9E47-AE94BE0D5136}"/>
              </a:ext>
            </a:extLst>
          </p:cNvPr>
          <p:cNvGrpSpPr/>
          <p:nvPr/>
        </p:nvGrpSpPr>
        <p:grpSpPr>
          <a:xfrm>
            <a:off x="1090964" y="5299462"/>
            <a:ext cx="403200" cy="209520"/>
            <a:chOff x="1090964" y="5299462"/>
            <a:chExt cx="403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14:cNvPr>
                <p14:cNvContentPartPr/>
                <p14:nvPr/>
              </p14:nvContentPartPr>
              <p14:xfrm>
                <a:off x="1183844" y="5323582"/>
                <a:ext cx="15840" cy="170280"/>
              </p14:xfrm>
            </p:contentPart>
          </mc:Choice>
          <mc:Fallback xmlns=""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62B95718-8777-9F95-418F-C387F7DAC7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5204" y="5314942"/>
                  <a:ext cx="33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14:cNvPr>
                <p14:cNvContentPartPr/>
                <p14:nvPr/>
              </p14:nvContentPartPr>
              <p14:xfrm>
                <a:off x="1090964" y="5299462"/>
                <a:ext cx="170640" cy="87480"/>
              </p14:xfrm>
            </p:contentPart>
          </mc:Choice>
          <mc:Fallback xmlns=""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7DDC1B8-14A5-66FE-0D44-F78A961962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2324" y="5290462"/>
                  <a:ext cx="18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14:cNvPr>
                <p14:cNvContentPartPr/>
                <p14:nvPr/>
              </p14:nvContentPartPr>
              <p14:xfrm>
                <a:off x="1396604" y="5344462"/>
                <a:ext cx="33840" cy="164520"/>
              </p14:xfrm>
            </p:contentPart>
          </mc:Choice>
          <mc:Fallback xmlns=""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2A10FBE2-F447-54AF-F0D4-6E5ED0CC4A4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387604" y="5335462"/>
                  <a:ext cx="51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14:cNvPr>
                <p14:cNvContentPartPr/>
                <p14:nvPr/>
              </p14:nvContentPartPr>
              <p14:xfrm>
                <a:off x="1309484" y="5310262"/>
                <a:ext cx="184680" cy="96840"/>
              </p14:xfrm>
            </p:contentPart>
          </mc:Choice>
          <mc:Fallback xmlns=""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10813E84-9B26-C860-1DC9-F809CD2D676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00484" y="5301262"/>
                  <a:ext cx="2023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14:cNvPr>
              <p14:cNvContentPartPr/>
              <p14:nvPr/>
            </p14:nvContentPartPr>
            <p14:xfrm>
              <a:off x="1675604" y="5379022"/>
              <a:ext cx="11880" cy="124200"/>
            </p14:xfrm>
          </p:contentPart>
        </mc:Choice>
        <mc:Fallback xmlns="">
          <p:pic>
            <p:nvPicPr>
              <p:cNvPr id="102501" name="Freihand 102500">
                <a:extLst>
                  <a:ext uri="{FF2B5EF4-FFF2-40B4-BE49-F238E27FC236}">
                    <a16:creationId xmlns:a16="http://schemas.microsoft.com/office/drawing/2014/main" id="{B3365681-CC8D-438F-E27D-C380F76606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666964" y="5370022"/>
                <a:ext cx="29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452192BD-206F-8382-BBBC-9AD4978D7BE8}"/>
              </a:ext>
            </a:extLst>
          </p:cNvPr>
          <p:cNvGrpSpPr/>
          <p:nvPr/>
        </p:nvGrpSpPr>
        <p:grpSpPr>
          <a:xfrm>
            <a:off x="2023364" y="5274982"/>
            <a:ext cx="471960" cy="215640"/>
            <a:chOff x="2023364" y="5274982"/>
            <a:chExt cx="47196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14:cNvPr>
                <p14:cNvContentPartPr/>
                <p14:nvPr/>
              </p14:nvContentPartPr>
              <p14:xfrm>
                <a:off x="2094644" y="5325742"/>
                <a:ext cx="23400" cy="164880"/>
              </p14:xfrm>
            </p:contentPart>
          </mc:Choice>
          <mc:Fallback xmlns=""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470B4019-B660-9436-049D-088DE6A97F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86004" y="5317102"/>
                  <a:ext cx="4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14:cNvPr>
                <p14:cNvContentPartPr/>
                <p14:nvPr/>
              </p14:nvContentPartPr>
              <p14:xfrm>
                <a:off x="2023364" y="5274982"/>
                <a:ext cx="199800" cy="88920"/>
              </p14:xfrm>
            </p:contentPart>
          </mc:Choice>
          <mc:Fallback xmlns=""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2A4D6C1F-5529-C62D-646A-23067D8B690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14724" y="5266342"/>
                  <a:ext cx="217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14:cNvPr>
                <p14:cNvContentPartPr/>
                <p14:nvPr/>
              </p14:nvContentPartPr>
              <p14:xfrm>
                <a:off x="2362124" y="5350582"/>
                <a:ext cx="98280" cy="7920"/>
              </p14:xfrm>
            </p:contentPart>
          </mc:Choice>
          <mc:Fallback xmlns=""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E87543E1-4FA3-A49B-9776-4C458C87C4D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53124" y="5341582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14:cNvPr>
                <p14:cNvContentPartPr/>
                <p14:nvPr/>
              </p14:nvContentPartPr>
              <p14:xfrm>
                <a:off x="2356724" y="5421862"/>
                <a:ext cx="138600" cy="10800"/>
              </p14:xfrm>
            </p:contentPart>
          </mc:Choice>
          <mc:Fallback xmlns=""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770CCB33-C5A0-CB87-5585-6A198CDB25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48084" y="5412862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0" name="Gruppieren 102519">
            <a:extLst>
              <a:ext uri="{FF2B5EF4-FFF2-40B4-BE49-F238E27FC236}">
                <a16:creationId xmlns:a16="http://schemas.microsoft.com/office/drawing/2014/main" id="{37035FEC-0D78-0CC3-29EB-22C133D6C9D0}"/>
              </a:ext>
            </a:extLst>
          </p:cNvPr>
          <p:cNvGrpSpPr/>
          <p:nvPr/>
        </p:nvGrpSpPr>
        <p:grpSpPr>
          <a:xfrm>
            <a:off x="2731844" y="5273182"/>
            <a:ext cx="796320" cy="161280"/>
            <a:chOff x="2731844" y="5273182"/>
            <a:chExt cx="7963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14:cNvPr>
                <p14:cNvContentPartPr/>
                <p14:nvPr/>
              </p14:nvContentPartPr>
              <p14:xfrm>
                <a:off x="2731844" y="5296942"/>
                <a:ext cx="105480" cy="137520"/>
              </p14:xfrm>
            </p:contentPart>
          </mc:Choice>
          <mc:Fallback xmlns=""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C6A8EEF-13D0-2174-BCD9-EE748621D9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3204" y="5287942"/>
                  <a:ext cx="12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14:cNvPr>
                <p14:cNvContentPartPr/>
                <p14:nvPr/>
              </p14:nvContentPartPr>
              <p14:xfrm>
                <a:off x="2926964" y="5312422"/>
                <a:ext cx="87120" cy="49320"/>
              </p14:xfrm>
            </p:contentPart>
          </mc:Choice>
          <mc:Fallback xmlns=""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E54D5BEB-DA58-AF73-0FAD-176680871C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18324" y="5303782"/>
                  <a:ext cx="10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14:cNvPr>
                <p14:cNvContentPartPr/>
                <p14:nvPr/>
              </p14:nvContentPartPr>
              <p14:xfrm>
                <a:off x="3086444" y="5380462"/>
                <a:ext cx="7560" cy="10080"/>
              </p14:xfrm>
            </p:contentPart>
          </mc:Choice>
          <mc:Fallback xmlns=""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BC2B631-8F3E-6A9C-CAB0-711A44B613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77444" y="5371822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14:cNvPr>
                <p14:cNvContentPartPr/>
                <p14:nvPr/>
              </p14:nvContentPartPr>
              <p14:xfrm>
                <a:off x="3169604" y="5301622"/>
                <a:ext cx="108360" cy="79920"/>
              </p14:xfrm>
            </p:contentPart>
          </mc:Choice>
          <mc:Fallback xmlns=""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985C3221-CDF8-AAEA-5876-907EBF8A91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60604" y="5292982"/>
                  <a:ext cx="126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14:cNvPr>
                <p14:cNvContentPartPr/>
                <p14:nvPr/>
              </p14:nvContentPartPr>
              <p14:xfrm>
                <a:off x="3303524" y="5278222"/>
                <a:ext cx="102600" cy="71280"/>
              </p14:xfrm>
            </p:contentPart>
          </mc:Choice>
          <mc:Fallback xmlns=""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FCF43678-855D-9AB1-C0C0-086C1C4C52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94884" y="5269222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14:cNvPr>
                <p14:cNvContentPartPr/>
                <p14:nvPr/>
              </p14:nvContentPartPr>
              <p14:xfrm>
                <a:off x="3457964" y="5273182"/>
                <a:ext cx="70200" cy="72720"/>
              </p14:xfrm>
            </p:contentPart>
          </mc:Choice>
          <mc:Fallback xmlns=""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8A99FE1-2E77-8F4B-8F79-B6ADCB4536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49324" y="5264542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8BEBEB9B-A57D-8622-EAC8-DDD93443ECB4}"/>
              </a:ext>
            </a:extLst>
          </p:cNvPr>
          <p:cNvGrpSpPr/>
          <p:nvPr/>
        </p:nvGrpSpPr>
        <p:grpSpPr>
          <a:xfrm>
            <a:off x="3736964" y="5152582"/>
            <a:ext cx="815040" cy="237600"/>
            <a:chOff x="3736964" y="5152582"/>
            <a:chExt cx="815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14:cNvPr>
                <p14:cNvContentPartPr/>
                <p14:nvPr/>
              </p14:nvContentPartPr>
              <p14:xfrm>
                <a:off x="3778004" y="5300542"/>
                <a:ext cx="11880" cy="75600"/>
              </p14:xfrm>
            </p:contentPart>
          </mc:Choice>
          <mc:Fallback xmlns=""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F00F317-BCF9-C313-2D0C-69048061616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69004" y="5291542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14:cNvPr>
                <p14:cNvContentPartPr/>
                <p14:nvPr/>
              </p14:nvContentPartPr>
              <p14:xfrm>
                <a:off x="3736964" y="5319622"/>
                <a:ext cx="114480" cy="24120"/>
              </p14:xfrm>
            </p:contentPart>
          </mc:Choice>
          <mc:Fallback xmlns=""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F4ECA1D3-A533-79B3-44B5-8FAEC5BAA7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28324" y="5310622"/>
                  <a:ext cx="13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14:cNvPr>
                <p14:cNvContentPartPr/>
                <p14:nvPr/>
              </p14:nvContentPartPr>
              <p14:xfrm>
                <a:off x="3975644" y="5164462"/>
                <a:ext cx="97920" cy="148680"/>
              </p14:xfrm>
            </p:contentPart>
          </mc:Choice>
          <mc:Fallback xmlns=""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11713B70-2D00-74A9-8005-3073644900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66644" y="5155822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14:cNvPr>
                <p14:cNvContentPartPr/>
                <p14:nvPr/>
              </p14:nvContentPartPr>
              <p14:xfrm>
                <a:off x="4158524" y="5173822"/>
                <a:ext cx="92880" cy="137160"/>
              </p14:xfrm>
            </p:contentPart>
          </mc:Choice>
          <mc:Fallback xmlns=""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469524DE-B75B-DC47-D438-D720A88835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49884" y="5164822"/>
                  <a:ext cx="110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14:cNvPr>
                <p14:cNvContentPartPr/>
                <p14:nvPr/>
              </p14:nvContentPartPr>
              <p14:xfrm>
                <a:off x="4322324" y="5183182"/>
                <a:ext cx="73800" cy="89280"/>
              </p14:xfrm>
            </p:contentPart>
          </mc:Choice>
          <mc:Fallback xmlns=""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AFC610D2-C47E-42EC-41BC-25D2128F6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13684" y="517418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14:cNvPr>
                <p14:cNvContentPartPr/>
                <p14:nvPr/>
              </p14:nvContentPartPr>
              <p14:xfrm>
                <a:off x="4441484" y="5152582"/>
                <a:ext cx="110520" cy="100440"/>
              </p14:xfrm>
            </p:contentPart>
          </mc:Choice>
          <mc:Fallback xmlns=""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0FA884C6-7937-DF75-1329-B6E348E6F3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32484" y="5143942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14:cNvPr>
                <p14:cNvContentPartPr/>
                <p14:nvPr/>
              </p14:nvContentPartPr>
              <p14:xfrm>
                <a:off x="3982844" y="5343382"/>
                <a:ext cx="509040" cy="46800"/>
              </p14:xfrm>
            </p:contentPart>
          </mc:Choice>
          <mc:Fallback xmlns=""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9696A344-7CE9-A3BD-0079-10BA00CF65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73844" y="5334382"/>
                  <a:ext cx="5266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14:cNvPr>
              <p14:cNvContentPartPr/>
              <p14:nvPr/>
            </p14:nvContentPartPr>
            <p14:xfrm>
              <a:off x="4183724" y="5465782"/>
              <a:ext cx="140400" cy="99000"/>
            </p14:xfrm>
          </p:contentPart>
        </mc:Choice>
        <mc:Fallback xmlns="">
          <p:pic>
            <p:nvPicPr>
              <p:cNvPr id="102523" name="Freihand 102522">
                <a:extLst>
                  <a:ext uri="{FF2B5EF4-FFF2-40B4-BE49-F238E27FC236}">
                    <a16:creationId xmlns:a16="http://schemas.microsoft.com/office/drawing/2014/main" id="{9974B4C9-9126-FC58-B467-FDEB1B38F9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75084" y="5456782"/>
                <a:ext cx="158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94EECF15-E9DE-376C-56EF-57FF26B9A8CB}"/>
              </a:ext>
            </a:extLst>
          </p:cNvPr>
          <p:cNvGrpSpPr/>
          <p:nvPr/>
        </p:nvGrpSpPr>
        <p:grpSpPr>
          <a:xfrm>
            <a:off x="1130204" y="5942422"/>
            <a:ext cx="498240" cy="182520"/>
            <a:chOff x="1130204" y="5942422"/>
            <a:chExt cx="49824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14:cNvPr>
                <p14:cNvContentPartPr/>
                <p14:nvPr/>
              </p14:nvContentPartPr>
              <p14:xfrm>
                <a:off x="1130204" y="5954662"/>
                <a:ext cx="142920" cy="170280"/>
              </p14:xfrm>
            </p:contentPart>
          </mc:Choice>
          <mc:Fallback xmlns=""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15911A03-1DA3-A3EF-480A-9815DD51F7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21204" y="5945662"/>
                  <a:ext cx="160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14:cNvPr>
                <p14:cNvContentPartPr/>
                <p14:nvPr/>
              </p14:nvContentPartPr>
              <p14:xfrm>
                <a:off x="1320644" y="5948542"/>
                <a:ext cx="145440" cy="133920"/>
              </p14:xfrm>
            </p:contentPart>
          </mc:Choice>
          <mc:Fallback xmlns=""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123E2594-2F84-1FCD-ABFE-0F578E9F3F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11644" y="5939902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14:cNvPr>
                <p14:cNvContentPartPr/>
                <p14:nvPr/>
              </p14:nvContentPartPr>
              <p14:xfrm>
                <a:off x="1592084" y="5942422"/>
                <a:ext cx="36360" cy="139680"/>
              </p14:xfrm>
            </p:contentPart>
          </mc:Choice>
          <mc:Fallback xmlns=""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CC26978-6949-9138-5B65-D82A9B9BF6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83444" y="5933422"/>
                  <a:ext cx="540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3" name="Gruppieren 102532">
            <a:extLst>
              <a:ext uri="{FF2B5EF4-FFF2-40B4-BE49-F238E27FC236}">
                <a16:creationId xmlns:a16="http://schemas.microsoft.com/office/drawing/2014/main" id="{49E0F790-7518-13BF-3C63-7DDF2B313F6B}"/>
              </a:ext>
            </a:extLst>
          </p:cNvPr>
          <p:cNvGrpSpPr/>
          <p:nvPr/>
        </p:nvGrpSpPr>
        <p:grpSpPr>
          <a:xfrm>
            <a:off x="2037044" y="5874382"/>
            <a:ext cx="574560" cy="187200"/>
            <a:chOff x="2037044" y="5874382"/>
            <a:chExt cx="5745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14:cNvPr>
                <p14:cNvContentPartPr/>
                <p14:nvPr/>
              </p14:nvContentPartPr>
              <p14:xfrm>
                <a:off x="2111204" y="5926222"/>
                <a:ext cx="5400" cy="120600"/>
              </p14:xfrm>
            </p:contentPart>
          </mc:Choice>
          <mc:Fallback xmlns=""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BD277A27-775F-7B4C-7ACE-03FAAE16A1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02564" y="5917582"/>
                  <a:ext cx="23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14:cNvPr>
                <p14:cNvContentPartPr/>
                <p14:nvPr/>
              </p14:nvContentPartPr>
              <p14:xfrm>
                <a:off x="2037044" y="5874382"/>
                <a:ext cx="121320" cy="187200"/>
              </p14:xfrm>
            </p:contentPart>
          </mc:Choice>
          <mc:Fallback xmlns=""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94EF824-BBD1-5ACA-090B-A8002CCF517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28044" y="5865742"/>
                  <a:ext cx="138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14:cNvPr>
                <p14:cNvContentPartPr/>
                <p14:nvPr/>
              </p14:nvContentPartPr>
              <p14:xfrm>
                <a:off x="2228924" y="5876542"/>
                <a:ext cx="132120" cy="137160"/>
              </p14:xfrm>
            </p:contentPart>
          </mc:Choice>
          <mc:Fallback xmlns=""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AE88660-3B05-7023-1E10-AC7C54ADFE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19924" y="5867542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14:cNvPr>
                <p14:cNvContentPartPr/>
                <p14:nvPr/>
              </p14:nvContentPartPr>
              <p14:xfrm>
                <a:off x="2322884" y="5918302"/>
                <a:ext cx="254160" cy="115560"/>
              </p14:xfrm>
            </p:contentPart>
          </mc:Choice>
          <mc:Fallback xmlns=""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E7571E4-CEA8-5947-ABF2-8E18992175D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13884" y="5909302"/>
                  <a:ext cx="27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14:cNvPr>
                <p14:cNvContentPartPr/>
                <p14:nvPr/>
              </p14:nvContentPartPr>
              <p14:xfrm>
                <a:off x="2506484" y="5988142"/>
                <a:ext cx="105120" cy="18000"/>
              </p14:xfrm>
            </p:contentPart>
          </mc:Choice>
          <mc:Fallback xmlns=""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31FB7C3-89C3-6C18-9CA7-E35240D459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497484" y="5979502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14:cNvPr>
              <p14:cNvContentPartPr/>
              <p14:nvPr/>
            </p14:nvContentPartPr>
            <p14:xfrm>
              <a:off x="5950604" y="5719582"/>
              <a:ext cx="187200" cy="58320"/>
            </p14:xfrm>
          </p:contentPart>
        </mc:Choice>
        <mc:Fallback xmlns=""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B3AEBF5-5603-D1FE-8ED4-DA31637B44D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941964" y="5710582"/>
                <a:ext cx="2048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24624F75-9FEB-821E-17C4-2168C42693E0}"/>
              </a:ext>
            </a:extLst>
          </p:cNvPr>
          <p:cNvGrpSpPr/>
          <p:nvPr/>
        </p:nvGrpSpPr>
        <p:grpSpPr>
          <a:xfrm>
            <a:off x="2827244" y="5527342"/>
            <a:ext cx="2950920" cy="776880"/>
            <a:chOff x="2827244" y="5527342"/>
            <a:chExt cx="2950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14:cNvPr>
                <p14:cNvContentPartPr/>
                <p14:nvPr/>
              </p14:nvContentPartPr>
              <p14:xfrm>
                <a:off x="2827244" y="5727862"/>
                <a:ext cx="122040" cy="122760"/>
              </p14:xfrm>
            </p:contentPart>
          </mc:Choice>
          <mc:Fallback xmlns=""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B97A040-5B46-4AEB-24B0-5D9024D0C3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18604" y="5718862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14:cNvPr>
                <p14:cNvContentPartPr/>
                <p14:nvPr/>
              </p14:nvContentPartPr>
              <p14:xfrm>
                <a:off x="3025964" y="5705902"/>
                <a:ext cx="57960" cy="127800"/>
              </p14:xfrm>
            </p:contentPart>
          </mc:Choice>
          <mc:Fallback xmlns=""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50CFD154-4C9E-E55A-9789-26CE75505F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17324" y="5697262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14:cNvPr>
                <p14:cNvContentPartPr/>
                <p14:nvPr/>
              </p14:nvContentPartPr>
              <p14:xfrm>
                <a:off x="3158084" y="5845942"/>
                <a:ext cx="14760" cy="12240"/>
              </p14:xfrm>
            </p:contentPart>
          </mc:Choice>
          <mc:Fallback xmlns=""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9CB1B41C-85E0-77F9-5497-8D9B60AE7C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49444" y="5836942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14:cNvPr>
                <p14:cNvContentPartPr/>
                <p14:nvPr/>
              </p14:nvContentPartPr>
              <p14:xfrm>
                <a:off x="3209924" y="5745502"/>
                <a:ext cx="72360" cy="78840"/>
              </p14:xfrm>
            </p:contentPart>
          </mc:Choice>
          <mc:Fallback xmlns=""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67DC2F5A-C3CE-1869-540D-A53FF775C9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00924" y="5736862"/>
                  <a:ext cx="90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14:cNvPr>
                <p14:cNvContentPartPr/>
                <p14:nvPr/>
              </p14:nvContentPartPr>
              <p14:xfrm>
                <a:off x="3301004" y="5746582"/>
                <a:ext cx="117000" cy="97560"/>
              </p14:xfrm>
            </p:contentPart>
          </mc:Choice>
          <mc:Fallback xmlns=""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97048A72-7664-F0E9-D53D-5D99EFCF05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92004" y="5737582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14:cNvPr>
                <p14:cNvContentPartPr/>
                <p14:nvPr/>
              </p14:nvContentPartPr>
              <p14:xfrm>
                <a:off x="3505844" y="5819662"/>
                <a:ext cx="7560" cy="7560"/>
              </p14:xfrm>
            </p:contentPart>
          </mc:Choice>
          <mc:Fallback xmlns=""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FD186093-A307-8E7C-EA49-EF89858BD43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97204" y="5810662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14:cNvPr>
                <p14:cNvContentPartPr/>
                <p14:nvPr/>
              </p14:nvContentPartPr>
              <p14:xfrm>
                <a:off x="3599444" y="5721022"/>
                <a:ext cx="124560" cy="107280"/>
              </p14:xfrm>
            </p:contentPart>
          </mc:Choice>
          <mc:Fallback xmlns=""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7E7EA5A5-C773-245E-1CC6-DF70866EF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90444" y="5712382"/>
                  <a:ext cx="142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14:cNvPr>
                <p14:cNvContentPartPr/>
                <p14:nvPr/>
              </p14:nvContentPartPr>
              <p14:xfrm>
                <a:off x="3465164" y="5744422"/>
                <a:ext cx="29880" cy="92160"/>
              </p14:xfrm>
            </p:contentPart>
          </mc:Choice>
          <mc:Fallback xmlns=""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99618FC1-2FCB-1BE5-0BF1-D183A01CE27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56164" y="5735422"/>
                  <a:ext cx="4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14:cNvPr>
                <p14:cNvContentPartPr/>
                <p14:nvPr/>
              </p14:nvContentPartPr>
              <p14:xfrm>
                <a:off x="3555524" y="5814982"/>
                <a:ext cx="12240" cy="7200"/>
              </p14:xfrm>
            </p:contentPart>
          </mc:Choice>
          <mc:Fallback xmlns=""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18C6EC3E-7785-3B1A-A0B2-F6742FB700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46524" y="5805982"/>
                  <a:ext cx="2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14:cNvPr>
                <p14:cNvContentPartPr/>
                <p14:nvPr/>
              </p14:nvContentPartPr>
              <p14:xfrm>
                <a:off x="3748484" y="5727502"/>
                <a:ext cx="117720" cy="97200"/>
              </p14:xfrm>
            </p:contentPart>
          </mc:Choice>
          <mc:Fallback xmlns=""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CF16E-6102-F658-1D62-D86CDCD8F3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39484" y="5718862"/>
                  <a:ext cx="13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14:cNvPr>
                <p14:cNvContentPartPr/>
                <p14:nvPr/>
              </p14:nvContentPartPr>
              <p14:xfrm>
                <a:off x="3919484" y="5728582"/>
                <a:ext cx="75240" cy="71280"/>
              </p14:xfrm>
            </p:contentPart>
          </mc:Choice>
          <mc:Fallback xmlns=""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66BF0E9C-8CED-2BE6-4699-376F48B2404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10484" y="5719942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14:cNvPr>
                <p14:cNvContentPartPr/>
                <p14:nvPr/>
              </p14:nvContentPartPr>
              <p14:xfrm>
                <a:off x="4055924" y="5786542"/>
                <a:ext cx="6120" cy="5400"/>
              </p14:xfrm>
            </p:contentPart>
          </mc:Choice>
          <mc:Fallback xmlns=""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EDC06653-8CC7-976C-0CD5-1B69552584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47284" y="5777902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14:cNvPr>
                <p14:cNvContentPartPr/>
                <p14:nvPr/>
              </p14:nvContentPartPr>
              <p14:xfrm>
                <a:off x="4095164" y="5720302"/>
                <a:ext cx="108720" cy="86760"/>
              </p14:xfrm>
            </p:contentPart>
          </mc:Choice>
          <mc:Fallback xmlns=""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CB4DE88-E595-D5E5-4783-93DB5041CF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6164" y="5711302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14:cNvPr>
                <p14:cNvContentPartPr/>
                <p14:nvPr/>
              </p14:nvContentPartPr>
              <p14:xfrm>
                <a:off x="4186604" y="5685742"/>
                <a:ext cx="100440" cy="86040"/>
              </p14:xfrm>
            </p:contentPart>
          </mc:Choice>
          <mc:Fallback xmlns=""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5E5AD67B-F947-3741-3EEF-DD44C1B40C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77964" y="5677102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14:cNvPr>
                <p14:cNvContentPartPr/>
                <p14:nvPr/>
              </p14:nvContentPartPr>
              <p14:xfrm>
                <a:off x="4287044" y="5659102"/>
                <a:ext cx="143280" cy="127080"/>
              </p14:xfrm>
            </p:contentPart>
          </mc:Choice>
          <mc:Fallback xmlns=""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0A7E281-7EBE-4451-97AE-3DFCB4D81D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78404" y="5650462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14:cNvPr>
                <p14:cNvContentPartPr/>
                <p14:nvPr/>
              </p14:nvContentPartPr>
              <p14:xfrm>
                <a:off x="2874764" y="5915062"/>
                <a:ext cx="1534680" cy="52560"/>
              </p14:xfrm>
            </p:contentPart>
          </mc:Choice>
          <mc:Fallback xmlns=""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8B8D767-D6C7-9F63-A261-DB9A77F31D0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66124" y="5906062"/>
                  <a:ext cx="1552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14:cNvPr>
                <p14:cNvContentPartPr/>
                <p14:nvPr/>
              </p14:nvContentPartPr>
              <p14:xfrm>
                <a:off x="3016604" y="6027382"/>
                <a:ext cx="72360" cy="118080"/>
              </p14:xfrm>
            </p:contentPart>
          </mc:Choice>
          <mc:Fallback xmlns=""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57CAD255-E0CB-621A-500A-50BADDE423B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007604" y="6018382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14:cNvPr>
                <p14:cNvContentPartPr/>
                <p14:nvPr/>
              </p14:nvContentPartPr>
              <p14:xfrm>
                <a:off x="3172484" y="6015502"/>
                <a:ext cx="95400" cy="129600"/>
              </p14:xfrm>
            </p:contentPart>
          </mc:Choice>
          <mc:Fallback xmlns=""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E058EC78-914C-3DAA-A0A7-06A36B5842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63844" y="6006502"/>
                  <a:ext cx="113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14:cNvPr>
                <p14:cNvContentPartPr/>
                <p14:nvPr/>
              </p14:nvContentPartPr>
              <p14:xfrm>
                <a:off x="3324764" y="6026662"/>
                <a:ext cx="97920" cy="98640"/>
              </p14:xfrm>
            </p:contentPart>
          </mc:Choice>
          <mc:Fallback xmlns=""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25C866AE-77BB-41A8-41F0-EBCD51F312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16124" y="6017662"/>
                  <a:ext cx="115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14:cNvPr>
                <p14:cNvContentPartPr/>
                <p14:nvPr/>
              </p14:nvContentPartPr>
              <p14:xfrm>
                <a:off x="3515204" y="6092542"/>
                <a:ext cx="2520" cy="30240"/>
              </p14:xfrm>
            </p:contentPart>
          </mc:Choice>
          <mc:Fallback xmlns=""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32D477EC-3545-C2E9-2F25-5CC262FBBF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06564" y="6083542"/>
                  <a:ext cx="2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14:cNvPr>
                <p14:cNvContentPartPr/>
                <p14:nvPr/>
              </p14:nvContentPartPr>
              <p14:xfrm>
                <a:off x="3604484" y="6028822"/>
                <a:ext cx="87120" cy="80640"/>
              </p14:xfrm>
            </p:contentPart>
          </mc:Choice>
          <mc:Fallback xmlns=""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30F115DB-499B-3472-A034-9BC1ED6B3C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595484" y="601982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14:cNvPr>
                <p14:cNvContentPartPr/>
                <p14:nvPr/>
              </p14:nvContentPartPr>
              <p14:xfrm>
                <a:off x="3753164" y="6026302"/>
                <a:ext cx="95400" cy="85320"/>
              </p14:xfrm>
            </p:contentPart>
          </mc:Choice>
          <mc:Fallback xmlns=""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CC9D38D8-E17A-0818-236D-9E437701E6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744524" y="6017302"/>
                  <a:ext cx="113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14:cNvPr>
                <p14:cNvContentPartPr/>
                <p14:nvPr/>
              </p14:nvContentPartPr>
              <p14:xfrm>
                <a:off x="3899324" y="6012622"/>
                <a:ext cx="58320" cy="89280"/>
              </p14:xfrm>
            </p:contentPart>
          </mc:Choice>
          <mc:Fallback xmlns=""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56250BA5-240B-4052-4E49-AA13C07CD1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90324" y="6003622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14:cNvPr>
                <p14:cNvContentPartPr/>
                <p14:nvPr/>
              </p14:nvContentPartPr>
              <p14:xfrm>
                <a:off x="4024604" y="6108382"/>
                <a:ext cx="7560" cy="19440"/>
              </p14:xfrm>
            </p:contentPart>
          </mc:Choice>
          <mc:Fallback xmlns=""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658F5314-4740-6478-D4D1-4F84CFD244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15604" y="6099742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14:cNvPr>
                <p14:cNvContentPartPr/>
                <p14:nvPr/>
              </p14:nvContentPartPr>
              <p14:xfrm>
                <a:off x="4104164" y="6006142"/>
                <a:ext cx="106560" cy="115560"/>
              </p14:xfrm>
            </p:contentPart>
          </mc:Choice>
          <mc:Fallback xmlns=""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2DCE8C7C-E2D1-7A98-F436-6172845B86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95524" y="599714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14:cNvPr>
                <p14:cNvContentPartPr/>
                <p14:nvPr/>
              </p14:nvContentPartPr>
              <p14:xfrm>
                <a:off x="4211804" y="5999302"/>
                <a:ext cx="47160" cy="82080"/>
              </p14:xfrm>
            </p:contentPart>
          </mc:Choice>
          <mc:Fallback xmlns=""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01D7863-D9C3-63E3-FE59-A169C1AC5F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02804" y="5990662"/>
                  <a:ext cx="6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14:cNvPr>
                <p14:cNvContentPartPr/>
                <p14:nvPr/>
              </p14:nvContentPartPr>
              <p14:xfrm>
                <a:off x="4301084" y="5989582"/>
                <a:ext cx="125280" cy="137880"/>
              </p14:xfrm>
            </p:contentPart>
          </mc:Choice>
          <mc:Fallback xmlns=""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3764335-938F-FC1F-62D2-59856C6C43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92444" y="5980582"/>
                  <a:ext cx="142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14:cNvPr>
                <p14:cNvContentPartPr/>
                <p14:nvPr/>
              </p14:nvContentPartPr>
              <p14:xfrm>
                <a:off x="4555964" y="5909302"/>
                <a:ext cx="34560" cy="16200"/>
              </p14:xfrm>
            </p:contentPart>
          </mc:Choice>
          <mc:Fallback xmlns=""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E75232A2-BA81-9B62-445B-0EB0436653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546964" y="5900662"/>
                  <a:ext cx="5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14:cNvPr>
                <p14:cNvContentPartPr/>
                <p14:nvPr/>
              </p14:nvContentPartPr>
              <p14:xfrm>
                <a:off x="4696364" y="5798782"/>
                <a:ext cx="156600" cy="134280"/>
              </p14:xfrm>
            </p:contentPart>
          </mc:Choice>
          <mc:Fallback xmlns=""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8F3AD1B-97A4-2260-B758-C71B3F0B36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687364" y="579014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14:cNvPr>
                <p14:cNvContentPartPr/>
                <p14:nvPr/>
              </p14:nvContentPartPr>
              <p14:xfrm>
                <a:off x="5033324" y="5773222"/>
                <a:ext cx="14400" cy="122040"/>
              </p14:xfrm>
            </p:contentPart>
          </mc:Choice>
          <mc:Fallback xmlns=""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32272406-DA9E-22FE-D4B3-E7E2370D0E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24324" y="5764222"/>
                  <a:ext cx="32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14:cNvPr>
                <p14:cNvContentPartPr/>
                <p14:nvPr/>
              </p14:nvContentPartPr>
              <p14:xfrm>
                <a:off x="4990844" y="5799862"/>
                <a:ext cx="95760" cy="19440"/>
              </p14:xfrm>
            </p:contentPart>
          </mc:Choice>
          <mc:Fallback xmlns=""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51929998-964F-D3D5-B15C-A58C3ADD7F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82204" y="5791222"/>
                  <a:ext cx="113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14:cNvPr>
                <p14:cNvContentPartPr/>
                <p14:nvPr/>
              </p14:nvContentPartPr>
              <p14:xfrm>
                <a:off x="5148164" y="5686822"/>
                <a:ext cx="212040" cy="175680"/>
              </p14:xfrm>
            </p:contentPart>
          </mc:Choice>
          <mc:Fallback xmlns=""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8FCDBC62-5028-33D6-DD35-4C732F2F3F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39164" y="5678182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14:cNvPr>
                <p14:cNvContentPartPr/>
                <p14:nvPr/>
              </p14:nvContentPartPr>
              <p14:xfrm>
                <a:off x="5392964" y="5834062"/>
                <a:ext cx="10800" cy="20880"/>
              </p14:xfrm>
            </p:contentPart>
          </mc:Choice>
          <mc:Fallback xmlns=""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0CCABA-8440-B0D1-DA9C-34B764EE507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83964" y="5825062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14:cNvPr>
                <p14:cNvContentPartPr/>
                <p14:nvPr/>
              </p14:nvContentPartPr>
              <p14:xfrm>
                <a:off x="5449844" y="5726062"/>
                <a:ext cx="86760" cy="81360"/>
              </p14:xfrm>
            </p:contentPart>
          </mc:Choice>
          <mc:Fallback xmlns=""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CBC8A04E-35C0-8873-A3D5-5F337ECFA6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40844" y="5717422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14:cNvPr>
                <p14:cNvContentPartPr/>
                <p14:nvPr/>
              </p14:nvContentPartPr>
              <p14:xfrm>
                <a:off x="5566124" y="5687182"/>
                <a:ext cx="94320" cy="96480"/>
              </p14:xfrm>
            </p:contentPart>
          </mc:Choice>
          <mc:Fallback xmlns=""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ADFC1EEC-5BA2-A159-02CB-6FC2877471C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57124" y="5678182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14:cNvPr>
                <p14:cNvContentPartPr/>
                <p14:nvPr/>
              </p14:nvContentPartPr>
              <p14:xfrm>
                <a:off x="5695364" y="5686822"/>
                <a:ext cx="82800" cy="109080"/>
              </p14:xfrm>
            </p:contentPart>
          </mc:Choice>
          <mc:Fallback xmlns=""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B6597AB7-F1EF-A363-C382-91F7EEA1412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86724" y="5677822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14:cNvPr>
                <p14:cNvContentPartPr/>
                <p14:nvPr/>
              </p14:nvContentPartPr>
              <p14:xfrm>
                <a:off x="4121444" y="5929102"/>
                <a:ext cx="277920" cy="250560"/>
              </p14:xfrm>
            </p:contentPart>
          </mc:Choice>
          <mc:Fallback xmlns=""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FEFE8FFD-4A5D-ABF3-52E4-2D6682B594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12804" y="5920102"/>
                  <a:ext cx="295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14:cNvPr>
                <p14:cNvContentPartPr/>
                <p14:nvPr/>
              </p14:nvContentPartPr>
              <p14:xfrm>
                <a:off x="4135844" y="5635342"/>
                <a:ext cx="150120" cy="159120"/>
              </p14:xfrm>
            </p:contentPart>
          </mc:Choice>
          <mc:Fallback xmlns=""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C7A796EF-27F5-6CE4-3E6F-1E3E6F9F10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27204" y="5626702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14:cNvPr>
                <p14:cNvContentPartPr/>
                <p14:nvPr/>
              </p14:nvContentPartPr>
              <p14:xfrm>
                <a:off x="3674684" y="5961862"/>
                <a:ext cx="135000" cy="144360"/>
              </p14:xfrm>
            </p:contentPart>
          </mc:Choice>
          <mc:Fallback xmlns=""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7AFFA01D-2C43-2F3F-2B4A-5C4FFB6CD5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65684" y="595322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14:cNvPr>
                <p14:cNvContentPartPr/>
                <p14:nvPr/>
              </p14:nvContentPartPr>
              <p14:xfrm>
                <a:off x="3697724" y="5725702"/>
                <a:ext cx="141840" cy="136080"/>
              </p14:xfrm>
            </p:contentPart>
          </mc:Choice>
          <mc:Fallback xmlns=""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582EB5D8-BC30-9302-8DF6-8D179A1900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89084" y="5716702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14:cNvPr>
                <p14:cNvContentPartPr/>
                <p14:nvPr/>
              </p14:nvContentPartPr>
              <p14:xfrm>
                <a:off x="3452204" y="5739742"/>
                <a:ext cx="72720" cy="144720"/>
              </p14:xfrm>
            </p:contentPart>
          </mc:Choice>
          <mc:Fallback xmlns=""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3871199-83DD-9A5D-38AD-1F894E9C0BB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43564" y="5730742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14:cNvPr>
                <p14:cNvContentPartPr/>
                <p14:nvPr/>
              </p14:nvContentPartPr>
              <p14:xfrm>
                <a:off x="3344924" y="6006502"/>
                <a:ext cx="115560" cy="140760"/>
              </p14:xfrm>
            </p:contentPart>
          </mc:Choice>
          <mc:Fallback xmlns=""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69ED3B81-E423-B0AC-8479-75F53F417E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36284" y="5997502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14:cNvPr>
                <p14:cNvContentPartPr/>
                <p14:nvPr/>
              </p14:nvContentPartPr>
              <p14:xfrm>
                <a:off x="3042884" y="6016582"/>
                <a:ext cx="208080" cy="181800"/>
              </p14:xfrm>
            </p:contentPart>
          </mc:Choice>
          <mc:Fallback xmlns=""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F7788DCF-6959-5020-4242-25C0CE2BE8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33884" y="6007942"/>
                  <a:ext cx="225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14:cNvPr>
                <p14:cNvContentPartPr/>
                <p14:nvPr/>
              </p14:nvContentPartPr>
              <p14:xfrm>
                <a:off x="2851004" y="6135022"/>
                <a:ext cx="120240" cy="169200"/>
              </p14:xfrm>
            </p:contentPart>
          </mc:Choice>
          <mc:Fallback xmlns=""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3FA4E67E-51B1-5FCF-8C7B-525270F7FB8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2364" y="6126382"/>
                  <a:ext cx="137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14:cNvPr>
                <p14:cNvContentPartPr/>
                <p14:nvPr/>
              </p14:nvContentPartPr>
              <p14:xfrm>
                <a:off x="2921924" y="5742622"/>
                <a:ext cx="149760" cy="143280"/>
              </p14:xfrm>
            </p:contentPart>
          </mc:Choice>
          <mc:Fallback xmlns=""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AF369B1-B47B-DC09-45D1-90DDEE7E23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13284" y="5733982"/>
                  <a:ext cx="16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14:cNvPr>
                <p14:cNvContentPartPr/>
                <p14:nvPr/>
              </p14:nvContentPartPr>
              <p14:xfrm>
                <a:off x="2844164" y="5527342"/>
                <a:ext cx="121680" cy="111240"/>
              </p14:xfrm>
            </p:contentPart>
          </mc:Choice>
          <mc:Fallback xmlns=""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74A9B7A8-FC9A-0ED2-40EB-22F1800625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35164" y="5518702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14:cNvPr>
                <p14:cNvContentPartPr/>
                <p14:nvPr/>
              </p14:nvContentPartPr>
              <p14:xfrm>
                <a:off x="2932724" y="5555782"/>
                <a:ext cx="23040" cy="109080"/>
              </p14:xfrm>
            </p:contentPart>
          </mc:Choice>
          <mc:Fallback xmlns=""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4105F204-35D4-B42D-E554-59DF375ED44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23724" y="5547142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4" name="Gruppieren 102613">
            <a:extLst>
              <a:ext uri="{FF2B5EF4-FFF2-40B4-BE49-F238E27FC236}">
                <a16:creationId xmlns:a16="http://schemas.microsoft.com/office/drawing/2014/main" id="{F9855D63-BB80-3CBC-4E3A-3495598CA7AA}"/>
              </a:ext>
            </a:extLst>
          </p:cNvPr>
          <p:cNvGrpSpPr/>
          <p:nvPr/>
        </p:nvGrpSpPr>
        <p:grpSpPr>
          <a:xfrm>
            <a:off x="6291884" y="5484862"/>
            <a:ext cx="1764360" cy="440640"/>
            <a:chOff x="6291884" y="5484862"/>
            <a:chExt cx="17643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14:cNvPr>
                <p14:cNvContentPartPr/>
                <p14:nvPr/>
              </p14:nvContentPartPr>
              <p14:xfrm>
                <a:off x="6291884" y="5484862"/>
                <a:ext cx="73800" cy="136080"/>
              </p14:xfrm>
            </p:contentPart>
          </mc:Choice>
          <mc:Fallback xmlns=""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64EF511D-9AB0-60C7-DFB3-D4892FDBD8F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83244" y="5475862"/>
                  <a:ext cx="9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14:cNvPr>
                <p14:cNvContentPartPr/>
                <p14:nvPr/>
              </p14:nvContentPartPr>
              <p14:xfrm>
                <a:off x="6364964" y="5573422"/>
                <a:ext cx="27720" cy="80280"/>
              </p14:xfrm>
            </p:contentPart>
          </mc:Choice>
          <mc:Fallback xmlns=""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23EF74A4-49DC-567B-2D94-F134BC109BF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56324" y="5564782"/>
                  <a:ext cx="45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14:cNvPr>
                <p14:cNvContentPartPr/>
                <p14:nvPr/>
              </p14:nvContentPartPr>
              <p14:xfrm>
                <a:off x="6439844" y="5523022"/>
                <a:ext cx="52200" cy="72720"/>
              </p14:xfrm>
            </p:contentPart>
          </mc:Choice>
          <mc:Fallback xmlns=""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6F459045-F418-42CE-EC0F-BA10CB458A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31204" y="5514022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14:cNvPr>
                <p14:cNvContentPartPr/>
                <p14:nvPr/>
              </p14:nvContentPartPr>
              <p14:xfrm>
                <a:off x="6549284" y="5519782"/>
                <a:ext cx="59400" cy="65160"/>
              </p14:xfrm>
            </p:contentPart>
          </mc:Choice>
          <mc:Fallback xmlns=""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991A6BE-2219-7F9F-D929-DFC4C29254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0644" y="5511142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14:cNvPr>
                <p14:cNvContentPartPr/>
                <p14:nvPr/>
              </p14:nvContentPartPr>
              <p14:xfrm>
                <a:off x="6326444" y="5685022"/>
                <a:ext cx="339840" cy="31320"/>
              </p14:xfrm>
            </p:contentPart>
          </mc:Choice>
          <mc:Fallback xmlns=""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B53FF56E-F0A6-7A9C-F6B0-F83BE13E83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17804" y="5676022"/>
                  <a:ext cx="357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14:cNvPr>
                <p14:cNvContentPartPr/>
                <p14:nvPr/>
              </p14:nvContentPartPr>
              <p14:xfrm>
                <a:off x="6424004" y="5775382"/>
                <a:ext cx="137160" cy="150120"/>
              </p14:xfrm>
            </p:contentPart>
          </mc:Choice>
          <mc:Fallback xmlns=""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1C855B6-BE92-A7CE-520B-4CC91D89DFF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15004" y="5766382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14:cNvPr>
                <p14:cNvContentPartPr/>
                <p14:nvPr/>
              </p14:nvContentPartPr>
              <p14:xfrm>
                <a:off x="6771044" y="5645062"/>
                <a:ext cx="134640" cy="100080"/>
              </p14:xfrm>
            </p:contentPart>
          </mc:Choice>
          <mc:Fallback xmlns=""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39C1D8EC-5C55-26A1-E45C-9F85C971AF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62404" y="5636422"/>
                  <a:ext cx="152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14:cNvPr>
                <p14:cNvContentPartPr/>
                <p14:nvPr/>
              </p14:nvContentPartPr>
              <p14:xfrm>
                <a:off x="7111244" y="5614822"/>
                <a:ext cx="16920" cy="119520"/>
              </p14:xfrm>
            </p:contentPart>
          </mc:Choice>
          <mc:Fallback xmlns=""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2394625-40E1-A45D-56CD-ECA0F5E4AA6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2244" y="5605822"/>
                  <a:ext cx="3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14:cNvPr>
                <p14:cNvContentPartPr/>
                <p14:nvPr/>
              </p14:nvContentPartPr>
              <p14:xfrm>
                <a:off x="7076684" y="5655862"/>
                <a:ext cx="110880" cy="28080"/>
              </p14:xfrm>
            </p:contentPart>
          </mc:Choice>
          <mc:Fallback xmlns=""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1B660863-1904-C357-1C78-3CFE6F09721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67684" y="5647222"/>
                  <a:ext cx="12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14:cNvPr>
                <p14:cNvContentPartPr/>
                <p14:nvPr/>
              </p14:nvContentPartPr>
              <p14:xfrm>
                <a:off x="7301684" y="5545702"/>
                <a:ext cx="91440" cy="163440"/>
              </p14:xfrm>
            </p:contentPart>
          </mc:Choice>
          <mc:Fallback xmlns=""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92A1027-A4E7-A7D4-9D7C-C4938251FE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92684" y="5537062"/>
                  <a:ext cx="10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14:cNvPr>
                <p14:cNvContentPartPr/>
                <p14:nvPr/>
              </p14:nvContentPartPr>
              <p14:xfrm>
                <a:off x="7479884" y="5559022"/>
                <a:ext cx="86400" cy="114840"/>
              </p14:xfrm>
            </p:contentPart>
          </mc:Choice>
          <mc:Fallback xmlns=""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2FD2BAC9-E54D-1B3A-0A2C-FC92AA98B18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71244" y="5550382"/>
                  <a:ext cx="104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14:cNvPr>
                <p14:cNvContentPartPr/>
                <p14:nvPr/>
              </p14:nvContentPartPr>
              <p14:xfrm>
                <a:off x="7631084" y="5685022"/>
                <a:ext cx="1440" cy="3960"/>
              </p14:xfrm>
            </p:contentPart>
          </mc:Choice>
          <mc:Fallback xmlns=""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B02A67F-81C3-EF5B-96AA-03A016E883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2444" y="5676022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14:cNvPr>
                <p14:cNvContentPartPr/>
                <p14:nvPr/>
              </p14:nvContentPartPr>
              <p14:xfrm>
                <a:off x="7707044" y="5562622"/>
                <a:ext cx="80640" cy="106200"/>
              </p14:xfrm>
            </p:contentPart>
          </mc:Choice>
          <mc:Fallback xmlns=""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A268BAEB-9A3D-D40A-E1D7-8F81020242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98044" y="555398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14:cNvPr>
                <p14:cNvContentPartPr/>
                <p14:nvPr/>
              </p14:nvContentPartPr>
              <p14:xfrm>
                <a:off x="7806764" y="5552902"/>
                <a:ext cx="99360" cy="95400"/>
              </p14:xfrm>
            </p:contentPart>
          </mc:Choice>
          <mc:Fallback xmlns=""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7CE360B-09D5-F4FA-8864-B649602EE33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7764" y="5543902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14:cNvPr>
                <p14:cNvContentPartPr/>
                <p14:nvPr/>
              </p14:nvContentPartPr>
              <p14:xfrm>
                <a:off x="7964084" y="5543902"/>
                <a:ext cx="92160" cy="95400"/>
              </p14:xfrm>
            </p:contentPart>
          </mc:Choice>
          <mc:Fallback xmlns=""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9A53E2B-8632-D42D-6636-0807301F3B9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55084" y="5535262"/>
                  <a:ext cx="10980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8434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142949" y="838563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Auf der Angebotsseite wird eine </a:t>
            </a:r>
          </a:p>
          <a:p>
            <a:pPr eaLnBrk="1" hangingPunct="1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Stücksteuer in Höhe von t=2 erhoben</a:t>
            </a:r>
            <a:r>
              <a:rPr lang="de-DE" sz="2400" dirty="0">
                <a:solidFill>
                  <a:srgbClr val="000000"/>
                </a:solidFill>
              </a:rPr>
              <a:t>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E63CB2-30C4-64E9-C718-34C8B737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892651" cy="198674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30387ED-D404-3003-795D-B831F5B6C87E}"/>
              </a:ext>
            </a:extLst>
          </p:cNvPr>
          <p:cNvGrpSpPr/>
          <p:nvPr/>
        </p:nvGrpSpPr>
        <p:grpSpPr>
          <a:xfrm>
            <a:off x="8800364" y="469702"/>
            <a:ext cx="1098360" cy="265680"/>
            <a:chOff x="8800364" y="469702"/>
            <a:chExt cx="10983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6060E41-7F9B-B4E2-60A8-3E70A6861056}"/>
                    </a:ext>
                  </a:extLst>
                </p14:cNvPr>
                <p14:cNvContentPartPr/>
                <p14:nvPr/>
              </p14:nvContentPartPr>
              <p14:xfrm>
                <a:off x="8800364" y="522622"/>
                <a:ext cx="43560" cy="18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6060E41-7F9B-B4E2-60A8-3E70A68610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91724" y="513982"/>
                  <a:ext cx="6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B8C38C-9536-608F-94D6-BB2B5C2354C3}"/>
                    </a:ext>
                  </a:extLst>
                </p14:cNvPr>
                <p14:cNvContentPartPr/>
                <p14:nvPr/>
              </p14:nvContentPartPr>
              <p14:xfrm>
                <a:off x="8828804" y="505702"/>
                <a:ext cx="119160" cy="177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B8C38C-9536-608F-94D6-BB2B5C2354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0164" y="496702"/>
                  <a:ext cx="136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D31E79-D331-6DE2-3AC3-E2A4D7E63AC7}"/>
                    </a:ext>
                  </a:extLst>
                </p14:cNvPr>
                <p14:cNvContentPartPr/>
                <p14:nvPr/>
              </p14:nvContentPartPr>
              <p14:xfrm>
                <a:off x="9114284" y="525862"/>
                <a:ext cx="43200" cy="10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D31E79-D331-6DE2-3AC3-E2A4D7E63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05284" y="516862"/>
                  <a:ext cx="60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815935-5A5A-D726-CB83-B206A2DFEB42}"/>
                    </a:ext>
                  </a:extLst>
                </p14:cNvPr>
                <p14:cNvContentPartPr/>
                <p14:nvPr/>
              </p14:nvContentPartPr>
              <p14:xfrm>
                <a:off x="9243164" y="479782"/>
                <a:ext cx="157680" cy="167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815935-5A5A-D726-CB83-B206A2DFEB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34164" y="471142"/>
                  <a:ext cx="17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A91ED6-783C-42F5-73C1-D1DA450CED66}"/>
                    </a:ext>
                  </a:extLst>
                </p14:cNvPr>
                <p14:cNvContentPartPr/>
                <p14:nvPr/>
              </p14:nvContentPartPr>
              <p14:xfrm>
                <a:off x="9244244" y="495262"/>
                <a:ext cx="161280" cy="117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A91ED6-783C-42F5-73C1-D1DA450CED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35244" y="486622"/>
                  <a:ext cx="178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23B531-87A3-C388-B217-E59AD1CB5DE6}"/>
                    </a:ext>
                  </a:extLst>
                </p14:cNvPr>
                <p14:cNvContentPartPr/>
                <p14:nvPr/>
              </p14:nvContentPartPr>
              <p14:xfrm>
                <a:off x="9525044" y="470062"/>
                <a:ext cx="63720" cy="171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23B531-87A3-C388-B217-E59AD1CB5D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16404" y="461422"/>
                  <a:ext cx="81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ACB7CA2-901D-3E6F-DC49-8F45B61538E7}"/>
                    </a:ext>
                  </a:extLst>
                </p14:cNvPr>
                <p14:cNvContentPartPr/>
                <p14:nvPr/>
              </p14:nvContentPartPr>
              <p14:xfrm>
                <a:off x="9652124" y="469702"/>
                <a:ext cx="246600" cy="265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ACB7CA2-901D-3E6F-DC49-8F45B61538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43484" y="460702"/>
                  <a:ext cx="2642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685D063-78F1-71F2-9EBB-32A167CE19FC}"/>
              </a:ext>
            </a:extLst>
          </p:cNvPr>
          <p:cNvGrpSpPr/>
          <p:nvPr/>
        </p:nvGrpSpPr>
        <p:grpSpPr>
          <a:xfrm>
            <a:off x="8823404" y="-11618"/>
            <a:ext cx="1199880" cy="345960"/>
            <a:chOff x="8823404" y="-11618"/>
            <a:chExt cx="119988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E1C3E5-C7C8-360F-CE95-B1B944F0BA91}"/>
                    </a:ext>
                  </a:extLst>
                </p14:cNvPr>
                <p14:cNvContentPartPr/>
                <p14:nvPr/>
              </p14:nvContentPartPr>
              <p14:xfrm>
                <a:off x="8823404" y="122302"/>
                <a:ext cx="135720" cy="196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E1C3E5-C7C8-360F-CE95-B1B944F0BA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4764" y="113302"/>
                  <a:ext cx="153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F09AF74-69BE-F1EC-7E7C-367C54E874D1}"/>
                    </a:ext>
                  </a:extLst>
                </p14:cNvPr>
                <p14:cNvContentPartPr/>
                <p14:nvPr/>
              </p14:nvContentPartPr>
              <p14:xfrm>
                <a:off x="8888204" y="166222"/>
                <a:ext cx="24336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F09AF74-69BE-F1EC-7E7C-367C54E874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79204" y="157222"/>
                  <a:ext cx="261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C575D3-8E0C-3F0F-35F9-E4842DDBD91E}"/>
                    </a:ext>
                  </a:extLst>
                </p14:cNvPr>
                <p14:cNvContentPartPr/>
                <p14:nvPr/>
              </p14:nvContentPartPr>
              <p14:xfrm>
                <a:off x="9109604" y="255862"/>
                <a:ext cx="21600" cy="25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C575D3-8E0C-3F0F-35F9-E4842DDBD9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00604" y="247222"/>
                  <a:ext cx="3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FB30C97-3BF2-4A9C-749E-8CA565022E4D}"/>
                    </a:ext>
                  </a:extLst>
                </p14:cNvPr>
                <p14:cNvContentPartPr/>
                <p14:nvPr/>
              </p14:nvContentPartPr>
              <p14:xfrm>
                <a:off x="9247844" y="109342"/>
                <a:ext cx="177480" cy="178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FB30C97-3BF2-4A9C-749E-8CA565022E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38844" y="100702"/>
                  <a:ext cx="195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B7E4BE-13FA-1152-EA15-188E37393113}"/>
                    </a:ext>
                  </a:extLst>
                </p14:cNvPr>
                <p14:cNvContentPartPr/>
                <p14:nvPr/>
              </p14:nvContentPartPr>
              <p14:xfrm>
                <a:off x="9487244" y="65782"/>
                <a:ext cx="169560" cy="230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B7E4BE-13FA-1152-EA15-188E37393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78244" y="57142"/>
                  <a:ext cx="187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6EE8093-825F-207A-E16A-E49188ED10FB}"/>
                    </a:ext>
                  </a:extLst>
                </p14:cNvPr>
                <p14:cNvContentPartPr/>
                <p14:nvPr/>
              </p14:nvContentPartPr>
              <p14:xfrm>
                <a:off x="9621524" y="169462"/>
                <a:ext cx="136440" cy="94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6EE8093-825F-207A-E16A-E49188ED10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12884" y="160822"/>
                  <a:ext cx="154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9A2C0A-64A4-CCFA-42F9-C2FEC2D60943}"/>
                    </a:ext>
                  </a:extLst>
                </p14:cNvPr>
                <p14:cNvContentPartPr/>
                <p14:nvPr/>
              </p14:nvContentPartPr>
              <p14:xfrm>
                <a:off x="9819524" y="114742"/>
                <a:ext cx="71280" cy="180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9A2C0A-64A4-CCFA-42F9-C2FEC2D609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10524" y="105742"/>
                  <a:ext cx="88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7D6BB1C-9B9D-A964-261C-527BC8C27842}"/>
                    </a:ext>
                  </a:extLst>
                </p14:cNvPr>
                <p14:cNvContentPartPr/>
                <p14:nvPr/>
              </p14:nvContentPartPr>
              <p14:xfrm>
                <a:off x="9136244" y="-11618"/>
                <a:ext cx="887040" cy="345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7D6BB1C-9B9D-A964-261C-527BC8C278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27604" y="-20618"/>
                  <a:ext cx="9046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0D9932-5BB0-6806-2499-D7FD4859AFD3}"/>
              </a:ext>
            </a:extLst>
          </p:cNvPr>
          <p:cNvGrpSpPr/>
          <p:nvPr/>
        </p:nvGrpSpPr>
        <p:grpSpPr>
          <a:xfrm>
            <a:off x="10116884" y="26476"/>
            <a:ext cx="889560" cy="268920"/>
            <a:chOff x="10116884" y="26476"/>
            <a:chExt cx="88956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5052F5-D67D-DC22-2493-F3DECE4CB09C}"/>
                    </a:ext>
                  </a:extLst>
                </p14:cNvPr>
                <p14:cNvContentPartPr/>
                <p14:nvPr/>
              </p14:nvContentPartPr>
              <p14:xfrm>
                <a:off x="10116884" y="153556"/>
                <a:ext cx="165600" cy="25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5052F5-D67D-DC22-2493-F3DECE4CB0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7884" y="144916"/>
                  <a:ext cx="18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C30B3D0-3748-1F18-F623-24CD623853C4}"/>
                    </a:ext>
                  </a:extLst>
                </p14:cNvPr>
                <p14:cNvContentPartPr/>
                <p14:nvPr/>
              </p14:nvContentPartPr>
              <p14:xfrm>
                <a:off x="10257644" y="81916"/>
                <a:ext cx="107640" cy="185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C30B3D0-3748-1F18-F623-24CD623853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48644" y="73276"/>
                  <a:ext cx="125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8C1CB7-FA72-431B-1476-B79DFC17BB48}"/>
                    </a:ext>
                  </a:extLst>
                </p14:cNvPr>
                <p14:cNvContentPartPr/>
                <p14:nvPr/>
              </p14:nvContentPartPr>
              <p14:xfrm>
                <a:off x="10503164" y="37636"/>
                <a:ext cx="138960" cy="257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8C1CB7-FA72-431B-1476-B79DFC17BB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94164" y="28636"/>
                  <a:ext cx="156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5E8E31-E579-6F42-F66F-642AE0B72B0A}"/>
                    </a:ext>
                  </a:extLst>
                </p14:cNvPr>
                <p14:cNvContentPartPr/>
                <p14:nvPr/>
              </p14:nvContentPartPr>
              <p14:xfrm>
                <a:off x="10688564" y="43396"/>
                <a:ext cx="181800" cy="172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5E8E31-E579-6F42-F66F-642AE0B72B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79924" y="34396"/>
                  <a:ext cx="199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3AB9C4-6D6E-AE18-43B6-6F93ED53AE59}"/>
                    </a:ext>
                  </a:extLst>
                </p14:cNvPr>
                <p14:cNvContentPartPr/>
                <p14:nvPr/>
              </p14:nvContentPartPr>
              <p14:xfrm>
                <a:off x="10771004" y="26476"/>
                <a:ext cx="235440" cy="227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3AB9C4-6D6E-AE18-43B6-6F93ED53AE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62004" y="17836"/>
                  <a:ext cx="2530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5C46E9C-36E2-5978-0F3C-6AFF564D5686}"/>
                  </a:ext>
                </a:extLst>
              </p14:cNvPr>
              <p14:cNvContentPartPr/>
              <p14:nvPr/>
            </p14:nvContentPartPr>
            <p14:xfrm>
              <a:off x="2351684" y="706516"/>
              <a:ext cx="410760" cy="42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5C46E9C-36E2-5978-0F3C-6AFF564D56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42684" y="697876"/>
                <a:ext cx="42840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01" name="Gruppieren 102400">
            <a:extLst>
              <a:ext uri="{FF2B5EF4-FFF2-40B4-BE49-F238E27FC236}">
                <a16:creationId xmlns:a16="http://schemas.microsoft.com/office/drawing/2014/main" id="{E2830DDF-137E-4644-7F2A-5D5B938B44A5}"/>
              </a:ext>
            </a:extLst>
          </p:cNvPr>
          <p:cNvGrpSpPr/>
          <p:nvPr/>
        </p:nvGrpSpPr>
        <p:grpSpPr>
          <a:xfrm>
            <a:off x="2155484" y="269116"/>
            <a:ext cx="912240" cy="271440"/>
            <a:chOff x="2155484" y="269116"/>
            <a:chExt cx="9122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B43FDC-11B1-DE04-0F12-08F1B05FB4D1}"/>
                    </a:ext>
                  </a:extLst>
                </p14:cNvPr>
                <p14:cNvContentPartPr/>
                <p14:nvPr/>
              </p14:nvContentPartPr>
              <p14:xfrm>
                <a:off x="2155484" y="414916"/>
                <a:ext cx="107280" cy="17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B43FDC-11B1-DE04-0F12-08F1B05FB4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46844" y="405916"/>
                  <a:ext cx="12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6671A2-1429-7F32-A8A6-B0AABB13C2B5}"/>
                    </a:ext>
                  </a:extLst>
                </p14:cNvPr>
                <p14:cNvContentPartPr/>
                <p14:nvPr/>
              </p14:nvContentPartPr>
              <p14:xfrm>
                <a:off x="2167004" y="416356"/>
                <a:ext cx="133560" cy="52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6671A2-1429-7F32-A8A6-B0AABB13C2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004" y="407356"/>
                  <a:ext cx="151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4A303C4-37F2-4AFE-013F-11590546D04E}"/>
                    </a:ext>
                  </a:extLst>
                </p14:cNvPr>
                <p14:cNvContentPartPr/>
                <p14:nvPr/>
              </p14:nvContentPartPr>
              <p14:xfrm>
                <a:off x="2335484" y="316636"/>
                <a:ext cx="66240" cy="153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4A303C4-37F2-4AFE-013F-11590546D0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26844" y="307996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5A125FA-780F-7029-8B5A-0DC43C96C528}"/>
                    </a:ext>
                  </a:extLst>
                </p14:cNvPr>
                <p14:cNvContentPartPr/>
                <p14:nvPr/>
              </p14:nvContentPartPr>
              <p14:xfrm>
                <a:off x="2423684" y="329596"/>
                <a:ext cx="278280" cy="183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5A125FA-780F-7029-8B5A-0DC43C96C5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5044" y="320956"/>
                  <a:ext cx="295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2026FE-221B-4A3F-8BA7-DD8E5206F2A7}"/>
                    </a:ext>
                  </a:extLst>
                </p14:cNvPr>
                <p14:cNvContentPartPr/>
                <p14:nvPr/>
              </p14:nvContentPartPr>
              <p14:xfrm>
                <a:off x="2612684" y="374956"/>
                <a:ext cx="7452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2026FE-221B-4A3F-8BA7-DD8E5206F2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04044" y="366316"/>
                  <a:ext cx="92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9B07E67-DEDF-EF42-3537-BB61C58EBB97}"/>
                    </a:ext>
                  </a:extLst>
                </p14:cNvPr>
                <p14:cNvContentPartPr/>
                <p14:nvPr/>
              </p14:nvContentPartPr>
              <p14:xfrm>
                <a:off x="2792324" y="269116"/>
                <a:ext cx="16200" cy="101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9B07E67-DEDF-EF42-3537-BB61C58EBB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83324" y="260476"/>
                  <a:ext cx="33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1AFCA3-4CE8-C160-3810-9B76723F06F8}"/>
                    </a:ext>
                  </a:extLst>
                </p14:cNvPr>
                <p14:cNvContentPartPr/>
                <p14:nvPr/>
              </p14:nvContentPartPr>
              <p14:xfrm>
                <a:off x="2745884" y="342556"/>
                <a:ext cx="188280" cy="19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1AFCA3-4CE8-C160-3810-9B76723F0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36884" y="333556"/>
                  <a:ext cx="20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FFDCE606-7561-07E9-B079-0E0A34A946A5}"/>
                    </a:ext>
                  </a:extLst>
                </p14:cNvPr>
                <p14:cNvContentPartPr/>
                <p14:nvPr/>
              </p14:nvContentPartPr>
              <p14:xfrm>
                <a:off x="2944964" y="280276"/>
                <a:ext cx="122760" cy="174600"/>
              </p14:xfrm>
            </p:contentPart>
          </mc:Choice>
          <mc:Fallback xmlns=""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FFDCE606-7561-07E9-B079-0E0A34A946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6324" y="271276"/>
                  <a:ext cx="1404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22" name="Gruppieren 102421">
            <a:extLst>
              <a:ext uri="{FF2B5EF4-FFF2-40B4-BE49-F238E27FC236}">
                <a16:creationId xmlns:a16="http://schemas.microsoft.com/office/drawing/2014/main" id="{3407CCA4-DDF2-A7CE-ECDE-DFF3105C9CE3}"/>
              </a:ext>
            </a:extLst>
          </p:cNvPr>
          <p:cNvGrpSpPr/>
          <p:nvPr/>
        </p:nvGrpSpPr>
        <p:grpSpPr>
          <a:xfrm>
            <a:off x="133724" y="1881556"/>
            <a:ext cx="1234080" cy="352440"/>
            <a:chOff x="133724" y="1881556"/>
            <a:chExt cx="12340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03BAFC23-5E7C-BF25-BDC8-9775330865D9}"/>
                    </a:ext>
                  </a:extLst>
                </p14:cNvPr>
                <p14:cNvContentPartPr/>
                <p14:nvPr/>
              </p14:nvContentPartPr>
              <p14:xfrm>
                <a:off x="133724" y="2066956"/>
                <a:ext cx="176040" cy="118440"/>
              </p14:xfrm>
            </p:contentPart>
          </mc:Choice>
          <mc:Fallback xmlns=""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03BAFC23-5E7C-BF25-BDC8-9775330865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5084" y="2058316"/>
                  <a:ext cx="193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28D3301F-72BD-7489-43D4-A2647FA4EAC6}"/>
                    </a:ext>
                  </a:extLst>
                </p14:cNvPr>
                <p14:cNvContentPartPr/>
                <p14:nvPr/>
              </p14:nvContentPartPr>
              <p14:xfrm>
                <a:off x="347204" y="2030236"/>
                <a:ext cx="45360" cy="174600"/>
              </p14:xfrm>
            </p:contentPart>
          </mc:Choice>
          <mc:Fallback xmlns=""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28D3301F-72BD-7489-43D4-A2647FA4EA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204" y="2021596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C2DD4468-2C6B-1990-7DF8-08B7CDC77520}"/>
                    </a:ext>
                  </a:extLst>
                </p14:cNvPr>
                <p14:cNvContentPartPr/>
                <p14:nvPr/>
              </p14:nvContentPartPr>
              <p14:xfrm>
                <a:off x="567164" y="2053636"/>
                <a:ext cx="98280" cy="180360"/>
              </p14:xfrm>
            </p:contentPart>
          </mc:Choice>
          <mc:Fallback xmlns=""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C2DD4468-2C6B-1990-7DF8-08B7CDC775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8524" y="2044636"/>
                  <a:ext cx="11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FEF728EC-7986-5C4D-046B-FA889776731D}"/>
                    </a:ext>
                  </a:extLst>
                </p14:cNvPr>
                <p14:cNvContentPartPr/>
                <p14:nvPr/>
              </p14:nvContentPartPr>
              <p14:xfrm>
                <a:off x="592724" y="2122756"/>
                <a:ext cx="133920" cy="29160"/>
              </p14:xfrm>
            </p:contentPart>
          </mc:Choice>
          <mc:Fallback xmlns=""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FEF728EC-7986-5C4D-046B-FA88977673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3724" y="2113756"/>
                  <a:ext cx="151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4F9881F9-4503-C2B7-6F0E-5E20FB8DA713}"/>
                    </a:ext>
                  </a:extLst>
                </p14:cNvPr>
                <p14:cNvContentPartPr/>
                <p14:nvPr/>
              </p14:nvContentPartPr>
              <p14:xfrm>
                <a:off x="804764" y="2109796"/>
                <a:ext cx="148320" cy="69120"/>
              </p14:xfrm>
            </p:contentPart>
          </mc:Choice>
          <mc:Fallback xmlns=""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4F9881F9-4503-C2B7-6F0E-5E20FB8DA7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5764" y="2100796"/>
                  <a:ext cx="16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1699726D-5E75-4A7E-7D91-ADD5A115C025}"/>
                    </a:ext>
                  </a:extLst>
                </p14:cNvPr>
                <p14:cNvContentPartPr/>
                <p14:nvPr/>
              </p14:nvContentPartPr>
              <p14:xfrm>
                <a:off x="1044524" y="2082796"/>
                <a:ext cx="26640" cy="117360"/>
              </p14:xfrm>
            </p:contentPart>
          </mc:Choice>
          <mc:Fallback xmlns=""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1699726D-5E75-4A7E-7D91-ADD5A115C0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5884" y="2074156"/>
                  <a:ext cx="44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CEA70285-C27D-ECC1-1BFD-0949E47A8BC8}"/>
                    </a:ext>
                  </a:extLst>
                </p14:cNvPr>
                <p14:cNvContentPartPr/>
                <p14:nvPr/>
              </p14:nvContentPartPr>
              <p14:xfrm>
                <a:off x="1066844" y="2060116"/>
                <a:ext cx="136440" cy="106560"/>
              </p14:xfrm>
            </p:contentPart>
          </mc:Choice>
          <mc:Fallback xmlns=""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CEA70285-C27D-ECC1-1BFD-0949E47A8B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8204" y="2051476"/>
                  <a:ext cx="154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B81EB751-B75B-6E1A-FE05-589D44E1E29A}"/>
                    </a:ext>
                  </a:extLst>
                </p14:cNvPr>
                <p14:cNvContentPartPr/>
                <p14:nvPr/>
              </p14:nvContentPartPr>
              <p14:xfrm>
                <a:off x="449084" y="1979476"/>
                <a:ext cx="118440" cy="73800"/>
              </p14:xfrm>
            </p:contentPart>
          </mc:Choice>
          <mc:Fallback xmlns=""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B81EB751-B75B-6E1A-FE05-589D44E1E2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0444" y="1970836"/>
                  <a:ext cx="13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F7FCC511-D7BA-F299-1AB1-BA67A441366D}"/>
                    </a:ext>
                  </a:extLst>
                </p14:cNvPr>
                <p14:cNvContentPartPr/>
                <p14:nvPr/>
              </p14:nvContentPartPr>
              <p14:xfrm>
                <a:off x="1275284" y="1881556"/>
                <a:ext cx="46800" cy="67320"/>
              </p14:xfrm>
            </p:contentPart>
          </mc:Choice>
          <mc:Fallback xmlns=""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F7FCC511-D7BA-F299-1AB1-BA67A44136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6644" y="1872916"/>
                  <a:ext cx="6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3C5EAA5A-8523-58D0-A3DA-BA7FD2F2935E}"/>
                    </a:ext>
                  </a:extLst>
                </p14:cNvPr>
                <p14:cNvContentPartPr/>
                <p14:nvPr/>
              </p14:nvContentPartPr>
              <p14:xfrm>
                <a:off x="1337924" y="1902796"/>
                <a:ext cx="29880" cy="68400"/>
              </p14:xfrm>
            </p:contentPart>
          </mc:Choice>
          <mc:Fallback xmlns=""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3C5EAA5A-8523-58D0-A3DA-BA7FD2F293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8924" y="1894156"/>
                  <a:ext cx="475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26" name="Gruppieren 102425">
            <a:extLst>
              <a:ext uri="{FF2B5EF4-FFF2-40B4-BE49-F238E27FC236}">
                <a16:creationId xmlns:a16="http://schemas.microsoft.com/office/drawing/2014/main" id="{170DFDAB-E847-C7CF-BC80-7DFCA1EEE237}"/>
              </a:ext>
            </a:extLst>
          </p:cNvPr>
          <p:cNvGrpSpPr/>
          <p:nvPr/>
        </p:nvGrpSpPr>
        <p:grpSpPr>
          <a:xfrm>
            <a:off x="1515404" y="2097196"/>
            <a:ext cx="281880" cy="182880"/>
            <a:chOff x="1515404" y="2097196"/>
            <a:chExt cx="28188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9EC3492E-9FE6-1DF9-9149-4E984A188486}"/>
                    </a:ext>
                  </a:extLst>
                </p14:cNvPr>
                <p14:cNvContentPartPr/>
                <p14:nvPr/>
              </p14:nvContentPartPr>
              <p14:xfrm>
                <a:off x="1515404" y="2149396"/>
                <a:ext cx="129240" cy="14760"/>
              </p14:xfrm>
            </p:contentPart>
          </mc:Choice>
          <mc:Fallback xmlns=""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9EC3492E-9FE6-1DF9-9149-4E984A1884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06404" y="2140756"/>
                  <a:ext cx="14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3078B85F-265D-561A-0074-51AD98D1B48C}"/>
                    </a:ext>
                  </a:extLst>
                </p14:cNvPr>
                <p14:cNvContentPartPr/>
                <p14:nvPr/>
              </p14:nvContentPartPr>
              <p14:xfrm>
                <a:off x="1519004" y="2223556"/>
                <a:ext cx="136080" cy="19440"/>
              </p14:xfrm>
            </p:contentPart>
          </mc:Choice>
          <mc:Fallback xmlns=""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3078B85F-265D-561A-0074-51AD98D1B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10004" y="2214916"/>
                  <a:ext cx="153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C06E8436-5376-CB02-5118-56B817A12830}"/>
                    </a:ext>
                  </a:extLst>
                </p14:cNvPr>
                <p14:cNvContentPartPr/>
                <p14:nvPr/>
              </p14:nvContentPartPr>
              <p14:xfrm>
                <a:off x="1711964" y="2097196"/>
                <a:ext cx="85320" cy="182880"/>
              </p14:xfrm>
            </p:contentPart>
          </mc:Choice>
          <mc:Fallback xmlns=""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C06E8436-5376-CB02-5118-56B817A128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2964" y="2088556"/>
                  <a:ext cx="1029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5" name="Gruppieren 102444">
            <a:extLst>
              <a:ext uri="{FF2B5EF4-FFF2-40B4-BE49-F238E27FC236}">
                <a16:creationId xmlns:a16="http://schemas.microsoft.com/office/drawing/2014/main" id="{83B350F6-4467-5424-4A89-CF7E06494843}"/>
              </a:ext>
            </a:extLst>
          </p:cNvPr>
          <p:cNvGrpSpPr/>
          <p:nvPr/>
        </p:nvGrpSpPr>
        <p:grpSpPr>
          <a:xfrm>
            <a:off x="2139644" y="1966156"/>
            <a:ext cx="1643760" cy="367560"/>
            <a:chOff x="2139644" y="1966156"/>
            <a:chExt cx="164376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38DC82D2-CA24-7F7D-96DB-FEAA1B50897D}"/>
                    </a:ext>
                  </a:extLst>
                </p14:cNvPr>
                <p14:cNvContentPartPr/>
                <p14:nvPr/>
              </p14:nvContentPartPr>
              <p14:xfrm>
                <a:off x="2139644" y="2037076"/>
                <a:ext cx="121320" cy="140760"/>
              </p14:xfrm>
            </p:contentPart>
          </mc:Choice>
          <mc:Fallback xmlns=""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38DC82D2-CA24-7F7D-96DB-FEAA1B5089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30644" y="2028076"/>
                  <a:ext cx="138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F5600CF2-1C8A-01AF-3718-EE3B5EE7DD5A}"/>
                    </a:ext>
                  </a:extLst>
                </p14:cNvPr>
                <p14:cNvContentPartPr/>
                <p14:nvPr/>
              </p14:nvContentPartPr>
              <p14:xfrm>
                <a:off x="2330084" y="2112676"/>
                <a:ext cx="132120" cy="221040"/>
              </p14:xfrm>
            </p:contentPart>
          </mc:Choice>
          <mc:Fallback xmlns=""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F5600CF2-1C8A-01AF-3718-EE3B5EE7DD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1084" y="2104036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E744F188-FFAF-3A50-51CF-F346A3319C65}"/>
                    </a:ext>
                  </a:extLst>
                </p14:cNvPr>
                <p14:cNvContentPartPr/>
                <p14:nvPr/>
              </p14:nvContentPartPr>
              <p14:xfrm>
                <a:off x="2599364" y="2076316"/>
                <a:ext cx="93600" cy="63720"/>
              </p14:xfrm>
            </p:contentPart>
          </mc:Choice>
          <mc:Fallback xmlns=""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E744F188-FFAF-3A50-51CF-F346A3319C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90364" y="2067316"/>
                  <a:ext cx="11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B118F527-83B1-25EB-A710-91B81DD1DD3C}"/>
                    </a:ext>
                  </a:extLst>
                </p14:cNvPr>
                <p14:cNvContentPartPr/>
                <p14:nvPr/>
              </p14:nvContentPartPr>
              <p14:xfrm>
                <a:off x="2799884" y="2033476"/>
                <a:ext cx="181800" cy="127080"/>
              </p14:xfrm>
            </p:contentPart>
          </mc:Choice>
          <mc:Fallback xmlns=""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B118F527-83B1-25EB-A710-91B81DD1D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0884" y="2024836"/>
                  <a:ext cx="19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5D05755B-1517-D1EA-A612-69B81A0F414D}"/>
                    </a:ext>
                  </a:extLst>
                </p14:cNvPr>
                <p14:cNvContentPartPr/>
                <p14:nvPr/>
              </p14:nvContentPartPr>
              <p14:xfrm>
                <a:off x="3061604" y="2004316"/>
                <a:ext cx="81000" cy="128880"/>
              </p14:xfrm>
            </p:contentPart>
          </mc:Choice>
          <mc:Fallback xmlns=""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5D05755B-1517-D1EA-A612-69B81A0F41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2964" y="1995676"/>
                  <a:ext cx="98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DDB60C3C-4CCE-DCF8-5893-BB7C8AE7F798}"/>
                    </a:ext>
                  </a:extLst>
                </p14:cNvPr>
                <p14:cNvContentPartPr/>
                <p14:nvPr/>
              </p14:nvContentPartPr>
              <p14:xfrm>
                <a:off x="3104444" y="2001796"/>
                <a:ext cx="288720" cy="51840"/>
              </p14:xfrm>
            </p:contentPart>
          </mc:Choice>
          <mc:Fallback xmlns=""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DDB60C3C-4CCE-DCF8-5893-BB7C8AE7F7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95804" y="1993156"/>
                  <a:ext cx="306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401057B7-A048-AA00-B25F-7FF2E6C31F49}"/>
                    </a:ext>
                  </a:extLst>
                </p14:cNvPr>
                <p14:cNvContentPartPr/>
                <p14:nvPr/>
              </p14:nvContentPartPr>
              <p14:xfrm>
                <a:off x="3507644" y="1966156"/>
                <a:ext cx="94680" cy="158400"/>
              </p14:xfrm>
            </p:contentPart>
          </mc:Choice>
          <mc:Fallback xmlns=""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401057B7-A048-AA00-B25F-7FF2E6C31F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99004" y="1957156"/>
                  <a:ext cx="11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F53263CB-70FE-85B5-414C-159BC4A673F7}"/>
                    </a:ext>
                  </a:extLst>
                </p14:cNvPr>
                <p14:cNvContentPartPr/>
                <p14:nvPr/>
              </p14:nvContentPartPr>
              <p14:xfrm>
                <a:off x="3637964" y="2050036"/>
                <a:ext cx="145440" cy="215640"/>
              </p14:xfrm>
            </p:contentPart>
          </mc:Choice>
          <mc:Fallback xmlns=""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F53263CB-70FE-85B5-414C-159BC4A673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9324" y="2041036"/>
                  <a:ext cx="16308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4" name="Gruppieren 102443">
            <a:extLst>
              <a:ext uri="{FF2B5EF4-FFF2-40B4-BE49-F238E27FC236}">
                <a16:creationId xmlns:a16="http://schemas.microsoft.com/office/drawing/2014/main" id="{9A16E6B0-344E-90D6-C0A6-57A2E83AC54F}"/>
              </a:ext>
            </a:extLst>
          </p:cNvPr>
          <p:cNvGrpSpPr/>
          <p:nvPr/>
        </p:nvGrpSpPr>
        <p:grpSpPr>
          <a:xfrm>
            <a:off x="3958364" y="1996756"/>
            <a:ext cx="312120" cy="120240"/>
            <a:chOff x="3958364" y="1996756"/>
            <a:chExt cx="31212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94F20E82-7BF8-F659-53E0-BAE46CFD8FCE}"/>
                    </a:ext>
                  </a:extLst>
                </p14:cNvPr>
                <p14:cNvContentPartPr/>
                <p14:nvPr/>
              </p14:nvContentPartPr>
              <p14:xfrm>
                <a:off x="3958364" y="2051476"/>
                <a:ext cx="84960" cy="7920"/>
              </p14:xfrm>
            </p:contentPart>
          </mc:Choice>
          <mc:Fallback xmlns=""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94F20E82-7BF8-F659-53E0-BAE46CFD8F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49724" y="2042476"/>
                  <a:ext cx="102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DE9A278E-184D-0422-2822-CFFF914BB498}"/>
                    </a:ext>
                  </a:extLst>
                </p14:cNvPr>
                <p14:cNvContentPartPr/>
                <p14:nvPr/>
              </p14:nvContentPartPr>
              <p14:xfrm>
                <a:off x="3964124" y="2088196"/>
                <a:ext cx="119520" cy="8640"/>
              </p14:xfrm>
            </p:contentPart>
          </mc:Choice>
          <mc:Fallback xmlns=""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DE9A278E-184D-0422-2822-CFFF914BB4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5124" y="2079196"/>
                  <a:ext cx="13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57B4439F-3BE3-293F-E598-ADEAFBF8E5C6}"/>
                    </a:ext>
                  </a:extLst>
                </p14:cNvPr>
                <p14:cNvContentPartPr/>
                <p14:nvPr/>
              </p14:nvContentPartPr>
              <p14:xfrm>
                <a:off x="4029284" y="1996756"/>
                <a:ext cx="241200" cy="120240"/>
              </p14:xfrm>
            </p:contentPart>
          </mc:Choice>
          <mc:Fallback xmlns=""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57B4439F-3BE3-293F-E598-ADEAFBF8E5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20284" y="1987756"/>
                  <a:ext cx="2588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3" name="Gruppieren 102442">
            <a:extLst>
              <a:ext uri="{FF2B5EF4-FFF2-40B4-BE49-F238E27FC236}">
                <a16:creationId xmlns:a16="http://schemas.microsoft.com/office/drawing/2014/main" id="{F08AF31E-CED7-6313-7E03-076ECD57B1EB}"/>
              </a:ext>
            </a:extLst>
          </p:cNvPr>
          <p:cNvGrpSpPr/>
          <p:nvPr/>
        </p:nvGrpSpPr>
        <p:grpSpPr>
          <a:xfrm>
            <a:off x="4468124" y="1905316"/>
            <a:ext cx="620280" cy="244440"/>
            <a:chOff x="4468124" y="1905316"/>
            <a:chExt cx="62028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221F93FB-515E-76AC-0B7D-37DDA2C4DAB2}"/>
                    </a:ext>
                  </a:extLst>
                </p14:cNvPr>
                <p14:cNvContentPartPr/>
                <p14:nvPr/>
              </p14:nvContentPartPr>
              <p14:xfrm>
                <a:off x="4468124" y="1905316"/>
                <a:ext cx="102960" cy="174600"/>
              </p14:xfrm>
            </p:contentPart>
          </mc:Choice>
          <mc:Fallback xmlns=""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221F93FB-515E-76AC-0B7D-37DDA2C4DA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59484" y="1896316"/>
                  <a:ext cx="12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799C46B-D67E-BA56-2F1D-C291520C8E91}"/>
                    </a:ext>
                  </a:extLst>
                </p14:cNvPr>
                <p14:cNvContentPartPr/>
                <p14:nvPr/>
              </p14:nvContentPartPr>
              <p14:xfrm>
                <a:off x="4514204" y="1933756"/>
                <a:ext cx="120240" cy="21600"/>
              </p14:xfrm>
            </p:contentPart>
          </mc:Choice>
          <mc:Fallback xmlns=""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799C46B-D67E-BA56-2F1D-C291520C8E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05204" y="1925116"/>
                  <a:ext cx="13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97496CFE-CB1C-EEBE-F2A0-FCC3D4445CE7}"/>
                    </a:ext>
                  </a:extLst>
                </p14:cNvPr>
                <p14:cNvContentPartPr/>
                <p14:nvPr/>
              </p14:nvContentPartPr>
              <p14:xfrm>
                <a:off x="4655684" y="1989916"/>
                <a:ext cx="155880" cy="159840"/>
              </p14:xfrm>
            </p:contentPart>
          </mc:Choice>
          <mc:Fallback xmlns=""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97496CFE-CB1C-EEBE-F2A0-FCC3D4445CE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47044" y="1981276"/>
                  <a:ext cx="17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F75BC576-FEB8-12B4-C252-A80998654F7C}"/>
                    </a:ext>
                  </a:extLst>
                </p14:cNvPr>
                <p14:cNvContentPartPr/>
                <p14:nvPr/>
              </p14:nvContentPartPr>
              <p14:xfrm>
                <a:off x="4970324" y="1940596"/>
                <a:ext cx="118080" cy="87120"/>
              </p14:xfrm>
            </p:contentPart>
          </mc:Choice>
          <mc:Fallback xmlns=""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F75BC576-FEB8-12B4-C252-A80998654F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1324" y="1931596"/>
                  <a:ext cx="1357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6" name="Gruppieren 102455">
            <a:extLst>
              <a:ext uri="{FF2B5EF4-FFF2-40B4-BE49-F238E27FC236}">
                <a16:creationId xmlns:a16="http://schemas.microsoft.com/office/drawing/2014/main" id="{E2CC1768-768E-E567-8581-FD2FE6A32AAC}"/>
              </a:ext>
            </a:extLst>
          </p:cNvPr>
          <p:cNvGrpSpPr/>
          <p:nvPr/>
        </p:nvGrpSpPr>
        <p:grpSpPr>
          <a:xfrm>
            <a:off x="5298284" y="1880476"/>
            <a:ext cx="258840" cy="177480"/>
            <a:chOff x="5298284" y="1880476"/>
            <a:chExt cx="258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9D979B9C-D22E-FBD6-C30F-00FC5DA99E39}"/>
                    </a:ext>
                  </a:extLst>
                </p14:cNvPr>
                <p14:cNvContentPartPr/>
                <p14:nvPr/>
              </p14:nvContentPartPr>
              <p14:xfrm>
                <a:off x="5298284" y="1907476"/>
                <a:ext cx="11880" cy="136440"/>
              </p14:xfrm>
            </p:contentPart>
          </mc:Choice>
          <mc:Fallback xmlns=""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9D979B9C-D22E-FBD6-C30F-00FC5DA99E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9644" y="1898476"/>
                  <a:ext cx="2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7BBFB7C1-BCCC-E44C-5867-357E96ADCD95}"/>
                    </a:ext>
                  </a:extLst>
                </p14:cNvPr>
                <p14:cNvContentPartPr/>
                <p14:nvPr/>
              </p14:nvContentPartPr>
              <p14:xfrm>
                <a:off x="5397644" y="1880476"/>
                <a:ext cx="159480" cy="177480"/>
              </p14:xfrm>
            </p:contentPart>
          </mc:Choice>
          <mc:Fallback xmlns=""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7BBFB7C1-BCCC-E44C-5867-357E96ADCD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89004" y="1871836"/>
                  <a:ext cx="177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5" name="Gruppieren 102454">
            <a:extLst>
              <a:ext uri="{FF2B5EF4-FFF2-40B4-BE49-F238E27FC236}">
                <a16:creationId xmlns:a16="http://schemas.microsoft.com/office/drawing/2014/main" id="{3B56A3FD-4EA2-706D-94F0-0D75403EC763}"/>
              </a:ext>
            </a:extLst>
          </p:cNvPr>
          <p:cNvGrpSpPr/>
          <p:nvPr/>
        </p:nvGrpSpPr>
        <p:grpSpPr>
          <a:xfrm>
            <a:off x="5822084" y="1760236"/>
            <a:ext cx="1360800" cy="376920"/>
            <a:chOff x="5822084" y="1760236"/>
            <a:chExt cx="13608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A7F65089-2DF0-39E9-0C7D-0341BF34C9FC}"/>
                    </a:ext>
                  </a:extLst>
                </p14:cNvPr>
                <p14:cNvContentPartPr/>
                <p14:nvPr/>
              </p14:nvContentPartPr>
              <p14:xfrm>
                <a:off x="5822084" y="1942396"/>
                <a:ext cx="189360" cy="19440"/>
              </p14:xfrm>
            </p:contentPart>
          </mc:Choice>
          <mc:Fallback xmlns=""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A7F65089-2DF0-39E9-0C7D-0341BF34C9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13444" y="1933756"/>
                  <a:ext cx="20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6C115B09-6C49-74CD-7975-6B782DB82FA3}"/>
                    </a:ext>
                  </a:extLst>
                </p14:cNvPr>
                <p14:cNvContentPartPr/>
                <p14:nvPr/>
              </p14:nvContentPartPr>
              <p14:xfrm>
                <a:off x="5840084" y="2031316"/>
                <a:ext cx="147960" cy="21960"/>
              </p14:xfrm>
            </p:contentPart>
          </mc:Choice>
          <mc:Fallback xmlns=""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6C115B09-6C49-74CD-7975-6B782DB82F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31444" y="2022316"/>
                  <a:ext cx="165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E296AFC8-A3A4-FB23-171A-AA84AAFC6A49}"/>
                    </a:ext>
                  </a:extLst>
                </p14:cNvPr>
                <p14:cNvContentPartPr/>
                <p14:nvPr/>
              </p14:nvContentPartPr>
              <p14:xfrm>
                <a:off x="6039884" y="1921516"/>
                <a:ext cx="126360" cy="156600"/>
              </p14:xfrm>
            </p:contentPart>
          </mc:Choice>
          <mc:Fallback xmlns=""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E296AFC8-A3A4-FB23-171A-AA84AAFC6A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31244" y="1912516"/>
                  <a:ext cx="14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89C80B25-C620-3B7B-A830-2E6B66B7F421}"/>
                    </a:ext>
                  </a:extLst>
                </p14:cNvPr>
                <p14:cNvContentPartPr/>
                <p14:nvPr/>
              </p14:nvContentPartPr>
              <p14:xfrm>
                <a:off x="6272804" y="1897036"/>
                <a:ext cx="131760" cy="240120"/>
              </p14:xfrm>
            </p:contentPart>
          </mc:Choice>
          <mc:Fallback xmlns=""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89C80B25-C620-3B7B-A830-2E6B66B7F4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3804" y="1888396"/>
                  <a:ext cx="149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71B73C99-1D3D-E065-A0E1-7A5688B95488}"/>
                    </a:ext>
                  </a:extLst>
                </p14:cNvPr>
                <p14:cNvContentPartPr/>
                <p14:nvPr/>
              </p14:nvContentPartPr>
              <p14:xfrm>
                <a:off x="6449204" y="1760236"/>
                <a:ext cx="103680" cy="152640"/>
              </p14:xfrm>
            </p:contentPart>
          </mc:Choice>
          <mc:Fallback xmlns=""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71B73C99-1D3D-E065-A0E1-7A5688B954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0564" y="1751596"/>
                  <a:ext cx="121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22A14E90-2EA8-4252-77B0-88E59396E79D}"/>
                    </a:ext>
                  </a:extLst>
                </p14:cNvPr>
                <p14:cNvContentPartPr/>
                <p14:nvPr/>
              </p14:nvContentPartPr>
              <p14:xfrm>
                <a:off x="6715964" y="1906756"/>
                <a:ext cx="136440" cy="10080"/>
              </p14:xfrm>
            </p:contentPart>
          </mc:Choice>
          <mc:Fallback xmlns=""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22A14E90-2EA8-4252-77B0-88E59396E7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06964" y="1898116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A80B9994-C615-D900-0976-32E61CAEC98D}"/>
                    </a:ext>
                  </a:extLst>
                </p14:cNvPr>
                <p14:cNvContentPartPr/>
                <p14:nvPr/>
              </p14:nvContentPartPr>
              <p14:xfrm>
                <a:off x="6697964" y="1957156"/>
                <a:ext cx="201240" cy="23400"/>
              </p14:xfrm>
            </p:contentPart>
          </mc:Choice>
          <mc:Fallback xmlns=""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A80B9994-C615-D900-0976-32E61CAEC9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88964" y="1948156"/>
                  <a:ext cx="21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08A8F7FC-CAEF-4B0D-D540-40C38E33E22B}"/>
                    </a:ext>
                  </a:extLst>
                </p14:cNvPr>
                <p14:cNvContentPartPr/>
                <p14:nvPr/>
              </p14:nvContentPartPr>
              <p14:xfrm>
                <a:off x="7020164" y="1808836"/>
                <a:ext cx="162720" cy="185400"/>
              </p14:xfrm>
            </p:contentPart>
          </mc:Choice>
          <mc:Fallback xmlns=""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08A8F7FC-CAEF-4B0D-D540-40C38E33E2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11524" y="1800196"/>
                  <a:ext cx="1803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8" name="Gruppieren 102467">
            <a:extLst>
              <a:ext uri="{FF2B5EF4-FFF2-40B4-BE49-F238E27FC236}">
                <a16:creationId xmlns:a16="http://schemas.microsoft.com/office/drawing/2014/main" id="{A4AD5BCB-F798-BC0B-0A42-C42EAA08548E}"/>
              </a:ext>
            </a:extLst>
          </p:cNvPr>
          <p:cNvGrpSpPr/>
          <p:nvPr/>
        </p:nvGrpSpPr>
        <p:grpSpPr>
          <a:xfrm>
            <a:off x="7470164" y="1680316"/>
            <a:ext cx="1420200" cy="355320"/>
            <a:chOff x="7470164" y="1680316"/>
            <a:chExt cx="142020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F1854F7F-5E14-E018-EC61-CE2E81958A6B}"/>
                    </a:ext>
                  </a:extLst>
                </p14:cNvPr>
                <p14:cNvContentPartPr/>
                <p14:nvPr/>
              </p14:nvContentPartPr>
              <p14:xfrm>
                <a:off x="7470164" y="1853116"/>
                <a:ext cx="126720" cy="182520"/>
              </p14:xfrm>
            </p:contentPart>
          </mc:Choice>
          <mc:Fallback xmlns=""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F1854F7F-5E14-E018-EC61-CE2E81958A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61524" y="1844476"/>
                  <a:ext cx="144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2C7FB6AB-1A83-169D-3FE8-5C8278B85CDE}"/>
                    </a:ext>
                  </a:extLst>
                </p14:cNvPr>
                <p14:cNvContentPartPr/>
                <p14:nvPr/>
              </p14:nvContentPartPr>
              <p14:xfrm>
                <a:off x="7486364" y="1886956"/>
                <a:ext cx="98280" cy="51840"/>
              </p14:xfrm>
            </p:contentPart>
          </mc:Choice>
          <mc:Fallback xmlns=""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2C7FB6AB-1A83-169D-3FE8-5C8278B85C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77364" y="1877956"/>
                  <a:ext cx="115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46BCC397-D274-F740-10A3-743A9E39FAD5}"/>
                    </a:ext>
                  </a:extLst>
                </p14:cNvPr>
                <p14:cNvContentPartPr/>
                <p14:nvPr/>
              </p14:nvContentPartPr>
              <p14:xfrm>
                <a:off x="7649804" y="1690036"/>
                <a:ext cx="116640" cy="165240"/>
              </p14:xfrm>
            </p:contentPart>
          </mc:Choice>
          <mc:Fallback xmlns=""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46BCC397-D274-F740-10A3-743A9E39FA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40804" y="1681036"/>
                  <a:ext cx="13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460" name="Freihand 102459">
                  <a:extLst>
                    <a:ext uri="{FF2B5EF4-FFF2-40B4-BE49-F238E27FC236}">
                      <a16:creationId xmlns:a16="http://schemas.microsoft.com/office/drawing/2014/main" id="{56D74AB7-55C8-DD3A-3D17-28BC259EAC11}"/>
                    </a:ext>
                  </a:extLst>
                </p14:cNvPr>
                <p14:cNvContentPartPr/>
                <p14:nvPr/>
              </p14:nvContentPartPr>
              <p14:xfrm>
                <a:off x="7847084" y="1866796"/>
                <a:ext cx="148320" cy="5040"/>
              </p14:xfrm>
            </p:contentPart>
          </mc:Choice>
          <mc:Fallback xmlns="">
            <p:pic>
              <p:nvPicPr>
                <p:cNvPr id="102460" name="Freihand 102459">
                  <a:extLst>
                    <a:ext uri="{FF2B5EF4-FFF2-40B4-BE49-F238E27FC236}">
                      <a16:creationId xmlns:a16="http://schemas.microsoft.com/office/drawing/2014/main" id="{56D74AB7-55C8-DD3A-3D17-28BC259EAC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38084" y="1857796"/>
                  <a:ext cx="165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F2DBFA7D-6D2F-DE29-0FEA-DAC5B707DF87}"/>
                    </a:ext>
                  </a:extLst>
                </p14:cNvPr>
                <p14:cNvContentPartPr/>
                <p14:nvPr/>
              </p14:nvContentPartPr>
              <p14:xfrm>
                <a:off x="7858244" y="1908556"/>
                <a:ext cx="155160" cy="18360"/>
              </p14:xfrm>
            </p:contentPart>
          </mc:Choice>
          <mc:Fallback xmlns=""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F2DBFA7D-6D2F-DE29-0FEA-DAC5B707DF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49604" y="1899556"/>
                  <a:ext cx="172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0B258FE8-C162-AEE2-858A-D3D820B76C73}"/>
                    </a:ext>
                  </a:extLst>
                </p14:cNvPr>
                <p14:cNvContentPartPr/>
                <p14:nvPr/>
              </p14:nvContentPartPr>
              <p14:xfrm>
                <a:off x="8064524" y="1747996"/>
                <a:ext cx="114120" cy="165960"/>
              </p14:xfrm>
            </p:contentPart>
          </mc:Choice>
          <mc:Fallback xmlns=""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0B258FE8-C162-AEE2-858A-D3D820B76C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55884" y="1739356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A8D11E64-6944-54D2-6F6E-A31C22F176E6}"/>
                    </a:ext>
                  </a:extLst>
                </p14:cNvPr>
                <p14:cNvContentPartPr/>
                <p14:nvPr/>
              </p14:nvContentPartPr>
              <p14:xfrm>
                <a:off x="8270444" y="1856716"/>
                <a:ext cx="14760" cy="6480"/>
              </p14:xfrm>
            </p:contentPart>
          </mc:Choice>
          <mc:Fallback xmlns=""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A8D11E64-6944-54D2-6F6E-A31C22F176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61804" y="1848076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E7C563B4-415C-71DD-EE3B-99ABBE727B67}"/>
                    </a:ext>
                  </a:extLst>
                </p14:cNvPr>
                <p14:cNvContentPartPr/>
                <p14:nvPr/>
              </p14:nvContentPartPr>
              <p14:xfrm>
                <a:off x="8333444" y="1717756"/>
                <a:ext cx="125640" cy="173520"/>
              </p14:xfrm>
            </p:contentPart>
          </mc:Choice>
          <mc:Fallback xmlns=""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E7C563B4-415C-71DD-EE3B-99ABBE727B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4804" y="1708756"/>
                  <a:ext cx="14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F50E192C-8099-62C7-28AC-C5F8099DE39F}"/>
                    </a:ext>
                  </a:extLst>
                </p14:cNvPr>
                <p14:cNvContentPartPr/>
                <p14:nvPr/>
              </p14:nvContentPartPr>
              <p14:xfrm>
                <a:off x="8502284" y="1801276"/>
                <a:ext cx="135720" cy="76680"/>
              </p14:xfrm>
            </p:contentPart>
          </mc:Choice>
          <mc:Fallback xmlns=""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F50E192C-8099-62C7-28AC-C5F8099DE3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3284" y="1792276"/>
                  <a:ext cx="153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EC700A5C-2FF9-2810-8E19-C104F47F56EB}"/>
                    </a:ext>
                  </a:extLst>
                </p14:cNvPr>
                <p14:cNvContentPartPr/>
                <p14:nvPr/>
              </p14:nvContentPartPr>
              <p14:xfrm>
                <a:off x="8760044" y="1680316"/>
                <a:ext cx="130320" cy="219600"/>
              </p14:xfrm>
            </p:contentPart>
          </mc:Choice>
          <mc:Fallback xmlns=""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EC700A5C-2FF9-2810-8E19-C104F47F56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51044" y="1671316"/>
                  <a:ext cx="1479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77" name="Gruppieren 102476">
            <a:extLst>
              <a:ext uri="{FF2B5EF4-FFF2-40B4-BE49-F238E27FC236}">
                <a16:creationId xmlns:a16="http://schemas.microsoft.com/office/drawing/2014/main" id="{72338D68-256C-6FA2-1435-8E075383899A}"/>
              </a:ext>
            </a:extLst>
          </p:cNvPr>
          <p:cNvGrpSpPr/>
          <p:nvPr/>
        </p:nvGrpSpPr>
        <p:grpSpPr>
          <a:xfrm>
            <a:off x="96284" y="2545036"/>
            <a:ext cx="242640" cy="320400"/>
            <a:chOff x="96284" y="2545036"/>
            <a:chExt cx="2426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121423C5-F168-4002-9C04-CEB9E7A8E01A}"/>
                    </a:ext>
                  </a:extLst>
                </p14:cNvPr>
                <p14:cNvContentPartPr/>
                <p14:nvPr/>
              </p14:nvContentPartPr>
              <p14:xfrm>
                <a:off x="96284" y="2578156"/>
                <a:ext cx="122760" cy="222120"/>
              </p14:xfrm>
            </p:contentPart>
          </mc:Choice>
          <mc:Fallback xmlns=""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121423C5-F168-4002-9C04-CEB9E7A8E0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644" y="2569516"/>
                  <a:ext cx="14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B8B63E81-D4D8-6213-1380-BCB46EF5BB01}"/>
                    </a:ext>
                  </a:extLst>
                </p14:cNvPr>
                <p14:cNvContentPartPr/>
                <p14:nvPr/>
              </p14:nvContentPartPr>
              <p14:xfrm>
                <a:off x="246044" y="2545036"/>
                <a:ext cx="92880" cy="320400"/>
              </p14:xfrm>
            </p:contentPart>
          </mc:Choice>
          <mc:Fallback xmlns=""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B8B63E81-D4D8-6213-1380-BCB46EF5BB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7044" y="2536396"/>
                  <a:ext cx="11052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0" name="Gruppieren 102479">
            <a:extLst>
              <a:ext uri="{FF2B5EF4-FFF2-40B4-BE49-F238E27FC236}">
                <a16:creationId xmlns:a16="http://schemas.microsoft.com/office/drawing/2014/main" id="{B176E025-F233-F0AF-8362-D7DBEA01A7B8}"/>
              </a:ext>
            </a:extLst>
          </p:cNvPr>
          <p:cNvGrpSpPr/>
          <p:nvPr/>
        </p:nvGrpSpPr>
        <p:grpSpPr>
          <a:xfrm>
            <a:off x="4694204" y="550636"/>
            <a:ext cx="316800" cy="362880"/>
            <a:chOff x="4694204" y="550636"/>
            <a:chExt cx="3168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43DD2D14-B5AD-A9E0-A2A8-5B3561DC9CCA}"/>
                    </a:ext>
                  </a:extLst>
                </p14:cNvPr>
                <p14:cNvContentPartPr/>
                <p14:nvPr/>
              </p14:nvContentPartPr>
              <p14:xfrm>
                <a:off x="4780964" y="550636"/>
                <a:ext cx="230040" cy="276120"/>
              </p14:xfrm>
            </p:contentPart>
          </mc:Choice>
          <mc:Fallback xmlns=""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43DD2D14-B5AD-A9E0-A2A8-5B3561DC9C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1964" y="541996"/>
                  <a:ext cx="247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5703855D-DE5D-4869-31C1-D21C4E9A51FA}"/>
                    </a:ext>
                  </a:extLst>
                </p14:cNvPr>
                <p14:cNvContentPartPr/>
                <p14:nvPr/>
              </p14:nvContentPartPr>
              <p14:xfrm>
                <a:off x="4694204" y="709756"/>
                <a:ext cx="228240" cy="203760"/>
              </p14:xfrm>
            </p:contentPart>
          </mc:Choice>
          <mc:Fallback xmlns=""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5703855D-DE5D-4869-31C1-D21C4E9A51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85204" y="701116"/>
                  <a:ext cx="2458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83" name="Gruppieren 102482">
            <a:extLst>
              <a:ext uri="{FF2B5EF4-FFF2-40B4-BE49-F238E27FC236}">
                <a16:creationId xmlns:a16="http://schemas.microsoft.com/office/drawing/2014/main" id="{E5C72227-FC8E-B0CE-3FE9-E355103CFF38}"/>
              </a:ext>
            </a:extLst>
          </p:cNvPr>
          <p:cNvGrpSpPr/>
          <p:nvPr/>
        </p:nvGrpSpPr>
        <p:grpSpPr>
          <a:xfrm>
            <a:off x="10105364" y="553942"/>
            <a:ext cx="1992600" cy="1807560"/>
            <a:chOff x="10105364" y="553942"/>
            <a:chExt cx="1992600" cy="18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EA68B3B-35F6-461F-B06A-14A51077BAB6}"/>
                    </a:ext>
                  </a:extLst>
                </p14:cNvPr>
                <p14:cNvContentPartPr/>
                <p14:nvPr/>
              </p14:nvContentPartPr>
              <p14:xfrm>
                <a:off x="11113724" y="1489222"/>
                <a:ext cx="21960" cy="16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EA68B3B-35F6-461F-B06A-14A51077BA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04724" y="1480222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8E805B6-541B-BEA6-92BE-33A556FAE446}"/>
                    </a:ext>
                  </a:extLst>
                </p14:cNvPr>
                <p14:cNvContentPartPr/>
                <p14:nvPr/>
              </p14:nvContentPartPr>
              <p14:xfrm>
                <a:off x="10486604" y="729262"/>
                <a:ext cx="79560" cy="1262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8E805B6-541B-BEA6-92BE-33A556FAE4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77964" y="720262"/>
                  <a:ext cx="97200" cy="12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EBA0BC-EF2D-38B7-9C28-801CB1D8B2D7}"/>
                    </a:ext>
                  </a:extLst>
                </p14:cNvPr>
                <p14:cNvContentPartPr/>
                <p14:nvPr/>
              </p14:nvContentPartPr>
              <p14:xfrm>
                <a:off x="10439084" y="1923742"/>
                <a:ext cx="1474200" cy="80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EBA0BC-EF2D-38B7-9C28-801CB1D8B2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30444" y="1914742"/>
                  <a:ext cx="1491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41C2A-D319-1BA3-986B-402B4D900E06}"/>
                    </a:ext>
                  </a:extLst>
                </p14:cNvPr>
                <p14:cNvContentPartPr/>
                <p14:nvPr/>
              </p14:nvContentPartPr>
              <p14:xfrm>
                <a:off x="11922644" y="1875862"/>
                <a:ext cx="175320" cy="231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41C2A-D319-1BA3-986B-402B4D900E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914004" y="1866862"/>
                  <a:ext cx="192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E51FC79-B666-7544-F130-7E4DA6494023}"/>
                    </a:ext>
                  </a:extLst>
                </p14:cNvPr>
                <p14:cNvContentPartPr/>
                <p14:nvPr/>
              </p14:nvContentPartPr>
              <p14:xfrm>
                <a:off x="10376804" y="553942"/>
                <a:ext cx="317880" cy="252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E51FC79-B666-7544-F130-7E4DA64940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67804" y="545302"/>
                  <a:ext cx="335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9ECC90-F19E-C8FB-16CA-CB3647D0272F}"/>
                    </a:ext>
                  </a:extLst>
                </p14:cNvPr>
                <p14:cNvContentPartPr/>
                <p14:nvPr/>
              </p14:nvContentPartPr>
              <p14:xfrm>
                <a:off x="10113284" y="637462"/>
                <a:ext cx="62280" cy="261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9ECC90-F19E-C8FB-16CA-CB3647D027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04284" y="628462"/>
                  <a:ext cx="7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B2AE42-1A61-8801-811F-19FD5C7AF2A3}"/>
                    </a:ext>
                  </a:extLst>
                </p14:cNvPr>
                <p14:cNvContentPartPr/>
                <p14:nvPr/>
              </p14:nvContentPartPr>
              <p14:xfrm>
                <a:off x="10105364" y="622342"/>
                <a:ext cx="187200" cy="12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B2AE42-1A61-8801-811F-19FD5C7AF2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96724" y="613342"/>
                  <a:ext cx="20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A7F2A-0522-12A0-9534-76A92FDFC189}"/>
                    </a:ext>
                  </a:extLst>
                </p14:cNvPr>
                <p14:cNvContentPartPr/>
                <p14:nvPr/>
              </p14:nvContentPartPr>
              <p14:xfrm>
                <a:off x="11767844" y="2133262"/>
                <a:ext cx="204840" cy="228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A7F2A-0522-12A0-9534-76A92FDFC1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59204" y="2124262"/>
                  <a:ext cx="222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B62044-FD55-9DBD-9366-24EA5C91FFFD}"/>
                    </a:ext>
                  </a:extLst>
                </p14:cNvPr>
                <p14:cNvContentPartPr/>
                <p14:nvPr/>
              </p14:nvContentPartPr>
              <p14:xfrm>
                <a:off x="11833004" y="2181502"/>
                <a:ext cx="187560" cy="122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B62044-FD55-9DBD-9366-24EA5C91FF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824004" y="2172862"/>
                  <a:ext cx="20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27CF259-947F-79F3-1AD0-6131DF0B9D6E}"/>
                    </a:ext>
                  </a:extLst>
                </p14:cNvPr>
                <p14:cNvContentPartPr/>
                <p14:nvPr/>
              </p14:nvContentPartPr>
              <p14:xfrm>
                <a:off x="11663804" y="1824742"/>
                <a:ext cx="19440" cy="226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27CF259-947F-79F3-1AD0-6131DF0B9D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54804" y="1815742"/>
                  <a:ext cx="37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D80C38-3390-5EB3-CC55-0742835CFCC2}"/>
                    </a:ext>
                  </a:extLst>
                </p14:cNvPr>
                <p14:cNvContentPartPr/>
                <p14:nvPr/>
              </p14:nvContentPartPr>
              <p14:xfrm>
                <a:off x="11436644" y="2176102"/>
                <a:ext cx="127080" cy="151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D80C38-3390-5EB3-CC55-0742835CFC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27644" y="2167102"/>
                  <a:ext cx="14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26A1FF8-6A0F-3564-B672-54DB493B5E55}"/>
                    </a:ext>
                  </a:extLst>
                </p14:cNvPr>
                <p14:cNvContentPartPr/>
                <p14:nvPr/>
              </p14:nvContentPartPr>
              <p14:xfrm>
                <a:off x="11590724" y="2140822"/>
                <a:ext cx="95760" cy="169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26A1FF8-6A0F-3564-B672-54DB493B5E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81724" y="2131822"/>
                  <a:ext cx="113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605636F-7423-3C2C-555D-079CCB45E180}"/>
                    </a:ext>
                  </a:extLst>
                </p14:cNvPr>
                <p14:cNvContentPartPr/>
                <p14:nvPr/>
              </p14:nvContentPartPr>
              <p14:xfrm>
                <a:off x="11649044" y="2104102"/>
                <a:ext cx="89280" cy="14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605636F-7423-3C2C-555D-079CCB45E1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40404" y="2095462"/>
                  <a:ext cx="106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EF0C0E0-79AB-F35B-F6BD-C7DEED018763}"/>
                    </a:ext>
                  </a:extLst>
                </p14:cNvPr>
                <p14:cNvContentPartPr/>
                <p14:nvPr/>
              </p14:nvContentPartPr>
              <p14:xfrm>
                <a:off x="10367084" y="1135702"/>
                <a:ext cx="248400" cy="62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EF0C0E0-79AB-F35B-F6BD-C7DEED0187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58084" y="1126702"/>
                  <a:ext cx="266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F7C6B10-1344-0082-BF8D-CB087594F907}"/>
                    </a:ext>
                  </a:extLst>
                </p14:cNvPr>
                <p14:cNvContentPartPr/>
                <p14:nvPr/>
              </p14:nvContentPartPr>
              <p14:xfrm>
                <a:off x="10142444" y="1133542"/>
                <a:ext cx="165960" cy="176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F7C6B10-1344-0082-BF8D-CB087594F9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33804" y="1124542"/>
                  <a:ext cx="183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728387-6FEE-148E-04FD-80D113468B67}"/>
                    </a:ext>
                  </a:extLst>
                </p14:cNvPr>
                <p14:cNvContentPartPr/>
                <p14:nvPr/>
              </p14:nvContentPartPr>
              <p14:xfrm>
                <a:off x="10489124" y="1174942"/>
                <a:ext cx="1227960" cy="834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728387-6FEE-148E-04FD-80D113468B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80484" y="1165942"/>
                  <a:ext cx="124560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C871AE-E7A2-FFEE-EC11-9ED04DA51B87}"/>
                    </a:ext>
                  </a:extLst>
                </p14:cNvPr>
                <p14:cNvContentPartPr/>
                <p14:nvPr/>
              </p14:nvContentPartPr>
              <p14:xfrm>
                <a:off x="11614124" y="1647622"/>
                <a:ext cx="13680" cy="107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C871AE-E7A2-FFEE-EC11-9ED04DA51B8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05124" y="1638622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5417BBF-D4D3-043F-A073-58A1CB7E6312}"/>
                    </a:ext>
                  </a:extLst>
                </p14:cNvPr>
                <p14:cNvContentPartPr/>
                <p14:nvPr/>
              </p14:nvContentPartPr>
              <p14:xfrm>
                <a:off x="11635004" y="1617382"/>
                <a:ext cx="136800" cy="13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5417BBF-D4D3-043F-A073-58A1CB7E63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26364" y="1608382"/>
                  <a:ext cx="154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D7FA30A-2423-637E-A531-795BB63101D0}"/>
                    </a:ext>
                  </a:extLst>
                </p14:cNvPr>
                <p14:cNvContentPartPr/>
                <p14:nvPr/>
              </p14:nvContentPartPr>
              <p14:xfrm>
                <a:off x="10438724" y="1966582"/>
                <a:ext cx="49320" cy="148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D7FA30A-2423-637E-A531-795BB63101D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0084" y="1957582"/>
                  <a:ext cx="66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9701F99-54C1-6D0E-C1AA-81F244E8D763}"/>
                    </a:ext>
                  </a:extLst>
                </p14:cNvPr>
                <p14:cNvContentPartPr/>
                <p14:nvPr/>
              </p14:nvContentPartPr>
              <p14:xfrm>
                <a:off x="10351964" y="1952182"/>
                <a:ext cx="244800" cy="79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9701F99-54C1-6D0E-C1AA-81F244E8D7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2964" y="1943542"/>
                  <a:ext cx="26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7B337770-4FBB-8102-034D-68F88DFCB468}"/>
                    </a:ext>
                  </a:extLst>
                </p14:cNvPr>
                <p14:cNvContentPartPr/>
                <p14:nvPr/>
              </p14:nvContentPartPr>
              <p14:xfrm>
                <a:off x="10468964" y="1321756"/>
                <a:ext cx="1364040" cy="686160"/>
              </p14:xfrm>
            </p:contentPart>
          </mc:Choice>
          <mc:Fallback xmlns=""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7B337770-4FBB-8102-034D-68F88DFCB4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60324" y="1313116"/>
                  <a:ext cx="13816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79D9B058-99A6-7F80-D87E-866222589E65}"/>
                    </a:ext>
                  </a:extLst>
                </p14:cNvPr>
                <p14:cNvContentPartPr/>
                <p14:nvPr/>
              </p14:nvContentPartPr>
              <p14:xfrm>
                <a:off x="11815004" y="946996"/>
                <a:ext cx="132840" cy="230040"/>
              </p14:xfrm>
            </p:contentPart>
          </mc:Choice>
          <mc:Fallback xmlns=""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79D9B058-99A6-7F80-D87E-866222589E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06364" y="938356"/>
                  <a:ext cx="15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6B34539A-487C-6E98-520F-F770C489509A}"/>
                    </a:ext>
                  </a:extLst>
                </p14:cNvPr>
                <p14:cNvContentPartPr/>
                <p14:nvPr/>
              </p14:nvContentPartPr>
              <p14:xfrm>
                <a:off x="10502084" y="1615156"/>
                <a:ext cx="645120" cy="74880"/>
              </p14:xfrm>
            </p:contentPart>
          </mc:Choice>
          <mc:Fallback xmlns=""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6B34539A-487C-6E98-520F-F770C48950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93084" y="1606156"/>
                  <a:ext cx="66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ACF32570-1784-0F64-4B54-7092DDDF219A}"/>
                    </a:ext>
                  </a:extLst>
                </p14:cNvPr>
                <p14:cNvContentPartPr/>
                <p14:nvPr/>
              </p14:nvContentPartPr>
              <p14:xfrm>
                <a:off x="11141444" y="1631356"/>
                <a:ext cx="20520" cy="195840"/>
              </p14:xfrm>
            </p:contentPart>
          </mc:Choice>
          <mc:Fallback xmlns=""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ACF32570-1784-0F64-4B54-7092DDDF21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32804" y="1622716"/>
                  <a:ext cx="3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C52C9788-D397-D10B-9406-6198895E3B68}"/>
                    </a:ext>
                  </a:extLst>
                </p14:cNvPr>
                <p14:cNvContentPartPr/>
                <p14:nvPr/>
              </p14:nvContentPartPr>
              <p14:xfrm>
                <a:off x="11154404" y="1926916"/>
                <a:ext cx="4320" cy="2520"/>
              </p14:xfrm>
            </p:contentPart>
          </mc:Choice>
          <mc:Fallback xmlns=""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C52C9788-D397-D10B-9406-6198895E3B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45404" y="1918276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2469" name="Freihand 102468">
                  <a:extLst>
                    <a:ext uri="{FF2B5EF4-FFF2-40B4-BE49-F238E27FC236}">
                      <a16:creationId xmlns:a16="http://schemas.microsoft.com/office/drawing/2014/main" id="{F89BCBF4-0019-DB4E-DA73-9765B7B23AF9}"/>
                    </a:ext>
                  </a:extLst>
                </p14:cNvPr>
                <p14:cNvContentPartPr/>
                <p14:nvPr/>
              </p14:nvContentPartPr>
              <p14:xfrm>
                <a:off x="10204364" y="1555396"/>
                <a:ext cx="134640" cy="231840"/>
              </p14:xfrm>
            </p:contentPart>
          </mc:Choice>
          <mc:Fallback xmlns="">
            <p:pic>
              <p:nvPicPr>
                <p:cNvPr id="102469" name="Freihand 102468">
                  <a:extLst>
                    <a:ext uri="{FF2B5EF4-FFF2-40B4-BE49-F238E27FC236}">
                      <a16:creationId xmlns:a16="http://schemas.microsoft.com/office/drawing/2014/main" id="{F89BCBF4-0019-DB4E-DA73-9765B7B23A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95724" y="1546756"/>
                  <a:ext cx="152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2470" name="Freihand 102469">
                  <a:extLst>
                    <a:ext uri="{FF2B5EF4-FFF2-40B4-BE49-F238E27FC236}">
                      <a16:creationId xmlns:a16="http://schemas.microsoft.com/office/drawing/2014/main" id="{3C0A92BD-8C15-4EED-1772-DA10C2CA2325}"/>
                    </a:ext>
                  </a:extLst>
                </p14:cNvPr>
                <p14:cNvContentPartPr/>
                <p14:nvPr/>
              </p14:nvContentPartPr>
              <p14:xfrm>
                <a:off x="11156924" y="1665916"/>
                <a:ext cx="5400" cy="108360"/>
              </p14:xfrm>
            </p:contentPart>
          </mc:Choice>
          <mc:Fallback xmlns="">
            <p:pic>
              <p:nvPicPr>
                <p:cNvPr id="102470" name="Freihand 102469">
                  <a:extLst>
                    <a:ext uri="{FF2B5EF4-FFF2-40B4-BE49-F238E27FC236}">
                      <a16:creationId xmlns:a16="http://schemas.microsoft.com/office/drawing/2014/main" id="{3C0A92BD-8C15-4EED-1772-DA10C2CA23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48284" y="1657276"/>
                  <a:ext cx="2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2471" name="Freihand 102470">
                  <a:extLst>
                    <a:ext uri="{FF2B5EF4-FFF2-40B4-BE49-F238E27FC236}">
                      <a16:creationId xmlns:a16="http://schemas.microsoft.com/office/drawing/2014/main" id="{112FF5F6-A7A3-18DE-F909-0D1464713670}"/>
                    </a:ext>
                  </a:extLst>
                </p14:cNvPr>
                <p14:cNvContentPartPr/>
                <p14:nvPr/>
              </p14:nvContentPartPr>
              <p14:xfrm>
                <a:off x="11139284" y="1879756"/>
                <a:ext cx="12240" cy="51840"/>
              </p14:xfrm>
            </p:contentPart>
          </mc:Choice>
          <mc:Fallback xmlns="">
            <p:pic>
              <p:nvPicPr>
                <p:cNvPr id="102471" name="Freihand 102470">
                  <a:extLst>
                    <a:ext uri="{FF2B5EF4-FFF2-40B4-BE49-F238E27FC236}">
                      <a16:creationId xmlns:a16="http://schemas.microsoft.com/office/drawing/2014/main" id="{112FF5F6-A7A3-18DE-F909-0D14647136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30644" y="1870756"/>
                  <a:ext cx="2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473" name="Freihand 102472">
                  <a:extLst>
                    <a:ext uri="{FF2B5EF4-FFF2-40B4-BE49-F238E27FC236}">
                      <a16:creationId xmlns:a16="http://schemas.microsoft.com/office/drawing/2014/main" id="{7EEED924-ECF5-6B96-1175-ECFC4822B5B3}"/>
                    </a:ext>
                  </a:extLst>
                </p14:cNvPr>
                <p14:cNvContentPartPr/>
                <p14:nvPr/>
              </p14:nvContentPartPr>
              <p14:xfrm>
                <a:off x="11066924" y="2033836"/>
                <a:ext cx="140040" cy="209160"/>
              </p14:xfrm>
            </p:contentPart>
          </mc:Choice>
          <mc:Fallback xmlns="">
            <p:pic>
              <p:nvPicPr>
                <p:cNvPr id="102473" name="Freihand 102472">
                  <a:extLst>
                    <a:ext uri="{FF2B5EF4-FFF2-40B4-BE49-F238E27FC236}">
                      <a16:creationId xmlns:a16="http://schemas.microsoft.com/office/drawing/2014/main" id="{7EEED924-ECF5-6B96-1175-ECFC4822B5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7924" y="2025196"/>
                  <a:ext cx="157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DD07B7A1-6F1C-17BE-C306-2FE23973B516}"/>
                    </a:ext>
                  </a:extLst>
                </p14:cNvPr>
                <p14:cNvContentPartPr/>
                <p14:nvPr/>
              </p14:nvContentPartPr>
              <p14:xfrm>
                <a:off x="10609364" y="1889836"/>
                <a:ext cx="78120" cy="25200"/>
              </p14:xfrm>
            </p:contentPart>
          </mc:Choice>
          <mc:Fallback xmlns=""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DD07B7A1-6F1C-17BE-C306-2FE23973B5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00724" y="1881196"/>
                  <a:ext cx="95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16063598-3868-2BBA-0642-34AD4C7C47A4}"/>
                    </a:ext>
                  </a:extLst>
                </p14:cNvPr>
                <p14:cNvContentPartPr/>
                <p14:nvPr/>
              </p14:nvContentPartPr>
              <p14:xfrm>
                <a:off x="11869724" y="1372876"/>
                <a:ext cx="13680" cy="10800"/>
              </p14:xfrm>
            </p:contentPart>
          </mc:Choice>
          <mc:Fallback xmlns=""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16063598-3868-2BBA-0642-34AD4C7C47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60724" y="1364236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2484" name="Freihand 102483">
                <a:extLst>
                  <a:ext uri="{FF2B5EF4-FFF2-40B4-BE49-F238E27FC236}">
                    <a16:creationId xmlns:a16="http://schemas.microsoft.com/office/drawing/2014/main" id="{0DDEBA7E-E239-71FF-7512-9D8A03BB7CB3}"/>
                  </a:ext>
                </a:extLst>
              </p14:cNvPr>
              <p14:cNvContentPartPr/>
              <p14:nvPr/>
            </p14:nvContentPartPr>
            <p14:xfrm>
              <a:off x="11920484" y="1414636"/>
              <a:ext cx="720" cy="1800"/>
            </p14:xfrm>
          </p:contentPart>
        </mc:Choice>
        <mc:Fallback xmlns="">
          <p:pic>
            <p:nvPicPr>
              <p:cNvPr id="102484" name="Freihand 102483">
                <a:extLst>
                  <a:ext uri="{FF2B5EF4-FFF2-40B4-BE49-F238E27FC236}">
                    <a16:creationId xmlns:a16="http://schemas.microsoft.com/office/drawing/2014/main" id="{0DDEBA7E-E239-71FF-7512-9D8A03BB7CB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911844" y="1405996"/>
                <a:ext cx="183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2485" name="Freihand 102484">
                <a:extLst>
                  <a:ext uri="{FF2B5EF4-FFF2-40B4-BE49-F238E27FC236}">
                    <a16:creationId xmlns:a16="http://schemas.microsoft.com/office/drawing/2014/main" id="{745383EE-3F88-6F02-3A91-A6109E2BB947}"/>
                  </a:ext>
                </a:extLst>
              </p14:cNvPr>
              <p14:cNvContentPartPr/>
              <p14:nvPr/>
            </p14:nvContentPartPr>
            <p14:xfrm>
              <a:off x="10493444" y="1165156"/>
              <a:ext cx="1185120" cy="664920"/>
            </p14:xfrm>
          </p:contentPart>
        </mc:Choice>
        <mc:Fallback xmlns="">
          <p:pic>
            <p:nvPicPr>
              <p:cNvPr id="102485" name="Freihand 102484">
                <a:extLst>
                  <a:ext uri="{FF2B5EF4-FFF2-40B4-BE49-F238E27FC236}">
                    <a16:creationId xmlns:a16="http://schemas.microsoft.com/office/drawing/2014/main" id="{745383EE-3F88-6F02-3A91-A6109E2BB94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484444" y="1156156"/>
                <a:ext cx="120276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95" name="Gruppieren 102494">
            <a:extLst>
              <a:ext uri="{FF2B5EF4-FFF2-40B4-BE49-F238E27FC236}">
                <a16:creationId xmlns:a16="http://schemas.microsoft.com/office/drawing/2014/main" id="{065D8460-DD19-64C3-A64C-48B4EF93AB71}"/>
              </a:ext>
            </a:extLst>
          </p:cNvPr>
          <p:cNvGrpSpPr/>
          <p:nvPr/>
        </p:nvGrpSpPr>
        <p:grpSpPr>
          <a:xfrm>
            <a:off x="11627444" y="667636"/>
            <a:ext cx="254520" cy="320760"/>
            <a:chOff x="11627444" y="667636"/>
            <a:chExt cx="2545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383C46A7-FB40-0133-3628-D630434C0B0B}"/>
                    </a:ext>
                  </a:extLst>
                </p14:cNvPr>
                <p14:cNvContentPartPr/>
                <p14:nvPr/>
              </p14:nvContentPartPr>
              <p14:xfrm>
                <a:off x="11642204" y="760516"/>
                <a:ext cx="90360" cy="172800"/>
              </p14:xfrm>
            </p:contentPart>
          </mc:Choice>
          <mc:Fallback xmlns=""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383C46A7-FB40-0133-3628-D630434C0B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33204" y="751876"/>
                  <a:ext cx="108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2487" name="Freihand 102486">
                  <a:extLst>
                    <a:ext uri="{FF2B5EF4-FFF2-40B4-BE49-F238E27FC236}">
                      <a16:creationId xmlns:a16="http://schemas.microsoft.com/office/drawing/2014/main" id="{F608455F-7228-B734-5408-992A95C376E8}"/>
                    </a:ext>
                  </a:extLst>
                </p14:cNvPr>
                <p14:cNvContentPartPr/>
                <p14:nvPr/>
              </p14:nvContentPartPr>
              <p14:xfrm>
                <a:off x="11666324" y="753676"/>
                <a:ext cx="98280" cy="202320"/>
              </p14:xfrm>
            </p:contentPart>
          </mc:Choice>
          <mc:Fallback xmlns="">
            <p:pic>
              <p:nvPicPr>
                <p:cNvPr id="102487" name="Freihand 102486">
                  <a:extLst>
                    <a:ext uri="{FF2B5EF4-FFF2-40B4-BE49-F238E27FC236}">
                      <a16:creationId xmlns:a16="http://schemas.microsoft.com/office/drawing/2014/main" id="{F608455F-7228-B734-5408-992A95C376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57324" y="745036"/>
                  <a:ext cx="115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FE656B0C-F8DB-84DA-B0F0-232D29705684}"/>
                    </a:ext>
                  </a:extLst>
                </p14:cNvPr>
                <p14:cNvContentPartPr/>
                <p14:nvPr/>
              </p14:nvContentPartPr>
              <p14:xfrm>
                <a:off x="11814644" y="667636"/>
                <a:ext cx="14040" cy="90000"/>
              </p14:xfrm>
            </p:contentPart>
          </mc:Choice>
          <mc:Fallback xmlns=""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FE656B0C-F8DB-84DA-B0F0-232D297056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806004" y="658636"/>
                  <a:ext cx="31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2D9819BA-1E5B-EBCB-4F9C-2CB1140A3899}"/>
                    </a:ext>
                  </a:extLst>
                </p14:cNvPr>
                <p14:cNvContentPartPr/>
                <p14:nvPr/>
              </p14:nvContentPartPr>
              <p14:xfrm>
                <a:off x="11750924" y="711556"/>
                <a:ext cx="131040" cy="7920"/>
              </p14:xfrm>
            </p:contentPart>
          </mc:Choice>
          <mc:Fallback xmlns=""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2D9819BA-1E5B-EBCB-4F9C-2CB1140A38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41924" y="702556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98BAF414-8489-81E5-AA1D-18505ACBF3DB}"/>
                    </a:ext>
                  </a:extLst>
                </p14:cNvPr>
                <p14:cNvContentPartPr/>
                <p14:nvPr/>
              </p14:nvContentPartPr>
              <p14:xfrm>
                <a:off x="11627444" y="800116"/>
                <a:ext cx="70920" cy="188280"/>
              </p14:xfrm>
            </p:contentPart>
          </mc:Choice>
          <mc:Fallback xmlns=""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98BAF414-8489-81E5-AA1D-18505ACBF3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8804" y="791476"/>
                  <a:ext cx="88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E9A75032-E17B-90A8-CDA2-3C768004F98D}"/>
                    </a:ext>
                  </a:extLst>
                </p14:cNvPr>
                <p14:cNvContentPartPr/>
                <p14:nvPr/>
              </p14:nvContentPartPr>
              <p14:xfrm>
                <a:off x="11715284" y="776716"/>
                <a:ext cx="40680" cy="208800"/>
              </p14:xfrm>
            </p:contentPart>
          </mc:Choice>
          <mc:Fallback xmlns=""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E9A75032-E17B-90A8-CDA2-3C768004F9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06284" y="767716"/>
                  <a:ext cx="58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0ACC5AC2-3DFF-E35B-7F1D-8F734025D27B}"/>
                    </a:ext>
                  </a:extLst>
                </p14:cNvPr>
                <p14:cNvContentPartPr/>
                <p14:nvPr/>
              </p14:nvContentPartPr>
              <p14:xfrm>
                <a:off x="11672084" y="853396"/>
                <a:ext cx="66600" cy="41040"/>
              </p14:xfrm>
            </p:contentPart>
          </mc:Choice>
          <mc:Fallback xmlns=""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0ACC5AC2-3DFF-E35B-7F1D-8F734025D2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63444" y="844396"/>
                  <a:ext cx="842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2496" name="Freihand 102495">
                <a:extLst>
                  <a:ext uri="{FF2B5EF4-FFF2-40B4-BE49-F238E27FC236}">
                    <a16:creationId xmlns:a16="http://schemas.microsoft.com/office/drawing/2014/main" id="{36812933-6299-6E6E-AF77-AAE680002705}"/>
                  </a:ext>
                </a:extLst>
              </p14:cNvPr>
              <p14:cNvContentPartPr/>
              <p14:nvPr/>
            </p14:nvContentPartPr>
            <p14:xfrm>
              <a:off x="11017604" y="1507516"/>
              <a:ext cx="59400" cy="52200"/>
            </p14:xfrm>
          </p:contentPart>
        </mc:Choice>
        <mc:Fallback xmlns="">
          <p:pic>
            <p:nvPicPr>
              <p:cNvPr id="102496" name="Freihand 102495">
                <a:extLst>
                  <a:ext uri="{FF2B5EF4-FFF2-40B4-BE49-F238E27FC236}">
                    <a16:creationId xmlns:a16="http://schemas.microsoft.com/office/drawing/2014/main" id="{36812933-6299-6E6E-AF77-AAE68000270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08964" y="1498876"/>
                <a:ext cx="770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4" name="Gruppieren 102503">
            <a:extLst>
              <a:ext uri="{FF2B5EF4-FFF2-40B4-BE49-F238E27FC236}">
                <a16:creationId xmlns:a16="http://schemas.microsoft.com/office/drawing/2014/main" id="{640DF8B9-14EB-42DC-4971-DA3B7AF0CE7C}"/>
              </a:ext>
            </a:extLst>
          </p:cNvPr>
          <p:cNvGrpSpPr/>
          <p:nvPr/>
        </p:nvGrpSpPr>
        <p:grpSpPr>
          <a:xfrm>
            <a:off x="551684" y="2532796"/>
            <a:ext cx="685440" cy="264960"/>
            <a:chOff x="551684" y="2532796"/>
            <a:chExt cx="6854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0A69592F-F303-39E9-FB87-E2A32D6CC0AA}"/>
                    </a:ext>
                  </a:extLst>
                </p14:cNvPr>
                <p14:cNvContentPartPr/>
                <p14:nvPr/>
              </p14:nvContentPartPr>
              <p14:xfrm>
                <a:off x="551684" y="2538916"/>
                <a:ext cx="140400" cy="210960"/>
              </p14:xfrm>
            </p:contentPart>
          </mc:Choice>
          <mc:Fallback xmlns=""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0A69592F-F303-39E9-FB87-E2A32D6CC0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3044" y="2530276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7D588C7A-8AE5-0869-06CB-6E4F6B42FEBF}"/>
                    </a:ext>
                  </a:extLst>
                </p14:cNvPr>
                <p14:cNvContentPartPr/>
                <p14:nvPr/>
              </p14:nvContentPartPr>
              <p14:xfrm>
                <a:off x="744644" y="2654116"/>
                <a:ext cx="28800" cy="143640"/>
              </p14:xfrm>
            </p:contentPart>
          </mc:Choice>
          <mc:Fallback xmlns=""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7D588C7A-8AE5-0869-06CB-6E4F6B42FE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5644" y="2645116"/>
                  <a:ext cx="46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6D32A1FE-7E0F-AA92-2712-515B71AD085B}"/>
                    </a:ext>
                  </a:extLst>
                </p14:cNvPr>
                <p14:cNvContentPartPr/>
                <p14:nvPr/>
              </p14:nvContentPartPr>
              <p14:xfrm>
                <a:off x="727364" y="2724316"/>
                <a:ext cx="70560" cy="31320"/>
              </p14:xfrm>
            </p:contentPart>
          </mc:Choice>
          <mc:Fallback xmlns=""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6D32A1FE-7E0F-AA92-2712-515B71AD085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8364" y="2715316"/>
                  <a:ext cx="8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AAB8023E-B91B-D803-B7D8-CD838BE4A0EB}"/>
                    </a:ext>
                  </a:extLst>
                </p14:cNvPr>
                <p14:cNvContentPartPr/>
                <p14:nvPr/>
              </p14:nvContentPartPr>
              <p14:xfrm>
                <a:off x="885404" y="2579236"/>
                <a:ext cx="112680" cy="13320"/>
              </p14:xfrm>
            </p:contentPart>
          </mc:Choice>
          <mc:Fallback xmlns=""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AAB8023E-B91B-D803-B7D8-CD838BE4A0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6404" y="2570236"/>
                  <a:ext cx="13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2502" name="Freihand 102501">
                  <a:extLst>
                    <a:ext uri="{FF2B5EF4-FFF2-40B4-BE49-F238E27FC236}">
                      <a16:creationId xmlns:a16="http://schemas.microsoft.com/office/drawing/2014/main" id="{B9FB058F-8F72-C23A-4F39-8C52AADF6E57}"/>
                    </a:ext>
                  </a:extLst>
                </p14:cNvPr>
                <p14:cNvContentPartPr/>
                <p14:nvPr/>
              </p14:nvContentPartPr>
              <p14:xfrm>
                <a:off x="889724" y="2654116"/>
                <a:ext cx="115560" cy="31680"/>
              </p14:xfrm>
            </p:contentPart>
          </mc:Choice>
          <mc:Fallback xmlns="">
            <p:pic>
              <p:nvPicPr>
                <p:cNvPr id="102502" name="Freihand 102501">
                  <a:extLst>
                    <a:ext uri="{FF2B5EF4-FFF2-40B4-BE49-F238E27FC236}">
                      <a16:creationId xmlns:a16="http://schemas.microsoft.com/office/drawing/2014/main" id="{B9FB058F-8F72-C23A-4F39-8C52AADF6E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1084" y="2645116"/>
                  <a:ext cx="133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80498A0A-B3A2-E97C-86A2-1D49E9C15D67}"/>
                    </a:ext>
                  </a:extLst>
                </p14:cNvPr>
                <p14:cNvContentPartPr/>
                <p14:nvPr/>
              </p14:nvContentPartPr>
              <p14:xfrm>
                <a:off x="1104644" y="2532796"/>
                <a:ext cx="132480" cy="183240"/>
              </p14:xfrm>
            </p:contentPart>
          </mc:Choice>
          <mc:Fallback xmlns=""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80498A0A-B3A2-E97C-86A2-1D49E9C15D6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644" y="2523796"/>
                  <a:ext cx="1501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02505" name="Freihand 102504">
                <a:extLst>
                  <a:ext uri="{FF2B5EF4-FFF2-40B4-BE49-F238E27FC236}">
                    <a16:creationId xmlns:a16="http://schemas.microsoft.com/office/drawing/2014/main" id="{1D648750-114C-1FE4-5276-D0513C86B8B0}"/>
                  </a:ext>
                </a:extLst>
              </p14:cNvPr>
              <p14:cNvContentPartPr/>
              <p14:nvPr/>
            </p14:nvContentPartPr>
            <p14:xfrm>
              <a:off x="433244" y="2444956"/>
              <a:ext cx="75600" cy="99360"/>
            </p14:xfrm>
          </p:contentPart>
        </mc:Choice>
        <mc:Fallback xmlns="">
          <p:pic>
            <p:nvPicPr>
              <p:cNvPr id="102505" name="Freihand 102504">
                <a:extLst>
                  <a:ext uri="{FF2B5EF4-FFF2-40B4-BE49-F238E27FC236}">
                    <a16:creationId xmlns:a16="http://schemas.microsoft.com/office/drawing/2014/main" id="{1D648750-114C-1FE4-5276-D0513C86B8B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4604" y="2436316"/>
                <a:ext cx="932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8" name="Gruppieren 102507">
            <a:extLst>
              <a:ext uri="{FF2B5EF4-FFF2-40B4-BE49-F238E27FC236}">
                <a16:creationId xmlns:a16="http://schemas.microsoft.com/office/drawing/2014/main" id="{CC00A84F-6F2D-A5E8-B1F3-05945C69EF44}"/>
              </a:ext>
            </a:extLst>
          </p:cNvPr>
          <p:cNvGrpSpPr/>
          <p:nvPr/>
        </p:nvGrpSpPr>
        <p:grpSpPr>
          <a:xfrm>
            <a:off x="1261964" y="2365756"/>
            <a:ext cx="54000" cy="147960"/>
            <a:chOff x="1261964" y="2365756"/>
            <a:chExt cx="5400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05D77715-418B-53CC-9EEB-1674EC1F6BA8}"/>
                    </a:ext>
                  </a:extLst>
                </p14:cNvPr>
                <p14:cNvContentPartPr/>
                <p14:nvPr/>
              </p14:nvContentPartPr>
              <p14:xfrm>
                <a:off x="1261964" y="2365756"/>
                <a:ext cx="3960" cy="147960"/>
              </p14:xfrm>
            </p:contentPart>
          </mc:Choice>
          <mc:Fallback xmlns=""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05D77715-418B-53CC-9EEB-1674EC1F6B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52964" y="2357116"/>
                  <a:ext cx="21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FE8AF130-7342-8DE7-A249-EBB082B6CEC5}"/>
                    </a:ext>
                  </a:extLst>
                </p14:cNvPr>
                <p14:cNvContentPartPr/>
                <p14:nvPr/>
              </p14:nvContentPartPr>
              <p14:xfrm>
                <a:off x="1310564" y="2386636"/>
                <a:ext cx="5400" cy="111240"/>
              </p14:xfrm>
            </p:contentPart>
          </mc:Choice>
          <mc:Fallback xmlns=""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FE8AF130-7342-8DE7-A249-EBB082B6CE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01564" y="2377996"/>
                  <a:ext cx="2304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02509" name="Freihand 102508">
                <a:extLst>
                  <a:ext uri="{FF2B5EF4-FFF2-40B4-BE49-F238E27FC236}">
                    <a16:creationId xmlns:a16="http://schemas.microsoft.com/office/drawing/2014/main" id="{50EADF80-3F3D-6058-1A2E-42DFB5448362}"/>
                  </a:ext>
                </a:extLst>
              </p14:cNvPr>
              <p14:cNvContentPartPr/>
              <p14:nvPr/>
            </p14:nvContentPartPr>
            <p14:xfrm>
              <a:off x="2286164" y="169036"/>
              <a:ext cx="906840" cy="552960"/>
            </p14:xfrm>
          </p:contentPart>
        </mc:Choice>
        <mc:Fallback xmlns="">
          <p:pic>
            <p:nvPicPr>
              <p:cNvPr id="102509" name="Freihand 102508">
                <a:extLst>
                  <a:ext uri="{FF2B5EF4-FFF2-40B4-BE49-F238E27FC236}">
                    <a16:creationId xmlns:a16="http://schemas.microsoft.com/office/drawing/2014/main" id="{50EADF80-3F3D-6058-1A2E-42DFB544836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277164" y="160396"/>
                <a:ext cx="924480" cy="57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21" name="Gruppieren 102520">
            <a:extLst>
              <a:ext uri="{FF2B5EF4-FFF2-40B4-BE49-F238E27FC236}">
                <a16:creationId xmlns:a16="http://schemas.microsoft.com/office/drawing/2014/main" id="{70F8DA1B-F674-BE2A-52B4-DCC8AFACB9A7}"/>
              </a:ext>
            </a:extLst>
          </p:cNvPr>
          <p:cNvGrpSpPr/>
          <p:nvPr/>
        </p:nvGrpSpPr>
        <p:grpSpPr>
          <a:xfrm>
            <a:off x="5624084" y="127636"/>
            <a:ext cx="451080" cy="165240"/>
            <a:chOff x="5624084" y="127636"/>
            <a:chExt cx="45108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2F314292-1100-F448-B5DA-A2F992061239}"/>
                    </a:ext>
                  </a:extLst>
                </p14:cNvPr>
                <p14:cNvContentPartPr/>
                <p14:nvPr/>
              </p14:nvContentPartPr>
              <p14:xfrm>
                <a:off x="5624084" y="212596"/>
                <a:ext cx="189360" cy="11160"/>
              </p14:xfrm>
            </p:contentPart>
          </mc:Choice>
          <mc:Fallback xmlns=""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2F314292-1100-F448-B5DA-A2F9920612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5084" y="203596"/>
                  <a:ext cx="20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21BB2605-FC68-B52C-7BFA-B8B975017C1C}"/>
                    </a:ext>
                  </a:extLst>
                </p14:cNvPr>
                <p14:cNvContentPartPr/>
                <p14:nvPr/>
              </p14:nvContentPartPr>
              <p14:xfrm>
                <a:off x="5658644" y="273436"/>
                <a:ext cx="151200" cy="19440"/>
              </p14:xfrm>
            </p:contentPart>
          </mc:Choice>
          <mc:Fallback xmlns=""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21BB2605-FC68-B52C-7BFA-B8B975017C1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49644" y="264436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97C3D1ED-67B3-2D2C-CD51-7B893366F638}"/>
                    </a:ext>
                  </a:extLst>
                </p14:cNvPr>
                <p14:cNvContentPartPr/>
                <p14:nvPr/>
              </p14:nvContentPartPr>
              <p14:xfrm>
                <a:off x="5881484" y="127636"/>
                <a:ext cx="193680" cy="162000"/>
              </p14:xfrm>
            </p:contentPart>
          </mc:Choice>
          <mc:Fallback xmlns=""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97C3D1ED-67B3-2D2C-CD51-7B893366F6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72844" y="118996"/>
                  <a:ext cx="2113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02522" name="Freihand 102521">
                <a:extLst>
                  <a:ext uri="{FF2B5EF4-FFF2-40B4-BE49-F238E27FC236}">
                    <a16:creationId xmlns:a16="http://schemas.microsoft.com/office/drawing/2014/main" id="{6AE0A60C-C3FF-EA03-D6AE-B57E33D639C5}"/>
                  </a:ext>
                </a:extLst>
              </p14:cNvPr>
              <p14:cNvContentPartPr/>
              <p14:nvPr/>
            </p14:nvContentPartPr>
            <p14:xfrm>
              <a:off x="6384044" y="108916"/>
              <a:ext cx="135360" cy="324720"/>
            </p14:xfrm>
          </p:contentPart>
        </mc:Choice>
        <mc:Fallback xmlns="">
          <p:pic>
            <p:nvPicPr>
              <p:cNvPr id="102522" name="Freihand 102521">
                <a:extLst>
                  <a:ext uri="{FF2B5EF4-FFF2-40B4-BE49-F238E27FC236}">
                    <a16:creationId xmlns:a16="http://schemas.microsoft.com/office/drawing/2014/main" id="{6AE0A60C-C3FF-EA03-D6AE-B57E33D639C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375404" y="99916"/>
                <a:ext cx="1530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35" name="Gruppieren 102534">
            <a:extLst>
              <a:ext uri="{FF2B5EF4-FFF2-40B4-BE49-F238E27FC236}">
                <a16:creationId xmlns:a16="http://schemas.microsoft.com/office/drawing/2014/main" id="{B9318306-D99D-865E-B22A-21528B4ED87C}"/>
              </a:ext>
            </a:extLst>
          </p:cNvPr>
          <p:cNvGrpSpPr/>
          <p:nvPr/>
        </p:nvGrpSpPr>
        <p:grpSpPr>
          <a:xfrm>
            <a:off x="6587444" y="10636"/>
            <a:ext cx="265320" cy="231120"/>
            <a:chOff x="6587444" y="10636"/>
            <a:chExt cx="2653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01FDB4C2-8441-7502-8D2A-3C66CFEF0ADD}"/>
                    </a:ext>
                  </a:extLst>
                </p14:cNvPr>
                <p14:cNvContentPartPr/>
                <p14:nvPr/>
              </p14:nvContentPartPr>
              <p14:xfrm>
                <a:off x="6587444" y="10636"/>
                <a:ext cx="16200" cy="74160"/>
              </p14:xfrm>
            </p:contentPart>
          </mc:Choice>
          <mc:Fallback xmlns=""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01FDB4C2-8441-7502-8D2A-3C66CFEF0A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78444" y="1996"/>
                  <a:ext cx="3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2524" name="Freihand 102523">
                  <a:extLst>
                    <a:ext uri="{FF2B5EF4-FFF2-40B4-BE49-F238E27FC236}">
                      <a16:creationId xmlns:a16="http://schemas.microsoft.com/office/drawing/2014/main" id="{2CCA8DDB-D2CD-0D03-FA50-CD2FA4E10A72}"/>
                    </a:ext>
                  </a:extLst>
                </p14:cNvPr>
                <p14:cNvContentPartPr/>
                <p14:nvPr/>
              </p14:nvContentPartPr>
              <p14:xfrm>
                <a:off x="6691484" y="147076"/>
                <a:ext cx="161280" cy="36000"/>
              </p14:xfrm>
            </p:contentPart>
          </mc:Choice>
          <mc:Fallback xmlns="">
            <p:pic>
              <p:nvPicPr>
                <p:cNvPr id="102524" name="Freihand 102523">
                  <a:extLst>
                    <a:ext uri="{FF2B5EF4-FFF2-40B4-BE49-F238E27FC236}">
                      <a16:creationId xmlns:a16="http://schemas.microsoft.com/office/drawing/2014/main" id="{2CCA8DDB-D2CD-0D03-FA50-CD2FA4E10A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82844" y="138076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C8413E6B-CF7B-6FAD-27CE-1ECAFAA87712}"/>
                    </a:ext>
                  </a:extLst>
                </p14:cNvPr>
                <p14:cNvContentPartPr/>
                <p14:nvPr/>
              </p14:nvContentPartPr>
              <p14:xfrm>
                <a:off x="6693644" y="221236"/>
                <a:ext cx="151200" cy="20520"/>
              </p14:xfrm>
            </p:contentPart>
          </mc:Choice>
          <mc:Fallback xmlns=""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C8413E6B-CF7B-6FAD-27CE-1ECAFAA877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85004" y="212596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4" name="Gruppieren 102533">
            <a:extLst>
              <a:ext uri="{FF2B5EF4-FFF2-40B4-BE49-F238E27FC236}">
                <a16:creationId xmlns:a16="http://schemas.microsoft.com/office/drawing/2014/main" id="{212B1A71-825E-DC04-C0F7-720AAF2C4EEF}"/>
              </a:ext>
            </a:extLst>
          </p:cNvPr>
          <p:cNvGrpSpPr/>
          <p:nvPr/>
        </p:nvGrpSpPr>
        <p:grpSpPr>
          <a:xfrm>
            <a:off x="7075964" y="15316"/>
            <a:ext cx="759960" cy="329760"/>
            <a:chOff x="7075964" y="15316"/>
            <a:chExt cx="7599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61D8C4A2-1DA1-FADD-EFB4-CAF2D3C7FF0B}"/>
                    </a:ext>
                  </a:extLst>
                </p14:cNvPr>
                <p14:cNvContentPartPr/>
                <p14:nvPr/>
              </p14:nvContentPartPr>
              <p14:xfrm>
                <a:off x="7075964" y="15316"/>
                <a:ext cx="79920" cy="171000"/>
              </p14:xfrm>
            </p:contentPart>
          </mc:Choice>
          <mc:Fallback xmlns=""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61D8C4A2-1DA1-FADD-EFB4-CAF2D3C7FF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67324" y="6676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59279B42-97EA-8BE4-E993-4B1594761CF8}"/>
                    </a:ext>
                  </a:extLst>
                </p14:cNvPr>
                <p14:cNvContentPartPr/>
                <p14:nvPr/>
              </p14:nvContentPartPr>
              <p14:xfrm>
                <a:off x="7077044" y="161476"/>
                <a:ext cx="126360" cy="60840"/>
              </p14:xfrm>
            </p:contentPart>
          </mc:Choice>
          <mc:Fallback xmlns=""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59279B42-97EA-8BE4-E993-4B1594761CF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68404" y="152476"/>
                  <a:ext cx="144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CCEE73BA-5E21-6572-320A-B0F12C86671D}"/>
                    </a:ext>
                  </a:extLst>
                </p14:cNvPr>
                <p14:cNvContentPartPr/>
                <p14:nvPr/>
              </p14:nvContentPartPr>
              <p14:xfrm>
                <a:off x="7098284" y="261556"/>
                <a:ext cx="113760" cy="83520"/>
              </p14:xfrm>
            </p:contentPart>
          </mc:Choice>
          <mc:Fallback xmlns=""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CCEE73BA-5E21-6572-320A-B0F12C8667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89284" y="252916"/>
                  <a:ext cx="131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9ADC3BB2-995B-15D3-FD92-37F828016822}"/>
                    </a:ext>
                  </a:extLst>
                </p14:cNvPr>
                <p14:cNvContentPartPr/>
                <p14:nvPr/>
              </p14:nvContentPartPr>
              <p14:xfrm>
                <a:off x="7292324" y="84076"/>
                <a:ext cx="118440" cy="179280"/>
              </p14:xfrm>
            </p:contentPart>
          </mc:Choice>
          <mc:Fallback xmlns=""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9ADC3BB2-995B-15D3-FD92-37F8280168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83324" y="75076"/>
                  <a:ext cx="13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147A2E76-6CED-E286-42DE-54FBF5353DE7}"/>
                    </a:ext>
                  </a:extLst>
                </p14:cNvPr>
                <p14:cNvContentPartPr/>
                <p14:nvPr/>
              </p14:nvContentPartPr>
              <p14:xfrm>
                <a:off x="7293764" y="146356"/>
                <a:ext cx="126720" cy="68040"/>
              </p14:xfrm>
            </p:contentPart>
          </mc:Choice>
          <mc:Fallback xmlns=""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147A2E76-6CED-E286-42DE-54FBF5353D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85124" y="137716"/>
                  <a:ext cx="14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2E8E1701-7E0D-E678-A602-39E5B7105D32}"/>
                    </a:ext>
                  </a:extLst>
                </p14:cNvPr>
                <p14:cNvContentPartPr/>
                <p14:nvPr/>
              </p14:nvContentPartPr>
              <p14:xfrm>
                <a:off x="7490324" y="115036"/>
                <a:ext cx="122760" cy="126720"/>
              </p14:xfrm>
            </p:contentPart>
          </mc:Choice>
          <mc:Fallback xmlns=""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2E8E1701-7E0D-E678-A602-39E5B7105D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81684" y="106036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5AF44E03-E324-2186-2EE8-31A4B6652CB7}"/>
                    </a:ext>
                  </a:extLst>
                </p14:cNvPr>
                <p14:cNvContentPartPr/>
                <p14:nvPr/>
              </p14:nvContentPartPr>
              <p14:xfrm>
                <a:off x="7713884" y="57076"/>
                <a:ext cx="122040" cy="183600"/>
              </p14:xfrm>
            </p:contentPart>
          </mc:Choice>
          <mc:Fallback xmlns=""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5AF44E03-E324-2186-2EE8-31A4B6652C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04884" y="48436"/>
                  <a:ext cx="139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838A23E4-0E7C-4B47-53CE-2C6F599A1AD1}"/>
                    </a:ext>
                  </a:extLst>
                </p14:cNvPr>
                <p14:cNvContentPartPr/>
                <p14:nvPr/>
              </p14:nvContentPartPr>
              <p14:xfrm>
                <a:off x="7630364" y="113596"/>
                <a:ext cx="162360" cy="78120"/>
              </p14:xfrm>
            </p:contentPart>
          </mc:Choice>
          <mc:Fallback xmlns=""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838A23E4-0E7C-4B47-53CE-2C6F599A1A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21364" y="104596"/>
                  <a:ext cx="1800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9" name="Gruppieren 102538">
            <a:extLst>
              <a:ext uri="{FF2B5EF4-FFF2-40B4-BE49-F238E27FC236}">
                <a16:creationId xmlns:a16="http://schemas.microsoft.com/office/drawing/2014/main" id="{30505BD6-9B0E-08F6-257F-4A0781B8CA16}"/>
              </a:ext>
            </a:extLst>
          </p:cNvPr>
          <p:cNvGrpSpPr/>
          <p:nvPr/>
        </p:nvGrpSpPr>
        <p:grpSpPr>
          <a:xfrm>
            <a:off x="1546364" y="2604436"/>
            <a:ext cx="363600" cy="208440"/>
            <a:chOff x="1546364" y="2604436"/>
            <a:chExt cx="363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9E723B5C-988E-F7D2-362D-634E5C2665C7}"/>
                    </a:ext>
                  </a:extLst>
                </p14:cNvPr>
                <p14:cNvContentPartPr/>
                <p14:nvPr/>
              </p14:nvContentPartPr>
              <p14:xfrm>
                <a:off x="1549964" y="2670676"/>
                <a:ext cx="193680" cy="13680"/>
              </p14:xfrm>
            </p:contentPart>
          </mc:Choice>
          <mc:Fallback xmlns=""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9E723B5C-988E-F7D2-362D-634E5C2665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40964" y="2661676"/>
                  <a:ext cx="21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AF918637-30A7-619F-A690-F7CDEAC1B9EA}"/>
                    </a:ext>
                  </a:extLst>
                </p14:cNvPr>
                <p14:cNvContentPartPr/>
                <p14:nvPr/>
              </p14:nvContentPartPr>
              <p14:xfrm>
                <a:off x="1546364" y="2748076"/>
                <a:ext cx="159840" cy="13320"/>
              </p14:xfrm>
            </p:contentPart>
          </mc:Choice>
          <mc:Fallback xmlns=""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AF918637-30A7-619F-A690-F7CDEAC1B9E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37364" y="2739076"/>
                  <a:ext cx="177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BCBF6CAD-88AD-F384-2F36-32F2687360F5}"/>
                    </a:ext>
                  </a:extLst>
                </p14:cNvPr>
                <p14:cNvContentPartPr/>
                <p14:nvPr/>
              </p14:nvContentPartPr>
              <p14:xfrm>
                <a:off x="1735004" y="2604436"/>
                <a:ext cx="174960" cy="208440"/>
              </p14:xfrm>
            </p:contentPart>
          </mc:Choice>
          <mc:Fallback xmlns=""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BCBF6CAD-88AD-F384-2F36-32F2687360F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26364" y="2595796"/>
                  <a:ext cx="192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43" name="Gruppieren 102542">
            <a:extLst>
              <a:ext uri="{FF2B5EF4-FFF2-40B4-BE49-F238E27FC236}">
                <a16:creationId xmlns:a16="http://schemas.microsoft.com/office/drawing/2014/main" id="{AAD88BFA-93AA-9B32-6482-D6BCCE2BB6D5}"/>
              </a:ext>
            </a:extLst>
          </p:cNvPr>
          <p:cNvGrpSpPr/>
          <p:nvPr/>
        </p:nvGrpSpPr>
        <p:grpSpPr>
          <a:xfrm>
            <a:off x="3744884" y="34036"/>
            <a:ext cx="1724760" cy="834120"/>
            <a:chOff x="3744884" y="34036"/>
            <a:chExt cx="172476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AF0F4C97-4460-A183-4F9E-BE1243B18D3D}"/>
                    </a:ext>
                  </a:extLst>
                </p14:cNvPr>
                <p14:cNvContentPartPr/>
                <p14:nvPr/>
              </p14:nvContentPartPr>
              <p14:xfrm>
                <a:off x="4636604" y="179476"/>
                <a:ext cx="114120" cy="249840"/>
              </p14:xfrm>
            </p:contentPart>
          </mc:Choice>
          <mc:Fallback xmlns=""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AF0F4C97-4460-A183-4F9E-BE1243B18D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27604" y="170476"/>
                  <a:ext cx="131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3143A8EE-6F2D-9598-5CFA-6259938A07F8}"/>
                    </a:ext>
                  </a:extLst>
                </p14:cNvPr>
                <p14:cNvContentPartPr/>
                <p14:nvPr/>
              </p14:nvContentPartPr>
              <p14:xfrm>
                <a:off x="4850444" y="205396"/>
                <a:ext cx="146880" cy="24480"/>
              </p14:xfrm>
            </p:contentPart>
          </mc:Choice>
          <mc:Fallback xmlns=""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3143A8EE-6F2D-9598-5CFA-6259938A07F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41804" y="196396"/>
                  <a:ext cx="164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6B80E944-3688-983B-A82C-2DBF8B518285}"/>
                    </a:ext>
                  </a:extLst>
                </p14:cNvPr>
                <p14:cNvContentPartPr/>
                <p14:nvPr/>
              </p14:nvContentPartPr>
              <p14:xfrm>
                <a:off x="4869524" y="244996"/>
                <a:ext cx="139680" cy="26280"/>
              </p14:xfrm>
            </p:contentPart>
          </mc:Choice>
          <mc:Fallback xmlns=""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6B80E944-3688-983B-A82C-2DBF8B5182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60884" y="236356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6074A12E-716C-2493-5CBB-113F3C860C8F}"/>
                    </a:ext>
                  </a:extLst>
                </p14:cNvPr>
                <p14:cNvContentPartPr/>
                <p14:nvPr/>
              </p14:nvContentPartPr>
              <p14:xfrm>
                <a:off x="5075084" y="34036"/>
                <a:ext cx="165600" cy="205560"/>
              </p14:xfrm>
            </p:contentPart>
          </mc:Choice>
          <mc:Fallback xmlns=""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6074A12E-716C-2493-5CBB-113F3C860C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66084" y="25036"/>
                  <a:ext cx="183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00AA4BEE-850A-AA22-2AD2-83451F918153}"/>
                    </a:ext>
                  </a:extLst>
                </p14:cNvPr>
                <p14:cNvContentPartPr/>
                <p14:nvPr/>
              </p14:nvContentPartPr>
              <p14:xfrm>
                <a:off x="5128004" y="261916"/>
                <a:ext cx="153720" cy="131760"/>
              </p14:xfrm>
            </p:contentPart>
          </mc:Choice>
          <mc:Fallback xmlns=""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00AA4BEE-850A-AA22-2AD2-83451F9181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19364" y="253276"/>
                  <a:ext cx="17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A022E909-FD57-59ED-CA3B-75A3CA3BCD7F}"/>
                    </a:ext>
                  </a:extLst>
                </p14:cNvPr>
                <p14:cNvContentPartPr/>
                <p14:nvPr/>
              </p14:nvContentPartPr>
              <p14:xfrm>
                <a:off x="5333924" y="155356"/>
                <a:ext cx="113400" cy="151920"/>
              </p14:xfrm>
            </p:contentPart>
          </mc:Choice>
          <mc:Fallback xmlns=""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A022E909-FD57-59ED-CA3B-75A3CA3BCD7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25284" y="146356"/>
                  <a:ext cx="131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E1602225-1695-CC3E-7A8C-0C7D5F0F5CDE}"/>
                    </a:ext>
                  </a:extLst>
                </p14:cNvPr>
                <p14:cNvContentPartPr/>
                <p14:nvPr/>
              </p14:nvContentPartPr>
              <p14:xfrm>
                <a:off x="5338604" y="177316"/>
                <a:ext cx="131040" cy="83520"/>
              </p14:xfrm>
            </p:contentPart>
          </mc:Choice>
          <mc:Fallback xmlns=""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E1602225-1695-CC3E-7A8C-0C7D5F0F5CD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29964" y="168676"/>
                  <a:ext cx="148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4829C5DD-2CC8-43AC-5F73-E7C8CE5DAE50}"/>
                    </a:ext>
                  </a:extLst>
                </p14:cNvPr>
                <p14:cNvContentPartPr/>
                <p14:nvPr/>
              </p14:nvContentPartPr>
              <p14:xfrm>
                <a:off x="3744884" y="406996"/>
                <a:ext cx="905760" cy="461160"/>
              </p14:xfrm>
            </p:contentPart>
          </mc:Choice>
          <mc:Fallback xmlns=""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4829C5DD-2CC8-43AC-5F73-E7C8CE5DAE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36244" y="398356"/>
                  <a:ext cx="923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9BDDF5B1-53BD-83F0-AA72-9EA0E724BA91}"/>
                    </a:ext>
                  </a:extLst>
                </p14:cNvPr>
                <p14:cNvContentPartPr/>
                <p14:nvPr/>
              </p14:nvContentPartPr>
              <p14:xfrm>
                <a:off x="4789244" y="566476"/>
                <a:ext cx="405000" cy="48600"/>
              </p14:xfrm>
            </p:contentPart>
          </mc:Choice>
          <mc:Fallback xmlns=""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9BDDF5B1-53BD-83F0-AA72-9EA0E724BA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80244" y="557476"/>
                  <a:ext cx="422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DFD3C2E4-B04C-CF5D-A0EE-E6BF8105E479}"/>
                    </a:ext>
                  </a:extLst>
                </p14:cNvPr>
                <p14:cNvContentPartPr/>
                <p14:nvPr/>
              </p14:nvContentPartPr>
              <p14:xfrm>
                <a:off x="4621484" y="476116"/>
                <a:ext cx="272880" cy="234720"/>
              </p14:xfrm>
            </p:contentPart>
          </mc:Choice>
          <mc:Fallback xmlns=""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DFD3C2E4-B04C-CF5D-A0EE-E6BF8105E47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12844" y="467476"/>
                  <a:ext cx="2905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56" name="Gruppieren 102555">
            <a:extLst>
              <a:ext uri="{FF2B5EF4-FFF2-40B4-BE49-F238E27FC236}">
                <a16:creationId xmlns:a16="http://schemas.microsoft.com/office/drawing/2014/main" id="{E82B63EB-AEEF-6A62-EE3D-565C58458ABA}"/>
              </a:ext>
            </a:extLst>
          </p:cNvPr>
          <p:cNvGrpSpPr/>
          <p:nvPr/>
        </p:nvGrpSpPr>
        <p:grpSpPr>
          <a:xfrm>
            <a:off x="5443724" y="392596"/>
            <a:ext cx="1503000" cy="385560"/>
            <a:chOff x="5443724" y="392596"/>
            <a:chExt cx="15030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5FA6892B-349A-8442-9DE5-45E01B17D17B}"/>
                    </a:ext>
                  </a:extLst>
                </p14:cNvPr>
                <p14:cNvContentPartPr/>
                <p14:nvPr/>
              </p14:nvContentPartPr>
              <p14:xfrm>
                <a:off x="5443724" y="582316"/>
                <a:ext cx="136080" cy="195840"/>
              </p14:xfrm>
            </p:contentPart>
          </mc:Choice>
          <mc:Fallback xmlns=""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5FA6892B-349A-8442-9DE5-45E01B17D1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34724" y="573676"/>
                  <a:ext cx="153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DD6AD984-AFB9-2349-0CDF-358B70F03BC7}"/>
                    </a:ext>
                  </a:extLst>
                </p14:cNvPr>
                <p14:cNvContentPartPr/>
                <p14:nvPr/>
              </p14:nvContentPartPr>
              <p14:xfrm>
                <a:off x="5684564" y="598876"/>
                <a:ext cx="144720" cy="18360"/>
              </p14:xfrm>
            </p:contentPart>
          </mc:Choice>
          <mc:Fallback xmlns=""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DD6AD984-AFB9-2349-0CDF-358B70F03BC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75564" y="590236"/>
                  <a:ext cx="16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A5CC1C33-A348-EC04-BB79-8FAFA357A47A}"/>
                    </a:ext>
                  </a:extLst>
                </p14:cNvPr>
                <p14:cNvContentPartPr/>
                <p14:nvPr/>
              </p14:nvContentPartPr>
              <p14:xfrm>
                <a:off x="5700404" y="666556"/>
                <a:ext cx="108720" cy="6120"/>
              </p14:xfrm>
            </p:contentPart>
          </mc:Choice>
          <mc:Fallback xmlns=""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A5CC1C33-A348-EC04-BB79-8FAFA357A47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91764" y="657916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8B789D41-C2C0-8FF8-6A02-66167AACB176}"/>
                    </a:ext>
                  </a:extLst>
                </p14:cNvPr>
                <p14:cNvContentPartPr/>
                <p14:nvPr/>
              </p14:nvContentPartPr>
              <p14:xfrm>
                <a:off x="5984084" y="534076"/>
                <a:ext cx="116640" cy="152280"/>
              </p14:xfrm>
            </p:contentPart>
          </mc:Choice>
          <mc:Fallback xmlns=""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8B789D41-C2C0-8FF8-6A02-66167AACB1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75444" y="525076"/>
                  <a:ext cx="1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111C42CF-A1B5-98A7-BACB-25680FB67081}"/>
                    </a:ext>
                  </a:extLst>
                </p14:cNvPr>
                <p14:cNvContentPartPr/>
                <p14:nvPr/>
              </p14:nvContentPartPr>
              <p14:xfrm>
                <a:off x="6011084" y="498436"/>
                <a:ext cx="166680" cy="19440"/>
              </p14:xfrm>
            </p:contentPart>
          </mc:Choice>
          <mc:Fallback xmlns=""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111C42CF-A1B5-98A7-BACB-25680FB670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02084" y="489436"/>
                  <a:ext cx="18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4A5C7AF1-998D-61AE-2910-40A210A00D5A}"/>
                    </a:ext>
                  </a:extLst>
                </p14:cNvPr>
                <p14:cNvContentPartPr/>
                <p14:nvPr/>
              </p14:nvContentPartPr>
              <p14:xfrm>
                <a:off x="6276764" y="594916"/>
                <a:ext cx="141120" cy="34920"/>
              </p14:xfrm>
            </p:contentPart>
          </mc:Choice>
          <mc:Fallback xmlns=""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4A5C7AF1-998D-61AE-2910-40A210A00D5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7764" y="585916"/>
                  <a:ext cx="158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EC8030D6-96DB-597E-C266-3048DF9A1FA4}"/>
                    </a:ext>
                  </a:extLst>
                </p14:cNvPr>
                <p14:cNvContentPartPr/>
                <p14:nvPr/>
              </p14:nvContentPartPr>
              <p14:xfrm>
                <a:off x="6510044" y="392596"/>
                <a:ext cx="156240" cy="164880"/>
              </p14:xfrm>
            </p:contentPart>
          </mc:Choice>
          <mc:Fallback xmlns=""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EC8030D6-96DB-597E-C266-3048DF9A1F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1044" y="383956"/>
                  <a:ext cx="173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697147CF-0FB7-6AC1-9C8F-FD375991B4F1}"/>
                    </a:ext>
                  </a:extLst>
                </p14:cNvPr>
                <p14:cNvContentPartPr/>
                <p14:nvPr/>
              </p14:nvContentPartPr>
              <p14:xfrm>
                <a:off x="6555044" y="542716"/>
                <a:ext cx="152640" cy="36000"/>
              </p14:xfrm>
            </p:contentPart>
          </mc:Choice>
          <mc:Fallback xmlns=""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697147CF-0FB7-6AC1-9C8F-FD375991B4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46044" y="534076"/>
                  <a:ext cx="170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B9EEDC58-45BB-5A9F-D75E-8B96C67E705A}"/>
                    </a:ext>
                  </a:extLst>
                </p14:cNvPr>
                <p14:cNvContentPartPr/>
                <p14:nvPr/>
              </p14:nvContentPartPr>
              <p14:xfrm>
                <a:off x="6622004" y="651436"/>
                <a:ext cx="84240" cy="106200"/>
              </p14:xfrm>
            </p:contentPart>
          </mc:Choice>
          <mc:Fallback xmlns=""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B9EEDC58-45BB-5A9F-D75E-8B96C67E70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13364" y="642436"/>
                  <a:ext cx="101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4C25FCD1-F449-8619-BD44-BAA0356A6BA6}"/>
                    </a:ext>
                  </a:extLst>
                </p14:cNvPr>
                <p14:cNvContentPartPr/>
                <p14:nvPr/>
              </p14:nvContentPartPr>
              <p14:xfrm>
                <a:off x="6822524" y="505636"/>
                <a:ext cx="124200" cy="194760"/>
              </p14:xfrm>
            </p:contentPart>
          </mc:Choice>
          <mc:Fallback xmlns=""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4C25FCD1-F449-8619-BD44-BAA0356A6BA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13884" y="496636"/>
                  <a:ext cx="141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80" name="Gruppieren 102579">
            <a:extLst>
              <a:ext uri="{FF2B5EF4-FFF2-40B4-BE49-F238E27FC236}">
                <a16:creationId xmlns:a16="http://schemas.microsoft.com/office/drawing/2014/main" id="{69315504-9F81-DD3F-26C0-5A404A3E7623}"/>
              </a:ext>
            </a:extLst>
          </p:cNvPr>
          <p:cNvGrpSpPr/>
          <p:nvPr/>
        </p:nvGrpSpPr>
        <p:grpSpPr>
          <a:xfrm>
            <a:off x="3486404" y="2257396"/>
            <a:ext cx="1458000" cy="671040"/>
            <a:chOff x="3486404" y="2257396"/>
            <a:chExt cx="145800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BAA2CDAC-EF6A-DB91-F93C-A31CCEF1F064}"/>
                    </a:ext>
                  </a:extLst>
                </p14:cNvPr>
                <p14:cNvContentPartPr/>
                <p14:nvPr/>
              </p14:nvContentPartPr>
              <p14:xfrm>
                <a:off x="3486404" y="2527756"/>
                <a:ext cx="110160" cy="133920"/>
              </p14:xfrm>
            </p:contentPart>
          </mc:Choice>
          <mc:Fallback xmlns=""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BAA2CDAC-EF6A-DB91-F93C-A31CCEF1F06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77404" y="2518756"/>
                  <a:ext cx="127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B5C35F30-E7D8-1BA4-9BB7-B5B0B7FF957C}"/>
                    </a:ext>
                  </a:extLst>
                </p14:cNvPr>
                <p14:cNvContentPartPr/>
                <p14:nvPr/>
              </p14:nvContentPartPr>
              <p14:xfrm>
                <a:off x="3501164" y="2497156"/>
                <a:ext cx="112680" cy="28080"/>
              </p14:xfrm>
            </p:contentPart>
          </mc:Choice>
          <mc:Fallback xmlns=""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B5C35F30-E7D8-1BA4-9BB7-B5B0B7FF95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92524" y="2488516"/>
                  <a:ext cx="13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9537FD63-C70C-67FB-1265-07F0A7CE69F1}"/>
                    </a:ext>
                  </a:extLst>
                </p14:cNvPr>
                <p14:cNvContentPartPr/>
                <p14:nvPr/>
              </p14:nvContentPartPr>
              <p14:xfrm>
                <a:off x="3744884" y="2374036"/>
                <a:ext cx="237600" cy="175680"/>
              </p14:xfrm>
            </p:contentPart>
          </mc:Choice>
          <mc:Fallback xmlns=""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9537FD63-C70C-67FB-1265-07F0A7CE69F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35884" y="2365036"/>
                  <a:ext cx="25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1F677176-2EE1-2D8A-7771-24DEFA601DBB}"/>
                    </a:ext>
                  </a:extLst>
                </p14:cNvPr>
                <p14:cNvContentPartPr/>
                <p14:nvPr/>
              </p14:nvContentPartPr>
              <p14:xfrm>
                <a:off x="3907244" y="2533156"/>
                <a:ext cx="99000" cy="12600"/>
              </p14:xfrm>
            </p:contentPart>
          </mc:Choice>
          <mc:Fallback xmlns=""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1F677176-2EE1-2D8A-7771-24DEFA601D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98604" y="2524516"/>
                  <a:ext cx="11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26725DA3-1CF9-15F5-71B2-A54915F55318}"/>
                    </a:ext>
                  </a:extLst>
                </p14:cNvPr>
                <p14:cNvContentPartPr/>
                <p14:nvPr/>
              </p14:nvContentPartPr>
              <p14:xfrm>
                <a:off x="3899684" y="2604076"/>
                <a:ext cx="103680" cy="155880"/>
              </p14:xfrm>
            </p:contentPart>
          </mc:Choice>
          <mc:Fallback xmlns=""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26725DA3-1CF9-15F5-71B2-A54915F553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91044" y="2595076"/>
                  <a:ext cx="12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156306EF-3A76-7D37-6D7D-6FCE4D0119FE}"/>
                    </a:ext>
                  </a:extLst>
                </p14:cNvPr>
                <p14:cNvContentPartPr/>
                <p14:nvPr/>
              </p14:nvContentPartPr>
              <p14:xfrm>
                <a:off x="4089044" y="2513716"/>
                <a:ext cx="132840" cy="169200"/>
              </p14:xfrm>
            </p:contentPart>
          </mc:Choice>
          <mc:Fallback xmlns=""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156306EF-3A76-7D37-6D7D-6FCE4D0119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80044" y="2504716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F91B956E-887F-5D85-E69B-178F3ECBF204}"/>
                    </a:ext>
                  </a:extLst>
                </p14:cNvPr>
                <p14:cNvContentPartPr/>
                <p14:nvPr/>
              </p14:nvContentPartPr>
              <p14:xfrm>
                <a:off x="4521044" y="2538556"/>
                <a:ext cx="182520" cy="13680"/>
              </p14:xfrm>
            </p:contentPart>
          </mc:Choice>
          <mc:Fallback xmlns=""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F91B956E-887F-5D85-E69B-178F3ECBF20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12044" y="2529556"/>
                  <a:ext cx="20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5576E2CE-14AD-93AD-A281-256C80FB2EB4}"/>
                    </a:ext>
                  </a:extLst>
                </p14:cNvPr>
                <p14:cNvContentPartPr/>
                <p14:nvPr/>
              </p14:nvContentPartPr>
              <p14:xfrm>
                <a:off x="4545164" y="2586796"/>
                <a:ext cx="157320" cy="19080"/>
              </p14:xfrm>
            </p:contentPart>
          </mc:Choice>
          <mc:Fallback xmlns=""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5576E2CE-14AD-93AD-A281-256C80FB2EB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36164" y="2578156"/>
                  <a:ext cx="174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38537100-7864-3B44-DB5A-327981688C56}"/>
                    </a:ext>
                  </a:extLst>
                </p14:cNvPr>
                <p14:cNvContentPartPr/>
                <p14:nvPr/>
              </p14:nvContentPartPr>
              <p14:xfrm>
                <a:off x="4765484" y="2455036"/>
                <a:ext cx="178920" cy="188280"/>
              </p14:xfrm>
            </p:contentPart>
          </mc:Choice>
          <mc:Fallback xmlns=""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38537100-7864-3B44-DB5A-327981688C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56484" y="2446036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484001AB-0E58-CBE2-AB7E-FCDCC0A5BA89}"/>
                    </a:ext>
                  </a:extLst>
                </p14:cNvPr>
                <p14:cNvContentPartPr/>
                <p14:nvPr/>
              </p14:nvContentPartPr>
              <p14:xfrm>
                <a:off x="4348604" y="2551876"/>
                <a:ext cx="26640" cy="4320"/>
              </p14:xfrm>
            </p:contentPart>
          </mc:Choice>
          <mc:Fallback xmlns=""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484001AB-0E58-CBE2-AB7E-FCDCC0A5BA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39604" y="2543236"/>
                  <a:ext cx="44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02578" name="Freihand 102577">
                  <a:extLst>
                    <a:ext uri="{FF2B5EF4-FFF2-40B4-BE49-F238E27FC236}">
                      <a16:creationId xmlns:a16="http://schemas.microsoft.com/office/drawing/2014/main" id="{292F107E-BF41-55DD-B5EB-F875ABE6D5F1}"/>
                    </a:ext>
                  </a:extLst>
                </p14:cNvPr>
                <p14:cNvContentPartPr/>
                <p14:nvPr/>
              </p14:nvContentPartPr>
              <p14:xfrm>
                <a:off x="4428524" y="2400316"/>
                <a:ext cx="89640" cy="258840"/>
              </p14:xfrm>
            </p:contentPart>
          </mc:Choice>
          <mc:Fallback xmlns="">
            <p:pic>
              <p:nvPicPr>
                <p:cNvPr id="102578" name="Freihand 102577">
                  <a:extLst>
                    <a:ext uri="{FF2B5EF4-FFF2-40B4-BE49-F238E27FC236}">
                      <a16:creationId xmlns:a16="http://schemas.microsoft.com/office/drawing/2014/main" id="{292F107E-BF41-55DD-B5EB-F875ABE6D5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19884" y="2391316"/>
                  <a:ext cx="107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D504D6D6-761C-67C9-BDEB-8E301ACAB3AE}"/>
                    </a:ext>
                  </a:extLst>
                </p14:cNvPr>
                <p14:cNvContentPartPr/>
                <p14:nvPr/>
              </p14:nvContentPartPr>
              <p14:xfrm>
                <a:off x="4278044" y="2257396"/>
                <a:ext cx="36360" cy="671040"/>
              </p14:xfrm>
            </p:contentPart>
          </mc:Choice>
          <mc:Fallback xmlns=""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D504D6D6-761C-67C9-BDEB-8E301ACAB3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69404" y="2248396"/>
                  <a:ext cx="54000" cy="68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0" name="Gruppieren 102599">
            <a:extLst>
              <a:ext uri="{FF2B5EF4-FFF2-40B4-BE49-F238E27FC236}">
                <a16:creationId xmlns:a16="http://schemas.microsoft.com/office/drawing/2014/main" id="{07886F06-70B8-621E-BC52-8C457FA8A454}"/>
              </a:ext>
            </a:extLst>
          </p:cNvPr>
          <p:cNvGrpSpPr/>
          <p:nvPr/>
        </p:nvGrpSpPr>
        <p:grpSpPr>
          <a:xfrm>
            <a:off x="2192204" y="2500036"/>
            <a:ext cx="1106640" cy="354600"/>
            <a:chOff x="2192204" y="2500036"/>
            <a:chExt cx="11066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B5C18DEA-7B4E-D392-2A91-B07B2F8C9073}"/>
                    </a:ext>
                  </a:extLst>
                </p14:cNvPr>
                <p14:cNvContentPartPr/>
                <p14:nvPr/>
              </p14:nvContentPartPr>
              <p14:xfrm>
                <a:off x="2192204" y="2500036"/>
                <a:ext cx="173520" cy="156600"/>
              </p14:xfrm>
            </p:contentPart>
          </mc:Choice>
          <mc:Fallback xmlns=""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B5C18DEA-7B4E-D392-2A91-B07B2F8C907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83564" y="2491036"/>
                  <a:ext cx="191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E7A39B5B-447B-FD16-5031-38D568FC4115}"/>
                    </a:ext>
                  </a:extLst>
                </p14:cNvPr>
                <p14:cNvContentPartPr/>
                <p14:nvPr/>
              </p14:nvContentPartPr>
              <p14:xfrm>
                <a:off x="2206244" y="2668516"/>
                <a:ext cx="164520" cy="30240"/>
              </p14:xfrm>
            </p:contentPart>
          </mc:Choice>
          <mc:Fallback xmlns=""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E7A39B5B-447B-FD16-5031-38D568FC411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97244" y="2659516"/>
                  <a:ext cx="182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088DB615-D9E5-EF5B-A3D6-8C0634C07D70}"/>
                    </a:ext>
                  </a:extLst>
                </p14:cNvPr>
                <p14:cNvContentPartPr/>
                <p14:nvPr/>
              </p14:nvContentPartPr>
              <p14:xfrm>
                <a:off x="2234324" y="2600836"/>
                <a:ext cx="351720" cy="248040"/>
              </p14:xfrm>
            </p:contentPart>
          </mc:Choice>
          <mc:Fallback xmlns=""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088DB615-D9E5-EF5B-A3D6-8C0634C07D7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25324" y="2592196"/>
                  <a:ext cx="369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92115958-1B10-1E7A-FAD3-76A5DC662E6C}"/>
                    </a:ext>
                  </a:extLst>
                </p14:cNvPr>
                <p14:cNvContentPartPr/>
                <p14:nvPr/>
              </p14:nvContentPartPr>
              <p14:xfrm>
                <a:off x="2452124" y="2579596"/>
                <a:ext cx="262440" cy="152640"/>
              </p14:xfrm>
            </p:contentPart>
          </mc:Choice>
          <mc:Fallback xmlns=""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92115958-1B10-1E7A-FAD3-76A5DC662E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43484" y="2570956"/>
                  <a:ext cx="28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6528B0F6-A0A0-6D7E-1F1E-35BCDD1B86D2}"/>
                    </a:ext>
                  </a:extLst>
                </p14:cNvPr>
                <p14:cNvContentPartPr/>
                <p14:nvPr/>
              </p14:nvContentPartPr>
              <p14:xfrm>
                <a:off x="2618444" y="2644756"/>
                <a:ext cx="106560" cy="6120"/>
              </p14:xfrm>
            </p:contentPart>
          </mc:Choice>
          <mc:Fallback xmlns=""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6528B0F6-A0A0-6D7E-1F1E-35BCDD1B86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09444" y="2636116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4B932915-BE9F-22E6-C2FE-2E1D264E617A}"/>
                    </a:ext>
                  </a:extLst>
                </p14:cNvPr>
                <p14:cNvContentPartPr/>
                <p14:nvPr/>
              </p14:nvContentPartPr>
              <p14:xfrm>
                <a:off x="2849564" y="2549716"/>
                <a:ext cx="131760" cy="156240"/>
              </p14:xfrm>
            </p:contentPart>
          </mc:Choice>
          <mc:Fallback xmlns=""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4B932915-BE9F-22E6-C2FE-2E1D264E61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40564" y="2540716"/>
                  <a:ext cx="149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40CD1262-ABDC-E254-63A3-7ABB86F70087}"/>
                    </a:ext>
                  </a:extLst>
                </p14:cNvPr>
                <p14:cNvContentPartPr/>
                <p14:nvPr/>
              </p14:nvContentPartPr>
              <p14:xfrm>
                <a:off x="3112724" y="2586796"/>
                <a:ext cx="158760" cy="16200"/>
              </p14:xfrm>
            </p:contentPart>
          </mc:Choice>
          <mc:Fallback xmlns=""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40CD1262-ABDC-E254-63A3-7ABB86F700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04084" y="2578156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16D85896-BC31-BB9A-9787-8C1966946298}"/>
                    </a:ext>
                  </a:extLst>
                </p14:cNvPr>
                <p14:cNvContentPartPr/>
                <p14:nvPr/>
              </p14:nvContentPartPr>
              <p14:xfrm>
                <a:off x="3114164" y="2647276"/>
                <a:ext cx="184680" cy="29880"/>
              </p14:xfrm>
            </p:contentPart>
          </mc:Choice>
          <mc:Fallback xmlns=""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16D85896-BC31-BB9A-9787-8C19669462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105524" y="2638636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CA72BC04-D14B-4A6A-42F9-5464BAB742DB}"/>
                    </a:ext>
                  </a:extLst>
                </p14:cNvPr>
                <p14:cNvContentPartPr/>
                <p14:nvPr/>
              </p14:nvContentPartPr>
              <p14:xfrm>
                <a:off x="2244404" y="2771476"/>
                <a:ext cx="145440" cy="83160"/>
              </p14:xfrm>
            </p:contentPart>
          </mc:Choice>
          <mc:Fallback xmlns=""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CA72BC04-D14B-4A6A-42F9-5464BAB742D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35404" y="2762836"/>
                  <a:ext cx="1630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4" name="Gruppieren 102603">
            <a:extLst>
              <a:ext uri="{FF2B5EF4-FFF2-40B4-BE49-F238E27FC236}">
                <a16:creationId xmlns:a16="http://schemas.microsoft.com/office/drawing/2014/main" id="{DA4A6E54-7CFA-1F27-55D9-9B2B930035C6}"/>
              </a:ext>
            </a:extLst>
          </p:cNvPr>
          <p:cNvGrpSpPr/>
          <p:nvPr/>
        </p:nvGrpSpPr>
        <p:grpSpPr>
          <a:xfrm>
            <a:off x="7492484" y="2286196"/>
            <a:ext cx="315720" cy="181080"/>
            <a:chOff x="7492484" y="2286196"/>
            <a:chExt cx="3157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7EEA7577-CF24-6ABE-B215-77A408F64438}"/>
                    </a:ext>
                  </a:extLst>
                </p14:cNvPr>
                <p14:cNvContentPartPr/>
                <p14:nvPr/>
              </p14:nvContentPartPr>
              <p14:xfrm>
                <a:off x="7510844" y="2346676"/>
                <a:ext cx="128160" cy="26640"/>
              </p14:xfrm>
            </p:contentPart>
          </mc:Choice>
          <mc:Fallback xmlns=""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7EEA7577-CF24-6ABE-B215-77A408F6443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2204" y="2337676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892484D2-75BB-171B-4411-392E29E2139D}"/>
                    </a:ext>
                  </a:extLst>
                </p14:cNvPr>
                <p14:cNvContentPartPr/>
                <p14:nvPr/>
              </p14:nvContentPartPr>
              <p14:xfrm>
                <a:off x="7492484" y="2406436"/>
                <a:ext cx="160200" cy="34920"/>
              </p14:xfrm>
            </p:contentPart>
          </mc:Choice>
          <mc:Fallback xmlns=""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892484D2-75BB-171B-4411-392E29E2139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83484" y="2397436"/>
                  <a:ext cx="177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13D531D9-8411-5E43-0F6B-ADBC28E10501}"/>
                    </a:ext>
                  </a:extLst>
                </p14:cNvPr>
                <p14:cNvContentPartPr/>
                <p14:nvPr/>
              </p14:nvContentPartPr>
              <p14:xfrm>
                <a:off x="7665284" y="2286196"/>
                <a:ext cx="142920" cy="181080"/>
              </p14:xfrm>
            </p:contentPart>
          </mc:Choice>
          <mc:Fallback xmlns=""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13D531D9-8411-5E43-0F6B-ADBC28E1050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56284" y="2277196"/>
                  <a:ext cx="1605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02581" name="Freihand 102580">
                <a:extLst>
                  <a:ext uri="{FF2B5EF4-FFF2-40B4-BE49-F238E27FC236}">
                    <a16:creationId xmlns:a16="http://schemas.microsoft.com/office/drawing/2014/main" id="{8FE85479-FCED-041B-95EF-DCE838884A26}"/>
                  </a:ext>
                </a:extLst>
              </p14:cNvPr>
              <p14:cNvContentPartPr/>
              <p14:nvPr/>
            </p14:nvContentPartPr>
            <p14:xfrm>
              <a:off x="5150324" y="2360716"/>
              <a:ext cx="178560" cy="202320"/>
            </p14:xfrm>
          </p:contentPart>
        </mc:Choice>
        <mc:Fallback xmlns="">
          <p:pic>
            <p:nvPicPr>
              <p:cNvPr id="102581" name="Freihand 102580">
                <a:extLst>
                  <a:ext uri="{FF2B5EF4-FFF2-40B4-BE49-F238E27FC236}">
                    <a16:creationId xmlns:a16="http://schemas.microsoft.com/office/drawing/2014/main" id="{8FE85479-FCED-041B-95EF-DCE838884A2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141684" y="2351716"/>
                <a:ext cx="196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2582" name="Freihand 102581">
                <a:extLst>
                  <a:ext uri="{FF2B5EF4-FFF2-40B4-BE49-F238E27FC236}">
                    <a16:creationId xmlns:a16="http://schemas.microsoft.com/office/drawing/2014/main" id="{C78BF7FF-35F7-DB73-6201-6DEC26A7E41B}"/>
                  </a:ext>
                </a:extLst>
              </p14:cNvPr>
              <p14:cNvContentPartPr/>
              <p14:nvPr/>
            </p14:nvContentPartPr>
            <p14:xfrm>
              <a:off x="5437244" y="2392396"/>
              <a:ext cx="153000" cy="178560"/>
            </p14:xfrm>
          </p:contentPart>
        </mc:Choice>
        <mc:Fallback xmlns="">
          <p:pic>
            <p:nvPicPr>
              <p:cNvPr id="102582" name="Freihand 102581">
                <a:extLst>
                  <a:ext uri="{FF2B5EF4-FFF2-40B4-BE49-F238E27FC236}">
                    <a16:creationId xmlns:a16="http://schemas.microsoft.com/office/drawing/2014/main" id="{C78BF7FF-35F7-DB73-6201-6DEC26A7E41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428604" y="2383756"/>
                <a:ext cx="1706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2583" name="Freihand 102582">
                <a:extLst>
                  <a:ext uri="{FF2B5EF4-FFF2-40B4-BE49-F238E27FC236}">
                    <a16:creationId xmlns:a16="http://schemas.microsoft.com/office/drawing/2014/main" id="{1EE8EAB8-DADB-DFDB-CC53-3058E4FD0E64}"/>
                  </a:ext>
                </a:extLst>
              </p14:cNvPr>
              <p14:cNvContentPartPr/>
              <p14:nvPr/>
            </p14:nvContentPartPr>
            <p14:xfrm>
              <a:off x="5456684" y="2419396"/>
              <a:ext cx="124560" cy="136440"/>
            </p14:xfrm>
          </p:contentPart>
        </mc:Choice>
        <mc:Fallback xmlns="">
          <p:pic>
            <p:nvPicPr>
              <p:cNvPr id="102583" name="Freihand 102582">
                <a:extLst>
                  <a:ext uri="{FF2B5EF4-FFF2-40B4-BE49-F238E27FC236}">
                    <a16:creationId xmlns:a16="http://schemas.microsoft.com/office/drawing/2014/main" id="{1EE8EAB8-DADB-DFDB-CC53-3058E4FD0E6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448044" y="2410396"/>
                <a:ext cx="142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2584" name="Freihand 102583">
                <a:extLst>
                  <a:ext uri="{FF2B5EF4-FFF2-40B4-BE49-F238E27FC236}">
                    <a16:creationId xmlns:a16="http://schemas.microsoft.com/office/drawing/2014/main" id="{139B1885-4F0D-8C4B-AC93-5F48438BFEC5}"/>
                  </a:ext>
                </a:extLst>
              </p14:cNvPr>
              <p14:cNvContentPartPr/>
              <p14:nvPr/>
            </p14:nvContentPartPr>
            <p14:xfrm>
              <a:off x="5766284" y="2432356"/>
              <a:ext cx="12600" cy="131040"/>
            </p14:xfrm>
          </p:contentPart>
        </mc:Choice>
        <mc:Fallback xmlns="">
          <p:pic>
            <p:nvPicPr>
              <p:cNvPr id="102584" name="Freihand 102583">
                <a:extLst>
                  <a:ext uri="{FF2B5EF4-FFF2-40B4-BE49-F238E27FC236}">
                    <a16:creationId xmlns:a16="http://schemas.microsoft.com/office/drawing/2014/main" id="{139B1885-4F0D-8C4B-AC93-5F48438BFEC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757644" y="2423356"/>
                <a:ext cx="30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2585" name="Freihand 102584">
                <a:extLst>
                  <a:ext uri="{FF2B5EF4-FFF2-40B4-BE49-F238E27FC236}">
                    <a16:creationId xmlns:a16="http://schemas.microsoft.com/office/drawing/2014/main" id="{8EEE0E48-14FD-271E-71C2-FE364B4AA6E1}"/>
                  </a:ext>
                </a:extLst>
              </p14:cNvPr>
              <p14:cNvContentPartPr/>
              <p14:nvPr/>
            </p14:nvContentPartPr>
            <p14:xfrm>
              <a:off x="5703644" y="2389516"/>
              <a:ext cx="248040" cy="143640"/>
            </p14:xfrm>
          </p:contentPart>
        </mc:Choice>
        <mc:Fallback xmlns="">
          <p:pic>
            <p:nvPicPr>
              <p:cNvPr id="102585" name="Freihand 102584">
                <a:extLst>
                  <a:ext uri="{FF2B5EF4-FFF2-40B4-BE49-F238E27FC236}">
                    <a16:creationId xmlns:a16="http://schemas.microsoft.com/office/drawing/2014/main" id="{8EEE0E48-14FD-271E-71C2-FE364B4AA6E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694644" y="2380516"/>
                <a:ext cx="265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2586" name="Freihand 102585">
                <a:extLst>
                  <a:ext uri="{FF2B5EF4-FFF2-40B4-BE49-F238E27FC236}">
                    <a16:creationId xmlns:a16="http://schemas.microsoft.com/office/drawing/2014/main" id="{411F4165-E2F4-1A1B-E950-7A2175EE790D}"/>
                  </a:ext>
                </a:extLst>
              </p14:cNvPr>
              <p14:cNvContentPartPr/>
              <p14:nvPr/>
            </p14:nvContentPartPr>
            <p14:xfrm>
              <a:off x="6003164" y="2380876"/>
              <a:ext cx="132480" cy="165600"/>
            </p14:xfrm>
          </p:contentPart>
        </mc:Choice>
        <mc:Fallback xmlns="">
          <p:pic>
            <p:nvPicPr>
              <p:cNvPr id="102586" name="Freihand 102585">
                <a:extLst>
                  <a:ext uri="{FF2B5EF4-FFF2-40B4-BE49-F238E27FC236}">
                    <a16:creationId xmlns:a16="http://schemas.microsoft.com/office/drawing/2014/main" id="{411F4165-E2F4-1A1B-E950-7A2175EE790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994524" y="2371876"/>
                <a:ext cx="150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2588" name="Freihand 102587">
                <a:extLst>
                  <a:ext uri="{FF2B5EF4-FFF2-40B4-BE49-F238E27FC236}">
                    <a16:creationId xmlns:a16="http://schemas.microsoft.com/office/drawing/2014/main" id="{5D870230-5D01-928B-774B-F1AC43273FFB}"/>
                  </a:ext>
                </a:extLst>
              </p14:cNvPr>
              <p14:cNvContentPartPr/>
              <p14:nvPr/>
            </p14:nvContentPartPr>
            <p14:xfrm>
              <a:off x="6278204" y="2417236"/>
              <a:ext cx="179280" cy="43560"/>
            </p14:xfrm>
          </p:contentPart>
        </mc:Choice>
        <mc:Fallback xmlns="">
          <p:pic>
            <p:nvPicPr>
              <p:cNvPr id="102588" name="Freihand 102587">
                <a:extLst>
                  <a:ext uri="{FF2B5EF4-FFF2-40B4-BE49-F238E27FC236}">
                    <a16:creationId xmlns:a16="http://schemas.microsoft.com/office/drawing/2014/main" id="{5D870230-5D01-928B-774B-F1AC43273FF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269564" y="2408236"/>
                <a:ext cx="196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02589" name="Freihand 102588">
                <a:extLst>
                  <a:ext uri="{FF2B5EF4-FFF2-40B4-BE49-F238E27FC236}">
                    <a16:creationId xmlns:a16="http://schemas.microsoft.com/office/drawing/2014/main" id="{7C2A17A9-8B63-243F-4ABE-21780A20CB92}"/>
                  </a:ext>
                </a:extLst>
              </p14:cNvPr>
              <p14:cNvContentPartPr/>
              <p14:nvPr/>
            </p14:nvContentPartPr>
            <p14:xfrm>
              <a:off x="6287204" y="2515156"/>
              <a:ext cx="168120" cy="9720"/>
            </p14:xfrm>
          </p:contentPart>
        </mc:Choice>
        <mc:Fallback xmlns="">
          <p:pic>
            <p:nvPicPr>
              <p:cNvPr id="102589" name="Freihand 102588">
                <a:extLst>
                  <a:ext uri="{FF2B5EF4-FFF2-40B4-BE49-F238E27FC236}">
                    <a16:creationId xmlns:a16="http://schemas.microsoft.com/office/drawing/2014/main" id="{7C2A17A9-8B63-243F-4ABE-21780A20CB9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278204" y="2506516"/>
                <a:ext cx="185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02608" name="Freihand 102607">
                <a:extLst>
                  <a:ext uri="{FF2B5EF4-FFF2-40B4-BE49-F238E27FC236}">
                    <a16:creationId xmlns:a16="http://schemas.microsoft.com/office/drawing/2014/main" id="{3D965FA1-D218-23A3-B237-0A898C42CF7B}"/>
                  </a:ext>
                </a:extLst>
              </p14:cNvPr>
              <p14:cNvContentPartPr/>
              <p14:nvPr/>
            </p14:nvContentPartPr>
            <p14:xfrm>
              <a:off x="6571244" y="2306716"/>
              <a:ext cx="109800" cy="240120"/>
            </p14:xfrm>
          </p:contentPart>
        </mc:Choice>
        <mc:Fallback xmlns="">
          <p:pic>
            <p:nvPicPr>
              <p:cNvPr id="102608" name="Freihand 102607">
                <a:extLst>
                  <a:ext uri="{FF2B5EF4-FFF2-40B4-BE49-F238E27FC236}">
                    <a16:creationId xmlns:a16="http://schemas.microsoft.com/office/drawing/2014/main" id="{3D965FA1-D218-23A3-B237-0A898C42CF7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562244" y="2297716"/>
                <a:ext cx="1274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02609" name="Freihand 102608">
                <a:extLst>
                  <a:ext uri="{FF2B5EF4-FFF2-40B4-BE49-F238E27FC236}">
                    <a16:creationId xmlns:a16="http://schemas.microsoft.com/office/drawing/2014/main" id="{8823705E-6BE4-DEDD-B069-4BCAA584F58D}"/>
                  </a:ext>
                </a:extLst>
              </p14:cNvPr>
              <p14:cNvContentPartPr/>
              <p14:nvPr/>
            </p14:nvContentPartPr>
            <p14:xfrm>
              <a:off x="6742604" y="2316076"/>
              <a:ext cx="114840" cy="218880"/>
            </p14:xfrm>
          </p:contentPart>
        </mc:Choice>
        <mc:Fallback xmlns="">
          <p:pic>
            <p:nvPicPr>
              <p:cNvPr id="102609" name="Freihand 102608">
                <a:extLst>
                  <a:ext uri="{FF2B5EF4-FFF2-40B4-BE49-F238E27FC236}">
                    <a16:creationId xmlns:a16="http://schemas.microsoft.com/office/drawing/2014/main" id="{8823705E-6BE4-DEDD-B069-4BCAA584F58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733604" y="2307076"/>
                <a:ext cx="132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02616" name="Freihand 102615">
                <a:extLst>
                  <a:ext uri="{FF2B5EF4-FFF2-40B4-BE49-F238E27FC236}">
                    <a16:creationId xmlns:a16="http://schemas.microsoft.com/office/drawing/2014/main" id="{FF30FA1F-9FFD-5166-5AE2-3E1AE39DEF4B}"/>
                  </a:ext>
                </a:extLst>
              </p14:cNvPr>
              <p14:cNvContentPartPr/>
              <p14:nvPr/>
            </p14:nvContentPartPr>
            <p14:xfrm>
              <a:off x="10200404" y="3513796"/>
              <a:ext cx="38160" cy="6480"/>
            </p14:xfrm>
          </p:contentPart>
        </mc:Choice>
        <mc:Fallback xmlns="">
          <p:pic>
            <p:nvPicPr>
              <p:cNvPr id="102616" name="Freihand 102615">
                <a:extLst>
                  <a:ext uri="{FF2B5EF4-FFF2-40B4-BE49-F238E27FC236}">
                    <a16:creationId xmlns:a16="http://schemas.microsoft.com/office/drawing/2014/main" id="{FF30FA1F-9FFD-5166-5AE2-3E1AE39DEF4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191404" y="3504796"/>
                <a:ext cx="558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19" name="Gruppieren 102618">
            <a:extLst>
              <a:ext uri="{FF2B5EF4-FFF2-40B4-BE49-F238E27FC236}">
                <a16:creationId xmlns:a16="http://schemas.microsoft.com/office/drawing/2014/main" id="{CC8D476F-0DF3-CB04-38B5-405FE4EBFEFD}"/>
              </a:ext>
            </a:extLst>
          </p:cNvPr>
          <p:cNvGrpSpPr/>
          <p:nvPr/>
        </p:nvGrpSpPr>
        <p:grpSpPr>
          <a:xfrm>
            <a:off x="6930164" y="2232916"/>
            <a:ext cx="383400" cy="300960"/>
            <a:chOff x="6930164" y="2232916"/>
            <a:chExt cx="3834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50781D9D-1748-F016-01A2-5D613683484D}"/>
                    </a:ext>
                  </a:extLst>
                </p14:cNvPr>
                <p14:cNvContentPartPr/>
                <p14:nvPr/>
              </p14:nvContentPartPr>
              <p14:xfrm>
                <a:off x="6930164" y="2382676"/>
                <a:ext cx="150480" cy="38520"/>
              </p14:xfrm>
            </p:contentPart>
          </mc:Choice>
          <mc:Fallback xmlns=""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50781D9D-1748-F016-01A2-5D613683484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21164" y="2373676"/>
                  <a:ext cx="168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371734DD-6174-674E-8CB7-03C68A05131B}"/>
                    </a:ext>
                  </a:extLst>
                </p14:cNvPr>
                <p14:cNvContentPartPr/>
                <p14:nvPr/>
              </p14:nvContentPartPr>
              <p14:xfrm>
                <a:off x="7158044" y="2325076"/>
                <a:ext cx="126720" cy="152280"/>
              </p14:xfrm>
            </p:contentPart>
          </mc:Choice>
          <mc:Fallback xmlns=""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371734DD-6174-674E-8CB7-03C68A0513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49044" y="2316076"/>
                  <a:ext cx="144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3B3AB85D-6B1C-4F57-EDBD-4B71F2719FBA}"/>
                    </a:ext>
                  </a:extLst>
                </p14:cNvPr>
                <p14:cNvContentPartPr/>
                <p14:nvPr/>
              </p14:nvContentPartPr>
              <p14:xfrm>
                <a:off x="7055444" y="2232916"/>
                <a:ext cx="73800" cy="300960"/>
              </p14:xfrm>
            </p:contentPart>
          </mc:Choice>
          <mc:Fallback xmlns=""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3B3AB85D-6B1C-4F57-EDBD-4B71F2719FB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46444" y="2224276"/>
                  <a:ext cx="91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8FDF1A00-5096-649A-8E22-6BFD5BA8E930}"/>
                    </a:ext>
                  </a:extLst>
                </p14:cNvPr>
                <p14:cNvContentPartPr/>
                <p14:nvPr/>
              </p14:nvContentPartPr>
              <p14:xfrm>
                <a:off x="7167764" y="2325436"/>
                <a:ext cx="145800" cy="160920"/>
              </p14:xfrm>
            </p:contentPart>
          </mc:Choice>
          <mc:Fallback xmlns=""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8FDF1A00-5096-649A-8E22-6BFD5BA8E93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59124" y="2316436"/>
                  <a:ext cx="1634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28" name="Gruppieren 102627">
            <a:extLst>
              <a:ext uri="{FF2B5EF4-FFF2-40B4-BE49-F238E27FC236}">
                <a16:creationId xmlns:a16="http://schemas.microsoft.com/office/drawing/2014/main" id="{724162D4-5308-65B6-59D0-872DA42A8570}"/>
              </a:ext>
            </a:extLst>
          </p:cNvPr>
          <p:cNvGrpSpPr/>
          <p:nvPr/>
        </p:nvGrpSpPr>
        <p:grpSpPr>
          <a:xfrm>
            <a:off x="8005844" y="2176396"/>
            <a:ext cx="1041840" cy="343800"/>
            <a:chOff x="8005844" y="2176396"/>
            <a:chExt cx="10418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E0E2463C-7A3E-2538-B334-19253A27D714}"/>
                    </a:ext>
                  </a:extLst>
                </p14:cNvPr>
                <p14:cNvContentPartPr/>
                <p14:nvPr/>
              </p14:nvContentPartPr>
              <p14:xfrm>
                <a:off x="8041844" y="2212756"/>
                <a:ext cx="117360" cy="159840"/>
              </p14:xfrm>
            </p:contentPart>
          </mc:Choice>
          <mc:Fallback xmlns=""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E0E2463C-7A3E-2538-B334-19253A27D7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33204" y="2203756"/>
                  <a:ext cx="135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CD29AD98-07F4-13E1-6311-5D43AE241B82}"/>
                    </a:ext>
                  </a:extLst>
                </p14:cNvPr>
                <p14:cNvContentPartPr/>
                <p14:nvPr/>
              </p14:nvContentPartPr>
              <p14:xfrm>
                <a:off x="8128604" y="2296636"/>
                <a:ext cx="19080" cy="120960"/>
              </p14:xfrm>
            </p:contentPart>
          </mc:Choice>
          <mc:Fallback xmlns=""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CD29AD98-07F4-13E1-6311-5D43AE241B8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119964" y="2287636"/>
                  <a:ext cx="3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FDB20CBC-6693-CD3A-867C-AE7C0B1307A9}"/>
                    </a:ext>
                  </a:extLst>
                </p14:cNvPr>
                <p14:cNvContentPartPr/>
                <p14:nvPr/>
              </p14:nvContentPartPr>
              <p14:xfrm>
                <a:off x="8230124" y="2305636"/>
                <a:ext cx="101520" cy="122400"/>
              </p14:xfrm>
            </p:contentPart>
          </mc:Choice>
          <mc:Fallback xmlns=""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FDB20CBC-6693-CD3A-867C-AE7C0B1307A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21484" y="2296996"/>
                  <a:ext cx="11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FBFE3503-EEF7-BE77-ACEA-C226F12AD30F}"/>
                    </a:ext>
                  </a:extLst>
                </p14:cNvPr>
                <p14:cNvContentPartPr/>
                <p14:nvPr/>
              </p14:nvContentPartPr>
              <p14:xfrm>
                <a:off x="8265404" y="2307436"/>
                <a:ext cx="73080" cy="117360"/>
              </p14:xfrm>
            </p:contentPart>
          </mc:Choice>
          <mc:Fallback xmlns=""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FBFE3503-EEF7-BE77-ACEA-C226F12AD30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56404" y="2298436"/>
                  <a:ext cx="9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B62387E2-AEA0-AFF9-C3EE-8FA3475206D6}"/>
                    </a:ext>
                  </a:extLst>
                </p14:cNvPr>
                <p14:cNvContentPartPr/>
                <p14:nvPr/>
              </p14:nvContentPartPr>
              <p14:xfrm>
                <a:off x="8465204" y="2318236"/>
                <a:ext cx="7560" cy="6480"/>
              </p14:xfrm>
            </p:contentPart>
          </mc:Choice>
          <mc:Fallback xmlns=""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B62387E2-AEA0-AFF9-C3EE-8FA3475206D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56204" y="2309236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078711AC-48A7-2E1F-9327-529237FC40AC}"/>
                    </a:ext>
                  </a:extLst>
                </p14:cNvPr>
                <p14:cNvContentPartPr/>
                <p14:nvPr/>
              </p14:nvContentPartPr>
              <p14:xfrm>
                <a:off x="8005844" y="2351716"/>
                <a:ext cx="172800" cy="168480"/>
              </p14:xfrm>
            </p:contentPart>
          </mc:Choice>
          <mc:Fallback xmlns=""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078711AC-48A7-2E1F-9327-529237FC40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97204" y="2342716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A55FDB0A-FB4A-71C6-6C03-08EAE83D749F}"/>
                    </a:ext>
                  </a:extLst>
                </p14:cNvPr>
                <p14:cNvContentPartPr/>
                <p14:nvPr/>
              </p14:nvContentPartPr>
              <p14:xfrm>
                <a:off x="8080724" y="2176396"/>
                <a:ext cx="163800" cy="54000"/>
              </p14:xfrm>
            </p:contentPart>
          </mc:Choice>
          <mc:Fallback xmlns=""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A55FDB0A-FB4A-71C6-6C03-08EAE83D749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71724" y="2167396"/>
                  <a:ext cx="18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CDA823BB-A272-9677-0A3E-0A133CDD2316}"/>
                    </a:ext>
                  </a:extLst>
                </p14:cNvPr>
                <p14:cNvContentPartPr/>
                <p14:nvPr/>
              </p14:nvContentPartPr>
              <p14:xfrm>
                <a:off x="8492924" y="2313556"/>
                <a:ext cx="197640" cy="13680"/>
              </p14:xfrm>
            </p:contentPart>
          </mc:Choice>
          <mc:Fallback xmlns=""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CDA823BB-A272-9677-0A3E-0A133CDD231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83924" y="2304556"/>
                  <a:ext cx="21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6BA77C3A-E4C5-331D-3F82-86A587A6BE2A}"/>
                    </a:ext>
                  </a:extLst>
                </p14:cNvPr>
                <p14:cNvContentPartPr/>
                <p14:nvPr/>
              </p14:nvContentPartPr>
              <p14:xfrm>
                <a:off x="8498684" y="2376916"/>
                <a:ext cx="149040" cy="33480"/>
              </p14:xfrm>
            </p:contentPart>
          </mc:Choice>
          <mc:Fallback xmlns=""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6BA77C3A-E4C5-331D-3F82-86A587A6BE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89684" y="2368276"/>
                  <a:ext cx="166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A850AC99-BFBD-3E83-03F7-B14AC569515C}"/>
                    </a:ext>
                  </a:extLst>
                </p14:cNvPr>
                <p14:cNvContentPartPr/>
                <p14:nvPr/>
              </p14:nvContentPartPr>
              <p14:xfrm>
                <a:off x="8809364" y="2206636"/>
                <a:ext cx="42840" cy="258120"/>
              </p14:xfrm>
            </p:contentPart>
          </mc:Choice>
          <mc:Fallback xmlns=""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A850AC99-BFBD-3E83-03F7-B14AC569515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00364" y="2197636"/>
                  <a:ext cx="60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07303F87-D2E3-8693-D426-83B17F0AF4AA}"/>
                    </a:ext>
                  </a:extLst>
                </p14:cNvPr>
                <p14:cNvContentPartPr/>
                <p14:nvPr/>
              </p14:nvContentPartPr>
              <p14:xfrm>
                <a:off x="8890364" y="2205196"/>
                <a:ext cx="157320" cy="266760"/>
              </p14:xfrm>
            </p:contentPart>
          </mc:Choice>
          <mc:Fallback xmlns=""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07303F87-D2E3-8693-D426-83B17F0AF4A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881364" y="2196196"/>
                  <a:ext cx="17496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02629" name="Freihand 102628">
                <a:extLst>
                  <a:ext uri="{FF2B5EF4-FFF2-40B4-BE49-F238E27FC236}">
                    <a16:creationId xmlns:a16="http://schemas.microsoft.com/office/drawing/2014/main" id="{D6FB5566-F614-0138-15E3-9B794157FC00}"/>
                  </a:ext>
                </a:extLst>
              </p14:cNvPr>
              <p14:cNvContentPartPr/>
              <p14:nvPr/>
            </p14:nvContentPartPr>
            <p14:xfrm>
              <a:off x="323444" y="2138236"/>
              <a:ext cx="3471480" cy="162720"/>
            </p14:xfrm>
          </p:contentPart>
        </mc:Choice>
        <mc:Fallback xmlns="">
          <p:pic>
            <p:nvPicPr>
              <p:cNvPr id="102629" name="Freihand 102628">
                <a:extLst>
                  <a:ext uri="{FF2B5EF4-FFF2-40B4-BE49-F238E27FC236}">
                    <a16:creationId xmlns:a16="http://schemas.microsoft.com/office/drawing/2014/main" id="{D6FB5566-F614-0138-15E3-9B794157FC0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14444" y="2129596"/>
                <a:ext cx="34891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53" name="Gruppieren 102652">
            <a:extLst>
              <a:ext uri="{FF2B5EF4-FFF2-40B4-BE49-F238E27FC236}">
                <a16:creationId xmlns:a16="http://schemas.microsoft.com/office/drawing/2014/main" id="{0CCEF233-2BBC-C971-9F1F-FF1E1F55EF4B}"/>
              </a:ext>
            </a:extLst>
          </p:cNvPr>
          <p:cNvGrpSpPr/>
          <p:nvPr/>
        </p:nvGrpSpPr>
        <p:grpSpPr>
          <a:xfrm>
            <a:off x="8396444" y="2605876"/>
            <a:ext cx="1700640" cy="541440"/>
            <a:chOff x="8396444" y="2605876"/>
            <a:chExt cx="170064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45AAEE50-C76C-2AC1-E9D8-217333294B14}"/>
                    </a:ext>
                  </a:extLst>
                </p14:cNvPr>
                <p14:cNvContentPartPr/>
                <p14:nvPr/>
              </p14:nvContentPartPr>
              <p14:xfrm>
                <a:off x="8396444" y="2898556"/>
                <a:ext cx="163440" cy="26640"/>
              </p14:xfrm>
            </p:contentPart>
          </mc:Choice>
          <mc:Fallback xmlns=""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45AAEE50-C76C-2AC1-E9D8-217333294B1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87444" y="2889916"/>
                  <a:ext cx="181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BC6113DA-6DF5-C9D9-5102-F68A71997F2E}"/>
                    </a:ext>
                  </a:extLst>
                </p14:cNvPr>
                <p14:cNvContentPartPr/>
                <p14:nvPr/>
              </p14:nvContentPartPr>
              <p14:xfrm>
                <a:off x="8416964" y="2942836"/>
                <a:ext cx="152640" cy="23040"/>
              </p14:xfrm>
            </p:contentPart>
          </mc:Choice>
          <mc:Fallback xmlns=""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BC6113DA-6DF5-C9D9-5102-F68A71997F2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408324" y="2934196"/>
                  <a:ext cx="17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EC9E7F4F-30E2-5D46-4C51-B5DC37B8394E}"/>
                    </a:ext>
                  </a:extLst>
                </p14:cNvPr>
                <p14:cNvContentPartPr/>
                <p14:nvPr/>
              </p14:nvContentPartPr>
              <p14:xfrm>
                <a:off x="8617124" y="2795596"/>
                <a:ext cx="95400" cy="202320"/>
              </p14:xfrm>
            </p:contentPart>
          </mc:Choice>
          <mc:Fallback xmlns=""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EC9E7F4F-30E2-5D46-4C51-B5DC37B8394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08484" y="2786956"/>
                  <a:ext cx="113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FFA51FA9-D90C-D95B-2941-C5EE506C17DC}"/>
                    </a:ext>
                  </a:extLst>
                </p14:cNvPr>
                <p14:cNvContentPartPr/>
                <p14:nvPr/>
              </p14:nvContentPartPr>
              <p14:xfrm>
                <a:off x="8886044" y="2855356"/>
                <a:ext cx="88560" cy="161280"/>
              </p14:xfrm>
            </p:contentPart>
          </mc:Choice>
          <mc:Fallback xmlns=""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FFA51FA9-D90C-D95B-2941-C5EE506C17D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77404" y="2846356"/>
                  <a:ext cx="106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0B45638-8BB0-C2FF-CCF7-75BA7E155AAC}"/>
                    </a:ext>
                  </a:extLst>
                </p14:cNvPr>
                <p14:cNvContentPartPr/>
                <p14:nvPr/>
              </p14:nvContentPartPr>
              <p14:xfrm>
                <a:off x="8868044" y="2898556"/>
                <a:ext cx="120960" cy="104040"/>
              </p14:xfrm>
            </p:contentPart>
          </mc:Choice>
          <mc:Fallback xmlns=""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0B45638-8BB0-C2FF-CCF7-75BA7E155AA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59044" y="2889916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682C7A9B-AC40-F224-E5F7-F5D7E6FED27C}"/>
                    </a:ext>
                  </a:extLst>
                </p14:cNvPr>
                <p14:cNvContentPartPr/>
                <p14:nvPr/>
              </p14:nvContentPartPr>
              <p14:xfrm>
                <a:off x="9197084" y="2620996"/>
                <a:ext cx="3960" cy="156600"/>
              </p14:xfrm>
            </p:contentPart>
          </mc:Choice>
          <mc:Fallback xmlns=""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682C7A9B-AC40-F224-E5F7-F5D7E6FED2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88444" y="2612356"/>
                  <a:ext cx="2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F4375494-4F4C-72CD-853C-33FA060DA34D}"/>
                    </a:ext>
                  </a:extLst>
                </p14:cNvPr>
                <p14:cNvContentPartPr/>
                <p14:nvPr/>
              </p14:nvContentPartPr>
              <p14:xfrm>
                <a:off x="9262964" y="2605876"/>
                <a:ext cx="101520" cy="174600"/>
              </p14:xfrm>
            </p:contentPart>
          </mc:Choice>
          <mc:Fallback xmlns=""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F4375494-4F4C-72CD-853C-33FA060DA34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53964" y="2596876"/>
                  <a:ext cx="119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02638" name="Freihand 102637">
                  <a:extLst>
                    <a:ext uri="{FF2B5EF4-FFF2-40B4-BE49-F238E27FC236}">
                      <a16:creationId xmlns:a16="http://schemas.microsoft.com/office/drawing/2014/main" id="{8877B1DB-159F-8CED-129D-9A7B781B6C74}"/>
                    </a:ext>
                  </a:extLst>
                </p14:cNvPr>
                <p14:cNvContentPartPr/>
                <p14:nvPr/>
              </p14:nvContentPartPr>
              <p14:xfrm>
                <a:off x="9007364" y="2892796"/>
                <a:ext cx="122760" cy="32760"/>
              </p14:xfrm>
            </p:contentPart>
          </mc:Choice>
          <mc:Fallback xmlns="">
            <p:pic>
              <p:nvPicPr>
                <p:cNvPr id="102638" name="Freihand 102637">
                  <a:extLst>
                    <a:ext uri="{FF2B5EF4-FFF2-40B4-BE49-F238E27FC236}">
                      <a16:creationId xmlns:a16="http://schemas.microsoft.com/office/drawing/2014/main" id="{8877B1DB-159F-8CED-129D-9A7B781B6C7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998364" y="2884156"/>
                  <a:ext cx="14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02639" name="Freihand 102638">
                  <a:extLst>
                    <a:ext uri="{FF2B5EF4-FFF2-40B4-BE49-F238E27FC236}">
                      <a16:creationId xmlns:a16="http://schemas.microsoft.com/office/drawing/2014/main" id="{6CB86993-AFEC-8508-611B-74161043AC5F}"/>
                    </a:ext>
                  </a:extLst>
                </p14:cNvPr>
                <p14:cNvContentPartPr/>
                <p14:nvPr/>
              </p14:nvContentPartPr>
              <p14:xfrm>
                <a:off x="9021764" y="2951116"/>
                <a:ext cx="136080" cy="17280"/>
              </p14:xfrm>
            </p:contentPart>
          </mc:Choice>
          <mc:Fallback xmlns="">
            <p:pic>
              <p:nvPicPr>
                <p:cNvPr id="102639" name="Freihand 102638">
                  <a:extLst>
                    <a:ext uri="{FF2B5EF4-FFF2-40B4-BE49-F238E27FC236}">
                      <a16:creationId xmlns:a16="http://schemas.microsoft.com/office/drawing/2014/main" id="{6CB86993-AFEC-8508-611B-74161043AC5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013124" y="2942476"/>
                  <a:ext cx="153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02640" name="Freihand 102639">
                  <a:extLst>
                    <a:ext uri="{FF2B5EF4-FFF2-40B4-BE49-F238E27FC236}">
                      <a16:creationId xmlns:a16="http://schemas.microsoft.com/office/drawing/2014/main" id="{FF2F7BCC-8F06-5192-823B-D62B2D1A65F0}"/>
                    </a:ext>
                  </a:extLst>
                </p14:cNvPr>
                <p14:cNvContentPartPr/>
                <p14:nvPr/>
              </p14:nvContentPartPr>
              <p14:xfrm>
                <a:off x="9178004" y="2850676"/>
                <a:ext cx="206640" cy="61920"/>
              </p14:xfrm>
            </p:contentPart>
          </mc:Choice>
          <mc:Fallback xmlns="">
            <p:pic>
              <p:nvPicPr>
                <p:cNvPr id="102640" name="Freihand 102639">
                  <a:extLst>
                    <a:ext uri="{FF2B5EF4-FFF2-40B4-BE49-F238E27FC236}">
                      <a16:creationId xmlns:a16="http://schemas.microsoft.com/office/drawing/2014/main" id="{FF2F7BCC-8F06-5192-823B-D62B2D1A65F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169364" y="2841676"/>
                  <a:ext cx="22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02641" name="Freihand 102640">
                  <a:extLst>
                    <a:ext uri="{FF2B5EF4-FFF2-40B4-BE49-F238E27FC236}">
                      <a16:creationId xmlns:a16="http://schemas.microsoft.com/office/drawing/2014/main" id="{A2829E2E-0945-0635-10C8-6F31FB021976}"/>
                    </a:ext>
                  </a:extLst>
                </p14:cNvPr>
                <p14:cNvContentPartPr/>
                <p14:nvPr/>
              </p14:nvContentPartPr>
              <p14:xfrm>
                <a:off x="9210044" y="2967316"/>
                <a:ext cx="156600" cy="180000"/>
              </p14:xfrm>
            </p:contentPart>
          </mc:Choice>
          <mc:Fallback xmlns="">
            <p:pic>
              <p:nvPicPr>
                <p:cNvPr id="102641" name="Freihand 102640">
                  <a:extLst>
                    <a:ext uri="{FF2B5EF4-FFF2-40B4-BE49-F238E27FC236}">
                      <a16:creationId xmlns:a16="http://schemas.microsoft.com/office/drawing/2014/main" id="{A2829E2E-0945-0635-10C8-6F31FB02197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01404" y="2958316"/>
                  <a:ext cx="174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02643" name="Freihand 102642">
                  <a:extLst>
                    <a:ext uri="{FF2B5EF4-FFF2-40B4-BE49-F238E27FC236}">
                      <a16:creationId xmlns:a16="http://schemas.microsoft.com/office/drawing/2014/main" id="{FB93874F-B67A-B44C-459B-6F6683C6DC8D}"/>
                    </a:ext>
                  </a:extLst>
                </p14:cNvPr>
                <p14:cNvContentPartPr/>
                <p14:nvPr/>
              </p14:nvContentPartPr>
              <p14:xfrm>
                <a:off x="9437564" y="2843476"/>
                <a:ext cx="183600" cy="57960"/>
              </p14:xfrm>
            </p:contentPart>
          </mc:Choice>
          <mc:Fallback xmlns="">
            <p:pic>
              <p:nvPicPr>
                <p:cNvPr id="102643" name="Freihand 102642">
                  <a:extLst>
                    <a:ext uri="{FF2B5EF4-FFF2-40B4-BE49-F238E27FC236}">
                      <a16:creationId xmlns:a16="http://schemas.microsoft.com/office/drawing/2014/main" id="{FB93874F-B67A-B44C-459B-6F6683C6DC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28924" y="2834476"/>
                  <a:ext cx="20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5C094F5A-788F-E012-0715-0FD48BD6A530}"/>
                    </a:ext>
                  </a:extLst>
                </p14:cNvPr>
                <p14:cNvContentPartPr/>
                <p14:nvPr/>
              </p14:nvContentPartPr>
              <p14:xfrm>
                <a:off x="9493364" y="2958316"/>
                <a:ext cx="96840" cy="32760"/>
              </p14:xfrm>
            </p:contentPart>
          </mc:Choice>
          <mc:Fallback xmlns=""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5C094F5A-788F-E012-0715-0FD48BD6A53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484724" y="2949676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6029006B-FC9C-FC27-CEF1-35AAA9DBEEE2}"/>
                    </a:ext>
                  </a:extLst>
                </p14:cNvPr>
                <p14:cNvContentPartPr/>
                <p14:nvPr/>
              </p14:nvContentPartPr>
              <p14:xfrm>
                <a:off x="9463484" y="2851756"/>
                <a:ext cx="168480" cy="64800"/>
              </p14:xfrm>
            </p:contentPart>
          </mc:Choice>
          <mc:Fallback xmlns=""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6029006B-FC9C-FC27-CEF1-35AAA9DBEEE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54484" y="2842756"/>
                  <a:ext cx="186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E381121E-BEBE-D636-C56E-91A17AB34880}"/>
                    </a:ext>
                  </a:extLst>
                </p14:cNvPr>
                <p14:cNvContentPartPr/>
                <p14:nvPr/>
              </p14:nvContentPartPr>
              <p14:xfrm>
                <a:off x="9469244" y="2977036"/>
                <a:ext cx="133560" cy="18360"/>
              </p14:xfrm>
            </p:contentPart>
          </mc:Choice>
          <mc:Fallback xmlns=""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E381121E-BEBE-D636-C56E-91A17AB3488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60244" y="2968396"/>
                  <a:ext cx="15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CF894AF7-415E-BC69-5C5E-7F84B77DC20A}"/>
                    </a:ext>
                  </a:extLst>
                </p14:cNvPr>
                <p14:cNvContentPartPr/>
                <p14:nvPr/>
              </p14:nvContentPartPr>
              <p14:xfrm>
                <a:off x="9733844" y="2773636"/>
                <a:ext cx="103320" cy="225000"/>
              </p14:xfrm>
            </p:contentPart>
          </mc:Choice>
          <mc:Fallback xmlns=""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CF894AF7-415E-BC69-5C5E-7F84B77DC2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25204" y="2764996"/>
                  <a:ext cx="120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D43A513C-D3BB-F166-68D2-FBBADC5AA72E}"/>
                    </a:ext>
                  </a:extLst>
                </p14:cNvPr>
                <p14:cNvContentPartPr/>
                <p14:nvPr/>
              </p14:nvContentPartPr>
              <p14:xfrm>
                <a:off x="9888284" y="2868316"/>
                <a:ext cx="53640" cy="194760"/>
              </p14:xfrm>
            </p:contentPart>
          </mc:Choice>
          <mc:Fallback xmlns=""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D43A513C-D3BB-F166-68D2-FBBADC5AA72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79284" y="2859316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B34C5699-E8CD-8811-2B7C-020ACFF8A0EF}"/>
                    </a:ext>
                  </a:extLst>
                </p14:cNvPr>
                <p14:cNvContentPartPr/>
                <p14:nvPr/>
              </p14:nvContentPartPr>
              <p14:xfrm>
                <a:off x="10031204" y="2756716"/>
                <a:ext cx="65880" cy="195840"/>
              </p14:xfrm>
            </p:contentPart>
          </mc:Choice>
          <mc:Fallback xmlns=""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B34C5699-E8CD-8811-2B7C-020ACFF8A0E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022564" y="2748076"/>
                  <a:ext cx="8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E1C77D46-4FDB-AD93-19EA-6583638C7110}"/>
                    </a:ext>
                  </a:extLst>
                </p14:cNvPr>
                <p14:cNvContentPartPr/>
                <p14:nvPr/>
              </p14:nvContentPartPr>
              <p14:xfrm>
                <a:off x="8971364" y="2988196"/>
                <a:ext cx="99360" cy="146880"/>
              </p14:xfrm>
            </p:contentPart>
          </mc:Choice>
          <mc:Fallback xmlns=""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E1C77D46-4FDB-AD93-19EA-6583638C711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62364" y="2979196"/>
                  <a:ext cx="117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215DE516-47B0-08B6-4B04-0A1F349939A7}"/>
                    </a:ext>
                  </a:extLst>
                </p14:cNvPr>
                <p14:cNvContentPartPr/>
                <p14:nvPr/>
              </p14:nvContentPartPr>
              <p14:xfrm>
                <a:off x="8945804" y="3054796"/>
                <a:ext cx="81360" cy="29160"/>
              </p14:xfrm>
            </p:contentPart>
          </mc:Choice>
          <mc:Fallback xmlns=""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215DE516-47B0-08B6-4B04-0A1F349939A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37164" y="3046156"/>
                  <a:ext cx="99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70" name="Gruppieren 102669">
            <a:extLst>
              <a:ext uri="{FF2B5EF4-FFF2-40B4-BE49-F238E27FC236}">
                <a16:creationId xmlns:a16="http://schemas.microsoft.com/office/drawing/2014/main" id="{6598E55B-5ACB-FA67-7610-1BAEA87D8FF2}"/>
              </a:ext>
            </a:extLst>
          </p:cNvPr>
          <p:cNvGrpSpPr/>
          <p:nvPr/>
        </p:nvGrpSpPr>
        <p:grpSpPr>
          <a:xfrm>
            <a:off x="10299764" y="2758516"/>
            <a:ext cx="912240" cy="250560"/>
            <a:chOff x="10299764" y="2758516"/>
            <a:chExt cx="9122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0E929304-ECC3-9562-CC0B-0C4401BC5210}"/>
                    </a:ext>
                  </a:extLst>
                </p14:cNvPr>
                <p14:cNvContentPartPr/>
                <p14:nvPr/>
              </p14:nvContentPartPr>
              <p14:xfrm>
                <a:off x="10305884" y="2828356"/>
                <a:ext cx="151200" cy="10080"/>
              </p14:xfrm>
            </p:contentPart>
          </mc:Choice>
          <mc:Fallback xmlns=""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0E929304-ECC3-9562-CC0B-0C4401BC52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97244" y="2819356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9953D96C-5881-E08A-AD9C-F5490622621D}"/>
                    </a:ext>
                  </a:extLst>
                </p14:cNvPr>
                <p14:cNvContentPartPr/>
                <p14:nvPr/>
              </p14:nvContentPartPr>
              <p14:xfrm>
                <a:off x="10299764" y="2902156"/>
                <a:ext cx="132480" cy="25560"/>
              </p14:xfrm>
            </p:contentPart>
          </mc:Choice>
          <mc:Fallback xmlns=""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9953D96C-5881-E08A-AD9C-F5490622621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91124" y="2893516"/>
                  <a:ext cx="150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02663" name="Freihand 102662">
                  <a:extLst>
                    <a:ext uri="{FF2B5EF4-FFF2-40B4-BE49-F238E27FC236}">
                      <a16:creationId xmlns:a16="http://schemas.microsoft.com/office/drawing/2014/main" id="{D81C62C7-0558-51A1-BA07-00E889249296}"/>
                    </a:ext>
                  </a:extLst>
                </p14:cNvPr>
                <p14:cNvContentPartPr/>
                <p14:nvPr/>
              </p14:nvContentPartPr>
              <p14:xfrm>
                <a:off x="10475444" y="2774716"/>
                <a:ext cx="112680" cy="160560"/>
              </p14:xfrm>
            </p:contentPart>
          </mc:Choice>
          <mc:Fallback xmlns="">
            <p:pic>
              <p:nvPicPr>
                <p:cNvPr id="102663" name="Freihand 102662">
                  <a:extLst>
                    <a:ext uri="{FF2B5EF4-FFF2-40B4-BE49-F238E27FC236}">
                      <a16:creationId xmlns:a16="http://schemas.microsoft.com/office/drawing/2014/main" id="{D81C62C7-0558-51A1-BA07-00E88924929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466444" y="2766076"/>
                  <a:ext cx="130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1AD706CE-2F16-952F-1EED-4D71C23A7D9F}"/>
                    </a:ext>
                  </a:extLst>
                </p14:cNvPr>
                <p14:cNvContentPartPr/>
                <p14:nvPr/>
              </p14:nvContentPartPr>
              <p14:xfrm>
                <a:off x="10750124" y="2758516"/>
                <a:ext cx="147600" cy="191880"/>
              </p14:xfrm>
            </p:contentPart>
          </mc:Choice>
          <mc:Fallback xmlns=""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1AD706CE-2F16-952F-1EED-4D71C23A7D9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741124" y="2749876"/>
                  <a:ext cx="165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5C7033A7-89A0-CE43-E431-EF9235A4C926}"/>
                    </a:ext>
                  </a:extLst>
                </p14:cNvPr>
                <p14:cNvContentPartPr/>
                <p14:nvPr/>
              </p14:nvContentPartPr>
              <p14:xfrm>
                <a:off x="10912844" y="2880196"/>
                <a:ext cx="82080" cy="128880"/>
              </p14:xfrm>
            </p:contentPart>
          </mc:Choice>
          <mc:Fallback xmlns=""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5C7033A7-89A0-CE43-E431-EF9235A4C92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03844" y="2871196"/>
                  <a:ext cx="99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4E993BB8-84D2-B06C-153A-297E472ED2BF}"/>
                    </a:ext>
                  </a:extLst>
                </p14:cNvPr>
                <p14:cNvContentPartPr/>
                <p14:nvPr/>
              </p14:nvContentPartPr>
              <p14:xfrm>
                <a:off x="10870004" y="2911516"/>
                <a:ext cx="124560" cy="41040"/>
              </p14:xfrm>
            </p:contentPart>
          </mc:Choice>
          <mc:Fallback xmlns=""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4E993BB8-84D2-B06C-153A-297E472ED2B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61364" y="2902516"/>
                  <a:ext cx="14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3C95FE8D-8F2D-DF14-44FA-2E716AF5E2D3}"/>
                    </a:ext>
                  </a:extLst>
                </p14:cNvPr>
                <p14:cNvContentPartPr/>
                <p14:nvPr/>
              </p14:nvContentPartPr>
              <p14:xfrm>
                <a:off x="11047484" y="2791276"/>
                <a:ext cx="164520" cy="90720"/>
              </p14:xfrm>
            </p:contentPart>
          </mc:Choice>
          <mc:Fallback xmlns=""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3C95FE8D-8F2D-DF14-44FA-2E716AF5E2D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38844" y="2782636"/>
                  <a:ext cx="1821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02671" name="Freihand 102670">
                <a:extLst>
                  <a:ext uri="{FF2B5EF4-FFF2-40B4-BE49-F238E27FC236}">
                    <a16:creationId xmlns:a16="http://schemas.microsoft.com/office/drawing/2014/main" id="{FDB86FB0-36D7-A451-986F-BC6B6F78FC37}"/>
                  </a:ext>
                </a:extLst>
              </p14:cNvPr>
              <p14:cNvContentPartPr/>
              <p14:nvPr/>
            </p14:nvContentPartPr>
            <p14:xfrm>
              <a:off x="3463004" y="2800276"/>
              <a:ext cx="843120" cy="74880"/>
            </p14:xfrm>
          </p:contentPart>
        </mc:Choice>
        <mc:Fallback xmlns="">
          <p:pic>
            <p:nvPicPr>
              <p:cNvPr id="102671" name="Freihand 102670">
                <a:extLst>
                  <a:ext uri="{FF2B5EF4-FFF2-40B4-BE49-F238E27FC236}">
                    <a16:creationId xmlns:a16="http://schemas.microsoft.com/office/drawing/2014/main" id="{FDB86FB0-36D7-A451-986F-BC6B6F78FC3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454364" y="2791276"/>
                <a:ext cx="86076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92" name="Gruppieren 102691">
            <a:extLst>
              <a:ext uri="{FF2B5EF4-FFF2-40B4-BE49-F238E27FC236}">
                <a16:creationId xmlns:a16="http://schemas.microsoft.com/office/drawing/2014/main" id="{9A1601C9-1F88-D2C8-C37F-8D6D7E29B158}"/>
              </a:ext>
            </a:extLst>
          </p:cNvPr>
          <p:cNvGrpSpPr/>
          <p:nvPr/>
        </p:nvGrpSpPr>
        <p:grpSpPr>
          <a:xfrm>
            <a:off x="11270684" y="2343796"/>
            <a:ext cx="863640" cy="719280"/>
            <a:chOff x="11270684" y="2343796"/>
            <a:chExt cx="86364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A56678C0-6BAA-6D5E-DC79-066B2E51961A}"/>
                    </a:ext>
                  </a:extLst>
                </p14:cNvPr>
                <p14:cNvContentPartPr/>
                <p14:nvPr/>
              </p14:nvContentPartPr>
              <p14:xfrm>
                <a:off x="11270684" y="2674276"/>
                <a:ext cx="146520" cy="245880"/>
              </p14:xfrm>
            </p:contentPart>
          </mc:Choice>
          <mc:Fallback xmlns=""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A56678C0-6BAA-6D5E-DC79-066B2E51961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262044" y="2665276"/>
                  <a:ext cx="164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D4F5AA0B-8CC6-5967-D99D-D48589FD92CB}"/>
                    </a:ext>
                  </a:extLst>
                </p14:cNvPr>
                <p14:cNvContentPartPr/>
                <p14:nvPr/>
              </p14:nvContentPartPr>
              <p14:xfrm>
                <a:off x="11327204" y="2696236"/>
                <a:ext cx="133560" cy="24480"/>
              </p14:xfrm>
            </p:contentPart>
          </mc:Choice>
          <mc:Fallback xmlns=""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D4F5AA0B-8CC6-5967-D99D-D48589FD92C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318564" y="2687596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02674" name="Freihand 102673">
                  <a:extLst>
                    <a:ext uri="{FF2B5EF4-FFF2-40B4-BE49-F238E27FC236}">
                      <a16:creationId xmlns:a16="http://schemas.microsoft.com/office/drawing/2014/main" id="{DA40F595-D095-F4AC-080A-4266F0139FEB}"/>
                    </a:ext>
                  </a:extLst>
                </p14:cNvPr>
                <p14:cNvContentPartPr/>
                <p14:nvPr/>
              </p14:nvContentPartPr>
              <p14:xfrm>
                <a:off x="11505404" y="2795596"/>
                <a:ext cx="113760" cy="21600"/>
              </p14:xfrm>
            </p:contentPart>
          </mc:Choice>
          <mc:Fallback xmlns="">
            <p:pic>
              <p:nvPicPr>
                <p:cNvPr id="102674" name="Freihand 102673">
                  <a:extLst>
                    <a:ext uri="{FF2B5EF4-FFF2-40B4-BE49-F238E27FC236}">
                      <a16:creationId xmlns:a16="http://schemas.microsoft.com/office/drawing/2014/main" id="{DA40F595-D095-F4AC-080A-4266F0139FE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96404" y="2786596"/>
                  <a:ext cx="13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948B4A38-389F-F0CF-F068-44613C319E1D}"/>
                    </a:ext>
                  </a:extLst>
                </p14:cNvPr>
                <p14:cNvContentPartPr/>
                <p14:nvPr/>
              </p14:nvContentPartPr>
              <p14:xfrm>
                <a:off x="11723564" y="2596156"/>
                <a:ext cx="11160" cy="156600"/>
              </p14:xfrm>
            </p:contentPart>
          </mc:Choice>
          <mc:Fallback xmlns=""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948B4A38-389F-F0CF-F068-44613C319E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714564" y="2587516"/>
                  <a:ext cx="2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B6FC7714-F8EE-7A56-1BC1-AFDF223F2811}"/>
                    </a:ext>
                  </a:extLst>
                </p14:cNvPr>
                <p14:cNvContentPartPr/>
                <p14:nvPr/>
              </p14:nvContentPartPr>
              <p14:xfrm>
                <a:off x="11637884" y="2793796"/>
                <a:ext cx="144360" cy="14760"/>
              </p14:xfrm>
            </p:contentPart>
          </mc:Choice>
          <mc:Fallback xmlns=""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B6FC7714-F8EE-7A56-1BC1-AFDF223F281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28884" y="2785156"/>
                  <a:ext cx="16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EF1279AA-8AB5-73E7-3CB5-E802090A835C}"/>
                    </a:ext>
                  </a:extLst>
                </p14:cNvPr>
                <p14:cNvContentPartPr/>
                <p14:nvPr/>
              </p14:nvContentPartPr>
              <p14:xfrm>
                <a:off x="11664164" y="2861836"/>
                <a:ext cx="87480" cy="165960"/>
              </p14:xfrm>
            </p:contentPart>
          </mc:Choice>
          <mc:Fallback xmlns=""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EF1279AA-8AB5-73E7-3CB5-E802090A835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655164" y="2853196"/>
                  <a:ext cx="10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CF35A804-0D04-4D47-CC12-FEE999F5345C}"/>
                    </a:ext>
                  </a:extLst>
                </p14:cNvPr>
                <p14:cNvContentPartPr/>
                <p14:nvPr/>
              </p14:nvContentPartPr>
              <p14:xfrm>
                <a:off x="11888444" y="2806396"/>
                <a:ext cx="13680" cy="6480"/>
              </p14:xfrm>
            </p:contentPart>
          </mc:Choice>
          <mc:Fallback xmlns=""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CF35A804-0D04-4D47-CC12-FEE999F5345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879804" y="2797396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08C37CCC-D10A-1359-DB76-23AF8B227CC9}"/>
                    </a:ext>
                  </a:extLst>
                </p14:cNvPr>
                <p14:cNvContentPartPr/>
                <p14:nvPr/>
              </p14:nvContentPartPr>
              <p14:xfrm>
                <a:off x="11987084" y="2597236"/>
                <a:ext cx="14760" cy="149040"/>
              </p14:xfrm>
            </p:contentPart>
          </mc:Choice>
          <mc:Fallback xmlns=""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08C37CCC-D10A-1359-DB76-23AF8B227CC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978444" y="2588596"/>
                  <a:ext cx="3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49B6CCDE-1510-60F5-F943-800F5427083E}"/>
                    </a:ext>
                  </a:extLst>
                </p14:cNvPr>
                <p14:cNvContentPartPr/>
                <p14:nvPr/>
              </p14:nvContentPartPr>
              <p14:xfrm>
                <a:off x="12054764" y="2561956"/>
                <a:ext cx="79560" cy="181080"/>
              </p14:xfrm>
            </p:contentPart>
          </mc:Choice>
          <mc:Fallback xmlns=""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49B6CCDE-1510-60F5-F943-800F5427083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045764" y="2553316"/>
                  <a:ext cx="97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9CC1FFBB-8585-DF31-7E34-094D9ABAC1BF}"/>
                    </a:ext>
                  </a:extLst>
                </p14:cNvPr>
                <p14:cNvContentPartPr/>
                <p14:nvPr/>
              </p14:nvContentPartPr>
              <p14:xfrm>
                <a:off x="11928404" y="2811796"/>
                <a:ext cx="205200" cy="25560"/>
              </p14:xfrm>
            </p:contentPart>
          </mc:Choice>
          <mc:Fallback xmlns=""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9CC1FFBB-8585-DF31-7E34-094D9ABAC1B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919404" y="2803156"/>
                  <a:ext cx="222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29698C22-4C7E-63D6-3C27-FD57B5C610B1}"/>
                    </a:ext>
                  </a:extLst>
                </p14:cNvPr>
                <p14:cNvContentPartPr/>
                <p14:nvPr/>
              </p14:nvContentPartPr>
              <p14:xfrm>
                <a:off x="11935244" y="2932756"/>
                <a:ext cx="151920" cy="130320"/>
              </p14:xfrm>
            </p:contentPart>
          </mc:Choice>
          <mc:Fallback xmlns=""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29698C22-4C7E-63D6-3C27-FD57B5C610B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926604" y="2923756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A0928FD5-B0FF-2C5C-4DF1-D64CA9A1FC0D}"/>
                    </a:ext>
                  </a:extLst>
                </p14:cNvPr>
                <p14:cNvContentPartPr/>
                <p14:nvPr/>
              </p14:nvContentPartPr>
              <p14:xfrm>
                <a:off x="12066644" y="2885236"/>
                <a:ext cx="37440" cy="13680"/>
              </p14:xfrm>
            </p:contentPart>
          </mc:Choice>
          <mc:Fallback xmlns=""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A0928FD5-B0FF-2C5C-4DF1-D64CA9A1FC0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2057644" y="2876236"/>
                  <a:ext cx="5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02688" name="Freihand 102687">
                  <a:extLst>
                    <a:ext uri="{FF2B5EF4-FFF2-40B4-BE49-F238E27FC236}">
                      <a16:creationId xmlns:a16="http://schemas.microsoft.com/office/drawing/2014/main" id="{55FEAA38-396F-6841-437C-F2707965D921}"/>
                    </a:ext>
                  </a:extLst>
                </p14:cNvPr>
                <p14:cNvContentPartPr/>
                <p14:nvPr/>
              </p14:nvContentPartPr>
              <p14:xfrm>
                <a:off x="11669924" y="2892796"/>
                <a:ext cx="126720" cy="112680"/>
              </p14:xfrm>
            </p:contentPart>
          </mc:Choice>
          <mc:Fallback xmlns="">
            <p:pic>
              <p:nvPicPr>
                <p:cNvPr id="102688" name="Freihand 102687">
                  <a:extLst>
                    <a:ext uri="{FF2B5EF4-FFF2-40B4-BE49-F238E27FC236}">
                      <a16:creationId xmlns:a16="http://schemas.microsoft.com/office/drawing/2014/main" id="{55FEAA38-396F-6841-437C-F2707965D92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660924" y="2884156"/>
                  <a:ext cx="144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611E74C1-5E72-AF2C-519C-B341EF3A2A6D}"/>
                    </a:ext>
                  </a:extLst>
                </p14:cNvPr>
                <p14:cNvContentPartPr/>
                <p14:nvPr/>
              </p14:nvContentPartPr>
              <p14:xfrm>
                <a:off x="11919404" y="2584996"/>
                <a:ext cx="195480" cy="159840"/>
              </p14:xfrm>
            </p:contentPart>
          </mc:Choice>
          <mc:Fallback xmlns=""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611E74C1-5E72-AF2C-519C-B341EF3A2A6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10764" y="2575996"/>
                  <a:ext cx="21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E11A23E1-8977-9965-E6EB-311EFECF520F}"/>
                    </a:ext>
                  </a:extLst>
                </p14:cNvPr>
                <p14:cNvContentPartPr/>
                <p14:nvPr/>
              </p14:nvContentPartPr>
              <p14:xfrm>
                <a:off x="11998244" y="2343796"/>
                <a:ext cx="95400" cy="158400"/>
              </p14:xfrm>
            </p:contentPart>
          </mc:Choice>
          <mc:Fallback xmlns=""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E11A23E1-8977-9965-E6EB-311EFECF520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989244" y="2334796"/>
                  <a:ext cx="113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16" name="Gruppieren 102715">
            <a:extLst>
              <a:ext uri="{FF2B5EF4-FFF2-40B4-BE49-F238E27FC236}">
                <a16:creationId xmlns:a16="http://schemas.microsoft.com/office/drawing/2014/main" id="{F3450921-1825-923C-81C4-3A02AF9AD043}"/>
              </a:ext>
            </a:extLst>
          </p:cNvPr>
          <p:cNvGrpSpPr/>
          <p:nvPr/>
        </p:nvGrpSpPr>
        <p:grpSpPr>
          <a:xfrm>
            <a:off x="10503164" y="3207436"/>
            <a:ext cx="1570320" cy="580680"/>
            <a:chOff x="10503164" y="3207436"/>
            <a:chExt cx="15703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A794B3A3-C0F1-2913-CCD5-DB3F2903233B}"/>
                    </a:ext>
                  </a:extLst>
                </p14:cNvPr>
                <p14:cNvContentPartPr/>
                <p14:nvPr/>
              </p14:nvContentPartPr>
              <p14:xfrm>
                <a:off x="10503164" y="3416596"/>
                <a:ext cx="219240" cy="23400"/>
              </p14:xfrm>
            </p:contentPart>
          </mc:Choice>
          <mc:Fallback xmlns=""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A794B3A3-C0F1-2913-CCD5-DB3F2903233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94524" y="3407956"/>
                  <a:ext cx="236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02694" name="Freihand 102693">
                  <a:extLst>
                    <a:ext uri="{FF2B5EF4-FFF2-40B4-BE49-F238E27FC236}">
                      <a16:creationId xmlns:a16="http://schemas.microsoft.com/office/drawing/2014/main" id="{FEA514BC-5ADA-124D-A9C8-EC0242FC2B4D}"/>
                    </a:ext>
                  </a:extLst>
                </p14:cNvPr>
                <p14:cNvContentPartPr/>
                <p14:nvPr/>
              </p14:nvContentPartPr>
              <p14:xfrm>
                <a:off x="10507484" y="3488956"/>
                <a:ext cx="217440" cy="8640"/>
              </p14:xfrm>
            </p:contentPart>
          </mc:Choice>
          <mc:Fallback xmlns="">
            <p:pic>
              <p:nvPicPr>
                <p:cNvPr id="102694" name="Freihand 102693">
                  <a:extLst>
                    <a:ext uri="{FF2B5EF4-FFF2-40B4-BE49-F238E27FC236}">
                      <a16:creationId xmlns:a16="http://schemas.microsoft.com/office/drawing/2014/main" id="{FEA514BC-5ADA-124D-A9C8-EC0242FC2B4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498484" y="3479956"/>
                  <a:ext cx="23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02696" name="Freihand 102695">
                  <a:extLst>
                    <a:ext uri="{FF2B5EF4-FFF2-40B4-BE49-F238E27FC236}">
                      <a16:creationId xmlns:a16="http://schemas.microsoft.com/office/drawing/2014/main" id="{EFEA20E6-9679-2963-A3DB-2C9D20E959E8}"/>
                    </a:ext>
                  </a:extLst>
                </p14:cNvPr>
                <p14:cNvContentPartPr/>
                <p14:nvPr/>
              </p14:nvContentPartPr>
              <p14:xfrm>
                <a:off x="10807724" y="3396076"/>
                <a:ext cx="120240" cy="109440"/>
              </p14:xfrm>
            </p:contentPart>
          </mc:Choice>
          <mc:Fallback xmlns="">
            <p:pic>
              <p:nvPicPr>
                <p:cNvPr id="102696" name="Freihand 102695">
                  <a:extLst>
                    <a:ext uri="{FF2B5EF4-FFF2-40B4-BE49-F238E27FC236}">
                      <a16:creationId xmlns:a16="http://schemas.microsoft.com/office/drawing/2014/main" id="{EFEA20E6-9679-2963-A3DB-2C9D20E959E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98724" y="3387436"/>
                  <a:ext cx="13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870B1CF1-7906-D7F5-A027-6F18AE406796}"/>
                    </a:ext>
                  </a:extLst>
                </p14:cNvPr>
                <p14:cNvContentPartPr/>
                <p14:nvPr/>
              </p14:nvContentPartPr>
              <p14:xfrm>
                <a:off x="10844084" y="3303556"/>
                <a:ext cx="119160" cy="10800"/>
              </p14:xfrm>
            </p:contentPart>
          </mc:Choice>
          <mc:Fallback xmlns=""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870B1CF1-7906-D7F5-A027-6F18AE40679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835444" y="3294916"/>
                  <a:ext cx="13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C80F6E44-EE80-7CA5-5D21-5735EA17FB3C}"/>
                    </a:ext>
                  </a:extLst>
                </p14:cNvPr>
                <p14:cNvContentPartPr/>
                <p14:nvPr/>
              </p14:nvContentPartPr>
              <p14:xfrm>
                <a:off x="10808804" y="3320476"/>
                <a:ext cx="21960" cy="91800"/>
              </p14:xfrm>
            </p:contentPart>
          </mc:Choice>
          <mc:Fallback xmlns=""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C80F6E44-EE80-7CA5-5D21-5735EA17FB3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800164" y="3311476"/>
                  <a:ext cx="39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9129A74A-9A60-FEE3-2860-A177F6CFCF49}"/>
                    </a:ext>
                  </a:extLst>
                </p14:cNvPr>
                <p14:cNvContentPartPr/>
                <p14:nvPr/>
              </p14:nvContentPartPr>
              <p14:xfrm>
                <a:off x="11043884" y="3406156"/>
                <a:ext cx="112320" cy="11160"/>
              </p14:xfrm>
            </p:contentPart>
          </mc:Choice>
          <mc:Fallback xmlns=""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9129A74A-9A60-FEE3-2860-A177F6CFCF4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035244" y="3397516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02701" name="Freihand 102700">
                  <a:extLst>
                    <a:ext uri="{FF2B5EF4-FFF2-40B4-BE49-F238E27FC236}">
                      <a16:creationId xmlns:a16="http://schemas.microsoft.com/office/drawing/2014/main" id="{E2AF2223-B4C7-94BE-3338-CA41722E3FAA}"/>
                    </a:ext>
                  </a:extLst>
                </p14:cNvPr>
                <p14:cNvContentPartPr/>
                <p14:nvPr/>
              </p14:nvContentPartPr>
              <p14:xfrm>
                <a:off x="11241884" y="3207436"/>
                <a:ext cx="127440" cy="171000"/>
              </p14:xfrm>
            </p:contentPart>
          </mc:Choice>
          <mc:Fallback xmlns="">
            <p:pic>
              <p:nvPicPr>
                <p:cNvPr id="102701" name="Freihand 102700">
                  <a:extLst>
                    <a:ext uri="{FF2B5EF4-FFF2-40B4-BE49-F238E27FC236}">
                      <a16:creationId xmlns:a16="http://schemas.microsoft.com/office/drawing/2014/main" id="{E2AF2223-B4C7-94BE-3338-CA41722E3FA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233244" y="3198436"/>
                  <a:ext cx="14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CFBA6E81-1DFC-C8A8-3FCA-BF2EC2F364F6}"/>
                    </a:ext>
                  </a:extLst>
                </p14:cNvPr>
                <p14:cNvContentPartPr/>
                <p14:nvPr/>
              </p14:nvContentPartPr>
              <p14:xfrm>
                <a:off x="11219204" y="3420916"/>
                <a:ext cx="196560" cy="25560"/>
              </p14:xfrm>
            </p:contentPart>
          </mc:Choice>
          <mc:Fallback xmlns=""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CFBA6E81-1DFC-C8A8-3FCA-BF2EC2F364F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210204" y="3411916"/>
                  <a:ext cx="21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0C75A2CE-EFDC-5A11-3CD9-9F194380532F}"/>
                    </a:ext>
                  </a:extLst>
                </p14:cNvPr>
                <p14:cNvContentPartPr/>
                <p14:nvPr/>
              </p14:nvContentPartPr>
              <p14:xfrm>
                <a:off x="11196164" y="3510916"/>
                <a:ext cx="152640" cy="177840"/>
              </p14:xfrm>
            </p:contentPart>
          </mc:Choice>
          <mc:Fallback xmlns=""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0C75A2CE-EFDC-5A11-3CD9-9F194380532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187164" y="3502276"/>
                  <a:ext cx="17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EC7E2DB7-65B5-3805-BC96-94D6484D8A5F}"/>
                    </a:ext>
                  </a:extLst>
                </p14:cNvPr>
                <p14:cNvContentPartPr/>
                <p14:nvPr/>
              </p14:nvContentPartPr>
              <p14:xfrm>
                <a:off x="11252324" y="3484276"/>
                <a:ext cx="155160" cy="13320"/>
              </p14:xfrm>
            </p:contentPart>
          </mc:Choice>
          <mc:Fallback xmlns=""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EC7E2DB7-65B5-3805-BC96-94D6484D8A5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243684" y="3475276"/>
                  <a:ext cx="172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02707" name="Freihand 102706">
                  <a:extLst>
                    <a:ext uri="{FF2B5EF4-FFF2-40B4-BE49-F238E27FC236}">
                      <a16:creationId xmlns:a16="http://schemas.microsoft.com/office/drawing/2014/main" id="{2BEE8F19-E16A-7A6D-8702-74C0B5DDC3A3}"/>
                    </a:ext>
                  </a:extLst>
                </p14:cNvPr>
                <p14:cNvContentPartPr/>
                <p14:nvPr/>
              </p14:nvContentPartPr>
              <p14:xfrm>
                <a:off x="11530604" y="3398236"/>
                <a:ext cx="127440" cy="11520"/>
              </p14:xfrm>
            </p:contentPart>
          </mc:Choice>
          <mc:Fallback xmlns="">
            <p:pic>
              <p:nvPicPr>
                <p:cNvPr id="102707" name="Freihand 102706">
                  <a:extLst>
                    <a:ext uri="{FF2B5EF4-FFF2-40B4-BE49-F238E27FC236}">
                      <a16:creationId xmlns:a16="http://schemas.microsoft.com/office/drawing/2014/main" id="{2BEE8F19-E16A-7A6D-8702-74C0B5DDC3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521604" y="3389596"/>
                  <a:ext cx="145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CDEAD557-649E-1791-954E-B43DE7775110}"/>
                    </a:ext>
                  </a:extLst>
                </p14:cNvPr>
                <p14:cNvContentPartPr/>
                <p14:nvPr/>
              </p14:nvContentPartPr>
              <p14:xfrm>
                <a:off x="11542844" y="3474556"/>
                <a:ext cx="106560" cy="9000"/>
              </p14:xfrm>
            </p:contentPart>
          </mc:Choice>
          <mc:Fallback xmlns=""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CDEAD557-649E-1791-954E-B43DE777511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534204" y="3465556"/>
                  <a:ext cx="12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02710" name="Freihand 102709">
                  <a:extLst>
                    <a:ext uri="{FF2B5EF4-FFF2-40B4-BE49-F238E27FC236}">
                      <a16:creationId xmlns:a16="http://schemas.microsoft.com/office/drawing/2014/main" id="{B1923DC8-DADE-7B59-F0B0-EA400C0E91E4}"/>
                    </a:ext>
                  </a:extLst>
                </p14:cNvPr>
                <p14:cNvContentPartPr/>
                <p14:nvPr/>
              </p14:nvContentPartPr>
              <p14:xfrm>
                <a:off x="11752004" y="3236596"/>
                <a:ext cx="117720" cy="149760"/>
              </p14:xfrm>
            </p:contentPart>
          </mc:Choice>
          <mc:Fallback xmlns="">
            <p:pic>
              <p:nvPicPr>
                <p:cNvPr id="102710" name="Freihand 102709">
                  <a:extLst>
                    <a:ext uri="{FF2B5EF4-FFF2-40B4-BE49-F238E27FC236}">
                      <a16:creationId xmlns:a16="http://schemas.microsoft.com/office/drawing/2014/main" id="{B1923DC8-DADE-7B59-F0B0-EA400C0E91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743004" y="3227596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EAC39EB2-7F8D-518C-6E60-0A70068D9937}"/>
                    </a:ext>
                  </a:extLst>
                </p14:cNvPr>
                <p14:cNvContentPartPr/>
                <p14:nvPr/>
              </p14:nvContentPartPr>
              <p14:xfrm>
                <a:off x="11898884" y="3231196"/>
                <a:ext cx="140760" cy="180360"/>
              </p14:xfrm>
            </p:contentPart>
          </mc:Choice>
          <mc:Fallback xmlns=""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EAC39EB2-7F8D-518C-6E60-0A70068D993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889884" y="3222556"/>
                  <a:ext cx="158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7BB375A3-A6D4-4100-E8BA-B139C81126C6}"/>
                    </a:ext>
                  </a:extLst>
                </p14:cNvPr>
                <p14:cNvContentPartPr/>
                <p14:nvPr/>
              </p14:nvContentPartPr>
              <p14:xfrm>
                <a:off x="11756684" y="3486436"/>
                <a:ext cx="316800" cy="15120"/>
              </p14:xfrm>
            </p:contentPart>
          </mc:Choice>
          <mc:Fallback xmlns=""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7BB375A3-A6D4-4100-E8BA-B139C81126C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747684" y="3477436"/>
                  <a:ext cx="33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5B5C0782-F585-27A2-6B47-22C57031B139}"/>
                    </a:ext>
                  </a:extLst>
                </p14:cNvPr>
                <p14:cNvContentPartPr/>
                <p14:nvPr/>
              </p14:nvContentPartPr>
              <p14:xfrm>
                <a:off x="11794844" y="3613156"/>
                <a:ext cx="109440" cy="174960"/>
              </p14:xfrm>
            </p:contentPart>
          </mc:Choice>
          <mc:Fallback xmlns=""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5B5C0782-F585-27A2-6B47-22C57031B13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785844" y="3604156"/>
                  <a:ext cx="127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1826869F-457A-703B-4CF3-11EB6239C34F}"/>
                    </a:ext>
                  </a:extLst>
                </p14:cNvPr>
                <p14:cNvContentPartPr/>
                <p14:nvPr/>
              </p14:nvContentPartPr>
              <p14:xfrm>
                <a:off x="11871164" y="3603796"/>
                <a:ext cx="73080" cy="24480"/>
              </p14:xfrm>
            </p:contentPart>
          </mc:Choice>
          <mc:Fallback xmlns=""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1826869F-457A-703B-4CF3-11EB6239C34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862164" y="3595156"/>
                  <a:ext cx="90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24" name="Gruppieren 102723">
            <a:extLst>
              <a:ext uri="{FF2B5EF4-FFF2-40B4-BE49-F238E27FC236}">
                <a16:creationId xmlns:a16="http://schemas.microsoft.com/office/drawing/2014/main" id="{F0AC2FC6-43EF-4937-BB3B-CBA9B90E9FA1}"/>
              </a:ext>
            </a:extLst>
          </p:cNvPr>
          <p:cNvGrpSpPr/>
          <p:nvPr/>
        </p:nvGrpSpPr>
        <p:grpSpPr>
          <a:xfrm>
            <a:off x="11378684" y="3840316"/>
            <a:ext cx="627480" cy="342360"/>
            <a:chOff x="11378684" y="3840316"/>
            <a:chExt cx="6274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2CE5E706-7F6F-206A-01E4-ECA6079A94C1}"/>
                    </a:ext>
                  </a:extLst>
                </p14:cNvPr>
                <p14:cNvContentPartPr/>
                <p14:nvPr/>
              </p14:nvContentPartPr>
              <p14:xfrm>
                <a:off x="11398844" y="3936076"/>
                <a:ext cx="139680" cy="26280"/>
              </p14:xfrm>
            </p:contentPart>
          </mc:Choice>
          <mc:Fallback xmlns=""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2CE5E706-7F6F-206A-01E4-ECA6079A94C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90204" y="3927436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02718" name="Freihand 102717">
                  <a:extLst>
                    <a:ext uri="{FF2B5EF4-FFF2-40B4-BE49-F238E27FC236}">
                      <a16:creationId xmlns:a16="http://schemas.microsoft.com/office/drawing/2014/main" id="{22C30EB0-394B-F36A-140C-BDDB7F0E2BC2}"/>
                    </a:ext>
                  </a:extLst>
                </p14:cNvPr>
                <p14:cNvContentPartPr/>
                <p14:nvPr/>
              </p14:nvContentPartPr>
              <p14:xfrm>
                <a:off x="11378684" y="4024276"/>
                <a:ext cx="132840" cy="27720"/>
              </p14:xfrm>
            </p:contentPart>
          </mc:Choice>
          <mc:Fallback xmlns="">
            <p:pic>
              <p:nvPicPr>
                <p:cNvPr id="102718" name="Freihand 102717">
                  <a:extLst>
                    <a:ext uri="{FF2B5EF4-FFF2-40B4-BE49-F238E27FC236}">
                      <a16:creationId xmlns:a16="http://schemas.microsoft.com/office/drawing/2014/main" id="{22C30EB0-394B-F36A-140C-BDDB7F0E2BC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70044" y="4015636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02719" name="Freihand 102718">
                  <a:extLst>
                    <a:ext uri="{FF2B5EF4-FFF2-40B4-BE49-F238E27FC236}">
                      <a16:creationId xmlns:a16="http://schemas.microsoft.com/office/drawing/2014/main" id="{4817B632-59E7-1440-D948-B576C34EAC73}"/>
                    </a:ext>
                  </a:extLst>
                </p14:cNvPr>
                <p14:cNvContentPartPr/>
                <p14:nvPr/>
              </p14:nvContentPartPr>
              <p14:xfrm>
                <a:off x="11564084" y="3840316"/>
                <a:ext cx="77400" cy="242640"/>
              </p14:xfrm>
            </p:contentPart>
          </mc:Choice>
          <mc:Fallback xmlns="">
            <p:pic>
              <p:nvPicPr>
                <p:cNvPr id="102719" name="Freihand 102718">
                  <a:extLst>
                    <a:ext uri="{FF2B5EF4-FFF2-40B4-BE49-F238E27FC236}">
                      <a16:creationId xmlns:a16="http://schemas.microsoft.com/office/drawing/2014/main" id="{4817B632-59E7-1440-D948-B576C34EAC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55084" y="3831676"/>
                  <a:ext cx="9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F712675C-1275-6D7D-8FEE-3712BB25F154}"/>
                    </a:ext>
                  </a:extLst>
                </p14:cNvPr>
                <p14:cNvContentPartPr/>
                <p14:nvPr/>
              </p14:nvContentPartPr>
              <p14:xfrm>
                <a:off x="11674964" y="3984316"/>
                <a:ext cx="7200" cy="115920"/>
              </p14:xfrm>
            </p:contentPart>
          </mc:Choice>
          <mc:Fallback xmlns=""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F712675C-1275-6D7D-8FEE-3712BB25F15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66324" y="3975316"/>
                  <a:ext cx="2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A8062F94-5D43-B5C8-1AC0-BCD64FC82562}"/>
                    </a:ext>
                  </a:extLst>
                </p14:cNvPr>
                <p14:cNvContentPartPr/>
                <p14:nvPr/>
              </p14:nvContentPartPr>
              <p14:xfrm>
                <a:off x="11726444" y="3889276"/>
                <a:ext cx="148680" cy="160920"/>
              </p14:xfrm>
            </p:contentPart>
          </mc:Choice>
          <mc:Fallback xmlns=""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A8062F94-5D43-B5C8-1AC0-BCD64FC825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717804" y="3880636"/>
                  <a:ext cx="16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71CF8053-B827-5624-AE04-C797F214BECE}"/>
                    </a:ext>
                  </a:extLst>
                </p14:cNvPr>
                <p14:cNvContentPartPr/>
                <p14:nvPr/>
              </p14:nvContentPartPr>
              <p14:xfrm>
                <a:off x="11735444" y="4012396"/>
                <a:ext cx="270720" cy="170280"/>
              </p14:xfrm>
            </p:contentPart>
          </mc:Choice>
          <mc:Fallback xmlns=""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71CF8053-B827-5624-AE04-C797F214BEC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726444" y="4003756"/>
                  <a:ext cx="2883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39" name="Gruppieren 102738">
            <a:extLst>
              <a:ext uri="{FF2B5EF4-FFF2-40B4-BE49-F238E27FC236}">
                <a16:creationId xmlns:a16="http://schemas.microsoft.com/office/drawing/2014/main" id="{98068AE9-8461-1D16-5B81-1C8F89E10CB2}"/>
              </a:ext>
            </a:extLst>
          </p:cNvPr>
          <p:cNvGrpSpPr/>
          <p:nvPr/>
        </p:nvGrpSpPr>
        <p:grpSpPr>
          <a:xfrm>
            <a:off x="10002044" y="1419316"/>
            <a:ext cx="1047600" cy="555840"/>
            <a:chOff x="10002044" y="1419316"/>
            <a:chExt cx="104760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1257E0F7-08EE-46C3-AD56-377F1210880C}"/>
                    </a:ext>
                  </a:extLst>
                </p14:cNvPr>
                <p14:cNvContentPartPr/>
                <p14:nvPr/>
              </p14:nvContentPartPr>
              <p14:xfrm>
                <a:off x="10505684" y="1514716"/>
                <a:ext cx="162360" cy="13680"/>
              </p14:xfrm>
            </p:contentPart>
          </mc:Choice>
          <mc:Fallback xmlns=""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1257E0F7-08EE-46C3-AD56-377F1210880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7044" y="1506076"/>
                  <a:ext cx="180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E9B51019-2625-40B2-DFB6-491782E4159E}"/>
                    </a:ext>
                  </a:extLst>
                </p14:cNvPr>
                <p14:cNvContentPartPr/>
                <p14:nvPr/>
              </p14:nvContentPartPr>
              <p14:xfrm>
                <a:off x="10736444" y="1521916"/>
                <a:ext cx="235800" cy="24120"/>
              </p14:xfrm>
            </p:contentPart>
          </mc:Choice>
          <mc:Fallback xmlns=""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E9B51019-2625-40B2-DFB6-491782E4159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27444" y="1513276"/>
                  <a:ext cx="25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F05092C6-2B7E-67CB-F1D1-969DA9F8AD57}"/>
                    </a:ext>
                  </a:extLst>
                </p14:cNvPr>
                <p14:cNvContentPartPr/>
                <p14:nvPr/>
              </p14:nvContentPartPr>
              <p14:xfrm>
                <a:off x="10002044" y="1419316"/>
                <a:ext cx="107640" cy="214920"/>
              </p14:xfrm>
            </p:contentPart>
          </mc:Choice>
          <mc:Fallback xmlns=""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F05092C6-2B7E-67CB-F1D1-969DA9F8AD5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993044" y="1410676"/>
                  <a:ext cx="12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73322375-0174-023D-840A-D0DC2D51FB7B}"/>
                    </a:ext>
                  </a:extLst>
                </p14:cNvPr>
                <p14:cNvContentPartPr/>
                <p14:nvPr/>
              </p14:nvContentPartPr>
              <p14:xfrm>
                <a:off x="10115444" y="1464676"/>
                <a:ext cx="129240" cy="160920"/>
              </p14:xfrm>
            </p:contentPart>
          </mc:Choice>
          <mc:Fallback xmlns=""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73322375-0174-023D-840A-D0DC2D51FB7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106444" y="1456036"/>
                  <a:ext cx="14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96F613DF-7D3A-32CC-7E92-050EBFD22A8D}"/>
                    </a:ext>
                  </a:extLst>
                </p14:cNvPr>
                <p14:cNvContentPartPr/>
                <p14:nvPr/>
              </p14:nvContentPartPr>
              <p14:xfrm>
                <a:off x="10116164" y="1527676"/>
                <a:ext cx="129960" cy="7920"/>
              </p14:xfrm>
            </p:contentPart>
          </mc:Choice>
          <mc:Fallback xmlns=""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96F613DF-7D3A-32CC-7E92-050EBFD22A8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107524" y="1519036"/>
                  <a:ext cx="147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EB885B9F-0BB5-7861-8AFD-1D54FD51C81D}"/>
                    </a:ext>
                  </a:extLst>
                </p14:cNvPr>
                <p14:cNvContentPartPr/>
                <p14:nvPr/>
              </p14:nvContentPartPr>
              <p14:xfrm>
                <a:off x="11024444" y="1599316"/>
                <a:ext cx="11160" cy="27360"/>
              </p14:xfrm>
            </p:contentPart>
          </mc:Choice>
          <mc:Fallback xmlns=""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EB885B9F-0BB5-7861-8AFD-1D54FD51C81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015444" y="1590676"/>
                  <a:ext cx="2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08294535-0F19-D188-4177-41D6599F0389}"/>
                    </a:ext>
                  </a:extLst>
                </p14:cNvPr>
                <p14:cNvContentPartPr/>
                <p14:nvPr/>
              </p14:nvContentPartPr>
              <p14:xfrm>
                <a:off x="11042444" y="1521556"/>
                <a:ext cx="7200" cy="219240"/>
              </p14:xfrm>
            </p:contentPart>
          </mc:Choice>
          <mc:Fallback xmlns=""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08294535-0F19-D188-4177-41D6599F038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033444" y="1512556"/>
                  <a:ext cx="24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4F906F06-485D-6B02-2AC0-1E4C472D82BC}"/>
                    </a:ext>
                  </a:extLst>
                </p14:cNvPr>
                <p14:cNvContentPartPr/>
                <p14:nvPr/>
              </p14:nvContentPartPr>
              <p14:xfrm>
                <a:off x="11015804" y="1526956"/>
                <a:ext cx="17640" cy="239760"/>
              </p14:xfrm>
            </p:contentPart>
          </mc:Choice>
          <mc:Fallback xmlns=""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4F906F06-485D-6B02-2AC0-1E4C472D82B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006804" y="1517956"/>
                  <a:ext cx="3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5597CB44-FEE2-1F2E-65EC-04F3A3A94BB8}"/>
                    </a:ext>
                  </a:extLst>
                </p14:cNvPr>
                <p14:cNvContentPartPr/>
                <p14:nvPr/>
              </p14:nvContentPartPr>
              <p14:xfrm>
                <a:off x="10506044" y="1688596"/>
                <a:ext cx="535680" cy="83880"/>
              </p14:xfrm>
            </p:contentPart>
          </mc:Choice>
          <mc:Fallback xmlns=""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5597CB44-FEE2-1F2E-65EC-04F3A3A94BB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97404" y="1679956"/>
                  <a:ext cx="553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82FCD5A3-C260-90A3-CEC5-B0C86FE8A328}"/>
                    </a:ext>
                  </a:extLst>
                </p14:cNvPr>
                <p14:cNvContentPartPr/>
                <p14:nvPr/>
              </p14:nvContentPartPr>
              <p14:xfrm>
                <a:off x="10073684" y="1834756"/>
                <a:ext cx="127080" cy="140400"/>
              </p14:xfrm>
            </p:contentPart>
          </mc:Choice>
          <mc:Fallback xmlns=""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82FCD5A3-C260-90A3-CEC5-B0C86FE8A32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065044" y="1826116"/>
                  <a:ext cx="14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2737" name="Freihand 102736">
                  <a:extLst>
                    <a:ext uri="{FF2B5EF4-FFF2-40B4-BE49-F238E27FC236}">
                      <a16:creationId xmlns:a16="http://schemas.microsoft.com/office/drawing/2014/main" id="{4B8DDF60-CB26-A118-5663-DBD28D4394B7}"/>
                    </a:ext>
                  </a:extLst>
                </p14:cNvPr>
                <p14:cNvContentPartPr/>
                <p14:nvPr/>
              </p14:nvContentPartPr>
              <p14:xfrm>
                <a:off x="10282484" y="1834036"/>
                <a:ext cx="56520" cy="126000"/>
              </p14:xfrm>
            </p:contentPart>
          </mc:Choice>
          <mc:Fallback xmlns="">
            <p:pic>
              <p:nvPicPr>
                <p:cNvPr id="102737" name="Freihand 102736">
                  <a:extLst>
                    <a:ext uri="{FF2B5EF4-FFF2-40B4-BE49-F238E27FC236}">
                      <a16:creationId xmlns:a16="http://schemas.microsoft.com/office/drawing/2014/main" id="{4B8DDF60-CB26-A118-5663-DBD28D4394B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73484" y="1825396"/>
                  <a:ext cx="74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534FD19C-CCC6-FA34-86F4-F4B6AFB26F6B}"/>
                    </a:ext>
                  </a:extLst>
                </p14:cNvPr>
                <p14:cNvContentPartPr/>
                <p14:nvPr/>
              </p14:nvContentPartPr>
              <p14:xfrm>
                <a:off x="10254044" y="1873996"/>
                <a:ext cx="68040" cy="40680"/>
              </p14:xfrm>
            </p:contentPart>
          </mc:Choice>
          <mc:Fallback xmlns=""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534FD19C-CCC6-FA34-86F4-F4B6AFB26F6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245044" y="1864996"/>
                  <a:ext cx="856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48" name="Gruppieren 102747">
            <a:extLst>
              <a:ext uri="{FF2B5EF4-FFF2-40B4-BE49-F238E27FC236}">
                <a16:creationId xmlns:a16="http://schemas.microsoft.com/office/drawing/2014/main" id="{72E43FFC-7428-8798-28EC-A4250C186B65}"/>
              </a:ext>
            </a:extLst>
          </p:cNvPr>
          <p:cNvGrpSpPr/>
          <p:nvPr/>
        </p:nvGrpSpPr>
        <p:grpSpPr>
          <a:xfrm>
            <a:off x="8860844" y="3499036"/>
            <a:ext cx="1153440" cy="561960"/>
            <a:chOff x="8860844" y="3499036"/>
            <a:chExt cx="115344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C5CBD008-CF07-1B7F-6529-BB7AEF49D256}"/>
                    </a:ext>
                  </a:extLst>
                </p14:cNvPr>
                <p14:cNvContentPartPr/>
                <p14:nvPr/>
              </p14:nvContentPartPr>
              <p14:xfrm>
                <a:off x="8860844" y="3679036"/>
                <a:ext cx="73080" cy="222480"/>
              </p14:xfrm>
            </p:contentPart>
          </mc:Choice>
          <mc:Fallback xmlns=""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C5CBD008-CF07-1B7F-6529-BB7AEF49D25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51844" y="3670396"/>
                  <a:ext cx="90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9B530C74-8A3A-C224-8E09-B7FA152AAA78}"/>
                    </a:ext>
                  </a:extLst>
                </p14:cNvPr>
                <p14:cNvContentPartPr/>
                <p14:nvPr/>
              </p14:nvContentPartPr>
              <p14:xfrm>
                <a:off x="8959124" y="3748516"/>
                <a:ext cx="88560" cy="162720"/>
              </p14:xfrm>
            </p:contentPart>
          </mc:Choice>
          <mc:Fallback xmlns=""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9B530C74-8A3A-C224-8E09-B7FA152AAA7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950124" y="3739876"/>
                  <a:ext cx="106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43C66868-F284-F7FC-651A-6A3B38C895AD}"/>
                    </a:ext>
                  </a:extLst>
                </p14:cNvPr>
                <p14:cNvContentPartPr/>
                <p14:nvPr/>
              </p14:nvContentPartPr>
              <p14:xfrm>
                <a:off x="8952284" y="3810436"/>
                <a:ext cx="84600" cy="21600"/>
              </p14:xfrm>
            </p:contentPart>
          </mc:Choice>
          <mc:Fallback xmlns=""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43C66868-F284-F7FC-651A-6A3B38C895A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943284" y="3801436"/>
                  <a:ext cx="10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6B86A09C-0987-65CA-A815-FCB6DC918A01}"/>
                    </a:ext>
                  </a:extLst>
                </p14:cNvPr>
                <p14:cNvContentPartPr/>
                <p14:nvPr/>
              </p14:nvContentPartPr>
              <p14:xfrm>
                <a:off x="9153884" y="3698836"/>
                <a:ext cx="117000" cy="12600"/>
              </p14:xfrm>
            </p:contentPart>
          </mc:Choice>
          <mc:Fallback xmlns=""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6B86A09C-0987-65CA-A815-FCB6DC918A0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145244" y="3690196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591186D2-8C25-7151-5ABC-E69662DA0710}"/>
                    </a:ext>
                  </a:extLst>
                </p14:cNvPr>
                <p14:cNvContentPartPr/>
                <p14:nvPr/>
              </p14:nvContentPartPr>
              <p14:xfrm>
                <a:off x="9160724" y="3759676"/>
                <a:ext cx="109080" cy="12600"/>
              </p14:xfrm>
            </p:contentPart>
          </mc:Choice>
          <mc:Fallback xmlns=""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591186D2-8C25-7151-5ABC-E69662DA071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151724" y="3751036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11755370-C4BF-8FA4-4D1F-82F05042E17E}"/>
                    </a:ext>
                  </a:extLst>
                </p14:cNvPr>
                <p14:cNvContentPartPr/>
                <p14:nvPr/>
              </p14:nvContentPartPr>
              <p14:xfrm>
                <a:off x="9369884" y="3566716"/>
                <a:ext cx="80640" cy="223200"/>
              </p14:xfrm>
            </p:contentPart>
          </mc:Choice>
          <mc:Fallback xmlns=""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11755370-C4BF-8FA4-4D1F-82F05042E17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360884" y="3557716"/>
                  <a:ext cx="98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215D65EB-93F5-1F29-F7EB-A8C1EF1BCD1B}"/>
                    </a:ext>
                  </a:extLst>
                </p14:cNvPr>
                <p14:cNvContentPartPr/>
                <p14:nvPr/>
              </p14:nvContentPartPr>
              <p14:xfrm>
                <a:off x="9461324" y="3791356"/>
                <a:ext cx="8640" cy="48960"/>
              </p14:xfrm>
            </p:contentPart>
          </mc:Choice>
          <mc:Fallback xmlns=""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215D65EB-93F5-1F29-F7EB-A8C1EF1BCD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452684" y="3782356"/>
                  <a:ext cx="26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46C3ACB1-1F2A-144E-638E-B169F01A9ABB}"/>
                    </a:ext>
                  </a:extLst>
                </p14:cNvPr>
                <p14:cNvContentPartPr/>
                <p14:nvPr/>
              </p14:nvContentPartPr>
              <p14:xfrm>
                <a:off x="9529724" y="3531436"/>
                <a:ext cx="70200" cy="235440"/>
              </p14:xfrm>
            </p:contentPart>
          </mc:Choice>
          <mc:Fallback xmlns=""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46C3ACB1-1F2A-144E-638E-B169F01A9AB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520724" y="3522436"/>
                  <a:ext cx="87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8EEC24A1-4821-9552-0051-1CE0CCDCB8FA}"/>
                    </a:ext>
                  </a:extLst>
                </p14:cNvPr>
                <p14:cNvContentPartPr/>
                <p14:nvPr/>
              </p14:nvContentPartPr>
              <p14:xfrm>
                <a:off x="9695324" y="3636916"/>
                <a:ext cx="42840" cy="30960"/>
              </p14:xfrm>
            </p:contentPart>
          </mc:Choice>
          <mc:Fallback xmlns=""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8EEC24A1-4821-9552-0051-1CE0CCDCB8F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686324" y="3628276"/>
                  <a:ext cx="60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3CFD9799-1500-38F0-EDFD-809BA5621320}"/>
                    </a:ext>
                  </a:extLst>
                </p14:cNvPr>
                <p14:cNvContentPartPr/>
                <p14:nvPr/>
              </p14:nvContentPartPr>
              <p14:xfrm>
                <a:off x="9760844" y="3499036"/>
                <a:ext cx="111960" cy="195480"/>
              </p14:xfrm>
            </p:contentPart>
          </mc:Choice>
          <mc:Fallback xmlns=""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3CFD9799-1500-38F0-EDFD-809BA562132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751844" y="3490036"/>
                  <a:ext cx="12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DB2ADB42-1CCC-53C0-823C-D8E530C2AB83}"/>
                    </a:ext>
                  </a:extLst>
                </p14:cNvPr>
                <p14:cNvContentPartPr/>
                <p14:nvPr/>
              </p14:nvContentPartPr>
              <p14:xfrm>
                <a:off x="9378524" y="3961996"/>
                <a:ext cx="192240" cy="99000"/>
              </p14:xfrm>
            </p:contentPart>
          </mc:Choice>
          <mc:Fallback xmlns=""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DB2ADB42-1CCC-53C0-823C-D8E530C2AB8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369524" y="3953356"/>
                  <a:ext cx="20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37760704-AFF9-27F3-8374-28CC3EDE97C1}"/>
                    </a:ext>
                  </a:extLst>
                </p14:cNvPr>
                <p14:cNvContentPartPr/>
                <p14:nvPr/>
              </p14:nvContentPartPr>
              <p14:xfrm>
                <a:off x="9633764" y="3859036"/>
                <a:ext cx="187920" cy="200160"/>
              </p14:xfrm>
            </p:contentPart>
          </mc:Choice>
          <mc:Fallback xmlns=""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37760704-AFF9-27F3-8374-28CC3EDE97C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625124" y="3850036"/>
                  <a:ext cx="205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6D6870E4-C1E6-6239-C6E8-B136E366DD9D}"/>
                    </a:ext>
                  </a:extLst>
                </p14:cNvPr>
                <p14:cNvContentPartPr/>
                <p14:nvPr/>
              </p14:nvContentPartPr>
              <p14:xfrm>
                <a:off x="9846884" y="3841036"/>
                <a:ext cx="167400" cy="184320"/>
              </p14:xfrm>
            </p:contentPart>
          </mc:Choice>
          <mc:Fallback xmlns=""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6D6870E4-C1E6-6239-C6E8-B136E366DD9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837884" y="3832036"/>
                  <a:ext cx="1850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64" name="Gruppieren 102763">
            <a:extLst>
              <a:ext uri="{FF2B5EF4-FFF2-40B4-BE49-F238E27FC236}">
                <a16:creationId xmlns:a16="http://schemas.microsoft.com/office/drawing/2014/main" id="{3881C46B-96BF-52CA-887B-B2146618D2B8}"/>
              </a:ext>
            </a:extLst>
          </p:cNvPr>
          <p:cNvGrpSpPr/>
          <p:nvPr/>
        </p:nvGrpSpPr>
        <p:grpSpPr>
          <a:xfrm>
            <a:off x="10505324" y="968596"/>
            <a:ext cx="492120" cy="693000"/>
            <a:chOff x="10505324" y="968596"/>
            <a:chExt cx="49212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B2798C62-1EAD-9F2E-0004-291B0A3A7347}"/>
                    </a:ext>
                  </a:extLst>
                </p14:cNvPr>
                <p14:cNvContentPartPr/>
                <p14:nvPr/>
              </p14:nvContentPartPr>
              <p14:xfrm>
                <a:off x="10505324" y="1524076"/>
                <a:ext cx="92880" cy="137520"/>
              </p14:xfrm>
            </p:contentPart>
          </mc:Choice>
          <mc:Fallback xmlns=""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B2798C62-1EAD-9F2E-0004-291B0A3A734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496324" y="1515436"/>
                  <a:ext cx="11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3267FECB-68E8-830D-B268-F42387F93D2E}"/>
                    </a:ext>
                  </a:extLst>
                </p14:cNvPr>
                <p14:cNvContentPartPr/>
                <p14:nvPr/>
              </p14:nvContentPartPr>
              <p14:xfrm>
                <a:off x="10587404" y="1532356"/>
                <a:ext cx="101880" cy="94320"/>
              </p14:xfrm>
            </p:contentPart>
          </mc:Choice>
          <mc:Fallback xmlns=""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3267FECB-68E8-830D-B268-F42387F93D2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578404" y="1523356"/>
                  <a:ext cx="119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FF77ACFF-D3E8-91F4-4F38-32A43E258B12}"/>
                    </a:ext>
                  </a:extLst>
                </p14:cNvPr>
                <p14:cNvContentPartPr/>
                <p14:nvPr/>
              </p14:nvContentPartPr>
              <p14:xfrm>
                <a:off x="10662644" y="1513636"/>
                <a:ext cx="189720" cy="125640"/>
              </p14:xfrm>
            </p:contentPart>
          </mc:Choice>
          <mc:Fallback xmlns=""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FF77ACFF-D3E8-91F4-4F38-32A43E258B1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653644" y="1504996"/>
                  <a:ext cx="207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D2498C28-8B41-82C8-D3F1-D374A4364CCA}"/>
                    </a:ext>
                  </a:extLst>
                </p14:cNvPr>
                <p14:cNvContentPartPr/>
                <p14:nvPr/>
              </p14:nvContentPartPr>
              <p14:xfrm>
                <a:off x="10859204" y="1555036"/>
                <a:ext cx="138240" cy="58320"/>
              </p14:xfrm>
            </p:contentPart>
          </mc:Choice>
          <mc:Fallback xmlns=""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D2498C28-8B41-82C8-D3F1-D374A4364CC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50564" y="1546396"/>
                  <a:ext cx="155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E7793AB0-A8BC-855D-1EC9-4608285F0FBC}"/>
                    </a:ext>
                  </a:extLst>
                </p14:cNvPr>
                <p14:cNvContentPartPr/>
                <p14:nvPr/>
              </p14:nvContentPartPr>
              <p14:xfrm>
                <a:off x="10659404" y="968596"/>
                <a:ext cx="275400" cy="640800"/>
              </p14:xfrm>
            </p:contentPart>
          </mc:Choice>
          <mc:Fallback xmlns=""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E7793AB0-A8BC-855D-1EC9-4608285F0FB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650764" y="959596"/>
                  <a:ext cx="29304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67" name="Gruppieren 102766">
            <a:extLst>
              <a:ext uri="{FF2B5EF4-FFF2-40B4-BE49-F238E27FC236}">
                <a16:creationId xmlns:a16="http://schemas.microsoft.com/office/drawing/2014/main" id="{3ADF486F-2C7E-61E9-91CD-9A718187E01C}"/>
              </a:ext>
            </a:extLst>
          </p:cNvPr>
          <p:cNvGrpSpPr/>
          <p:nvPr/>
        </p:nvGrpSpPr>
        <p:grpSpPr>
          <a:xfrm>
            <a:off x="10889444" y="473956"/>
            <a:ext cx="518760" cy="387360"/>
            <a:chOff x="10889444" y="473956"/>
            <a:chExt cx="51876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8EBC156E-4ACE-FC06-FC0F-8D56CEE416D9}"/>
                    </a:ext>
                  </a:extLst>
                </p14:cNvPr>
                <p14:cNvContentPartPr/>
                <p14:nvPr/>
              </p14:nvContentPartPr>
              <p14:xfrm>
                <a:off x="10889444" y="584836"/>
                <a:ext cx="92880" cy="276480"/>
              </p14:xfrm>
            </p:contentPart>
          </mc:Choice>
          <mc:Fallback xmlns=""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8EBC156E-4ACE-FC06-FC0F-8D56CEE416D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880444" y="576196"/>
                  <a:ext cx="110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02762" name="Freihand 102761">
                  <a:extLst>
                    <a:ext uri="{FF2B5EF4-FFF2-40B4-BE49-F238E27FC236}">
                      <a16:creationId xmlns:a16="http://schemas.microsoft.com/office/drawing/2014/main" id="{27A6034E-4F24-369A-409A-C6D85D753A5A}"/>
                    </a:ext>
                  </a:extLst>
                </p14:cNvPr>
                <p14:cNvContentPartPr/>
                <p14:nvPr/>
              </p14:nvContentPartPr>
              <p14:xfrm>
                <a:off x="10970804" y="529756"/>
                <a:ext cx="106560" cy="231120"/>
              </p14:xfrm>
            </p:contentPart>
          </mc:Choice>
          <mc:Fallback xmlns="">
            <p:pic>
              <p:nvPicPr>
                <p:cNvPr id="102762" name="Freihand 102761">
                  <a:extLst>
                    <a:ext uri="{FF2B5EF4-FFF2-40B4-BE49-F238E27FC236}">
                      <a16:creationId xmlns:a16="http://schemas.microsoft.com/office/drawing/2014/main" id="{27A6034E-4F24-369A-409A-C6D85D753A5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961804" y="521116"/>
                  <a:ext cx="124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1B67D1F6-82EA-568A-7DEC-787BF294F404}"/>
                    </a:ext>
                  </a:extLst>
                </p14:cNvPr>
                <p14:cNvContentPartPr/>
                <p14:nvPr/>
              </p14:nvContentPartPr>
              <p14:xfrm>
                <a:off x="11102924" y="473956"/>
                <a:ext cx="130320" cy="223920"/>
              </p14:xfrm>
            </p:contentPart>
          </mc:Choice>
          <mc:Fallback xmlns=""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1B67D1F6-82EA-568A-7DEC-787BF294F40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093924" y="465316"/>
                  <a:ext cx="147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8DFBFF6C-5CFC-6DE7-F43B-C5A2BB617104}"/>
                    </a:ext>
                  </a:extLst>
                </p14:cNvPr>
                <p14:cNvContentPartPr/>
                <p14:nvPr/>
              </p14:nvContentPartPr>
              <p14:xfrm>
                <a:off x="11248724" y="481516"/>
                <a:ext cx="159480" cy="196560"/>
              </p14:xfrm>
            </p:contentPart>
          </mc:Choice>
          <mc:Fallback xmlns=""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8DFBFF6C-5CFC-6DE7-F43B-C5A2BB61710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240084" y="472516"/>
                  <a:ext cx="1771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102768" name="Freihand 102767">
                <a:extLst>
                  <a:ext uri="{FF2B5EF4-FFF2-40B4-BE49-F238E27FC236}">
                    <a16:creationId xmlns:a16="http://schemas.microsoft.com/office/drawing/2014/main" id="{72313CD6-2C10-E455-05E7-6CE4FD4C5F68}"/>
                  </a:ext>
                </a:extLst>
              </p14:cNvPr>
              <p14:cNvContentPartPr/>
              <p14:nvPr/>
            </p14:nvContentPartPr>
            <p14:xfrm>
              <a:off x="10316684" y="1727836"/>
              <a:ext cx="474120" cy="696960"/>
            </p14:xfrm>
          </p:contentPart>
        </mc:Choice>
        <mc:Fallback xmlns="">
          <p:pic>
            <p:nvPicPr>
              <p:cNvPr id="102768" name="Freihand 102767">
                <a:extLst>
                  <a:ext uri="{FF2B5EF4-FFF2-40B4-BE49-F238E27FC236}">
                    <a16:creationId xmlns:a16="http://schemas.microsoft.com/office/drawing/2014/main" id="{72313CD6-2C10-E455-05E7-6CE4FD4C5F6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0308044" y="1719196"/>
                <a:ext cx="49176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102769" name="Freihand 102768">
                <a:extLst>
                  <a:ext uri="{FF2B5EF4-FFF2-40B4-BE49-F238E27FC236}">
                    <a16:creationId xmlns:a16="http://schemas.microsoft.com/office/drawing/2014/main" id="{0EEFE9BD-76CC-F236-61C5-B071191C68B3}"/>
                  </a:ext>
                </a:extLst>
              </p14:cNvPr>
              <p14:cNvContentPartPr/>
              <p14:nvPr/>
            </p14:nvContentPartPr>
            <p14:xfrm>
              <a:off x="9977564" y="2314276"/>
              <a:ext cx="96480" cy="222840"/>
            </p14:xfrm>
          </p:contentPart>
        </mc:Choice>
        <mc:Fallback xmlns="">
          <p:pic>
            <p:nvPicPr>
              <p:cNvPr id="102769" name="Freihand 102768">
                <a:extLst>
                  <a:ext uri="{FF2B5EF4-FFF2-40B4-BE49-F238E27FC236}">
                    <a16:creationId xmlns:a16="http://schemas.microsoft.com/office/drawing/2014/main" id="{0EEFE9BD-76CC-F236-61C5-B071191C68B3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9968924" y="2305276"/>
                <a:ext cx="114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102770" name="Freihand 102769">
                <a:extLst>
                  <a:ext uri="{FF2B5EF4-FFF2-40B4-BE49-F238E27FC236}">
                    <a16:creationId xmlns:a16="http://schemas.microsoft.com/office/drawing/2014/main" id="{E95A7921-4351-2F7D-C81B-3285E8723976}"/>
                  </a:ext>
                </a:extLst>
              </p14:cNvPr>
              <p14:cNvContentPartPr/>
              <p14:nvPr/>
            </p14:nvContentPartPr>
            <p14:xfrm>
              <a:off x="10083764" y="2330476"/>
              <a:ext cx="131400" cy="194400"/>
            </p14:xfrm>
          </p:contentPart>
        </mc:Choice>
        <mc:Fallback xmlns="">
          <p:pic>
            <p:nvPicPr>
              <p:cNvPr id="102770" name="Freihand 102769">
                <a:extLst>
                  <a:ext uri="{FF2B5EF4-FFF2-40B4-BE49-F238E27FC236}">
                    <a16:creationId xmlns:a16="http://schemas.microsoft.com/office/drawing/2014/main" id="{E95A7921-4351-2F7D-C81B-3285E8723976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0074764" y="2321836"/>
                <a:ext cx="1490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102771" name="Freihand 102770">
                <a:extLst>
                  <a:ext uri="{FF2B5EF4-FFF2-40B4-BE49-F238E27FC236}">
                    <a16:creationId xmlns:a16="http://schemas.microsoft.com/office/drawing/2014/main" id="{E7A0C468-D0BE-CDA3-6DEA-0452155F9E74}"/>
                  </a:ext>
                </a:extLst>
              </p14:cNvPr>
              <p14:cNvContentPartPr/>
              <p14:nvPr/>
            </p14:nvContentPartPr>
            <p14:xfrm>
              <a:off x="10222364" y="2294476"/>
              <a:ext cx="83880" cy="243000"/>
            </p14:xfrm>
          </p:contentPart>
        </mc:Choice>
        <mc:Fallback xmlns="">
          <p:pic>
            <p:nvPicPr>
              <p:cNvPr id="102771" name="Freihand 102770">
                <a:extLst>
                  <a:ext uri="{FF2B5EF4-FFF2-40B4-BE49-F238E27FC236}">
                    <a16:creationId xmlns:a16="http://schemas.microsoft.com/office/drawing/2014/main" id="{E7A0C468-D0BE-CDA3-6DEA-0452155F9E74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213724" y="2285476"/>
                <a:ext cx="101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102772" name="Freihand 102771">
                <a:extLst>
                  <a:ext uri="{FF2B5EF4-FFF2-40B4-BE49-F238E27FC236}">
                    <a16:creationId xmlns:a16="http://schemas.microsoft.com/office/drawing/2014/main" id="{46E4E2AE-BC30-C003-B5DF-3312F90D81BC}"/>
                  </a:ext>
                </a:extLst>
              </p14:cNvPr>
              <p14:cNvContentPartPr/>
              <p14:nvPr/>
            </p14:nvContentPartPr>
            <p14:xfrm>
              <a:off x="10357004" y="2417596"/>
              <a:ext cx="109800" cy="188280"/>
            </p14:xfrm>
          </p:contentPart>
        </mc:Choice>
        <mc:Fallback xmlns="">
          <p:pic>
            <p:nvPicPr>
              <p:cNvPr id="102772" name="Freihand 102771">
                <a:extLst>
                  <a:ext uri="{FF2B5EF4-FFF2-40B4-BE49-F238E27FC236}">
                    <a16:creationId xmlns:a16="http://schemas.microsoft.com/office/drawing/2014/main" id="{46E4E2AE-BC30-C003-B5DF-3312F90D81BC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348364" y="2408956"/>
                <a:ext cx="1274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102773" name="Freihand 102772">
                <a:extLst>
                  <a:ext uri="{FF2B5EF4-FFF2-40B4-BE49-F238E27FC236}">
                    <a16:creationId xmlns:a16="http://schemas.microsoft.com/office/drawing/2014/main" id="{449501A5-4CE1-16B8-85F1-2ECD20E3F45E}"/>
                  </a:ext>
                </a:extLst>
              </p14:cNvPr>
              <p14:cNvContentPartPr/>
              <p14:nvPr/>
            </p14:nvContentPartPr>
            <p14:xfrm>
              <a:off x="10434404" y="2421916"/>
              <a:ext cx="86040" cy="153720"/>
            </p14:xfrm>
          </p:contentPart>
        </mc:Choice>
        <mc:Fallback xmlns="">
          <p:pic>
            <p:nvPicPr>
              <p:cNvPr id="102773" name="Freihand 102772">
                <a:extLst>
                  <a:ext uri="{FF2B5EF4-FFF2-40B4-BE49-F238E27FC236}">
                    <a16:creationId xmlns:a16="http://schemas.microsoft.com/office/drawing/2014/main" id="{449501A5-4CE1-16B8-85F1-2ECD20E3F45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425764" y="2412916"/>
                <a:ext cx="10368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86" name="Gruppieren 102785">
            <a:extLst>
              <a:ext uri="{FF2B5EF4-FFF2-40B4-BE49-F238E27FC236}">
                <a16:creationId xmlns:a16="http://schemas.microsoft.com/office/drawing/2014/main" id="{412B388C-B592-B864-57EA-88D7710FCC90}"/>
              </a:ext>
            </a:extLst>
          </p:cNvPr>
          <p:cNvGrpSpPr/>
          <p:nvPr/>
        </p:nvGrpSpPr>
        <p:grpSpPr>
          <a:xfrm>
            <a:off x="10442684" y="1566916"/>
            <a:ext cx="719280" cy="218160"/>
            <a:chOff x="10442684" y="1566916"/>
            <a:chExt cx="71928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9B19D3E2-282E-E04A-92EF-0D6C59ECB4E1}"/>
                    </a:ext>
                  </a:extLst>
                </p14:cNvPr>
                <p14:cNvContentPartPr/>
                <p14:nvPr/>
              </p14:nvContentPartPr>
              <p14:xfrm>
                <a:off x="10542044" y="1673836"/>
                <a:ext cx="52920" cy="102960"/>
              </p14:xfrm>
            </p:contentPart>
          </mc:Choice>
          <mc:Fallback xmlns=""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9B19D3E2-282E-E04A-92EF-0D6C59ECB4E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33044" y="1664836"/>
                  <a:ext cx="7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54784AF2-EFB1-CF82-3414-2DA75EF2E27D}"/>
                    </a:ext>
                  </a:extLst>
                </p14:cNvPr>
                <p14:cNvContentPartPr/>
                <p14:nvPr/>
              </p14:nvContentPartPr>
              <p14:xfrm>
                <a:off x="10634924" y="1671676"/>
                <a:ext cx="55080" cy="110160"/>
              </p14:xfrm>
            </p:contentPart>
          </mc:Choice>
          <mc:Fallback xmlns=""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54784AF2-EFB1-CF82-3414-2DA75EF2E27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26284" y="1662676"/>
                  <a:ext cx="72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E916731A-C915-1201-CC45-E4A8D1EC8544}"/>
                    </a:ext>
                  </a:extLst>
                </p14:cNvPr>
                <p14:cNvContentPartPr/>
                <p14:nvPr/>
              </p14:nvContentPartPr>
              <p14:xfrm>
                <a:off x="10702244" y="1659796"/>
                <a:ext cx="44640" cy="121320"/>
              </p14:xfrm>
            </p:contentPart>
          </mc:Choice>
          <mc:Fallback xmlns=""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E916731A-C915-1201-CC45-E4A8D1EC854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693244" y="1650796"/>
                  <a:ext cx="6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C4640118-2C8C-B1DC-001B-C959818198DA}"/>
                    </a:ext>
                  </a:extLst>
                </p14:cNvPr>
                <p14:cNvContentPartPr/>
                <p14:nvPr/>
              </p14:nvContentPartPr>
              <p14:xfrm>
                <a:off x="10756244" y="1650076"/>
                <a:ext cx="177840" cy="135000"/>
              </p14:xfrm>
            </p:contentPart>
          </mc:Choice>
          <mc:Fallback xmlns=""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C4640118-2C8C-B1DC-001B-C959818198D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747244" y="1641076"/>
                  <a:ext cx="195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23D39716-2335-379D-8D32-862F41250E02}"/>
                    </a:ext>
                  </a:extLst>
                </p14:cNvPr>
                <p14:cNvContentPartPr/>
                <p14:nvPr/>
              </p14:nvContentPartPr>
              <p14:xfrm>
                <a:off x="10958204" y="1642156"/>
                <a:ext cx="82800" cy="64800"/>
              </p14:xfrm>
            </p:contentPart>
          </mc:Choice>
          <mc:Fallback xmlns=""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23D39716-2335-379D-8D32-862F41250E0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949204" y="1633516"/>
                  <a:ext cx="100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02783" name="Freihand 102782">
                  <a:extLst>
                    <a:ext uri="{FF2B5EF4-FFF2-40B4-BE49-F238E27FC236}">
                      <a16:creationId xmlns:a16="http://schemas.microsoft.com/office/drawing/2014/main" id="{E07E45F9-8691-43DF-AC6B-121890EEC358}"/>
                    </a:ext>
                  </a:extLst>
                </p14:cNvPr>
                <p14:cNvContentPartPr/>
                <p14:nvPr/>
              </p14:nvContentPartPr>
              <p14:xfrm>
                <a:off x="10461764" y="1566916"/>
                <a:ext cx="28800" cy="7560"/>
              </p14:xfrm>
            </p:contentPart>
          </mc:Choice>
          <mc:Fallback xmlns="">
            <p:pic>
              <p:nvPicPr>
                <p:cNvPr id="102783" name="Freihand 102782">
                  <a:extLst>
                    <a:ext uri="{FF2B5EF4-FFF2-40B4-BE49-F238E27FC236}">
                      <a16:creationId xmlns:a16="http://schemas.microsoft.com/office/drawing/2014/main" id="{E07E45F9-8691-43DF-AC6B-121890EEC3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53124" y="1557916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14235F8E-D16C-5506-4218-D0F772C3B54E}"/>
                    </a:ext>
                  </a:extLst>
                </p14:cNvPr>
                <p14:cNvContentPartPr/>
                <p14:nvPr/>
              </p14:nvContentPartPr>
              <p14:xfrm>
                <a:off x="11156564" y="1638196"/>
                <a:ext cx="5400" cy="2520"/>
              </p14:xfrm>
            </p:contentPart>
          </mc:Choice>
          <mc:Fallback xmlns=""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14235F8E-D16C-5506-4218-D0F772C3B54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147564" y="1629196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256B1CE3-3401-2749-EC65-539232E43DDA}"/>
                    </a:ext>
                  </a:extLst>
                </p14:cNvPr>
                <p14:cNvContentPartPr/>
                <p14:nvPr/>
              </p14:nvContentPartPr>
              <p14:xfrm>
                <a:off x="10442684" y="1635676"/>
                <a:ext cx="711000" cy="47160"/>
              </p14:xfrm>
            </p:contentPart>
          </mc:Choice>
          <mc:Fallback xmlns=""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256B1CE3-3401-2749-EC65-539232E43DD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434044" y="1627036"/>
                  <a:ext cx="72864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02787" name="Freihand 102786">
                <a:extLst>
                  <a:ext uri="{FF2B5EF4-FFF2-40B4-BE49-F238E27FC236}">
                    <a16:creationId xmlns:a16="http://schemas.microsoft.com/office/drawing/2014/main" id="{DA5DEDBB-F366-AB82-78DD-FA9C91A11130}"/>
                  </a:ext>
                </a:extLst>
              </p14:cNvPr>
              <p14:cNvContentPartPr/>
              <p14:nvPr/>
            </p14:nvContentPartPr>
            <p14:xfrm>
              <a:off x="6268124" y="2098636"/>
              <a:ext cx="868680" cy="106200"/>
            </p14:xfrm>
          </p:contentPart>
        </mc:Choice>
        <mc:Fallback xmlns="">
          <p:pic>
            <p:nvPicPr>
              <p:cNvPr id="102787" name="Freihand 102786">
                <a:extLst>
                  <a:ext uri="{FF2B5EF4-FFF2-40B4-BE49-F238E27FC236}">
                    <a16:creationId xmlns:a16="http://schemas.microsoft.com/office/drawing/2014/main" id="{DA5DEDBB-F366-AB82-78DD-FA9C91A11130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6259124" y="2089636"/>
                <a:ext cx="886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02788" name="Freihand 102787">
                <a:extLst>
                  <a:ext uri="{FF2B5EF4-FFF2-40B4-BE49-F238E27FC236}">
                    <a16:creationId xmlns:a16="http://schemas.microsoft.com/office/drawing/2014/main" id="{3933036C-C7FF-F571-E9A2-C0C595336E11}"/>
                  </a:ext>
                </a:extLst>
              </p14:cNvPr>
              <p14:cNvContentPartPr/>
              <p14:nvPr/>
            </p14:nvContentPartPr>
            <p14:xfrm>
              <a:off x="11671004" y="3982516"/>
              <a:ext cx="394920" cy="245880"/>
            </p14:xfrm>
          </p:contentPart>
        </mc:Choice>
        <mc:Fallback xmlns="">
          <p:pic>
            <p:nvPicPr>
              <p:cNvPr id="102788" name="Freihand 102787">
                <a:extLst>
                  <a:ext uri="{FF2B5EF4-FFF2-40B4-BE49-F238E27FC236}">
                    <a16:creationId xmlns:a16="http://schemas.microsoft.com/office/drawing/2014/main" id="{3933036C-C7FF-F571-E9A2-C0C595336E11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62364" y="3973876"/>
                <a:ext cx="41256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00" name="Gruppieren 102799">
            <a:extLst>
              <a:ext uri="{FF2B5EF4-FFF2-40B4-BE49-F238E27FC236}">
                <a16:creationId xmlns:a16="http://schemas.microsoft.com/office/drawing/2014/main" id="{4A63C461-AB50-FF61-7610-D3A9460EFFE4}"/>
              </a:ext>
            </a:extLst>
          </p:cNvPr>
          <p:cNvGrpSpPr/>
          <p:nvPr/>
        </p:nvGrpSpPr>
        <p:grpSpPr>
          <a:xfrm>
            <a:off x="493004" y="3161716"/>
            <a:ext cx="2309400" cy="376920"/>
            <a:chOff x="493004" y="3161716"/>
            <a:chExt cx="23094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D72BFB2F-91CF-CD57-95B9-1A26C32471F3}"/>
                    </a:ext>
                  </a:extLst>
                </p14:cNvPr>
                <p14:cNvContentPartPr/>
                <p14:nvPr/>
              </p14:nvContentPartPr>
              <p14:xfrm>
                <a:off x="493004" y="3308236"/>
                <a:ext cx="179640" cy="209880"/>
              </p14:xfrm>
            </p:contentPart>
          </mc:Choice>
          <mc:Fallback xmlns=""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D72BFB2F-91CF-CD57-95B9-1A26C32471F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84364" y="3299596"/>
                  <a:ext cx="197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557B7D3B-C71C-0206-D72A-2107211E876C}"/>
                    </a:ext>
                  </a:extLst>
                </p14:cNvPr>
                <p14:cNvContentPartPr/>
                <p14:nvPr/>
              </p14:nvContentPartPr>
              <p14:xfrm>
                <a:off x="657524" y="3311836"/>
                <a:ext cx="114480" cy="197280"/>
              </p14:xfrm>
            </p:contentPart>
          </mc:Choice>
          <mc:Fallback xmlns=""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557B7D3B-C71C-0206-D72A-2107211E876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48524" y="3303196"/>
                  <a:ext cx="13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02777" name="Freihand 102776">
                  <a:extLst>
                    <a:ext uri="{FF2B5EF4-FFF2-40B4-BE49-F238E27FC236}">
                      <a16:creationId xmlns:a16="http://schemas.microsoft.com/office/drawing/2014/main" id="{6D5DA029-5A5C-D467-ECBD-D4543EFAC697}"/>
                    </a:ext>
                  </a:extLst>
                </p14:cNvPr>
                <p14:cNvContentPartPr/>
                <p14:nvPr/>
              </p14:nvContentPartPr>
              <p14:xfrm>
                <a:off x="829964" y="3298156"/>
                <a:ext cx="183600" cy="240480"/>
              </p14:xfrm>
            </p:contentPart>
          </mc:Choice>
          <mc:Fallback xmlns="">
            <p:pic>
              <p:nvPicPr>
                <p:cNvPr id="102777" name="Freihand 102776">
                  <a:extLst>
                    <a:ext uri="{FF2B5EF4-FFF2-40B4-BE49-F238E27FC236}">
                      <a16:creationId xmlns:a16="http://schemas.microsoft.com/office/drawing/2014/main" id="{6D5DA029-5A5C-D467-ECBD-D4543EFAC69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0964" y="3289156"/>
                  <a:ext cx="201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95D65019-30E7-6B15-5AD3-9A8D4EE766D4}"/>
                    </a:ext>
                  </a:extLst>
                </p14:cNvPr>
                <p14:cNvContentPartPr/>
                <p14:nvPr/>
              </p14:nvContentPartPr>
              <p14:xfrm>
                <a:off x="1353764" y="3393916"/>
                <a:ext cx="200520" cy="19440"/>
              </p14:xfrm>
            </p:contentPart>
          </mc:Choice>
          <mc:Fallback xmlns=""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95D65019-30E7-6B15-5AD3-9A8D4EE766D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344764" y="3385276"/>
                  <a:ext cx="21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67C644DA-16F6-4E36-A3A9-654BB3B329D7}"/>
                    </a:ext>
                  </a:extLst>
                </p14:cNvPr>
                <p14:cNvContentPartPr/>
                <p14:nvPr/>
              </p14:nvContentPartPr>
              <p14:xfrm>
                <a:off x="1382204" y="3464116"/>
                <a:ext cx="157320" cy="14760"/>
              </p14:xfrm>
            </p:contentPart>
          </mc:Choice>
          <mc:Fallback xmlns=""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67C644DA-16F6-4E36-A3A9-654BB3B329D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373204" y="3455116"/>
                  <a:ext cx="17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02789" name="Freihand 102788">
                  <a:extLst>
                    <a:ext uri="{FF2B5EF4-FFF2-40B4-BE49-F238E27FC236}">
                      <a16:creationId xmlns:a16="http://schemas.microsoft.com/office/drawing/2014/main" id="{FD0D85DF-A5F6-0FA6-12D9-ECEAEB06CD0B}"/>
                    </a:ext>
                  </a:extLst>
                </p14:cNvPr>
                <p14:cNvContentPartPr/>
                <p14:nvPr/>
              </p14:nvContentPartPr>
              <p14:xfrm>
                <a:off x="1738244" y="3223276"/>
                <a:ext cx="145440" cy="160920"/>
              </p14:xfrm>
            </p:contentPart>
          </mc:Choice>
          <mc:Fallback xmlns="">
            <p:pic>
              <p:nvPicPr>
                <p:cNvPr id="102789" name="Freihand 102788">
                  <a:extLst>
                    <a:ext uri="{FF2B5EF4-FFF2-40B4-BE49-F238E27FC236}">
                      <a16:creationId xmlns:a16="http://schemas.microsoft.com/office/drawing/2014/main" id="{FD0D85DF-A5F6-0FA6-12D9-ECEAEB06CD0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729244" y="3214636"/>
                  <a:ext cx="16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A8E82892-C006-86BC-55DC-A7E3DC0DF9E8}"/>
                    </a:ext>
                  </a:extLst>
                </p14:cNvPr>
                <p14:cNvContentPartPr/>
                <p14:nvPr/>
              </p14:nvContentPartPr>
              <p14:xfrm>
                <a:off x="1956404" y="3319756"/>
                <a:ext cx="3960" cy="115920"/>
              </p14:xfrm>
            </p:contentPart>
          </mc:Choice>
          <mc:Fallback xmlns=""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A8E82892-C006-86BC-55DC-A7E3DC0DF9E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947764" y="3310756"/>
                  <a:ext cx="21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BA1019EC-EABA-9F24-D995-F6EB95D55A49}"/>
                    </a:ext>
                  </a:extLst>
                </p14:cNvPr>
                <p14:cNvContentPartPr/>
                <p14:nvPr/>
              </p14:nvContentPartPr>
              <p14:xfrm>
                <a:off x="1976204" y="3216076"/>
                <a:ext cx="156960" cy="167400"/>
              </p14:xfrm>
            </p:contentPart>
          </mc:Choice>
          <mc:Fallback xmlns=""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BA1019EC-EABA-9F24-D995-F6EB95D55A4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967564" y="3207076"/>
                  <a:ext cx="17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682B2425-B372-AA44-9428-ED11AD831EDB}"/>
                    </a:ext>
                  </a:extLst>
                </p14:cNvPr>
                <p14:cNvContentPartPr/>
                <p14:nvPr/>
              </p14:nvContentPartPr>
              <p14:xfrm>
                <a:off x="2209124" y="3289876"/>
                <a:ext cx="157680" cy="22680"/>
              </p14:xfrm>
            </p:contentPart>
          </mc:Choice>
          <mc:Fallback xmlns=""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682B2425-B372-AA44-9428-ED11AD831ED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200484" y="3280876"/>
                  <a:ext cx="17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AED82977-4627-FC2D-409B-135EB01AE525}"/>
                    </a:ext>
                  </a:extLst>
                </p14:cNvPr>
                <p14:cNvContentPartPr/>
                <p14:nvPr/>
              </p14:nvContentPartPr>
              <p14:xfrm>
                <a:off x="2367524" y="3222196"/>
                <a:ext cx="160560" cy="178200"/>
              </p14:xfrm>
            </p:contentPart>
          </mc:Choice>
          <mc:Fallback xmlns=""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AED82977-4627-FC2D-409B-135EB01AE52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358884" y="3213556"/>
                  <a:ext cx="178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B3FEC42A-B3C9-3B10-6F49-1F111037304F}"/>
                    </a:ext>
                  </a:extLst>
                </p14:cNvPr>
                <p14:cNvContentPartPr/>
                <p14:nvPr/>
              </p14:nvContentPartPr>
              <p14:xfrm>
                <a:off x="2534204" y="3161716"/>
                <a:ext cx="113760" cy="294480"/>
              </p14:xfrm>
            </p:contentPart>
          </mc:Choice>
          <mc:Fallback xmlns=""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B3FEC42A-B3C9-3B10-6F49-1F111037304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525564" y="3153076"/>
                  <a:ext cx="131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AC7D5522-8DA0-D59C-2982-EE825CAA2730}"/>
                    </a:ext>
                  </a:extLst>
                </p14:cNvPr>
                <p14:cNvContentPartPr/>
                <p14:nvPr/>
              </p14:nvContentPartPr>
              <p14:xfrm>
                <a:off x="1629524" y="3190516"/>
                <a:ext cx="96120" cy="328680"/>
              </p14:xfrm>
            </p:contentPart>
          </mc:Choice>
          <mc:Fallback xmlns=""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AC7D5522-8DA0-D59C-2982-EE825CAA273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620524" y="3181876"/>
                  <a:ext cx="113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24598D8C-A5B5-0078-C305-8426A7DC7BC3}"/>
                    </a:ext>
                  </a:extLst>
                </p14:cNvPr>
                <p14:cNvContentPartPr/>
                <p14:nvPr/>
              </p14:nvContentPartPr>
              <p14:xfrm>
                <a:off x="2761724" y="3289876"/>
                <a:ext cx="40680" cy="41760"/>
              </p14:xfrm>
            </p:contentPart>
          </mc:Choice>
          <mc:Fallback xmlns=""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24598D8C-A5B5-0078-C305-8426A7DC7BC3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752724" y="3280876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102801" name="Freihand 102800">
                <a:extLst>
                  <a:ext uri="{FF2B5EF4-FFF2-40B4-BE49-F238E27FC236}">
                    <a16:creationId xmlns:a16="http://schemas.microsoft.com/office/drawing/2014/main" id="{478516C1-7348-AE73-3B49-8A7BF6EAD6BB}"/>
                  </a:ext>
                </a:extLst>
              </p14:cNvPr>
              <p14:cNvContentPartPr/>
              <p14:nvPr/>
            </p14:nvContentPartPr>
            <p14:xfrm>
              <a:off x="9773444" y="2919076"/>
              <a:ext cx="392400" cy="330840"/>
            </p14:xfrm>
          </p:contentPart>
        </mc:Choice>
        <mc:Fallback xmlns="">
          <p:pic>
            <p:nvPicPr>
              <p:cNvPr id="102801" name="Freihand 102800">
                <a:extLst>
                  <a:ext uri="{FF2B5EF4-FFF2-40B4-BE49-F238E27FC236}">
                    <a16:creationId xmlns:a16="http://schemas.microsoft.com/office/drawing/2014/main" id="{478516C1-7348-AE73-3B49-8A7BF6EAD6BB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9764444" y="2910436"/>
                <a:ext cx="41004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05" name="Gruppieren 102804">
            <a:extLst>
              <a:ext uri="{FF2B5EF4-FFF2-40B4-BE49-F238E27FC236}">
                <a16:creationId xmlns:a16="http://schemas.microsoft.com/office/drawing/2014/main" id="{2C4A1E2D-859F-460C-9D05-9AADB2FEB279}"/>
              </a:ext>
            </a:extLst>
          </p:cNvPr>
          <p:cNvGrpSpPr/>
          <p:nvPr/>
        </p:nvGrpSpPr>
        <p:grpSpPr>
          <a:xfrm>
            <a:off x="2939924" y="3127156"/>
            <a:ext cx="416160" cy="325800"/>
            <a:chOff x="2939924" y="3127156"/>
            <a:chExt cx="4161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02802" name="Freihand 102801">
                  <a:extLst>
                    <a:ext uri="{FF2B5EF4-FFF2-40B4-BE49-F238E27FC236}">
                      <a16:creationId xmlns:a16="http://schemas.microsoft.com/office/drawing/2014/main" id="{9BE99317-4273-713B-6AF2-D449550D2693}"/>
                    </a:ext>
                  </a:extLst>
                </p14:cNvPr>
                <p14:cNvContentPartPr/>
                <p14:nvPr/>
              </p14:nvContentPartPr>
              <p14:xfrm>
                <a:off x="2939924" y="3127156"/>
                <a:ext cx="128160" cy="291240"/>
              </p14:xfrm>
            </p:contentPart>
          </mc:Choice>
          <mc:Fallback xmlns="">
            <p:pic>
              <p:nvPicPr>
                <p:cNvPr id="102802" name="Freihand 102801">
                  <a:extLst>
                    <a:ext uri="{FF2B5EF4-FFF2-40B4-BE49-F238E27FC236}">
                      <a16:creationId xmlns:a16="http://schemas.microsoft.com/office/drawing/2014/main" id="{9BE99317-4273-713B-6AF2-D449550D269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930924" y="3118516"/>
                  <a:ext cx="145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07EE6002-7BDA-6A16-C572-40DA4DEB28D7}"/>
                    </a:ext>
                  </a:extLst>
                </p14:cNvPr>
                <p14:cNvContentPartPr/>
                <p14:nvPr/>
              </p14:nvContentPartPr>
              <p14:xfrm>
                <a:off x="3105164" y="3323716"/>
                <a:ext cx="25200" cy="129240"/>
              </p14:xfrm>
            </p:contentPart>
          </mc:Choice>
          <mc:Fallback xmlns=""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07EE6002-7BDA-6A16-C572-40DA4DEB28D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096164" y="3315076"/>
                  <a:ext cx="4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06CBC2CC-0A14-4877-3C93-D3C0CC631331}"/>
                    </a:ext>
                  </a:extLst>
                </p14:cNvPr>
                <p14:cNvContentPartPr/>
                <p14:nvPr/>
              </p14:nvContentPartPr>
              <p14:xfrm>
                <a:off x="3232604" y="3154156"/>
                <a:ext cx="123480" cy="238680"/>
              </p14:xfrm>
            </p:contentPart>
          </mc:Choice>
          <mc:Fallback xmlns=""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06CBC2CC-0A14-4877-3C93-D3C0CC63133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223964" y="3145156"/>
                  <a:ext cx="1411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16" name="Gruppieren 102815">
            <a:extLst>
              <a:ext uri="{FF2B5EF4-FFF2-40B4-BE49-F238E27FC236}">
                <a16:creationId xmlns:a16="http://schemas.microsoft.com/office/drawing/2014/main" id="{54C1D58A-4781-553A-19E9-34FDE41322CB}"/>
              </a:ext>
            </a:extLst>
          </p:cNvPr>
          <p:cNvGrpSpPr/>
          <p:nvPr/>
        </p:nvGrpSpPr>
        <p:grpSpPr>
          <a:xfrm>
            <a:off x="3521324" y="3059476"/>
            <a:ext cx="1483920" cy="376920"/>
            <a:chOff x="3521324" y="3059476"/>
            <a:chExt cx="14839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38219987-2DBD-4E4C-05E4-3DCF0F690F69}"/>
                    </a:ext>
                  </a:extLst>
                </p14:cNvPr>
                <p14:cNvContentPartPr/>
                <p14:nvPr/>
              </p14:nvContentPartPr>
              <p14:xfrm>
                <a:off x="3521324" y="3228676"/>
                <a:ext cx="226440" cy="28800"/>
              </p14:xfrm>
            </p:contentPart>
          </mc:Choice>
          <mc:Fallback xmlns=""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38219987-2DBD-4E4C-05E4-3DCF0F690F6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512684" y="3220036"/>
                  <a:ext cx="24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2F214900-E0B1-4500-8A31-2044E08CB25C}"/>
                    </a:ext>
                  </a:extLst>
                </p14:cNvPr>
                <p14:cNvContentPartPr/>
                <p14:nvPr/>
              </p14:nvContentPartPr>
              <p14:xfrm>
                <a:off x="3564884" y="3299956"/>
                <a:ext cx="154080" cy="20520"/>
              </p14:xfrm>
            </p:contentPart>
          </mc:Choice>
          <mc:Fallback xmlns=""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2F214900-E0B1-4500-8A31-2044E08CB25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555884" y="3291316"/>
                  <a:ext cx="17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1BDA9D4C-E0B8-82B1-6C1A-73046B62D79A}"/>
                    </a:ext>
                  </a:extLst>
                </p14:cNvPr>
                <p14:cNvContentPartPr/>
                <p14:nvPr/>
              </p14:nvContentPartPr>
              <p14:xfrm>
                <a:off x="3894284" y="3194116"/>
                <a:ext cx="126360" cy="97920"/>
              </p14:xfrm>
            </p:contentPart>
          </mc:Choice>
          <mc:Fallback xmlns=""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1BDA9D4C-E0B8-82B1-6C1A-73046B62D79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885284" y="3185116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02809" name="Freihand 102808">
                  <a:extLst>
                    <a:ext uri="{FF2B5EF4-FFF2-40B4-BE49-F238E27FC236}">
                      <a16:creationId xmlns:a16="http://schemas.microsoft.com/office/drawing/2014/main" id="{0AB79275-8BC6-4AF5-1AAE-2D525875B367}"/>
                    </a:ext>
                  </a:extLst>
                </p14:cNvPr>
                <p14:cNvContentPartPr/>
                <p14:nvPr/>
              </p14:nvContentPartPr>
              <p14:xfrm>
                <a:off x="4040084" y="3354676"/>
                <a:ext cx="37440" cy="81720"/>
              </p14:xfrm>
            </p:contentPart>
          </mc:Choice>
          <mc:Fallback xmlns="">
            <p:pic>
              <p:nvPicPr>
                <p:cNvPr id="102809" name="Freihand 102808">
                  <a:extLst>
                    <a:ext uri="{FF2B5EF4-FFF2-40B4-BE49-F238E27FC236}">
                      <a16:creationId xmlns:a16="http://schemas.microsoft.com/office/drawing/2014/main" id="{0AB79275-8BC6-4AF5-1AAE-2D525875B36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031084" y="3346036"/>
                  <a:ext cx="55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247437BE-D13E-0026-4A45-414FBBC8A679}"/>
                    </a:ext>
                  </a:extLst>
                </p14:cNvPr>
                <p14:cNvContentPartPr/>
                <p14:nvPr/>
              </p14:nvContentPartPr>
              <p14:xfrm>
                <a:off x="4159604" y="3155236"/>
                <a:ext cx="140040" cy="193680"/>
              </p14:xfrm>
            </p:contentPart>
          </mc:Choice>
          <mc:Fallback xmlns=""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247437BE-D13E-0026-4A45-414FBBC8A67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150964" y="3146236"/>
                  <a:ext cx="157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FDAB17AE-1806-84D8-B1B8-222F1F3DAA74}"/>
                    </a:ext>
                  </a:extLst>
                </p14:cNvPr>
                <p14:cNvContentPartPr/>
                <p14:nvPr/>
              </p14:nvContentPartPr>
              <p14:xfrm>
                <a:off x="4484324" y="3220396"/>
                <a:ext cx="40680" cy="6480"/>
              </p14:xfrm>
            </p:contentPart>
          </mc:Choice>
          <mc:Fallback xmlns=""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FDAB17AE-1806-84D8-B1B8-222F1F3DAA7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475324" y="3211756"/>
                  <a:ext cx="5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3303217A-AEEF-A9E3-0DF3-DD66D48BDD30}"/>
                    </a:ext>
                  </a:extLst>
                </p14:cNvPr>
                <p14:cNvContentPartPr/>
                <p14:nvPr/>
              </p14:nvContentPartPr>
              <p14:xfrm>
                <a:off x="4614284" y="3063436"/>
                <a:ext cx="117720" cy="232920"/>
              </p14:xfrm>
            </p:contentPart>
          </mc:Choice>
          <mc:Fallback xmlns=""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3303217A-AEEF-A9E3-0DF3-DD66D48BDD3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05644" y="3054436"/>
                  <a:ext cx="135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2C3972D9-6490-E667-12C1-C2B162B51EE6}"/>
                    </a:ext>
                  </a:extLst>
                </p14:cNvPr>
                <p14:cNvContentPartPr/>
                <p14:nvPr/>
              </p14:nvContentPartPr>
              <p14:xfrm>
                <a:off x="4769444" y="3247756"/>
                <a:ext cx="20520" cy="132840"/>
              </p14:xfrm>
            </p:contentPart>
          </mc:Choice>
          <mc:Fallback xmlns=""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2C3972D9-6490-E667-12C1-C2B162B51EE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60804" y="3239116"/>
                  <a:ext cx="3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5FEAA18C-7878-868F-5590-E6B65BCEE211}"/>
                    </a:ext>
                  </a:extLst>
                </p14:cNvPr>
                <p14:cNvContentPartPr/>
                <p14:nvPr/>
              </p14:nvContentPartPr>
              <p14:xfrm>
                <a:off x="4876364" y="3059476"/>
                <a:ext cx="128880" cy="211680"/>
              </p14:xfrm>
            </p:contentPart>
          </mc:Choice>
          <mc:Fallback xmlns=""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5FEAA18C-7878-868F-5590-E6B65BCEE21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67724" y="3050476"/>
                  <a:ext cx="1465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29" name="Gruppieren 102828">
            <a:extLst>
              <a:ext uri="{FF2B5EF4-FFF2-40B4-BE49-F238E27FC236}">
                <a16:creationId xmlns:a16="http://schemas.microsoft.com/office/drawing/2014/main" id="{D9AF50AA-3596-DC3A-F7F3-DD62E1C723E0}"/>
              </a:ext>
            </a:extLst>
          </p:cNvPr>
          <p:cNvGrpSpPr/>
          <p:nvPr/>
        </p:nvGrpSpPr>
        <p:grpSpPr>
          <a:xfrm>
            <a:off x="5180204" y="3155956"/>
            <a:ext cx="172800" cy="84240"/>
            <a:chOff x="5180204" y="3155956"/>
            <a:chExt cx="17280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02EC3522-F383-84FA-F0FA-B08F20900047}"/>
                    </a:ext>
                  </a:extLst>
                </p14:cNvPr>
                <p14:cNvContentPartPr/>
                <p14:nvPr/>
              </p14:nvContentPartPr>
              <p14:xfrm>
                <a:off x="5180924" y="3155956"/>
                <a:ext cx="167040" cy="23040"/>
              </p14:xfrm>
            </p:contentPart>
          </mc:Choice>
          <mc:Fallback xmlns=""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02EC3522-F383-84FA-F0FA-B08F2090004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171924" y="3147316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44A5B29E-C798-3268-0BBC-C42F1B1A4F7A}"/>
                    </a:ext>
                  </a:extLst>
                </p14:cNvPr>
                <p14:cNvContentPartPr/>
                <p14:nvPr/>
              </p14:nvContentPartPr>
              <p14:xfrm>
                <a:off x="5180204" y="3227956"/>
                <a:ext cx="172800" cy="12240"/>
              </p14:xfrm>
            </p:contentPart>
          </mc:Choice>
          <mc:Fallback xmlns=""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44A5B29E-C798-3268-0BBC-C42F1B1A4F7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171564" y="3218956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80" name="Gruppieren 102879">
            <a:extLst>
              <a:ext uri="{FF2B5EF4-FFF2-40B4-BE49-F238E27FC236}">
                <a16:creationId xmlns:a16="http://schemas.microsoft.com/office/drawing/2014/main" id="{D4033D30-D2B4-C2BA-A076-141B323CB28A}"/>
              </a:ext>
            </a:extLst>
          </p:cNvPr>
          <p:cNvGrpSpPr/>
          <p:nvPr/>
        </p:nvGrpSpPr>
        <p:grpSpPr>
          <a:xfrm>
            <a:off x="5535164" y="2744836"/>
            <a:ext cx="2608200" cy="961560"/>
            <a:chOff x="5535164" y="2744836"/>
            <a:chExt cx="260820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02855" name="Freihand 102854">
                  <a:extLst>
                    <a:ext uri="{FF2B5EF4-FFF2-40B4-BE49-F238E27FC236}">
                      <a16:creationId xmlns:a16="http://schemas.microsoft.com/office/drawing/2014/main" id="{88B499CE-B650-E73D-F661-E44206BBC7A7}"/>
                    </a:ext>
                  </a:extLst>
                </p14:cNvPr>
                <p14:cNvContentPartPr/>
                <p14:nvPr/>
              </p14:nvContentPartPr>
              <p14:xfrm>
                <a:off x="7104404" y="3098356"/>
                <a:ext cx="291960" cy="72720"/>
              </p14:xfrm>
            </p:contentPart>
          </mc:Choice>
          <mc:Fallback xmlns="">
            <p:pic>
              <p:nvPicPr>
                <p:cNvPr id="102855" name="Freihand 102854">
                  <a:extLst>
                    <a:ext uri="{FF2B5EF4-FFF2-40B4-BE49-F238E27FC236}">
                      <a16:creationId xmlns:a16="http://schemas.microsoft.com/office/drawing/2014/main" id="{88B499CE-B650-E73D-F661-E44206BBC7A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095404" y="3089356"/>
                  <a:ext cx="309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B4E913D3-4A6C-B4A1-DFB1-965D96317DFA}"/>
                    </a:ext>
                  </a:extLst>
                </p14:cNvPr>
                <p14:cNvContentPartPr/>
                <p14:nvPr/>
              </p14:nvContentPartPr>
              <p14:xfrm>
                <a:off x="7062284" y="3259276"/>
                <a:ext cx="88200" cy="123480"/>
              </p14:xfrm>
            </p:contentPart>
          </mc:Choice>
          <mc:Fallback xmlns=""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B4E913D3-4A6C-B4A1-DFB1-965D96317DF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053644" y="3250276"/>
                  <a:ext cx="105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C3E00247-33BB-D5DC-C11E-92E32BEB8108}"/>
                    </a:ext>
                  </a:extLst>
                </p14:cNvPr>
                <p14:cNvContentPartPr/>
                <p14:nvPr/>
              </p14:nvContentPartPr>
              <p14:xfrm>
                <a:off x="7221404" y="3240196"/>
                <a:ext cx="96120" cy="158400"/>
              </p14:xfrm>
            </p:contentPart>
          </mc:Choice>
          <mc:Fallback xmlns=""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C3E00247-33BB-D5DC-C11E-92E32BEB810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212764" y="3231196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174EC753-F8BD-2F10-7BCA-C6B7C9B4B31D}"/>
                    </a:ext>
                  </a:extLst>
                </p14:cNvPr>
                <p14:cNvContentPartPr/>
                <p14:nvPr/>
              </p14:nvContentPartPr>
              <p14:xfrm>
                <a:off x="7297724" y="3244156"/>
                <a:ext cx="49320" cy="1440"/>
              </p14:xfrm>
            </p:contentPart>
          </mc:Choice>
          <mc:Fallback xmlns=""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174EC753-F8BD-2F10-7BCA-C6B7C9B4B31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289084" y="3235516"/>
                  <a:ext cx="66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627510BB-42FE-9BDE-EFAF-11D2BB0155BF}"/>
                    </a:ext>
                  </a:extLst>
                </p14:cNvPr>
                <p14:cNvContentPartPr/>
                <p14:nvPr/>
              </p14:nvContentPartPr>
              <p14:xfrm>
                <a:off x="7522364" y="3116716"/>
                <a:ext cx="137160" cy="19800"/>
              </p14:xfrm>
            </p:contentPart>
          </mc:Choice>
          <mc:Fallback xmlns=""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627510BB-42FE-9BDE-EFAF-11D2BB0155BF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513364" y="3108076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25CDC104-0414-2550-7CCC-399D28083D69}"/>
                    </a:ext>
                  </a:extLst>
                </p14:cNvPr>
                <p14:cNvContentPartPr/>
                <p14:nvPr/>
              </p14:nvContentPartPr>
              <p14:xfrm>
                <a:off x="7530644" y="3180436"/>
                <a:ext cx="95400" cy="18000"/>
              </p14:xfrm>
            </p:contentPart>
          </mc:Choice>
          <mc:Fallback xmlns=""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25CDC104-0414-2550-7CCC-399D28083D6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521644" y="3171436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146F5AD8-65FE-4286-EC03-0608E2C9568F}"/>
                    </a:ext>
                  </a:extLst>
                </p14:cNvPr>
                <p14:cNvContentPartPr/>
                <p14:nvPr/>
              </p14:nvContentPartPr>
              <p14:xfrm>
                <a:off x="5651444" y="2947516"/>
                <a:ext cx="142200" cy="186480"/>
              </p14:xfrm>
            </p:contentPart>
          </mc:Choice>
          <mc:Fallback xmlns=""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146F5AD8-65FE-4286-EC03-0608E2C9568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42444" y="2938516"/>
                  <a:ext cx="159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02820" name="Freihand 102819">
                  <a:extLst>
                    <a:ext uri="{FF2B5EF4-FFF2-40B4-BE49-F238E27FC236}">
                      <a16:creationId xmlns:a16="http://schemas.microsoft.com/office/drawing/2014/main" id="{53523418-153B-8095-BB9F-B4010361B762}"/>
                    </a:ext>
                  </a:extLst>
                </p14:cNvPr>
                <p14:cNvContentPartPr/>
                <p14:nvPr/>
              </p14:nvContentPartPr>
              <p14:xfrm>
                <a:off x="5555324" y="3169996"/>
                <a:ext cx="281520" cy="36000"/>
              </p14:xfrm>
            </p:contentPart>
          </mc:Choice>
          <mc:Fallback xmlns="">
            <p:pic>
              <p:nvPicPr>
                <p:cNvPr id="102820" name="Freihand 102819">
                  <a:extLst>
                    <a:ext uri="{FF2B5EF4-FFF2-40B4-BE49-F238E27FC236}">
                      <a16:creationId xmlns:a16="http://schemas.microsoft.com/office/drawing/2014/main" id="{53523418-153B-8095-BB9F-B4010361B76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546684" y="3161356"/>
                  <a:ext cx="299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02821" name="Freihand 102820">
                  <a:extLst>
                    <a:ext uri="{FF2B5EF4-FFF2-40B4-BE49-F238E27FC236}">
                      <a16:creationId xmlns:a16="http://schemas.microsoft.com/office/drawing/2014/main" id="{885941C3-6AC8-0738-682A-E51AE77091C3}"/>
                    </a:ext>
                  </a:extLst>
                </p14:cNvPr>
                <p14:cNvContentPartPr/>
                <p14:nvPr/>
              </p14:nvContentPartPr>
              <p14:xfrm>
                <a:off x="5558564" y="3313996"/>
                <a:ext cx="10080" cy="129240"/>
              </p14:xfrm>
            </p:contentPart>
          </mc:Choice>
          <mc:Fallback xmlns="">
            <p:pic>
              <p:nvPicPr>
                <p:cNvPr id="102821" name="Freihand 102820">
                  <a:extLst>
                    <a:ext uri="{FF2B5EF4-FFF2-40B4-BE49-F238E27FC236}">
                      <a16:creationId xmlns:a16="http://schemas.microsoft.com/office/drawing/2014/main" id="{885941C3-6AC8-0738-682A-E51AE77091C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549564" y="3304996"/>
                  <a:ext cx="27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02822" name="Freihand 102821">
                  <a:extLst>
                    <a:ext uri="{FF2B5EF4-FFF2-40B4-BE49-F238E27FC236}">
                      <a16:creationId xmlns:a16="http://schemas.microsoft.com/office/drawing/2014/main" id="{1A146375-6E56-6F64-7C54-92E562DD3031}"/>
                    </a:ext>
                  </a:extLst>
                </p14:cNvPr>
                <p14:cNvContentPartPr/>
                <p14:nvPr/>
              </p14:nvContentPartPr>
              <p14:xfrm>
                <a:off x="5680604" y="3293836"/>
                <a:ext cx="103680" cy="145440"/>
              </p14:xfrm>
            </p:contentPart>
          </mc:Choice>
          <mc:Fallback xmlns="">
            <p:pic>
              <p:nvPicPr>
                <p:cNvPr id="102822" name="Freihand 102821">
                  <a:extLst>
                    <a:ext uri="{FF2B5EF4-FFF2-40B4-BE49-F238E27FC236}">
                      <a16:creationId xmlns:a16="http://schemas.microsoft.com/office/drawing/2014/main" id="{1A146375-6E56-6F64-7C54-92E562DD303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671604" y="3285196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7EFB2138-38D1-45C2-238E-582716C9A0FF}"/>
                    </a:ext>
                  </a:extLst>
                </p14:cNvPr>
                <p14:cNvContentPartPr/>
                <p14:nvPr/>
              </p14:nvContentPartPr>
              <p14:xfrm>
                <a:off x="5608604" y="3022036"/>
                <a:ext cx="217440" cy="43560"/>
              </p14:xfrm>
            </p:contentPart>
          </mc:Choice>
          <mc:Fallback xmlns=""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7EFB2138-38D1-45C2-238E-582716C9A0F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599604" y="3013036"/>
                  <a:ext cx="23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02839" name="Freihand 102838">
                  <a:extLst>
                    <a:ext uri="{FF2B5EF4-FFF2-40B4-BE49-F238E27FC236}">
                      <a16:creationId xmlns:a16="http://schemas.microsoft.com/office/drawing/2014/main" id="{9398A8C3-6929-006E-41CD-59AFAF14E4A0}"/>
                    </a:ext>
                  </a:extLst>
                </p14:cNvPr>
                <p14:cNvContentPartPr/>
                <p14:nvPr/>
              </p14:nvContentPartPr>
              <p14:xfrm>
                <a:off x="5857364" y="2797396"/>
                <a:ext cx="23040" cy="116280"/>
              </p14:xfrm>
            </p:contentPart>
          </mc:Choice>
          <mc:Fallback xmlns="">
            <p:pic>
              <p:nvPicPr>
                <p:cNvPr id="102839" name="Freihand 102838">
                  <a:extLst>
                    <a:ext uri="{FF2B5EF4-FFF2-40B4-BE49-F238E27FC236}">
                      <a16:creationId xmlns:a16="http://schemas.microsoft.com/office/drawing/2014/main" id="{9398A8C3-6929-006E-41CD-59AFAF14E4A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848364" y="2788756"/>
                  <a:ext cx="4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5238E4FF-9330-0DF7-1693-557A2C105F61}"/>
                    </a:ext>
                  </a:extLst>
                </p14:cNvPr>
                <p14:cNvContentPartPr/>
                <p14:nvPr/>
              </p14:nvContentPartPr>
              <p14:xfrm>
                <a:off x="5535164" y="3298876"/>
                <a:ext cx="313920" cy="288720"/>
              </p14:xfrm>
            </p:contentPart>
          </mc:Choice>
          <mc:Fallback xmlns=""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5238E4FF-9330-0DF7-1693-557A2C105F6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526524" y="3290236"/>
                  <a:ext cx="331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02842" name="Freihand 102841">
                  <a:extLst>
                    <a:ext uri="{FF2B5EF4-FFF2-40B4-BE49-F238E27FC236}">
                      <a16:creationId xmlns:a16="http://schemas.microsoft.com/office/drawing/2014/main" id="{0087517C-9594-9B3C-EB94-67A723C3BCE1}"/>
                    </a:ext>
                  </a:extLst>
                </p14:cNvPr>
                <p14:cNvContentPartPr/>
                <p14:nvPr/>
              </p14:nvContentPartPr>
              <p14:xfrm>
                <a:off x="5795804" y="3570316"/>
                <a:ext cx="79200" cy="136080"/>
              </p14:xfrm>
            </p:contentPart>
          </mc:Choice>
          <mc:Fallback xmlns="">
            <p:pic>
              <p:nvPicPr>
                <p:cNvPr id="102842" name="Freihand 102841">
                  <a:extLst>
                    <a:ext uri="{FF2B5EF4-FFF2-40B4-BE49-F238E27FC236}">
                      <a16:creationId xmlns:a16="http://schemas.microsoft.com/office/drawing/2014/main" id="{0087517C-9594-9B3C-EB94-67A723C3BCE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787164" y="3561676"/>
                  <a:ext cx="9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02843" name="Freihand 102842">
                  <a:extLst>
                    <a:ext uri="{FF2B5EF4-FFF2-40B4-BE49-F238E27FC236}">
                      <a16:creationId xmlns:a16="http://schemas.microsoft.com/office/drawing/2014/main" id="{954455F9-A3CC-2AD7-7823-C67230037919}"/>
                    </a:ext>
                  </a:extLst>
                </p14:cNvPr>
                <p14:cNvContentPartPr/>
                <p14:nvPr/>
              </p14:nvContentPartPr>
              <p14:xfrm>
                <a:off x="5812364" y="3533236"/>
                <a:ext cx="98280" cy="21960"/>
              </p14:xfrm>
            </p:contentPart>
          </mc:Choice>
          <mc:Fallback xmlns="">
            <p:pic>
              <p:nvPicPr>
                <p:cNvPr id="102843" name="Freihand 102842">
                  <a:extLst>
                    <a:ext uri="{FF2B5EF4-FFF2-40B4-BE49-F238E27FC236}">
                      <a16:creationId xmlns:a16="http://schemas.microsoft.com/office/drawing/2014/main" id="{954455F9-A3CC-2AD7-7823-C6723003791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803724" y="3524596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191136CF-F545-085C-C214-662F3C58D156}"/>
                    </a:ext>
                  </a:extLst>
                </p14:cNvPr>
                <p14:cNvContentPartPr/>
                <p14:nvPr/>
              </p14:nvContentPartPr>
              <p14:xfrm>
                <a:off x="6055004" y="3194476"/>
                <a:ext cx="79920" cy="26280"/>
              </p14:xfrm>
            </p:contentPart>
          </mc:Choice>
          <mc:Fallback xmlns=""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191136CF-F545-085C-C214-662F3C58D15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046004" y="3185836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B140A954-A88F-9353-ED6D-9BD93D5BBC01}"/>
                    </a:ext>
                  </a:extLst>
                </p14:cNvPr>
                <p14:cNvContentPartPr/>
                <p14:nvPr/>
              </p14:nvContentPartPr>
              <p14:xfrm>
                <a:off x="6197204" y="2969476"/>
                <a:ext cx="165240" cy="195120"/>
              </p14:xfrm>
            </p:contentPart>
          </mc:Choice>
          <mc:Fallback xmlns=""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B140A954-A88F-9353-ED6D-9BD93D5BBC0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188564" y="2960476"/>
                  <a:ext cx="182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03D5BBAE-6BCE-BAF9-51CC-2976AB3116AE}"/>
                    </a:ext>
                  </a:extLst>
                </p14:cNvPr>
                <p14:cNvContentPartPr/>
                <p14:nvPr/>
              </p14:nvContentPartPr>
              <p14:xfrm>
                <a:off x="6450284" y="2966236"/>
                <a:ext cx="91080" cy="130680"/>
              </p14:xfrm>
            </p:contentPart>
          </mc:Choice>
          <mc:Fallback xmlns=""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03D5BBAE-6BCE-BAF9-51CC-2976AB3116A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441644" y="2957236"/>
                  <a:ext cx="108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9CC55581-3819-62CE-2CC8-0ACB1AA5DC55}"/>
                    </a:ext>
                  </a:extLst>
                </p14:cNvPr>
                <p14:cNvContentPartPr/>
                <p14:nvPr/>
              </p14:nvContentPartPr>
              <p14:xfrm>
                <a:off x="6213404" y="3206716"/>
                <a:ext cx="401400" cy="54360"/>
              </p14:xfrm>
            </p:contentPart>
          </mc:Choice>
          <mc:Fallback xmlns=""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9CC55581-3819-62CE-2CC8-0ACB1AA5DC5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204404" y="3197716"/>
                  <a:ext cx="419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7A1B32ED-5225-376D-535E-AFBC41311F97}"/>
                    </a:ext>
                  </a:extLst>
                </p14:cNvPr>
                <p14:cNvContentPartPr/>
                <p14:nvPr/>
              </p14:nvContentPartPr>
              <p14:xfrm>
                <a:off x="6240764" y="3308956"/>
                <a:ext cx="122760" cy="122760"/>
              </p14:xfrm>
            </p:contentPart>
          </mc:Choice>
          <mc:Fallback xmlns=""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7A1B32ED-5225-376D-535E-AFBC41311F97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231764" y="3300316"/>
                  <a:ext cx="140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554D75D6-55E8-2B40-20D9-E1AF1F811BC7}"/>
                    </a:ext>
                  </a:extLst>
                </p14:cNvPr>
                <p14:cNvContentPartPr/>
                <p14:nvPr/>
              </p14:nvContentPartPr>
              <p14:xfrm>
                <a:off x="6442724" y="3299596"/>
                <a:ext cx="84960" cy="123120"/>
              </p14:xfrm>
            </p:contentPart>
          </mc:Choice>
          <mc:Fallback xmlns=""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554D75D6-55E8-2B40-20D9-E1AF1F811BC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434084" y="3290596"/>
                  <a:ext cx="102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139522FD-3D29-3F68-3CC2-01C06D267335}"/>
                    </a:ext>
                  </a:extLst>
                </p14:cNvPr>
                <p14:cNvContentPartPr/>
                <p14:nvPr/>
              </p14:nvContentPartPr>
              <p14:xfrm>
                <a:off x="6247964" y="3351076"/>
                <a:ext cx="285840" cy="188640"/>
              </p14:xfrm>
            </p:contentPart>
          </mc:Choice>
          <mc:Fallback xmlns=""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139522FD-3D29-3F68-3CC2-01C06D26733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38964" y="3342436"/>
                  <a:ext cx="303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0FAD4606-BD5D-9EA8-1E64-112BD644FC40}"/>
                    </a:ext>
                  </a:extLst>
                </p14:cNvPr>
                <p14:cNvContentPartPr/>
                <p14:nvPr/>
              </p14:nvContentPartPr>
              <p14:xfrm>
                <a:off x="6456764" y="3528196"/>
                <a:ext cx="115920" cy="169920"/>
              </p14:xfrm>
            </p:contentPart>
          </mc:Choice>
          <mc:Fallback xmlns=""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0FAD4606-BD5D-9EA8-1E64-112BD644FC4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447764" y="3519196"/>
                  <a:ext cx="133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62A14294-8B5D-5846-0D9A-216B6110BC92}"/>
                    </a:ext>
                  </a:extLst>
                </p14:cNvPr>
                <p14:cNvContentPartPr/>
                <p14:nvPr/>
              </p14:nvContentPartPr>
              <p14:xfrm>
                <a:off x="6229244" y="2984236"/>
                <a:ext cx="385920" cy="249480"/>
              </p14:xfrm>
            </p:contentPart>
          </mc:Choice>
          <mc:Fallback xmlns=""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62A14294-8B5D-5846-0D9A-216B6110BC9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220604" y="2975596"/>
                  <a:ext cx="403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51BCCAC5-9522-4A9B-F474-75CC2B3EE9DD}"/>
                    </a:ext>
                  </a:extLst>
                </p14:cNvPr>
                <p14:cNvContentPartPr/>
                <p14:nvPr/>
              </p14:nvContentPartPr>
              <p14:xfrm>
                <a:off x="6758804" y="3173956"/>
                <a:ext cx="169200" cy="24480"/>
              </p14:xfrm>
            </p:contentPart>
          </mc:Choice>
          <mc:Fallback xmlns=""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51BCCAC5-9522-4A9B-F474-75CC2B3EE9D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749804" y="3165316"/>
                  <a:ext cx="18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10C3CA4D-0A86-41F1-F036-726A36E109A7}"/>
                    </a:ext>
                  </a:extLst>
                </p14:cNvPr>
                <p14:cNvContentPartPr/>
                <p14:nvPr/>
              </p14:nvContentPartPr>
              <p14:xfrm>
                <a:off x="6798044" y="3240556"/>
                <a:ext cx="118080" cy="15480"/>
              </p14:xfrm>
            </p:contentPart>
          </mc:Choice>
          <mc:Fallback xmlns=""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10C3CA4D-0A86-41F1-F036-726A36E109A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789044" y="3231916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02869" name="Freihand 102868">
                  <a:extLst>
                    <a:ext uri="{FF2B5EF4-FFF2-40B4-BE49-F238E27FC236}">
                      <a16:creationId xmlns:a16="http://schemas.microsoft.com/office/drawing/2014/main" id="{98AF2163-2202-71EC-DBB8-814AFA49C140}"/>
                    </a:ext>
                  </a:extLst>
                </p14:cNvPr>
                <p14:cNvContentPartPr/>
                <p14:nvPr/>
              </p14:nvContentPartPr>
              <p14:xfrm>
                <a:off x="6193604" y="2759596"/>
                <a:ext cx="86040" cy="129960"/>
              </p14:xfrm>
            </p:contentPart>
          </mc:Choice>
          <mc:Fallback xmlns="">
            <p:pic>
              <p:nvPicPr>
                <p:cNvPr id="102869" name="Freihand 102868">
                  <a:extLst>
                    <a:ext uri="{FF2B5EF4-FFF2-40B4-BE49-F238E27FC236}">
                      <a16:creationId xmlns:a16="http://schemas.microsoft.com/office/drawing/2014/main" id="{98AF2163-2202-71EC-DBB8-814AFA49C14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184604" y="2750956"/>
                  <a:ext cx="10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02870" name="Freihand 102869">
                  <a:extLst>
                    <a:ext uri="{FF2B5EF4-FFF2-40B4-BE49-F238E27FC236}">
                      <a16:creationId xmlns:a16="http://schemas.microsoft.com/office/drawing/2014/main" id="{E9692BAF-D325-14C1-EFA4-772822F7A420}"/>
                    </a:ext>
                  </a:extLst>
                </p14:cNvPr>
                <p14:cNvContentPartPr/>
                <p14:nvPr/>
              </p14:nvContentPartPr>
              <p14:xfrm>
                <a:off x="6351644" y="2744836"/>
                <a:ext cx="117720" cy="158760"/>
              </p14:xfrm>
            </p:contentPart>
          </mc:Choice>
          <mc:Fallback xmlns="">
            <p:pic>
              <p:nvPicPr>
                <p:cNvPr id="102870" name="Freihand 102869">
                  <a:extLst>
                    <a:ext uri="{FF2B5EF4-FFF2-40B4-BE49-F238E27FC236}">
                      <a16:creationId xmlns:a16="http://schemas.microsoft.com/office/drawing/2014/main" id="{E9692BAF-D325-14C1-EFA4-772822F7A42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342644" y="2735836"/>
                  <a:ext cx="135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02872" name="Freihand 102871">
                  <a:extLst>
                    <a:ext uri="{FF2B5EF4-FFF2-40B4-BE49-F238E27FC236}">
                      <a16:creationId xmlns:a16="http://schemas.microsoft.com/office/drawing/2014/main" id="{09D8D7BC-A893-6939-E388-46DE660D51F9}"/>
                    </a:ext>
                  </a:extLst>
                </p14:cNvPr>
                <p14:cNvContentPartPr/>
                <p14:nvPr/>
              </p14:nvContentPartPr>
              <p14:xfrm>
                <a:off x="7021964" y="2897476"/>
                <a:ext cx="113760" cy="190440"/>
              </p14:xfrm>
            </p:contentPart>
          </mc:Choice>
          <mc:Fallback xmlns="">
            <p:pic>
              <p:nvPicPr>
                <p:cNvPr id="102872" name="Freihand 102871">
                  <a:extLst>
                    <a:ext uri="{FF2B5EF4-FFF2-40B4-BE49-F238E27FC236}">
                      <a16:creationId xmlns:a16="http://schemas.microsoft.com/office/drawing/2014/main" id="{09D8D7BC-A893-6939-E388-46DE660D51F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012964" y="2888836"/>
                  <a:ext cx="131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02873" name="Freihand 102872">
                  <a:extLst>
                    <a:ext uri="{FF2B5EF4-FFF2-40B4-BE49-F238E27FC236}">
                      <a16:creationId xmlns:a16="http://schemas.microsoft.com/office/drawing/2014/main" id="{62060CE9-3512-E624-E854-0982A146416A}"/>
                    </a:ext>
                  </a:extLst>
                </p14:cNvPr>
                <p14:cNvContentPartPr/>
                <p14:nvPr/>
              </p14:nvContentPartPr>
              <p14:xfrm>
                <a:off x="7072364" y="2994676"/>
                <a:ext cx="89640" cy="26640"/>
              </p14:xfrm>
            </p:contentPart>
          </mc:Choice>
          <mc:Fallback xmlns="">
            <p:pic>
              <p:nvPicPr>
                <p:cNvPr id="102873" name="Freihand 102872">
                  <a:extLst>
                    <a:ext uri="{FF2B5EF4-FFF2-40B4-BE49-F238E27FC236}">
                      <a16:creationId xmlns:a16="http://schemas.microsoft.com/office/drawing/2014/main" id="{62060CE9-3512-E624-E854-0982A146416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063724" y="2985676"/>
                  <a:ext cx="10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02874" name="Freihand 102873">
                  <a:extLst>
                    <a:ext uri="{FF2B5EF4-FFF2-40B4-BE49-F238E27FC236}">
                      <a16:creationId xmlns:a16="http://schemas.microsoft.com/office/drawing/2014/main" id="{38692110-E0FC-EA01-F781-8D56F6CA1045}"/>
                    </a:ext>
                  </a:extLst>
                </p14:cNvPr>
                <p14:cNvContentPartPr/>
                <p14:nvPr/>
              </p14:nvContentPartPr>
              <p14:xfrm>
                <a:off x="7200524" y="2886676"/>
                <a:ext cx="139320" cy="168840"/>
              </p14:xfrm>
            </p:contentPart>
          </mc:Choice>
          <mc:Fallback xmlns="">
            <p:pic>
              <p:nvPicPr>
                <p:cNvPr id="102874" name="Freihand 102873">
                  <a:extLst>
                    <a:ext uri="{FF2B5EF4-FFF2-40B4-BE49-F238E27FC236}">
                      <a16:creationId xmlns:a16="http://schemas.microsoft.com/office/drawing/2014/main" id="{38692110-E0FC-EA01-F781-8D56F6CA104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191524" y="2877676"/>
                  <a:ext cx="156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02876" name="Freihand 102875">
                  <a:extLst>
                    <a:ext uri="{FF2B5EF4-FFF2-40B4-BE49-F238E27FC236}">
                      <a16:creationId xmlns:a16="http://schemas.microsoft.com/office/drawing/2014/main" id="{5DF773EF-8DF0-F76D-0382-8DDD0335877D}"/>
                    </a:ext>
                  </a:extLst>
                </p14:cNvPr>
                <p14:cNvContentPartPr/>
                <p14:nvPr/>
              </p14:nvContentPartPr>
              <p14:xfrm>
                <a:off x="7722884" y="3000076"/>
                <a:ext cx="98280" cy="215280"/>
              </p14:xfrm>
            </p:contentPart>
          </mc:Choice>
          <mc:Fallback xmlns="">
            <p:pic>
              <p:nvPicPr>
                <p:cNvPr id="102876" name="Freihand 102875">
                  <a:extLst>
                    <a:ext uri="{FF2B5EF4-FFF2-40B4-BE49-F238E27FC236}">
                      <a16:creationId xmlns:a16="http://schemas.microsoft.com/office/drawing/2014/main" id="{5DF773EF-8DF0-F76D-0382-8DDD0335877D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713884" y="2991076"/>
                  <a:ext cx="115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02877" name="Freihand 102876">
                  <a:extLst>
                    <a:ext uri="{FF2B5EF4-FFF2-40B4-BE49-F238E27FC236}">
                      <a16:creationId xmlns:a16="http://schemas.microsoft.com/office/drawing/2014/main" id="{22FEA69B-C8D8-45D8-80FC-7077AE0072D2}"/>
                    </a:ext>
                  </a:extLst>
                </p14:cNvPr>
                <p14:cNvContentPartPr/>
                <p14:nvPr/>
              </p14:nvContentPartPr>
              <p14:xfrm>
                <a:off x="7842764" y="3181876"/>
                <a:ext cx="2880" cy="80280"/>
              </p14:xfrm>
            </p:contentPart>
          </mc:Choice>
          <mc:Fallback xmlns="">
            <p:pic>
              <p:nvPicPr>
                <p:cNvPr id="102877" name="Freihand 102876">
                  <a:extLst>
                    <a:ext uri="{FF2B5EF4-FFF2-40B4-BE49-F238E27FC236}">
                      <a16:creationId xmlns:a16="http://schemas.microsoft.com/office/drawing/2014/main" id="{22FEA69B-C8D8-45D8-80FC-7077AE0072D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834124" y="3172876"/>
                  <a:ext cx="2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02878" name="Freihand 102877">
                  <a:extLst>
                    <a:ext uri="{FF2B5EF4-FFF2-40B4-BE49-F238E27FC236}">
                      <a16:creationId xmlns:a16="http://schemas.microsoft.com/office/drawing/2014/main" id="{FF9349B2-F3FF-CA35-F800-A0D142D762EC}"/>
                    </a:ext>
                  </a:extLst>
                </p14:cNvPr>
                <p14:cNvContentPartPr/>
                <p14:nvPr/>
              </p14:nvContentPartPr>
              <p14:xfrm>
                <a:off x="7921964" y="2992876"/>
                <a:ext cx="79560" cy="227160"/>
              </p14:xfrm>
            </p:contentPart>
          </mc:Choice>
          <mc:Fallback xmlns="">
            <p:pic>
              <p:nvPicPr>
                <p:cNvPr id="102878" name="Freihand 102877">
                  <a:extLst>
                    <a:ext uri="{FF2B5EF4-FFF2-40B4-BE49-F238E27FC236}">
                      <a16:creationId xmlns:a16="http://schemas.microsoft.com/office/drawing/2014/main" id="{FF9349B2-F3FF-CA35-F800-A0D142D762E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912964" y="2984236"/>
                  <a:ext cx="97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02879" name="Freihand 102878">
                  <a:extLst>
                    <a:ext uri="{FF2B5EF4-FFF2-40B4-BE49-F238E27FC236}">
                      <a16:creationId xmlns:a16="http://schemas.microsoft.com/office/drawing/2014/main" id="{FDB0295C-0A2F-8626-1B86-6313F1977E70}"/>
                    </a:ext>
                  </a:extLst>
                </p14:cNvPr>
                <p14:cNvContentPartPr/>
                <p14:nvPr/>
              </p14:nvContentPartPr>
              <p14:xfrm>
                <a:off x="8062724" y="2976316"/>
                <a:ext cx="80640" cy="253080"/>
              </p14:xfrm>
            </p:contentPart>
          </mc:Choice>
          <mc:Fallback xmlns="">
            <p:pic>
              <p:nvPicPr>
                <p:cNvPr id="102879" name="Freihand 102878">
                  <a:extLst>
                    <a:ext uri="{FF2B5EF4-FFF2-40B4-BE49-F238E27FC236}">
                      <a16:creationId xmlns:a16="http://schemas.microsoft.com/office/drawing/2014/main" id="{FDB0295C-0A2F-8626-1B86-6313F1977E7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053724" y="2967316"/>
                  <a:ext cx="9828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102881" name="Freihand 102880">
                <a:extLst>
                  <a:ext uri="{FF2B5EF4-FFF2-40B4-BE49-F238E27FC236}">
                    <a16:creationId xmlns:a16="http://schemas.microsoft.com/office/drawing/2014/main" id="{3FBE05AF-3B0B-BECC-0753-87C67848F313}"/>
                  </a:ext>
                </a:extLst>
              </p14:cNvPr>
              <p14:cNvContentPartPr/>
              <p14:nvPr/>
            </p14:nvContentPartPr>
            <p14:xfrm>
              <a:off x="1494164" y="4066756"/>
              <a:ext cx="3600" cy="21960"/>
            </p14:xfrm>
          </p:contentPart>
        </mc:Choice>
        <mc:Fallback xmlns="">
          <p:pic>
            <p:nvPicPr>
              <p:cNvPr id="102881" name="Freihand 102880">
                <a:extLst>
                  <a:ext uri="{FF2B5EF4-FFF2-40B4-BE49-F238E27FC236}">
                    <a16:creationId xmlns:a16="http://schemas.microsoft.com/office/drawing/2014/main" id="{3FBE05AF-3B0B-BECC-0753-87C67848F313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485164" y="4057756"/>
                <a:ext cx="212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84" name="Gruppieren 102883">
            <a:extLst>
              <a:ext uri="{FF2B5EF4-FFF2-40B4-BE49-F238E27FC236}">
                <a16:creationId xmlns:a16="http://schemas.microsoft.com/office/drawing/2014/main" id="{E20D49CB-1758-9F47-8BB1-26B3E1AE9839}"/>
              </a:ext>
            </a:extLst>
          </p:cNvPr>
          <p:cNvGrpSpPr/>
          <p:nvPr/>
        </p:nvGrpSpPr>
        <p:grpSpPr>
          <a:xfrm>
            <a:off x="1040924" y="3460156"/>
            <a:ext cx="141840" cy="199800"/>
            <a:chOff x="1040924" y="3460156"/>
            <a:chExt cx="1418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02882" name="Freihand 102881">
                  <a:extLst>
                    <a:ext uri="{FF2B5EF4-FFF2-40B4-BE49-F238E27FC236}">
                      <a16:creationId xmlns:a16="http://schemas.microsoft.com/office/drawing/2014/main" id="{B7DB8066-51FE-E380-D4DC-B637CF8F7039}"/>
                    </a:ext>
                  </a:extLst>
                </p14:cNvPr>
                <p14:cNvContentPartPr/>
                <p14:nvPr/>
              </p14:nvContentPartPr>
              <p14:xfrm>
                <a:off x="1045244" y="3477796"/>
                <a:ext cx="28080" cy="182160"/>
              </p14:xfrm>
            </p:contentPart>
          </mc:Choice>
          <mc:Fallback xmlns="">
            <p:pic>
              <p:nvPicPr>
                <p:cNvPr id="102882" name="Freihand 102881">
                  <a:extLst>
                    <a:ext uri="{FF2B5EF4-FFF2-40B4-BE49-F238E27FC236}">
                      <a16:creationId xmlns:a16="http://schemas.microsoft.com/office/drawing/2014/main" id="{B7DB8066-51FE-E380-D4DC-B637CF8F703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36244" y="3469156"/>
                  <a:ext cx="4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02883" name="Freihand 102882">
                  <a:extLst>
                    <a:ext uri="{FF2B5EF4-FFF2-40B4-BE49-F238E27FC236}">
                      <a16:creationId xmlns:a16="http://schemas.microsoft.com/office/drawing/2014/main" id="{BC6CDA4C-8C2D-74DC-E447-1110E7E5A98D}"/>
                    </a:ext>
                  </a:extLst>
                </p14:cNvPr>
                <p14:cNvContentPartPr/>
                <p14:nvPr/>
              </p14:nvContentPartPr>
              <p14:xfrm>
                <a:off x="1040924" y="3460156"/>
                <a:ext cx="141840" cy="189720"/>
              </p14:xfrm>
            </p:contentPart>
          </mc:Choice>
          <mc:Fallback xmlns="">
            <p:pic>
              <p:nvPicPr>
                <p:cNvPr id="102883" name="Freihand 102882">
                  <a:extLst>
                    <a:ext uri="{FF2B5EF4-FFF2-40B4-BE49-F238E27FC236}">
                      <a16:creationId xmlns:a16="http://schemas.microsoft.com/office/drawing/2014/main" id="{BC6CDA4C-8C2D-74DC-E447-1110E7E5A98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32284" y="3451156"/>
                  <a:ext cx="1594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102885" name="Freihand 102884">
                <a:extLst>
                  <a:ext uri="{FF2B5EF4-FFF2-40B4-BE49-F238E27FC236}">
                    <a16:creationId xmlns:a16="http://schemas.microsoft.com/office/drawing/2014/main" id="{AEAFD9A6-FBC6-5C88-5226-8D227CF6715D}"/>
                  </a:ext>
                </a:extLst>
              </p14:cNvPr>
              <p14:cNvContentPartPr/>
              <p14:nvPr/>
            </p14:nvContentPartPr>
            <p14:xfrm>
              <a:off x="2975924" y="3765436"/>
              <a:ext cx="360" cy="360"/>
            </p14:xfrm>
          </p:contentPart>
        </mc:Choice>
        <mc:Fallback xmlns="">
          <p:pic>
            <p:nvPicPr>
              <p:cNvPr id="102885" name="Freihand 102884">
                <a:extLst>
                  <a:ext uri="{FF2B5EF4-FFF2-40B4-BE49-F238E27FC236}">
                    <a16:creationId xmlns:a16="http://schemas.microsoft.com/office/drawing/2014/main" id="{AEAFD9A6-FBC6-5C88-5226-8D227CF6715D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2966924" y="37564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102886" name="Freihand 102885">
                <a:extLst>
                  <a:ext uri="{FF2B5EF4-FFF2-40B4-BE49-F238E27FC236}">
                    <a16:creationId xmlns:a16="http://schemas.microsoft.com/office/drawing/2014/main" id="{76E6C04C-C84C-3A9D-02C5-13ECCEE351A2}"/>
                  </a:ext>
                </a:extLst>
              </p14:cNvPr>
              <p14:cNvContentPartPr/>
              <p14:nvPr/>
            </p14:nvContentPartPr>
            <p14:xfrm>
              <a:off x="3682244" y="5078716"/>
              <a:ext cx="360" cy="360"/>
            </p14:xfrm>
          </p:contentPart>
        </mc:Choice>
        <mc:Fallback xmlns="">
          <p:pic>
            <p:nvPicPr>
              <p:cNvPr id="102886" name="Freihand 102885">
                <a:extLst>
                  <a:ext uri="{FF2B5EF4-FFF2-40B4-BE49-F238E27FC236}">
                    <a16:creationId xmlns:a16="http://schemas.microsoft.com/office/drawing/2014/main" id="{76E6C04C-C84C-3A9D-02C5-13ECCEE351A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3673604" y="50700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97" name="Gruppieren 102896">
            <a:extLst>
              <a:ext uri="{FF2B5EF4-FFF2-40B4-BE49-F238E27FC236}">
                <a16:creationId xmlns:a16="http://schemas.microsoft.com/office/drawing/2014/main" id="{A9494B0F-79FB-CE5A-5DA1-A50CBD9F59C4}"/>
              </a:ext>
            </a:extLst>
          </p:cNvPr>
          <p:cNvGrpSpPr/>
          <p:nvPr/>
        </p:nvGrpSpPr>
        <p:grpSpPr>
          <a:xfrm>
            <a:off x="424964" y="4006996"/>
            <a:ext cx="1763640" cy="511920"/>
            <a:chOff x="424964" y="4006996"/>
            <a:chExt cx="176364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02887" name="Freihand 102886">
                  <a:extLst>
                    <a:ext uri="{FF2B5EF4-FFF2-40B4-BE49-F238E27FC236}">
                      <a16:creationId xmlns:a16="http://schemas.microsoft.com/office/drawing/2014/main" id="{1EE8CF7C-DA5E-2252-028D-6F3AAF11FD48}"/>
                    </a:ext>
                  </a:extLst>
                </p14:cNvPr>
                <p14:cNvContentPartPr/>
                <p14:nvPr/>
              </p14:nvContentPartPr>
              <p14:xfrm>
                <a:off x="424964" y="4045876"/>
                <a:ext cx="217800" cy="335520"/>
              </p14:xfrm>
            </p:contentPart>
          </mc:Choice>
          <mc:Fallback xmlns="">
            <p:pic>
              <p:nvPicPr>
                <p:cNvPr id="102887" name="Freihand 102886">
                  <a:extLst>
                    <a:ext uri="{FF2B5EF4-FFF2-40B4-BE49-F238E27FC236}">
                      <a16:creationId xmlns:a16="http://schemas.microsoft.com/office/drawing/2014/main" id="{1EE8CF7C-DA5E-2252-028D-6F3AAF11FD4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15964" y="4036876"/>
                  <a:ext cx="235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02888" name="Freihand 102887">
                  <a:extLst>
                    <a:ext uri="{FF2B5EF4-FFF2-40B4-BE49-F238E27FC236}">
                      <a16:creationId xmlns:a16="http://schemas.microsoft.com/office/drawing/2014/main" id="{710BCCBC-EC7A-0E9C-CE9B-39A11C551459}"/>
                    </a:ext>
                  </a:extLst>
                </p14:cNvPr>
                <p14:cNvContentPartPr/>
                <p14:nvPr/>
              </p14:nvContentPartPr>
              <p14:xfrm>
                <a:off x="637724" y="4058116"/>
                <a:ext cx="144720" cy="264600"/>
              </p14:xfrm>
            </p:contentPart>
          </mc:Choice>
          <mc:Fallback xmlns="">
            <p:pic>
              <p:nvPicPr>
                <p:cNvPr id="102888" name="Freihand 102887">
                  <a:extLst>
                    <a:ext uri="{FF2B5EF4-FFF2-40B4-BE49-F238E27FC236}">
                      <a16:creationId xmlns:a16="http://schemas.microsoft.com/office/drawing/2014/main" id="{710BCCBC-EC7A-0E9C-CE9B-39A11C55145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28724" y="4049116"/>
                  <a:ext cx="162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02890" name="Freihand 102889">
                  <a:extLst>
                    <a:ext uri="{FF2B5EF4-FFF2-40B4-BE49-F238E27FC236}">
                      <a16:creationId xmlns:a16="http://schemas.microsoft.com/office/drawing/2014/main" id="{FA2EA898-9B80-9BA5-FB4C-E1DEA1FC72A3}"/>
                    </a:ext>
                  </a:extLst>
                </p14:cNvPr>
                <p14:cNvContentPartPr/>
                <p14:nvPr/>
              </p14:nvContentPartPr>
              <p14:xfrm>
                <a:off x="832124" y="4006996"/>
                <a:ext cx="154080" cy="392400"/>
              </p14:xfrm>
            </p:contentPart>
          </mc:Choice>
          <mc:Fallback xmlns="">
            <p:pic>
              <p:nvPicPr>
                <p:cNvPr id="102890" name="Freihand 102889">
                  <a:extLst>
                    <a:ext uri="{FF2B5EF4-FFF2-40B4-BE49-F238E27FC236}">
                      <a16:creationId xmlns:a16="http://schemas.microsoft.com/office/drawing/2014/main" id="{FA2EA898-9B80-9BA5-FB4C-E1DEA1FC72A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23484" y="3997996"/>
                  <a:ext cx="1717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02891" name="Freihand 102890">
                  <a:extLst>
                    <a:ext uri="{FF2B5EF4-FFF2-40B4-BE49-F238E27FC236}">
                      <a16:creationId xmlns:a16="http://schemas.microsoft.com/office/drawing/2014/main" id="{EFBD9928-62B2-9BD8-C165-9F10131FA8DC}"/>
                    </a:ext>
                  </a:extLst>
                </p14:cNvPr>
                <p14:cNvContentPartPr/>
                <p14:nvPr/>
              </p14:nvContentPartPr>
              <p14:xfrm>
                <a:off x="969644" y="4300396"/>
                <a:ext cx="270720" cy="218520"/>
              </p14:xfrm>
            </p:contentPart>
          </mc:Choice>
          <mc:Fallback xmlns="">
            <p:pic>
              <p:nvPicPr>
                <p:cNvPr id="102891" name="Freihand 102890">
                  <a:extLst>
                    <a:ext uri="{FF2B5EF4-FFF2-40B4-BE49-F238E27FC236}">
                      <a16:creationId xmlns:a16="http://schemas.microsoft.com/office/drawing/2014/main" id="{EFBD9928-62B2-9BD8-C165-9F10131FA8D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961004" y="4291756"/>
                  <a:ext cx="288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02892" name="Freihand 102891">
                  <a:extLst>
                    <a:ext uri="{FF2B5EF4-FFF2-40B4-BE49-F238E27FC236}">
                      <a16:creationId xmlns:a16="http://schemas.microsoft.com/office/drawing/2014/main" id="{332A7369-4577-051E-D7F0-52B3081F18CB}"/>
                    </a:ext>
                  </a:extLst>
                </p14:cNvPr>
                <p14:cNvContentPartPr/>
                <p14:nvPr/>
              </p14:nvContentPartPr>
              <p14:xfrm>
                <a:off x="1386884" y="4197796"/>
                <a:ext cx="130320" cy="96840"/>
              </p14:xfrm>
            </p:contentPart>
          </mc:Choice>
          <mc:Fallback xmlns="">
            <p:pic>
              <p:nvPicPr>
                <p:cNvPr id="102892" name="Freihand 102891">
                  <a:extLst>
                    <a:ext uri="{FF2B5EF4-FFF2-40B4-BE49-F238E27FC236}">
                      <a16:creationId xmlns:a16="http://schemas.microsoft.com/office/drawing/2014/main" id="{332A7369-4577-051E-D7F0-52B3081F18C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377884" y="4189156"/>
                  <a:ext cx="14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02894" name="Freihand 102893">
                  <a:extLst>
                    <a:ext uri="{FF2B5EF4-FFF2-40B4-BE49-F238E27FC236}">
                      <a16:creationId xmlns:a16="http://schemas.microsoft.com/office/drawing/2014/main" id="{1F2EAC22-867B-2ECE-71D0-7F1BD821F0FB}"/>
                    </a:ext>
                  </a:extLst>
                </p14:cNvPr>
                <p14:cNvContentPartPr/>
                <p14:nvPr/>
              </p14:nvContentPartPr>
              <p14:xfrm>
                <a:off x="1648244" y="4034356"/>
                <a:ext cx="100080" cy="300240"/>
              </p14:xfrm>
            </p:contentPart>
          </mc:Choice>
          <mc:Fallback xmlns="">
            <p:pic>
              <p:nvPicPr>
                <p:cNvPr id="102894" name="Freihand 102893">
                  <a:extLst>
                    <a:ext uri="{FF2B5EF4-FFF2-40B4-BE49-F238E27FC236}">
                      <a16:creationId xmlns:a16="http://schemas.microsoft.com/office/drawing/2014/main" id="{1F2EAC22-867B-2ECE-71D0-7F1BD821F0F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639244" y="4025716"/>
                  <a:ext cx="11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02895" name="Freihand 102894">
                  <a:extLst>
                    <a:ext uri="{FF2B5EF4-FFF2-40B4-BE49-F238E27FC236}">
                      <a16:creationId xmlns:a16="http://schemas.microsoft.com/office/drawing/2014/main" id="{382DCD9F-B6F9-4E0B-D787-063C20BBD172}"/>
                    </a:ext>
                  </a:extLst>
                </p14:cNvPr>
                <p14:cNvContentPartPr/>
                <p14:nvPr/>
              </p14:nvContentPartPr>
              <p14:xfrm>
                <a:off x="1803044" y="4039756"/>
                <a:ext cx="173160" cy="281520"/>
              </p14:xfrm>
            </p:contentPart>
          </mc:Choice>
          <mc:Fallback xmlns="">
            <p:pic>
              <p:nvPicPr>
                <p:cNvPr id="102895" name="Freihand 102894">
                  <a:extLst>
                    <a:ext uri="{FF2B5EF4-FFF2-40B4-BE49-F238E27FC236}">
                      <a16:creationId xmlns:a16="http://schemas.microsoft.com/office/drawing/2014/main" id="{382DCD9F-B6F9-4E0B-D787-063C20BBD17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794404" y="4031116"/>
                  <a:ext cx="190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02896" name="Freihand 102895">
                  <a:extLst>
                    <a:ext uri="{FF2B5EF4-FFF2-40B4-BE49-F238E27FC236}">
                      <a16:creationId xmlns:a16="http://schemas.microsoft.com/office/drawing/2014/main" id="{92263D4D-F28C-0ECF-040C-4C47131E5228}"/>
                    </a:ext>
                  </a:extLst>
                </p14:cNvPr>
                <p14:cNvContentPartPr/>
                <p14:nvPr/>
              </p14:nvContentPartPr>
              <p14:xfrm>
                <a:off x="2058644" y="4148836"/>
                <a:ext cx="129960" cy="7560"/>
              </p14:xfrm>
            </p:contentPart>
          </mc:Choice>
          <mc:Fallback xmlns="">
            <p:pic>
              <p:nvPicPr>
                <p:cNvPr id="102896" name="Freihand 102895">
                  <a:extLst>
                    <a:ext uri="{FF2B5EF4-FFF2-40B4-BE49-F238E27FC236}">
                      <a16:creationId xmlns:a16="http://schemas.microsoft.com/office/drawing/2014/main" id="{92263D4D-F28C-0ECF-040C-4C47131E522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049644" y="4139836"/>
                  <a:ext cx="1476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102898" name="Freihand 102897">
                <a:extLst>
                  <a:ext uri="{FF2B5EF4-FFF2-40B4-BE49-F238E27FC236}">
                    <a16:creationId xmlns:a16="http://schemas.microsoft.com/office/drawing/2014/main" id="{93C7C832-6B8D-270F-CC32-B5FF943B016F}"/>
                  </a:ext>
                </a:extLst>
              </p14:cNvPr>
              <p14:cNvContentPartPr/>
              <p14:nvPr/>
            </p14:nvContentPartPr>
            <p14:xfrm>
              <a:off x="9838244" y="3918436"/>
              <a:ext cx="422280" cy="246240"/>
            </p14:xfrm>
          </p:contentPart>
        </mc:Choice>
        <mc:Fallback xmlns="">
          <p:pic>
            <p:nvPicPr>
              <p:cNvPr id="102898" name="Freihand 102897">
                <a:extLst>
                  <a:ext uri="{FF2B5EF4-FFF2-40B4-BE49-F238E27FC236}">
                    <a16:creationId xmlns:a16="http://schemas.microsoft.com/office/drawing/2014/main" id="{93C7C832-6B8D-270F-CC32-B5FF943B016F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9829244" y="3909796"/>
                <a:ext cx="43992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09" name="Gruppieren 102908">
            <a:extLst>
              <a:ext uri="{FF2B5EF4-FFF2-40B4-BE49-F238E27FC236}">
                <a16:creationId xmlns:a16="http://schemas.microsoft.com/office/drawing/2014/main" id="{07972855-6D2C-7CBA-9D9F-E30FF5019E12}"/>
              </a:ext>
            </a:extLst>
          </p:cNvPr>
          <p:cNvGrpSpPr/>
          <p:nvPr/>
        </p:nvGrpSpPr>
        <p:grpSpPr>
          <a:xfrm>
            <a:off x="2206244" y="3913396"/>
            <a:ext cx="1595520" cy="440640"/>
            <a:chOff x="2206244" y="3913396"/>
            <a:chExt cx="15955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02899" name="Freihand 102898">
                  <a:extLst>
                    <a:ext uri="{FF2B5EF4-FFF2-40B4-BE49-F238E27FC236}">
                      <a16:creationId xmlns:a16="http://schemas.microsoft.com/office/drawing/2014/main" id="{FC282BD7-4201-F219-3194-C35D88D29B0A}"/>
                    </a:ext>
                  </a:extLst>
                </p14:cNvPr>
                <p14:cNvContentPartPr/>
                <p14:nvPr/>
              </p14:nvContentPartPr>
              <p14:xfrm>
                <a:off x="2206244" y="4060996"/>
                <a:ext cx="186480" cy="207720"/>
              </p14:xfrm>
            </p:contentPart>
          </mc:Choice>
          <mc:Fallback xmlns="">
            <p:pic>
              <p:nvPicPr>
                <p:cNvPr id="102899" name="Freihand 102898">
                  <a:extLst>
                    <a:ext uri="{FF2B5EF4-FFF2-40B4-BE49-F238E27FC236}">
                      <a16:creationId xmlns:a16="http://schemas.microsoft.com/office/drawing/2014/main" id="{FC282BD7-4201-F219-3194-C35D88D29B0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197604" y="4052356"/>
                  <a:ext cx="20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02900" name="Freihand 102899">
                  <a:extLst>
                    <a:ext uri="{FF2B5EF4-FFF2-40B4-BE49-F238E27FC236}">
                      <a16:creationId xmlns:a16="http://schemas.microsoft.com/office/drawing/2014/main" id="{CDA15C39-1B4B-EFED-EA34-9A4829516C98}"/>
                    </a:ext>
                  </a:extLst>
                </p14:cNvPr>
                <p14:cNvContentPartPr/>
                <p14:nvPr/>
              </p14:nvContentPartPr>
              <p14:xfrm>
                <a:off x="2398124" y="4259356"/>
                <a:ext cx="22680" cy="79920"/>
              </p14:xfrm>
            </p:contentPart>
          </mc:Choice>
          <mc:Fallback xmlns="">
            <p:pic>
              <p:nvPicPr>
                <p:cNvPr id="102900" name="Freihand 102899">
                  <a:extLst>
                    <a:ext uri="{FF2B5EF4-FFF2-40B4-BE49-F238E27FC236}">
                      <a16:creationId xmlns:a16="http://schemas.microsoft.com/office/drawing/2014/main" id="{CDA15C39-1B4B-EFED-EA34-9A4829516C9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389124" y="4250356"/>
                  <a:ext cx="40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02901" name="Freihand 102900">
                  <a:extLst>
                    <a:ext uri="{FF2B5EF4-FFF2-40B4-BE49-F238E27FC236}">
                      <a16:creationId xmlns:a16="http://schemas.microsoft.com/office/drawing/2014/main" id="{CA6C227F-3EE7-F7E2-1493-090BAE4607E6}"/>
                    </a:ext>
                  </a:extLst>
                </p14:cNvPr>
                <p14:cNvContentPartPr/>
                <p14:nvPr/>
              </p14:nvContentPartPr>
              <p14:xfrm>
                <a:off x="2525564" y="4020316"/>
                <a:ext cx="132120" cy="230040"/>
              </p14:xfrm>
            </p:contentPart>
          </mc:Choice>
          <mc:Fallback xmlns="">
            <p:pic>
              <p:nvPicPr>
                <p:cNvPr id="102901" name="Freihand 102900">
                  <a:extLst>
                    <a:ext uri="{FF2B5EF4-FFF2-40B4-BE49-F238E27FC236}">
                      <a16:creationId xmlns:a16="http://schemas.microsoft.com/office/drawing/2014/main" id="{CA6C227F-3EE7-F7E2-1493-090BAE4607E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516564" y="4011676"/>
                  <a:ext cx="14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02902" name="Freihand 102901">
                  <a:extLst>
                    <a:ext uri="{FF2B5EF4-FFF2-40B4-BE49-F238E27FC236}">
                      <a16:creationId xmlns:a16="http://schemas.microsoft.com/office/drawing/2014/main" id="{02BE77FB-F469-631F-C89F-977A7C91A0D2}"/>
                    </a:ext>
                  </a:extLst>
                </p14:cNvPr>
                <p14:cNvContentPartPr/>
                <p14:nvPr/>
              </p14:nvContentPartPr>
              <p14:xfrm>
                <a:off x="2662724" y="3913396"/>
                <a:ext cx="174240" cy="440640"/>
              </p14:xfrm>
            </p:contentPart>
          </mc:Choice>
          <mc:Fallback xmlns="">
            <p:pic>
              <p:nvPicPr>
                <p:cNvPr id="102902" name="Freihand 102901">
                  <a:extLst>
                    <a:ext uri="{FF2B5EF4-FFF2-40B4-BE49-F238E27FC236}">
                      <a16:creationId xmlns:a16="http://schemas.microsoft.com/office/drawing/2014/main" id="{02BE77FB-F469-631F-C89F-977A7C91A0D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654084" y="3904756"/>
                  <a:ext cx="191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02903" name="Freihand 102902">
                  <a:extLst>
                    <a:ext uri="{FF2B5EF4-FFF2-40B4-BE49-F238E27FC236}">
                      <a16:creationId xmlns:a16="http://schemas.microsoft.com/office/drawing/2014/main" id="{4AAB5ABD-24D4-FB3A-FC1B-25C766844D67}"/>
                    </a:ext>
                  </a:extLst>
                </p14:cNvPr>
                <p14:cNvContentPartPr/>
                <p14:nvPr/>
              </p14:nvContentPartPr>
              <p14:xfrm>
                <a:off x="2926964" y="4130116"/>
                <a:ext cx="31320" cy="16920"/>
              </p14:xfrm>
            </p:contentPart>
          </mc:Choice>
          <mc:Fallback xmlns="">
            <p:pic>
              <p:nvPicPr>
                <p:cNvPr id="102903" name="Freihand 102902">
                  <a:extLst>
                    <a:ext uri="{FF2B5EF4-FFF2-40B4-BE49-F238E27FC236}">
                      <a16:creationId xmlns:a16="http://schemas.microsoft.com/office/drawing/2014/main" id="{4AAB5ABD-24D4-FB3A-FC1B-25C766844D6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918324" y="4121116"/>
                  <a:ext cx="4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02904" name="Freihand 102903">
                  <a:extLst>
                    <a:ext uri="{FF2B5EF4-FFF2-40B4-BE49-F238E27FC236}">
                      <a16:creationId xmlns:a16="http://schemas.microsoft.com/office/drawing/2014/main" id="{19498C2A-5596-8DAB-8626-99E088BF7561}"/>
                    </a:ext>
                  </a:extLst>
                </p14:cNvPr>
                <p14:cNvContentPartPr/>
                <p14:nvPr/>
              </p14:nvContentPartPr>
              <p14:xfrm>
                <a:off x="3025244" y="3959476"/>
                <a:ext cx="136080" cy="285840"/>
              </p14:xfrm>
            </p:contentPart>
          </mc:Choice>
          <mc:Fallback xmlns="">
            <p:pic>
              <p:nvPicPr>
                <p:cNvPr id="102904" name="Freihand 102903">
                  <a:extLst>
                    <a:ext uri="{FF2B5EF4-FFF2-40B4-BE49-F238E27FC236}">
                      <a16:creationId xmlns:a16="http://schemas.microsoft.com/office/drawing/2014/main" id="{19498C2A-5596-8DAB-8626-99E088BF756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016244" y="3950476"/>
                  <a:ext cx="153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02905" name="Freihand 102904">
                  <a:extLst>
                    <a:ext uri="{FF2B5EF4-FFF2-40B4-BE49-F238E27FC236}">
                      <a16:creationId xmlns:a16="http://schemas.microsoft.com/office/drawing/2014/main" id="{A01237FF-FC56-DD1A-8DF3-AE173DDB04D6}"/>
                    </a:ext>
                  </a:extLst>
                </p14:cNvPr>
                <p14:cNvContentPartPr/>
                <p14:nvPr/>
              </p14:nvContentPartPr>
              <p14:xfrm>
                <a:off x="3252404" y="4177636"/>
                <a:ext cx="14760" cy="165600"/>
              </p14:xfrm>
            </p:contentPart>
          </mc:Choice>
          <mc:Fallback xmlns="">
            <p:pic>
              <p:nvPicPr>
                <p:cNvPr id="102905" name="Freihand 102904">
                  <a:extLst>
                    <a:ext uri="{FF2B5EF4-FFF2-40B4-BE49-F238E27FC236}">
                      <a16:creationId xmlns:a16="http://schemas.microsoft.com/office/drawing/2014/main" id="{A01237FF-FC56-DD1A-8DF3-AE173DDB04D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243764" y="4168996"/>
                  <a:ext cx="32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02906" name="Freihand 102905">
                  <a:extLst>
                    <a:ext uri="{FF2B5EF4-FFF2-40B4-BE49-F238E27FC236}">
                      <a16:creationId xmlns:a16="http://schemas.microsoft.com/office/drawing/2014/main" id="{32E7304F-91C7-50BC-D1E8-5C0F9AB42E3D}"/>
                    </a:ext>
                  </a:extLst>
                </p14:cNvPr>
                <p14:cNvContentPartPr/>
                <p14:nvPr/>
              </p14:nvContentPartPr>
              <p14:xfrm>
                <a:off x="3342404" y="4023916"/>
                <a:ext cx="109080" cy="194760"/>
              </p14:xfrm>
            </p:contentPart>
          </mc:Choice>
          <mc:Fallback xmlns="">
            <p:pic>
              <p:nvPicPr>
                <p:cNvPr id="102906" name="Freihand 102905">
                  <a:extLst>
                    <a:ext uri="{FF2B5EF4-FFF2-40B4-BE49-F238E27FC236}">
                      <a16:creationId xmlns:a16="http://schemas.microsoft.com/office/drawing/2014/main" id="{32E7304F-91C7-50BC-D1E8-5C0F9AB42E3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333404" y="4015276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02907" name="Freihand 102906">
                  <a:extLst>
                    <a:ext uri="{FF2B5EF4-FFF2-40B4-BE49-F238E27FC236}">
                      <a16:creationId xmlns:a16="http://schemas.microsoft.com/office/drawing/2014/main" id="{9C9453EE-413B-42A8-2270-BD3320431486}"/>
                    </a:ext>
                  </a:extLst>
                </p14:cNvPr>
                <p14:cNvContentPartPr/>
                <p14:nvPr/>
              </p14:nvContentPartPr>
              <p14:xfrm>
                <a:off x="3589364" y="4082236"/>
                <a:ext cx="212400" cy="32760"/>
              </p14:xfrm>
            </p:contentPart>
          </mc:Choice>
          <mc:Fallback xmlns="">
            <p:pic>
              <p:nvPicPr>
                <p:cNvPr id="102907" name="Freihand 102906">
                  <a:extLst>
                    <a:ext uri="{FF2B5EF4-FFF2-40B4-BE49-F238E27FC236}">
                      <a16:creationId xmlns:a16="http://schemas.microsoft.com/office/drawing/2014/main" id="{9C9453EE-413B-42A8-2270-BD332043148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580724" y="4073236"/>
                  <a:ext cx="23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02908" name="Freihand 102907">
                  <a:extLst>
                    <a:ext uri="{FF2B5EF4-FFF2-40B4-BE49-F238E27FC236}">
                      <a16:creationId xmlns:a16="http://schemas.microsoft.com/office/drawing/2014/main" id="{FAEEC2A8-88A6-743B-5CDA-662D98A870AB}"/>
                    </a:ext>
                  </a:extLst>
                </p14:cNvPr>
                <p14:cNvContentPartPr/>
                <p14:nvPr/>
              </p14:nvContentPartPr>
              <p14:xfrm>
                <a:off x="3632204" y="4150276"/>
                <a:ext cx="158760" cy="17280"/>
              </p14:xfrm>
            </p:contentPart>
          </mc:Choice>
          <mc:Fallback xmlns="">
            <p:pic>
              <p:nvPicPr>
                <p:cNvPr id="102908" name="Freihand 102907">
                  <a:extLst>
                    <a:ext uri="{FF2B5EF4-FFF2-40B4-BE49-F238E27FC236}">
                      <a16:creationId xmlns:a16="http://schemas.microsoft.com/office/drawing/2014/main" id="{FAEEC2A8-88A6-743B-5CDA-662D98A870A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623564" y="4141636"/>
                  <a:ext cx="176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8" name="Gruppieren 102917">
            <a:extLst>
              <a:ext uri="{FF2B5EF4-FFF2-40B4-BE49-F238E27FC236}">
                <a16:creationId xmlns:a16="http://schemas.microsoft.com/office/drawing/2014/main" id="{D90532FB-C6FB-370B-DA93-ED979F5CCE50}"/>
              </a:ext>
            </a:extLst>
          </p:cNvPr>
          <p:cNvGrpSpPr/>
          <p:nvPr/>
        </p:nvGrpSpPr>
        <p:grpSpPr>
          <a:xfrm>
            <a:off x="3963764" y="3968476"/>
            <a:ext cx="901080" cy="269640"/>
            <a:chOff x="3963764" y="3968476"/>
            <a:chExt cx="9010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02910" name="Freihand 102909">
                  <a:extLst>
                    <a:ext uri="{FF2B5EF4-FFF2-40B4-BE49-F238E27FC236}">
                      <a16:creationId xmlns:a16="http://schemas.microsoft.com/office/drawing/2014/main" id="{69B37B1A-F56D-9874-8DB2-AF0851104EBD}"/>
                    </a:ext>
                  </a:extLst>
                </p14:cNvPr>
                <p14:cNvContentPartPr/>
                <p14:nvPr/>
              </p14:nvContentPartPr>
              <p14:xfrm>
                <a:off x="3963764" y="3968476"/>
                <a:ext cx="119160" cy="204120"/>
              </p14:xfrm>
            </p:contentPart>
          </mc:Choice>
          <mc:Fallback xmlns="">
            <p:pic>
              <p:nvPicPr>
                <p:cNvPr id="102910" name="Freihand 102909">
                  <a:extLst>
                    <a:ext uri="{FF2B5EF4-FFF2-40B4-BE49-F238E27FC236}">
                      <a16:creationId xmlns:a16="http://schemas.microsoft.com/office/drawing/2014/main" id="{69B37B1A-F56D-9874-8DB2-AF0851104EBD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954764" y="3959476"/>
                  <a:ext cx="136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02911" name="Freihand 102910">
                  <a:extLst>
                    <a:ext uri="{FF2B5EF4-FFF2-40B4-BE49-F238E27FC236}">
                      <a16:creationId xmlns:a16="http://schemas.microsoft.com/office/drawing/2014/main" id="{A580B856-5369-8A68-A683-0AF1CC30DCF2}"/>
                    </a:ext>
                  </a:extLst>
                </p14:cNvPr>
                <p14:cNvContentPartPr/>
                <p14:nvPr/>
              </p14:nvContentPartPr>
              <p14:xfrm>
                <a:off x="4093004" y="4147396"/>
                <a:ext cx="19800" cy="90720"/>
              </p14:xfrm>
            </p:contentPart>
          </mc:Choice>
          <mc:Fallback xmlns="">
            <p:pic>
              <p:nvPicPr>
                <p:cNvPr id="102911" name="Freihand 102910">
                  <a:extLst>
                    <a:ext uri="{FF2B5EF4-FFF2-40B4-BE49-F238E27FC236}">
                      <a16:creationId xmlns:a16="http://schemas.microsoft.com/office/drawing/2014/main" id="{A580B856-5369-8A68-A683-0AF1CC30DCF2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084364" y="4138396"/>
                  <a:ext cx="3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02912" name="Freihand 102911">
                  <a:extLst>
                    <a:ext uri="{FF2B5EF4-FFF2-40B4-BE49-F238E27FC236}">
                      <a16:creationId xmlns:a16="http://schemas.microsoft.com/office/drawing/2014/main" id="{DD469B84-DFAE-08D5-8676-C57223462079}"/>
                    </a:ext>
                  </a:extLst>
                </p14:cNvPr>
                <p14:cNvContentPartPr/>
                <p14:nvPr/>
              </p14:nvContentPartPr>
              <p14:xfrm>
                <a:off x="4185524" y="3995476"/>
                <a:ext cx="231840" cy="158400"/>
              </p14:xfrm>
            </p:contentPart>
          </mc:Choice>
          <mc:Fallback xmlns="">
            <p:pic>
              <p:nvPicPr>
                <p:cNvPr id="102912" name="Freihand 102911">
                  <a:extLst>
                    <a:ext uri="{FF2B5EF4-FFF2-40B4-BE49-F238E27FC236}">
                      <a16:creationId xmlns:a16="http://schemas.microsoft.com/office/drawing/2014/main" id="{DD469B84-DFAE-08D5-8676-C5722346207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176884" y="3986476"/>
                  <a:ext cx="249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02913" name="Freihand 102912">
                  <a:extLst>
                    <a:ext uri="{FF2B5EF4-FFF2-40B4-BE49-F238E27FC236}">
                      <a16:creationId xmlns:a16="http://schemas.microsoft.com/office/drawing/2014/main" id="{6A2B3B29-4A03-6B92-A0E1-55FFB80C2C92}"/>
                    </a:ext>
                  </a:extLst>
                </p14:cNvPr>
                <p14:cNvContentPartPr/>
                <p14:nvPr/>
              </p14:nvContentPartPr>
              <p14:xfrm>
                <a:off x="4521764" y="3979276"/>
                <a:ext cx="106560" cy="185400"/>
              </p14:xfrm>
            </p:contentPart>
          </mc:Choice>
          <mc:Fallback xmlns="">
            <p:pic>
              <p:nvPicPr>
                <p:cNvPr id="102913" name="Freihand 102912">
                  <a:extLst>
                    <a:ext uri="{FF2B5EF4-FFF2-40B4-BE49-F238E27FC236}">
                      <a16:creationId xmlns:a16="http://schemas.microsoft.com/office/drawing/2014/main" id="{6A2B3B29-4A03-6B92-A0E1-55FFB80C2C9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513124" y="3970636"/>
                  <a:ext cx="12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02914" name="Freihand 102913">
                  <a:extLst>
                    <a:ext uri="{FF2B5EF4-FFF2-40B4-BE49-F238E27FC236}">
                      <a16:creationId xmlns:a16="http://schemas.microsoft.com/office/drawing/2014/main" id="{76514EA2-8E93-9427-3267-CD99C7044F45}"/>
                    </a:ext>
                  </a:extLst>
                </p14:cNvPr>
                <p14:cNvContentPartPr/>
                <p14:nvPr/>
              </p14:nvContentPartPr>
              <p14:xfrm>
                <a:off x="4695284" y="3970276"/>
                <a:ext cx="169560" cy="207360"/>
              </p14:xfrm>
            </p:contentPart>
          </mc:Choice>
          <mc:Fallback xmlns="">
            <p:pic>
              <p:nvPicPr>
                <p:cNvPr id="102914" name="Freihand 102913">
                  <a:extLst>
                    <a:ext uri="{FF2B5EF4-FFF2-40B4-BE49-F238E27FC236}">
                      <a16:creationId xmlns:a16="http://schemas.microsoft.com/office/drawing/2014/main" id="{76514EA2-8E93-9427-3267-CD99C7044F4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686284" y="3961276"/>
                  <a:ext cx="1872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17" name="Gruppieren 102916">
            <a:extLst>
              <a:ext uri="{FF2B5EF4-FFF2-40B4-BE49-F238E27FC236}">
                <a16:creationId xmlns:a16="http://schemas.microsoft.com/office/drawing/2014/main" id="{8013B452-39DB-E56C-48B3-A019E58B14CE}"/>
              </a:ext>
            </a:extLst>
          </p:cNvPr>
          <p:cNvGrpSpPr/>
          <p:nvPr/>
        </p:nvGrpSpPr>
        <p:grpSpPr>
          <a:xfrm>
            <a:off x="5085524" y="4058476"/>
            <a:ext cx="223200" cy="79200"/>
            <a:chOff x="5085524" y="4058476"/>
            <a:chExt cx="22320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02915" name="Freihand 102914">
                  <a:extLst>
                    <a:ext uri="{FF2B5EF4-FFF2-40B4-BE49-F238E27FC236}">
                      <a16:creationId xmlns:a16="http://schemas.microsoft.com/office/drawing/2014/main" id="{3EA238AE-2448-0784-E83B-49E125E0355E}"/>
                    </a:ext>
                  </a:extLst>
                </p14:cNvPr>
                <p14:cNvContentPartPr/>
                <p14:nvPr/>
              </p14:nvContentPartPr>
              <p14:xfrm>
                <a:off x="5085524" y="4058476"/>
                <a:ext cx="222120" cy="20520"/>
              </p14:xfrm>
            </p:contentPart>
          </mc:Choice>
          <mc:Fallback xmlns="">
            <p:pic>
              <p:nvPicPr>
                <p:cNvPr id="102915" name="Freihand 102914">
                  <a:extLst>
                    <a:ext uri="{FF2B5EF4-FFF2-40B4-BE49-F238E27FC236}">
                      <a16:creationId xmlns:a16="http://schemas.microsoft.com/office/drawing/2014/main" id="{3EA238AE-2448-0784-E83B-49E125E0355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076524" y="4049836"/>
                  <a:ext cx="23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02916" name="Freihand 102915">
                  <a:extLst>
                    <a:ext uri="{FF2B5EF4-FFF2-40B4-BE49-F238E27FC236}">
                      <a16:creationId xmlns:a16="http://schemas.microsoft.com/office/drawing/2014/main" id="{90041DD6-02F5-FFBE-1D3E-70D905C82350}"/>
                    </a:ext>
                  </a:extLst>
                </p14:cNvPr>
                <p14:cNvContentPartPr/>
                <p14:nvPr/>
              </p14:nvContentPartPr>
              <p14:xfrm>
                <a:off x="5128724" y="4127596"/>
                <a:ext cx="180000" cy="10080"/>
              </p14:xfrm>
            </p:contentPart>
          </mc:Choice>
          <mc:Fallback xmlns="">
            <p:pic>
              <p:nvPicPr>
                <p:cNvPr id="102916" name="Freihand 102915">
                  <a:extLst>
                    <a:ext uri="{FF2B5EF4-FFF2-40B4-BE49-F238E27FC236}">
                      <a16:creationId xmlns:a16="http://schemas.microsoft.com/office/drawing/2014/main" id="{90041DD6-02F5-FFBE-1D3E-70D905C8235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119724" y="4118956"/>
                  <a:ext cx="1976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23" name="Gruppieren 102922">
            <a:extLst>
              <a:ext uri="{FF2B5EF4-FFF2-40B4-BE49-F238E27FC236}">
                <a16:creationId xmlns:a16="http://schemas.microsoft.com/office/drawing/2014/main" id="{140B0E1F-F09A-3CAA-DC32-6C263AED61D9}"/>
              </a:ext>
            </a:extLst>
          </p:cNvPr>
          <p:cNvGrpSpPr/>
          <p:nvPr/>
        </p:nvGrpSpPr>
        <p:grpSpPr>
          <a:xfrm>
            <a:off x="5525444" y="3900436"/>
            <a:ext cx="695880" cy="302040"/>
            <a:chOff x="5525444" y="3900436"/>
            <a:chExt cx="6958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02919" name="Freihand 102918">
                  <a:extLst>
                    <a:ext uri="{FF2B5EF4-FFF2-40B4-BE49-F238E27FC236}">
                      <a16:creationId xmlns:a16="http://schemas.microsoft.com/office/drawing/2014/main" id="{3CA341B5-2807-7CAA-0C9A-B9AE049FFFD9}"/>
                    </a:ext>
                  </a:extLst>
                </p14:cNvPr>
                <p14:cNvContentPartPr/>
                <p14:nvPr/>
              </p14:nvContentPartPr>
              <p14:xfrm>
                <a:off x="5525444" y="3900436"/>
                <a:ext cx="115560" cy="198000"/>
              </p14:xfrm>
            </p:contentPart>
          </mc:Choice>
          <mc:Fallback xmlns="">
            <p:pic>
              <p:nvPicPr>
                <p:cNvPr id="102919" name="Freihand 102918">
                  <a:extLst>
                    <a:ext uri="{FF2B5EF4-FFF2-40B4-BE49-F238E27FC236}">
                      <a16:creationId xmlns:a16="http://schemas.microsoft.com/office/drawing/2014/main" id="{3CA341B5-2807-7CAA-0C9A-B9AE049FFFD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516444" y="3891796"/>
                  <a:ext cx="133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02920" name="Freihand 102919">
                  <a:extLst>
                    <a:ext uri="{FF2B5EF4-FFF2-40B4-BE49-F238E27FC236}">
                      <a16:creationId xmlns:a16="http://schemas.microsoft.com/office/drawing/2014/main" id="{2DB5002E-1808-B29E-BA7F-E2710C678A8B}"/>
                    </a:ext>
                  </a:extLst>
                </p14:cNvPr>
                <p14:cNvContentPartPr/>
                <p14:nvPr/>
              </p14:nvContentPartPr>
              <p14:xfrm>
                <a:off x="5627684" y="4008076"/>
                <a:ext cx="114840" cy="194400"/>
              </p14:xfrm>
            </p:contentPart>
          </mc:Choice>
          <mc:Fallback xmlns="">
            <p:pic>
              <p:nvPicPr>
                <p:cNvPr id="102920" name="Freihand 102919">
                  <a:extLst>
                    <a:ext uri="{FF2B5EF4-FFF2-40B4-BE49-F238E27FC236}">
                      <a16:creationId xmlns:a16="http://schemas.microsoft.com/office/drawing/2014/main" id="{2DB5002E-1808-B29E-BA7F-E2710C678A8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618684" y="3999076"/>
                  <a:ext cx="13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02921" name="Freihand 102920">
                  <a:extLst>
                    <a:ext uri="{FF2B5EF4-FFF2-40B4-BE49-F238E27FC236}">
                      <a16:creationId xmlns:a16="http://schemas.microsoft.com/office/drawing/2014/main" id="{EC6CE6D1-AC2B-E2EE-B45D-FC57BD75000C}"/>
                    </a:ext>
                  </a:extLst>
                </p14:cNvPr>
                <p14:cNvContentPartPr/>
                <p14:nvPr/>
              </p14:nvContentPartPr>
              <p14:xfrm>
                <a:off x="5861324" y="3946876"/>
                <a:ext cx="109440" cy="188640"/>
              </p14:xfrm>
            </p:contentPart>
          </mc:Choice>
          <mc:Fallback xmlns="">
            <p:pic>
              <p:nvPicPr>
                <p:cNvPr id="102921" name="Freihand 102920">
                  <a:extLst>
                    <a:ext uri="{FF2B5EF4-FFF2-40B4-BE49-F238E27FC236}">
                      <a16:creationId xmlns:a16="http://schemas.microsoft.com/office/drawing/2014/main" id="{EC6CE6D1-AC2B-E2EE-B45D-FC57BD7500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852684" y="3938236"/>
                  <a:ext cx="127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02922" name="Freihand 102921">
                  <a:extLst>
                    <a:ext uri="{FF2B5EF4-FFF2-40B4-BE49-F238E27FC236}">
                      <a16:creationId xmlns:a16="http://schemas.microsoft.com/office/drawing/2014/main" id="{BDC8FBA7-BFFE-BA35-58DF-C709AF58A374}"/>
                    </a:ext>
                  </a:extLst>
                </p14:cNvPr>
                <p14:cNvContentPartPr/>
                <p14:nvPr/>
              </p14:nvContentPartPr>
              <p14:xfrm>
                <a:off x="6089564" y="3955516"/>
                <a:ext cx="131760" cy="180360"/>
              </p14:xfrm>
            </p:contentPart>
          </mc:Choice>
          <mc:Fallback xmlns="">
            <p:pic>
              <p:nvPicPr>
                <p:cNvPr id="102922" name="Freihand 102921">
                  <a:extLst>
                    <a:ext uri="{FF2B5EF4-FFF2-40B4-BE49-F238E27FC236}">
                      <a16:creationId xmlns:a16="http://schemas.microsoft.com/office/drawing/2014/main" id="{BDC8FBA7-BFFE-BA35-58DF-C709AF58A374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080564" y="3946876"/>
                  <a:ext cx="149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28" name="Gruppieren 102927">
            <a:extLst>
              <a:ext uri="{FF2B5EF4-FFF2-40B4-BE49-F238E27FC236}">
                <a16:creationId xmlns:a16="http://schemas.microsoft.com/office/drawing/2014/main" id="{D86CA809-CDFA-C48F-1604-5A5B14A7D07B}"/>
              </a:ext>
            </a:extLst>
          </p:cNvPr>
          <p:cNvGrpSpPr/>
          <p:nvPr/>
        </p:nvGrpSpPr>
        <p:grpSpPr>
          <a:xfrm>
            <a:off x="502724" y="4876756"/>
            <a:ext cx="416880" cy="432720"/>
            <a:chOff x="502724" y="4876756"/>
            <a:chExt cx="4168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02924" name="Freihand 102923">
                  <a:extLst>
                    <a:ext uri="{FF2B5EF4-FFF2-40B4-BE49-F238E27FC236}">
                      <a16:creationId xmlns:a16="http://schemas.microsoft.com/office/drawing/2014/main" id="{A36CD7FA-3CE8-9C7F-99DD-1A6905ADB79A}"/>
                    </a:ext>
                  </a:extLst>
                </p14:cNvPr>
                <p14:cNvContentPartPr/>
                <p14:nvPr/>
              </p14:nvContentPartPr>
              <p14:xfrm>
                <a:off x="654644" y="4937236"/>
                <a:ext cx="50760" cy="372240"/>
              </p14:xfrm>
            </p:contentPart>
          </mc:Choice>
          <mc:Fallback xmlns="">
            <p:pic>
              <p:nvPicPr>
                <p:cNvPr id="102924" name="Freihand 102923">
                  <a:extLst>
                    <a:ext uri="{FF2B5EF4-FFF2-40B4-BE49-F238E27FC236}">
                      <a16:creationId xmlns:a16="http://schemas.microsoft.com/office/drawing/2014/main" id="{A36CD7FA-3CE8-9C7F-99DD-1A6905ADB79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45644" y="4928236"/>
                  <a:ext cx="68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02925" name="Freihand 102924">
                  <a:extLst>
                    <a:ext uri="{FF2B5EF4-FFF2-40B4-BE49-F238E27FC236}">
                      <a16:creationId xmlns:a16="http://schemas.microsoft.com/office/drawing/2014/main" id="{83580BD4-B6C6-F73B-8F77-4236D7708779}"/>
                    </a:ext>
                  </a:extLst>
                </p14:cNvPr>
                <p14:cNvContentPartPr/>
                <p14:nvPr/>
              </p14:nvContentPartPr>
              <p14:xfrm>
                <a:off x="502724" y="4876756"/>
                <a:ext cx="416880" cy="27360"/>
              </p14:xfrm>
            </p:contentPart>
          </mc:Choice>
          <mc:Fallback xmlns="">
            <p:pic>
              <p:nvPicPr>
                <p:cNvPr id="102925" name="Freihand 102924">
                  <a:extLst>
                    <a:ext uri="{FF2B5EF4-FFF2-40B4-BE49-F238E27FC236}">
                      <a16:creationId xmlns:a16="http://schemas.microsoft.com/office/drawing/2014/main" id="{83580BD4-B6C6-F73B-8F77-4236D770877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94084" y="4868116"/>
                  <a:ext cx="4345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102926" name="Freihand 102925">
                <a:extLst>
                  <a:ext uri="{FF2B5EF4-FFF2-40B4-BE49-F238E27FC236}">
                    <a16:creationId xmlns:a16="http://schemas.microsoft.com/office/drawing/2014/main" id="{04E81408-512A-6BB6-4B1F-40673289DC86}"/>
                  </a:ext>
                </a:extLst>
              </p14:cNvPr>
              <p14:cNvContentPartPr/>
              <p14:nvPr/>
            </p14:nvContentPartPr>
            <p14:xfrm>
              <a:off x="1189244" y="5059996"/>
              <a:ext cx="298440" cy="24480"/>
            </p14:xfrm>
          </p:contentPart>
        </mc:Choice>
        <mc:Fallback xmlns="">
          <p:pic>
            <p:nvPicPr>
              <p:cNvPr id="102926" name="Freihand 102925">
                <a:extLst>
                  <a:ext uri="{FF2B5EF4-FFF2-40B4-BE49-F238E27FC236}">
                    <a16:creationId xmlns:a16="http://schemas.microsoft.com/office/drawing/2014/main" id="{04E81408-512A-6BB6-4B1F-40673289DC86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1180244" y="5050996"/>
                <a:ext cx="3160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102927" name="Freihand 102926">
                <a:extLst>
                  <a:ext uri="{FF2B5EF4-FFF2-40B4-BE49-F238E27FC236}">
                    <a16:creationId xmlns:a16="http://schemas.microsoft.com/office/drawing/2014/main" id="{A5D19876-6CA4-4C47-7D7E-8BF9B65F57D7}"/>
                  </a:ext>
                </a:extLst>
              </p14:cNvPr>
              <p14:cNvContentPartPr/>
              <p14:nvPr/>
            </p14:nvContentPartPr>
            <p14:xfrm>
              <a:off x="1245764" y="5168356"/>
              <a:ext cx="208800" cy="37440"/>
            </p14:xfrm>
          </p:contentPart>
        </mc:Choice>
        <mc:Fallback xmlns="">
          <p:pic>
            <p:nvPicPr>
              <p:cNvPr id="102927" name="Freihand 102926">
                <a:extLst>
                  <a:ext uri="{FF2B5EF4-FFF2-40B4-BE49-F238E27FC236}">
                    <a16:creationId xmlns:a16="http://schemas.microsoft.com/office/drawing/2014/main" id="{A5D19876-6CA4-4C47-7D7E-8BF9B65F57D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1237124" y="5159356"/>
                <a:ext cx="2264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42" name="Gruppieren 102941">
            <a:extLst>
              <a:ext uri="{FF2B5EF4-FFF2-40B4-BE49-F238E27FC236}">
                <a16:creationId xmlns:a16="http://schemas.microsoft.com/office/drawing/2014/main" id="{7088DF3C-5386-AF95-6507-512EBAAA63E7}"/>
              </a:ext>
            </a:extLst>
          </p:cNvPr>
          <p:cNvGrpSpPr/>
          <p:nvPr/>
        </p:nvGrpSpPr>
        <p:grpSpPr>
          <a:xfrm>
            <a:off x="1748324" y="4855876"/>
            <a:ext cx="1042560" cy="433800"/>
            <a:chOff x="1748324" y="4855876"/>
            <a:chExt cx="10425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02929" name="Freihand 102928">
                  <a:extLst>
                    <a:ext uri="{FF2B5EF4-FFF2-40B4-BE49-F238E27FC236}">
                      <a16:creationId xmlns:a16="http://schemas.microsoft.com/office/drawing/2014/main" id="{AB89B83B-A42C-EA9D-16A8-EAF873832B03}"/>
                    </a:ext>
                  </a:extLst>
                </p14:cNvPr>
                <p14:cNvContentPartPr/>
                <p14:nvPr/>
              </p14:nvContentPartPr>
              <p14:xfrm>
                <a:off x="1748324" y="4902676"/>
                <a:ext cx="156600" cy="275040"/>
              </p14:xfrm>
            </p:contentPart>
          </mc:Choice>
          <mc:Fallback xmlns="">
            <p:pic>
              <p:nvPicPr>
                <p:cNvPr id="102929" name="Freihand 102928">
                  <a:extLst>
                    <a:ext uri="{FF2B5EF4-FFF2-40B4-BE49-F238E27FC236}">
                      <a16:creationId xmlns:a16="http://schemas.microsoft.com/office/drawing/2014/main" id="{AB89B83B-A42C-EA9D-16A8-EAF873832B03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739324" y="4894036"/>
                  <a:ext cx="17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02930" name="Freihand 102929">
                  <a:extLst>
                    <a:ext uri="{FF2B5EF4-FFF2-40B4-BE49-F238E27FC236}">
                      <a16:creationId xmlns:a16="http://schemas.microsoft.com/office/drawing/2014/main" id="{490B71E2-6874-D997-AB60-125729306B91}"/>
                    </a:ext>
                  </a:extLst>
                </p14:cNvPr>
                <p14:cNvContentPartPr/>
                <p14:nvPr/>
              </p14:nvContentPartPr>
              <p14:xfrm>
                <a:off x="2029124" y="5088796"/>
                <a:ext cx="19800" cy="200880"/>
              </p14:xfrm>
            </p:contentPart>
          </mc:Choice>
          <mc:Fallback xmlns="">
            <p:pic>
              <p:nvPicPr>
                <p:cNvPr id="102930" name="Freihand 102929">
                  <a:extLst>
                    <a:ext uri="{FF2B5EF4-FFF2-40B4-BE49-F238E27FC236}">
                      <a16:creationId xmlns:a16="http://schemas.microsoft.com/office/drawing/2014/main" id="{490B71E2-6874-D997-AB60-125729306B9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020484" y="5080156"/>
                  <a:ext cx="3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02932" name="Freihand 102931">
                  <a:extLst>
                    <a:ext uri="{FF2B5EF4-FFF2-40B4-BE49-F238E27FC236}">
                      <a16:creationId xmlns:a16="http://schemas.microsoft.com/office/drawing/2014/main" id="{871AE789-4CA3-3AEB-7101-3B9E1432670A}"/>
                    </a:ext>
                  </a:extLst>
                </p14:cNvPr>
                <p14:cNvContentPartPr/>
                <p14:nvPr/>
              </p14:nvContentPartPr>
              <p14:xfrm>
                <a:off x="2194364" y="4892956"/>
                <a:ext cx="174600" cy="202320"/>
              </p14:xfrm>
            </p:contentPart>
          </mc:Choice>
          <mc:Fallback xmlns="">
            <p:pic>
              <p:nvPicPr>
                <p:cNvPr id="102932" name="Freihand 102931">
                  <a:extLst>
                    <a:ext uri="{FF2B5EF4-FFF2-40B4-BE49-F238E27FC236}">
                      <a16:creationId xmlns:a16="http://schemas.microsoft.com/office/drawing/2014/main" id="{871AE789-4CA3-3AEB-7101-3B9E1432670A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185724" y="4883956"/>
                  <a:ext cx="192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02933" name="Freihand 102932">
                  <a:extLst>
                    <a:ext uri="{FF2B5EF4-FFF2-40B4-BE49-F238E27FC236}">
                      <a16:creationId xmlns:a16="http://schemas.microsoft.com/office/drawing/2014/main" id="{FE873DB8-2454-85E1-9F4E-69F3752637E3}"/>
                    </a:ext>
                  </a:extLst>
                </p14:cNvPr>
                <p14:cNvContentPartPr/>
                <p14:nvPr/>
              </p14:nvContentPartPr>
              <p14:xfrm>
                <a:off x="2494604" y="4984036"/>
                <a:ext cx="41040" cy="58320"/>
              </p14:xfrm>
            </p:contentPart>
          </mc:Choice>
          <mc:Fallback xmlns="">
            <p:pic>
              <p:nvPicPr>
                <p:cNvPr id="102933" name="Freihand 102932">
                  <a:extLst>
                    <a:ext uri="{FF2B5EF4-FFF2-40B4-BE49-F238E27FC236}">
                      <a16:creationId xmlns:a16="http://schemas.microsoft.com/office/drawing/2014/main" id="{FE873DB8-2454-85E1-9F4E-69F3752637E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485604" y="4975396"/>
                  <a:ext cx="58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02934" name="Freihand 102933">
                  <a:extLst>
                    <a:ext uri="{FF2B5EF4-FFF2-40B4-BE49-F238E27FC236}">
                      <a16:creationId xmlns:a16="http://schemas.microsoft.com/office/drawing/2014/main" id="{341ADE0C-44DD-FFB6-D55A-43126F5EE932}"/>
                    </a:ext>
                  </a:extLst>
                </p14:cNvPr>
                <p14:cNvContentPartPr/>
                <p14:nvPr/>
              </p14:nvContentPartPr>
              <p14:xfrm>
                <a:off x="2633204" y="4855876"/>
                <a:ext cx="157680" cy="234720"/>
              </p14:xfrm>
            </p:contentPart>
          </mc:Choice>
          <mc:Fallback xmlns="">
            <p:pic>
              <p:nvPicPr>
                <p:cNvPr id="102934" name="Freihand 102933">
                  <a:extLst>
                    <a:ext uri="{FF2B5EF4-FFF2-40B4-BE49-F238E27FC236}">
                      <a16:creationId xmlns:a16="http://schemas.microsoft.com/office/drawing/2014/main" id="{341ADE0C-44DD-FFB6-D55A-43126F5EE932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624564" y="4846876"/>
                  <a:ext cx="1753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1" name="Gruppieren 102940">
            <a:extLst>
              <a:ext uri="{FF2B5EF4-FFF2-40B4-BE49-F238E27FC236}">
                <a16:creationId xmlns:a16="http://schemas.microsoft.com/office/drawing/2014/main" id="{8ABC8E53-1562-9B00-4662-652C4BCF859F}"/>
              </a:ext>
            </a:extLst>
          </p:cNvPr>
          <p:cNvGrpSpPr/>
          <p:nvPr/>
        </p:nvGrpSpPr>
        <p:grpSpPr>
          <a:xfrm>
            <a:off x="3052244" y="4906636"/>
            <a:ext cx="213480" cy="145440"/>
            <a:chOff x="3052244" y="4906636"/>
            <a:chExt cx="2134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02935" name="Freihand 102934">
                  <a:extLst>
                    <a:ext uri="{FF2B5EF4-FFF2-40B4-BE49-F238E27FC236}">
                      <a16:creationId xmlns:a16="http://schemas.microsoft.com/office/drawing/2014/main" id="{09DBF924-CFBF-A4C0-8105-51F89BA2E461}"/>
                    </a:ext>
                  </a:extLst>
                </p14:cNvPr>
                <p14:cNvContentPartPr/>
                <p14:nvPr/>
              </p14:nvContentPartPr>
              <p14:xfrm>
                <a:off x="3052244" y="4906636"/>
                <a:ext cx="213480" cy="60120"/>
              </p14:xfrm>
            </p:contentPart>
          </mc:Choice>
          <mc:Fallback xmlns="">
            <p:pic>
              <p:nvPicPr>
                <p:cNvPr id="102935" name="Freihand 102934">
                  <a:extLst>
                    <a:ext uri="{FF2B5EF4-FFF2-40B4-BE49-F238E27FC236}">
                      <a16:creationId xmlns:a16="http://schemas.microsoft.com/office/drawing/2014/main" id="{09DBF924-CFBF-A4C0-8105-51F89BA2E46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043604" y="4897996"/>
                  <a:ext cx="231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02936" name="Freihand 102935">
                  <a:extLst>
                    <a:ext uri="{FF2B5EF4-FFF2-40B4-BE49-F238E27FC236}">
                      <a16:creationId xmlns:a16="http://schemas.microsoft.com/office/drawing/2014/main" id="{A68EC9A0-AF7F-395F-9BEF-F35D7FB2FD9D}"/>
                    </a:ext>
                  </a:extLst>
                </p14:cNvPr>
                <p14:cNvContentPartPr/>
                <p14:nvPr/>
              </p14:nvContentPartPr>
              <p14:xfrm>
                <a:off x="3063764" y="5037676"/>
                <a:ext cx="185040" cy="14400"/>
              </p14:xfrm>
            </p:contentPart>
          </mc:Choice>
          <mc:Fallback xmlns="">
            <p:pic>
              <p:nvPicPr>
                <p:cNvPr id="102936" name="Freihand 102935">
                  <a:extLst>
                    <a:ext uri="{FF2B5EF4-FFF2-40B4-BE49-F238E27FC236}">
                      <a16:creationId xmlns:a16="http://schemas.microsoft.com/office/drawing/2014/main" id="{A68EC9A0-AF7F-395F-9BEF-F35D7FB2FD9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054764" y="5029036"/>
                  <a:ext cx="202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0" name="Gruppieren 102939">
            <a:extLst>
              <a:ext uri="{FF2B5EF4-FFF2-40B4-BE49-F238E27FC236}">
                <a16:creationId xmlns:a16="http://schemas.microsoft.com/office/drawing/2014/main" id="{C2ED0910-138A-D08B-C3E6-3F46D93ECEA8}"/>
              </a:ext>
            </a:extLst>
          </p:cNvPr>
          <p:cNvGrpSpPr/>
          <p:nvPr/>
        </p:nvGrpSpPr>
        <p:grpSpPr>
          <a:xfrm>
            <a:off x="3490364" y="4820236"/>
            <a:ext cx="644400" cy="295920"/>
            <a:chOff x="3490364" y="4820236"/>
            <a:chExt cx="6444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02937" name="Freihand 102936">
                  <a:extLst>
                    <a:ext uri="{FF2B5EF4-FFF2-40B4-BE49-F238E27FC236}">
                      <a16:creationId xmlns:a16="http://schemas.microsoft.com/office/drawing/2014/main" id="{5DD87576-9384-4D1A-862E-7725185F8FC3}"/>
                    </a:ext>
                  </a:extLst>
                </p14:cNvPr>
                <p14:cNvContentPartPr/>
                <p14:nvPr/>
              </p14:nvContentPartPr>
              <p14:xfrm>
                <a:off x="3490364" y="4820236"/>
                <a:ext cx="210960" cy="253800"/>
              </p14:xfrm>
            </p:contentPart>
          </mc:Choice>
          <mc:Fallback xmlns="">
            <p:pic>
              <p:nvPicPr>
                <p:cNvPr id="102937" name="Freihand 102936">
                  <a:extLst>
                    <a:ext uri="{FF2B5EF4-FFF2-40B4-BE49-F238E27FC236}">
                      <a16:creationId xmlns:a16="http://schemas.microsoft.com/office/drawing/2014/main" id="{5DD87576-9384-4D1A-862E-7725185F8FC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481364" y="4811596"/>
                  <a:ext cx="228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02938" name="Freihand 102937">
                  <a:extLst>
                    <a:ext uri="{FF2B5EF4-FFF2-40B4-BE49-F238E27FC236}">
                      <a16:creationId xmlns:a16="http://schemas.microsoft.com/office/drawing/2014/main" id="{663AD39D-FC34-FA93-35CD-78542F026CA6}"/>
                    </a:ext>
                  </a:extLst>
                </p14:cNvPr>
                <p14:cNvContentPartPr/>
                <p14:nvPr/>
              </p14:nvContentPartPr>
              <p14:xfrm>
                <a:off x="3517364" y="4957756"/>
                <a:ext cx="311400" cy="158400"/>
              </p14:xfrm>
            </p:contentPart>
          </mc:Choice>
          <mc:Fallback xmlns="">
            <p:pic>
              <p:nvPicPr>
                <p:cNvPr id="102938" name="Freihand 102937">
                  <a:extLst>
                    <a:ext uri="{FF2B5EF4-FFF2-40B4-BE49-F238E27FC236}">
                      <a16:creationId xmlns:a16="http://schemas.microsoft.com/office/drawing/2014/main" id="{663AD39D-FC34-FA93-35CD-78542F026CA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508364" y="4949116"/>
                  <a:ext cx="329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02939" name="Freihand 102938">
                  <a:extLst>
                    <a:ext uri="{FF2B5EF4-FFF2-40B4-BE49-F238E27FC236}">
                      <a16:creationId xmlns:a16="http://schemas.microsoft.com/office/drawing/2014/main" id="{0FB9C143-8AD5-97DC-8E26-A81B9ABF2AD8}"/>
                    </a:ext>
                  </a:extLst>
                </p14:cNvPr>
                <p14:cNvContentPartPr/>
                <p14:nvPr/>
              </p14:nvContentPartPr>
              <p14:xfrm>
                <a:off x="3965204" y="4836436"/>
                <a:ext cx="169560" cy="217800"/>
              </p14:xfrm>
            </p:contentPart>
          </mc:Choice>
          <mc:Fallback xmlns="">
            <p:pic>
              <p:nvPicPr>
                <p:cNvPr id="102939" name="Freihand 102938">
                  <a:extLst>
                    <a:ext uri="{FF2B5EF4-FFF2-40B4-BE49-F238E27FC236}">
                      <a16:creationId xmlns:a16="http://schemas.microsoft.com/office/drawing/2014/main" id="{0FB9C143-8AD5-97DC-8E26-A81B9ABF2AD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956204" y="4827796"/>
                  <a:ext cx="1872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46" name="Gruppieren 102945">
            <a:extLst>
              <a:ext uri="{FF2B5EF4-FFF2-40B4-BE49-F238E27FC236}">
                <a16:creationId xmlns:a16="http://schemas.microsoft.com/office/drawing/2014/main" id="{9ACE2ED1-552B-AB20-C49F-EB4D7B3E4220}"/>
              </a:ext>
            </a:extLst>
          </p:cNvPr>
          <p:cNvGrpSpPr/>
          <p:nvPr/>
        </p:nvGrpSpPr>
        <p:grpSpPr>
          <a:xfrm>
            <a:off x="4619684" y="4843276"/>
            <a:ext cx="474120" cy="228960"/>
            <a:chOff x="4619684" y="4843276"/>
            <a:chExt cx="4741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02943" name="Freihand 102942">
                  <a:extLst>
                    <a:ext uri="{FF2B5EF4-FFF2-40B4-BE49-F238E27FC236}">
                      <a16:creationId xmlns:a16="http://schemas.microsoft.com/office/drawing/2014/main" id="{C0E4D3C0-A053-25BD-1B8A-F7DFDE0C6F7F}"/>
                    </a:ext>
                  </a:extLst>
                </p14:cNvPr>
                <p14:cNvContentPartPr/>
                <p14:nvPr/>
              </p14:nvContentPartPr>
              <p14:xfrm>
                <a:off x="4619684" y="4905196"/>
                <a:ext cx="236880" cy="54000"/>
              </p14:xfrm>
            </p:contentPart>
          </mc:Choice>
          <mc:Fallback xmlns="">
            <p:pic>
              <p:nvPicPr>
                <p:cNvPr id="102943" name="Freihand 102942">
                  <a:extLst>
                    <a:ext uri="{FF2B5EF4-FFF2-40B4-BE49-F238E27FC236}">
                      <a16:creationId xmlns:a16="http://schemas.microsoft.com/office/drawing/2014/main" id="{C0E4D3C0-A053-25BD-1B8A-F7DFDE0C6F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611044" y="4896196"/>
                  <a:ext cx="254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02944" name="Freihand 102943">
                  <a:extLst>
                    <a:ext uri="{FF2B5EF4-FFF2-40B4-BE49-F238E27FC236}">
                      <a16:creationId xmlns:a16="http://schemas.microsoft.com/office/drawing/2014/main" id="{0AE95924-2148-092B-C0E8-CC66EF28FCC0}"/>
                    </a:ext>
                  </a:extLst>
                </p14:cNvPr>
                <p14:cNvContentPartPr/>
                <p14:nvPr/>
              </p14:nvContentPartPr>
              <p14:xfrm>
                <a:off x="4625444" y="4992316"/>
                <a:ext cx="275040" cy="19800"/>
              </p14:xfrm>
            </p:contentPart>
          </mc:Choice>
          <mc:Fallback xmlns="">
            <p:pic>
              <p:nvPicPr>
                <p:cNvPr id="102944" name="Freihand 102943">
                  <a:extLst>
                    <a:ext uri="{FF2B5EF4-FFF2-40B4-BE49-F238E27FC236}">
                      <a16:creationId xmlns:a16="http://schemas.microsoft.com/office/drawing/2014/main" id="{0AE95924-2148-092B-C0E8-CC66EF28FCC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616804" y="4983676"/>
                  <a:ext cx="29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02945" name="Freihand 102944">
                  <a:extLst>
                    <a:ext uri="{FF2B5EF4-FFF2-40B4-BE49-F238E27FC236}">
                      <a16:creationId xmlns:a16="http://schemas.microsoft.com/office/drawing/2014/main" id="{194B65C9-9CAE-6FF4-F772-37F5E32886D0}"/>
                    </a:ext>
                  </a:extLst>
                </p14:cNvPr>
                <p14:cNvContentPartPr/>
                <p14:nvPr/>
              </p14:nvContentPartPr>
              <p14:xfrm>
                <a:off x="4930724" y="4843276"/>
                <a:ext cx="163080" cy="228960"/>
              </p14:xfrm>
            </p:contentPart>
          </mc:Choice>
          <mc:Fallback xmlns="">
            <p:pic>
              <p:nvPicPr>
                <p:cNvPr id="102945" name="Freihand 102944">
                  <a:extLst>
                    <a:ext uri="{FF2B5EF4-FFF2-40B4-BE49-F238E27FC236}">
                      <a16:creationId xmlns:a16="http://schemas.microsoft.com/office/drawing/2014/main" id="{194B65C9-9CAE-6FF4-F772-37F5E32886D0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921724" y="4834636"/>
                  <a:ext cx="1807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77" name="Gruppieren 102976">
            <a:extLst>
              <a:ext uri="{FF2B5EF4-FFF2-40B4-BE49-F238E27FC236}">
                <a16:creationId xmlns:a16="http://schemas.microsoft.com/office/drawing/2014/main" id="{0FD71579-EE14-5B63-56C4-0F083B747527}"/>
              </a:ext>
            </a:extLst>
          </p:cNvPr>
          <p:cNvGrpSpPr/>
          <p:nvPr/>
        </p:nvGrpSpPr>
        <p:grpSpPr>
          <a:xfrm>
            <a:off x="5494844" y="4277716"/>
            <a:ext cx="2334960" cy="782640"/>
            <a:chOff x="5494844" y="4277716"/>
            <a:chExt cx="233496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02947" name="Freihand 102946">
                  <a:extLst>
                    <a:ext uri="{FF2B5EF4-FFF2-40B4-BE49-F238E27FC236}">
                      <a16:creationId xmlns:a16="http://schemas.microsoft.com/office/drawing/2014/main" id="{62955B2C-62BD-0DE2-CACE-FA8AA03DEEB3}"/>
                    </a:ext>
                  </a:extLst>
                </p14:cNvPr>
                <p14:cNvContentPartPr/>
                <p14:nvPr/>
              </p14:nvContentPartPr>
              <p14:xfrm>
                <a:off x="5494844" y="4601356"/>
                <a:ext cx="164520" cy="211320"/>
              </p14:xfrm>
            </p:contentPart>
          </mc:Choice>
          <mc:Fallback xmlns="">
            <p:pic>
              <p:nvPicPr>
                <p:cNvPr id="102947" name="Freihand 102946">
                  <a:extLst>
                    <a:ext uri="{FF2B5EF4-FFF2-40B4-BE49-F238E27FC236}">
                      <a16:creationId xmlns:a16="http://schemas.microsoft.com/office/drawing/2014/main" id="{62955B2C-62BD-0DE2-CACE-FA8AA03DEEB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486204" y="4592356"/>
                  <a:ext cx="182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02948" name="Freihand 102947">
                  <a:extLst>
                    <a:ext uri="{FF2B5EF4-FFF2-40B4-BE49-F238E27FC236}">
                      <a16:creationId xmlns:a16="http://schemas.microsoft.com/office/drawing/2014/main" id="{04FA9853-527A-C2F8-601F-0F46528209DF}"/>
                    </a:ext>
                  </a:extLst>
                </p14:cNvPr>
                <p14:cNvContentPartPr/>
                <p14:nvPr/>
              </p14:nvContentPartPr>
              <p14:xfrm>
                <a:off x="5672324" y="4584796"/>
                <a:ext cx="109440" cy="237240"/>
              </p14:xfrm>
            </p:contentPart>
          </mc:Choice>
          <mc:Fallback xmlns="">
            <p:pic>
              <p:nvPicPr>
                <p:cNvPr id="102948" name="Freihand 102947">
                  <a:extLst>
                    <a:ext uri="{FF2B5EF4-FFF2-40B4-BE49-F238E27FC236}">
                      <a16:creationId xmlns:a16="http://schemas.microsoft.com/office/drawing/2014/main" id="{04FA9853-527A-C2F8-601F-0F46528209DF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663684" y="4576156"/>
                  <a:ext cx="127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02949" name="Freihand 102948">
                  <a:extLst>
                    <a:ext uri="{FF2B5EF4-FFF2-40B4-BE49-F238E27FC236}">
                      <a16:creationId xmlns:a16="http://schemas.microsoft.com/office/drawing/2014/main" id="{4A3D40BE-4673-93FA-7B53-4D0A50A18B04}"/>
                    </a:ext>
                  </a:extLst>
                </p14:cNvPr>
                <p14:cNvContentPartPr/>
                <p14:nvPr/>
              </p14:nvContentPartPr>
              <p14:xfrm>
                <a:off x="5851604" y="4598116"/>
                <a:ext cx="162360" cy="229320"/>
              </p14:xfrm>
            </p:contentPart>
          </mc:Choice>
          <mc:Fallback xmlns="">
            <p:pic>
              <p:nvPicPr>
                <p:cNvPr id="102949" name="Freihand 102948">
                  <a:extLst>
                    <a:ext uri="{FF2B5EF4-FFF2-40B4-BE49-F238E27FC236}">
                      <a16:creationId xmlns:a16="http://schemas.microsoft.com/office/drawing/2014/main" id="{4A3D40BE-4673-93FA-7B53-4D0A50A18B04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842964" y="4589116"/>
                  <a:ext cx="180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02951" name="Freihand 102950">
                  <a:extLst>
                    <a:ext uri="{FF2B5EF4-FFF2-40B4-BE49-F238E27FC236}">
                      <a16:creationId xmlns:a16="http://schemas.microsoft.com/office/drawing/2014/main" id="{9D885D74-0CF0-429E-CD52-E6F21169B6F5}"/>
                    </a:ext>
                  </a:extLst>
                </p14:cNvPr>
                <p14:cNvContentPartPr/>
                <p14:nvPr/>
              </p14:nvContentPartPr>
              <p14:xfrm>
                <a:off x="6084164" y="4728436"/>
                <a:ext cx="190800" cy="180720"/>
              </p14:xfrm>
            </p:contentPart>
          </mc:Choice>
          <mc:Fallback xmlns="">
            <p:pic>
              <p:nvPicPr>
                <p:cNvPr id="102951" name="Freihand 102950">
                  <a:extLst>
                    <a:ext uri="{FF2B5EF4-FFF2-40B4-BE49-F238E27FC236}">
                      <a16:creationId xmlns:a16="http://schemas.microsoft.com/office/drawing/2014/main" id="{9D885D74-0CF0-429E-CD52-E6F21169B6F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075524" y="4719796"/>
                  <a:ext cx="20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02952" name="Freihand 102951">
                  <a:extLst>
                    <a:ext uri="{FF2B5EF4-FFF2-40B4-BE49-F238E27FC236}">
                      <a16:creationId xmlns:a16="http://schemas.microsoft.com/office/drawing/2014/main" id="{50293615-F0AE-00AD-42A5-BF9B7AE9D984}"/>
                    </a:ext>
                  </a:extLst>
                </p14:cNvPr>
                <p14:cNvContentPartPr/>
                <p14:nvPr/>
              </p14:nvContentPartPr>
              <p14:xfrm>
                <a:off x="6458564" y="4547356"/>
                <a:ext cx="153720" cy="245160"/>
              </p14:xfrm>
            </p:contentPart>
          </mc:Choice>
          <mc:Fallback xmlns="">
            <p:pic>
              <p:nvPicPr>
                <p:cNvPr id="102952" name="Freihand 102951">
                  <a:extLst>
                    <a:ext uri="{FF2B5EF4-FFF2-40B4-BE49-F238E27FC236}">
                      <a16:creationId xmlns:a16="http://schemas.microsoft.com/office/drawing/2014/main" id="{50293615-F0AE-00AD-42A5-BF9B7AE9D984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449564" y="4538356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02953" name="Freihand 102952">
                  <a:extLst>
                    <a:ext uri="{FF2B5EF4-FFF2-40B4-BE49-F238E27FC236}">
                      <a16:creationId xmlns:a16="http://schemas.microsoft.com/office/drawing/2014/main" id="{205CF969-E08F-9929-8C3C-57D25B64CBE5}"/>
                    </a:ext>
                  </a:extLst>
                </p14:cNvPr>
                <p14:cNvContentPartPr/>
                <p14:nvPr/>
              </p14:nvContentPartPr>
              <p14:xfrm>
                <a:off x="6371084" y="4505236"/>
                <a:ext cx="108720" cy="100080"/>
              </p14:xfrm>
            </p:contentPart>
          </mc:Choice>
          <mc:Fallback xmlns="">
            <p:pic>
              <p:nvPicPr>
                <p:cNvPr id="102953" name="Freihand 102952">
                  <a:extLst>
                    <a:ext uri="{FF2B5EF4-FFF2-40B4-BE49-F238E27FC236}">
                      <a16:creationId xmlns:a16="http://schemas.microsoft.com/office/drawing/2014/main" id="{205CF969-E08F-9929-8C3C-57D25B64CBE5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362084" y="4496236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02954" name="Freihand 102953">
                  <a:extLst>
                    <a:ext uri="{FF2B5EF4-FFF2-40B4-BE49-F238E27FC236}">
                      <a16:creationId xmlns:a16="http://schemas.microsoft.com/office/drawing/2014/main" id="{CEEA4EC6-57B5-7272-9144-72BC13DAE1EB}"/>
                    </a:ext>
                  </a:extLst>
                </p14:cNvPr>
                <p14:cNvContentPartPr/>
                <p14:nvPr/>
              </p14:nvContentPartPr>
              <p14:xfrm>
                <a:off x="6611924" y="4671916"/>
                <a:ext cx="77760" cy="99360"/>
              </p14:xfrm>
            </p:contentPart>
          </mc:Choice>
          <mc:Fallback xmlns="">
            <p:pic>
              <p:nvPicPr>
                <p:cNvPr id="102954" name="Freihand 102953">
                  <a:extLst>
                    <a:ext uri="{FF2B5EF4-FFF2-40B4-BE49-F238E27FC236}">
                      <a16:creationId xmlns:a16="http://schemas.microsoft.com/office/drawing/2014/main" id="{CEEA4EC6-57B5-7272-9144-72BC13DAE1E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603284" y="4663276"/>
                  <a:ext cx="95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02955" name="Freihand 102954">
                  <a:extLst>
                    <a:ext uri="{FF2B5EF4-FFF2-40B4-BE49-F238E27FC236}">
                      <a16:creationId xmlns:a16="http://schemas.microsoft.com/office/drawing/2014/main" id="{48D9FD71-32F1-C3E6-678D-9601BB0DAE92}"/>
                    </a:ext>
                  </a:extLst>
                </p14:cNvPr>
                <p14:cNvContentPartPr/>
                <p14:nvPr/>
              </p14:nvContentPartPr>
              <p14:xfrm>
                <a:off x="6850964" y="4623316"/>
                <a:ext cx="205560" cy="9000"/>
              </p14:xfrm>
            </p:contentPart>
          </mc:Choice>
          <mc:Fallback xmlns="">
            <p:pic>
              <p:nvPicPr>
                <p:cNvPr id="102955" name="Freihand 102954">
                  <a:extLst>
                    <a:ext uri="{FF2B5EF4-FFF2-40B4-BE49-F238E27FC236}">
                      <a16:creationId xmlns:a16="http://schemas.microsoft.com/office/drawing/2014/main" id="{48D9FD71-32F1-C3E6-678D-9601BB0DAE9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842324" y="4614676"/>
                  <a:ext cx="22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02956" name="Freihand 102955">
                  <a:extLst>
                    <a:ext uri="{FF2B5EF4-FFF2-40B4-BE49-F238E27FC236}">
                      <a16:creationId xmlns:a16="http://schemas.microsoft.com/office/drawing/2014/main" id="{9FE39BBC-7B15-C05C-B40B-4A42DCA92ED2}"/>
                    </a:ext>
                  </a:extLst>
                </p14:cNvPr>
                <p14:cNvContentPartPr/>
                <p14:nvPr/>
              </p14:nvContentPartPr>
              <p14:xfrm>
                <a:off x="6883004" y="4687036"/>
                <a:ext cx="210240" cy="22680"/>
              </p14:xfrm>
            </p:contentPart>
          </mc:Choice>
          <mc:Fallback xmlns="">
            <p:pic>
              <p:nvPicPr>
                <p:cNvPr id="102956" name="Freihand 102955">
                  <a:extLst>
                    <a:ext uri="{FF2B5EF4-FFF2-40B4-BE49-F238E27FC236}">
                      <a16:creationId xmlns:a16="http://schemas.microsoft.com/office/drawing/2014/main" id="{9FE39BBC-7B15-C05C-B40B-4A42DCA92ED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874364" y="4678036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02957" name="Freihand 102956">
                  <a:extLst>
                    <a:ext uri="{FF2B5EF4-FFF2-40B4-BE49-F238E27FC236}">
                      <a16:creationId xmlns:a16="http://schemas.microsoft.com/office/drawing/2014/main" id="{75683DF7-C296-4CEB-92C9-8679D9AD1659}"/>
                    </a:ext>
                  </a:extLst>
                </p14:cNvPr>
                <p14:cNvContentPartPr/>
                <p14:nvPr/>
              </p14:nvContentPartPr>
              <p14:xfrm>
                <a:off x="7134284" y="4339636"/>
                <a:ext cx="123840" cy="130680"/>
              </p14:xfrm>
            </p:contentPart>
          </mc:Choice>
          <mc:Fallback xmlns="">
            <p:pic>
              <p:nvPicPr>
                <p:cNvPr id="102957" name="Freihand 102956">
                  <a:extLst>
                    <a:ext uri="{FF2B5EF4-FFF2-40B4-BE49-F238E27FC236}">
                      <a16:creationId xmlns:a16="http://schemas.microsoft.com/office/drawing/2014/main" id="{75683DF7-C296-4CEB-92C9-8679D9AD1659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125644" y="4330636"/>
                  <a:ext cx="141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02958" name="Freihand 102957">
                  <a:extLst>
                    <a:ext uri="{FF2B5EF4-FFF2-40B4-BE49-F238E27FC236}">
                      <a16:creationId xmlns:a16="http://schemas.microsoft.com/office/drawing/2014/main" id="{3A2F723E-DA81-92BE-B4D3-530796059E60}"/>
                    </a:ext>
                  </a:extLst>
                </p14:cNvPr>
                <p14:cNvContentPartPr/>
                <p14:nvPr/>
              </p14:nvContentPartPr>
              <p14:xfrm>
                <a:off x="7291244" y="4487236"/>
                <a:ext cx="30240" cy="93600"/>
              </p14:xfrm>
            </p:contentPart>
          </mc:Choice>
          <mc:Fallback xmlns="">
            <p:pic>
              <p:nvPicPr>
                <p:cNvPr id="102958" name="Freihand 102957">
                  <a:extLst>
                    <a:ext uri="{FF2B5EF4-FFF2-40B4-BE49-F238E27FC236}">
                      <a16:creationId xmlns:a16="http://schemas.microsoft.com/office/drawing/2014/main" id="{3A2F723E-DA81-92BE-B4D3-530796059E6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282244" y="4478596"/>
                  <a:ext cx="47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02959" name="Freihand 102958">
                  <a:extLst>
                    <a:ext uri="{FF2B5EF4-FFF2-40B4-BE49-F238E27FC236}">
                      <a16:creationId xmlns:a16="http://schemas.microsoft.com/office/drawing/2014/main" id="{E6E1525B-F9EB-2F35-9B7A-36573D190938}"/>
                    </a:ext>
                  </a:extLst>
                </p14:cNvPr>
                <p14:cNvContentPartPr/>
                <p14:nvPr/>
              </p14:nvContentPartPr>
              <p14:xfrm>
                <a:off x="7403924" y="4286356"/>
                <a:ext cx="172800" cy="190800"/>
              </p14:xfrm>
            </p:contentPart>
          </mc:Choice>
          <mc:Fallback xmlns="">
            <p:pic>
              <p:nvPicPr>
                <p:cNvPr id="102959" name="Freihand 102958">
                  <a:extLst>
                    <a:ext uri="{FF2B5EF4-FFF2-40B4-BE49-F238E27FC236}">
                      <a16:creationId xmlns:a16="http://schemas.microsoft.com/office/drawing/2014/main" id="{E6E1525B-F9EB-2F35-9B7A-36573D19093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395284" y="4277356"/>
                  <a:ext cx="190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02960" name="Freihand 102959">
                  <a:extLst>
                    <a:ext uri="{FF2B5EF4-FFF2-40B4-BE49-F238E27FC236}">
                      <a16:creationId xmlns:a16="http://schemas.microsoft.com/office/drawing/2014/main" id="{C0CECF37-B747-D905-A9D8-DDAE405594B1}"/>
                    </a:ext>
                  </a:extLst>
                </p14:cNvPr>
                <p14:cNvContentPartPr/>
                <p14:nvPr/>
              </p14:nvContentPartPr>
              <p14:xfrm>
                <a:off x="7614884" y="4277716"/>
                <a:ext cx="126000" cy="227160"/>
              </p14:xfrm>
            </p:contentPart>
          </mc:Choice>
          <mc:Fallback xmlns="">
            <p:pic>
              <p:nvPicPr>
                <p:cNvPr id="102960" name="Freihand 102959">
                  <a:extLst>
                    <a:ext uri="{FF2B5EF4-FFF2-40B4-BE49-F238E27FC236}">
                      <a16:creationId xmlns:a16="http://schemas.microsoft.com/office/drawing/2014/main" id="{C0CECF37-B747-D905-A9D8-DDAE405594B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606244" y="4269076"/>
                  <a:ext cx="143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02961" name="Freihand 102960">
                  <a:extLst>
                    <a:ext uri="{FF2B5EF4-FFF2-40B4-BE49-F238E27FC236}">
                      <a16:creationId xmlns:a16="http://schemas.microsoft.com/office/drawing/2014/main" id="{9881089A-1EF3-0FA6-0BE3-1FB87825D806}"/>
                    </a:ext>
                  </a:extLst>
                </p14:cNvPr>
                <p14:cNvContentPartPr/>
                <p14:nvPr/>
              </p14:nvContentPartPr>
              <p14:xfrm>
                <a:off x="7166684" y="4617556"/>
                <a:ext cx="663120" cy="52560"/>
              </p14:xfrm>
            </p:contentPart>
          </mc:Choice>
          <mc:Fallback xmlns="">
            <p:pic>
              <p:nvPicPr>
                <p:cNvPr id="102961" name="Freihand 102960">
                  <a:extLst>
                    <a:ext uri="{FF2B5EF4-FFF2-40B4-BE49-F238E27FC236}">
                      <a16:creationId xmlns:a16="http://schemas.microsoft.com/office/drawing/2014/main" id="{9881089A-1EF3-0FA6-0BE3-1FB87825D806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158044" y="4608916"/>
                  <a:ext cx="680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02963" name="Freihand 102962">
                  <a:extLst>
                    <a:ext uri="{FF2B5EF4-FFF2-40B4-BE49-F238E27FC236}">
                      <a16:creationId xmlns:a16="http://schemas.microsoft.com/office/drawing/2014/main" id="{DF316551-128E-D9D5-C52D-907FB5101FF1}"/>
                    </a:ext>
                  </a:extLst>
                </p14:cNvPr>
                <p14:cNvContentPartPr/>
                <p14:nvPr/>
              </p14:nvContentPartPr>
              <p14:xfrm>
                <a:off x="7285844" y="4750396"/>
                <a:ext cx="187560" cy="192600"/>
              </p14:xfrm>
            </p:contentPart>
          </mc:Choice>
          <mc:Fallback xmlns="">
            <p:pic>
              <p:nvPicPr>
                <p:cNvPr id="102963" name="Freihand 102962">
                  <a:extLst>
                    <a:ext uri="{FF2B5EF4-FFF2-40B4-BE49-F238E27FC236}">
                      <a16:creationId xmlns:a16="http://schemas.microsoft.com/office/drawing/2014/main" id="{DF316551-128E-D9D5-C52D-907FB5101FF1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277204" y="4741756"/>
                  <a:ext cx="205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02964" name="Freihand 102963">
                  <a:extLst>
                    <a:ext uri="{FF2B5EF4-FFF2-40B4-BE49-F238E27FC236}">
                      <a16:creationId xmlns:a16="http://schemas.microsoft.com/office/drawing/2014/main" id="{C64D547F-73AE-8BA3-3840-EF05362E6392}"/>
                    </a:ext>
                  </a:extLst>
                </p14:cNvPr>
                <p14:cNvContentPartPr/>
                <p14:nvPr/>
              </p14:nvContentPartPr>
              <p14:xfrm>
                <a:off x="7336964" y="4834636"/>
                <a:ext cx="174600" cy="19080"/>
              </p14:xfrm>
            </p:contentPart>
          </mc:Choice>
          <mc:Fallback xmlns="">
            <p:pic>
              <p:nvPicPr>
                <p:cNvPr id="102964" name="Freihand 102963">
                  <a:extLst>
                    <a:ext uri="{FF2B5EF4-FFF2-40B4-BE49-F238E27FC236}">
                      <a16:creationId xmlns:a16="http://schemas.microsoft.com/office/drawing/2014/main" id="{C64D547F-73AE-8BA3-3840-EF05362E639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328324" y="4825636"/>
                  <a:ext cx="19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02965" name="Freihand 102964">
                  <a:extLst>
                    <a:ext uri="{FF2B5EF4-FFF2-40B4-BE49-F238E27FC236}">
                      <a16:creationId xmlns:a16="http://schemas.microsoft.com/office/drawing/2014/main" id="{50DA9F53-B06A-356A-BDCF-2E298F419175}"/>
                    </a:ext>
                  </a:extLst>
                </p14:cNvPr>
                <p14:cNvContentPartPr/>
                <p14:nvPr/>
              </p14:nvContentPartPr>
              <p14:xfrm>
                <a:off x="7568444" y="4714036"/>
                <a:ext cx="102960" cy="233280"/>
              </p14:xfrm>
            </p:contentPart>
          </mc:Choice>
          <mc:Fallback xmlns="">
            <p:pic>
              <p:nvPicPr>
                <p:cNvPr id="102965" name="Freihand 102964">
                  <a:extLst>
                    <a:ext uri="{FF2B5EF4-FFF2-40B4-BE49-F238E27FC236}">
                      <a16:creationId xmlns:a16="http://schemas.microsoft.com/office/drawing/2014/main" id="{50DA9F53-B06A-356A-BDCF-2E298F41917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559804" y="4705036"/>
                  <a:ext cx="120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02966" name="Freihand 102965">
                  <a:extLst>
                    <a:ext uri="{FF2B5EF4-FFF2-40B4-BE49-F238E27FC236}">
                      <a16:creationId xmlns:a16="http://schemas.microsoft.com/office/drawing/2014/main" id="{1AFD9A7E-9BD1-0DFB-4F25-7F63EE440592}"/>
                    </a:ext>
                  </a:extLst>
                </p14:cNvPr>
                <p14:cNvContentPartPr/>
                <p14:nvPr/>
              </p14:nvContentPartPr>
              <p14:xfrm>
                <a:off x="7520204" y="4889356"/>
                <a:ext cx="25560" cy="171000"/>
              </p14:xfrm>
            </p:contentPart>
          </mc:Choice>
          <mc:Fallback xmlns="">
            <p:pic>
              <p:nvPicPr>
                <p:cNvPr id="102966" name="Freihand 102965">
                  <a:extLst>
                    <a:ext uri="{FF2B5EF4-FFF2-40B4-BE49-F238E27FC236}">
                      <a16:creationId xmlns:a16="http://schemas.microsoft.com/office/drawing/2014/main" id="{1AFD9A7E-9BD1-0DFB-4F25-7F63EE440592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511564" y="4880356"/>
                  <a:ext cx="432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76" name="Gruppieren 102975">
            <a:extLst>
              <a:ext uri="{FF2B5EF4-FFF2-40B4-BE49-F238E27FC236}">
                <a16:creationId xmlns:a16="http://schemas.microsoft.com/office/drawing/2014/main" id="{52B54B3B-6E97-E683-0D9C-D396DABEAA05}"/>
              </a:ext>
            </a:extLst>
          </p:cNvPr>
          <p:cNvGrpSpPr/>
          <p:nvPr/>
        </p:nvGrpSpPr>
        <p:grpSpPr>
          <a:xfrm>
            <a:off x="5539124" y="5315956"/>
            <a:ext cx="1541880" cy="447840"/>
            <a:chOff x="5539124" y="5315956"/>
            <a:chExt cx="15418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02967" name="Freihand 102966">
                  <a:extLst>
                    <a:ext uri="{FF2B5EF4-FFF2-40B4-BE49-F238E27FC236}">
                      <a16:creationId xmlns:a16="http://schemas.microsoft.com/office/drawing/2014/main" id="{FC9E4E31-E7A5-7E46-2C5F-DCB7905D20F5}"/>
                    </a:ext>
                  </a:extLst>
                </p14:cNvPr>
                <p14:cNvContentPartPr/>
                <p14:nvPr/>
              </p14:nvContentPartPr>
              <p14:xfrm>
                <a:off x="5539124" y="5362756"/>
                <a:ext cx="175320" cy="319320"/>
              </p14:xfrm>
            </p:contentPart>
          </mc:Choice>
          <mc:Fallback xmlns="">
            <p:pic>
              <p:nvPicPr>
                <p:cNvPr id="102967" name="Freihand 102966">
                  <a:extLst>
                    <a:ext uri="{FF2B5EF4-FFF2-40B4-BE49-F238E27FC236}">
                      <a16:creationId xmlns:a16="http://schemas.microsoft.com/office/drawing/2014/main" id="{FC9E4E31-E7A5-7E46-2C5F-DCB7905D20F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530124" y="5354116"/>
                  <a:ext cx="1929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02968" name="Freihand 102967">
                  <a:extLst>
                    <a:ext uri="{FF2B5EF4-FFF2-40B4-BE49-F238E27FC236}">
                      <a16:creationId xmlns:a16="http://schemas.microsoft.com/office/drawing/2014/main" id="{ADA56C90-B6B0-7C1D-7CDE-5C7398856526}"/>
                    </a:ext>
                  </a:extLst>
                </p14:cNvPr>
                <p14:cNvContentPartPr/>
                <p14:nvPr/>
              </p14:nvContentPartPr>
              <p14:xfrm>
                <a:off x="5718404" y="5319916"/>
                <a:ext cx="121320" cy="268920"/>
              </p14:xfrm>
            </p:contentPart>
          </mc:Choice>
          <mc:Fallback xmlns="">
            <p:pic>
              <p:nvPicPr>
                <p:cNvPr id="102968" name="Freihand 102967">
                  <a:extLst>
                    <a:ext uri="{FF2B5EF4-FFF2-40B4-BE49-F238E27FC236}">
                      <a16:creationId xmlns:a16="http://schemas.microsoft.com/office/drawing/2014/main" id="{ADA56C90-B6B0-7C1D-7CDE-5C739885652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709404" y="5311276"/>
                  <a:ext cx="138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02969" name="Freihand 102968">
                  <a:extLst>
                    <a:ext uri="{FF2B5EF4-FFF2-40B4-BE49-F238E27FC236}">
                      <a16:creationId xmlns:a16="http://schemas.microsoft.com/office/drawing/2014/main" id="{2B79122B-97C9-64AB-CFB4-D9EC9EBAF655}"/>
                    </a:ext>
                  </a:extLst>
                </p14:cNvPr>
                <p14:cNvContentPartPr/>
                <p14:nvPr/>
              </p14:nvContentPartPr>
              <p14:xfrm>
                <a:off x="5947724" y="5320996"/>
                <a:ext cx="185040" cy="321840"/>
              </p14:xfrm>
            </p:contentPart>
          </mc:Choice>
          <mc:Fallback xmlns="">
            <p:pic>
              <p:nvPicPr>
                <p:cNvPr id="102969" name="Freihand 102968">
                  <a:extLst>
                    <a:ext uri="{FF2B5EF4-FFF2-40B4-BE49-F238E27FC236}">
                      <a16:creationId xmlns:a16="http://schemas.microsoft.com/office/drawing/2014/main" id="{2B79122B-97C9-64AB-CFB4-D9EC9EBAF655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938724" y="5312356"/>
                  <a:ext cx="202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02970" name="Freihand 102969">
                  <a:extLst>
                    <a:ext uri="{FF2B5EF4-FFF2-40B4-BE49-F238E27FC236}">
                      <a16:creationId xmlns:a16="http://schemas.microsoft.com/office/drawing/2014/main" id="{5CFEB6A0-53E1-3AF3-B6D3-7CA60B144722}"/>
                    </a:ext>
                  </a:extLst>
                </p14:cNvPr>
                <p14:cNvContentPartPr/>
                <p14:nvPr/>
              </p14:nvContentPartPr>
              <p14:xfrm>
                <a:off x="6187844" y="5507836"/>
                <a:ext cx="148320" cy="255960"/>
              </p14:xfrm>
            </p:contentPart>
          </mc:Choice>
          <mc:Fallback xmlns="">
            <p:pic>
              <p:nvPicPr>
                <p:cNvPr id="102970" name="Freihand 102969">
                  <a:extLst>
                    <a:ext uri="{FF2B5EF4-FFF2-40B4-BE49-F238E27FC236}">
                      <a16:creationId xmlns:a16="http://schemas.microsoft.com/office/drawing/2014/main" id="{5CFEB6A0-53E1-3AF3-B6D3-7CA60B14472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179204" y="5498836"/>
                  <a:ext cx="165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02971" name="Freihand 102970">
                  <a:extLst>
                    <a:ext uri="{FF2B5EF4-FFF2-40B4-BE49-F238E27FC236}">
                      <a16:creationId xmlns:a16="http://schemas.microsoft.com/office/drawing/2014/main" id="{2CF7100C-24EB-A175-9049-AC401AD5C35D}"/>
                    </a:ext>
                  </a:extLst>
                </p14:cNvPr>
                <p14:cNvContentPartPr/>
                <p14:nvPr/>
              </p14:nvContentPartPr>
              <p14:xfrm>
                <a:off x="6510404" y="5346916"/>
                <a:ext cx="119160" cy="219240"/>
              </p14:xfrm>
            </p:contentPart>
          </mc:Choice>
          <mc:Fallback xmlns="">
            <p:pic>
              <p:nvPicPr>
                <p:cNvPr id="102971" name="Freihand 102970">
                  <a:extLst>
                    <a:ext uri="{FF2B5EF4-FFF2-40B4-BE49-F238E27FC236}">
                      <a16:creationId xmlns:a16="http://schemas.microsoft.com/office/drawing/2014/main" id="{2CF7100C-24EB-A175-9049-AC401AD5C35D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501764" y="5337916"/>
                  <a:ext cx="136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02972" name="Freihand 102971">
                  <a:extLst>
                    <a:ext uri="{FF2B5EF4-FFF2-40B4-BE49-F238E27FC236}">
                      <a16:creationId xmlns:a16="http://schemas.microsoft.com/office/drawing/2014/main" id="{49847DC0-9D40-4540-78E8-602517FC985C}"/>
                    </a:ext>
                  </a:extLst>
                </p14:cNvPr>
                <p14:cNvContentPartPr/>
                <p14:nvPr/>
              </p14:nvContentPartPr>
              <p14:xfrm>
                <a:off x="6411764" y="5315956"/>
                <a:ext cx="57960" cy="123120"/>
              </p14:xfrm>
            </p:contentPart>
          </mc:Choice>
          <mc:Fallback xmlns="">
            <p:pic>
              <p:nvPicPr>
                <p:cNvPr id="102972" name="Freihand 102971">
                  <a:extLst>
                    <a:ext uri="{FF2B5EF4-FFF2-40B4-BE49-F238E27FC236}">
                      <a16:creationId xmlns:a16="http://schemas.microsoft.com/office/drawing/2014/main" id="{49847DC0-9D40-4540-78E8-602517FC985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402764" y="5307316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02973" name="Freihand 102972">
                  <a:extLst>
                    <a:ext uri="{FF2B5EF4-FFF2-40B4-BE49-F238E27FC236}">
                      <a16:creationId xmlns:a16="http://schemas.microsoft.com/office/drawing/2014/main" id="{DFAD7BC1-89E3-E279-6830-DA90C09658E3}"/>
                    </a:ext>
                  </a:extLst>
                </p14:cNvPr>
                <p14:cNvContentPartPr/>
                <p14:nvPr/>
              </p14:nvContentPartPr>
              <p14:xfrm>
                <a:off x="6690764" y="5525836"/>
                <a:ext cx="78120" cy="140400"/>
              </p14:xfrm>
            </p:contentPart>
          </mc:Choice>
          <mc:Fallback xmlns="">
            <p:pic>
              <p:nvPicPr>
                <p:cNvPr id="102973" name="Freihand 102972">
                  <a:extLst>
                    <a:ext uri="{FF2B5EF4-FFF2-40B4-BE49-F238E27FC236}">
                      <a16:creationId xmlns:a16="http://schemas.microsoft.com/office/drawing/2014/main" id="{DFAD7BC1-89E3-E279-6830-DA90C09658E3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681764" y="5517196"/>
                  <a:ext cx="9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102974" name="Freihand 102973">
                  <a:extLst>
                    <a:ext uri="{FF2B5EF4-FFF2-40B4-BE49-F238E27FC236}">
                      <a16:creationId xmlns:a16="http://schemas.microsoft.com/office/drawing/2014/main" id="{0391B109-20B6-7310-0DEA-DAF854FDA8EF}"/>
                    </a:ext>
                  </a:extLst>
                </p14:cNvPr>
                <p14:cNvContentPartPr/>
                <p14:nvPr/>
              </p14:nvContentPartPr>
              <p14:xfrm>
                <a:off x="6875804" y="5503156"/>
                <a:ext cx="201960" cy="9000"/>
              </p14:xfrm>
            </p:contentPart>
          </mc:Choice>
          <mc:Fallback xmlns="">
            <p:pic>
              <p:nvPicPr>
                <p:cNvPr id="102974" name="Freihand 102973">
                  <a:extLst>
                    <a:ext uri="{FF2B5EF4-FFF2-40B4-BE49-F238E27FC236}">
                      <a16:creationId xmlns:a16="http://schemas.microsoft.com/office/drawing/2014/main" id="{0391B109-20B6-7310-0DEA-DAF854FDA8EF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867164" y="5494516"/>
                  <a:ext cx="21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102975" name="Freihand 102974">
                  <a:extLst>
                    <a:ext uri="{FF2B5EF4-FFF2-40B4-BE49-F238E27FC236}">
                      <a16:creationId xmlns:a16="http://schemas.microsoft.com/office/drawing/2014/main" id="{62979375-4E64-3E9B-F5EB-C855E6810B61}"/>
                    </a:ext>
                  </a:extLst>
                </p14:cNvPr>
                <p14:cNvContentPartPr/>
                <p14:nvPr/>
              </p14:nvContentPartPr>
              <p14:xfrm>
                <a:off x="6901004" y="5556796"/>
                <a:ext cx="180000" cy="19080"/>
              </p14:xfrm>
            </p:contentPart>
          </mc:Choice>
          <mc:Fallback xmlns="">
            <p:pic>
              <p:nvPicPr>
                <p:cNvPr id="102975" name="Freihand 102974">
                  <a:extLst>
                    <a:ext uri="{FF2B5EF4-FFF2-40B4-BE49-F238E27FC236}">
                      <a16:creationId xmlns:a16="http://schemas.microsoft.com/office/drawing/2014/main" id="{62979375-4E64-3E9B-F5EB-C855E6810B6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892364" y="5548156"/>
                  <a:ext cx="197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85" name="Gruppieren 102984">
            <a:extLst>
              <a:ext uri="{FF2B5EF4-FFF2-40B4-BE49-F238E27FC236}">
                <a16:creationId xmlns:a16="http://schemas.microsoft.com/office/drawing/2014/main" id="{4E2FE8D5-7FB6-5C2B-4FF0-0B216CBE0840}"/>
              </a:ext>
            </a:extLst>
          </p:cNvPr>
          <p:cNvGrpSpPr/>
          <p:nvPr/>
        </p:nvGrpSpPr>
        <p:grpSpPr>
          <a:xfrm>
            <a:off x="7321124" y="5206516"/>
            <a:ext cx="586080" cy="350640"/>
            <a:chOff x="7321124" y="5206516"/>
            <a:chExt cx="586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102978" name="Freihand 102977">
                  <a:extLst>
                    <a:ext uri="{FF2B5EF4-FFF2-40B4-BE49-F238E27FC236}">
                      <a16:creationId xmlns:a16="http://schemas.microsoft.com/office/drawing/2014/main" id="{2EE78240-85A4-C684-9489-EACD059C0DC5}"/>
                    </a:ext>
                  </a:extLst>
                </p14:cNvPr>
                <p14:cNvContentPartPr/>
                <p14:nvPr/>
              </p14:nvContentPartPr>
              <p14:xfrm>
                <a:off x="7321124" y="5228476"/>
                <a:ext cx="106200" cy="198360"/>
              </p14:xfrm>
            </p:contentPart>
          </mc:Choice>
          <mc:Fallback xmlns="">
            <p:pic>
              <p:nvPicPr>
                <p:cNvPr id="102978" name="Freihand 102977">
                  <a:extLst>
                    <a:ext uri="{FF2B5EF4-FFF2-40B4-BE49-F238E27FC236}">
                      <a16:creationId xmlns:a16="http://schemas.microsoft.com/office/drawing/2014/main" id="{2EE78240-85A4-C684-9489-EACD059C0DC5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312124" y="5219476"/>
                  <a:ext cx="123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102979" name="Freihand 102978">
                  <a:extLst>
                    <a:ext uri="{FF2B5EF4-FFF2-40B4-BE49-F238E27FC236}">
                      <a16:creationId xmlns:a16="http://schemas.microsoft.com/office/drawing/2014/main" id="{FE955A08-3ADF-750C-A2D3-C635BBC1D111}"/>
                    </a:ext>
                  </a:extLst>
                </p14:cNvPr>
                <p14:cNvContentPartPr/>
                <p14:nvPr/>
              </p14:nvContentPartPr>
              <p14:xfrm>
                <a:off x="7485284" y="5371036"/>
                <a:ext cx="30240" cy="101880"/>
              </p14:xfrm>
            </p:contentPart>
          </mc:Choice>
          <mc:Fallback xmlns="">
            <p:pic>
              <p:nvPicPr>
                <p:cNvPr id="102979" name="Freihand 102978">
                  <a:extLst>
                    <a:ext uri="{FF2B5EF4-FFF2-40B4-BE49-F238E27FC236}">
                      <a16:creationId xmlns:a16="http://schemas.microsoft.com/office/drawing/2014/main" id="{FE955A08-3ADF-750C-A2D3-C635BBC1D111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476284" y="5362396"/>
                  <a:ext cx="47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102981" name="Freihand 102980">
                  <a:extLst>
                    <a:ext uri="{FF2B5EF4-FFF2-40B4-BE49-F238E27FC236}">
                      <a16:creationId xmlns:a16="http://schemas.microsoft.com/office/drawing/2014/main" id="{74340CCD-30FA-F866-D3A8-13D4CEC4E09C}"/>
                    </a:ext>
                  </a:extLst>
                </p14:cNvPr>
                <p14:cNvContentPartPr/>
                <p14:nvPr/>
              </p14:nvContentPartPr>
              <p14:xfrm>
                <a:off x="7577804" y="5229556"/>
                <a:ext cx="77760" cy="185400"/>
              </p14:xfrm>
            </p:contentPart>
          </mc:Choice>
          <mc:Fallback xmlns="">
            <p:pic>
              <p:nvPicPr>
                <p:cNvPr id="102981" name="Freihand 102980">
                  <a:extLst>
                    <a:ext uri="{FF2B5EF4-FFF2-40B4-BE49-F238E27FC236}">
                      <a16:creationId xmlns:a16="http://schemas.microsoft.com/office/drawing/2014/main" id="{74340CCD-30FA-F866-D3A8-13D4CEC4E09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568804" y="5220916"/>
                  <a:ext cx="95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102982" name="Freihand 102981">
                  <a:extLst>
                    <a:ext uri="{FF2B5EF4-FFF2-40B4-BE49-F238E27FC236}">
                      <a16:creationId xmlns:a16="http://schemas.microsoft.com/office/drawing/2014/main" id="{468179CF-E56A-ABDE-1469-134592E6F0F5}"/>
                    </a:ext>
                  </a:extLst>
                </p14:cNvPr>
                <p14:cNvContentPartPr/>
                <p14:nvPr/>
              </p14:nvContentPartPr>
              <p14:xfrm>
                <a:off x="7744844" y="5206516"/>
                <a:ext cx="109800" cy="177120"/>
              </p14:xfrm>
            </p:contentPart>
          </mc:Choice>
          <mc:Fallback xmlns="">
            <p:pic>
              <p:nvPicPr>
                <p:cNvPr id="102982" name="Freihand 102981">
                  <a:extLst>
                    <a:ext uri="{FF2B5EF4-FFF2-40B4-BE49-F238E27FC236}">
                      <a16:creationId xmlns:a16="http://schemas.microsoft.com/office/drawing/2014/main" id="{468179CF-E56A-ABDE-1469-134592E6F0F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735844" y="5197876"/>
                  <a:ext cx="127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102984" name="Freihand 102983">
                  <a:extLst>
                    <a:ext uri="{FF2B5EF4-FFF2-40B4-BE49-F238E27FC236}">
                      <a16:creationId xmlns:a16="http://schemas.microsoft.com/office/drawing/2014/main" id="{C59F70E2-E282-D483-F1F3-961102159D8D}"/>
                    </a:ext>
                  </a:extLst>
                </p14:cNvPr>
                <p14:cNvContentPartPr/>
                <p14:nvPr/>
              </p14:nvContentPartPr>
              <p14:xfrm>
                <a:off x="7385924" y="5523316"/>
                <a:ext cx="521280" cy="33840"/>
              </p14:xfrm>
            </p:contentPart>
          </mc:Choice>
          <mc:Fallback xmlns="">
            <p:pic>
              <p:nvPicPr>
                <p:cNvPr id="102984" name="Freihand 102983">
                  <a:extLst>
                    <a:ext uri="{FF2B5EF4-FFF2-40B4-BE49-F238E27FC236}">
                      <a16:creationId xmlns:a16="http://schemas.microsoft.com/office/drawing/2014/main" id="{C59F70E2-E282-D483-F1F3-961102159D8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376924" y="5514316"/>
                  <a:ext cx="5389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89" name="Gruppieren 102988">
            <a:extLst>
              <a:ext uri="{FF2B5EF4-FFF2-40B4-BE49-F238E27FC236}">
                <a16:creationId xmlns:a16="http://schemas.microsoft.com/office/drawing/2014/main" id="{802B2289-0E92-1D55-96FB-018A5C3B2FAC}"/>
              </a:ext>
            </a:extLst>
          </p:cNvPr>
          <p:cNvGrpSpPr/>
          <p:nvPr/>
        </p:nvGrpSpPr>
        <p:grpSpPr>
          <a:xfrm>
            <a:off x="7448564" y="5725276"/>
            <a:ext cx="398520" cy="258120"/>
            <a:chOff x="7448564" y="5725276"/>
            <a:chExt cx="3985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102986" name="Freihand 102985">
                  <a:extLst>
                    <a:ext uri="{FF2B5EF4-FFF2-40B4-BE49-F238E27FC236}">
                      <a16:creationId xmlns:a16="http://schemas.microsoft.com/office/drawing/2014/main" id="{E62E5279-1AB9-0D71-FFDC-18DEFFE2B898}"/>
                    </a:ext>
                  </a:extLst>
                </p14:cNvPr>
                <p14:cNvContentPartPr/>
                <p14:nvPr/>
              </p14:nvContentPartPr>
              <p14:xfrm>
                <a:off x="7463324" y="5726356"/>
                <a:ext cx="100440" cy="215280"/>
              </p14:xfrm>
            </p:contentPart>
          </mc:Choice>
          <mc:Fallback xmlns="">
            <p:pic>
              <p:nvPicPr>
                <p:cNvPr id="102986" name="Freihand 102985">
                  <a:extLst>
                    <a:ext uri="{FF2B5EF4-FFF2-40B4-BE49-F238E27FC236}">
                      <a16:creationId xmlns:a16="http://schemas.microsoft.com/office/drawing/2014/main" id="{E62E5279-1AB9-0D71-FFDC-18DEFFE2B89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454684" y="5717716"/>
                  <a:ext cx="118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102987" name="Freihand 102986">
                  <a:extLst>
                    <a:ext uri="{FF2B5EF4-FFF2-40B4-BE49-F238E27FC236}">
                      <a16:creationId xmlns:a16="http://schemas.microsoft.com/office/drawing/2014/main" id="{3621C0C2-267E-27CC-33AE-DBEC14746818}"/>
                    </a:ext>
                  </a:extLst>
                </p14:cNvPr>
                <p14:cNvContentPartPr/>
                <p14:nvPr/>
              </p14:nvContentPartPr>
              <p14:xfrm>
                <a:off x="7448564" y="5786116"/>
                <a:ext cx="210240" cy="197280"/>
              </p14:xfrm>
            </p:contentPart>
          </mc:Choice>
          <mc:Fallback xmlns="">
            <p:pic>
              <p:nvPicPr>
                <p:cNvPr id="102987" name="Freihand 102986">
                  <a:extLst>
                    <a:ext uri="{FF2B5EF4-FFF2-40B4-BE49-F238E27FC236}">
                      <a16:creationId xmlns:a16="http://schemas.microsoft.com/office/drawing/2014/main" id="{3621C0C2-267E-27CC-33AE-DBEC14746818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439564" y="5777116"/>
                  <a:ext cx="22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102988" name="Freihand 102987">
                  <a:extLst>
                    <a:ext uri="{FF2B5EF4-FFF2-40B4-BE49-F238E27FC236}">
                      <a16:creationId xmlns:a16="http://schemas.microsoft.com/office/drawing/2014/main" id="{59901347-14C0-66F3-A55C-72FF97027DFE}"/>
                    </a:ext>
                  </a:extLst>
                </p14:cNvPr>
                <p14:cNvContentPartPr/>
                <p14:nvPr/>
              </p14:nvContentPartPr>
              <p14:xfrm>
                <a:off x="7714964" y="5725276"/>
                <a:ext cx="132120" cy="177120"/>
              </p14:xfrm>
            </p:contentPart>
          </mc:Choice>
          <mc:Fallback xmlns="">
            <p:pic>
              <p:nvPicPr>
                <p:cNvPr id="102988" name="Freihand 102987">
                  <a:extLst>
                    <a:ext uri="{FF2B5EF4-FFF2-40B4-BE49-F238E27FC236}">
                      <a16:creationId xmlns:a16="http://schemas.microsoft.com/office/drawing/2014/main" id="{59901347-14C0-66F3-A55C-72FF97027DF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705964" y="5716636"/>
                  <a:ext cx="1497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13" name="Gruppieren 103012">
            <a:extLst>
              <a:ext uri="{FF2B5EF4-FFF2-40B4-BE49-F238E27FC236}">
                <a16:creationId xmlns:a16="http://schemas.microsoft.com/office/drawing/2014/main" id="{9543B15C-2B9A-D9D5-9053-DBB6AE60F747}"/>
              </a:ext>
            </a:extLst>
          </p:cNvPr>
          <p:cNvGrpSpPr/>
          <p:nvPr/>
        </p:nvGrpSpPr>
        <p:grpSpPr>
          <a:xfrm>
            <a:off x="7981004" y="4382116"/>
            <a:ext cx="614520" cy="303480"/>
            <a:chOff x="7981004" y="4382116"/>
            <a:chExt cx="6145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102990" name="Freihand 102989">
                  <a:extLst>
                    <a:ext uri="{FF2B5EF4-FFF2-40B4-BE49-F238E27FC236}">
                      <a16:creationId xmlns:a16="http://schemas.microsoft.com/office/drawing/2014/main" id="{B5472E87-7530-B65E-8E4C-80238234AC8A}"/>
                    </a:ext>
                  </a:extLst>
                </p14:cNvPr>
                <p14:cNvContentPartPr/>
                <p14:nvPr/>
              </p14:nvContentPartPr>
              <p14:xfrm>
                <a:off x="7981004" y="4603876"/>
                <a:ext cx="173160" cy="15840"/>
              </p14:xfrm>
            </p:contentPart>
          </mc:Choice>
          <mc:Fallback xmlns="">
            <p:pic>
              <p:nvPicPr>
                <p:cNvPr id="102990" name="Freihand 102989">
                  <a:extLst>
                    <a:ext uri="{FF2B5EF4-FFF2-40B4-BE49-F238E27FC236}">
                      <a16:creationId xmlns:a16="http://schemas.microsoft.com/office/drawing/2014/main" id="{B5472E87-7530-B65E-8E4C-80238234AC8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972364" y="4594876"/>
                  <a:ext cx="190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102991" name="Freihand 102990">
                  <a:extLst>
                    <a:ext uri="{FF2B5EF4-FFF2-40B4-BE49-F238E27FC236}">
                      <a16:creationId xmlns:a16="http://schemas.microsoft.com/office/drawing/2014/main" id="{EE3B4A58-A654-6AB2-FD46-373329295BC9}"/>
                    </a:ext>
                  </a:extLst>
                </p14:cNvPr>
                <p14:cNvContentPartPr/>
                <p14:nvPr/>
              </p14:nvContentPartPr>
              <p14:xfrm>
                <a:off x="8001524" y="4651756"/>
                <a:ext cx="174600" cy="33840"/>
              </p14:xfrm>
            </p:contentPart>
          </mc:Choice>
          <mc:Fallback xmlns="">
            <p:pic>
              <p:nvPicPr>
                <p:cNvPr id="102991" name="Freihand 102990">
                  <a:extLst>
                    <a:ext uri="{FF2B5EF4-FFF2-40B4-BE49-F238E27FC236}">
                      <a16:creationId xmlns:a16="http://schemas.microsoft.com/office/drawing/2014/main" id="{EE3B4A58-A654-6AB2-FD46-373329295BC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992884" y="4643116"/>
                  <a:ext cx="19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103003" name="Freihand 103002">
                  <a:extLst>
                    <a:ext uri="{FF2B5EF4-FFF2-40B4-BE49-F238E27FC236}">
                      <a16:creationId xmlns:a16="http://schemas.microsoft.com/office/drawing/2014/main" id="{190CCC46-E93D-6F7E-3FB9-00D0532924D2}"/>
                    </a:ext>
                  </a:extLst>
                </p14:cNvPr>
                <p14:cNvContentPartPr/>
                <p14:nvPr/>
              </p14:nvContentPartPr>
              <p14:xfrm>
                <a:off x="8236244" y="4410556"/>
                <a:ext cx="83160" cy="195120"/>
              </p14:xfrm>
            </p:contentPart>
          </mc:Choice>
          <mc:Fallback xmlns="">
            <p:pic>
              <p:nvPicPr>
                <p:cNvPr id="103003" name="Freihand 103002">
                  <a:extLst>
                    <a:ext uri="{FF2B5EF4-FFF2-40B4-BE49-F238E27FC236}">
                      <a16:creationId xmlns:a16="http://schemas.microsoft.com/office/drawing/2014/main" id="{190CCC46-E93D-6F7E-3FB9-00D0532924D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227244" y="4401556"/>
                  <a:ext cx="100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03004" name="Freihand 103003">
                  <a:extLst>
                    <a:ext uri="{FF2B5EF4-FFF2-40B4-BE49-F238E27FC236}">
                      <a16:creationId xmlns:a16="http://schemas.microsoft.com/office/drawing/2014/main" id="{B3D97946-7424-8946-918F-A38C6838DAD1}"/>
                    </a:ext>
                  </a:extLst>
                </p14:cNvPr>
                <p14:cNvContentPartPr/>
                <p14:nvPr/>
              </p14:nvContentPartPr>
              <p14:xfrm>
                <a:off x="8302124" y="4519276"/>
                <a:ext cx="9720" cy="129960"/>
              </p14:xfrm>
            </p:contentPart>
          </mc:Choice>
          <mc:Fallback xmlns="">
            <p:pic>
              <p:nvPicPr>
                <p:cNvPr id="103004" name="Freihand 103003">
                  <a:extLst>
                    <a:ext uri="{FF2B5EF4-FFF2-40B4-BE49-F238E27FC236}">
                      <a16:creationId xmlns:a16="http://schemas.microsoft.com/office/drawing/2014/main" id="{B3D97946-7424-8946-918F-A38C6838DAD1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293124" y="4510276"/>
                  <a:ext cx="27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03005" name="Freihand 103004">
                  <a:extLst>
                    <a:ext uri="{FF2B5EF4-FFF2-40B4-BE49-F238E27FC236}">
                      <a16:creationId xmlns:a16="http://schemas.microsoft.com/office/drawing/2014/main" id="{910E302A-7762-17E1-4D51-2927067EA88B}"/>
                    </a:ext>
                  </a:extLst>
                </p14:cNvPr>
                <p14:cNvContentPartPr/>
                <p14:nvPr/>
              </p14:nvContentPartPr>
              <p14:xfrm>
                <a:off x="8347844" y="4481476"/>
                <a:ext cx="203040" cy="176760"/>
              </p14:xfrm>
            </p:contentPart>
          </mc:Choice>
          <mc:Fallback xmlns="">
            <p:pic>
              <p:nvPicPr>
                <p:cNvPr id="103005" name="Freihand 103004">
                  <a:extLst>
                    <a:ext uri="{FF2B5EF4-FFF2-40B4-BE49-F238E27FC236}">
                      <a16:creationId xmlns:a16="http://schemas.microsoft.com/office/drawing/2014/main" id="{910E302A-7762-17E1-4D51-2927067EA88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339204" y="4472836"/>
                  <a:ext cx="220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03006" name="Freihand 103005">
                  <a:extLst>
                    <a:ext uri="{FF2B5EF4-FFF2-40B4-BE49-F238E27FC236}">
                      <a16:creationId xmlns:a16="http://schemas.microsoft.com/office/drawing/2014/main" id="{2A7876A6-CE49-11A4-08AA-2DC24C3310BE}"/>
                    </a:ext>
                  </a:extLst>
                </p14:cNvPr>
                <p14:cNvContentPartPr/>
                <p14:nvPr/>
              </p14:nvContentPartPr>
              <p14:xfrm>
                <a:off x="8427044" y="4382116"/>
                <a:ext cx="83520" cy="167400"/>
              </p14:xfrm>
            </p:contentPart>
          </mc:Choice>
          <mc:Fallback xmlns="">
            <p:pic>
              <p:nvPicPr>
                <p:cNvPr id="103006" name="Freihand 103005">
                  <a:extLst>
                    <a:ext uri="{FF2B5EF4-FFF2-40B4-BE49-F238E27FC236}">
                      <a16:creationId xmlns:a16="http://schemas.microsoft.com/office/drawing/2014/main" id="{2A7876A6-CE49-11A4-08AA-2DC24C3310BE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418044" y="4373116"/>
                  <a:ext cx="101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03007" name="Freihand 103006">
                  <a:extLst>
                    <a:ext uri="{FF2B5EF4-FFF2-40B4-BE49-F238E27FC236}">
                      <a16:creationId xmlns:a16="http://schemas.microsoft.com/office/drawing/2014/main" id="{576A5D1F-7246-DAE2-FCAE-94968199CF07}"/>
                    </a:ext>
                  </a:extLst>
                </p14:cNvPr>
                <p14:cNvContentPartPr/>
                <p14:nvPr/>
              </p14:nvContentPartPr>
              <p14:xfrm>
                <a:off x="8526044" y="4588756"/>
                <a:ext cx="69480" cy="94320"/>
              </p14:xfrm>
            </p:contentPart>
          </mc:Choice>
          <mc:Fallback xmlns="">
            <p:pic>
              <p:nvPicPr>
                <p:cNvPr id="103007" name="Freihand 103006">
                  <a:extLst>
                    <a:ext uri="{FF2B5EF4-FFF2-40B4-BE49-F238E27FC236}">
                      <a16:creationId xmlns:a16="http://schemas.microsoft.com/office/drawing/2014/main" id="{576A5D1F-7246-DAE2-FCAE-94968199CF0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517044" y="4579756"/>
                  <a:ext cx="871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12" name="Gruppieren 103011">
            <a:extLst>
              <a:ext uri="{FF2B5EF4-FFF2-40B4-BE49-F238E27FC236}">
                <a16:creationId xmlns:a16="http://schemas.microsoft.com/office/drawing/2014/main" id="{D49993B5-813D-A84C-F4B7-CF1B89C450E6}"/>
              </a:ext>
            </a:extLst>
          </p:cNvPr>
          <p:cNvGrpSpPr/>
          <p:nvPr/>
        </p:nvGrpSpPr>
        <p:grpSpPr>
          <a:xfrm>
            <a:off x="8061644" y="5344756"/>
            <a:ext cx="582120" cy="290520"/>
            <a:chOff x="8061644" y="5344756"/>
            <a:chExt cx="5821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02995" name="Freihand 102994">
                  <a:extLst>
                    <a:ext uri="{FF2B5EF4-FFF2-40B4-BE49-F238E27FC236}">
                      <a16:creationId xmlns:a16="http://schemas.microsoft.com/office/drawing/2014/main" id="{63CA6245-6919-5D3D-42E9-3E3F1218D043}"/>
                    </a:ext>
                  </a:extLst>
                </p14:cNvPr>
                <p14:cNvContentPartPr/>
                <p14:nvPr/>
              </p14:nvContentPartPr>
              <p14:xfrm>
                <a:off x="8071724" y="5492716"/>
                <a:ext cx="156600" cy="18000"/>
              </p14:xfrm>
            </p:contentPart>
          </mc:Choice>
          <mc:Fallback xmlns="">
            <p:pic>
              <p:nvPicPr>
                <p:cNvPr id="102995" name="Freihand 102994">
                  <a:extLst>
                    <a:ext uri="{FF2B5EF4-FFF2-40B4-BE49-F238E27FC236}">
                      <a16:creationId xmlns:a16="http://schemas.microsoft.com/office/drawing/2014/main" id="{63CA6245-6919-5D3D-42E9-3E3F1218D04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063084" y="5484076"/>
                  <a:ext cx="174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02996" name="Freihand 102995">
                  <a:extLst>
                    <a:ext uri="{FF2B5EF4-FFF2-40B4-BE49-F238E27FC236}">
                      <a16:creationId xmlns:a16="http://schemas.microsoft.com/office/drawing/2014/main" id="{3D92F355-C2FA-394C-2E2F-74311DA4C034}"/>
                    </a:ext>
                  </a:extLst>
                </p14:cNvPr>
                <p14:cNvContentPartPr/>
                <p14:nvPr/>
              </p14:nvContentPartPr>
              <p14:xfrm>
                <a:off x="8061644" y="5565076"/>
                <a:ext cx="182160" cy="21960"/>
              </p14:xfrm>
            </p:contentPart>
          </mc:Choice>
          <mc:Fallback xmlns="">
            <p:pic>
              <p:nvPicPr>
                <p:cNvPr id="102996" name="Freihand 102995">
                  <a:extLst>
                    <a:ext uri="{FF2B5EF4-FFF2-40B4-BE49-F238E27FC236}">
                      <a16:creationId xmlns:a16="http://schemas.microsoft.com/office/drawing/2014/main" id="{3D92F355-C2FA-394C-2E2F-74311DA4C03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052644" y="5556436"/>
                  <a:ext cx="19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03008" name="Freihand 103007">
                  <a:extLst>
                    <a:ext uri="{FF2B5EF4-FFF2-40B4-BE49-F238E27FC236}">
                      <a16:creationId xmlns:a16="http://schemas.microsoft.com/office/drawing/2014/main" id="{4993A13C-0A86-97BC-BC4F-3A328D299514}"/>
                    </a:ext>
                  </a:extLst>
                </p14:cNvPr>
                <p14:cNvContentPartPr/>
                <p14:nvPr/>
              </p14:nvContentPartPr>
              <p14:xfrm>
                <a:off x="8312564" y="5358796"/>
                <a:ext cx="94680" cy="276480"/>
              </p14:xfrm>
            </p:contentPart>
          </mc:Choice>
          <mc:Fallback xmlns="">
            <p:pic>
              <p:nvPicPr>
                <p:cNvPr id="103008" name="Freihand 103007">
                  <a:extLst>
                    <a:ext uri="{FF2B5EF4-FFF2-40B4-BE49-F238E27FC236}">
                      <a16:creationId xmlns:a16="http://schemas.microsoft.com/office/drawing/2014/main" id="{4993A13C-0A86-97BC-BC4F-3A328D29951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303564" y="5349796"/>
                  <a:ext cx="112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03009" name="Freihand 103008">
                  <a:extLst>
                    <a:ext uri="{FF2B5EF4-FFF2-40B4-BE49-F238E27FC236}">
                      <a16:creationId xmlns:a16="http://schemas.microsoft.com/office/drawing/2014/main" id="{E67D8A86-FAAE-74B4-6CFC-FD733BEA9216}"/>
                    </a:ext>
                  </a:extLst>
                </p14:cNvPr>
                <p14:cNvContentPartPr/>
                <p14:nvPr/>
              </p14:nvContentPartPr>
              <p14:xfrm>
                <a:off x="8417684" y="5395516"/>
                <a:ext cx="105840" cy="211680"/>
              </p14:xfrm>
            </p:contentPart>
          </mc:Choice>
          <mc:Fallback xmlns="">
            <p:pic>
              <p:nvPicPr>
                <p:cNvPr id="103009" name="Freihand 103008">
                  <a:extLst>
                    <a:ext uri="{FF2B5EF4-FFF2-40B4-BE49-F238E27FC236}">
                      <a16:creationId xmlns:a16="http://schemas.microsoft.com/office/drawing/2014/main" id="{E67D8A86-FAAE-74B4-6CFC-FD733BEA921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8409044" y="5386516"/>
                  <a:ext cx="123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03010" name="Freihand 103009">
                  <a:extLst>
                    <a:ext uri="{FF2B5EF4-FFF2-40B4-BE49-F238E27FC236}">
                      <a16:creationId xmlns:a16="http://schemas.microsoft.com/office/drawing/2014/main" id="{D7EEDDD9-A9DC-5B9A-8F75-97B2BA2B0B02}"/>
                    </a:ext>
                  </a:extLst>
                </p14:cNvPr>
                <p14:cNvContentPartPr/>
                <p14:nvPr/>
              </p14:nvContentPartPr>
              <p14:xfrm>
                <a:off x="8536124" y="5437276"/>
                <a:ext cx="59760" cy="146520"/>
              </p14:xfrm>
            </p:contentPart>
          </mc:Choice>
          <mc:Fallback xmlns="">
            <p:pic>
              <p:nvPicPr>
                <p:cNvPr id="103010" name="Freihand 103009">
                  <a:extLst>
                    <a:ext uri="{FF2B5EF4-FFF2-40B4-BE49-F238E27FC236}">
                      <a16:creationId xmlns:a16="http://schemas.microsoft.com/office/drawing/2014/main" id="{D7EEDDD9-A9DC-5B9A-8F75-97B2BA2B0B0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8527484" y="5428276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03011" name="Freihand 103010">
                  <a:extLst>
                    <a:ext uri="{FF2B5EF4-FFF2-40B4-BE49-F238E27FC236}">
                      <a16:creationId xmlns:a16="http://schemas.microsoft.com/office/drawing/2014/main" id="{C940E1A4-828B-4611-CCAC-BD66F67E1274}"/>
                    </a:ext>
                  </a:extLst>
                </p14:cNvPr>
                <p14:cNvContentPartPr/>
                <p14:nvPr/>
              </p14:nvContentPartPr>
              <p14:xfrm>
                <a:off x="8476364" y="5344756"/>
                <a:ext cx="167400" cy="266760"/>
              </p14:xfrm>
            </p:contentPart>
          </mc:Choice>
          <mc:Fallback xmlns="">
            <p:pic>
              <p:nvPicPr>
                <p:cNvPr id="103011" name="Freihand 103010">
                  <a:extLst>
                    <a:ext uri="{FF2B5EF4-FFF2-40B4-BE49-F238E27FC236}">
                      <a16:creationId xmlns:a16="http://schemas.microsoft.com/office/drawing/2014/main" id="{C940E1A4-828B-4611-CCAC-BD66F67E127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8467724" y="5335756"/>
                  <a:ext cx="1850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103014" name="Freihand 103013">
                <a:extLst>
                  <a:ext uri="{FF2B5EF4-FFF2-40B4-BE49-F238E27FC236}">
                    <a16:creationId xmlns:a16="http://schemas.microsoft.com/office/drawing/2014/main" id="{153BF8DA-6B35-3F69-6186-2A703F4B2FCD}"/>
                  </a:ext>
                </a:extLst>
              </p14:cNvPr>
              <p14:cNvContentPartPr/>
              <p14:nvPr/>
            </p14:nvContentPartPr>
            <p14:xfrm>
              <a:off x="4377764" y="424996"/>
              <a:ext cx="108720" cy="340920"/>
            </p14:xfrm>
          </p:contentPart>
        </mc:Choice>
        <mc:Fallback xmlns="">
          <p:pic>
            <p:nvPicPr>
              <p:cNvPr id="103014" name="Freihand 103013">
                <a:extLst>
                  <a:ext uri="{FF2B5EF4-FFF2-40B4-BE49-F238E27FC236}">
                    <a16:creationId xmlns:a16="http://schemas.microsoft.com/office/drawing/2014/main" id="{153BF8DA-6B35-3F69-6186-2A703F4B2FCD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4368764" y="416356"/>
                <a:ext cx="1263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103015" name="Freihand 103014">
                <a:extLst>
                  <a:ext uri="{FF2B5EF4-FFF2-40B4-BE49-F238E27FC236}">
                    <a16:creationId xmlns:a16="http://schemas.microsoft.com/office/drawing/2014/main" id="{8E651AB0-4724-85CF-0368-7B80BD343B0A}"/>
                  </a:ext>
                </a:extLst>
              </p14:cNvPr>
              <p14:cNvContentPartPr/>
              <p14:nvPr/>
            </p14:nvContentPartPr>
            <p14:xfrm>
              <a:off x="2613044" y="442636"/>
              <a:ext cx="131040" cy="210960"/>
            </p14:xfrm>
          </p:contentPart>
        </mc:Choice>
        <mc:Fallback xmlns="">
          <p:pic>
            <p:nvPicPr>
              <p:cNvPr id="103015" name="Freihand 103014">
                <a:extLst>
                  <a:ext uri="{FF2B5EF4-FFF2-40B4-BE49-F238E27FC236}">
                    <a16:creationId xmlns:a16="http://schemas.microsoft.com/office/drawing/2014/main" id="{8E651AB0-4724-85CF-0368-7B80BD343B0A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2604044" y="433636"/>
                <a:ext cx="148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D0C98C6-C7CC-E878-26C7-9663D1ABC29D}"/>
                  </a:ext>
                </a:extLst>
              </p14:cNvPr>
              <p14:cNvContentPartPr/>
              <p14:nvPr/>
            </p14:nvContentPartPr>
            <p14:xfrm>
              <a:off x="1035524" y="5716276"/>
              <a:ext cx="3960" cy="13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D0C98C6-C7CC-E878-26C7-9663D1ABC29D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1026524" y="5707636"/>
                <a:ext cx="21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434B5C2-7D9D-2481-592F-E58C234DE3C8}"/>
                  </a:ext>
                </a:extLst>
              </p14:cNvPr>
              <p14:cNvContentPartPr/>
              <p14:nvPr/>
            </p14:nvContentPartPr>
            <p14:xfrm>
              <a:off x="5908484" y="1199716"/>
              <a:ext cx="18000" cy="392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434B5C2-7D9D-2481-592F-E58C234DE3C8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5899484" y="1191076"/>
                <a:ext cx="356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25DC460-2987-2F2F-FE29-B2BF0D576AF4}"/>
                  </a:ext>
                </a:extLst>
              </p14:cNvPr>
              <p14:cNvContentPartPr/>
              <p14:nvPr/>
            </p14:nvContentPartPr>
            <p14:xfrm>
              <a:off x="1585964" y="5297236"/>
              <a:ext cx="1690920" cy="68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25DC460-2987-2F2F-FE29-B2BF0D576AF4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1576964" y="5288596"/>
                <a:ext cx="170856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D2BD9A14-E66C-C486-762D-6809216002CF}"/>
              </a:ext>
            </a:extLst>
          </p:cNvPr>
          <p:cNvGrpSpPr/>
          <p:nvPr/>
        </p:nvGrpSpPr>
        <p:grpSpPr>
          <a:xfrm>
            <a:off x="11001764" y="1749436"/>
            <a:ext cx="20880" cy="264600"/>
            <a:chOff x="11001764" y="1749436"/>
            <a:chExt cx="208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B531CC9A-B283-85D7-6E27-9CDF1A211CEC}"/>
                    </a:ext>
                  </a:extLst>
                </p14:cNvPr>
                <p14:cNvContentPartPr/>
                <p14:nvPr/>
              </p14:nvContentPartPr>
              <p14:xfrm>
                <a:off x="11009324" y="1749436"/>
                <a:ext cx="13320" cy="126720"/>
              </p14:xfrm>
            </p:contentPart>
          </mc:Choice>
          <mc:Fallback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B531CC9A-B283-85D7-6E27-9CDF1A211CEC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1000684" y="1740796"/>
                  <a:ext cx="30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086CEA4C-1679-5D76-449C-60A37A34B800}"/>
                    </a:ext>
                  </a:extLst>
                </p14:cNvPr>
                <p14:cNvContentPartPr/>
                <p14:nvPr/>
              </p14:nvContentPartPr>
              <p14:xfrm>
                <a:off x="11001764" y="1916116"/>
                <a:ext cx="11160" cy="9792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086CEA4C-1679-5D76-449C-60A37A34B800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0992764" y="1907476"/>
                  <a:ext cx="288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0" name="Gruppieren 102609">
            <a:extLst>
              <a:ext uri="{FF2B5EF4-FFF2-40B4-BE49-F238E27FC236}">
                <a16:creationId xmlns:a16="http://schemas.microsoft.com/office/drawing/2014/main" id="{CBA4DE9E-D013-0B74-6D1C-85D3062299CE}"/>
              </a:ext>
            </a:extLst>
          </p:cNvPr>
          <p:cNvGrpSpPr/>
          <p:nvPr/>
        </p:nvGrpSpPr>
        <p:grpSpPr>
          <a:xfrm>
            <a:off x="10809164" y="2122036"/>
            <a:ext cx="229680" cy="276120"/>
            <a:chOff x="10809164" y="2122036"/>
            <a:chExt cx="2296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46BA8E40-CBAD-A13D-7B5D-141C3F61A531}"/>
                    </a:ext>
                  </a:extLst>
                </p14:cNvPr>
                <p14:cNvContentPartPr/>
                <p14:nvPr/>
              </p14:nvContentPartPr>
              <p14:xfrm>
                <a:off x="10809164" y="2122036"/>
                <a:ext cx="150840" cy="14724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46BA8E40-CBAD-A13D-7B5D-141C3F61A53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0800524" y="2113036"/>
                  <a:ext cx="168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CF0D4CC2-19B5-B8EF-138F-6D76E0392F06}"/>
                    </a:ext>
                  </a:extLst>
                </p14:cNvPr>
                <p14:cNvContentPartPr/>
                <p14:nvPr/>
              </p14:nvContentPartPr>
              <p14:xfrm>
                <a:off x="10855964" y="2124196"/>
                <a:ext cx="124560" cy="16704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CF0D4CC2-19B5-B8EF-138F-6D76E0392F06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0847324" y="2115196"/>
                  <a:ext cx="142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7F0F5A1A-9AE7-A746-7A50-03D07F7AD2C2}"/>
                    </a:ext>
                  </a:extLst>
                </p14:cNvPr>
                <p14:cNvContentPartPr/>
                <p14:nvPr/>
              </p14:nvContentPartPr>
              <p14:xfrm>
                <a:off x="10904204" y="2269996"/>
                <a:ext cx="134640" cy="12816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7F0F5A1A-9AE7-A746-7A50-03D07F7AD2C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0895204" y="2261356"/>
                  <a:ext cx="1522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4">
            <p14:nvContentPartPr>
              <p14:cNvPr id="102754" name="Freihand 102753">
                <a:extLst>
                  <a:ext uri="{FF2B5EF4-FFF2-40B4-BE49-F238E27FC236}">
                    <a16:creationId xmlns:a16="http://schemas.microsoft.com/office/drawing/2014/main" id="{19EAFE44-8BC6-0C83-9474-6F867792CBE3}"/>
                  </a:ext>
                </a:extLst>
              </p14:cNvPr>
              <p14:cNvContentPartPr/>
              <p14:nvPr/>
            </p14:nvContentPartPr>
            <p14:xfrm>
              <a:off x="1539164" y="5885116"/>
              <a:ext cx="1824840" cy="122040"/>
            </p14:xfrm>
          </p:contentPart>
        </mc:Choice>
        <mc:Fallback>
          <p:pic>
            <p:nvPicPr>
              <p:cNvPr id="102754" name="Freihand 102753">
                <a:extLst>
                  <a:ext uri="{FF2B5EF4-FFF2-40B4-BE49-F238E27FC236}">
                    <a16:creationId xmlns:a16="http://schemas.microsoft.com/office/drawing/2014/main" id="{19EAFE44-8BC6-0C83-9474-6F867792CBE3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1530164" y="5876116"/>
                <a:ext cx="1842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6">
            <p14:nvContentPartPr>
              <p14:cNvPr id="102793" name="Freihand 102792">
                <a:extLst>
                  <a:ext uri="{FF2B5EF4-FFF2-40B4-BE49-F238E27FC236}">
                    <a16:creationId xmlns:a16="http://schemas.microsoft.com/office/drawing/2014/main" id="{336DD5B2-927B-87D3-D135-D4F8A1378D4D}"/>
                  </a:ext>
                </a:extLst>
              </p14:cNvPr>
              <p14:cNvContentPartPr/>
              <p14:nvPr/>
            </p14:nvContentPartPr>
            <p14:xfrm>
              <a:off x="8256044" y="1492036"/>
              <a:ext cx="264600" cy="30240"/>
            </p14:xfrm>
          </p:contentPart>
        </mc:Choice>
        <mc:Fallback>
          <p:pic>
            <p:nvPicPr>
              <p:cNvPr id="102793" name="Freihand 102792">
                <a:extLst>
                  <a:ext uri="{FF2B5EF4-FFF2-40B4-BE49-F238E27FC236}">
                    <a16:creationId xmlns:a16="http://schemas.microsoft.com/office/drawing/2014/main" id="{336DD5B2-927B-87D3-D135-D4F8A1378D4D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8247404" y="1483396"/>
                <a:ext cx="2822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89" name="Gruppieren 102888">
            <a:extLst>
              <a:ext uri="{FF2B5EF4-FFF2-40B4-BE49-F238E27FC236}">
                <a16:creationId xmlns:a16="http://schemas.microsoft.com/office/drawing/2014/main" id="{FBCE598F-8A45-CB56-FB9C-79545F09388B}"/>
              </a:ext>
            </a:extLst>
          </p:cNvPr>
          <p:cNvGrpSpPr/>
          <p:nvPr/>
        </p:nvGrpSpPr>
        <p:grpSpPr>
          <a:xfrm>
            <a:off x="814844" y="2208436"/>
            <a:ext cx="5914080" cy="4395960"/>
            <a:chOff x="814844" y="2208436"/>
            <a:chExt cx="5914080" cy="43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1B9A070-1D66-DC30-6BB0-D85714E3D5A5}"/>
                    </a:ext>
                  </a:extLst>
                </p14:cNvPr>
                <p14:cNvContentPartPr/>
                <p14:nvPr/>
              </p14:nvContentPartPr>
              <p14:xfrm>
                <a:off x="1908164" y="5541316"/>
                <a:ext cx="120960" cy="257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1B9A070-1D66-DC30-6BB0-D85714E3D5A5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899524" y="5532676"/>
                  <a:ext cx="138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67A7CFA-0CA5-07C0-742C-63F1D850327F}"/>
                    </a:ext>
                  </a:extLst>
                </p14:cNvPr>
                <p14:cNvContentPartPr/>
                <p14:nvPr/>
              </p14:nvContentPartPr>
              <p14:xfrm>
                <a:off x="1894484" y="5644636"/>
                <a:ext cx="123120" cy="20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67A7CFA-0CA5-07C0-742C-63F1D850327F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885844" y="5635636"/>
                  <a:ext cx="14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D56B0E-4698-E97F-6046-B46A572544F1}"/>
                    </a:ext>
                  </a:extLst>
                </p14:cNvPr>
                <p14:cNvContentPartPr/>
                <p14:nvPr/>
              </p14:nvContentPartPr>
              <p14:xfrm>
                <a:off x="2213804" y="5657956"/>
                <a:ext cx="8640" cy="19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D56B0E-4698-E97F-6046-B46A572544F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2205164" y="5649316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939D5D7-6155-A7F3-BF90-66024C003A6D}"/>
                    </a:ext>
                  </a:extLst>
                </p14:cNvPr>
                <p14:cNvContentPartPr/>
                <p14:nvPr/>
              </p14:nvContentPartPr>
              <p14:xfrm>
                <a:off x="2349164" y="5590996"/>
                <a:ext cx="140040" cy="220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939D5D7-6155-A7F3-BF90-66024C003A6D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340164" y="5581996"/>
                  <a:ext cx="157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45F60A-3E76-5F91-773C-778B49889A90}"/>
                    </a:ext>
                  </a:extLst>
                </p14:cNvPr>
                <p14:cNvContentPartPr/>
                <p14:nvPr/>
              </p14:nvContentPartPr>
              <p14:xfrm>
                <a:off x="2561204" y="5686396"/>
                <a:ext cx="118080" cy="176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45F60A-3E76-5F91-773C-778B49889A9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552204" y="5677396"/>
                  <a:ext cx="135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152B5F35-EDF7-BF62-6C87-5819D735B4EC}"/>
                    </a:ext>
                  </a:extLst>
                </p14:cNvPr>
                <p14:cNvContentPartPr/>
                <p14:nvPr/>
              </p14:nvContentPartPr>
              <p14:xfrm>
                <a:off x="1431524" y="5695036"/>
                <a:ext cx="198000" cy="2340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152B5F35-EDF7-BF62-6C87-5819D735B4EC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422884" y="5686396"/>
                  <a:ext cx="21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0CFB57B4-4A76-6E8C-BC60-72AA7CE82BEB}"/>
                    </a:ext>
                  </a:extLst>
                </p14:cNvPr>
                <p14:cNvContentPartPr/>
                <p14:nvPr/>
              </p14:nvContentPartPr>
              <p14:xfrm>
                <a:off x="1461044" y="5763796"/>
                <a:ext cx="142920" cy="4716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0CFB57B4-4A76-6E8C-BC60-72AA7CE82BEB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452404" y="5754796"/>
                  <a:ext cx="160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46BE8BA1-9E8A-3032-2527-C2DF1C41181B}"/>
                    </a:ext>
                  </a:extLst>
                </p14:cNvPr>
                <p14:cNvContentPartPr/>
                <p14:nvPr/>
              </p14:nvContentPartPr>
              <p14:xfrm>
                <a:off x="1182404" y="5629156"/>
                <a:ext cx="28080" cy="24768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46BE8BA1-9E8A-3032-2527-C2DF1C41181B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173764" y="5620156"/>
                  <a:ext cx="45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A9DAB3F9-3B3B-518F-C586-6767134C9918}"/>
                    </a:ext>
                  </a:extLst>
                </p14:cNvPr>
                <p14:cNvContentPartPr/>
                <p14:nvPr/>
              </p14:nvContentPartPr>
              <p14:xfrm>
                <a:off x="1038044" y="5561116"/>
                <a:ext cx="235080" cy="9108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A9DAB3F9-3B3B-518F-C586-6767134C9918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029044" y="5552116"/>
                  <a:ext cx="252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102642" name="Freihand 102641">
                  <a:extLst>
                    <a:ext uri="{FF2B5EF4-FFF2-40B4-BE49-F238E27FC236}">
                      <a16:creationId xmlns:a16="http://schemas.microsoft.com/office/drawing/2014/main" id="{4DCD74A0-7C15-C0B0-3833-86BCFDCAC242}"/>
                    </a:ext>
                  </a:extLst>
                </p14:cNvPr>
                <p14:cNvContentPartPr/>
                <p14:nvPr/>
              </p14:nvContentPartPr>
              <p14:xfrm>
                <a:off x="814844" y="6110476"/>
                <a:ext cx="237240" cy="218160"/>
              </p14:xfrm>
            </p:contentPart>
          </mc:Choice>
          <mc:Fallback>
            <p:pic>
              <p:nvPicPr>
                <p:cNvPr id="102642" name="Freihand 102641">
                  <a:extLst>
                    <a:ext uri="{FF2B5EF4-FFF2-40B4-BE49-F238E27FC236}">
                      <a16:creationId xmlns:a16="http://schemas.microsoft.com/office/drawing/2014/main" id="{4DCD74A0-7C15-C0B0-3833-86BCFDCAC24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806204" y="6101836"/>
                  <a:ext cx="254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54F50DB2-71A8-C219-DD14-6E17110D75C2}"/>
                    </a:ext>
                  </a:extLst>
                </p14:cNvPr>
                <p14:cNvContentPartPr/>
                <p14:nvPr/>
              </p14:nvContentPartPr>
              <p14:xfrm>
                <a:off x="1129484" y="6217396"/>
                <a:ext cx="95760" cy="11448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54F50DB2-71A8-C219-DD14-6E17110D75C2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120484" y="6208396"/>
                  <a:ext cx="113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A1D65F61-85CF-DC42-12C9-B19F7D589602}"/>
                    </a:ext>
                  </a:extLst>
                </p14:cNvPr>
                <p14:cNvContentPartPr/>
                <p14:nvPr/>
              </p14:nvContentPartPr>
              <p14:xfrm>
                <a:off x="1222364" y="6229276"/>
                <a:ext cx="169920" cy="95400"/>
              </p14:xfrm>
            </p:contentPart>
          </mc:Choice>
          <mc:Fallback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A1D65F61-85CF-DC42-12C9-B19F7D589602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213724" y="6220276"/>
                  <a:ext cx="18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81685FB7-BC70-014A-E020-1D9EDB229F49}"/>
                    </a:ext>
                  </a:extLst>
                </p14:cNvPr>
                <p14:cNvContentPartPr/>
                <p14:nvPr/>
              </p14:nvContentPartPr>
              <p14:xfrm>
                <a:off x="1416044" y="6118756"/>
                <a:ext cx="147960" cy="21384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81685FB7-BC70-014A-E020-1D9EDB229F4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1407044" y="6109756"/>
                  <a:ext cx="165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102664" name="Freihand 102663">
                  <a:extLst>
                    <a:ext uri="{FF2B5EF4-FFF2-40B4-BE49-F238E27FC236}">
                      <a16:creationId xmlns:a16="http://schemas.microsoft.com/office/drawing/2014/main" id="{AA7F85AA-2026-0066-283E-4A79ADE1E7B0}"/>
                    </a:ext>
                  </a:extLst>
                </p14:cNvPr>
                <p14:cNvContentPartPr/>
                <p14:nvPr/>
              </p14:nvContentPartPr>
              <p14:xfrm>
                <a:off x="1359524" y="6120916"/>
                <a:ext cx="536400" cy="79200"/>
              </p14:xfrm>
            </p:contentPart>
          </mc:Choice>
          <mc:Fallback>
            <p:pic>
              <p:nvPicPr>
                <p:cNvPr id="102664" name="Freihand 102663">
                  <a:extLst>
                    <a:ext uri="{FF2B5EF4-FFF2-40B4-BE49-F238E27FC236}">
                      <a16:creationId xmlns:a16="http://schemas.microsoft.com/office/drawing/2014/main" id="{AA7F85AA-2026-0066-283E-4A79ADE1E7B0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1350524" y="6111916"/>
                  <a:ext cx="554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102666" name="Freihand 102665">
                  <a:extLst>
                    <a:ext uri="{FF2B5EF4-FFF2-40B4-BE49-F238E27FC236}">
                      <a16:creationId xmlns:a16="http://schemas.microsoft.com/office/drawing/2014/main" id="{1601FEE3-CD1B-635C-4E77-987C43E74F9D}"/>
                    </a:ext>
                  </a:extLst>
                </p14:cNvPr>
                <p14:cNvContentPartPr/>
                <p14:nvPr/>
              </p14:nvContentPartPr>
              <p14:xfrm>
                <a:off x="1725644" y="6249796"/>
                <a:ext cx="192240" cy="10800"/>
              </p14:xfrm>
            </p:contentPart>
          </mc:Choice>
          <mc:Fallback>
            <p:pic>
              <p:nvPicPr>
                <p:cNvPr id="102666" name="Freihand 102665">
                  <a:extLst>
                    <a:ext uri="{FF2B5EF4-FFF2-40B4-BE49-F238E27FC236}">
                      <a16:creationId xmlns:a16="http://schemas.microsoft.com/office/drawing/2014/main" id="{1601FEE3-CD1B-635C-4E77-987C43E74F9D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1717004" y="6240796"/>
                  <a:ext cx="209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102675" name="Freihand 102674">
                  <a:extLst>
                    <a:ext uri="{FF2B5EF4-FFF2-40B4-BE49-F238E27FC236}">
                      <a16:creationId xmlns:a16="http://schemas.microsoft.com/office/drawing/2014/main" id="{8A4C48A5-D2ED-F856-216E-F9B25B8B930E}"/>
                    </a:ext>
                  </a:extLst>
                </p14:cNvPr>
                <p14:cNvContentPartPr/>
                <p14:nvPr/>
              </p14:nvContentPartPr>
              <p14:xfrm>
                <a:off x="2113004" y="5993476"/>
                <a:ext cx="160200" cy="263880"/>
              </p14:xfrm>
            </p:contentPart>
          </mc:Choice>
          <mc:Fallback>
            <p:pic>
              <p:nvPicPr>
                <p:cNvPr id="102675" name="Freihand 102674">
                  <a:extLst>
                    <a:ext uri="{FF2B5EF4-FFF2-40B4-BE49-F238E27FC236}">
                      <a16:creationId xmlns:a16="http://schemas.microsoft.com/office/drawing/2014/main" id="{8A4C48A5-D2ED-F856-216E-F9B25B8B930E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2104004" y="5984476"/>
                  <a:ext cx="177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3E302132-77DF-E967-3EDA-3C24ECC3149E}"/>
                    </a:ext>
                  </a:extLst>
                </p14:cNvPr>
                <p14:cNvContentPartPr/>
                <p14:nvPr/>
              </p14:nvContentPartPr>
              <p14:xfrm>
                <a:off x="2314244" y="6136756"/>
                <a:ext cx="275400" cy="11088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3E302132-77DF-E967-3EDA-3C24ECC3149E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2305604" y="6127756"/>
                  <a:ext cx="29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79CAEC60-820F-1AD6-41D0-3BDF10543D24}"/>
                    </a:ext>
                  </a:extLst>
                </p14:cNvPr>
                <p14:cNvContentPartPr/>
                <p14:nvPr/>
              </p14:nvContentPartPr>
              <p14:xfrm>
                <a:off x="2554004" y="6036676"/>
                <a:ext cx="19080" cy="3456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79CAEC60-820F-1AD6-41D0-3BDF10543D24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2545004" y="6028036"/>
                  <a:ext cx="3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102687" name="Freihand 102686">
                  <a:extLst>
                    <a:ext uri="{FF2B5EF4-FFF2-40B4-BE49-F238E27FC236}">
                      <a16:creationId xmlns:a16="http://schemas.microsoft.com/office/drawing/2014/main" id="{9A941F45-AB58-D7F9-886B-C4BE37150679}"/>
                    </a:ext>
                  </a:extLst>
                </p14:cNvPr>
                <p14:cNvContentPartPr/>
                <p14:nvPr/>
              </p14:nvContentPartPr>
              <p14:xfrm>
                <a:off x="2625284" y="6088876"/>
                <a:ext cx="111240" cy="159480"/>
              </p14:xfrm>
            </p:contentPart>
          </mc:Choice>
          <mc:Fallback>
            <p:pic>
              <p:nvPicPr>
                <p:cNvPr id="102687" name="Freihand 102686">
                  <a:extLst>
                    <a:ext uri="{FF2B5EF4-FFF2-40B4-BE49-F238E27FC236}">
                      <a16:creationId xmlns:a16="http://schemas.microsoft.com/office/drawing/2014/main" id="{9A941F45-AB58-D7F9-886B-C4BE37150679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2616284" y="6079876"/>
                  <a:ext cx="128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D49E219A-D95B-648C-CAEB-022002936678}"/>
                    </a:ext>
                  </a:extLst>
                </p14:cNvPr>
                <p14:cNvContentPartPr/>
                <p14:nvPr/>
              </p14:nvContentPartPr>
              <p14:xfrm>
                <a:off x="2875484" y="6100036"/>
                <a:ext cx="152640" cy="15372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D49E219A-D95B-648C-CAEB-022002936678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2866484" y="6091396"/>
                  <a:ext cx="170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746D2D77-226E-9C3C-CA59-F2EACE7E507B}"/>
                    </a:ext>
                  </a:extLst>
                </p14:cNvPr>
                <p14:cNvContentPartPr/>
                <p14:nvPr/>
              </p14:nvContentPartPr>
              <p14:xfrm>
                <a:off x="3163484" y="5935516"/>
                <a:ext cx="152280" cy="26424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746D2D77-226E-9C3C-CA59-F2EACE7E507B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3154844" y="5926876"/>
                  <a:ext cx="169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30DAF3F5-8419-BF8A-4942-531298F20054}"/>
                    </a:ext>
                  </a:extLst>
                </p14:cNvPr>
                <p14:cNvContentPartPr/>
                <p14:nvPr/>
              </p14:nvContentPartPr>
              <p14:xfrm>
                <a:off x="3336284" y="6074476"/>
                <a:ext cx="474120" cy="24948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30DAF3F5-8419-BF8A-4942-531298F20054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3327284" y="6065476"/>
                  <a:ext cx="491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C8297159-E78F-3DE4-6475-88BF57486285}"/>
                    </a:ext>
                  </a:extLst>
                </p14:cNvPr>
                <p14:cNvContentPartPr/>
                <p14:nvPr/>
              </p14:nvContentPartPr>
              <p14:xfrm>
                <a:off x="4052324" y="6103636"/>
                <a:ext cx="163440" cy="2988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C8297159-E78F-3DE4-6475-88BF57486285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043684" y="6094996"/>
                  <a:ext cx="181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7DC86B80-B0CD-1622-0445-0C2710BB5023}"/>
                    </a:ext>
                  </a:extLst>
                </p14:cNvPr>
                <p14:cNvContentPartPr/>
                <p14:nvPr/>
              </p14:nvContentPartPr>
              <p14:xfrm>
                <a:off x="4059524" y="6173836"/>
                <a:ext cx="217440" cy="2088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7DC86B80-B0CD-1622-0445-0C2710BB5023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050884" y="6165196"/>
                  <a:ext cx="235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845F35AD-6A16-DAA8-24C0-6E5CA7603DE8}"/>
                    </a:ext>
                  </a:extLst>
                </p14:cNvPr>
                <p14:cNvContentPartPr/>
                <p14:nvPr/>
              </p14:nvContentPartPr>
              <p14:xfrm>
                <a:off x="4360484" y="6059356"/>
                <a:ext cx="133200" cy="300960"/>
              </p14:xfrm>
            </p:contentPart>
          </mc:Choice>
          <mc:Fallback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845F35AD-6A16-DAA8-24C0-6E5CA7603DE8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351484" y="6050356"/>
                  <a:ext cx="150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DA3F9E05-B9A2-5C62-6E2C-6D44201DF05F}"/>
                    </a:ext>
                  </a:extLst>
                </p14:cNvPr>
                <p14:cNvContentPartPr/>
                <p14:nvPr/>
              </p14:nvContentPartPr>
              <p14:xfrm>
                <a:off x="4611044" y="6047476"/>
                <a:ext cx="234720" cy="136440"/>
              </p14:xfrm>
            </p:contentPart>
          </mc:Choice>
          <mc:Fallback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DA3F9E05-B9A2-5C62-6E2C-6D44201DF05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602404" y="6038836"/>
                  <a:ext cx="252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A76F1250-E36A-172E-3EAF-491619BA7805}"/>
                    </a:ext>
                  </a:extLst>
                </p14:cNvPr>
                <p14:cNvContentPartPr/>
                <p14:nvPr/>
              </p14:nvContentPartPr>
              <p14:xfrm>
                <a:off x="4714364" y="6056836"/>
                <a:ext cx="201960" cy="120600"/>
              </p14:xfrm>
            </p:contentPart>
          </mc:Choice>
          <mc:Fallback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A76F1250-E36A-172E-3EAF-491619BA7805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705364" y="6047836"/>
                  <a:ext cx="219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A9E8C57F-01D1-0F1C-D9D4-BC472D688098}"/>
                    </a:ext>
                  </a:extLst>
                </p14:cNvPr>
                <p14:cNvContentPartPr/>
                <p14:nvPr/>
              </p14:nvContentPartPr>
              <p14:xfrm>
                <a:off x="2969804" y="5675596"/>
                <a:ext cx="204840" cy="43560"/>
              </p14:xfrm>
            </p:contentPart>
          </mc:Choice>
          <mc:Fallback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A9E8C57F-01D1-0F1C-D9D4-BC472D68809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961164" y="5666596"/>
                  <a:ext cx="222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E472421F-2136-C46A-A374-2C3026FDF4D5}"/>
                    </a:ext>
                  </a:extLst>
                </p14:cNvPr>
                <p14:cNvContentPartPr/>
                <p14:nvPr/>
              </p14:nvContentPartPr>
              <p14:xfrm>
                <a:off x="3148004" y="5558236"/>
                <a:ext cx="163800" cy="19692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E472421F-2136-C46A-A374-2C3026FDF4D5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3139004" y="5549596"/>
                  <a:ext cx="181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08FD80EC-C1B8-968F-5100-C8C2C5A80FBE}"/>
                    </a:ext>
                  </a:extLst>
                </p14:cNvPr>
                <p14:cNvContentPartPr/>
                <p14:nvPr/>
              </p14:nvContentPartPr>
              <p14:xfrm>
                <a:off x="3429524" y="5571916"/>
                <a:ext cx="155520" cy="15120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08FD80EC-C1B8-968F-5100-C8C2C5A80FB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3420884" y="5562916"/>
                  <a:ext cx="173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DB0A2EA6-CB71-D686-3965-FC2C6014D5F2}"/>
                    </a:ext>
                  </a:extLst>
                </p14:cNvPr>
                <p14:cNvContentPartPr/>
                <p14:nvPr/>
              </p14:nvContentPartPr>
              <p14:xfrm>
                <a:off x="3648044" y="5592436"/>
                <a:ext cx="114840" cy="8280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DB0A2EA6-CB71-D686-3965-FC2C6014D5F2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3639044" y="5583796"/>
                  <a:ext cx="132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9CD18000-9E74-81BD-6EC4-EFC6393050F8}"/>
                    </a:ext>
                  </a:extLst>
                </p14:cNvPr>
                <p14:cNvContentPartPr/>
                <p14:nvPr/>
              </p14:nvContentPartPr>
              <p14:xfrm>
                <a:off x="3792404" y="5531596"/>
                <a:ext cx="169560" cy="16812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9CD18000-9E74-81BD-6EC4-EFC6393050F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783404" y="5522596"/>
                  <a:ext cx="187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B225FD09-4AFB-3121-B1BB-3CF0C43D06C4}"/>
                    </a:ext>
                  </a:extLst>
                </p14:cNvPr>
                <p14:cNvContentPartPr/>
                <p14:nvPr/>
              </p14:nvContentPartPr>
              <p14:xfrm>
                <a:off x="2330444" y="2734396"/>
                <a:ext cx="780120" cy="250920"/>
              </p14:xfrm>
            </p:contentPart>
          </mc:Choice>
          <mc:Fallback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B225FD09-4AFB-3121-B1BB-3CF0C43D06C4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2321444" y="2725756"/>
                  <a:ext cx="797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D8479C46-6686-5B14-CBA7-65B0B7634FC0}"/>
                    </a:ext>
                  </a:extLst>
                </p14:cNvPr>
                <p14:cNvContentPartPr/>
                <p14:nvPr/>
              </p14:nvContentPartPr>
              <p14:xfrm>
                <a:off x="2032724" y="2508676"/>
                <a:ext cx="131040" cy="469080"/>
              </p14:xfrm>
            </p:contentPart>
          </mc:Choice>
          <mc:Fallback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D8479C46-6686-5B14-CBA7-65B0B7634FC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2023724" y="2499676"/>
                  <a:ext cx="1486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02826" name="Freihand 102825">
                  <a:extLst>
                    <a:ext uri="{FF2B5EF4-FFF2-40B4-BE49-F238E27FC236}">
                      <a16:creationId xmlns:a16="http://schemas.microsoft.com/office/drawing/2014/main" id="{24EA41BE-A1E8-656C-54F3-960766659528}"/>
                    </a:ext>
                  </a:extLst>
                </p14:cNvPr>
                <p14:cNvContentPartPr/>
                <p14:nvPr/>
              </p14:nvContentPartPr>
              <p14:xfrm>
                <a:off x="2084924" y="2208436"/>
                <a:ext cx="1052280" cy="454320"/>
              </p14:xfrm>
            </p:contentPart>
          </mc:Choice>
          <mc:Fallback>
            <p:pic>
              <p:nvPicPr>
                <p:cNvPr id="102826" name="Freihand 102825">
                  <a:extLst>
                    <a:ext uri="{FF2B5EF4-FFF2-40B4-BE49-F238E27FC236}">
                      <a16:creationId xmlns:a16="http://schemas.microsoft.com/office/drawing/2014/main" id="{24EA41BE-A1E8-656C-54F3-96076665952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2075924" y="2199796"/>
                  <a:ext cx="10699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426D12BD-A04A-903B-CB72-A3D8682CE995}"/>
                    </a:ext>
                  </a:extLst>
                </p14:cNvPr>
                <p14:cNvContentPartPr/>
                <p14:nvPr/>
              </p14:nvContentPartPr>
              <p14:xfrm>
                <a:off x="2970884" y="2976676"/>
                <a:ext cx="2296440" cy="311580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426D12BD-A04A-903B-CB72-A3D8682CE995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961884" y="2967676"/>
                  <a:ext cx="2314080" cy="31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C7C638BC-A4F1-0339-3496-C569A0DD239F}"/>
                    </a:ext>
                  </a:extLst>
                </p14:cNvPr>
                <p14:cNvContentPartPr/>
                <p14:nvPr/>
              </p14:nvContentPartPr>
              <p14:xfrm>
                <a:off x="5113244" y="5986636"/>
                <a:ext cx="232560" cy="228240"/>
              </p14:xfrm>
            </p:contentPart>
          </mc:Choice>
          <mc:Fallback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C7C638BC-A4F1-0339-3496-C569A0DD239F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5104244" y="5977996"/>
                  <a:ext cx="250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01296502-B476-AD1E-513A-8ED52E288345}"/>
                    </a:ext>
                  </a:extLst>
                </p14:cNvPr>
                <p14:cNvContentPartPr/>
                <p14:nvPr/>
              </p14:nvContentPartPr>
              <p14:xfrm>
                <a:off x="5046284" y="6382276"/>
                <a:ext cx="34560" cy="22212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01296502-B476-AD1E-513A-8ED52E288345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5037284" y="6373276"/>
                  <a:ext cx="52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02840" name="Freihand 102839">
                  <a:extLst>
                    <a:ext uri="{FF2B5EF4-FFF2-40B4-BE49-F238E27FC236}">
                      <a16:creationId xmlns:a16="http://schemas.microsoft.com/office/drawing/2014/main" id="{C56DEE46-8A17-7FF8-197F-697EC0B4D0F3}"/>
                    </a:ext>
                  </a:extLst>
                </p14:cNvPr>
                <p14:cNvContentPartPr/>
                <p14:nvPr/>
              </p14:nvContentPartPr>
              <p14:xfrm>
                <a:off x="5053844" y="6421516"/>
                <a:ext cx="164880" cy="145440"/>
              </p14:xfrm>
            </p:contentPart>
          </mc:Choice>
          <mc:Fallback>
            <p:pic>
              <p:nvPicPr>
                <p:cNvPr id="102840" name="Freihand 102839">
                  <a:extLst>
                    <a:ext uri="{FF2B5EF4-FFF2-40B4-BE49-F238E27FC236}">
                      <a16:creationId xmlns:a16="http://schemas.microsoft.com/office/drawing/2014/main" id="{C56DEE46-8A17-7FF8-197F-697EC0B4D0F3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5045204" y="6412876"/>
                  <a:ext cx="182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02844" name="Freihand 102843">
                  <a:extLst>
                    <a:ext uri="{FF2B5EF4-FFF2-40B4-BE49-F238E27FC236}">
                      <a16:creationId xmlns:a16="http://schemas.microsoft.com/office/drawing/2014/main" id="{259DE81F-12B1-4735-610F-DDA868081CF0}"/>
                    </a:ext>
                  </a:extLst>
                </p14:cNvPr>
                <p14:cNvContentPartPr/>
                <p14:nvPr/>
              </p14:nvContentPartPr>
              <p14:xfrm>
                <a:off x="5253644" y="6436636"/>
                <a:ext cx="96120" cy="150840"/>
              </p14:xfrm>
            </p:contentPart>
          </mc:Choice>
          <mc:Fallback>
            <p:pic>
              <p:nvPicPr>
                <p:cNvPr id="102844" name="Freihand 102843">
                  <a:extLst>
                    <a:ext uri="{FF2B5EF4-FFF2-40B4-BE49-F238E27FC236}">
                      <a16:creationId xmlns:a16="http://schemas.microsoft.com/office/drawing/2014/main" id="{259DE81F-12B1-4735-610F-DDA868081CF0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5244644" y="6427636"/>
                  <a:ext cx="11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02846" name="Freihand 102845">
                  <a:extLst>
                    <a:ext uri="{FF2B5EF4-FFF2-40B4-BE49-F238E27FC236}">
                      <a16:creationId xmlns:a16="http://schemas.microsoft.com/office/drawing/2014/main" id="{47D9E157-2D17-6DA2-3906-3C851FC2E670}"/>
                    </a:ext>
                  </a:extLst>
                </p14:cNvPr>
                <p14:cNvContentPartPr/>
                <p14:nvPr/>
              </p14:nvContentPartPr>
              <p14:xfrm>
                <a:off x="5392244" y="6301996"/>
                <a:ext cx="149040" cy="54000"/>
              </p14:xfrm>
            </p:contentPart>
          </mc:Choice>
          <mc:Fallback>
            <p:pic>
              <p:nvPicPr>
                <p:cNvPr id="102846" name="Freihand 102845">
                  <a:extLst>
                    <a:ext uri="{FF2B5EF4-FFF2-40B4-BE49-F238E27FC236}">
                      <a16:creationId xmlns:a16="http://schemas.microsoft.com/office/drawing/2014/main" id="{47D9E157-2D17-6DA2-3906-3C851FC2E67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5383604" y="6292996"/>
                  <a:ext cx="166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49EEA0AC-7C7A-8829-4C88-19F292268775}"/>
                    </a:ext>
                  </a:extLst>
                </p14:cNvPr>
                <p14:cNvContentPartPr/>
                <p14:nvPr/>
              </p14:nvContentPartPr>
              <p14:xfrm>
                <a:off x="5445164" y="6358156"/>
                <a:ext cx="129240" cy="5976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49EEA0AC-7C7A-8829-4C88-19F29226877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5436164" y="6349156"/>
                  <a:ext cx="14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02403" name="Freihand 102402">
                  <a:extLst>
                    <a:ext uri="{FF2B5EF4-FFF2-40B4-BE49-F238E27FC236}">
                      <a16:creationId xmlns:a16="http://schemas.microsoft.com/office/drawing/2014/main" id="{76B9AB5B-FFE3-0CB4-659A-62F356360799}"/>
                    </a:ext>
                  </a:extLst>
                </p14:cNvPr>
                <p14:cNvContentPartPr/>
                <p14:nvPr/>
              </p14:nvContentPartPr>
              <p14:xfrm>
                <a:off x="5668364" y="6007156"/>
                <a:ext cx="97200" cy="229320"/>
              </p14:xfrm>
            </p:contentPart>
          </mc:Choice>
          <mc:Fallback>
            <p:pic>
              <p:nvPicPr>
                <p:cNvPr id="102403" name="Freihand 102402">
                  <a:extLst>
                    <a:ext uri="{FF2B5EF4-FFF2-40B4-BE49-F238E27FC236}">
                      <a16:creationId xmlns:a16="http://schemas.microsoft.com/office/drawing/2014/main" id="{76B9AB5B-FFE3-0CB4-659A-62F35636079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5659724" y="5998156"/>
                  <a:ext cx="114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02408" name="Freihand 102407">
                  <a:extLst>
                    <a:ext uri="{FF2B5EF4-FFF2-40B4-BE49-F238E27FC236}">
                      <a16:creationId xmlns:a16="http://schemas.microsoft.com/office/drawing/2014/main" id="{EF8666E3-04B9-FA7D-EF62-02DFB8B4355F}"/>
                    </a:ext>
                  </a:extLst>
                </p14:cNvPr>
                <p14:cNvContentPartPr/>
                <p14:nvPr/>
              </p14:nvContentPartPr>
              <p14:xfrm>
                <a:off x="5696444" y="6217756"/>
                <a:ext cx="137520" cy="70560"/>
              </p14:xfrm>
            </p:contentPart>
          </mc:Choice>
          <mc:Fallback>
            <p:pic>
              <p:nvPicPr>
                <p:cNvPr id="102408" name="Freihand 102407">
                  <a:extLst>
                    <a:ext uri="{FF2B5EF4-FFF2-40B4-BE49-F238E27FC236}">
                      <a16:creationId xmlns:a16="http://schemas.microsoft.com/office/drawing/2014/main" id="{EF8666E3-04B9-FA7D-EF62-02DFB8B4355F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5687444" y="6209116"/>
                  <a:ext cx="155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8C56B2AF-ED4D-E5C2-B947-1B02EA84E555}"/>
                    </a:ext>
                  </a:extLst>
                </p14:cNvPr>
                <p14:cNvContentPartPr/>
                <p14:nvPr/>
              </p14:nvContentPartPr>
              <p14:xfrm>
                <a:off x="5777444" y="6292636"/>
                <a:ext cx="182160" cy="16992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8C56B2AF-ED4D-E5C2-B947-1B02EA84E555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5768444" y="6283636"/>
                  <a:ext cx="19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02462" name="Freihand 102461">
                  <a:extLst>
                    <a:ext uri="{FF2B5EF4-FFF2-40B4-BE49-F238E27FC236}">
                      <a16:creationId xmlns:a16="http://schemas.microsoft.com/office/drawing/2014/main" id="{DF533975-C83E-0952-3365-AB4C09ADF31E}"/>
                    </a:ext>
                  </a:extLst>
                </p14:cNvPr>
                <p14:cNvContentPartPr/>
                <p14:nvPr/>
              </p14:nvContentPartPr>
              <p14:xfrm>
                <a:off x="5958524" y="6108316"/>
                <a:ext cx="25200" cy="151560"/>
              </p14:xfrm>
            </p:contentPart>
          </mc:Choice>
          <mc:Fallback>
            <p:pic>
              <p:nvPicPr>
                <p:cNvPr id="102462" name="Freihand 102461">
                  <a:extLst>
                    <a:ext uri="{FF2B5EF4-FFF2-40B4-BE49-F238E27FC236}">
                      <a16:creationId xmlns:a16="http://schemas.microsoft.com/office/drawing/2014/main" id="{DF533975-C83E-0952-3365-AB4C09ADF31E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949524" y="6099676"/>
                  <a:ext cx="4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1BA36489-AB4A-B37D-F4CD-63E26356A56B}"/>
                    </a:ext>
                  </a:extLst>
                </p14:cNvPr>
                <p14:cNvContentPartPr/>
                <p14:nvPr/>
              </p14:nvContentPartPr>
              <p14:xfrm>
                <a:off x="5878244" y="6136756"/>
                <a:ext cx="148320" cy="59040"/>
              </p14:xfrm>
            </p:contentPart>
          </mc:Choice>
          <mc:Fallback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1BA36489-AB4A-B37D-F4CD-63E26356A56B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869604" y="612811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02852" name="Freihand 102851">
                  <a:extLst>
                    <a:ext uri="{FF2B5EF4-FFF2-40B4-BE49-F238E27FC236}">
                      <a16:creationId xmlns:a16="http://schemas.microsoft.com/office/drawing/2014/main" id="{5A205463-D557-9511-F7DF-CC344EFAC647}"/>
                    </a:ext>
                  </a:extLst>
                </p14:cNvPr>
                <p14:cNvContentPartPr/>
                <p14:nvPr/>
              </p14:nvContentPartPr>
              <p14:xfrm>
                <a:off x="6129164" y="6042796"/>
                <a:ext cx="73800" cy="126000"/>
              </p14:xfrm>
            </p:contentPart>
          </mc:Choice>
          <mc:Fallback>
            <p:pic>
              <p:nvPicPr>
                <p:cNvPr id="102852" name="Freihand 102851">
                  <a:extLst>
                    <a:ext uri="{FF2B5EF4-FFF2-40B4-BE49-F238E27FC236}">
                      <a16:creationId xmlns:a16="http://schemas.microsoft.com/office/drawing/2014/main" id="{5A205463-D557-9511-F7DF-CC344EFAC647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6120524" y="6034156"/>
                  <a:ext cx="9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02853" name="Freihand 102852">
                  <a:extLst>
                    <a:ext uri="{FF2B5EF4-FFF2-40B4-BE49-F238E27FC236}">
                      <a16:creationId xmlns:a16="http://schemas.microsoft.com/office/drawing/2014/main" id="{EA0ADD5A-27D5-285D-F303-BFC2FDD1F8D4}"/>
                    </a:ext>
                  </a:extLst>
                </p14:cNvPr>
                <p14:cNvContentPartPr/>
                <p14:nvPr/>
              </p14:nvContentPartPr>
              <p14:xfrm>
                <a:off x="6093164" y="6038836"/>
                <a:ext cx="120600" cy="64440"/>
              </p14:xfrm>
            </p:contentPart>
          </mc:Choice>
          <mc:Fallback>
            <p:pic>
              <p:nvPicPr>
                <p:cNvPr id="102853" name="Freihand 102852">
                  <a:extLst>
                    <a:ext uri="{FF2B5EF4-FFF2-40B4-BE49-F238E27FC236}">
                      <a16:creationId xmlns:a16="http://schemas.microsoft.com/office/drawing/2014/main" id="{EA0ADD5A-27D5-285D-F303-BFC2FDD1F8D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6084164" y="6029836"/>
                  <a:ext cx="13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02859" name="Freihand 102858">
                  <a:extLst>
                    <a:ext uri="{FF2B5EF4-FFF2-40B4-BE49-F238E27FC236}">
                      <a16:creationId xmlns:a16="http://schemas.microsoft.com/office/drawing/2014/main" id="{B9CD2FC6-8020-4A92-9918-0B484B2FE2B1}"/>
                    </a:ext>
                  </a:extLst>
                </p14:cNvPr>
                <p14:cNvContentPartPr/>
                <p14:nvPr/>
              </p14:nvContentPartPr>
              <p14:xfrm>
                <a:off x="6312764" y="5916436"/>
                <a:ext cx="165960" cy="239760"/>
              </p14:xfrm>
            </p:contentPart>
          </mc:Choice>
          <mc:Fallback>
            <p:pic>
              <p:nvPicPr>
                <p:cNvPr id="102859" name="Freihand 102858">
                  <a:extLst>
                    <a:ext uri="{FF2B5EF4-FFF2-40B4-BE49-F238E27FC236}">
                      <a16:creationId xmlns:a16="http://schemas.microsoft.com/office/drawing/2014/main" id="{B9CD2FC6-8020-4A92-9918-0B484B2FE2B1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6304124" y="5907436"/>
                  <a:ext cx="183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02862" name="Freihand 102861">
                  <a:extLst>
                    <a:ext uri="{FF2B5EF4-FFF2-40B4-BE49-F238E27FC236}">
                      <a16:creationId xmlns:a16="http://schemas.microsoft.com/office/drawing/2014/main" id="{B0A4DA37-FFA9-33B4-8647-BB694400D211}"/>
                    </a:ext>
                  </a:extLst>
                </p14:cNvPr>
                <p14:cNvContentPartPr/>
                <p14:nvPr/>
              </p14:nvContentPartPr>
              <p14:xfrm>
                <a:off x="6291164" y="5953516"/>
                <a:ext cx="165600" cy="63720"/>
              </p14:xfrm>
            </p:contentPart>
          </mc:Choice>
          <mc:Fallback>
            <p:pic>
              <p:nvPicPr>
                <p:cNvPr id="102862" name="Freihand 102861">
                  <a:extLst>
                    <a:ext uri="{FF2B5EF4-FFF2-40B4-BE49-F238E27FC236}">
                      <a16:creationId xmlns:a16="http://schemas.microsoft.com/office/drawing/2014/main" id="{B0A4DA37-FFA9-33B4-8647-BB694400D211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6282524" y="5944876"/>
                  <a:ext cx="18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02864" name="Freihand 102863">
                  <a:extLst>
                    <a:ext uri="{FF2B5EF4-FFF2-40B4-BE49-F238E27FC236}">
                      <a16:creationId xmlns:a16="http://schemas.microsoft.com/office/drawing/2014/main" id="{00600747-D03E-952D-EAA0-F3259AD470BA}"/>
                    </a:ext>
                  </a:extLst>
                </p14:cNvPr>
                <p14:cNvContentPartPr/>
                <p14:nvPr/>
              </p14:nvContentPartPr>
              <p14:xfrm>
                <a:off x="5303324" y="6361036"/>
                <a:ext cx="14400" cy="55800"/>
              </p14:xfrm>
            </p:contentPart>
          </mc:Choice>
          <mc:Fallback>
            <p:pic>
              <p:nvPicPr>
                <p:cNvPr id="102864" name="Freihand 102863">
                  <a:extLst>
                    <a:ext uri="{FF2B5EF4-FFF2-40B4-BE49-F238E27FC236}">
                      <a16:creationId xmlns:a16="http://schemas.microsoft.com/office/drawing/2014/main" id="{00600747-D03E-952D-EAA0-F3259AD470BA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5294324" y="6352036"/>
                  <a:ext cx="32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02865" name="Freihand 102864">
                  <a:extLst>
                    <a:ext uri="{FF2B5EF4-FFF2-40B4-BE49-F238E27FC236}">
                      <a16:creationId xmlns:a16="http://schemas.microsoft.com/office/drawing/2014/main" id="{73F2EF6D-E58B-BAE1-1BC4-5D9656502E74}"/>
                    </a:ext>
                  </a:extLst>
                </p14:cNvPr>
                <p14:cNvContentPartPr/>
                <p14:nvPr/>
              </p14:nvContentPartPr>
              <p14:xfrm>
                <a:off x="5342204" y="6432316"/>
                <a:ext cx="36720" cy="48960"/>
              </p14:xfrm>
            </p:contentPart>
          </mc:Choice>
          <mc:Fallback>
            <p:pic>
              <p:nvPicPr>
                <p:cNvPr id="102865" name="Freihand 102864">
                  <a:extLst>
                    <a:ext uri="{FF2B5EF4-FFF2-40B4-BE49-F238E27FC236}">
                      <a16:creationId xmlns:a16="http://schemas.microsoft.com/office/drawing/2014/main" id="{73F2EF6D-E58B-BAE1-1BC4-5D9656502E74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5333564" y="6423676"/>
                  <a:ext cx="54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02867" name="Freihand 102866">
                  <a:extLst>
                    <a:ext uri="{FF2B5EF4-FFF2-40B4-BE49-F238E27FC236}">
                      <a16:creationId xmlns:a16="http://schemas.microsoft.com/office/drawing/2014/main" id="{B3ED3882-C2CB-87B4-217F-AE07138FA138}"/>
                    </a:ext>
                  </a:extLst>
                </p14:cNvPr>
                <p14:cNvContentPartPr/>
                <p14:nvPr/>
              </p14:nvContentPartPr>
              <p14:xfrm>
                <a:off x="5458844" y="6273916"/>
                <a:ext cx="92520" cy="160920"/>
              </p14:xfrm>
            </p:contentPart>
          </mc:Choice>
          <mc:Fallback>
            <p:pic>
              <p:nvPicPr>
                <p:cNvPr id="102867" name="Freihand 102866">
                  <a:extLst>
                    <a:ext uri="{FF2B5EF4-FFF2-40B4-BE49-F238E27FC236}">
                      <a16:creationId xmlns:a16="http://schemas.microsoft.com/office/drawing/2014/main" id="{B3ED3882-C2CB-87B4-217F-AE07138FA138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5450204" y="6265276"/>
                  <a:ext cx="110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02871" name="Freihand 102870">
                  <a:extLst>
                    <a:ext uri="{FF2B5EF4-FFF2-40B4-BE49-F238E27FC236}">
                      <a16:creationId xmlns:a16="http://schemas.microsoft.com/office/drawing/2014/main" id="{70C39205-86BB-966E-C4CC-533856C3C018}"/>
                    </a:ext>
                  </a:extLst>
                </p14:cNvPr>
                <p14:cNvContentPartPr/>
                <p14:nvPr/>
              </p14:nvContentPartPr>
              <p14:xfrm>
                <a:off x="6605444" y="5975476"/>
                <a:ext cx="107640" cy="19800"/>
              </p14:xfrm>
            </p:contentPart>
          </mc:Choice>
          <mc:Fallback>
            <p:pic>
              <p:nvPicPr>
                <p:cNvPr id="102871" name="Freihand 102870">
                  <a:extLst>
                    <a:ext uri="{FF2B5EF4-FFF2-40B4-BE49-F238E27FC236}">
                      <a16:creationId xmlns:a16="http://schemas.microsoft.com/office/drawing/2014/main" id="{70C39205-86BB-966E-C4CC-533856C3C018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596444" y="5966476"/>
                  <a:ext cx="12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02875" name="Freihand 102874">
                  <a:extLst>
                    <a:ext uri="{FF2B5EF4-FFF2-40B4-BE49-F238E27FC236}">
                      <a16:creationId xmlns:a16="http://schemas.microsoft.com/office/drawing/2014/main" id="{B1D15DA8-DFD5-F381-22ED-FAC4A24B5459}"/>
                    </a:ext>
                  </a:extLst>
                </p14:cNvPr>
                <p14:cNvContentPartPr/>
                <p14:nvPr/>
              </p14:nvContentPartPr>
              <p14:xfrm>
                <a:off x="6619844" y="6036676"/>
                <a:ext cx="109080" cy="30240"/>
              </p14:xfrm>
            </p:contentPart>
          </mc:Choice>
          <mc:Fallback>
            <p:pic>
              <p:nvPicPr>
                <p:cNvPr id="102875" name="Freihand 102874">
                  <a:extLst>
                    <a:ext uri="{FF2B5EF4-FFF2-40B4-BE49-F238E27FC236}">
                      <a16:creationId xmlns:a16="http://schemas.microsoft.com/office/drawing/2014/main" id="{B1D15DA8-DFD5-F381-22ED-FAC4A24B5459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611204" y="6028036"/>
                  <a:ext cx="1267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0">
            <p14:nvContentPartPr>
              <p14:cNvPr id="102893" name="Freihand 102892">
                <a:extLst>
                  <a:ext uri="{FF2B5EF4-FFF2-40B4-BE49-F238E27FC236}">
                    <a16:creationId xmlns:a16="http://schemas.microsoft.com/office/drawing/2014/main" id="{BFCC1A4F-F473-991D-9301-F2E612FDFB95}"/>
                  </a:ext>
                </a:extLst>
              </p14:cNvPr>
              <p14:cNvContentPartPr/>
              <p14:nvPr/>
            </p14:nvContentPartPr>
            <p14:xfrm>
              <a:off x="6881924" y="5848036"/>
              <a:ext cx="181800" cy="317880"/>
            </p14:xfrm>
          </p:contentPart>
        </mc:Choice>
        <mc:Fallback>
          <p:pic>
            <p:nvPicPr>
              <p:cNvPr id="102893" name="Freihand 102892">
                <a:extLst>
                  <a:ext uri="{FF2B5EF4-FFF2-40B4-BE49-F238E27FC236}">
                    <a16:creationId xmlns:a16="http://schemas.microsoft.com/office/drawing/2014/main" id="{BFCC1A4F-F473-991D-9301-F2E612FDFB95}"/>
                  </a:ext>
                </a:extLst>
              </p:cNvPr>
              <p:cNvPicPr/>
              <p:nvPr/>
            </p:nvPicPr>
            <p:blipFill>
              <a:blip r:embed="rId1141"/>
              <a:stretch>
                <a:fillRect/>
              </a:stretch>
            </p:blipFill>
            <p:spPr>
              <a:xfrm>
                <a:off x="6873284" y="5839396"/>
                <a:ext cx="1994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2">
            <p14:nvContentPartPr>
              <p14:cNvPr id="102472" name="Freihand 102471">
                <a:extLst>
                  <a:ext uri="{FF2B5EF4-FFF2-40B4-BE49-F238E27FC236}">
                    <a16:creationId xmlns:a16="http://schemas.microsoft.com/office/drawing/2014/main" id="{9E449887-C0A5-DBEB-FFF8-5827C0ACA2C8}"/>
                  </a:ext>
                </a:extLst>
              </p14:cNvPr>
              <p14:cNvContentPartPr/>
              <p14:nvPr/>
            </p14:nvContentPartPr>
            <p14:xfrm>
              <a:off x="6286844" y="6472636"/>
              <a:ext cx="201960" cy="241560"/>
            </p14:xfrm>
          </p:contentPart>
        </mc:Choice>
        <mc:Fallback>
          <p:pic>
            <p:nvPicPr>
              <p:cNvPr id="102472" name="Freihand 102471">
                <a:extLst>
                  <a:ext uri="{FF2B5EF4-FFF2-40B4-BE49-F238E27FC236}">
                    <a16:creationId xmlns:a16="http://schemas.microsoft.com/office/drawing/2014/main" id="{9E449887-C0A5-DBEB-FFF8-5827C0ACA2C8}"/>
                  </a:ext>
                </a:extLst>
              </p:cNvPr>
              <p:cNvPicPr/>
              <p:nvPr/>
            </p:nvPicPr>
            <p:blipFill>
              <a:blip r:embed="rId1143"/>
              <a:stretch>
                <a:fillRect/>
              </a:stretch>
            </p:blipFill>
            <p:spPr>
              <a:xfrm>
                <a:off x="6277844" y="6463636"/>
                <a:ext cx="219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4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75465588-B033-AF0B-6770-3AB0F5CF1274}"/>
                  </a:ext>
                </a:extLst>
              </p14:cNvPr>
              <p14:cNvContentPartPr/>
              <p14:nvPr/>
            </p14:nvContentPartPr>
            <p14:xfrm>
              <a:off x="3412244" y="2807836"/>
              <a:ext cx="910800" cy="59760"/>
            </p14:xfrm>
          </p:contentPart>
        </mc:Choice>
        <mc:Fallback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75465588-B033-AF0B-6770-3AB0F5CF1274}"/>
                  </a:ext>
                </a:extLst>
              </p:cNvPr>
              <p:cNvPicPr/>
              <p:nvPr/>
            </p:nvPicPr>
            <p:blipFill>
              <a:blip r:embed="rId1145"/>
              <a:stretch>
                <a:fillRect/>
              </a:stretch>
            </p:blipFill>
            <p:spPr>
              <a:xfrm>
                <a:off x="3403604" y="2799196"/>
                <a:ext cx="9284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6">
            <p14:nvContentPartPr>
              <p14:cNvPr id="102488" name="Freihand 102487">
                <a:extLst>
                  <a:ext uri="{FF2B5EF4-FFF2-40B4-BE49-F238E27FC236}">
                    <a16:creationId xmlns:a16="http://schemas.microsoft.com/office/drawing/2014/main" id="{91379E3C-BE06-6F70-C314-06844EFACBD5}"/>
                  </a:ext>
                </a:extLst>
              </p14:cNvPr>
              <p14:cNvContentPartPr/>
              <p14:nvPr/>
            </p14:nvContentPartPr>
            <p14:xfrm>
              <a:off x="6617324" y="6483076"/>
              <a:ext cx="23040" cy="11160"/>
            </p14:xfrm>
          </p:contentPart>
        </mc:Choice>
        <mc:Fallback>
          <p:pic>
            <p:nvPicPr>
              <p:cNvPr id="102488" name="Freihand 102487">
                <a:extLst>
                  <a:ext uri="{FF2B5EF4-FFF2-40B4-BE49-F238E27FC236}">
                    <a16:creationId xmlns:a16="http://schemas.microsoft.com/office/drawing/2014/main" id="{91379E3C-BE06-6F70-C314-06844EFACBD5}"/>
                  </a:ext>
                </a:extLst>
              </p:cNvPr>
              <p:cNvPicPr/>
              <p:nvPr/>
            </p:nvPicPr>
            <p:blipFill>
              <a:blip r:embed="rId1147"/>
              <a:stretch>
                <a:fillRect/>
              </a:stretch>
            </p:blipFill>
            <p:spPr>
              <a:xfrm>
                <a:off x="6608324" y="6474076"/>
                <a:ext cx="40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8">
            <p14:nvContentPartPr>
              <p14:cNvPr id="102491" name="Freihand 102490">
                <a:extLst>
                  <a:ext uri="{FF2B5EF4-FFF2-40B4-BE49-F238E27FC236}">
                    <a16:creationId xmlns:a16="http://schemas.microsoft.com/office/drawing/2014/main" id="{36EAA188-0FBD-3B3D-0A16-B0E34C396794}"/>
                  </a:ext>
                </a:extLst>
              </p14:cNvPr>
              <p14:cNvContentPartPr/>
              <p14:nvPr/>
            </p14:nvContentPartPr>
            <p14:xfrm>
              <a:off x="6663404" y="6574876"/>
              <a:ext cx="2880" cy="24120"/>
            </p14:xfrm>
          </p:contentPart>
        </mc:Choice>
        <mc:Fallback>
          <p:pic>
            <p:nvPicPr>
              <p:cNvPr id="102491" name="Freihand 102490">
                <a:extLst>
                  <a:ext uri="{FF2B5EF4-FFF2-40B4-BE49-F238E27FC236}">
                    <a16:creationId xmlns:a16="http://schemas.microsoft.com/office/drawing/2014/main" id="{36EAA188-0FBD-3B3D-0A16-B0E34C396794}"/>
                  </a:ext>
                </a:extLst>
              </p:cNvPr>
              <p:cNvPicPr/>
              <p:nvPr/>
            </p:nvPicPr>
            <p:blipFill>
              <a:blip r:embed="rId1149"/>
              <a:stretch>
                <a:fillRect/>
              </a:stretch>
            </p:blipFill>
            <p:spPr>
              <a:xfrm>
                <a:off x="6654404" y="6565876"/>
                <a:ext cx="205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87" name="Gruppieren 102586">
            <a:extLst>
              <a:ext uri="{FF2B5EF4-FFF2-40B4-BE49-F238E27FC236}">
                <a16:creationId xmlns:a16="http://schemas.microsoft.com/office/drawing/2014/main" id="{8D753D64-7A67-831F-0C08-7AD9DCC93B03}"/>
              </a:ext>
            </a:extLst>
          </p:cNvPr>
          <p:cNvGrpSpPr/>
          <p:nvPr/>
        </p:nvGrpSpPr>
        <p:grpSpPr>
          <a:xfrm>
            <a:off x="6948164" y="5994916"/>
            <a:ext cx="1306440" cy="656640"/>
            <a:chOff x="6948164" y="5994916"/>
            <a:chExt cx="130644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E7469DA2-7E71-30C8-D99C-D5E067D98385}"/>
                    </a:ext>
                  </a:extLst>
                </p14:cNvPr>
                <p14:cNvContentPartPr/>
                <p14:nvPr/>
              </p14:nvContentPartPr>
              <p14:xfrm>
                <a:off x="6948164" y="6403156"/>
                <a:ext cx="156600" cy="24840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E7469DA2-7E71-30C8-D99C-D5E067D98385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6939164" y="6394156"/>
                  <a:ext cx="174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D86D7B66-5B96-DE82-35B5-8B07422FAF17}"/>
                    </a:ext>
                  </a:extLst>
                </p14:cNvPr>
                <p14:cNvContentPartPr/>
                <p14:nvPr/>
              </p14:nvContentPartPr>
              <p14:xfrm>
                <a:off x="7185764" y="6393076"/>
                <a:ext cx="120960" cy="7524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D86D7B66-5B96-DE82-35B5-8B07422FAF17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177124" y="6384436"/>
                  <a:ext cx="138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02931" name="Freihand 102930">
                  <a:extLst>
                    <a:ext uri="{FF2B5EF4-FFF2-40B4-BE49-F238E27FC236}">
                      <a16:creationId xmlns:a16="http://schemas.microsoft.com/office/drawing/2014/main" id="{35A17225-50F6-E3C1-34F8-8BB94D909E75}"/>
                    </a:ext>
                  </a:extLst>
                </p14:cNvPr>
                <p14:cNvContentPartPr/>
                <p14:nvPr/>
              </p14:nvContentPartPr>
              <p14:xfrm>
                <a:off x="7417604" y="6274996"/>
                <a:ext cx="144720" cy="176760"/>
              </p14:xfrm>
            </p:contentPart>
          </mc:Choice>
          <mc:Fallback>
            <p:pic>
              <p:nvPicPr>
                <p:cNvPr id="102931" name="Freihand 102930">
                  <a:extLst>
                    <a:ext uri="{FF2B5EF4-FFF2-40B4-BE49-F238E27FC236}">
                      <a16:creationId xmlns:a16="http://schemas.microsoft.com/office/drawing/2014/main" id="{35A17225-50F6-E3C1-34F8-8BB94D909E75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408604" y="6266356"/>
                  <a:ext cx="162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02950" name="Freihand 102949">
                  <a:extLst>
                    <a:ext uri="{FF2B5EF4-FFF2-40B4-BE49-F238E27FC236}">
                      <a16:creationId xmlns:a16="http://schemas.microsoft.com/office/drawing/2014/main" id="{3FBDAAA9-D9D5-1616-EF69-D74290E8921D}"/>
                    </a:ext>
                  </a:extLst>
                </p14:cNvPr>
                <p14:cNvContentPartPr/>
                <p14:nvPr/>
              </p14:nvContentPartPr>
              <p14:xfrm>
                <a:off x="7396364" y="6205516"/>
                <a:ext cx="157680" cy="62280"/>
              </p14:xfrm>
            </p:contentPart>
          </mc:Choice>
          <mc:Fallback>
            <p:pic>
              <p:nvPicPr>
                <p:cNvPr id="102950" name="Freihand 102949">
                  <a:extLst>
                    <a:ext uri="{FF2B5EF4-FFF2-40B4-BE49-F238E27FC236}">
                      <a16:creationId xmlns:a16="http://schemas.microsoft.com/office/drawing/2014/main" id="{3FBDAAA9-D9D5-1616-EF69-D74290E8921D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387724" y="6196516"/>
                  <a:ext cx="17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02962" name="Freihand 102961">
                  <a:extLst>
                    <a:ext uri="{FF2B5EF4-FFF2-40B4-BE49-F238E27FC236}">
                      <a16:creationId xmlns:a16="http://schemas.microsoft.com/office/drawing/2014/main" id="{BE04D199-6E64-BCEF-701B-1753EBDA252E}"/>
                    </a:ext>
                  </a:extLst>
                </p14:cNvPr>
                <p14:cNvContentPartPr/>
                <p14:nvPr/>
              </p14:nvContentPartPr>
              <p14:xfrm>
                <a:off x="7657004" y="6253396"/>
                <a:ext cx="128160" cy="59040"/>
              </p14:xfrm>
            </p:contentPart>
          </mc:Choice>
          <mc:Fallback>
            <p:pic>
              <p:nvPicPr>
                <p:cNvPr id="102962" name="Freihand 102961">
                  <a:extLst>
                    <a:ext uri="{FF2B5EF4-FFF2-40B4-BE49-F238E27FC236}">
                      <a16:creationId xmlns:a16="http://schemas.microsoft.com/office/drawing/2014/main" id="{BE04D199-6E64-BCEF-701B-1753EBDA252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648364" y="6244756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79779883-3193-D8D9-E990-DD757908A092}"/>
                    </a:ext>
                  </a:extLst>
                </p14:cNvPr>
                <p14:cNvContentPartPr/>
                <p14:nvPr/>
              </p14:nvContentPartPr>
              <p14:xfrm>
                <a:off x="7822244" y="6046396"/>
                <a:ext cx="55440" cy="15912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79779883-3193-D8D9-E990-DD757908A092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813244" y="6037756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E91F6E4C-2168-1408-24E6-613A07F4E326}"/>
                    </a:ext>
                  </a:extLst>
                </p14:cNvPr>
                <p14:cNvContentPartPr/>
                <p14:nvPr/>
              </p14:nvContentPartPr>
              <p14:xfrm>
                <a:off x="7829804" y="6163036"/>
                <a:ext cx="132840" cy="5976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E91F6E4C-2168-1408-24E6-613A07F4E326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821164" y="6154396"/>
                  <a:ext cx="15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6A640985-FDE5-E361-B3FF-26A3DC890C93}"/>
                    </a:ext>
                  </a:extLst>
                </p14:cNvPr>
                <p14:cNvContentPartPr/>
                <p14:nvPr/>
              </p14:nvContentPartPr>
              <p14:xfrm>
                <a:off x="7877324" y="6238276"/>
                <a:ext cx="141120" cy="20376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6A640985-FDE5-E361-B3FF-26A3DC890C93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868684" y="6229276"/>
                  <a:ext cx="158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660AB106-AD32-FD88-2B0E-E9B23A394455}"/>
                    </a:ext>
                  </a:extLst>
                </p14:cNvPr>
                <p14:cNvContentPartPr/>
                <p14:nvPr/>
              </p14:nvContentPartPr>
              <p14:xfrm>
                <a:off x="8078564" y="5994916"/>
                <a:ext cx="90360" cy="21636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660AB106-AD32-FD88-2B0E-E9B23A394455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8069924" y="5985916"/>
                  <a:ext cx="10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009E380F-E847-2285-0D86-DB99518B4BA8}"/>
                    </a:ext>
                  </a:extLst>
                </p14:cNvPr>
                <p14:cNvContentPartPr/>
                <p14:nvPr/>
              </p14:nvContentPartPr>
              <p14:xfrm>
                <a:off x="8041484" y="6054316"/>
                <a:ext cx="213120" cy="9288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009E380F-E847-2285-0D86-DB99518B4BA8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032484" y="6045316"/>
                  <a:ext cx="230760" cy="11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33406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DB5D17C-7145-DCF1-F2F3-A7BA2DA39205}"/>
              </a:ext>
            </a:extLst>
          </p:cNvPr>
          <p:cNvGrpSpPr/>
          <p:nvPr/>
        </p:nvGrpSpPr>
        <p:grpSpPr>
          <a:xfrm>
            <a:off x="354764" y="476041"/>
            <a:ext cx="3208320" cy="866160"/>
            <a:chOff x="5046284" y="5848036"/>
            <a:chExt cx="3208320" cy="8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10B99DD-077C-3639-7BCC-FE3F817559C6}"/>
                    </a:ext>
                  </a:extLst>
                </p14:cNvPr>
                <p14:cNvContentPartPr/>
                <p14:nvPr/>
              </p14:nvContentPartPr>
              <p14:xfrm>
                <a:off x="5113244" y="5986636"/>
                <a:ext cx="232560" cy="22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10B99DD-077C-3639-7BCC-FE3F817559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04244" y="5977996"/>
                  <a:ext cx="250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7CD38F7-8AB5-36FD-9D1E-563D68E6BEC2}"/>
                    </a:ext>
                  </a:extLst>
                </p14:cNvPr>
                <p14:cNvContentPartPr/>
                <p14:nvPr/>
              </p14:nvContentPartPr>
              <p14:xfrm>
                <a:off x="5046284" y="6382276"/>
                <a:ext cx="34560" cy="222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7CD38F7-8AB5-36FD-9D1E-563D68E6BE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7284" y="6373276"/>
                  <a:ext cx="52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08D8300-3E3B-55D5-D351-5DD09CC791F1}"/>
                    </a:ext>
                  </a:extLst>
                </p14:cNvPr>
                <p14:cNvContentPartPr/>
                <p14:nvPr/>
              </p14:nvContentPartPr>
              <p14:xfrm>
                <a:off x="5053844" y="6421516"/>
                <a:ext cx="164880" cy="145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08D8300-3E3B-55D5-D351-5DD09CC791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5204" y="6412876"/>
                  <a:ext cx="182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8CB183C-1136-7D04-3B20-DD033074461B}"/>
                    </a:ext>
                  </a:extLst>
                </p14:cNvPr>
                <p14:cNvContentPartPr/>
                <p14:nvPr/>
              </p14:nvContentPartPr>
              <p14:xfrm>
                <a:off x="5253644" y="6436636"/>
                <a:ext cx="96120" cy="150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8CB183C-1136-7D04-3B20-DD03307446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44644" y="6427636"/>
                  <a:ext cx="11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D25F688-0EB9-870F-259D-6F1CDD6C529E}"/>
                    </a:ext>
                  </a:extLst>
                </p14:cNvPr>
                <p14:cNvContentPartPr/>
                <p14:nvPr/>
              </p14:nvContentPartPr>
              <p14:xfrm>
                <a:off x="5392244" y="6301996"/>
                <a:ext cx="149040" cy="54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D25F688-0EB9-870F-259D-6F1CDD6C52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83604" y="6292996"/>
                  <a:ext cx="166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CF6B08-1AA7-A1F5-FD98-87BB00818DB2}"/>
                    </a:ext>
                  </a:extLst>
                </p14:cNvPr>
                <p14:cNvContentPartPr/>
                <p14:nvPr/>
              </p14:nvContentPartPr>
              <p14:xfrm>
                <a:off x="5445164" y="6358156"/>
                <a:ext cx="129240" cy="5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CF6B08-1AA7-A1F5-FD98-87BB00818D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6164" y="6349156"/>
                  <a:ext cx="14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E006F0-8455-4CE2-4E8B-308E3CC0DED9}"/>
                    </a:ext>
                  </a:extLst>
                </p14:cNvPr>
                <p14:cNvContentPartPr/>
                <p14:nvPr/>
              </p14:nvContentPartPr>
              <p14:xfrm>
                <a:off x="5668364" y="6007156"/>
                <a:ext cx="97200" cy="229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E006F0-8455-4CE2-4E8B-308E3CC0DE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59724" y="5998156"/>
                  <a:ext cx="114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8B3DD04-7D18-4D13-4410-585190A10D7D}"/>
                    </a:ext>
                  </a:extLst>
                </p14:cNvPr>
                <p14:cNvContentPartPr/>
                <p14:nvPr/>
              </p14:nvContentPartPr>
              <p14:xfrm>
                <a:off x="5696444" y="6217756"/>
                <a:ext cx="137520" cy="70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8B3DD04-7D18-4D13-4410-585190A10D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87444" y="6209116"/>
                  <a:ext cx="155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3F541B-C569-C6A9-CF93-5B4EE97ED2AE}"/>
                    </a:ext>
                  </a:extLst>
                </p14:cNvPr>
                <p14:cNvContentPartPr/>
                <p14:nvPr/>
              </p14:nvContentPartPr>
              <p14:xfrm>
                <a:off x="5777444" y="6292636"/>
                <a:ext cx="182160" cy="169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3F541B-C569-C6A9-CF93-5B4EE97ED2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68444" y="6283636"/>
                  <a:ext cx="19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80FF75-93E0-1896-9B6B-875E5F2DE22C}"/>
                    </a:ext>
                  </a:extLst>
                </p14:cNvPr>
                <p14:cNvContentPartPr/>
                <p14:nvPr/>
              </p14:nvContentPartPr>
              <p14:xfrm>
                <a:off x="5958524" y="6108316"/>
                <a:ext cx="25200" cy="151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80FF75-93E0-1896-9B6B-875E5F2DE2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49524" y="6099676"/>
                  <a:ext cx="4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5EB0E0-7E0D-8ED2-1F6A-716DF9CD21D6}"/>
                    </a:ext>
                  </a:extLst>
                </p14:cNvPr>
                <p14:cNvContentPartPr/>
                <p14:nvPr/>
              </p14:nvContentPartPr>
              <p14:xfrm>
                <a:off x="5878244" y="6136756"/>
                <a:ext cx="148320" cy="59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5EB0E0-7E0D-8ED2-1F6A-716DF9CD21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69604" y="612811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ED5DC9E-FA06-EC4F-8162-88635AFEF929}"/>
                    </a:ext>
                  </a:extLst>
                </p14:cNvPr>
                <p14:cNvContentPartPr/>
                <p14:nvPr/>
              </p14:nvContentPartPr>
              <p14:xfrm>
                <a:off x="6129164" y="6042796"/>
                <a:ext cx="73800" cy="126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ED5DC9E-FA06-EC4F-8162-88635AFEF9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0524" y="6034156"/>
                  <a:ext cx="9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BAE7579-78FD-3B37-6DB5-3A767ECC4EF4}"/>
                    </a:ext>
                  </a:extLst>
                </p14:cNvPr>
                <p14:cNvContentPartPr/>
                <p14:nvPr/>
              </p14:nvContentPartPr>
              <p14:xfrm>
                <a:off x="6093164" y="6038836"/>
                <a:ext cx="120600" cy="64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BAE7579-78FD-3B37-6DB5-3A767ECC4E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84164" y="6029836"/>
                  <a:ext cx="13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E5C3710-0F60-34FE-E1BD-45206159E2D7}"/>
                    </a:ext>
                  </a:extLst>
                </p14:cNvPr>
                <p14:cNvContentPartPr/>
                <p14:nvPr/>
              </p14:nvContentPartPr>
              <p14:xfrm>
                <a:off x="6312764" y="5916436"/>
                <a:ext cx="165960" cy="239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E5C3710-0F60-34FE-E1BD-45206159E2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04124" y="5907436"/>
                  <a:ext cx="183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C96E640-99AF-FBCF-626D-2894D19209E0}"/>
                    </a:ext>
                  </a:extLst>
                </p14:cNvPr>
                <p14:cNvContentPartPr/>
                <p14:nvPr/>
              </p14:nvContentPartPr>
              <p14:xfrm>
                <a:off x="6291164" y="5953516"/>
                <a:ext cx="165600" cy="6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C96E640-99AF-FBCF-626D-2894D19209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82524" y="5944876"/>
                  <a:ext cx="18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D25253F-C978-D64E-FF70-18B278C130E0}"/>
                    </a:ext>
                  </a:extLst>
                </p14:cNvPr>
                <p14:cNvContentPartPr/>
                <p14:nvPr/>
              </p14:nvContentPartPr>
              <p14:xfrm>
                <a:off x="5303324" y="6361036"/>
                <a:ext cx="14400" cy="55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D25253F-C978-D64E-FF70-18B278C130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4324" y="6352036"/>
                  <a:ext cx="32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F5C8002-5254-2ECB-BD24-57411993E9E8}"/>
                    </a:ext>
                  </a:extLst>
                </p14:cNvPr>
                <p14:cNvContentPartPr/>
                <p14:nvPr/>
              </p14:nvContentPartPr>
              <p14:xfrm>
                <a:off x="5342204" y="6432316"/>
                <a:ext cx="36720" cy="48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F5C8002-5254-2ECB-BD24-57411993E9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33564" y="6423676"/>
                  <a:ext cx="54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1B828F1-284A-4F1F-3B7F-8E78D024B856}"/>
                    </a:ext>
                  </a:extLst>
                </p14:cNvPr>
                <p14:cNvContentPartPr/>
                <p14:nvPr/>
              </p14:nvContentPartPr>
              <p14:xfrm>
                <a:off x="5458844" y="6273916"/>
                <a:ext cx="92520" cy="160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1B828F1-284A-4F1F-3B7F-8E78D024B8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50204" y="6265276"/>
                  <a:ext cx="110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935EAE4-9777-B8C2-CC80-4E3546F1F449}"/>
                    </a:ext>
                  </a:extLst>
                </p14:cNvPr>
                <p14:cNvContentPartPr/>
                <p14:nvPr/>
              </p14:nvContentPartPr>
              <p14:xfrm>
                <a:off x="6605444" y="5975476"/>
                <a:ext cx="107640" cy="19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935EAE4-9777-B8C2-CC80-4E3546F1F4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96444" y="5966476"/>
                  <a:ext cx="12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0B27F6F-DD8A-733D-8CCD-E6C1F56313A7}"/>
                    </a:ext>
                  </a:extLst>
                </p14:cNvPr>
                <p14:cNvContentPartPr/>
                <p14:nvPr/>
              </p14:nvContentPartPr>
              <p14:xfrm>
                <a:off x="6619844" y="6036676"/>
                <a:ext cx="109080" cy="3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0B27F6F-DD8A-733D-8CCD-E6C1F56313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11204" y="6028036"/>
                  <a:ext cx="12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2C1F36-7AF3-5AE4-BB0B-C7D8A67F3E1B}"/>
                    </a:ext>
                  </a:extLst>
                </p14:cNvPr>
                <p14:cNvContentPartPr/>
                <p14:nvPr/>
              </p14:nvContentPartPr>
              <p14:xfrm>
                <a:off x="6881924" y="5848036"/>
                <a:ext cx="181800" cy="317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2C1F36-7AF3-5AE4-BB0B-C7D8A67F3E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3284" y="5839396"/>
                  <a:ext cx="199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4D5305-C62C-2028-2619-5B3244DA5A0C}"/>
                    </a:ext>
                  </a:extLst>
                </p14:cNvPr>
                <p14:cNvContentPartPr/>
                <p14:nvPr/>
              </p14:nvContentPartPr>
              <p14:xfrm>
                <a:off x="6286844" y="6472636"/>
                <a:ext cx="201960" cy="241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4D5305-C62C-2028-2619-5B3244DA5A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77844" y="6463636"/>
                  <a:ext cx="219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FB7AE67-18E8-6FFA-F27A-11813CCF0BE1}"/>
                    </a:ext>
                  </a:extLst>
                </p14:cNvPr>
                <p14:cNvContentPartPr/>
                <p14:nvPr/>
              </p14:nvContentPartPr>
              <p14:xfrm>
                <a:off x="6617324" y="6483076"/>
                <a:ext cx="23040" cy="11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FB7AE67-18E8-6FFA-F27A-11813CCF0B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8324" y="6474076"/>
                  <a:ext cx="4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B83CAFB-F935-A31A-70B1-08E9D2BC3882}"/>
                    </a:ext>
                  </a:extLst>
                </p14:cNvPr>
                <p14:cNvContentPartPr/>
                <p14:nvPr/>
              </p14:nvContentPartPr>
              <p14:xfrm>
                <a:off x="6663404" y="6574876"/>
                <a:ext cx="2880" cy="24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B83CAFB-F935-A31A-70B1-08E9D2BC38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54404" y="6565876"/>
                  <a:ext cx="20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3DECD8-CA0A-0672-5ED0-4D4335F5F97A}"/>
                    </a:ext>
                  </a:extLst>
                </p14:cNvPr>
                <p14:cNvContentPartPr/>
                <p14:nvPr/>
              </p14:nvContentPartPr>
              <p14:xfrm>
                <a:off x="6948164" y="6403156"/>
                <a:ext cx="156600" cy="248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3DECD8-CA0A-0672-5ED0-4D4335F5F97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39164" y="6394156"/>
                  <a:ext cx="174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C9B4E7-E5A7-B638-5F61-75EE1EEA603A}"/>
                    </a:ext>
                  </a:extLst>
                </p14:cNvPr>
                <p14:cNvContentPartPr/>
                <p14:nvPr/>
              </p14:nvContentPartPr>
              <p14:xfrm>
                <a:off x="7185764" y="6393076"/>
                <a:ext cx="120960" cy="75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C9B4E7-E5A7-B638-5F61-75EE1EEA60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7124" y="6384436"/>
                  <a:ext cx="138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0EF875F-BAE3-84FF-5FFE-B87C3224EB62}"/>
                    </a:ext>
                  </a:extLst>
                </p14:cNvPr>
                <p14:cNvContentPartPr/>
                <p14:nvPr/>
              </p14:nvContentPartPr>
              <p14:xfrm>
                <a:off x="7417604" y="6274996"/>
                <a:ext cx="144720" cy="176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0EF875F-BAE3-84FF-5FFE-B87C3224EB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08604" y="6266356"/>
                  <a:ext cx="162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81767F-EE69-FFC3-6E28-043D74295893}"/>
                    </a:ext>
                  </a:extLst>
                </p14:cNvPr>
                <p14:cNvContentPartPr/>
                <p14:nvPr/>
              </p14:nvContentPartPr>
              <p14:xfrm>
                <a:off x="7396364" y="6205516"/>
                <a:ext cx="157680" cy="62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81767F-EE69-FFC3-6E28-043D742958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87724" y="6196516"/>
                  <a:ext cx="175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B9F440-9060-0D62-D9D0-D3E0E480AA2F}"/>
                    </a:ext>
                  </a:extLst>
                </p14:cNvPr>
                <p14:cNvContentPartPr/>
                <p14:nvPr/>
              </p14:nvContentPartPr>
              <p14:xfrm>
                <a:off x="7657004" y="6253396"/>
                <a:ext cx="128160" cy="5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B9F440-9060-0D62-D9D0-D3E0E480AA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48364" y="6244756"/>
                  <a:ext cx="14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F2D7F4-95AE-900D-68BA-76CF66CDEB9D}"/>
                    </a:ext>
                  </a:extLst>
                </p14:cNvPr>
                <p14:cNvContentPartPr/>
                <p14:nvPr/>
              </p14:nvContentPartPr>
              <p14:xfrm>
                <a:off x="7822244" y="6046396"/>
                <a:ext cx="55440" cy="159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F2D7F4-95AE-900D-68BA-76CF66CDEB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13244" y="6037756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D66CE15-2483-2986-A889-54BEE6058A59}"/>
                    </a:ext>
                  </a:extLst>
                </p14:cNvPr>
                <p14:cNvContentPartPr/>
                <p14:nvPr/>
              </p14:nvContentPartPr>
              <p14:xfrm>
                <a:off x="7829804" y="6163036"/>
                <a:ext cx="132840" cy="59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D66CE15-2483-2986-A889-54BEE6058A5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21164" y="6154396"/>
                  <a:ext cx="15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EF8F33F-4D41-0FEB-10B2-D97C1463AF12}"/>
                    </a:ext>
                  </a:extLst>
                </p14:cNvPr>
                <p14:cNvContentPartPr/>
                <p14:nvPr/>
              </p14:nvContentPartPr>
              <p14:xfrm>
                <a:off x="7877324" y="6238276"/>
                <a:ext cx="141120" cy="203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EF8F33F-4D41-0FEB-10B2-D97C1463AF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68684" y="6229276"/>
                  <a:ext cx="158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F0E2CDC-31B7-71B9-7AAB-0D5F95F43509}"/>
                    </a:ext>
                  </a:extLst>
                </p14:cNvPr>
                <p14:cNvContentPartPr/>
                <p14:nvPr/>
              </p14:nvContentPartPr>
              <p14:xfrm>
                <a:off x="8078564" y="5994916"/>
                <a:ext cx="90360" cy="216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F0E2CDC-31B7-71B9-7AAB-0D5F95F435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9924" y="5985916"/>
                  <a:ext cx="10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27C5DEB-81BA-91F4-4870-A901227E1C7F}"/>
                    </a:ext>
                  </a:extLst>
                </p14:cNvPr>
                <p14:cNvContentPartPr/>
                <p14:nvPr/>
              </p14:nvContentPartPr>
              <p14:xfrm>
                <a:off x="8041484" y="6054316"/>
                <a:ext cx="213120" cy="92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27C5DEB-81BA-91F4-4870-A901227E1C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32484" y="6045316"/>
                  <a:ext cx="23076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2561" name="Freihand 102560">
                <a:extLst>
                  <a:ext uri="{FF2B5EF4-FFF2-40B4-BE49-F238E27FC236}">
                    <a16:creationId xmlns:a16="http://schemas.microsoft.com/office/drawing/2014/main" id="{EF8F9B0A-77C1-33A7-35F3-68560AF12D97}"/>
                  </a:ext>
                </a:extLst>
              </p14:cNvPr>
              <p14:cNvContentPartPr/>
              <p14:nvPr/>
            </p14:nvContentPartPr>
            <p14:xfrm>
              <a:off x="7461884" y="1059742"/>
              <a:ext cx="19800" cy="272880"/>
            </p14:xfrm>
          </p:contentPart>
        </mc:Choice>
        <mc:Fallback>
          <p:pic>
            <p:nvPicPr>
              <p:cNvPr id="102561" name="Freihand 102560">
                <a:extLst>
                  <a:ext uri="{FF2B5EF4-FFF2-40B4-BE49-F238E27FC236}">
                    <a16:creationId xmlns:a16="http://schemas.microsoft.com/office/drawing/2014/main" id="{EF8F9B0A-77C1-33A7-35F3-68560AF12D9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52884" y="1050742"/>
                <a:ext cx="37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2576" name="Freihand 102575">
                <a:extLst>
                  <a:ext uri="{FF2B5EF4-FFF2-40B4-BE49-F238E27FC236}">
                    <a16:creationId xmlns:a16="http://schemas.microsoft.com/office/drawing/2014/main" id="{E94E8A3F-5B2B-A27C-AA1F-7943ECA3668B}"/>
                  </a:ext>
                </a:extLst>
              </p14:cNvPr>
              <p14:cNvContentPartPr/>
              <p14:nvPr/>
            </p14:nvContentPartPr>
            <p14:xfrm>
              <a:off x="2405684" y="2414062"/>
              <a:ext cx="330480" cy="190080"/>
            </p14:xfrm>
          </p:contentPart>
        </mc:Choice>
        <mc:Fallback>
          <p:pic>
            <p:nvPicPr>
              <p:cNvPr id="102576" name="Freihand 102575">
                <a:extLst>
                  <a:ext uri="{FF2B5EF4-FFF2-40B4-BE49-F238E27FC236}">
                    <a16:creationId xmlns:a16="http://schemas.microsoft.com/office/drawing/2014/main" id="{E94E8A3F-5B2B-A27C-AA1F-7943ECA3668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97044" y="2405422"/>
                <a:ext cx="34812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01" name="Gruppieren 102600">
            <a:extLst>
              <a:ext uri="{FF2B5EF4-FFF2-40B4-BE49-F238E27FC236}">
                <a16:creationId xmlns:a16="http://schemas.microsoft.com/office/drawing/2014/main" id="{108DEFF9-9255-8D66-D1B1-F9375985ED62}"/>
              </a:ext>
            </a:extLst>
          </p:cNvPr>
          <p:cNvGrpSpPr/>
          <p:nvPr/>
        </p:nvGrpSpPr>
        <p:grpSpPr>
          <a:xfrm>
            <a:off x="285284" y="2817982"/>
            <a:ext cx="817560" cy="486720"/>
            <a:chOff x="285284" y="2817982"/>
            <a:chExt cx="81756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595" name="Freihand 102594">
                  <a:extLst>
                    <a:ext uri="{FF2B5EF4-FFF2-40B4-BE49-F238E27FC236}">
                      <a16:creationId xmlns:a16="http://schemas.microsoft.com/office/drawing/2014/main" id="{9BB9E573-5EC2-5871-2642-FCD2AC68926D}"/>
                    </a:ext>
                  </a:extLst>
                </p14:cNvPr>
                <p14:cNvContentPartPr/>
                <p14:nvPr/>
              </p14:nvContentPartPr>
              <p14:xfrm>
                <a:off x="384284" y="3024262"/>
                <a:ext cx="34200" cy="268560"/>
              </p14:xfrm>
            </p:contentPart>
          </mc:Choice>
          <mc:Fallback>
            <p:pic>
              <p:nvPicPr>
                <p:cNvPr id="102595" name="Freihand 102594">
                  <a:extLst>
                    <a:ext uri="{FF2B5EF4-FFF2-40B4-BE49-F238E27FC236}">
                      <a16:creationId xmlns:a16="http://schemas.microsoft.com/office/drawing/2014/main" id="{9BB9E573-5EC2-5871-2642-FCD2AC6892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5284" y="3015622"/>
                  <a:ext cx="51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31710638-C00E-66BB-0042-C0764280019D}"/>
                    </a:ext>
                  </a:extLst>
                </p14:cNvPr>
                <p14:cNvContentPartPr/>
                <p14:nvPr/>
              </p14:nvContentPartPr>
              <p14:xfrm>
                <a:off x="285284" y="2999782"/>
                <a:ext cx="180000" cy="3996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31710638-C00E-66BB-0042-C076428001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6284" y="2991142"/>
                  <a:ext cx="197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19E6985D-9DD0-7FF0-F7A7-274D8CF55881}"/>
                    </a:ext>
                  </a:extLst>
                </p14:cNvPr>
                <p14:cNvContentPartPr/>
                <p14:nvPr/>
              </p14:nvContentPartPr>
              <p14:xfrm>
                <a:off x="575084" y="2817982"/>
                <a:ext cx="14040" cy="21420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19E6985D-9DD0-7FF0-F7A7-274D8CF558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6444" y="2808982"/>
                  <a:ext cx="31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7D3C9B1C-385E-5706-11D5-E097E27EC8AC}"/>
                    </a:ext>
                  </a:extLst>
                </p14:cNvPr>
                <p14:cNvContentPartPr/>
                <p14:nvPr/>
              </p14:nvContentPartPr>
              <p14:xfrm>
                <a:off x="718724" y="3005902"/>
                <a:ext cx="109440" cy="25740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7D3C9B1C-385E-5706-11D5-E097E27EC8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9724" y="2997262"/>
                  <a:ext cx="127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246B99B2-1E1B-502B-2940-9DBF3407B5E9}"/>
                    </a:ext>
                  </a:extLst>
                </p14:cNvPr>
                <p14:cNvContentPartPr/>
                <p14:nvPr/>
              </p14:nvContentPartPr>
              <p14:xfrm>
                <a:off x="908804" y="3041542"/>
                <a:ext cx="99720" cy="19908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246B99B2-1E1B-502B-2940-9DBF3407B5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0164" y="3032902"/>
                  <a:ext cx="117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AB6AD832-0627-6807-E433-841B3C651F63}"/>
                    </a:ext>
                  </a:extLst>
                </p14:cNvPr>
                <p14:cNvContentPartPr/>
                <p14:nvPr/>
              </p14:nvContentPartPr>
              <p14:xfrm>
                <a:off x="974684" y="3010582"/>
                <a:ext cx="128160" cy="294120"/>
              </p14:xfrm>
            </p:contentPart>
          </mc:Choice>
          <mc:Fallback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AB6AD832-0627-6807-E433-841B3C651F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5684" y="3001942"/>
                  <a:ext cx="14580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4" name="Gruppieren 102603">
            <a:extLst>
              <a:ext uri="{FF2B5EF4-FFF2-40B4-BE49-F238E27FC236}">
                <a16:creationId xmlns:a16="http://schemas.microsoft.com/office/drawing/2014/main" id="{81712502-7309-F9CC-47D9-B714ECF6F976}"/>
              </a:ext>
            </a:extLst>
          </p:cNvPr>
          <p:cNvGrpSpPr/>
          <p:nvPr/>
        </p:nvGrpSpPr>
        <p:grpSpPr>
          <a:xfrm>
            <a:off x="1305884" y="3165022"/>
            <a:ext cx="170640" cy="74520"/>
            <a:chOff x="1305884" y="3165022"/>
            <a:chExt cx="17064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9F8E2FD0-F0F1-A9AC-4436-323880EDF4B6}"/>
                    </a:ext>
                  </a:extLst>
                </p14:cNvPr>
                <p14:cNvContentPartPr/>
                <p14:nvPr/>
              </p14:nvContentPartPr>
              <p14:xfrm>
                <a:off x="1305884" y="3165022"/>
                <a:ext cx="170640" cy="1404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9F8E2FD0-F0F1-A9AC-4436-323880EDF4B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96884" y="3156382"/>
                  <a:ext cx="188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3FAAE7DA-B78A-449A-3AB4-1E83A5419203}"/>
                    </a:ext>
                  </a:extLst>
                </p14:cNvPr>
                <p14:cNvContentPartPr/>
                <p14:nvPr/>
              </p14:nvContentPartPr>
              <p14:xfrm>
                <a:off x="1307684" y="3227302"/>
                <a:ext cx="166680" cy="1224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3FAAE7DA-B78A-449A-3AB4-1E83A54192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99044" y="3218662"/>
                  <a:ext cx="184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5" name="Gruppieren 102614">
            <a:extLst>
              <a:ext uri="{FF2B5EF4-FFF2-40B4-BE49-F238E27FC236}">
                <a16:creationId xmlns:a16="http://schemas.microsoft.com/office/drawing/2014/main" id="{387036EA-E975-4472-8C81-C16FC9343D76}"/>
              </a:ext>
            </a:extLst>
          </p:cNvPr>
          <p:cNvGrpSpPr/>
          <p:nvPr/>
        </p:nvGrpSpPr>
        <p:grpSpPr>
          <a:xfrm>
            <a:off x="1667324" y="2883502"/>
            <a:ext cx="1138320" cy="520200"/>
            <a:chOff x="1667324" y="2883502"/>
            <a:chExt cx="11383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88042390-922E-E184-1561-4CBC84025375}"/>
                    </a:ext>
                  </a:extLst>
                </p14:cNvPr>
                <p14:cNvContentPartPr/>
                <p14:nvPr/>
              </p14:nvContentPartPr>
              <p14:xfrm>
                <a:off x="1697564" y="2883502"/>
                <a:ext cx="127440" cy="21240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88042390-922E-E184-1561-4CBC840253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8564" y="2874862"/>
                  <a:ext cx="145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5A8333AA-BAB6-71DA-708E-F4F6517456CC}"/>
                    </a:ext>
                  </a:extLst>
                </p14:cNvPr>
                <p14:cNvContentPartPr/>
                <p14:nvPr/>
              </p14:nvContentPartPr>
              <p14:xfrm>
                <a:off x="1667324" y="3144862"/>
                <a:ext cx="171720" cy="3024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5A8333AA-BAB6-71DA-708E-F4F6517456C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58684" y="3135862"/>
                  <a:ext cx="18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D1BCB1DD-B8A3-B506-B7D1-4731613D3DEB}"/>
                    </a:ext>
                  </a:extLst>
                </p14:cNvPr>
                <p14:cNvContentPartPr/>
                <p14:nvPr/>
              </p14:nvContentPartPr>
              <p14:xfrm>
                <a:off x="1683884" y="3231982"/>
                <a:ext cx="105840" cy="17172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D1BCB1DD-B8A3-B506-B7D1-4731613D3DE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75244" y="3223342"/>
                  <a:ext cx="12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8BE46708-2A36-284F-2F58-DBF2E80A089A}"/>
                    </a:ext>
                  </a:extLst>
                </p14:cNvPr>
                <p14:cNvContentPartPr/>
                <p14:nvPr/>
              </p14:nvContentPartPr>
              <p14:xfrm>
                <a:off x="1702604" y="3216142"/>
                <a:ext cx="150120" cy="1332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8BE46708-2A36-284F-2F58-DBF2E80A08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93604" y="3207142"/>
                  <a:ext cx="167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33922AC1-1FA2-7DD8-51CA-C2C3F9E4BDD6}"/>
                    </a:ext>
                  </a:extLst>
                </p14:cNvPr>
                <p14:cNvContentPartPr/>
                <p14:nvPr/>
              </p14:nvContentPartPr>
              <p14:xfrm>
                <a:off x="2011844" y="2963782"/>
                <a:ext cx="107280" cy="30420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33922AC1-1FA2-7DD8-51CA-C2C3F9E4BD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03204" y="2954782"/>
                  <a:ext cx="1249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C9E41B1D-193B-DBB0-3D61-DF75E86D870E}"/>
                    </a:ext>
                  </a:extLst>
                </p14:cNvPr>
                <p14:cNvContentPartPr/>
                <p14:nvPr/>
              </p14:nvContentPartPr>
              <p14:xfrm>
                <a:off x="2142884" y="3040462"/>
                <a:ext cx="100800" cy="18828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C9E41B1D-193B-DBB0-3D61-DF75E86D87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33884" y="3031822"/>
                  <a:ext cx="11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2FE5EC12-163D-38F0-3FCF-EB74489ACC0E}"/>
                    </a:ext>
                  </a:extLst>
                </p14:cNvPr>
                <p14:cNvContentPartPr/>
                <p14:nvPr/>
              </p14:nvContentPartPr>
              <p14:xfrm>
                <a:off x="2190044" y="3055582"/>
                <a:ext cx="145440" cy="1080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2FE5EC12-163D-38F0-3FCF-EB74489ACC0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81404" y="3046582"/>
                  <a:ext cx="163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490BCC13-CCF5-3678-7BBD-195FDCC5C9FC}"/>
                    </a:ext>
                  </a:extLst>
                </p14:cNvPr>
                <p14:cNvContentPartPr/>
                <p14:nvPr/>
              </p14:nvContentPartPr>
              <p14:xfrm>
                <a:off x="2350244" y="3038662"/>
                <a:ext cx="272160" cy="17028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490BCC13-CCF5-3678-7BBD-195FDCC5C9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41244" y="3029662"/>
                  <a:ext cx="289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F181C46D-0DC5-DFDD-3419-174E5F49C465}"/>
                    </a:ext>
                  </a:extLst>
                </p14:cNvPr>
                <p14:cNvContentPartPr/>
                <p14:nvPr/>
              </p14:nvContentPartPr>
              <p14:xfrm>
                <a:off x="2524124" y="3067822"/>
                <a:ext cx="115560" cy="4572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F181C46D-0DC5-DFDD-3419-174E5F49C4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15124" y="3059182"/>
                  <a:ext cx="133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2C878009-0F6D-C6A4-420B-66605F1EA1C5}"/>
                    </a:ext>
                  </a:extLst>
                </p14:cNvPr>
                <p14:cNvContentPartPr/>
                <p14:nvPr/>
              </p14:nvContentPartPr>
              <p14:xfrm>
                <a:off x="2730404" y="2983222"/>
                <a:ext cx="75240" cy="243000"/>
              </p14:xfrm>
            </p:contentPart>
          </mc:Choice>
          <mc:Fallback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2C878009-0F6D-C6A4-420B-66605F1EA1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21404" y="2974582"/>
                  <a:ext cx="9288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2BC542-68C1-FC79-F816-14149942CD51}"/>
                  </a:ext>
                </a:extLst>
              </p14:cNvPr>
              <p14:cNvContentPartPr/>
              <p14:nvPr/>
            </p14:nvContentPartPr>
            <p14:xfrm>
              <a:off x="61364" y="1288342"/>
              <a:ext cx="15840" cy="23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2BC542-68C1-FC79-F816-14149942CD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364" y="1279702"/>
                <a:ext cx="33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A47672C-48CB-9C39-1DBD-6AA7A7FCC188}"/>
                  </a:ext>
                </a:extLst>
              </p14:cNvPr>
              <p14:cNvContentPartPr/>
              <p14:nvPr/>
            </p14:nvContentPartPr>
            <p14:xfrm>
              <a:off x="1101044" y="130222"/>
              <a:ext cx="273240" cy="159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A47672C-48CB-9C39-1DBD-6AA7A7FCC18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92044" y="121222"/>
                <a:ext cx="290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4E52E75-F3E0-392A-E56F-C72C7D0101CC}"/>
                  </a:ext>
                </a:extLst>
              </p14:cNvPr>
              <p14:cNvContentPartPr/>
              <p14:nvPr/>
            </p14:nvContentPartPr>
            <p14:xfrm>
              <a:off x="1421084" y="192862"/>
              <a:ext cx="142200" cy="76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4E52E75-F3E0-392A-E56F-C72C7D0101C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2084" y="184222"/>
                <a:ext cx="159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019A24B-DC75-111E-C64B-DB8EABCE8550}"/>
                  </a:ext>
                </a:extLst>
              </p14:cNvPr>
              <p14:cNvContentPartPr/>
              <p14:nvPr/>
            </p14:nvContentPartPr>
            <p14:xfrm>
              <a:off x="1605044" y="163702"/>
              <a:ext cx="144360" cy="112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019A24B-DC75-111E-C64B-DB8EABCE855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96044" y="154702"/>
                <a:ext cx="162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848D1E7-4B5A-F4D4-18C1-BB2168705E08}"/>
                  </a:ext>
                </a:extLst>
              </p14:cNvPr>
              <p14:cNvContentPartPr/>
              <p14:nvPr/>
            </p14:nvContentPartPr>
            <p14:xfrm>
              <a:off x="1831484" y="164062"/>
              <a:ext cx="20880" cy="874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848D1E7-4B5A-F4D4-18C1-BB2168705E0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22844" y="155422"/>
                <a:ext cx="38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C5C5489-94D0-0601-82AA-3F7F93B13C5B}"/>
                  </a:ext>
                </a:extLst>
              </p14:cNvPr>
              <p14:cNvContentPartPr/>
              <p14:nvPr/>
            </p14:nvContentPartPr>
            <p14:xfrm>
              <a:off x="1958924" y="157582"/>
              <a:ext cx="285120" cy="1051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C5C5489-94D0-0601-82AA-3F7F93B13C5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50284" y="148582"/>
                <a:ext cx="302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E3FF870-A7FB-7FEF-EAB4-FA5C03BC0C23}"/>
                  </a:ext>
                </a:extLst>
              </p14:cNvPr>
              <p14:cNvContentPartPr/>
              <p14:nvPr/>
            </p14:nvContentPartPr>
            <p14:xfrm>
              <a:off x="2281484" y="178822"/>
              <a:ext cx="195120" cy="109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E3FF870-A7FB-7FEF-EAB4-FA5C03BC0C2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72844" y="169822"/>
                <a:ext cx="212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FE851A3-716D-363C-FFA2-B8623BE38458}"/>
                  </a:ext>
                </a:extLst>
              </p14:cNvPr>
              <p14:cNvContentPartPr/>
              <p14:nvPr/>
            </p14:nvContentPartPr>
            <p14:xfrm>
              <a:off x="2481644" y="73342"/>
              <a:ext cx="22680" cy="199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FE851A3-716D-363C-FFA2-B8623BE3845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73004" y="64342"/>
                <a:ext cx="40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A4B291B-FAC2-9FE2-1453-563653B15E63}"/>
                  </a:ext>
                </a:extLst>
              </p14:cNvPr>
              <p14:cNvContentPartPr/>
              <p14:nvPr/>
            </p14:nvContentPartPr>
            <p14:xfrm>
              <a:off x="2548604" y="137782"/>
              <a:ext cx="104760" cy="117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A4B291B-FAC2-9FE2-1453-563653B15E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39964" y="128782"/>
                <a:ext cx="122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69778E2-A78D-6D60-9A1A-07172F235B78}"/>
                  </a:ext>
                </a:extLst>
              </p14:cNvPr>
              <p14:cNvContentPartPr/>
              <p14:nvPr/>
            </p14:nvContentPartPr>
            <p14:xfrm>
              <a:off x="2656244" y="128422"/>
              <a:ext cx="123120" cy="124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69778E2-A78D-6D60-9A1A-07172F235B7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47244" y="119782"/>
                <a:ext cx="140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457C821-5400-EC05-9553-A0D3F32C351C}"/>
                  </a:ext>
                </a:extLst>
              </p14:cNvPr>
              <p14:cNvContentPartPr/>
              <p14:nvPr/>
            </p14:nvContentPartPr>
            <p14:xfrm>
              <a:off x="1971884" y="52822"/>
              <a:ext cx="23040" cy="16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457C821-5400-EC05-9553-A0D3F32C351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63244" y="43822"/>
                <a:ext cx="40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07F63D-3405-5BFE-6B4E-467FCA39DE0E}"/>
                  </a:ext>
                </a:extLst>
              </p14:cNvPr>
              <p14:cNvContentPartPr/>
              <p14:nvPr/>
            </p14:nvContentPartPr>
            <p14:xfrm>
              <a:off x="3014804" y="54622"/>
              <a:ext cx="132840" cy="210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07F63D-3405-5BFE-6B4E-467FCA39DE0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005804" y="45622"/>
                <a:ext cx="150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DD5A2D4-0BD1-7513-A708-204438682709}"/>
                  </a:ext>
                </a:extLst>
              </p14:cNvPr>
              <p14:cNvContentPartPr/>
              <p14:nvPr/>
            </p14:nvContentPartPr>
            <p14:xfrm>
              <a:off x="3249164" y="56422"/>
              <a:ext cx="348840" cy="209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DD5A2D4-0BD1-7513-A708-20443868270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40164" y="47422"/>
                <a:ext cx="366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6D636ED-CF6C-B8EF-A7AB-2E639492AF63}"/>
                  </a:ext>
                </a:extLst>
              </p14:cNvPr>
              <p14:cNvContentPartPr/>
              <p14:nvPr/>
            </p14:nvContentPartPr>
            <p14:xfrm>
              <a:off x="3670004" y="134542"/>
              <a:ext cx="153720" cy="95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6D636ED-CF6C-B8EF-A7AB-2E639492AF6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61364" y="125902"/>
                <a:ext cx="171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1A09C76-69A4-C224-9AA3-0C0C7E9E3C25}"/>
                  </a:ext>
                </a:extLst>
              </p14:cNvPr>
              <p14:cNvContentPartPr/>
              <p14:nvPr/>
            </p14:nvContentPartPr>
            <p14:xfrm>
              <a:off x="3891044" y="159382"/>
              <a:ext cx="270000" cy="1018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1A09C76-69A4-C224-9AA3-0C0C7E9E3C2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82044" y="150742"/>
                <a:ext cx="287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C31833B-E8FF-B1AB-3CCF-1AD55EFC344C}"/>
                  </a:ext>
                </a:extLst>
              </p14:cNvPr>
              <p14:cNvContentPartPr/>
              <p14:nvPr/>
            </p14:nvContentPartPr>
            <p14:xfrm>
              <a:off x="4219004" y="20782"/>
              <a:ext cx="173160" cy="289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C31833B-E8FF-B1AB-3CCF-1AD55EFC344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10004" y="11782"/>
                <a:ext cx="1908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7DF2BF9-8BCB-612E-37E4-B190E11E0691}"/>
                  </a:ext>
                </a:extLst>
              </p14:cNvPr>
              <p14:cNvContentPartPr/>
              <p14:nvPr/>
            </p14:nvContentPartPr>
            <p14:xfrm>
              <a:off x="4372004" y="41302"/>
              <a:ext cx="142560" cy="187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7DF2BF9-8BCB-612E-37E4-B190E11E069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363004" y="32662"/>
                <a:ext cx="1602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19F20E4-19DF-67A0-DD74-F97C72F59E59}"/>
                  </a:ext>
                </a:extLst>
              </p14:cNvPr>
              <p14:cNvContentPartPr/>
              <p14:nvPr/>
            </p14:nvContentPartPr>
            <p14:xfrm>
              <a:off x="4437164" y="155422"/>
              <a:ext cx="63720" cy="109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19F20E4-19DF-67A0-DD74-F97C72F59E5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428524" y="146422"/>
                <a:ext cx="81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4E1E707-1A1D-97A4-C943-A2F0A539C04E}"/>
                  </a:ext>
                </a:extLst>
              </p14:cNvPr>
              <p14:cNvContentPartPr/>
              <p14:nvPr/>
            </p14:nvContentPartPr>
            <p14:xfrm>
              <a:off x="4528964" y="175582"/>
              <a:ext cx="399240" cy="105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4E1E707-1A1D-97A4-C943-A2F0A539C04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19964" y="166582"/>
                <a:ext cx="416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387A187-AB99-DBF1-6E8A-DA053A5DD684}"/>
                  </a:ext>
                </a:extLst>
              </p14:cNvPr>
              <p14:cNvContentPartPr/>
              <p14:nvPr/>
            </p14:nvContentPartPr>
            <p14:xfrm>
              <a:off x="5023604" y="158662"/>
              <a:ext cx="267120" cy="98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387A187-AB99-DBF1-6E8A-DA053A5DD68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14964" y="150022"/>
                <a:ext cx="2847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7DCE5A5-8E2E-C081-4AE1-124F71567C03}"/>
                  </a:ext>
                </a:extLst>
              </p14:cNvPr>
              <p14:cNvContentPartPr/>
              <p14:nvPr/>
            </p14:nvContentPartPr>
            <p14:xfrm>
              <a:off x="5349764" y="172702"/>
              <a:ext cx="267840" cy="1008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7DCE5A5-8E2E-C081-4AE1-124F71567C0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41124" y="163702"/>
                <a:ext cx="285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6BDCEBE-0C06-1341-1FF5-CC5721142C3A}"/>
                  </a:ext>
                </a:extLst>
              </p14:cNvPr>
              <p14:cNvContentPartPr/>
              <p14:nvPr/>
            </p14:nvContentPartPr>
            <p14:xfrm>
              <a:off x="4153844" y="694702"/>
              <a:ext cx="185760" cy="15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6BDCEBE-0C06-1341-1FF5-CC5721142C3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145204" y="685702"/>
                <a:ext cx="203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85AC408-192F-9CA8-8CED-EA44F8490206}"/>
                  </a:ext>
                </a:extLst>
              </p14:cNvPr>
              <p14:cNvContentPartPr/>
              <p14:nvPr/>
            </p14:nvContentPartPr>
            <p14:xfrm>
              <a:off x="4120004" y="775702"/>
              <a:ext cx="212400" cy="28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85AC408-192F-9CA8-8CED-EA44F849020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111004" y="766702"/>
                <a:ext cx="230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14D9F76-371E-84C1-B069-0CB28B82824E}"/>
                  </a:ext>
                </a:extLst>
              </p14:cNvPr>
              <p14:cNvContentPartPr/>
              <p14:nvPr/>
            </p14:nvContentPartPr>
            <p14:xfrm>
              <a:off x="4386044" y="590302"/>
              <a:ext cx="194040" cy="191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14D9F76-371E-84C1-B069-0CB28B82824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7404" y="581662"/>
                <a:ext cx="211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2400" name="Freihand 102399">
                <a:extLst>
                  <a:ext uri="{FF2B5EF4-FFF2-40B4-BE49-F238E27FC236}">
                    <a16:creationId xmlns:a16="http://schemas.microsoft.com/office/drawing/2014/main" id="{6481527C-BD38-B158-E1BD-D2F163F25A16}"/>
                  </a:ext>
                </a:extLst>
              </p14:cNvPr>
              <p14:cNvContentPartPr/>
              <p14:nvPr/>
            </p14:nvContentPartPr>
            <p14:xfrm>
              <a:off x="4890764" y="512182"/>
              <a:ext cx="141120" cy="197640"/>
            </p14:xfrm>
          </p:contentPart>
        </mc:Choice>
        <mc:Fallback>
          <p:pic>
            <p:nvPicPr>
              <p:cNvPr id="102400" name="Freihand 102399">
                <a:extLst>
                  <a:ext uri="{FF2B5EF4-FFF2-40B4-BE49-F238E27FC236}">
                    <a16:creationId xmlns:a16="http://schemas.microsoft.com/office/drawing/2014/main" id="{6481527C-BD38-B158-E1BD-D2F163F25A1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882124" y="503542"/>
                <a:ext cx="158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2401" name="Freihand 102400">
                <a:extLst>
                  <a:ext uri="{FF2B5EF4-FFF2-40B4-BE49-F238E27FC236}">
                    <a16:creationId xmlns:a16="http://schemas.microsoft.com/office/drawing/2014/main" id="{4C043786-52FF-FD18-9E34-6FC813FFB2ED}"/>
                  </a:ext>
                </a:extLst>
              </p14:cNvPr>
              <p14:cNvContentPartPr/>
              <p14:nvPr/>
            </p14:nvContentPartPr>
            <p14:xfrm>
              <a:off x="4993364" y="526222"/>
              <a:ext cx="42120" cy="203040"/>
            </p14:xfrm>
          </p:contentPart>
        </mc:Choice>
        <mc:Fallback>
          <p:pic>
            <p:nvPicPr>
              <p:cNvPr id="102401" name="Freihand 102400">
                <a:extLst>
                  <a:ext uri="{FF2B5EF4-FFF2-40B4-BE49-F238E27FC236}">
                    <a16:creationId xmlns:a16="http://schemas.microsoft.com/office/drawing/2014/main" id="{4C043786-52FF-FD18-9E34-6FC813FFB2E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984724" y="517582"/>
                <a:ext cx="597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2402" name="Freihand 102401">
                <a:extLst>
                  <a:ext uri="{FF2B5EF4-FFF2-40B4-BE49-F238E27FC236}">
                    <a16:creationId xmlns:a16="http://schemas.microsoft.com/office/drawing/2014/main" id="{74CA756F-8BFE-CDEB-2357-F88A36CB11EF}"/>
                  </a:ext>
                </a:extLst>
              </p14:cNvPr>
              <p14:cNvContentPartPr/>
              <p14:nvPr/>
            </p14:nvContentPartPr>
            <p14:xfrm>
              <a:off x="4912004" y="638182"/>
              <a:ext cx="353880" cy="157320"/>
            </p14:xfrm>
          </p:contentPart>
        </mc:Choice>
        <mc:Fallback>
          <p:pic>
            <p:nvPicPr>
              <p:cNvPr id="102402" name="Freihand 102401">
                <a:extLst>
                  <a:ext uri="{FF2B5EF4-FFF2-40B4-BE49-F238E27FC236}">
                    <a16:creationId xmlns:a16="http://schemas.microsoft.com/office/drawing/2014/main" id="{74CA756F-8BFE-CDEB-2357-F88A36CB11E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903004" y="629542"/>
                <a:ext cx="371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2403" name="Freihand 102402">
                <a:extLst>
                  <a:ext uri="{FF2B5EF4-FFF2-40B4-BE49-F238E27FC236}">
                    <a16:creationId xmlns:a16="http://schemas.microsoft.com/office/drawing/2014/main" id="{1B7C5245-3EC7-994F-3564-6AD0DEF018F6}"/>
                  </a:ext>
                </a:extLst>
              </p14:cNvPr>
              <p14:cNvContentPartPr/>
              <p14:nvPr/>
            </p14:nvContentPartPr>
            <p14:xfrm>
              <a:off x="5375684" y="554302"/>
              <a:ext cx="156600" cy="114840"/>
            </p14:xfrm>
          </p:contentPart>
        </mc:Choice>
        <mc:Fallback>
          <p:pic>
            <p:nvPicPr>
              <p:cNvPr id="102403" name="Freihand 102402">
                <a:extLst>
                  <a:ext uri="{FF2B5EF4-FFF2-40B4-BE49-F238E27FC236}">
                    <a16:creationId xmlns:a16="http://schemas.microsoft.com/office/drawing/2014/main" id="{1B7C5245-3EC7-994F-3564-6AD0DEF018F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367044" y="545302"/>
                <a:ext cx="174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2405" name="Freihand 102404">
                <a:extLst>
                  <a:ext uri="{FF2B5EF4-FFF2-40B4-BE49-F238E27FC236}">
                    <a16:creationId xmlns:a16="http://schemas.microsoft.com/office/drawing/2014/main" id="{CFE98E0E-6F91-6830-2357-2DE732CC0B3F}"/>
                  </a:ext>
                </a:extLst>
              </p14:cNvPr>
              <p14:cNvContentPartPr/>
              <p14:nvPr/>
            </p14:nvContentPartPr>
            <p14:xfrm>
              <a:off x="5700044" y="509662"/>
              <a:ext cx="43200" cy="174600"/>
            </p14:xfrm>
          </p:contentPart>
        </mc:Choice>
        <mc:Fallback>
          <p:pic>
            <p:nvPicPr>
              <p:cNvPr id="102405" name="Freihand 102404">
                <a:extLst>
                  <a:ext uri="{FF2B5EF4-FFF2-40B4-BE49-F238E27FC236}">
                    <a16:creationId xmlns:a16="http://schemas.microsoft.com/office/drawing/2014/main" id="{CFE98E0E-6F91-6830-2357-2DE732CC0B3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691044" y="501022"/>
                <a:ext cx="608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2406" name="Freihand 102405">
                <a:extLst>
                  <a:ext uri="{FF2B5EF4-FFF2-40B4-BE49-F238E27FC236}">
                    <a16:creationId xmlns:a16="http://schemas.microsoft.com/office/drawing/2014/main" id="{DF89D94B-5F68-821F-D2D0-BC0D0424F1EE}"/>
                  </a:ext>
                </a:extLst>
              </p14:cNvPr>
              <p14:cNvContentPartPr/>
              <p14:nvPr/>
            </p14:nvContentPartPr>
            <p14:xfrm>
              <a:off x="5754764" y="502462"/>
              <a:ext cx="113760" cy="169920"/>
            </p14:xfrm>
          </p:contentPart>
        </mc:Choice>
        <mc:Fallback>
          <p:pic>
            <p:nvPicPr>
              <p:cNvPr id="102406" name="Freihand 102405">
                <a:extLst>
                  <a:ext uri="{FF2B5EF4-FFF2-40B4-BE49-F238E27FC236}">
                    <a16:creationId xmlns:a16="http://schemas.microsoft.com/office/drawing/2014/main" id="{DF89D94B-5F68-821F-D2D0-BC0D0424F1E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745764" y="493822"/>
                <a:ext cx="131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2407" name="Freihand 102406">
                <a:extLst>
                  <a:ext uri="{FF2B5EF4-FFF2-40B4-BE49-F238E27FC236}">
                    <a16:creationId xmlns:a16="http://schemas.microsoft.com/office/drawing/2014/main" id="{88DC2F3B-67A1-BE63-9551-18692C8F5EF8}"/>
                  </a:ext>
                </a:extLst>
              </p14:cNvPr>
              <p14:cNvContentPartPr/>
              <p14:nvPr/>
            </p14:nvContentPartPr>
            <p14:xfrm>
              <a:off x="6209804" y="535222"/>
              <a:ext cx="124560" cy="16200"/>
            </p14:xfrm>
          </p:contentPart>
        </mc:Choice>
        <mc:Fallback>
          <p:pic>
            <p:nvPicPr>
              <p:cNvPr id="102407" name="Freihand 102406">
                <a:extLst>
                  <a:ext uri="{FF2B5EF4-FFF2-40B4-BE49-F238E27FC236}">
                    <a16:creationId xmlns:a16="http://schemas.microsoft.com/office/drawing/2014/main" id="{88DC2F3B-67A1-BE63-9551-18692C8F5EF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200804" y="526222"/>
                <a:ext cx="142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2408" name="Freihand 102407">
                <a:extLst>
                  <a:ext uri="{FF2B5EF4-FFF2-40B4-BE49-F238E27FC236}">
                    <a16:creationId xmlns:a16="http://schemas.microsoft.com/office/drawing/2014/main" id="{788ED1F2-10C4-04F7-F767-7DE8E58DE6AF}"/>
                  </a:ext>
                </a:extLst>
              </p14:cNvPr>
              <p14:cNvContentPartPr/>
              <p14:nvPr/>
            </p14:nvContentPartPr>
            <p14:xfrm>
              <a:off x="6205124" y="484462"/>
              <a:ext cx="282240" cy="181080"/>
            </p14:xfrm>
          </p:contentPart>
        </mc:Choice>
        <mc:Fallback>
          <p:pic>
            <p:nvPicPr>
              <p:cNvPr id="102408" name="Freihand 102407">
                <a:extLst>
                  <a:ext uri="{FF2B5EF4-FFF2-40B4-BE49-F238E27FC236}">
                    <a16:creationId xmlns:a16="http://schemas.microsoft.com/office/drawing/2014/main" id="{788ED1F2-10C4-04F7-F767-7DE8E58DE6A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196124" y="475822"/>
                <a:ext cx="299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2420" name="Freihand 102419">
                <a:extLst>
                  <a:ext uri="{FF2B5EF4-FFF2-40B4-BE49-F238E27FC236}">
                    <a16:creationId xmlns:a16="http://schemas.microsoft.com/office/drawing/2014/main" id="{716D314E-A724-F2A3-63C6-9BC2A6E6E945}"/>
                  </a:ext>
                </a:extLst>
              </p14:cNvPr>
              <p14:cNvContentPartPr/>
              <p14:nvPr/>
            </p14:nvContentPartPr>
            <p14:xfrm>
              <a:off x="1359884" y="783622"/>
              <a:ext cx="87120" cy="115920"/>
            </p14:xfrm>
          </p:contentPart>
        </mc:Choice>
        <mc:Fallback>
          <p:pic>
            <p:nvPicPr>
              <p:cNvPr id="102420" name="Freihand 102419">
                <a:extLst>
                  <a:ext uri="{FF2B5EF4-FFF2-40B4-BE49-F238E27FC236}">
                    <a16:creationId xmlns:a16="http://schemas.microsoft.com/office/drawing/2014/main" id="{716D314E-A724-F2A3-63C6-9BC2A6E6E94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51244" y="774622"/>
                <a:ext cx="104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2421" name="Freihand 102420">
                <a:extLst>
                  <a:ext uri="{FF2B5EF4-FFF2-40B4-BE49-F238E27FC236}">
                    <a16:creationId xmlns:a16="http://schemas.microsoft.com/office/drawing/2014/main" id="{A6227574-C339-3402-5F2D-619B927A6AAB}"/>
                  </a:ext>
                </a:extLst>
              </p14:cNvPr>
              <p14:cNvContentPartPr/>
              <p14:nvPr/>
            </p14:nvContentPartPr>
            <p14:xfrm>
              <a:off x="1345484" y="807382"/>
              <a:ext cx="78840" cy="55080"/>
            </p14:xfrm>
          </p:contentPart>
        </mc:Choice>
        <mc:Fallback>
          <p:pic>
            <p:nvPicPr>
              <p:cNvPr id="102421" name="Freihand 102420">
                <a:extLst>
                  <a:ext uri="{FF2B5EF4-FFF2-40B4-BE49-F238E27FC236}">
                    <a16:creationId xmlns:a16="http://schemas.microsoft.com/office/drawing/2014/main" id="{A6227574-C339-3402-5F2D-619B927A6AA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36844" y="798742"/>
                <a:ext cx="964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2412" name="Freihand 102411">
                <a:extLst>
                  <a:ext uri="{FF2B5EF4-FFF2-40B4-BE49-F238E27FC236}">
                    <a16:creationId xmlns:a16="http://schemas.microsoft.com/office/drawing/2014/main" id="{9045BCF0-A08D-0164-CA70-51500D3BE66F}"/>
                  </a:ext>
                </a:extLst>
              </p14:cNvPr>
              <p14:cNvContentPartPr/>
              <p14:nvPr/>
            </p14:nvContentPartPr>
            <p14:xfrm>
              <a:off x="6794804" y="287902"/>
              <a:ext cx="177120" cy="227880"/>
            </p14:xfrm>
          </p:contentPart>
        </mc:Choice>
        <mc:Fallback>
          <p:pic>
            <p:nvPicPr>
              <p:cNvPr id="102412" name="Freihand 102411">
                <a:extLst>
                  <a:ext uri="{FF2B5EF4-FFF2-40B4-BE49-F238E27FC236}">
                    <a16:creationId xmlns:a16="http://schemas.microsoft.com/office/drawing/2014/main" id="{9045BCF0-A08D-0164-CA70-51500D3BE66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786164" y="279262"/>
                <a:ext cx="1947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2413" name="Freihand 102412">
                <a:extLst>
                  <a:ext uri="{FF2B5EF4-FFF2-40B4-BE49-F238E27FC236}">
                    <a16:creationId xmlns:a16="http://schemas.microsoft.com/office/drawing/2014/main" id="{61265635-D377-3153-0958-7849517DC6F8}"/>
                  </a:ext>
                </a:extLst>
              </p14:cNvPr>
              <p14:cNvContentPartPr/>
              <p14:nvPr/>
            </p14:nvContentPartPr>
            <p14:xfrm>
              <a:off x="6845204" y="505342"/>
              <a:ext cx="135000" cy="7920"/>
            </p14:xfrm>
          </p:contentPart>
        </mc:Choice>
        <mc:Fallback>
          <p:pic>
            <p:nvPicPr>
              <p:cNvPr id="102413" name="Freihand 102412">
                <a:extLst>
                  <a:ext uri="{FF2B5EF4-FFF2-40B4-BE49-F238E27FC236}">
                    <a16:creationId xmlns:a16="http://schemas.microsoft.com/office/drawing/2014/main" id="{61265635-D377-3153-0958-7849517DC6F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836564" y="496342"/>
                <a:ext cx="152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2414" name="Freihand 102413">
                <a:extLst>
                  <a:ext uri="{FF2B5EF4-FFF2-40B4-BE49-F238E27FC236}">
                    <a16:creationId xmlns:a16="http://schemas.microsoft.com/office/drawing/2014/main" id="{F4FBFC51-22BC-5FE8-E5F1-8504A6AAAEB3}"/>
                  </a:ext>
                </a:extLst>
              </p14:cNvPr>
              <p14:cNvContentPartPr/>
              <p14:nvPr/>
            </p14:nvContentPartPr>
            <p14:xfrm>
              <a:off x="6874364" y="450982"/>
              <a:ext cx="398160" cy="290160"/>
            </p14:xfrm>
          </p:contentPart>
        </mc:Choice>
        <mc:Fallback>
          <p:pic>
            <p:nvPicPr>
              <p:cNvPr id="102414" name="Freihand 102413">
                <a:extLst>
                  <a:ext uri="{FF2B5EF4-FFF2-40B4-BE49-F238E27FC236}">
                    <a16:creationId xmlns:a16="http://schemas.microsoft.com/office/drawing/2014/main" id="{F4FBFC51-22BC-5FE8-E5F1-8504A6AAAEB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865724" y="442342"/>
                <a:ext cx="415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2415" name="Freihand 102414">
                <a:extLst>
                  <a:ext uri="{FF2B5EF4-FFF2-40B4-BE49-F238E27FC236}">
                    <a16:creationId xmlns:a16="http://schemas.microsoft.com/office/drawing/2014/main" id="{79690828-EF73-20CD-B062-5712B837AEFD}"/>
                  </a:ext>
                </a:extLst>
              </p14:cNvPr>
              <p14:cNvContentPartPr/>
              <p14:nvPr/>
            </p14:nvContentPartPr>
            <p14:xfrm>
              <a:off x="7146164" y="468622"/>
              <a:ext cx="111960" cy="69120"/>
            </p14:xfrm>
          </p:contentPart>
        </mc:Choice>
        <mc:Fallback>
          <p:pic>
            <p:nvPicPr>
              <p:cNvPr id="102415" name="Freihand 102414">
                <a:extLst>
                  <a:ext uri="{FF2B5EF4-FFF2-40B4-BE49-F238E27FC236}">
                    <a16:creationId xmlns:a16="http://schemas.microsoft.com/office/drawing/2014/main" id="{79690828-EF73-20CD-B062-5712B837AE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137524" y="459622"/>
                <a:ext cx="129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2417" name="Freihand 102416">
                <a:extLst>
                  <a:ext uri="{FF2B5EF4-FFF2-40B4-BE49-F238E27FC236}">
                    <a16:creationId xmlns:a16="http://schemas.microsoft.com/office/drawing/2014/main" id="{B4A6DFC0-42E6-204E-9B98-AE6BBC4D1813}"/>
                  </a:ext>
                </a:extLst>
              </p14:cNvPr>
              <p14:cNvContentPartPr/>
              <p14:nvPr/>
            </p14:nvContentPartPr>
            <p14:xfrm>
              <a:off x="7336964" y="503182"/>
              <a:ext cx="72000" cy="157680"/>
            </p14:xfrm>
          </p:contentPart>
        </mc:Choice>
        <mc:Fallback>
          <p:pic>
            <p:nvPicPr>
              <p:cNvPr id="102417" name="Freihand 102416">
                <a:extLst>
                  <a:ext uri="{FF2B5EF4-FFF2-40B4-BE49-F238E27FC236}">
                    <a16:creationId xmlns:a16="http://schemas.microsoft.com/office/drawing/2014/main" id="{B4A6DFC0-42E6-204E-9B98-AE6BBC4D181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328324" y="494542"/>
                <a:ext cx="89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2418" name="Freihand 102417">
                <a:extLst>
                  <a:ext uri="{FF2B5EF4-FFF2-40B4-BE49-F238E27FC236}">
                    <a16:creationId xmlns:a16="http://schemas.microsoft.com/office/drawing/2014/main" id="{BB276645-62AB-72AB-0221-E140DCADD8A0}"/>
                  </a:ext>
                </a:extLst>
              </p14:cNvPr>
              <p14:cNvContentPartPr/>
              <p14:nvPr/>
            </p14:nvContentPartPr>
            <p14:xfrm>
              <a:off x="7326164" y="554302"/>
              <a:ext cx="85320" cy="20880"/>
            </p14:xfrm>
          </p:contentPart>
        </mc:Choice>
        <mc:Fallback>
          <p:pic>
            <p:nvPicPr>
              <p:cNvPr id="102418" name="Freihand 102417">
                <a:extLst>
                  <a:ext uri="{FF2B5EF4-FFF2-40B4-BE49-F238E27FC236}">
                    <a16:creationId xmlns:a16="http://schemas.microsoft.com/office/drawing/2014/main" id="{BB276645-62AB-72AB-0221-E140DCADD8A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317524" y="545302"/>
                <a:ext cx="102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02423" name="Freihand 102422">
                <a:extLst>
                  <a:ext uri="{FF2B5EF4-FFF2-40B4-BE49-F238E27FC236}">
                    <a16:creationId xmlns:a16="http://schemas.microsoft.com/office/drawing/2014/main" id="{9259F431-BF9B-680E-BCD1-4CFA5FAB72F9}"/>
                  </a:ext>
                </a:extLst>
              </p14:cNvPr>
              <p14:cNvContentPartPr/>
              <p14:nvPr/>
            </p14:nvContentPartPr>
            <p14:xfrm>
              <a:off x="7575644" y="459622"/>
              <a:ext cx="10080" cy="114840"/>
            </p14:xfrm>
          </p:contentPart>
        </mc:Choice>
        <mc:Fallback>
          <p:pic>
            <p:nvPicPr>
              <p:cNvPr id="102423" name="Freihand 102422">
                <a:extLst>
                  <a:ext uri="{FF2B5EF4-FFF2-40B4-BE49-F238E27FC236}">
                    <a16:creationId xmlns:a16="http://schemas.microsoft.com/office/drawing/2014/main" id="{9259F431-BF9B-680E-BCD1-4CFA5FAB72F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566644" y="450982"/>
                <a:ext cx="27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02424" name="Freihand 102423">
                <a:extLst>
                  <a:ext uri="{FF2B5EF4-FFF2-40B4-BE49-F238E27FC236}">
                    <a16:creationId xmlns:a16="http://schemas.microsoft.com/office/drawing/2014/main" id="{1B15E152-9D5D-ADFE-FD1E-80CD24C1DBDA}"/>
                  </a:ext>
                </a:extLst>
              </p14:cNvPr>
              <p14:cNvContentPartPr/>
              <p14:nvPr/>
            </p14:nvContentPartPr>
            <p14:xfrm>
              <a:off x="7529564" y="486982"/>
              <a:ext cx="120240" cy="3960"/>
            </p14:xfrm>
          </p:contentPart>
        </mc:Choice>
        <mc:Fallback>
          <p:pic>
            <p:nvPicPr>
              <p:cNvPr id="102424" name="Freihand 102423">
                <a:extLst>
                  <a:ext uri="{FF2B5EF4-FFF2-40B4-BE49-F238E27FC236}">
                    <a16:creationId xmlns:a16="http://schemas.microsoft.com/office/drawing/2014/main" id="{1B15E152-9D5D-ADFE-FD1E-80CD24C1DBD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520924" y="478342"/>
                <a:ext cx="137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2426" name="Freihand 102425">
                <a:extLst>
                  <a:ext uri="{FF2B5EF4-FFF2-40B4-BE49-F238E27FC236}">
                    <a16:creationId xmlns:a16="http://schemas.microsoft.com/office/drawing/2014/main" id="{18EFD699-9D93-E0B0-97B7-7266406391BF}"/>
                  </a:ext>
                </a:extLst>
              </p14:cNvPr>
              <p14:cNvContentPartPr/>
              <p14:nvPr/>
            </p14:nvContentPartPr>
            <p14:xfrm>
              <a:off x="7826204" y="341182"/>
              <a:ext cx="92160" cy="218160"/>
            </p14:xfrm>
          </p:contentPart>
        </mc:Choice>
        <mc:Fallback>
          <p:pic>
            <p:nvPicPr>
              <p:cNvPr id="102426" name="Freihand 102425">
                <a:extLst>
                  <a:ext uri="{FF2B5EF4-FFF2-40B4-BE49-F238E27FC236}">
                    <a16:creationId xmlns:a16="http://schemas.microsoft.com/office/drawing/2014/main" id="{18EFD699-9D93-E0B0-97B7-7266406391B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817564" y="332182"/>
                <a:ext cx="109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2427" name="Freihand 102426">
                <a:extLst>
                  <a:ext uri="{FF2B5EF4-FFF2-40B4-BE49-F238E27FC236}">
                    <a16:creationId xmlns:a16="http://schemas.microsoft.com/office/drawing/2014/main" id="{55BF4866-2739-20DA-E369-7AAEEB90A950}"/>
                  </a:ext>
                </a:extLst>
              </p14:cNvPr>
              <p14:cNvContentPartPr/>
              <p14:nvPr/>
            </p14:nvContentPartPr>
            <p14:xfrm>
              <a:off x="7764284" y="427222"/>
              <a:ext cx="174600" cy="34560"/>
            </p14:xfrm>
          </p:contentPart>
        </mc:Choice>
        <mc:Fallback>
          <p:pic>
            <p:nvPicPr>
              <p:cNvPr id="102427" name="Freihand 102426">
                <a:extLst>
                  <a:ext uri="{FF2B5EF4-FFF2-40B4-BE49-F238E27FC236}">
                    <a16:creationId xmlns:a16="http://schemas.microsoft.com/office/drawing/2014/main" id="{55BF4866-2739-20DA-E369-7AAEEB90A95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755644" y="418582"/>
                <a:ext cx="192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02429" name="Freihand 102428">
                <a:extLst>
                  <a:ext uri="{FF2B5EF4-FFF2-40B4-BE49-F238E27FC236}">
                    <a16:creationId xmlns:a16="http://schemas.microsoft.com/office/drawing/2014/main" id="{451DCB85-86ED-1D05-D0AD-5DDBE4AF33AE}"/>
                  </a:ext>
                </a:extLst>
              </p14:cNvPr>
              <p14:cNvContentPartPr/>
              <p14:nvPr/>
            </p14:nvContentPartPr>
            <p14:xfrm>
              <a:off x="8113844" y="448462"/>
              <a:ext cx="150480" cy="22680"/>
            </p14:xfrm>
          </p:contentPart>
        </mc:Choice>
        <mc:Fallback>
          <p:pic>
            <p:nvPicPr>
              <p:cNvPr id="102429" name="Freihand 102428">
                <a:extLst>
                  <a:ext uri="{FF2B5EF4-FFF2-40B4-BE49-F238E27FC236}">
                    <a16:creationId xmlns:a16="http://schemas.microsoft.com/office/drawing/2014/main" id="{451DCB85-86ED-1D05-D0AD-5DDBE4AF33A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104844" y="439462"/>
                <a:ext cx="168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02430" name="Freihand 102429">
                <a:extLst>
                  <a:ext uri="{FF2B5EF4-FFF2-40B4-BE49-F238E27FC236}">
                    <a16:creationId xmlns:a16="http://schemas.microsoft.com/office/drawing/2014/main" id="{297A4E2F-AE3C-B519-E554-226EF680D180}"/>
                  </a:ext>
                </a:extLst>
              </p14:cNvPr>
              <p14:cNvContentPartPr/>
              <p14:nvPr/>
            </p14:nvContentPartPr>
            <p14:xfrm>
              <a:off x="8107004" y="500662"/>
              <a:ext cx="157320" cy="9000"/>
            </p14:xfrm>
          </p:contentPart>
        </mc:Choice>
        <mc:Fallback>
          <p:pic>
            <p:nvPicPr>
              <p:cNvPr id="102430" name="Freihand 102429">
                <a:extLst>
                  <a:ext uri="{FF2B5EF4-FFF2-40B4-BE49-F238E27FC236}">
                    <a16:creationId xmlns:a16="http://schemas.microsoft.com/office/drawing/2014/main" id="{297A4E2F-AE3C-B519-E554-226EF680D18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098004" y="491662"/>
                <a:ext cx="174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02443" name="Freihand 102442">
                <a:extLst>
                  <a:ext uri="{FF2B5EF4-FFF2-40B4-BE49-F238E27FC236}">
                    <a16:creationId xmlns:a16="http://schemas.microsoft.com/office/drawing/2014/main" id="{B360BF09-AE56-9CD5-81CA-361F9EFDDF53}"/>
                  </a:ext>
                </a:extLst>
              </p14:cNvPr>
              <p14:cNvContentPartPr/>
              <p14:nvPr/>
            </p14:nvContentPartPr>
            <p14:xfrm>
              <a:off x="9924284" y="240742"/>
              <a:ext cx="30240" cy="335880"/>
            </p14:xfrm>
          </p:contentPart>
        </mc:Choice>
        <mc:Fallback>
          <p:pic>
            <p:nvPicPr>
              <p:cNvPr id="102443" name="Freihand 102442">
                <a:extLst>
                  <a:ext uri="{FF2B5EF4-FFF2-40B4-BE49-F238E27FC236}">
                    <a16:creationId xmlns:a16="http://schemas.microsoft.com/office/drawing/2014/main" id="{B360BF09-AE56-9CD5-81CA-361F9EFDDF5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915284" y="231742"/>
                <a:ext cx="478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2444" name="Freihand 102443">
                <a:extLst>
                  <a:ext uri="{FF2B5EF4-FFF2-40B4-BE49-F238E27FC236}">
                    <a16:creationId xmlns:a16="http://schemas.microsoft.com/office/drawing/2014/main" id="{01AD740F-6541-33CA-EF49-38D13609ADE4}"/>
                  </a:ext>
                </a:extLst>
              </p14:cNvPr>
              <p14:cNvContentPartPr/>
              <p14:nvPr/>
            </p14:nvContentPartPr>
            <p14:xfrm>
              <a:off x="10110404" y="420382"/>
              <a:ext cx="168120" cy="23400"/>
            </p14:xfrm>
          </p:contentPart>
        </mc:Choice>
        <mc:Fallback>
          <p:pic>
            <p:nvPicPr>
              <p:cNvPr id="102444" name="Freihand 102443">
                <a:extLst>
                  <a:ext uri="{FF2B5EF4-FFF2-40B4-BE49-F238E27FC236}">
                    <a16:creationId xmlns:a16="http://schemas.microsoft.com/office/drawing/2014/main" id="{01AD740F-6541-33CA-EF49-38D13609ADE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101764" y="411742"/>
                <a:ext cx="185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02445" name="Freihand 102444">
                <a:extLst>
                  <a:ext uri="{FF2B5EF4-FFF2-40B4-BE49-F238E27FC236}">
                    <a16:creationId xmlns:a16="http://schemas.microsoft.com/office/drawing/2014/main" id="{D52711B7-4C5D-F449-FD5D-AA9AB73185F3}"/>
                  </a:ext>
                </a:extLst>
              </p14:cNvPr>
              <p14:cNvContentPartPr/>
              <p14:nvPr/>
            </p14:nvContentPartPr>
            <p14:xfrm>
              <a:off x="10427564" y="285742"/>
              <a:ext cx="104040" cy="206640"/>
            </p14:xfrm>
          </p:contentPart>
        </mc:Choice>
        <mc:Fallback>
          <p:pic>
            <p:nvPicPr>
              <p:cNvPr id="102445" name="Freihand 102444">
                <a:extLst>
                  <a:ext uri="{FF2B5EF4-FFF2-40B4-BE49-F238E27FC236}">
                    <a16:creationId xmlns:a16="http://schemas.microsoft.com/office/drawing/2014/main" id="{D52711B7-4C5D-F449-FD5D-AA9AB73185F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418564" y="277102"/>
                <a:ext cx="1216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2446" name="Freihand 102445">
                <a:extLst>
                  <a:ext uri="{FF2B5EF4-FFF2-40B4-BE49-F238E27FC236}">
                    <a16:creationId xmlns:a16="http://schemas.microsoft.com/office/drawing/2014/main" id="{2AA2DD08-14CA-FF6B-AF3E-1844F00E2066}"/>
                  </a:ext>
                </a:extLst>
              </p14:cNvPr>
              <p14:cNvContentPartPr/>
              <p14:nvPr/>
            </p14:nvContentPartPr>
            <p14:xfrm>
              <a:off x="10377164" y="328222"/>
              <a:ext cx="137520" cy="25200"/>
            </p14:xfrm>
          </p:contentPart>
        </mc:Choice>
        <mc:Fallback>
          <p:pic>
            <p:nvPicPr>
              <p:cNvPr id="102446" name="Freihand 102445">
                <a:extLst>
                  <a:ext uri="{FF2B5EF4-FFF2-40B4-BE49-F238E27FC236}">
                    <a16:creationId xmlns:a16="http://schemas.microsoft.com/office/drawing/2014/main" id="{2AA2DD08-14CA-FF6B-AF3E-1844F00E206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68524" y="319222"/>
                <a:ext cx="155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02447" name="Freihand 102446">
                <a:extLst>
                  <a:ext uri="{FF2B5EF4-FFF2-40B4-BE49-F238E27FC236}">
                    <a16:creationId xmlns:a16="http://schemas.microsoft.com/office/drawing/2014/main" id="{E229B675-0472-B90C-543A-3EA2BE814B4B}"/>
                  </a:ext>
                </a:extLst>
              </p14:cNvPr>
              <p14:cNvContentPartPr/>
              <p14:nvPr/>
            </p14:nvContentPartPr>
            <p14:xfrm>
              <a:off x="10830764" y="329302"/>
              <a:ext cx="20880" cy="161280"/>
            </p14:xfrm>
          </p:contentPart>
        </mc:Choice>
        <mc:Fallback>
          <p:pic>
            <p:nvPicPr>
              <p:cNvPr id="102447" name="Freihand 102446">
                <a:extLst>
                  <a:ext uri="{FF2B5EF4-FFF2-40B4-BE49-F238E27FC236}">
                    <a16:creationId xmlns:a16="http://schemas.microsoft.com/office/drawing/2014/main" id="{E229B675-0472-B90C-543A-3EA2BE814B4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822124" y="320302"/>
                <a:ext cx="38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02448" name="Freihand 102447">
                <a:extLst>
                  <a:ext uri="{FF2B5EF4-FFF2-40B4-BE49-F238E27FC236}">
                    <a16:creationId xmlns:a16="http://schemas.microsoft.com/office/drawing/2014/main" id="{ADECEBCC-B287-DBF5-1952-97B8C9D22D40}"/>
                  </a:ext>
                </a:extLst>
              </p14:cNvPr>
              <p14:cNvContentPartPr/>
              <p14:nvPr/>
            </p14:nvContentPartPr>
            <p14:xfrm>
              <a:off x="10774244" y="386542"/>
              <a:ext cx="159120" cy="51480"/>
            </p14:xfrm>
          </p:contentPart>
        </mc:Choice>
        <mc:Fallback>
          <p:pic>
            <p:nvPicPr>
              <p:cNvPr id="102448" name="Freihand 102447">
                <a:extLst>
                  <a:ext uri="{FF2B5EF4-FFF2-40B4-BE49-F238E27FC236}">
                    <a16:creationId xmlns:a16="http://schemas.microsoft.com/office/drawing/2014/main" id="{ADECEBCC-B287-DBF5-1952-97B8C9D22D4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765244" y="377542"/>
                <a:ext cx="176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02449" name="Freihand 102448">
                <a:extLst>
                  <a:ext uri="{FF2B5EF4-FFF2-40B4-BE49-F238E27FC236}">
                    <a16:creationId xmlns:a16="http://schemas.microsoft.com/office/drawing/2014/main" id="{BBE8F2F7-B6FD-FB66-C3B7-98C4B28B3D83}"/>
                  </a:ext>
                </a:extLst>
              </p14:cNvPr>
              <p14:cNvContentPartPr/>
              <p14:nvPr/>
            </p14:nvContentPartPr>
            <p14:xfrm>
              <a:off x="11084204" y="236422"/>
              <a:ext cx="178200" cy="170280"/>
            </p14:xfrm>
          </p:contentPart>
        </mc:Choice>
        <mc:Fallback>
          <p:pic>
            <p:nvPicPr>
              <p:cNvPr id="102449" name="Freihand 102448">
                <a:extLst>
                  <a:ext uri="{FF2B5EF4-FFF2-40B4-BE49-F238E27FC236}">
                    <a16:creationId xmlns:a16="http://schemas.microsoft.com/office/drawing/2014/main" id="{BBE8F2F7-B6FD-FB66-C3B7-98C4B28B3D8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075204" y="227422"/>
                <a:ext cx="195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02450" name="Freihand 102449">
                <a:extLst>
                  <a:ext uri="{FF2B5EF4-FFF2-40B4-BE49-F238E27FC236}">
                    <a16:creationId xmlns:a16="http://schemas.microsoft.com/office/drawing/2014/main" id="{6668CFD7-56DE-4AD5-A91A-1C2098367B4C}"/>
                  </a:ext>
                </a:extLst>
              </p14:cNvPr>
              <p14:cNvContentPartPr/>
              <p14:nvPr/>
            </p14:nvContentPartPr>
            <p14:xfrm>
              <a:off x="11150804" y="457102"/>
              <a:ext cx="103320" cy="117360"/>
            </p14:xfrm>
          </p:contentPart>
        </mc:Choice>
        <mc:Fallback>
          <p:pic>
            <p:nvPicPr>
              <p:cNvPr id="102450" name="Freihand 102449">
                <a:extLst>
                  <a:ext uri="{FF2B5EF4-FFF2-40B4-BE49-F238E27FC236}">
                    <a16:creationId xmlns:a16="http://schemas.microsoft.com/office/drawing/2014/main" id="{6668CFD7-56DE-4AD5-A91A-1C2098367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141804" y="448102"/>
                <a:ext cx="120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02451" name="Freihand 102450">
                <a:extLst>
                  <a:ext uri="{FF2B5EF4-FFF2-40B4-BE49-F238E27FC236}">
                    <a16:creationId xmlns:a16="http://schemas.microsoft.com/office/drawing/2014/main" id="{12E3B8AA-A2BF-98C7-60C6-E5A35D77463D}"/>
                  </a:ext>
                </a:extLst>
              </p14:cNvPr>
              <p14:cNvContentPartPr/>
              <p14:nvPr/>
            </p14:nvContentPartPr>
            <p14:xfrm>
              <a:off x="11409644" y="334342"/>
              <a:ext cx="160920" cy="167040"/>
            </p14:xfrm>
          </p:contentPart>
        </mc:Choice>
        <mc:Fallback>
          <p:pic>
            <p:nvPicPr>
              <p:cNvPr id="102451" name="Freihand 102450">
                <a:extLst>
                  <a:ext uri="{FF2B5EF4-FFF2-40B4-BE49-F238E27FC236}">
                    <a16:creationId xmlns:a16="http://schemas.microsoft.com/office/drawing/2014/main" id="{12E3B8AA-A2BF-98C7-60C6-E5A35D77463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1401004" y="325702"/>
                <a:ext cx="178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02452" name="Freihand 102451">
                <a:extLst>
                  <a:ext uri="{FF2B5EF4-FFF2-40B4-BE49-F238E27FC236}">
                    <a16:creationId xmlns:a16="http://schemas.microsoft.com/office/drawing/2014/main" id="{675B915E-EA92-99F5-B39C-034572928360}"/>
                  </a:ext>
                </a:extLst>
              </p14:cNvPr>
              <p14:cNvContentPartPr/>
              <p14:nvPr/>
            </p14:nvContentPartPr>
            <p14:xfrm>
              <a:off x="11608004" y="438022"/>
              <a:ext cx="81000" cy="134640"/>
            </p14:xfrm>
          </p:contentPart>
        </mc:Choice>
        <mc:Fallback>
          <p:pic>
            <p:nvPicPr>
              <p:cNvPr id="102452" name="Freihand 102451">
                <a:extLst>
                  <a:ext uri="{FF2B5EF4-FFF2-40B4-BE49-F238E27FC236}">
                    <a16:creationId xmlns:a16="http://schemas.microsoft.com/office/drawing/2014/main" id="{675B915E-EA92-99F5-B39C-03457292836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599364" y="429022"/>
                <a:ext cx="98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02453" name="Freihand 102452">
                <a:extLst>
                  <a:ext uri="{FF2B5EF4-FFF2-40B4-BE49-F238E27FC236}">
                    <a16:creationId xmlns:a16="http://schemas.microsoft.com/office/drawing/2014/main" id="{85851AC9-43BA-C4A5-10C1-B1794D941A93}"/>
                  </a:ext>
                </a:extLst>
              </p14:cNvPr>
              <p14:cNvContentPartPr/>
              <p14:nvPr/>
            </p14:nvContentPartPr>
            <p14:xfrm>
              <a:off x="11601884" y="485182"/>
              <a:ext cx="125640" cy="11160"/>
            </p14:xfrm>
          </p:contentPart>
        </mc:Choice>
        <mc:Fallback>
          <p:pic>
            <p:nvPicPr>
              <p:cNvPr id="102453" name="Freihand 102452">
                <a:extLst>
                  <a:ext uri="{FF2B5EF4-FFF2-40B4-BE49-F238E27FC236}">
                    <a16:creationId xmlns:a16="http://schemas.microsoft.com/office/drawing/2014/main" id="{85851AC9-43BA-C4A5-10C1-B1794D941A9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592884" y="476182"/>
                <a:ext cx="143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02475" name="Freihand 102474">
                <a:extLst>
                  <a:ext uri="{FF2B5EF4-FFF2-40B4-BE49-F238E27FC236}">
                    <a16:creationId xmlns:a16="http://schemas.microsoft.com/office/drawing/2014/main" id="{EFAAEDEC-4DFB-291B-B59D-E68CCCE4C19A}"/>
                  </a:ext>
                </a:extLst>
              </p14:cNvPr>
              <p14:cNvContentPartPr/>
              <p14:nvPr/>
            </p14:nvContentPartPr>
            <p14:xfrm>
              <a:off x="8479604" y="1202662"/>
              <a:ext cx="190080" cy="11880"/>
            </p14:xfrm>
          </p:contentPart>
        </mc:Choice>
        <mc:Fallback>
          <p:pic>
            <p:nvPicPr>
              <p:cNvPr id="102475" name="Freihand 102474">
                <a:extLst>
                  <a:ext uri="{FF2B5EF4-FFF2-40B4-BE49-F238E27FC236}">
                    <a16:creationId xmlns:a16="http://schemas.microsoft.com/office/drawing/2014/main" id="{EFAAEDEC-4DFB-291B-B59D-E68CCCE4C19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470604" y="1194022"/>
                <a:ext cx="207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02476" name="Freihand 102475">
                <a:extLst>
                  <a:ext uri="{FF2B5EF4-FFF2-40B4-BE49-F238E27FC236}">
                    <a16:creationId xmlns:a16="http://schemas.microsoft.com/office/drawing/2014/main" id="{4835AEA4-079D-10E6-DF3F-76ADFC357785}"/>
                  </a:ext>
                </a:extLst>
              </p14:cNvPr>
              <p14:cNvContentPartPr/>
              <p14:nvPr/>
            </p14:nvContentPartPr>
            <p14:xfrm>
              <a:off x="8506964" y="1250902"/>
              <a:ext cx="174240" cy="44280"/>
            </p14:xfrm>
          </p:contentPart>
        </mc:Choice>
        <mc:Fallback>
          <p:pic>
            <p:nvPicPr>
              <p:cNvPr id="102476" name="Freihand 102475">
                <a:extLst>
                  <a:ext uri="{FF2B5EF4-FFF2-40B4-BE49-F238E27FC236}">
                    <a16:creationId xmlns:a16="http://schemas.microsoft.com/office/drawing/2014/main" id="{4835AEA4-079D-10E6-DF3F-76ADFC35778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497964" y="1241902"/>
                <a:ext cx="191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02477" name="Freihand 102476">
                <a:extLst>
                  <a:ext uri="{FF2B5EF4-FFF2-40B4-BE49-F238E27FC236}">
                    <a16:creationId xmlns:a16="http://schemas.microsoft.com/office/drawing/2014/main" id="{54705386-7B4E-633E-9AD8-05EE596471CB}"/>
                  </a:ext>
                </a:extLst>
              </p14:cNvPr>
              <p14:cNvContentPartPr/>
              <p14:nvPr/>
            </p14:nvContentPartPr>
            <p14:xfrm>
              <a:off x="8873804" y="1085662"/>
              <a:ext cx="140760" cy="216000"/>
            </p14:xfrm>
          </p:contentPart>
        </mc:Choice>
        <mc:Fallback>
          <p:pic>
            <p:nvPicPr>
              <p:cNvPr id="102477" name="Freihand 102476">
                <a:extLst>
                  <a:ext uri="{FF2B5EF4-FFF2-40B4-BE49-F238E27FC236}">
                    <a16:creationId xmlns:a16="http://schemas.microsoft.com/office/drawing/2014/main" id="{54705386-7B4E-633E-9AD8-05EE596471C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864804" y="1076662"/>
                <a:ext cx="1584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02478" name="Freihand 102477">
                <a:extLst>
                  <a:ext uri="{FF2B5EF4-FFF2-40B4-BE49-F238E27FC236}">
                    <a16:creationId xmlns:a16="http://schemas.microsoft.com/office/drawing/2014/main" id="{E9C191BA-B2D3-4FFB-3CC2-3EB29A5E020D}"/>
                  </a:ext>
                </a:extLst>
              </p14:cNvPr>
              <p14:cNvContentPartPr/>
              <p14:nvPr/>
            </p14:nvContentPartPr>
            <p14:xfrm>
              <a:off x="8954804" y="1092862"/>
              <a:ext cx="394560" cy="91080"/>
            </p14:xfrm>
          </p:contentPart>
        </mc:Choice>
        <mc:Fallback>
          <p:pic>
            <p:nvPicPr>
              <p:cNvPr id="102478" name="Freihand 102477">
                <a:extLst>
                  <a:ext uri="{FF2B5EF4-FFF2-40B4-BE49-F238E27FC236}">
                    <a16:creationId xmlns:a16="http://schemas.microsoft.com/office/drawing/2014/main" id="{E9C191BA-B2D3-4FFB-3CC2-3EB29A5E020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945804" y="1083862"/>
                <a:ext cx="4122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02479" name="Freihand 102478">
                <a:extLst>
                  <a:ext uri="{FF2B5EF4-FFF2-40B4-BE49-F238E27FC236}">
                    <a16:creationId xmlns:a16="http://schemas.microsoft.com/office/drawing/2014/main" id="{36F7025D-ADDD-29DF-14D5-76CE3E18A0CE}"/>
                  </a:ext>
                </a:extLst>
              </p14:cNvPr>
              <p14:cNvContentPartPr/>
              <p14:nvPr/>
            </p14:nvContentPartPr>
            <p14:xfrm>
              <a:off x="9478964" y="1042822"/>
              <a:ext cx="153000" cy="242640"/>
            </p14:xfrm>
          </p:contentPart>
        </mc:Choice>
        <mc:Fallback>
          <p:pic>
            <p:nvPicPr>
              <p:cNvPr id="102479" name="Freihand 102478">
                <a:extLst>
                  <a:ext uri="{FF2B5EF4-FFF2-40B4-BE49-F238E27FC236}">
                    <a16:creationId xmlns:a16="http://schemas.microsoft.com/office/drawing/2014/main" id="{36F7025D-ADDD-29DF-14D5-76CE3E18A0C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469964" y="1033822"/>
                <a:ext cx="1706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02480" name="Freihand 102479">
                <a:extLst>
                  <a:ext uri="{FF2B5EF4-FFF2-40B4-BE49-F238E27FC236}">
                    <a16:creationId xmlns:a16="http://schemas.microsoft.com/office/drawing/2014/main" id="{792D298B-40C5-52F1-FEE0-1F69085FEC85}"/>
                  </a:ext>
                </a:extLst>
              </p14:cNvPr>
              <p14:cNvContentPartPr/>
              <p14:nvPr/>
            </p14:nvContentPartPr>
            <p14:xfrm>
              <a:off x="9431444" y="1118062"/>
              <a:ext cx="168480" cy="20520"/>
            </p14:xfrm>
          </p:contentPart>
        </mc:Choice>
        <mc:Fallback>
          <p:pic>
            <p:nvPicPr>
              <p:cNvPr id="102480" name="Freihand 102479">
                <a:extLst>
                  <a:ext uri="{FF2B5EF4-FFF2-40B4-BE49-F238E27FC236}">
                    <a16:creationId xmlns:a16="http://schemas.microsoft.com/office/drawing/2014/main" id="{792D298B-40C5-52F1-FEE0-1F69085FEC8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422804" y="1109422"/>
                <a:ext cx="186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02484" name="Freihand 102483">
                <a:extLst>
                  <a:ext uri="{FF2B5EF4-FFF2-40B4-BE49-F238E27FC236}">
                    <a16:creationId xmlns:a16="http://schemas.microsoft.com/office/drawing/2014/main" id="{779717D7-74C9-4297-34EA-E81ACA977C3B}"/>
                  </a:ext>
                </a:extLst>
              </p14:cNvPr>
              <p14:cNvContentPartPr/>
              <p14:nvPr/>
            </p14:nvContentPartPr>
            <p14:xfrm>
              <a:off x="9950924" y="902062"/>
              <a:ext cx="32040" cy="506520"/>
            </p14:xfrm>
          </p:contentPart>
        </mc:Choice>
        <mc:Fallback>
          <p:pic>
            <p:nvPicPr>
              <p:cNvPr id="102484" name="Freihand 102483">
                <a:extLst>
                  <a:ext uri="{FF2B5EF4-FFF2-40B4-BE49-F238E27FC236}">
                    <a16:creationId xmlns:a16="http://schemas.microsoft.com/office/drawing/2014/main" id="{779717D7-74C9-4297-34EA-E81ACA977C3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942284" y="893422"/>
                <a:ext cx="496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02485" name="Freihand 102484">
                <a:extLst>
                  <a:ext uri="{FF2B5EF4-FFF2-40B4-BE49-F238E27FC236}">
                    <a16:creationId xmlns:a16="http://schemas.microsoft.com/office/drawing/2014/main" id="{8E8A5AF9-8DAC-0ACE-7153-E49D56AC277B}"/>
                  </a:ext>
                </a:extLst>
              </p14:cNvPr>
              <p14:cNvContentPartPr/>
              <p14:nvPr/>
            </p14:nvContentPartPr>
            <p14:xfrm>
              <a:off x="10216244" y="1111222"/>
              <a:ext cx="36360" cy="23760"/>
            </p14:xfrm>
          </p:contentPart>
        </mc:Choice>
        <mc:Fallback>
          <p:pic>
            <p:nvPicPr>
              <p:cNvPr id="102485" name="Freihand 102484">
                <a:extLst>
                  <a:ext uri="{FF2B5EF4-FFF2-40B4-BE49-F238E27FC236}">
                    <a16:creationId xmlns:a16="http://schemas.microsoft.com/office/drawing/2014/main" id="{8E8A5AF9-8DAC-0ACE-7153-E49D56AC277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207604" y="1102582"/>
                <a:ext cx="54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02486" name="Freihand 102485">
                <a:extLst>
                  <a:ext uri="{FF2B5EF4-FFF2-40B4-BE49-F238E27FC236}">
                    <a16:creationId xmlns:a16="http://schemas.microsoft.com/office/drawing/2014/main" id="{5C800436-08C2-79E7-E7AF-D10EE7B9AAE7}"/>
                  </a:ext>
                </a:extLst>
              </p14:cNvPr>
              <p14:cNvContentPartPr/>
              <p14:nvPr/>
            </p14:nvContentPartPr>
            <p14:xfrm>
              <a:off x="10526564" y="957502"/>
              <a:ext cx="160920" cy="277200"/>
            </p14:xfrm>
          </p:contentPart>
        </mc:Choice>
        <mc:Fallback>
          <p:pic>
            <p:nvPicPr>
              <p:cNvPr id="102486" name="Freihand 102485">
                <a:extLst>
                  <a:ext uri="{FF2B5EF4-FFF2-40B4-BE49-F238E27FC236}">
                    <a16:creationId xmlns:a16="http://schemas.microsoft.com/office/drawing/2014/main" id="{5C800436-08C2-79E7-E7AF-D10EE7B9AAE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517924" y="948862"/>
                <a:ext cx="1785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02487" name="Freihand 102486">
                <a:extLst>
                  <a:ext uri="{FF2B5EF4-FFF2-40B4-BE49-F238E27FC236}">
                    <a16:creationId xmlns:a16="http://schemas.microsoft.com/office/drawing/2014/main" id="{3BD5EB0F-5C86-E7BA-1283-ABC2C08DA557}"/>
                  </a:ext>
                </a:extLst>
              </p14:cNvPr>
              <p14:cNvContentPartPr/>
              <p14:nvPr/>
            </p14:nvContentPartPr>
            <p14:xfrm>
              <a:off x="7309964" y="1786582"/>
              <a:ext cx="207360" cy="247680"/>
            </p14:xfrm>
          </p:contentPart>
        </mc:Choice>
        <mc:Fallback>
          <p:pic>
            <p:nvPicPr>
              <p:cNvPr id="102487" name="Freihand 102486">
                <a:extLst>
                  <a:ext uri="{FF2B5EF4-FFF2-40B4-BE49-F238E27FC236}">
                    <a16:creationId xmlns:a16="http://schemas.microsoft.com/office/drawing/2014/main" id="{3BD5EB0F-5C86-E7BA-1283-ABC2C08DA55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01324" y="1777582"/>
                <a:ext cx="225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02488" name="Freihand 102487">
                <a:extLst>
                  <a:ext uri="{FF2B5EF4-FFF2-40B4-BE49-F238E27FC236}">
                    <a16:creationId xmlns:a16="http://schemas.microsoft.com/office/drawing/2014/main" id="{94C975EA-DF7B-2007-4122-35E45297A963}"/>
                  </a:ext>
                </a:extLst>
              </p14:cNvPr>
              <p14:cNvContentPartPr/>
              <p14:nvPr/>
            </p14:nvContentPartPr>
            <p14:xfrm>
              <a:off x="7335524" y="1859662"/>
              <a:ext cx="194760" cy="144000"/>
            </p14:xfrm>
          </p:contentPart>
        </mc:Choice>
        <mc:Fallback>
          <p:pic>
            <p:nvPicPr>
              <p:cNvPr id="102488" name="Freihand 102487">
                <a:extLst>
                  <a:ext uri="{FF2B5EF4-FFF2-40B4-BE49-F238E27FC236}">
                    <a16:creationId xmlns:a16="http://schemas.microsoft.com/office/drawing/2014/main" id="{94C975EA-DF7B-2007-4122-35E45297A96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326884" y="1850662"/>
                <a:ext cx="2124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02489" name="Freihand 102488">
                <a:extLst>
                  <a:ext uri="{FF2B5EF4-FFF2-40B4-BE49-F238E27FC236}">
                    <a16:creationId xmlns:a16="http://schemas.microsoft.com/office/drawing/2014/main" id="{64CDD038-C705-7937-AAA1-2A21DD223BF2}"/>
                  </a:ext>
                </a:extLst>
              </p14:cNvPr>
              <p14:cNvContentPartPr/>
              <p14:nvPr/>
            </p14:nvContentPartPr>
            <p14:xfrm>
              <a:off x="7612724" y="1910422"/>
              <a:ext cx="143640" cy="178200"/>
            </p14:xfrm>
          </p:contentPart>
        </mc:Choice>
        <mc:Fallback>
          <p:pic>
            <p:nvPicPr>
              <p:cNvPr id="102489" name="Freihand 102488">
                <a:extLst>
                  <a:ext uri="{FF2B5EF4-FFF2-40B4-BE49-F238E27FC236}">
                    <a16:creationId xmlns:a16="http://schemas.microsoft.com/office/drawing/2014/main" id="{64CDD038-C705-7937-AAA1-2A21DD223BF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603724" y="1901782"/>
                <a:ext cx="161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02491" name="Freihand 102490">
                <a:extLst>
                  <a:ext uri="{FF2B5EF4-FFF2-40B4-BE49-F238E27FC236}">
                    <a16:creationId xmlns:a16="http://schemas.microsoft.com/office/drawing/2014/main" id="{F09D9885-D9FA-9718-C057-3AB09F5FAE40}"/>
                  </a:ext>
                </a:extLst>
              </p14:cNvPr>
              <p14:cNvContentPartPr/>
              <p14:nvPr/>
            </p14:nvContentPartPr>
            <p14:xfrm>
              <a:off x="8487884" y="1915822"/>
              <a:ext cx="184680" cy="21960"/>
            </p14:xfrm>
          </p:contentPart>
        </mc:Choice>
        <mc:Fallback>
          <p:pic>
            <p:nvPicPr>
              <p:cNvPr id="102491" name="Freihand 102490">
                <a:extLst>
                  <a:ext uri="{FF2B5EF4-FFF2-40B4-BE49-F238E27FC236}">
                    <a16:creationId xmlns:a16="http://schemas.microsoft.com/office/drawing/2014/main" id="{F09D9885-D9FA-9718-C057-3AB09F5FAE4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478884" y="1906822"/>
                <a:ext cx="202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02492" name="Freihand 102491">
                <a:extLst>
                  <a:ext uri="{FF2B5EF4-FFF2-40B4-BE49-F238E27FC236}">
                    <a16:creationId xmlns:a16="http://schemas.microsoft.com/office/drawing/2014/main" id="{731C7C01-D1C6-84BC-C117-24F7FE7F3B3F}"/>
                  </a:ext>
                </a:extLst>
              </p14:cNvPr>
              <p14:cNvContentPartPr/>
              <p14:nvPr/>
            </p14:nvContentPartPr>
            <p14:xfrm>
              <a:off x="8479604" y="2011942"/>
              <a:ext cx="164520" cy="15480"/>
            </p14:xfrm>
          </p:contentPart>
        </mc:Choice>
        <mc:Fallback>
          <p:pic>
            <p:nvPicPr>
              <p:cNvPr id="102492" name="Freihand 102491">
                <a:extLst>
                  <a:ext uri="{FF2B5EF4-FFF2-40B4-BE49-F238E27FC236}">
                    <a16:creationId xmlns:a16="http://schemas.microsoft.com/office/drawing/2014/main" id="{731C7C01-D1C6-84BC-C117-24F7FE7F3B3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470604" y="2002942"/>
                <a:ext cx="182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02547" name="Freihand 102546">
                <a:extLst>
                  <a:ext uri="{FF2B5EF4-FFF2-40B4-BE49-F238E27FC236}">
                    <a16:creationId xmlns:a16="http://schemas.microsoft.com/office/drawing/2014/main" id="{567C2124-0005-B1D3-A41E-568C6C47CF22}"/>
                  </a:ext>
                </a:extLst>
              </p14:cNvPr>
              <p14:cNvContentPartPr/>
              <p14:nvPr/>
            </p14:nvContentPartPr>
            <p14:xfrm>
              <a:off x="4779884" y="2465182"/>
              <a:ext cx="98280" cy="175320"/>
            </p14:xfrm>
          </p:contentPart>
        </mc:Choice>
        <mc:Fallback>
          <p:pic>
            <p:nvPicPr>
              <p:cNvPr id="102547" name="Freihand 102546">
                <a:extLst>
                  <a:ext uri="{FF2B5EF4-FFF2-40B4-BE49-F238E27FC236}">
                    <a16:creationId xmlns:a16="http://schemas.microsoft.com/office/drawing/2014/main" id="{567C2124-0005-B1D3-A41E-568C6C47CF2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770884" y="2456182"/>
                <a:ext cx="115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02548" name="Freihand 102547">
                <a:extLst>
                  <a:ext uri="{FF2B5EF4-FFF2-40B4-BE49-F238E27FC236}">
                    <a16:creationId xmlns:a16="http://schemas.microsoft.com/office/drawing/2014/main" id="{59318E14-1148-ABF1-CA2C-0EC261023141}"/>
                  </a:ext>
                </a:extLst>
              </p14:cNvPr>
              <p14:cNvContentPartPr/>
              <p14:nvPr/>
            </p14:nvContentPartPr>
            <p14:xfrm>
              <a:off x="4715804" y="2518822"/>
              <a:ext cx="168120" cy="35280"/>
            </p14:xfrm>
          </p:contentPart>
        </mc:Choice>
        <mc:Fallback>
          <p:pic>
            <p:nvPicPr>
              <p:cNvPr id="102548" name="Freihand 102547">
                <a:extLst>
                  <a:ext uri="{FF2B5EF4-FFF2-40B4-BE49-F238E27FC236}">
                    <a16:creationId xmlns:a16="http://schemas.microsoft.com/office/drawing/2014/main" id="{59318E14-1148-ABF1-CA2C-0EC26102314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707164" y="2510182"/>
                <a:ext cx="185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02542" name="Freihand 102541">
                <a:extLst>
                  <a:ext uri="{FF2B5EF4-FFF2-40B4-BE49-F238E27FC236}">
                    <a16:creationId xmlns:a16="http://schemas.microsoft.com/office/drawing/2014/main" id="{F0C92321-6D1C-3B4B-9B32-4D0F42D86C11}"/>
                  </a:ext>
                </a:extLst>
              </p14:cNvPr>
              <p14:cNvContentPartPr/>
              <p14:nvPr/>
            </p14:nvContentPartPr>
            <p14:xfrm>
              <a:off x="4500164" y="2171782"/>
              <a:ext cx="233640" cy="148680"/>
            </p14:xfrm>
          </p:contentPart>
        </mc:Choice>
        <mc:Fallback>
          <p:pic>
            <p:nvPicPr>
              <p:cNvPr id="102542" name="Freihand 102541">
                <a:extLst>
                  <a:ext uri="{FF2B5EF4-FFF2-40B4-BE49-F238E27FC236}">
                    <a16:creationId xmlns:a16="http://schemas.microsoft.com/office/drawing/2014/main" id="{F0C92321-6D1C-3B4B-9B32-4D0F42D86C1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491164" y="2162782"/>
                <a:ext cx="251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02543" name="Freihand 102542">
                <a:extLst>
                  <a:ext uri="{FF2B5EF4-FFF2-40B4-BE49-F238E27FC236}">
                    <a16:creationId xmlns:a16="http://schemas.microsoft.com/office/drawing/2014/main" id="{4A0868BC-2C09-3140-633E-C8B5800D33FB}"/>
                  </a:ext>
                </a:extLst>
              </p14:cNvPr>
              <p14:cNvContentPartPr/>
              <p14:nvPr/>
            </p14:nvContentPartPr>
            <p14:xfrm>
              <a:off x="4796804" y="2199142"/>
              <a:ext cx="146880" cy="129600"/>
            </p14:xfrm>
          </p:contentPart>
        </mc:Choice>
        <mc:Fallback>
          <p:pic>
            <p:nvPicPr>
              <p:cNvPr id="102543" name="Freihand 102542">
                <a:extLst>
                  <a:ext uri="{FF2B5EF4-FFF2-40B4-BE49-F238E27FC236}">
                    <a16:creationId xmlns:a16="http://schemas.microsoft.com/office/drawing/2014/main" id="{4A0868BC-2C09-3140-633E-C8B5800D33F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788164" y="2190142"/>
                <a:ext cx="164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02544" name="Freihand 102543">
                <a:extLst>
                  <a:ext uri="{FF2B5EF4-FFF2-40B4-BE49-F238E27FC236}">
                    <a16:creationId xmlns:a16="http://schemas.microsoft.com/office/drawing/2014/main" id="{F7CBBB50-4878-C025-24AB-12F38DB6A877}"/>
                  </a:ext>
                </a:extLst>
              </p14:cNvPr>
              <p14:cNvContentPartPr/>
              <p14:nvPr/>
            </p14:nvContentPartPr>
            <p14:xfrm>
              <a:off x="5006324" y="2177902"/>
              <a:ext cx="121680" cy="156600"/>
            </p14:xfrm>
          </p:contentPart>
        </mc:Choice>
        <mc:Fallback>
          <p:pic>
            <p:nvPicPr>
              <p:cNvPr id="102544" name="Freihand 102543">
                <a:extLst>
                  <a:ext uri="{FF2B5EF4-FFF2-40B4-BE49-F238E27FC236}">
                    <a16:creationId xmlns:a16="http://schemas.microsoft.com/office/drawing/2014/main" id="{F7CBBB50-4878-C025-24AB-12F38DB6A87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997684" y="2169262"/>
                <a:ext cx="1393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02549" name="Freihand 102548">
                <a:extLst>
                  <a:ext uri="{FF2B5EF4-FFF2-40B4-BE49-F238E27FC236}">
                    <a16:creationId xmlns:a16="http://schemas.microsoft.com/office/drawing/2014/main" id="{F578E508-A4EE-60A7-0DD1-09BB4AD15801}"/>
                  </a:ext>
                </a:extLst>
              </p14:cNvPr>
              <p14:cNvContentPartPr/>
              <p14:nvPr/>
            </p14:nvContentPartPr>
            <p14:xfrm>
              <a:off x="5476484" y="2117422"/>
              <a:ext cx="18360" cy="158760"/>
            </p14:xfrm>
          </p:contentPart>
        </mc:Choice>
        <mc:Fallback>
          <p:pic>
            <p:nvPicPr>
              <p:cNvPr id="102549" name="Freihand 102548">
                <a:extLst>
                  <a:ext uri="{FF2B5EF4-FFF2-40B4-BE49-F238E27FC236}">
                    <a16:creationId xmlns:a16="http://schemas.microsoft.com/office/drawing/2014/main" id="{F578E508-A4EE-60A7-0DD1-09BB4AD1580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467484" y="2108782"/>
                <a:ext cx="36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02550" name="Freihand 102549">
                <a:extLst>
                  <a:ext uri="{FF2B5EF4-FFF2-40B4-BE49-F238E27FC236}">
                    <a16:creationId xmlns:a16="http://schemas.microsoft.com/office/drawing/2014/main" id="{AB2BF39D-EB09-ED9D-95DC-C56E32A62BAB}"/>
                  </a:ext>
                </a:extLst>
              </p14:cNvPr>
              <p14:cNvContentPartPr/>
              <p14:nvPr/>
            </p14:nvContentPartPr>
            <p14:xfrm>
              <a:off x="5363444" y="2049022"/>
              <a:ext cx="262440" cy="33480"/>
            </p14:xfrm>
          </p:contentPart>
        </mc:Choice>
        <mc:Fallback>
          <p:pic>
            <p:nvPicPr>
              <p:cNvPr id="102550" name="Freihand 102549">
                <a:extLst>
                  <a:ext uri="{FF2B5EF4-FFF2-40B4-BE49-F238E27FC236}">
                    <a16:creationId xmlns:a16="http://schemas.microsoft.com/office/drawing/2014/main" id="{AB2BF39D-EB09-ED9D-95DC-C56E32A62BA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354804" y="2040022"/>
                <a:ext cx="280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02551" name="Freihand 102550">
                <a:extLst>
                  <a:ext uri="{FF2B5EF4-FFF2-40B4-BE49-F238E27FC236}">
                    <a16:creationId xmlns:a16="http://schemas.microsoft.com/office/drawing/2014/main" id="{97C2C824-D254-A706-4924-9E5D7BAF8AD4}"/>
                  </a:ext>
                </a:extLst>
              </p14:cNvPr>
              <p14:cNvContentPartPr/>
              <p14:nvPr/>
            </p14:nvContentPartPr>
            <p14:xfrm>
              <a:off x="5218724" y="1957222"/>
              <a:ext cx="150840" cy="417960"/>
            </p14:xfrm>
          </p:contentPart>
        </mc:Choice>
        <mc:Fallback>
          <p:pic>
            <p:nvPicPr>
              <p:cNvPr id="102551" name="Freihand 102550">
                <a:extLst>
                  <a:ext uri="{FF2B5EF4-FFF2-40B4-BE49-F238E27FC236}">
                    <a16:creationId xmlns:a16="http://schemas.microsoft.com/office/drawing/2014/main" id="{97C2C824-D254-A706-4924-9E5D7BAF8AD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209724" y="1948222"/>
                <a:ext cx="1684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02552" name="Freihand 102551">
                <a:extLst>
                  <a:ext uri="{FF2B5EF4-FFF2-40B4-BE49-F238E27FC236}">
                    <a16:creationId xmlns:a16="http://schemas.microsoft.com/office/drawing/2014/main" id="{DCBB3022-AD86-EDE5-C9D6-2E3979C23B46}"/>
                  </a:ext>
                </a:extLst>
              </p14:cNvPr>
              <p14:cNvContentPartPr/>
              <p14:nvPr/>
            </p14:nvContentPartPr>
            <p14:xfrm>
              <a:off x="5721284" y="1947142"/>
              <a:ext cx="83520" cy="403560"/>
            </p14:xfrm>
          </p:contentPart>
        </mc:Choice>
        <mc:Fallback>
          <p:pic>
            <p:nvPicPr>
              <p:cNvPr id="102552" name="Freihand 102551">
                <a:extLst>
                  <a:ext uri="{FF2B5EF4-FFF2-40B4-BE49-F238E27FC236}">
                    <a16:creationId xmlns:a16="http://schemas.microsoft.com/office/drawing/2014/main" id="{DCBB3022-AD86-EDE5-C9D6-2E3979C23B4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712644" y="1938142"/>
                <a:ext cx="1011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02569" name="Freihand 102568">
                <a:extLst>
                  <a:ext uri="{FF2B5EF4-FFF2-40B4-BE49-F238E27FC236}">
                    <a16:creationId xmlns:a16="http://schemas.microsoft.com/office/drawing/2014/main" id="{59D44E9C-0678-B944-F436-01B02FAA6B23}"/>
                  </a:ext>
                </a:extLst>
              </p14:cNvPr>
              <p14:cNvContentPartPr/>
              <p14:nvPr/>
            </p14:nvContentPartPr>
            <p14:xfrm>
              <a:off x="11390204" y="1401742"/>
              <a:ext cx="7200" cy="5400"/>
            </p14:xfrm>
          </p:contentPart>
        </mc:Choice>
        <mc:Fallback>
          <p:pic>
            <p:nvPicPr>
              <p:cNvPr id="102569" name="Freihand 102568">
                <a:extLst>
                  <a:ext uri="{FF2B5EF4-FFF2-40B4-BE49-F238E27FC236}">
                    <a16:creationId xmlns:a16="http://schemas.microsoft.com/office/drawing/2014/main" id="{59D44E9C-0678-B944-F436-01B02FAA6B2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381204" y="1393102"/>
                <a:ext cx="24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02432" name="Freihand 102431">
                <a:extLst>
                  <a:ext uri="{FF2B5EF4-FFF2-40B4-BE49-F238E27FC236}">
                    <a16:creationId xmlns:a16="http://schemas.microsoft.com/office/drawing/2014/main" id="{2FA50829-7808-2A8E-4F3C-D6F8E9891F67}"/>
                  </a:ext>
                </a:extLst>
              </p14:cNvPr>
              <p14:cNvContentPartPr/>
              <p14:nvPr/>
            </p14:nvContentPartPr>
            <p14:xfrm>
              <a:off x="8448644" y="333982"/>
              <a:ext cx="137880" cy="213840"/>
            </p14:xfrm>
          </p:contentPart>
        </mc:Choice>
        <mc:Fallback>
          <p:pic>
            <p:nvPicPr>
              <p:cNvPr id="102432" name="Freihand 102431">
                <a:extLst>
                  <a:ext uri="{FF2B5EF4-FFF2-40B4-BE49-F238E27FC236}">
                    <a16:creationId xmlns:a16="http://schemas.microsoft.com/office/drawing/2014/main" id="{2FA50829-7808-2A8E-4F3C-D6F8E9891F67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439644" y="324982"/>
                <a:ext cx="155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02433" name="Freihand 102432">
                <a:extLst>
                  <a:ext uri="{FF2B5EF4-FFF2-40B4-BE49-F238E27FC236}">
                    <a16:creationId xmlns:a16="http://schemas.microsoft.com/office/drawing/2014/main" id="{F1BBAA8F-06A8-B1E8-1BB3-2E9111AD1CD9}"/>
                  </a:ext>
                </a:extLst>
              </p14:cNvPr>
              <p14:cNvContentPartPr/>
              <p14:nvPr/>
            </p14:nvContentPartPr>
            <p14:xfrm>
              <a:off x="8491844" y="314182"/>
              <a:ext cx="173880" cy="6480"/>
            </p14:xfrm>
          </p:contentPart>
        </mc:Choice>
        <mc:Fallback>
          <p:pic>
            <p:nvPicPr>
              <p:cNvPr id="102433" name="Freihand 102432">
                <a:extLst>
                  <a:ext uri="{FF2B5EF4-FFF2-40B4-BE49-F238E27FC236}">
                    <a16:creationId xmlns:a16="http://schemas.microsoft.com/office/drawing/2014/main" id="{F1BBAA8F-06A8-B1E8-1BB3-2E9111AD1CD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483204" y="305542"/>
                <a:ext cx="191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02435" name="Freihand 102434">
                <a:extLst>
                  <a:ext uri="{FF2B5EF4-FFF2-40B4-BE49-F238E27FC236}">
                    <a16:creationId xmlns:a16="http://schemas.microsoft.com/office/drawing/2014/main" id="{3657B9A7-964A-F2B4-CC3C-B2F1CDCCF7D1}"/>
                  </a:ext>
                </a:extLst>
              </p14:cNvPr>
              <p14:cNvContentPartPr/>
              <p14:nvPr/>
            </p14:nvContentPartPr>
            <p14:xfrm>
              <a:off x="8980364" y="277102"/>
              <a:ext cx="26640" cy="154080"/>
            </p14:xfrm>
          </p:contentPart>
        </mc:Choice>
        <mc:Fallback>
          <p:pic>
            <p:nvPicPr>
              <p:cNvPr id="102435" name="Freihand 102434">
                <a:extLst>
                  <a:ext uri="{FF2B5EF4-FFF2-40B4-BE49-F238E27FC236}">
                    <a16:creationId xmlns:a16="http://schemas.microsoft.com/office/drawing/2014/main" id="{3657B9A7-964A-F2B4-CC3C-B2F1CDCCF7D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971724" y="268462"/>
                <a:ext cx="44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02436" name="Freihand 102435">
                <a:extLst>
                  <a:ext uri="{FF2B5EF4-FFF2-40B4-BE49-F238E27FC236}">
                    <a16:creationId xmlns:a16="http://schemas.microsoft.com/office/drawing/2014/main" id="{F8208DB4-F94B-12C2-92FF-8D055E3EDA97}"/>
                  </a:ext>
                </a:extLst>
              </p14:cNvPr>
              <p14:cNvContentPartPr/>
              <p14:nvPr/>
            </p14:nvContentPartPr>
            <p14:xfrm>
              <a:off x="8924924" y="442342"/>
              <a:ext cx="170640" cy="31320"/>
            </p14:xfrm>
          </p:contentPart>
        </mc:Choice>
        <mc:Fallback>
          <p:pic>
            <p:nvPicPr>
              <p:cNvPr id="102436" name="Freihand 102435">
                <a:extLst>
                  <a:ext uri="{FF2B5EF4-FFF2-40B4-BE49-F238E27FC236}">
                    <a16:creationId xmlns:a16="http://schemas.microsoft.com/office/drawing/2014/main" id="{F8208DB4-F94B-12C2-92FF-8D055E3EDA9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915924" y="433342"/>
                <a:ext cx="188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02437" name="Freihand 102436">
                <a:extLst>
                  <a:ext uri="{FF2B5EF4-FFF2-40B4-BE49-F238E27FC236}">
                    <a16:creationId xmlns:a16="http://schemas.microsoft.com/office/drawing/2014/main" id="{5AED0EA4-2B07-FB1D-D001-233BC87E4DE0}"/>
                  </a:ext>
                </a:extLst>
              </p14:cNvPr>
              <p14:cNvContentPartPr/>
              <p14:nvPr/>
            </p14:nvContentPartPr>
            <p14:xfrm>
              <a:off x="8939684" y="498862"/>
              <a:ext cx="116640" cy="186480"/>
            </p14:xfrm>
          </p:contentPart>
        </mc:Choice>
        <mc:Fallback>
          <p:pic>
            <p:nvPicPr>
              <p:cNvPr id="102437" name="Freihand 102436">
                <a:extLst>
                  <a:ext uri="{FF2B5EF4-FFF2-40B4-BE49-F238E27FC236}">
                    <a16:creationId xmlns:a16="http://schemas.microsoft.com/office/drawing/2014/main" id="{5AED0EA4-2B07-FB1D-D001-233BC87E4DE0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930684" y="490222"/>
                <a:ext cx="1342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02438" name="Freihand 102437">
                <a:extLst>
                  <a:ext uri="{FF2B5EF4-FFF2-40B4-BE49-F238E27FC236}">
                    <a16:creationId xmlns:a16="http://schemas.microsoft.com/office/drawing/2014/main" id="{D9E7BCA0-4EBB-3C75-34CB-AA2FE777792C}"/>
                  </a:ext>
                </a:extLst>
              </p14:cNvPr>
              <p14:cNvContentPartPr/>
              <p14:nvPr/>
            </p14:nvContentPartPr>
            <p14:xfrm>
              <a:off x="9207524" y="356662"/>
              <a:ext cx="168120" cy="170640"/>
            </p14:xfrm>
          </p:contentPart>
        </mc:Choice>
        <mc:Fallback>
          <p:pic>
            <p:nvPicPr>
              <p:cNvPr id="102438" name="Freihand 102437">
                <a:extLst>
                  <a:ext uri="{FF2B5EF4-FFF2-40B4-BE49-F238E27FC236}">
                    <a16:creationId xmlns:a16="http://schemas.microsoft.com/office/drawing/2014/main" id="{D9E7BCA0-4EBB-3C75-34CB-AA2FE777792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198884" y="347662"/>
                <a:ext cx="1857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02439" name="Freihand 102438">
                <a:extLst>
                  <a:ext uri="{FF2B5EF4-FFF2-40B4-BE49-F238E27FC236}">
                    <a16:creationId xmlns:a16="http://schemas.microsoft.com/office/drawing/2014/main" id="{300B632C-3FE8-F56F-FDCC-8144E74257BA}"/>
                  </a:ext>
                </a:extLst>
              </p14:cNvPr>
              <p14:cNvContentPartPr/>
              <p14:nvPr/>
            </p14:nvContentPartPr>
            <p14:xfrm>
              <a:off x="9219044" y="393382"/>
              <a:ext cx="167040" cy="112320"/>
            </p14:xfrm>
          </p:contentPart>
        </mc:Choice>
        <mc:Fallback>
          <p:pic>
            <p:nvPicPr>
              <p:cNvPr id="102439" name="Freihand 102438">
                <a:extLst>
                  <a:ext uri="{FF2B5EF4-FFF2-40B4-BE49-F238E27FC236}">
                    <a16:creationId xmlns:a16="http://schemas.microsoft.com/office/drawing/2014/main" id="{300B632C-3FE8-F56F-FDCC-8144E74257B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210044" y="384382"/>
                <a:ext cx="184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02440" name="Freihand 102439">
                <a:extLst>
                  <a:ext uri="{FF2B5EF4-FFF2-40B4-BE49-F238E27FC236}">
                    <a16:creationId xmlns:a16="http://schemas.microsoft.com/office/drawing/2014/main" id="{D02D7200-148B-347D-EE72-2B30BA50C6A7}"/>
                  </a:ext>
                </a:extLst>
              </p14:cNvPr>
              <p14:cNvContentPartPr/>
              <p14:nvPr/>
            </p14:nvContentPartPr>
            <p14:xfrm>
              <a:off x="9461684" y="483022"/>
              <a:ext cx="65160" cy="153720"/>
            </p14:xfrm>
          </p:contentPart>
        </mc:Choice>
        <mc:Fallback>
          <p:pic>
            <p:nvPicPr>
              <p:cNvPr id="102440" name="Freihand 102439">
                <a:extLst>
                  <a:ext uri="{FF2B5EF4-FFF2-40B4-BE49-F238E27FC236}">
                    <a16:creationId xmlns:a16="http://schemas.microsoft.com/office/drawing/2014/main" id="{D02D7200-148B-347D-EE72-2B30BA50C6A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452684" y="474022"/>
                <a:ext cx="82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02441" name="Freihand 102440">
                <a:extLst>
                  <a:ext uri="{FF2B5EF4-FFF2-40B4-BE49-F238E27FC236}">
                    <a16:creationId xmlns:a16="http://schemas.microsoft.com/office/drawing/2014/main" id="{C2D13ACD-C557-BF56-01AD-FC93F9899204}"/>
                  </a:ext>
                </a:extLst>
              </p14:cNvPr>
              <p14:cNvContentPartPr/>
              <p14:nvPr/>
            </p14:nvContentPartPr>
            <p14:xfrm>
              <a:off x="9422804" y="523342"/>
              <a:ext cx="111240" cy="16920"/>
            </p14:xfrm>
          </p:contentPart>
        </mc:Choice>
        <mc:Fallback>
          <p:pic>
            <p:nvPicPr>
              <p:cNvPr id="102441" name="Freihand 102440">
                <a:extLst>
                  <a:ext uri="{FF2B5EF4-FFF2-40B4-BE49-F238E27FC236}">
                    <a16:creationId xmlns:a16="http://schemas.microsoft.com/office/drawing/2014/main" id="{C2D13ACD-C557-BF56-01AD-FC93F989920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413804" y="514342"/>
                <a:ext cx="1288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02570" name="Freihand 102569">
                <a:extLst>
                  <a:ext uri="{FF2B5EF4-FFF2-40B4-BE49-F238E27FC236}">
                    <a16:creationId xmlns:a16="http://schemas.microsoft.com/office/drawing/2014/main" id="{460FC334-4E90-F09D-0FC6-CCFB2983B511}"/>
                  </a:ext>
                </a:extLst>
              </p14:cNvPr>
              <p14:cNvContentPartPr/>
              <p14:nvPr/>
            </p14:nvContentPartPr>
            <p14:xfrm>
              <a:off x="8701364" y="473302"/>
              <a:ext cx="100440" cy="34920"/>
            </p14:xfrm>
          </p:contentPart>
        </mc:Choice>
        <mc:Fallback>
          <p:pic>
            <p:nvPicPr>
              <p:cNvPr id="102570" name="Freihand 102569">
                <a:extLst>
                  <a:ext uri="{FF2B5EF4-FFF2-40B4-BE49-F238E27FC236}">
                    <a16:creationId xmlns:a16="http://schemas.microsoft.com/office/drawing/2014/main" id="{460FC334-4E90-F09D-0FC6-CCFB2983B51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692724" y="464302"/>
                <a:ext cx="118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02466" name="Freihand 102465">
                <a:extLst>
                  <a:ext uri="{FF2B5EF4-FFF2-40B4-BE49-F238E27FC236}">
                    <a16:creationId xmlns:a16="http://schemas.microsoft.com/office/drawing/2014/main" id="{C97E44D4-9731-DC95-8E91-4DA102048ADC}"/>
                  </a:ext>
                </a:extLst>
              </p14:cNvPr>
              <p14:cNvContentPartPr/>
              <p14:nvPr/>
            </p14:nvContentPartPr>
            <p14:xfrm>
              <a:off x="5761964" y="1260982"/>
              <a:ext cx="7920" cy="10080"/>
            </p14:xfrm>
          </p:contentPart>
        </mc:Choice>
        <mc:Fallback>
          <p:pic>
            <p:nvPicPr>
              <p:cNvPr id="102466" name="Freihand 102465">
                <a:extLst>
                  <a:ext uri="{FF2B5EF4-FFF2-40B4-BE49-F238E27FC236}">
                    <a16:creationId xmlns:a16="http://schemas.microsoft.com/office/drawing/2014/main" id="{C97E44D4-9731-DC95-8E91-4DA102048AD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752964" y="1252342"/>
                <a:ext cx="25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02458" name="Freihand 102457">
                <a:extLst>
                  <a:ext uri="{FF2B5EF4-FFF2-40B4-BE49-F238E27FC236}">
                    <a16:creationId xmlns:a16="http://schemas.microsoft.com/office/drawing/2014/main" id="{5B1B0B34-5705-B290-34B1-F7C36C09645D}"/>
                  </a:ext>
                </a:extLst>
              </p14:cNvPr>
              <p14:cNvContentPartPr/>
              <p14:nvPr/>
            </p14:nvContentPartPr>
            <p14:xfrm>
              <a:off x="6634244" y="1224982"/>
              <a:ext cx="279000" cy="13320"/>
            </p14:xfrm>
          </p:contentPart>
        </mc:Choice>
        <mc:Fallback>
          <p:pic>
            <p:nvPicPr>
              <p:cNvPr id="102458" name="Freihand 102457">
                <a:extLst>
                  <a:ext uri="{FF2B5EF4-FFF2-40B4-BE49-F238E27FC236}">
                    <a16:creationId xmlns:a16="http://schemas.microsoft.com/office/drawing/2014/main" id="{5B1B0B34-5705-B290-34B1-F7C36C09645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625604" y="1216342"/>
                <a:ext cx="296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02459" name="Freihand 102458">
                <a:extLst>
                  <a:ext uri="{FF2B5EF4-FFF2-40B4-BE49-F238E27FC236}">
                    <a16:creationId xmlns:a16="http://schemas.microsoft.com/office/drawing/2014/main" id="{07E9E9EA-5B95-0CCF-0922-8F2A87BABE23}"/>
                  </a:ext>
                </a:extLst>
              </p14:cNvPr>
              <p14:cNvContentPartPr/>
              <p14:nvPr/>
            </p14:nvContentPartPr>
            <p14:xfrm>
              <a:off x="6663044" y="1328662"/>
              <a:ext cx="132120" cy="228600"/>
            </p14:xfrm>
          </p:contentPart>
        </mc:Choice>
        <mc:Fallback>
          <p:pic>
            <p:nvPicPr>
              <p:cNvPr id="102459" name="Freihand 102458">
                <a:extLst>
                  <a:ext uri="{FF2B5EF4-FFF2-40B4-BE49-F238E27FC236}">
                    <a16:creationId xmlns:a16="http://schemas.microsoft.com/office/drawing/2014/main" id="{07E9E9EA-5B95-0CCF-0922-8F2A87BABE2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654044" y="1320022"/>
                <a:ext cx="1497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02460" name="Freihand 102459">
                <a:extLst>
                  <a:ext uri="{FF2B5EF4-FFF2-40B4-BE49-F238E27FC236}">
                    <a16:creationId xmlns:a16="http://schemas.microsoft.com/office/drawing/2014/main" id="{3D227575-EE0F-2E17-C158-EEF1A627ADAE}"/>
                  </a:ext>
                </a:extLst>
              </p14:cNvPr>
              <p14:cNvContentPartPr/>
              <p14:nvPr/>
            </p14:nvContentPartPr>
            <p14:xfrm>
              <a:off x="6942404" y="1176022"/>
              <a:ext cx="144000" cy="195480"/>
            </p14:xfrm>
          </p:contentPart>
        </mc:Choice>
        <mc:Fallback>
          <p:pic>
            <p:nvPicPr>
              <p:cNvPr id="102460" name="Freihand 102459">
                <a:extLst>
                  <a:ext uri="{FF2B5EF4-FFF2-40B4-BE49-F238E27FC236}">
                    <a16:creationId xmlns:a16="http://schemas.microsoft.com/office/drawing/2014/main" id="{3D227575-EE0F-2E17-C158-EEF1A627ADA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933404" y="1167382"/>
                <a:ext cx="1616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02461" name="Freihand 102460">
                <a:extLst>
                  <a:ext uri="{FF2B5EF4-FFF2-40B4-BE49-F238E27FC236}">
                    <a16:creationId xmlns:a16="http://schemas.microsoft.com/office/drawing/2014/main" id="{0C36CDD1-EA53-0388-E738-BCC22DA138DE}"/>
                  </a:ext>
                </a:extLst>
              </p14:cNvPr>
              <p14:cNvContentPartPr/>
              <p14:nvPr/>
            </p14:nvContentPartPr>
            <p14:xfrm>
              <a:off x="6982004" y="1200142"/>
              <a:ext cx="133920" cy="84960"/>
            </p14:xfrm>
          </p:contentPart>
        </mc:Choice>
        <mc:Fallback>
          <p:pic>
            <p:nvPicPr>
              <p:cNvPr id="102461" name="Freihand 102460">
                <a:extLst>
                  <a:ext uri="{FF2B5EF4-FFF2-40B4-BE49-F238E27FC236}">
                    <a16:creationId xmlns:a16="http://schemas.microsoft.com/office/drawing/2014/main" id="{0C36CDD1-EA53-0388-E738-BCC22DA138DE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973364" y="1191502"/>
                <a:ext cx="151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02463" name="Freihand 102462">
                <a:extLst>
                  <a:ext uri="{FF2B5EF4-FFF2-40B4-BE49-F238E27FC236}">
                    <a16:creationId xmlns:a16="http://schemas.microsoft.com/office/drawing/2014/main" id="{1FF1FC60-315C-CC0F-AB8E-2C649E56B244}"/>
                  </a:ext>
                </a:extLst>
              </p14:cNvPr>
              <p14:cNvContentPartPr/>
              <p14:nvPr/>
            </p14:nvContentPartPr>
            <p14:xfrm>
              <a:off x="7219604" y="1235782"/>
              <a:ext cx="94680" cy="178920"/>
            </p14:xfrm>
          </p:contentPart>
        </mc:Choice>
        <mc:Fallback>
          <p:pic>
            <p:nvPicPr>
              <p:cNvPr id="102463" name="Freihand 102462">
                <a:extLst>
                  <a:ext uri="{FF2B5EF4-FFF2-40B4-BE49-F238E27FC236}">
                    <a16:creationId xmlns:a16="http://schemas.microsoft.com/office/drawing/2014/main" id="{1FF1FC60-315C-CC0F-AB8E-2C649E56B24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210964" y="1227142"/>
                <a:ext cx="1123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02464" name="Freihand 102463">
                <a:extLst>
                  <a:ext uri="{FF2B5EF4-FFF2-40B4-BE49-F238E27FC236}">
                    <a16:creationId xmlns:a16="http://schemas.microsoft.com/office/drawing/2014/main" id="{3E6B64BC-7E0C-8061-CEE1-682345BD873C}"/>
                  </a:ext>
                </a:extLst>
              </p14:cNvPr>
              <p14:cNvContentPartPr/>
              <p14:nvPr/>
            </p14:nvContentPartPr>
            <p14:xfrm>
              <a:off x="7178564" y="1323622"/>
              <a:ext cx="95760" cy="32760"/>
            </p14:xfrm>
          </p:contentPart>
        </mc:Choice>
        <mc:Fallback>
          <p:pic>
            <p:nvPicPr>
              <p:cNvPr id="102464" name="Freihand 102463">
                <a:extLst>
                  <a:ext uri="{FF2B5EF4-FFF2-40B4-BE49-F238E27FC236}">
                    <a16:creationId xmlns:a16="http://schemas.microsoft.com/office/drawing/2014/main" id="{3E6B64BC-7E0C-8061-CEE1-682345BD873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169924" y="1314622"/>
                <a:ext cx="11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02467" name="Freihand 102466">
                <a:extLst>
                  <a:ext uri="{FF2B5EF4-FFF2-40B4-BE49-F238E27FC236}">
                    <a16:creationId xmlns:a16="http://schemas.microsoft.com/office/drawing/2014/main" id="{48F2128D-EEDE-ACF8-C325-69F2AC540AD1}"/>
                  </a:ext>
                </a:extLst>
              </p14:cNvPr>
              <p14:cNvContentPartPr/>
              <p14:nvPr/>
            </p14:nvContentPartPr>
            <p14:xfrm>
              <a:off x="6697244" y="924382"/>
              <a:ext cx="111240" cy="180360"/>
            </p14:xfrm>
          </p:contentPart>
        </mc:Choice>
        <mc:Fallback>
          <p:pic>
            <p:nvPicPr>
              <p:cNvPr id="102467" name="Freihand 102466">
                <a:extLst>
                  <a:ext uri="{FF2B5EF4-FFF2-40B4-BE49-F238E27FC236}">
                    <a16:creationId xmlns:a16="http://schemas.microsoft.com/office/drawing/2014/main" id="{48F2128D-EEDE-ACF8-C325-69F2AC540AD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688604" y="915742"/>
                <a:ext cx="1288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02468" name="Freihand 102467">
                <a:extLst>
                  <a:ext uri="{FF2B5EF4-FFF2-40B4-BE49-F238E27FC236}">
                    <a16:creationId xmlns:a16="http://schemas.microsoft.com/office/drawing/2014/main" id="{45BEBDB6-2803-494F-5544-68004E07EF96}"/>
                  </a:ext>
                </a:extLst>
              </p14:cNvPr>
              <p14:cNvContentPartPr/>
              <p14:nvPr/>
            </p14:nvContentPartPr>
            <p14:xfrm>
              <a:off x="7387004" y="1201222"/>
              <a:ext cx="133560" cy="6120"/>
            </p14:xfrm>
          </p:contentPart>
        </mc:Choice>
        <mc:Fallback>
          <p:pic>
            <p:nvPicPr>
              <p:cNvPr id="102468" name="Freihand 102467">
                <a:extLst>
                  <a:ext uri="{FF2B5EF4-FFF2-40B4-BE49-F238E27FC236}">
                    <a16:creationId xmlns:a16="http://schemas.microsoft.com/office/drawing/2014/main" id="{45BEBDB6-2803-494F-5544-68004E07EF9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378364" y="1192222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02469" name="Freihand 102468">
                <a:extLst>
                  <a:ext uri="{FF2B5EF4-FFF2-40B4-BE49-F238E27FC236}">
                    <a16:creationId xmlns:a16="http://schemas.microsoft.com/office/drawing/2014/main" id="{CFDCEABB-4002-807F-8573-FCCCD9CD61A4}"/>
                  </a:ext>
                </a:extLst>
              </p14:cNvPr>
              <p14:cNvContentPartPr/>
              <p14:nvPr/>
            </p14:nvContentPartPr>
            <p14:xfrm>
              <a:off x="7726124" y="964342"/>
              <a:ext cx="127080" cy="181080"/>
            </p14:xfrm>
          </p:contentPart>
        </mc:Choice>
        <mc:Fallback>
          <p:pic>
            <p:nvPicPr>
              <p:cNvPr id="102469" name="Freihand 102468">
                <a:extLst>
                  <a:ext uri="{FF2B5EF4-FFF2-40B4-BE49-F238E27FC236}">
                    <a16:creationId xmlns:a16="http://schemas.microsoft.com/office/drawing/2014/main" id="{CFDCEABB-4002-807F-8573-FCCCD9CD61A4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717124" y="955702"/>
                <a:ext cx="144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CDC7EEF3-A6B6-0B5E-5D1E-1A4789F9E417}"/>
                  </a:ext>
                </a:extLst>
              </p14:cNvPr>
              <p14:cNvContentPartPr/>
              <p14:nvPr/>
            </p14:nvContentPartPr>
            <p14:xfrm>
              <a:off x="7699484" y="1188262"/>
              <a:ext cx="209880" cy="10080"/>
            </p14:xfrm>
          </p:contentPart>
        </mc:Choice>
        <mc:Fallback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CDC7EEF3-A6B6-0B5E-5D1E-1A4789F9E41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690484" y="1179622"/>
                <a:ext cx="227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BB7D0848-2BBE-AE69-7EE8-EB9660F29CAF}"/>
                  </a:ext>
                </a:extLst>
              </p14:cNvPr>
              <p14:cNvContentPartPr/>
              <p14:nvPr/>
            </p14:nvContentPartPr>
            <p14:xfrm>
              <a:off x="7693364" y="1316422"/>
              <a:ext cx="153720" cy="210240"/>
            </p14:xfrm>
          </p:contentPart>
        </mc:Choice>
        <mc:Fallback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BB7D0848-2BBE-AE69-7EE8-EB9660F29CA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684364" y="1307422"/>
                <a:ext cx="171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02472" name="Freihand 102471">
                <a:extLst>
                  <a:ext uri="{FF2B5EF4-FFF2-40B4-BE49-F238E27FC236}">
                    <a16:creationId xmlns:a16="http://schemas.microsoft.com/office/drawing/2014/main" id="{A01A0542-4EFA-99F1-8603-8E755EF85C35}"/>
                  </a:ext>
                </a:extLst>
              </p14:cNvPr>
              <p14:cNvContentPartPr/>
              <p14:nvPr/>
            </p14:nvContentPartPr>
            <p14:xfrm>
              <a:off x="8010524" y="1167742"/>
              <a:ext cx="117360" cy="156600"/>
            </p14:xfrm>
          </p:contentPart>
        </mc:Choice>
        <mc:Fallback>
          <p:pic>
            <p:nvPicPr>
              <p:cNvPr id="102472" name="Freihand 102471">
                <a:extLst>
                  <a:ext uri="{FF2B5EF4-FFF2-40B4-BE49-F238E27FC236}">
                    <a16:creationId xmlns:a16="http://schemas.microsoft.com/office/drawing/2014/main" id="{A01A0542-4EFA-99F1-8603-8E755EF85C3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001524" y="1158742"/>
                <a:ext cx="135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02473" name="Freihand 102472">
                <a:extLst>
                  <a:ext uri="{FF2B5EF4-FFF2-40B4-BE49-F238E27FC236}">
                    <a16:creationId xmlns:a16="http://schemas.microsoft.com/office/drawing/2014/main" id="{CC038B4C-359D-9D9A-76CA-4776E5B7166D}"/>
                  </a:ext>
                </a:extLst>
              </p14:cNvPr>
              <p14:cNvContentPartPr/>
              <p14:nvPr/>
            </p14:nvContentPartPr>
            <p14:xfrm>
              <a:off x="8010524" y="1183582"/>
              <a:ext cx="97920" cy="84600"/>
            </p14:xfrm>
          </p:contentPart>
        </mc:Choice>
        <mc:Fallback>
          <p:pic>
            <p:nvPicPr>
              <p:cNvPr id="102473" name="Freihand 102472">
                <a:extLst>
                  <a:ext uri="{FF2B5EF4-FFF2-40B4-BE49-F238E27FC236}">
                    <a16:creationId xmlns:a16="http://schemas.microsoft.com/office/drawing/2014/main" id="{CC038B4C-359D-9D9A-76CA-4776E5B7166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001524" y="1174942"/>
                <a:ext cx="115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02474" name="Freihand 102473">
                <a:extLst>
                  <a:ext uri="{FF2B5EF4-FFF2-40B4-BE49-F238E27FC236}">
                    <a16:creationId xmlns:a16="http://schemas.microsoft.com/office/drawing/2014/main" id="{DDE10A94-6AD4-E835-7BB1-6E4702E99DCA}"/>
                  </a:ext>
                </a:extLst>
              </p14:cNvPr>
              <p14:cNvContentPartPr/>
              <p14:nvPr/>
            </p14:nvContentPartPr>
            <p14:xfrm>
              <a:off x="8153444" y="1250902"/>
              <a:ext cx="129600" cy="184680"/>
            </p14:xfrm>
          </p:contentPart>
        </mc:Choice>
        <mc:Fallback>
          <p:pic>
            <p:nvPicPr>
              <p:cNvPr id="102474" name="Freihand 102473">
                <a:extLst>
                  <a:ext uri="{FF2B5EF4-FFF2-40B4-BE49-F238E27FC236}">
                    <a16:creationId xmlns:a16="http://schemas.microsoft.com/office/drawing/2014/main" id="{DDE10A94-6AD4-E835-7BB1-6E4702E99DC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144444" y="1241902"/>
                <a:ext cx="147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02578" name="Freihand 102577">
                <a:extLst>
                  <a:ext uri="{FF2B5EF4-FFF2-40B4-BE49-F238E27FC236}">
                    <a16:creationId xmlns:a16="http://schemas.microsoft.com/office/drawing/2014/main" id="{4C0C4853-F520-8854-2E03-A1C8935CD70A}"/>
                  </a:ext>
                </a:extLst>
              </p14:cNvPr>
              <p14:cNvContentPartPr/>
              <p14:nvPr/>
            </p14:nvContentPartPr>
            <p14:xfrm>
              <a:off x="6349484" y="1215262"/>
              <a:ext cx="192600" cy="13320"/>
            </p14:xfrm>
          </p:contentPart>
        </mc:Choice>
        <mc:Fallback>
          <p:pic>
            <p:nvPicPr>
              <p:cNvPr id="102578" name="Freihand 102577">
                <a:extLst>
                  <a:ext uri="{FF2B5EF4-FFF2-40B4-BE49-F238E27FC236}">
                    <a16:creationId xmlns:a16="http://schemas.microsoft.com/office/drawing/2014/main" id="{4C0C4853-F520-8854-2E03-A1C8935CD70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340844" y="1206262"/>
                <a:ext cx="210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02579" name="Freihand 102578">
                <a:extLst>
                  <a:ext uri="{FF2B5EF4-FFF2-40B4-BE49-F238E27FC236}">
                    <a16:creationId xmlns:a16="http://schemas.microsoft.com/office/drawing/2014/main" id="{543735B2-3C82-F804-13D5-5DD77810BE32}"/>
                  </a:ext>
                </a:extLst>
              </p14:cNvPr>
              <p14:cNvContentPartPr/>
              <p14:nvPr/>
            </p14:nvContentPartPr>
            <p14:xfrm>
              <a:off x="6380084" y="1272862"/>
              <a:ext cx="102600" cy="13320"/>
            </p14:xfrm>
          </p:contentPart>
        </mc:Choice>
        <mc:Fallback>
          <p:pic>
            <p:nvPicPr>
              <p:cNvPr id="102579" name="Freihand 102578">
                <a:extLst>
                  <a:ext uri="{FF2B5EF4-FFF2-40B4-BE49-F238E27FC236}">
                    <a16:creationId xmlns:a16="http://schemas.microsoft.com/office/drawing/2014/main" id="{543735B2-3C82-F804-13D5-5DD77810BE3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371084" y="1264222"/>
                <a:ext cx="120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02581" name="Freihand 102580">
                <a:extLst>
                  <a:ext uri="{FF2B5EF4-FFF2-40B4-BE49-F238E27FC236}">
                    <a16:creationId xmlns:a16="http://schemas.microsoft.com/office/drawing/2014/main" id="{7D38D0CA-24D7-567E-858C-2D78AD167526}"/>
                  </a:ext>
                </a:extLst>
              </p14:cNvPr>
              <p14:cNvContentPartPr/>
              <p14:nvPr/>
            </p14:nvContentPartPr>
            <p14:xfrm>
              <a:off x="6020084" y="1006822"/>
              <a:ext cx="140040" cy="185040"/>
            </p14:xfrm>
          </p:contentPart>
        </mc:Choice>
        <mc:Fallback>
          <p:pic>
            <p:nvPicPr>
              <p:cNvPr id="102581" name="Freihand 102580">
                <a:extLst>
                  <a:ext uri="{FF2B5EF4-FFF2-40B4-BE49-F238E27FC236}">
                    <a16:creationId xmlns:a16="http://schemas.microsoft.com/office/drawing/2014/main" id="{7D38D0CA-24D7-567E-858C-2D78AD16752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011084" y="997822"/>
                <a:ext cx="1576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02582" name="Freihand 102581">
                <a:extLst>
                  <a:ext uri="{FF2B5EF4-FFF2-40B4-BE49-F238E27FC236}">
                    <a16:creationId xmlns:a16="http://schemas.microsoft.com/office/drawing/2014/main" id="{C98F9479-6C6D-800C-AB88-56301F6118B9}"/>
                  </a:ext>
                </a:extLst>
              </p14:cNvPr>
              <p14:cNvContentPartPr/>
              <p14:nvPr/>
            </p14:nvContentPartPr>
            <p14:xfrm>
              <a:off x="6046004" y="983062"/>
              <a:ext cx="172800" cy="19440"/>
            </p14:xfrm>
          </p:contentPart>
        </mc:Choice>
        <mc:Fallback>
          <p:pic>
            <p:nvPicPr>
              <p:cNvPr id="102582" name="Freihand 102581">
                <a:extLst>
                  <a:ext uri="{FF2B5EF4-FFF2-40B4-BE49-F238E27FC236}">
                    <a16:creationId xmlns:a16="http://schemas.microsoft.com/office/drawing/2014/main" id="{C98F9479-6C6D-800C-AB88-56301F6118B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037364" y="974062"/>
                <a:ext cx="190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02584" name="Freihand 102583">
                <a:extLst>
                  <a:ext uri="{FF2B5EF4-FFF2-40B4-BE49-F238E27FC236}">
                    <a16:creationId xmlns:a16="http://schemas.microsoft.com/office/drawing/2014/main" id="{EBD6AFDA-AEB1-2E40-2C4A-B7D40E25A902}"/>
                  </a:ext>
                </a:extLst>
              </p14:cNvPr>
              <p14:cNvContentPartPr/>
              <p14:nvPr/>
            </p14:nvContentPartPr>
            <p14:xfrm>
              <a:off x="5922164" y="1248022"/>
              <a:ext cx="279360" cy="29520"/>
            </p14:xfrm>
          </p:contentPart>
        </mc:Choice>
        <mc:Fallback>
          <p:pic>
            <p:nvPicPr>
              <p:cNvPr id="102584" name="Freihand 102583">
                <a:extLst>
                  <a:ext uri="{FF2B5EF4-FFF2-40B4-BE49-F238E27FC236}">
                    <a16:creationId xmlns:a16="http://schemas.microsoft.com/office/drawing/2014/main" id="{EBD6AFDA-AEB1-2E40-2C4A-B7D40E25A90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913524" y="1239382"/>
                <a:ext cx="297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02585" name="Freihand 102584">
                <a:extLst>
                  <a:ext uri="{FF2B5EF4-FFF2-40B4-BE49-F238E27FC236}">
                    <a16:creationId xmlns:a16="http://schemas.microsoft.com/office/drawing/2014/main" id="{6D653DF7-F35C-0B04-EEBC-2FC2D4455EC9}"/>
                  </a:ext>
                </a:extLst>
              </p14:cNvPr>
              <p14:cNvContentPartPr/>
              <p14:nvPr/>
            </p14:nvContentPartPr>
            <p14:xfrm>
              <a:off x="5947364" y="1353502"/>
              <a:ext cx="146160" cy="187920"/>
            </p14:xfrm>
          </p:contentPart>
        </mc:Choice>
        <mc:Fallback>
          <p:pic>
            <p:nvPicPr>
              <p:cNvPr id="102585" name="Freihand 102584">
                <a:extLst>
                  <a:ext uri="{FF2B5EF4-FFF2-40B4-BE49-F238E27FC236}">
                    <a16:creationId xmlns:a16="http://schemas.microsoft.com/office/drawing/2014/main" id="{6D653DF7-F35C-0B04-EEBC-2FC2D4455EC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938364" y="1344502"/>
                <a:ext cx="163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02586" name="Freihand 102585">
                <a:extLst>
                  <a:ext uri="{FF2B5EF4-FFF2-40B4-BE49-F238E27FC236}">
                    <a16:creationId xmlns:a16="http://schemas.microsoft.com/office/drawing/2014/main" id="{AF0D5479-3B06-1194-C13C-AEEEF10FB530}"/>
                  </a:ext>
                </a:extLst>
              </p14:cNvPr>
              <p14:cNvContentPartPr/>
              <p14:nvPr/>
            </p14:nvContentPartPr>
            <p14:xfrm>
              <a:off x="6205484" y="1168462"/>
              <a:ext cx="92520" cy="181440"/>
            </p14:xfrm>
          </p:contentPart>
        </mc:Choice>
        <mc:Fallback>
          <p:pic>
            <p:nvPicPr>
              <p:cNvPr id="102586" name="Freihand 102585">
                <a:extLst>
                  <a:ext uri="{FF2B5EF4-FFF2-40B4-BE49-F238E27FC236}">
                    <a16:creationId xmlns:a16="http://schemas.microsoft.com/office/drawing/2014/main" id="{AF0D5479-3B06-1194-C13C-AEEEF10FB53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196844" y="1159462"/>
                <a:ext cx="110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02587" name="Freihand 102586">
                <a:extLst>
                  <a:ext uri="{FF2B5EF4-FFF2-40B4-BE49-F238E27FC236}">
                    <a16:creationId xmlns:a16="http://schemas.microsoft.com/office/drawing/2014/main" id="{61FFE103-9B70-4A19-D29A-05B167442A77}"/>
                  </a:ext>
                </a:extLst>
              </p14:cNvPr>
              <p14:cNvContentPartPr/>
              <p14:nvPr/>
            </p14:nvContentPartPr>
            <p14:xfrm>
              <a:off x="6213764" y="1176742"/>
              <a:ext cx="57600" cy="172440"/>
            </p14:xfrm>
          </p:contentPart>
        </mc:Choice>
        <mc:Fallback>
          <p:pic>
            <p:nvPicPr>
              <p:cNvPr id="102587" name="Freihand 102586">
                <a:extLst>
                  <a:ext uri="{FF2B5EF4-FFF2-40B4-BE49-F238E27FC236}">
                    <a16:creationId xmlns:a16="http://schemas.microsoft.com/office/drawing/2014/main" id="{61FFE103-9B70-4A19-D29A-05B167442A77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204764" y="1167742"/>
                <a:ext cx="75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02588" name="Freihand 102587">
                <a:extLst>
                  <a:ext uri="{FF2B5EF4-FFF2-40B4-BE49-F238E27FC236}">
                    <a16:creationId xmlns:a16="http://schemas.microsoft.com/office/drawing/2014/main" id="{B18B5420-9092-F574-2210-41785DF311AD}"/>
                  </a:ext>
                </a:extLst>
              </p14:cNvPr>
              <p14:cNvContentPartPr/>
              <p14:nvPr/>
            </p14:nvContentPartPr>
            <p14:xfrm>
              <a:off x="6270644" y="1326862"/>
              <a:ext cx="86760" cy="151200"/>
            </p14:xfrm>
          </p:contentPart>
        </mc:Choice>
        <mc:Fallback>
          <p:pic>
            <p:nvPicPr>
              <p:cNvPr id="102588" name="Freihand 102587">
                <a:extLst>
                  <a:ext uri="{FF2B5EF4-FFF2-40B4-BE49-F238E27FC236}">
                    <a16:creationId xmlns:a16="http://schemas.microsoft.com/office/drawing/2014/main" id="{B18B5420-9092-F574-2210-41785DF311A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261644" y="1317862"/>
                <a:ext cx="104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02589" name="Freihand 102588">
                <a:extLst>
                  <a:ext uri="{FF2B5EF4-FFF2-40B4-BE49-F238E27FC236}">
                    <a16:creationId xmlns:a16="http://schemas.microsoft.com/office/drawing/2014/main" id="{81ED0BE3-0C3D-2478-18B3-CB771DE9EA57}"/>
                  </a:ext>
                </a:extLst>
              </p14:cNvPr>
              <p14:cNvContentPartPr/>
              <p14:nvPr/>
            </p14:nvContentPartPr>
            <p14:xfrm>
              <a:off x="6253364" y="1385902"/>
              <a:ext cx="141840" cy="14400"/>
            </p14:xfrm>
          </p:contentPart>
        </mc:Choice>
        <mc:Fallback>
          <p:pic>
            <p:nvPicPr>
              <p:cNvPr id="102589" name="Freihand 102588">
                <a:extLst>
                  <a:ext uri="{FF2B5EF4-FFF2-40B4-BE49-F238E27FC236}">
                    <a16:creationId xmlns:a16="http://schemas.microsoft.com/office/drawing/2014/main" id="{81ED0BE3-0C3D-2478-18B3-CB771DE9EA5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244724" y="1377262"/>
                <a:ext cx="159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02591" name="Freihand 102590">
                <a:extLst>
                  <a:ext uri="{FF2B5EF4-FFF2-40B4-BE49-F238E27FC236}">
                    <a16:creationId xmlns:a16="http://schemas.microsoft.com/office/drawing/2014/main" id="{A2261B7C-FDA2-0A45-F763-6B70C2787DF6}"/>
                  </a:ext>
                </a:extLst>
              </p14:cNvPr>
              <p14:cNvContentPartPr/>
              <p14:nvPr/>
            </p14:nvContentPartPr>
            <p14:xfrm>
              <a:off x="10532684" y="1171342"/>
              <a:ext cx="323640" cy="214200"/>
            </p14:xfrm>
          </p:contentPart>
        </mc:Choice>
        <mc:Fallback>
          <p:pic>
            <p:nvPicPr>
              <p:cNvPr id="102591" name="Freihand 102590">
                <a:extLst>
                  <a:ext uri="{FF2B5EF4-FFF2-40B4-BE49-F238E27FC236}">
                    <a16:creationId xmlns:a16="http://schemas.microsoft.com/office/drawing/2014/main" id="{A2261B7C-FDA2-0A45-F763-6B70C2787DF6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524044" y="1162702"/>
                <a:ext cx="341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02592" name="Freihand 102591">
                <a:extLst>
                  <a:ext uri="{FF2B5EF4-FFF2-40B4-BE49-F238E27FC236}">
                    <a16:creationId xmlns:a16="http://schemas.microsoft.com/office/drawing/2014/main" id="{3C1943CD-31A5-B92B-A23E-21194B9BDCFE}"/>
                  </a:ext>
                </a:extLst>
              </p14:cNvPr>
              <p14:cNvContentPartPr/>
              <p14:nvPr/>
            </p14:nvContentPartPr>
            <p14:xfrm>
              <a:off x="10721324" y="1334422"/>
              <a:ext cx="116640" cy="182520"/>
            </p14:xfrm>
          </p:contentPart>
        </mc:Choice>
        <mc:Fallback>
          <p:pic>
            <p:nvPicPr>
              <p:cNvPr id="102592" name="Freihand 102591">
                <a:extLst>
                  <a:ext uri="{FF2B5EF4-FFF2-40B4-BE49-F238E27FC236}">
                    <a16:creationId xmlns:a16="http://schemas.microsoft.com/office/drawing/2014/main" id="{3C1943CD-31A5-B92B-A23E-21194B9BDCFE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712684" y="1325782"/>
                <a:ext cx="134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02593" name="Freihand 102592">
                <a:extLst>
                  <a:ext uri="{FF2B5EF4-FFF2-40B4-BE49-F238E27FC236}">
                    <a16:creationId xmlns:a16="http://schemas.microsoft.com/office/drawing/2014/main" id="{42C2D924-41FC-B466-ABF7-E15A136B4692}"/>
                  </a:ext>
                </a:extLst>
              </p14:cNvPr>
              <p14:cNvContentPartPr/>
              <p14:nvPr/>
            </p14:nvContentPartPr>
            <p14:xfrm>
              <a:off x="10757684" y="1249102"/>
              <a:ext cx="150120" cy="93600"/>
            </p14:xfrm>
          </p:contentPart>
        </mc:Choice>
        <mc:Fallback>
          <p:pic>
            <p:nvPicPr>
              <p:cNvPr id="102593" name="Freihand 102592">
                <a:extLst>
                  <a:ext uri="{FF2B5EF4-FFF2-40B4-BE49-F238E27FC236}">
                    <a16:creationId xmlns:a16="http://schemas.microsoft.com/office/drawing/2014/main" id="{42C2D924-41FC-B466-ABF7-E15A136B469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748684" y="1240462"/>
                <a:ext cx="167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02616" name="Freihand 102615">
                <a:extLst>
                  <a:ext uri="{FF2B5EF4-FFF2-40B4-BE49-F238E27FC236}">
                    <a16:creationId xmlns:a16="http://schemas.microsoft.com/office/drawing/2014/main" id="{0AEE1169-790C-6DB8-7DCA-46F974D1CA05}"/>
                  </a:ext>
                </a:extLst>
              </p14:cNvPr>
              <p14:cNvContentPartPr/>
              <p14:nvPr/>
            </p14:nvContentPartPr>
            <p14:xfrm>
              <a:off x="7632164" y="2506942"/>
              <a:ext cx="77400" cy="356400"/>
            </p14:xfrm>
          </p:contentPart>
        </mc:Choice>
        <mc:Fallback>
          <p:pic>
            <p:nvPicPr>
              <p:cNvPr id="102616" name="Freihand 102615">
                <a:extLst>
                  <a:ext uri="{FF2B5EF4-FFF2-40B4-BE49-F238E27FC236}">
                    <a16:creationId xmlns:a16="http://schemas.microsoft.com/office/drawing/2014/main" id="{0AEE1169-790C-6DB8-7DCA-46F974D1CA0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623524" y="2498302"/>
                <a:ext cx="95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02617" name="Freihand 102616">
                <a:extLst>
                  <a:ext uri="{FF2B5EF4-FFF2-40B4-BE49-F238E27FC236}">
                    <a16:creationId xmlns:a16="http://schemas.microsoft.com/office/drawing/2014/main" id="{1AC160B6-B775-1A42-67F3-7E44E7F555D9}"/>
                  </a:ext>
                </a:extLst>
              </p14:cNvPr>
              <p14:cNvContentPartPr/>
              <p14:nvPr/>
            </p14:nvContentPartPr>
            <p14:xfrm>
              <a:off x="7583924" y="2712862"/>
              <a:ext cx="130320" cy="23400"/>
            </p14:xfrm>
          </p:contentPart>
        </mc:Choice>
        <mc:Fallback>
          <p:pic>
            <p:nvPicPr>
              <p:cNvPr id="102617" name="Freihand 102616">
                <a:extLst>
                  <a:ext uri="{FF2B5EF4-FFF2-40B4-BE49-F238E27FC236}">
                    <a16:creationId xmlns:a16="http://schemas.microsoft.com/office/drawing/2014/main" id="{1AC160B6-B775-1A42-67F3-7E44E7F555D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574924" y="2704222"/>
                <a:ext cx="147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02618" name="Freihand 102617">
                <a:extLst>
                  <a:ext uri="{FF2B5EF4-FFF2-40B4-BE49-F238E27FC236}">
                    <a16:creationId xmlns:a16="http://schemas.microsoft.com/office/drawing/2014/main" id="{E40D5149-4FB9-0FDE-DE0F-7715200DA7AC}"/>
                  </a:ext>
                </a:extLst>
              </p14:cNvPr>
              <p14:cNvContentPartPr/>
              <p14:nvPr/>
            </p14:nvContentPartPr>
            <p14:xfrm>
              <a:off x="7799564" y="2529982"/>
              <a:ext cx="268200" cy="230400"/>
            </p14:xfrm>
          </p:contentPart>
        </mc:Choice>
        <mc:Fallback>
          <p:pic>
            <p:nvPicPr>
              <p:cNvPr id="102618" name="Freihand 102617">
                <a:extLst>
                  <a:ext uri="{FF2B5EF4-FFF2-40B4-BE49-F238E27FC236}">
                    <a16:creationId xmlns:a16="http://schemas.microsoft.com/office/drawing/2014/main" id="{E40D5149-4FB9-0FDE-DE0F-7715200DA7A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790564" y="2520982"/>
                <a:ext cx="285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02619" name="Freihand 102618">
                <a:extLst>
                  <a:ext uri="{FF2B5EF4-FFF2-40B4-BE49-F238E27FC236}">
                    <a16:creationId xmlns:a16="http://schemas.microsoft.com/office/drawing/2014/main" id="{C5746353-03E1-69BB-20CD-4F4AC39CF34E}"/>
                  </a:ext>
                </a:extLst>
              </p14:cNvPr>
              <p14:cNvContentPartPr/>
              <p14:nvPr/>
            </p14:nvContentPartPr>
            <p14:xfrm>
              <a:off x="8139044" y="2540062"/>
              <a:ext cx="58680" cy="194760"/>
            </p14:xfrm>
          </p:contentPart>
        </mc:Choice>
        <mc:Fallback>
          <p:pic>
            <p:nvPicPr>
              <p:cNvPr id="102619" name="Freihand 102618">
                <a:extLst>
                  <a:ext uri="{FF2B5EF4-FFF2-40B4-BE49-F238E27FC236}">
                    <a16:creationId xmlns:a16="http://schemas.microsoft.com/office/drawing/2014/main" id="{C5746353-03E1-69BB-20CD-4F4AC39CF34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130044" y="2531422"/>
                <a:ext cx="76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02620" name="Freihand 102619">
                <a:extLst>
                  <a:ext uri="{FF2B5EF4-FFF2-40B4-BE49-F238E27FC236}">
                    <a16:creationId xmlns:a16="http://schemas.microsoft.com/office/drawing/2014/main" id="{AAB62604-FBD4-6433-BBBC-ED009BF47EDE}"/>
                  </a:ext>
                </a:extLst>
              </p14:cNvPr>
              <p14:cNvContentPartPr/>
              <p14:nvPr/>
            </p14:nvContentPartPr>
            <p14:xfrm>
              <a:off x="8372324" y="2587582"/>
              <a:ext cx="180360" cy="94680"/>
            </p14:xfrm>
          </p:contentPart>
        </mc:Choice>
        <mc:Fallback>
          <p:pic>
            <p:nvPicPr>
              <p:cNvPr id="102620" name="Freihand 102619">
                <a:extLst>
                  <a:ext uri="{FF2B5EF4-FFF2-40B4-BE49-F238E27FC236}">
                    <a16:creationId xmlns:a16="http://schemas.microsoft.com/office/drawing/2014/main" id="{AAB62604-FBD4-6433-BBBC-ED009BF47ED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363324" y="2578942"/>
                <a:ext cx="198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02632" name="Freihand 102631">
                <a:extLst>
                  <a:ext uri="{FF2B5EF4-FFF2-40B4-BE49-F238E27FC236}">
                    <a16:creationId xmlns:a16="http://schemas.microsoft.com/office/drawing/2014/main" id="{8141BCDE-C698-0179-D8EF-2BA930AD2781}"/>
                  </a:ext>
                </a:extLst>
              </p14:cNvPr>
              <p14:cNvContentPartPr/>
              <p14:nvPr/>
            </p14:nvContentPartPr>
            <p14:xfrm>
              <a:off x="3290204" y="1277542"/>
              <a:ext cx="189000" cy="146160"/>
            </p14:xfrm>
          </p:contentPart>
        </mc:Choice>
        <mc:Fallback>
          <p:pic>
            <p:nvPicPr>
              <p:cNvPr id="102632" name="Freihand 102631">
                <a:extLst>
                  <a:ext uri="{FF2B5EF4-FFF2-40B4-BE49-F238E27FC236}">
                    <a16:creationId xmlns:a16="http://schemas.microsoft.com/office/drawing/2014/main" id="{8141BCDE-C698-0179-D8EF-2BA930AD278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281564" y="1268902"/>
                <a:ext cx="206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02633" name="Freihand 102632">
                <a:extLst>
                  <a:ext uri="{FF2B5EF4-FFF2-40B4-BE49-F238E27FC236}">
                    <a16:creationId xmlns:a16="http://schemas.microsoft.com/office/drawing/2014/main" id="{66426332-AD2C-B5AD-D579-5C898711526D}"/>
                  </a:ext>
                </a:extLst>
              </p14:cNvPr>
              <p14:cNvContentPartPr/>
              <p14:nvPr/>
            </p14:nvContentPartPr>
            <p14:xfrm>
              <a:off x="3585044" y="1172782"/>
              <a:ext cx="71640" cy="236160"/>
            </p14:xfrm>
          </p:contentPart>
        </mc:Choice>
        <mc:Fallback>
          <p:pic>
            <p:nvPicPr>
              <p:cNvPr id="102633" name="Freihand 102632">
                <a:extLst>
                  <a:ext uri="{FF2B5EF4-FFF2-40B4-BE49-F238E27FC236}">
                    <a16:creationId xmlns:a16="http://schemas.microsoft.com/office/drawing/2014/main" id="{66426332-AD2C-B5AD-D579-5C898711526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576044" y="1164142"/>
                <a:ext cx="89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02634" name="Freihand 102633">
                <a:extLst>
                  <a:ext uri="{FF2B5EF4-FFF2-40B4-BE49-F238E27FC236}">
                    <a16:creationId xmlns:a16="http://schemas.microsoft.com/office/drawing/2014/main" id="{7304D5C5-681E-D855-390A-6D05D42B53FC}"/>
                  </a:ext>
                </a:extLst>
              </p14:cNvPr>
              <p14:cNvContentPartPr/>
              <p14:nvPr/>
            </p14:nvContentPartPr>
            <p14:xfrm>
              <a:off x="3782324" y="1214182"/>
              <a:ext cx="132480" cy="162000"/>
            </p14:xfrm>
          </p:contentPart>
        </mc:Choice>
        <mc:Fallback>
          <p:pic>
            <p:nvPicPr>
              <p:cNvPr id="102634" name="Freihand 102633">
                <a:extLst>
                  <a:ext uri="{FF2B5EF4-FFF2-40B4-BE49-F238E27FC236}">
                    <a16:creationId xmlns:a16="http://schemas.microsoft.com/office/drawing/2014/main" id="{7304D5C5-681E-D855-390A-6D05D42B53FC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773684" y="1205182"/>
                <a:ext cx="150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02637" name="Freihand 102636">
                <a:extLst>
                  <a:ext uri="{FF2B5EF4-FFF2-40B4-BE49-F238E27FC236}">
                    <a16:creationId xmlns:a16="http://schemas.microsoft.com/office/drawing/2014/main" id="{FDCA7045-7937-6494-2746-DD40BD0AF8ED}"/>
                  </a:ext>
                </a:extLst>
              </p14:cNvPr>
              <p14:cNvContentPartPr/>
              <p14:nvPr/>
            </p14:nvContentPartPr>
            <p14:xfrm>
              <a:off x="3951884" y="1079542"/>
              <a:ext cx="64440" cy="340920"/>
            </p14:xfrm>
          </p:contentPart>
        </mc:Choice>
        <mc:Fallback>
          <p:pic>
            <p:nvPicPr>
              <p:cNvPr id="102637" name="Freihand 102636">
                <a:extLst>
                  <a:ext uri="{FF2B5EF4-FFF2-40B4-BE49-F238E27FC236}">
                    <a16:creationId xmlns:a16="http://schemas.microsoft.com/office/drawing/2014/main" id="{FDCA7045-7937-6494-2746-DD40BD0AF8E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942884" y="1070542"/>
                <a:ext cx="820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02638" name="Freihand 102637">
                <a:extLst>
                  <a:ext uri="{FF2B5EF4-FFF2-40B4-BE49-F238E27FC236}">
                    <a16:creationId xmlns:a16="http://schemas.microsoft.com/office/drawing/2014/main" id="{EF19AB6F-F105-00D9-343E-D7B1DCCB22FA}"/>
                  </a:ext>
                </a:extLst>
              </p14:cNvPr>
              <p14:cNvContentPartPr/>
              <p14:nvPr/>
            </p14:nvContentPartPr>
            <p14:xfrm>
              <a:off x="4256084" y="1269622"/>
              <a:ext cx="282960" cy="170640"/>
            </p14:xfrm>
          </p:contentPart>
        </mc:Choice>
        <mc:Fallback>
          <p:pic>
            <p:nvPicPr>
              <p:cNvPr id="102638" name="Freihand 102637">
                <a:extLst>
                  <a:ext uri="{FF2B5EF4-FFF2-40B4-BE49-F238E27FC236}">
                    <a16:creationId xmlns:a16="http://schemas.microsoft.com/office/drawing/2014/main" id="{EF19AB6F-F105-00D9-343E-D7B1DCCB22F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247444" y="1260622"/>
                <a:ext cx="300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02639" name="Freihand 102638">
                <a:extLst>
                  <a:ext uri="{FF2B5EF4-FFF2-40B4-BE49-F238E27FC236}">
                    <a16:creationId xmlns:a16="http://schemas.microsoft.com/office/drawing/2014/main" id="{4DBAE7A9-66A0-6450-963A-5CD4B4C126E9}"/>
                  </a:ext>
                </a:extLst>
              </p14:cNvPr>
              <p14:cNvContentPartPr/>
              <p14:nvPr/>
            </p14:nvContentPartPr>
            <p14:xfrm>
              <a:off x="4669004" y="1212022"/>
              <a:ext cx="195480" cy="203760"/>
            </p14:xfrm>
          </p:contentPart>
        </mc:Choice>
        <mc:Fallback>
          <p:pic>
            <p:nvPicPr>
              <p:cNvPr id="102639" name="Freihand 102638">
                <a:extLst>
                  <a:ext uri="{FF2B5EF4-FFF2-40B4-BE49-F238E27FC236}">
                    <a16:creationId xmlns:a16="http://schemas.microsoft.com/office/drawing/2014/main" id="{4DBAE7A9-66A0-6450-963A-5CD4B4C126E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660004" y="1203382"/>
                <a:ext cx="2131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02640" name="Freihand 102639">
                <a:extLst>
                  <a:ext uri="{FF2B5EF4-FFF2-40B4-BE49-F238E27FC236}">
                    <a16:creationId xmlns:a16="http://schemas.microsoft.com/office/drawing/2014/main" id="{6D557E53-898C-0284-1539-8EDDFBCF8FDA}"/>
                  </a:ext>
                </a:extLst>
              </p14:cNvPr>
              <p14:cNvContentPartPr/>
              <p14:nvPr/>
            </p14:nvContentPartPr>
            <p14:xfrm>
              <a:off x="4754684" y="1206262"/>
              <a:ext cx="223200" cy="380160"/>
            </p14:xfrm>
          </p:contentPart>
        </mc:Choice>
        <mc:Fallback>
          <p:pic>
            <p:nvPicPr>
              <p:cNvPr id="102640" name="Freihand 102639">
                <a:extLst>
                  <a:ext uri="{FF2B5EF4-FFF2-40B4-BE49-F238E27FC236}">
                    <a16:creationId xmlns:a16="http://schemas.microsoft.com/office/drawing/2014/main" id="{6D557E53-898C-0284-1539-8EDDFBCF8FDA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745684" y="1197622"/>
                <a:ext cx="24084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56" name="Gruppieren 102655">
            <a:extLst>
              <a:ext uri="{FF2B5EF4-FFF2-40B4-BE49-F238E27FC236}">
                <a16:creationId xmlns:a16="http://schemas.microsoft.com/office/drawing/2014/main" id="{90F1F274-0037-553D-57F0-4694CD482380}"/>
              </a:ext>
            </a:extLst>
          </p:cNvPr>
          <p:cNvGrpSpPr/>
          <p:nvPr/>
        </p:nvGrpSpPr>
        <p:grpSpPr>
          <a:xfrm>
            <a:off x="7776884" y="2980342"/>
            <a:ext cx="956520" cy="396360"/>
            <a:chOff x="7776884" y="2980342"/>
            <a:chExt cx="9565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2642" name="Freihand 102641">
                  <a:extLst>
                    <a:ext uri="{FF2B5EF4-FFF2-40B4-BE49-F238E27FC236}">
                      <a16:creationId xmlns:a16="http://schemas.microsoft.com/office/drawing/2014/main" id="{00F28D34-AA1B-1C87-C51C-F13A13296745}"/>
                    </a:ext>
                  </a:extLst>
                </p14:cNvPr>
                <p14:cNvContentPartPr/>
                <p14:nvPr/>
              </p14:nvContentPartPr>
              <p14:xfrm>
                <a:off x="7776884" y="3073942"/>
                <a:ext cx="147960" cy="302760"/>
              </p14:xfrm>
            </p:contentPart>
          </mc:Choice>
          <mc:Fallback>
            <p:pic>
              <p:nvPicPr>
                <p:cNvPr id="102642" name="Freihand 102641">
                  <a:extLst>
                    <a:ext uri="{FF2B5EF4-FFF2-40B4-BE49-F238E27FC236}">
                      <a16:creationId xmlns:a16="http://schemas.microsoft.com/office/drawing/2014/main" id="{00F28D34-AA1B-1C87-C51C-F13A132967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67884" y="3065302"/>
                  <a:ext cx="165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2643" name="Freihand 102642">
                  <a:extLst>
                    <a:ext uri="{FF2B5EF4-FFF2-40B4-BE49-F238E27FC236}">
                      <a16:creationId xmlns:a16="http://schemas.microsoft.com/office/drawing/2014/main" id="{39A4B4A0-7C56-D9E4-19D4-81134D1A7865}"/>
                    </a:ext>
                  </a:extLst>
                </p14:cNvPr>
                <p14:cNvContentPartPr/>
                <p14:nvPr/>
              </p14:nvContentPartPr>
              <p14:xfrm>
                <a:off x="7947164" y="2980342"/>
                <a:ext cx="219600" cy="256680"/>
              </p14:xfrm>
            </p:contentPart>
          </mc:Choice>
          <mc:Fallback>
            <p:pic>
              <p:nvPicPr>
                <p:cNvPr id="102643" name="Freihand 102642">
                  <a:extLst>
                    <a:ext uri="{FF2B5EF4-FFF2-40B4-BE49-F238E27FC236}">
                      <a16:creationId xmlns:a16="http://schemas.microsoft.com/office/drawing/2014/main" id="{39A4B4A0-7C56-D9E4-19D4-81134D1A786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38164" y="2971342"/>
                  <a:ext cx="237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7FF67C9F-1A39-8024-33F3-38C039554015}"/>
                    </a:ext>
                  </a:extLst>
                </p14:cNvPr>
                <p14:cNvContentPartPr/>
                <p14:nvPr/>
              </p14:nvContentPartPr>
              <p14:xfrm>
                <a:off x="8160284" y="3113902"/>
                <a:ext cx="125280" cy="13644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7FF67C9F-1A39-8024-33F3-38C03955401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51284" y="3104902"/>
                  <a:ext cx="142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0082CCA1-6051-F6B4-3F42-00A67C985D83}"/>
                    </a:ext>
                  </a:extLst>
                </p14:cNvPr>
                <p14:cNvContentPartPr/>
                <p14:nvPr/>
              </p14:nvContentPartPr>
              <p14:xfrm>
                <a:off x="8370524" y="3027862"/>
                <a:ext cx="340920" cy="21096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0082CCA1-6051-F6B4-3F42-00A67C985D8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61884" y="3018862"/>
                  <a:ext cx="35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DEF0E200-10AD-6886-4D5E-4E5B80957856}"/>
                    </a:ext>
                  </a:extLst>
                </p14:cNvPr>
                <p14:cNvContentPartPr/>
                <p14:nvPr/>
              </p14:nvContentPartPr>
              <p14:xfrm>
                <a:off x="8577884" y="3134422"/>
                <a:ext cx="155520" cy="16200"/>
              </p14:xfrm>
            </p:contentPart>
          </mc:Choice>
          <mc:Fallback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DEF0E200-10AD-6886-4D5E-4E5B809578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69244" y="3125782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02647" name="Freihand 102646">
                <a:extLst>
                  <a:ext uri="{FF2B5EF4-FFF2-40B4-BE49-F238E27FC236}">
                    <a16:creationId xmlns:a16="http://schemas.microsoft.com/office/drawing/2014/main" id="{6E75E1D4-7573-4A90-363C-F054AA8281AC}"/>
                  </a:ext>
                </a:extLst>
              </p14:cNvPr>
              <p14:cNvContentPartPr/>
              <p14:nvPr/>
            </p14:nvContentPartPr>
            <p14:xfrm>
              <a:off x="8970644" y="2983222"/>
              <a:ext cx="248760" cy="228240"/>
            </p14:xfrm>
          </p:contentPart>
        </mc:Choice>
        <mc:Fallback>
          <p:pic>
            <p:nvPicPr>
              <p:cNvPr id="102647" name="Freihand 102646">
                <a:extLst>
                  <a:ext uri="{FF2B5EF4-FFF2-40B4-BE49-F238E27FC236}">
                    <a16:creationId xmlns:a16="http://schemas.microsoft.com/office/drawing/2014/main" id="{6E75E1D4-7573-4A90-363C-F054AA8281AC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961644" y="2974582"/>
                <a:ext cx="266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02648" name="Freihand 102647">
                <a:extLst>
                  <a:ext uri="{FF2B5EF4-FFF2-40B4-BE49-F238E27FC236}">
                    <a16:creationId xmlns:a16="http://schemas.microsoft.com/office/drawing/2014/main" id="{805AC195-A1D8-0EED-CBF0-198A4B3D414A}"/>
                  </a:ext>
                </a:extLst>
              </p14:cNvPr>
              <p14:cNvContentPartPr/>
              <p14:nvPr/>
            </p14:nvContentPartPr>
            <p14:xfrm>
              <a:off x="9418484" y="3048742"/>
              <a:ext cx="231840" cy="163440"/>
            </p14:xfrm>
          </p:contentPart>
        </mc:Choice>
        <mc:Fallback>
          <p:pic>
            <p:nvPicPr>
              <p:cNvPr id="102648" name="Freihand 102647">
                <a:extLst>
                  <a:ext uri="{FF2B5EF4-FFF2-40B4-BE49-F238E27FC236}">
                    <a16:creationId xmlns:a16="http://schemas.microsoft.com/office/drawing/2014/main" id="{805AC195-A1D8-0EED-CBF0-198A4B3D414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409844" y="3040102"/>
                <a:ext cx="2494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55" name="Gruppieren 102654">
            <a:extLst>
              <a:ext uri="{FF2B5EF4-FFF2-40B4-BE49-F238E27FC236}">
                <a16:creationId xmlns:a16="http://schemas.microsoft.com/office/drawing/2014/main" id="{0CD24432-F82F-1DE6-6299-C1AE702BC1B9}"/>
              </a:ext>
            </a:extLst>
          </p:cNvPr>
          <p:cNvGrpSpPr/>
          <p:nvPr/>
        </p:nvGrpSpPr>
        <p:grpSpPr>
          <a:xfrm>
            <a:off x="9904124" y="3064222"/>
            <a:ext cx="183960" cy="133920"/>
            <a:chOff x="9904124" y="3064222"/>
            <a:chExt cx="18396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83816CDA-72FA-34FB-20C7-3C7F808127EB}"/>
                    </a:ext>
                  </a:extLst>
                </p14:cNvPr>
                <p14:cNvContentPartPr/>
                <p14:nvPr/>
              </p14:nvContentPartPr>
              <p14:xfrm>
                <a:off x="9974684" y="3064222"/>
                <a:ext cx="30240" cy="13392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83816CDA-72FA-34FB-20C7-3C7F808127E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66044" y="3055582"/>
                  <a:ext cx="4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02016AA1-43E5-1946-D684-EF2C05DA52FF}"/>
                    </a:ext>
                  </a:extLst>
                </p14:cNvPr>
                <p14:cNvContentPartPr/>
                <p14:nvPr/>
              </p14:nvContentPartPr>
              <p14:xfrm>
                <a:off x="9904124" y="3087982"/>
                <a:ext cx="183960" cy="2556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02016AA1-43E5-1946-D684-EF2C05DA52F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95484" y="3079342"/>
                  <a:ext cx="2016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54" name="Gruppieren 102653">
            <a:extLst>
              <a:ext uri="{FF2B5EF4-FFF2-40B4-BE49-F238E27FC236}">
                <a16:creationId xmlns:a16="http://schemas.microsoft.com/office/drawing/2014/main" id="{45CA00E1-4067-2623-DD1F-2AFD4F956114}"/>
              </a:ext>
            </a:extLst>
          </p:cNvPr>
          <p:cNvGrpSpPr/>
          <p:nvPr/>
        </p:nvGrpSpPr>
        <p:grpSpPr>
          <a:xfrm>
            <a:off x="10290764" y="2772982"/>
            <a:ext cx="800640" cy="438120"/>
            <a:chOff x="10290764" y="2772982"/>
            <a:chExt cx="80064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6391BC91-B72F-D175-25B4-6BF355F91FEF}"/>
                    </a:ext>
                  </a:extLst>
                </p14:cNvPr>
                <p14:cNvContentPartPr/>
                <p14:nvPr/>
              </p14:nvContentPartPr>
              <p14:xfrm>
                <a:off x="10290764" y="3022102"/>
                <a:ext cx="222480" cy="189000"/>
              </p14:xfrm>
            </p:contentPart>
          </mc:Choice>
          <mc:Fallback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6391BC91-B72F-D175-25B4-6BF355F91FE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81764" y="3013102"/>
                  <a:ext cx="24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8DB78F6E-AC1B-B111-0AF1-66075B5CA6FD}"/>
                    </a:ext>
                  </a:extLst>
                </p14:cNvPr>
                <p14:cNvContentPartPr/>
                <p14:nvPr/>
              </p14:nvContentPartPr>
              <p14:xfrm>
                <a:off x="10624484" y="2967022"/>
                <a:ext cx="322200" cy="16596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8DB78F6E-AC1B-B111-0AF1-66075B5CA6F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15484" y="2958022"/>
                  <a:ext cx="339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8969E42D-E3D5-5242-2C7D-DC4BB5282EE2}"/>
                    </a:ext>
                  </a:extLst>
                </p14:cNvPr>
                <p14:cNvContentPartPr/>
                <p14:nvPr/>
              </p14:nvContentPartPr>
              <p14:xfrm>
                <a:off x="11033084" y="2772982"/>
                <a:ext cx="58320" cy="20304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8969E42D-E3D5-5242-2C7D-DC4BB5282EE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24444" y="2763982"/>
                  <a:ext cx="75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63" name="Gruppieren 102662">
            <a:extLst>
              <a:ext uri="{FF2B5EF4-FFF2-40B4-BE49-F238E27FC236}">
                <a16:creationId xmlns:a16="http://schemas.microsoft.com/office/drawing/2014/main" id="{EC5DF3E1-5DAE-3D1D-BED2-33ED77542650}"/>
              </a:ext>
            </a:extLst>
          </p:cNvPr>
          <p:cNvGrpSpPr/>
          <p:nvPr/>
        </p:nvGrpSpPr>
        <p:grpSpPr>
          <a:xfrm>
            <a:off x="3063044" y="2856142"/>
            <a:ext cx="888840" cy="515160"/>
            <a:chOff x="3063044" y="2856142"/>
            <a:chExt cx="88884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CC09EAE7-094F-F3CF-ACF7-C3D867F51924}"/>
                    </a:ext>
                  </a:extLst>
                </p14:cNvPr>
                <p14:cNvContentPartPr/>
                <p14:nvPr/>
              </p14:nvContentPartPr>
              <p14:xfrm>
                <a:off x="3063044" y="3095182"/>
                <a:ext cx="134640" cy="3888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CC09EAE7-094F-F3CF-ACF7-C3D867F5192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54404" y="3086542"/>
                  <a:ext cx="152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E0A91FF9-004D-432B-C19D-6B197D6ECF61}"/>
                    </a:ext>
                  </a:extLst>
                </p14:cNvPr>
                <p14:cNvContentPartPr/>
                <p14:nvPr/>
              </p14:nvContentPartPr>
              <p14:xfrm>
                <a:off x="3373364" y="2856142"/>
                <a:ext cx="123840" cy="194400"/>
              </p14:xfrm>
            </p:contentPart>
          </mc:Choice>
          <mc:Fallback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E0A91FF9-004D-432B-C19D-6B197D6ECF6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64364" y="2847142"/>
                  <a:ext cx="14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06FED602-F1E0-28BD-A680-37D4C7F69BAF}"/>
                    </a:ext>
                  </a:extLst>
                </p14:cNvPr>
                <p14:cNvContentPartPr/>
                <p14:nvPr/>
              </p14:nvContentPartPr>
              <p14:xfrm>
                <a:off x="3330524" y="3107782"/>
                <a:ext cx="227880" cy="22680"/>
              </p14:xfrm>
            </p:contentPart>
          </mc:Choice>
          <mc:Fallback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06FED602-F1E0-28BD-A680-37D4C7F69BA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21524" y="3098782"/>
                  <a:ext cx="245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77A7F564-8A7B-BA4E-8177-D936A3E61796}"/>
                    </a:ext>
                  </a:extLst>
                </p14:cNvPr>
                <p14:cNvContentPartPr/>
                <p14:nvPr/>
              </p14:nvContentPartPr>
              <p14:xfrm>
                <a:off x="3404684" y="3194542"/>
                <a:ext cx="142560" cy="17676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77A7F564-8A7B-BA4E-8177-D936A3E6179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95684" y="3185542"/>
                  <a:ext cx="160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F49089BD-BB18-9346-31B9-D0E60C00AC38}"/>
                    </a:ext>
                  </a:extLst>
                </p14:cNvPr>
                <p14:cNvContentPartPr/>
                <p14:nvPr/>
              </p14:nvContentPartPr>
              <p14:xfrm>
                <a:off x="3774404" y="3007342"/>
                <a:ext cx="92160" cy="21204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F49089BD-BB18-9346-31B9-D0E60C00AC3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65404" y="2998342"/>
                  <a:ext cx="109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E98CF783-D4E3-CA7A-F842-4CEC890419C5}"/>
                    </a:ext>
                  </a:extLst>
                </p14:cNvPr>
                <p14:cNvContentPartPr/>
                <p14:nvPr/>
              </p14:nvContentPartPr>
              <p14:xfrm>
                <a:off x="3735884" y="3056662"/>
                <a:ext cx="216000" cy="2052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E98CF783-D4E3-CA7A-F842-4CEC890419C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27244" y="3047662"/>
                  <a:ext cx="233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66" name="Gruppieren 102665">
            <a:extLst>
              <a:ext uri="{FF2B5EF4-FFF2-40B4-BE49-F238E27FC236}">
                <a16:creationId xmlns:a16="http://schemas.microsoft.com/office/drawing/2014/main" id="{0BFB9F55-2CDA-D82B-CFC4-47599717ED27}"/>
              </a:ext>
            </a:extLst>
          </p:cNvPr>
          <p:cNvGrpSpPr/>
          <p:nvPr/>
        </p:nvGrpSpPr>
        <p:grpSpPr>
          <a:xfrm>
            <a:off x="4071404" y="3077182"/>
            <a:ext cx="221040" cy="136080"/>
            <a:chOff x="4071404" y="3077182"/>
            <a:chExt cx="221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2664" name="Freihand 102663">
                  <a:extLst>
                    <a:ext uri="{FF2B5EF4-FFF2-40B4-BE49-F238E27FC236}">
                      <a16:creationId xmlns:a16="http://schemas.microsoft.com/office/drawing/2014/main" id="{4C7557D9-A331-6C2B-14AA-435962D1990C}"/>
                    </a:ext>
                  </a:extLst>
                </p14:cNvPr>
                <p14:cNvContentPartPr/>
                <p14:nvPr/>
              </p14:nvContentPartPr>
              <p14:xfrm>
                <a:off x="4071404" y="3077182"/>
                <a:ext cx="221040" cy="34560"/>
              </p14:xfrm>
            </p:contentPart>
          </mc:Choice>
          <mc:Fallback>
            <p:pic>
              <p:nvPicPr>
                <p:cNvPr id="102664" name="Freihand 102663">
                  <a:extLst>
                    <a:ext uri="{FF2B5EF4-FFF2-40B4-BE49-F238E27FC236}">
                      <a16:creationId xmlns:a16="http://schemas.microsoft.com/office/drawing/2014/main" id="{4C7557D9-A331-6C2B-14AA-435962D1990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62764" y="3068542"/>
                  <a:ext cx="238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75007D14-5A1C-0E4D-E5A1-D4AB9151AC5E}"/>
                    </a:ext>
                  </a:extLst>
                </p14:cNvPr>
                <p14:cNvContentPartPr/>
                <p14:nvPr/>
              </p14:nvContentPartPr>
              <p14:xfrm>
                <a:off x="4087964" y="3174382"/>
                <a:ext cx="192960" cy="3888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75007D14-5A1C-0E4D-E5A1-D4AB9151AC5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78964" y="3165382"/>
                  <a:ext cx="2106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02667" name="Freihand 102666">
                <a:extLst>
                  <a:ext uri="{FF2B5EF4-FFF2-40B4-BE49-F238E27FC236}">
                    <a16:creationId xmlns:a16="http://schemas.microsoft.com/office/drawing/2014/main" id="{74212FEF-CC98-E54B-9246-3D1A2270747F}"/>
                  </a:ext>
                </a:extLst>
              </p14:cNvPr>
              <p14:cNvContentPartPr/>
              <p14:nvPr/>
            </p14:nvContentPartPr>
            <p14:xfrm>
              <a:off x="4523564" y="2955862"/>
              <a:ext cx="124920" cy="290880"/>
            </p14:xfrm>
          </p:contentPart>
        </mc:Choice>
        <mc:Fallback>
          <p:pic>
            <p:nvPicPr>
              <p:cNvPr id="102667" name="Freihand 102666">
                <a:extLst>
                  <a:ext uri="{FF2B5EF4-FFF2-40B4-BE49-F238E27FC236}">
                    <a16:creationId xmlns:a16="http://schemas.microsoft.com/office/drawing/2014/main" id="{74212FEF-CC98-E54B-9246-3D1A2270747F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514564" y="2946862"/>
                <a:ext cx="14256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80" name="Gruppieren 102679">
            <a:extLst>
              <a:ext uri="{FF2B5EF4-FFF2-40B4-BE49-F238E27FC236}">
                <a16:creationId xmlns:a16="http://schemas.microsoft.com/office/drawing/2014/main" id="{8D7FF591-1E12-DC19-5CCF-940BD76D4E9F}"/>
              </a:ext>
            </a:extLst>
          </p:cNvPr>
          <p:cNvGrpSpPr/>
          <p:nvPr/>
        </p:nvGrpSpPr>
        <p:grpSpPr>
          <a:xfrm>
            <a:off x="4916684" y="2879182"/>
            <a:ext cx="1523160" cy="582840"/>
            <a:chOff x="4916684" y="2879182"/>
            <a:chExt cx="152316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7BA5F603-4946-79F3-749A-0ED43B62D1F4}"/>
                    </a:ext>
                  </a:extLst>
                </p14:cNvPr>
                <p14:cNvContentPartPr/>
                <p14:nvPr/>
              </p14:nvContentPartPr>
              <p14:xfrm>
                <a:off x="4916684" y="3071062"/>
                <a:ext cx="75600" cy="12600"/>
              </p14:xfrm>
            </p:contentPart>
          </mc:Choice>
          <mc:Fallback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7BA5F603-4946-79F3-749A-0ED43B62D1F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07684" y="3062062"/>
                  <a:ext cx="93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13B1FD19-5A94-CD18-D607-43E2F0F48BBE}"/>
                    </a:ext>
                  </a:extLst>
                </p14:cNvPr>
                <p14:cNvContentPartPr/>
                <p14:nvPr/>
              </p14:nvContentPartPr>
              <p14:xfrm>
                <a:off x="5128724" y="2882782"/>
                <a:ext cx="150840" cy="16848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13B1FD19-5A94-CD18-D607-43E2F0F48BB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19724" y="2874142"/>
                  <a:ext cx="168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02670" name="Freihand 102669">
                  <a:extLst>
                    <a:ext uri="{FF2B5EF4-FFF2-40B4-BE49-F238E27FC236}">
                      <a16:creationId xmlns:a16="http://schemas.microsoft.com/office/drawing/2014/main" id="{FD8E6332-3B1E-C333-823C-8DF6F9412748}"/>
                    </a:ext>
                  </a:extLst>
                </p14:cNvPr>
                <p14:cNvContentPartPr/>
                <p14:nvPr/>
              </p14:nvContentPartPr>
              <p14:xfrm>
                <a:off x="5344004" y="2879182"/>
                <a:ext cx="118080" cy="157320"/>
              </p14:xfrm>
            </p:contentPart>
          </mc:Choice>
          <mc:Fallback>
            <p:pic>
              <p:nvPicPr>
                <p:cNvPr id="102670" name="Freihand 102669">
                  <a:extLst>
                    <a:ext uri="{FF2B5EF4-FFF2-40B4-BE49-F238E27FC236}">
                      <a16:creationId xmlns:a16="http://schemas.microsoft.com/office/drawing/2014/main" id="{FD8E6332-3B1E-C333-823C-8DF6F94127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35004" y="2870182"/>
                  <a:ext cx="13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0F500676-4091-3510-EF9F-07681A65D585}"/>
                    </a:ext>
                  </a:extLst>
                </p14:cNvPr>
                <p14:cNvContentPartPr/>
                <p14:nvPr/>
              </p14:nvContentPartPr>
              <p14:xfrm>
                <a:off x="5189204" y="3108142"/>
                <a:ext cx="319680" cy="30960"/>
              </p14:xfrm>
            </p:contentPart>
          </mc:Choice>
          <mc:Fallback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0F500676-4091-3510-EF9F-07681A65D58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80204" y="3099502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3A5C6E74-B3B1-D990-9DC1-4F9A414208B9}"/>
                    </a:ext>
                  </a:extLst>
                </p14:cNvPr>
                <p14:cNvContentPartPr/>
                <p14:nvPr/>
              </p14:nvContentPartPr>
              <p14:xfrm>
                <a:off x="5227364" y="3228382"/>
                <a:ext cx="117720" cy="233640"/>
              </p14:xfrm>
            </p:contentPart>
          </mc:Choice>
          <mc:Fallback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3A5C6E74-B3B1-D990-9DC1-4F9A414208B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18364" y="3219742"/>
                  <a:ext cx="135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C0B7B8B9-7D34-6C43-EC78-15BA7617606F}"/>
                    </a:ext>
                  </a:extLst>
                </p14:cNvPr>
                <p14:cNvContentPartPr/>
                <p14:nvPr/>
              </p14:nvContentPartPr>
              <p14:xfrm>
                <a:off x="5277764" y="3240262"/>
                <a:ext cx="126720" cy="9720"/>
              </p14:xfrm>
            </p:contentPart>
          </mc:Choice>
          <mc:Fallback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C0B7B8B9-7D34-6C43-EC78-15BA7617606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69124" y="3231622"/>
                  <a:ext cx="14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CAE064BE-966F-2AAE-C814-8FF3A7DE9914}"/>
                    </a:ext>
                  </a:extLst>
                </p14:cNvPr>
                <p14:cNvContentPartPr/>
                <p14:nvPr/>
              </p14:nvContentPartPr>
              <p14:xfrm>
                <a:off x="5662244" y="2987542"/>
                <a:ext cx="110520" cy="217080"/>
              </p14:xfrm>
            </p:contentPart>
          </mc:Choice>
          <mc:Fallback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CAE064BE-966F-2AAE-C814-8FF3A7DE991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53604" y="2978542"/>
                  <a:ext cx="128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2B5060A5-E76F-0C8F-1D0A-8AC31E020C9A}"/>
                    </a:ext>
                  </a:extLst>
                </p14:cNvPr>
                <p14:cNvContentPartPr/>
                <p14:nvPr/>
              </p14:nvContentPartPr>
              <p14:xfrm>
                <a:off x="5625164" y="3040102"/>
                <a:ext cx="434880" cy="3168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2B5060A5-E76F-0C8F-1D0A-8AC31E020C9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16164" y="3031102"/>
                  <a:ext cx="452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5F94F68F-C45E-195B-6C55-A9977C478993}"/>
                    </a:ext>
                  </a:extLst>
                </p14:cNvPr>
                <p14:cNvContentPartPr/>
                <p14:nvPr/>
              </p14:nvContentPartPr>
              <p14:xfrm>
                <a:off x="5937644" y="3112462"/>
                <a:ext cx="168480" cy="2412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5F94F68F-C45E-195B-6C55-A9977C47899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29004" y="3103462"/>
                  <a:ext cx="18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8524FE24-3131-C28C-329D-FDCFCF57E934}"/>
                    </a:ext>
                  </a:extLst>
                </p14:cNvPr>
                <p14:cNvContentPartPr/>
                <p14:nvPr/>
              </p14:nvContentPartPr>
              <p14:xfrm>
                <a:off x="6258404" y="3009142"/>
                <a:ext cx="181440" cy="11520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8524FE24-3131-C28C-329D-FDCFCF57E93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49764" y="3000502"/>
                  <a:ext cx="199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88" name="Gruppieren 102687">
            <a:extLst>
              <a:ext uri="{FF2B5EF4-FFF2-40B4-BE49-F238E27FC236}">
                <a16:creationId xmlns:a16="http://schemas.microsoft.com/office/drawing/2014/main" id="{FD6700DE-B860-FA99-4103-EE3508C0A0BF}"/>
              </a:ext>
            </a:extLst>
          </p:cNvPr>
          <p:cNvGrpSpPr/>
          <p:nvPr/>
        </p:nvGrpSpPr>
        <p:grpSpPr>
          <a:xfrm>
            <a:off x="301484" y="3699622"/>
            <a:ext cx="411480" cy="213480"/>
            <a:chOff x="301484" y="3699622"/>
            <a:chExt cx="41148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70054373-CF6B-BBD3-8407-7BF1DE7EE9BE}"/>
                    </a:ext>
                  </a:extLst>
                </p14:cNvPr>
                <p14:cNvContentPartPr/>
                <p14:nvPr/>
              </p14:nvContentPartPr>
              <p14:xfrm>
                <a:off x="314084" y="3731662"/>
                <a:ext cx="159120" cy="2412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70054373-CF6B-BBD3-8407-7BF1DE7EE9B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5084" y="3722662"/>
                  <a:ext cx="17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A7E69C34-393A-0307-B1DF-3E6F189FC05D}"/>
                    </a:ext>
                  </a:extLst>
                </p14:cNvPr>
                <p14:cNvContentPartPr/>
                <p14:nvPr/>
              </p14:nvContentPartPr>
              <p14:xfrm>
                <a:off x="301484" y="3818062"/>
                <a:ext cx="213840" cy="4104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A7E69C34-393A-0307-B1DF-3E6F189FC05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2844" y="3809422"/>
                  <a:ext cx="23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2D8E6EB4-F7E8-C0C9-C28C-4367BD2DD47E}"/>
                    </a:ext>
                  </a:extLst>
                </p14:cNvPr>
                <p14:cNvContentPartPr/>
                <p14:nvPr/>
              </p14:nvContentPartPr>
              <p14:xfrm>
                <a:off x="568964" y="3699622"/>
                <a:ext cx="144000" cy="213480"/>
              </p14:xfrm>
            </p:contentPart>
          </mc:Choice>
          <mc:Fallback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2D8E6EB4-F7E8-C0C9-C28C-4367BD2DD47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9964" y="3690622"/>
                  <a:ext cx="1616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87" name="Gruppieren 102686">
            <a:extLst>
              <a:ext uri="{FF2B5EF4-FFF2-40B4-BE49-F238E27FC236}">
                <a16:creationId xmlns:a16="http://schemas.microsoft.com/office/drawing/2014/main" id="{BB87B820-29E1-AAFB-3842-25F31D254781}"/>
              </a:ext>
            </a:extLst>
          </p:cNvPr>
          <p:cNvGrpSpPr/>
          <p:nvPr/>
        </p:nvGrpSpPr>
        <p:grpSpPr>
          <a:xfrm>
            <a:off x="1008164" y="3600262"/>
            <a:ext cx="391320" cy="322200"/>
            <a:chOff x="1008164" y="3600262"/>
            <a:chExt cx="3913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8561FE84-0EF5-99B8-D1F7-74C79DA9CBA3}"/>
                    </a:ext>
                  </a:extLst>
                </p14:cNvPr>
                <p14:cNvContentPartPr/>
                <p14:nvPr/>
              </p14:nvContentPartPr>
              <p14:xfrm>
                <a:off x="1050284" y="3709702"/>
                <a:ext cx="143280" cy="21276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8561FE84-0EF5-99B8-D1F7-74C79DA9CBA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1644" y="3700702"/>
                  <a:ext cx="160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8192FE10-219B-809C-3FD8-B96DEC30D9C1}"/>
                    </a:ext>
                  </a:extLst>
                </p14:cNvPr>
                <p14:cNvContentPartPr/>
                <p14:nvPr/>
              </p14:nvContentPartPr>
              <p14:xfrm>
                <a:off x="1008164" y="3761902"/>
                <a:ext cx="196560" cy="2664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8192FE10-219B-809C-3FD8-B96DEC30D9C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99164" y="3753262"/>
                  <a:ext cx="21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B5078ABC-6480-D8E9-094D-0C168F43C612}"/>
                    </a:ext>
                  </a:extLst>
                </p14:cNvPr>
                <p14:cNvContentPartPr/>
                <p14:nvPr/>
              </p14:nvContentPartPr>
              <p14:xfrm>
                <a:off x="1303364" y="3600262"/>
                <a:ext cx="96120" cy="152280"/>
              </p14:xfrm>
            </p:contentPart>
          </mc:Choice>
          <mc:Fallback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B5078ABC-6480-D8E9-094D-0C168F43C61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94724" y="3591622"/>
                  <a:ext cx="1137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91" name="Gruppieren 102690">
            <a:extLst>
              <a:ext uri="{FF2B5EF4-FFF2-40B4-BE49-F238E27FC236}">
                <a16:creationId xmlns:a16="http://schemas.microsoft.com/office/drawing/2014/main" id="{49202DD5-BBE5-15BB-EAB6-99E2AB5724C5}"/>
              </a:ext>
            </a:extLst>
          </p:cNvPr>
          <p:cNvGrpSpPr/>
          <p:nvPr/>
        </p:nvGrpSpPr>
        <p:grpSpPr>
          <a:xfrm>
            <a:off x="1669124" y="3733462"/>
            <a:ext cx="216000" cy="110880"/>
            <a:chOff x="1669124" y="3733462"/>
            <a:chExt cx="21600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96A405AC-993A-FC9F-DAF8-A777EEB01461}"/>
                    </a:ext>
                  </a:extLst>
                </p14:cNvPr>
                <p14:cNvContentPartPr/>
                <p14:nvPr/>
              </p14:nvContentPartPr>
              <p14:xfrm>
                <a:off x="1669124" y="3733462"/>
                <a:ext cx="216000" cy="6480"/>
              </p14:xfrm>
            </p:contentPart>
          </mc:Choice>
          <mc:Fallback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96A405AC-993A-FC9F-DAF8-A777EEB0146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60124" y="3724822"/>
                  <a:ext cx="233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CCBA1BA1-B9B4-F43B-F3F0-B824E84FAB6D}"/>
                    </a:ext>
                  </a:extLst>
                </p14:cNvPr>
                <p14:cNvContentPartPr/>
                <p14:nvPr/>
              </p14:nvContentPartPr>
              <p14:xfrm>
                <a:off x="1708724" y="3814462"/>
                <a:ext cx="174240" cy="2988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CCBA1BA1-B9B4-F43B-F3F0-B824E84FAB6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00084" y="3805822"/>
                  <a:ext cx="1918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01" name="Gruppieren 102700">
            <a:extLst>
              <a:ext uri="{FF2B5EF4-FFF2-40B4-BE49-F238E27FC236}">
                <a16:creationId xmlns:a16="http://schemas.microsoft.com/office/drawing/2014/main" id="{B96C2435-0234-3813-AA95-18723D59A9BF}"/>
              </a:ext>
            </a:extLst>
          </p:cNvPr>
          <p:cNvGrpSpPr/>
          <p:nvPr/>
        </p:nvGrpSpPr>
        <p:grpSpPr>
          <a:xfrm>
            <a:off x="2215244" y="3478222"/>
            <a:ext cx="761400" cy="573480"/>
            <a:chOff x="2215244" y="3478222"/>
            <a:chExt cx="76140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B2057E63-B4ED-504C-20E0-EE1CCEE1A009}"/>
                    </a:ext>
                  </a:extLst>
                </p14:cNvPr>
                <p14:cNvContentPartPr/>
                <p14:nvPr/>
              </p14:nvContentPartPr>
              <p14:xfrm>
                <a:off x="2215244" y="3595222"/>
                <a:ext cx="143640" cy="228240"/>
              </p14:xfrm>
            </p:contentPart>
          </mc:Choice>
          <mc:Fallback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B2057E63-B4ED-504C-20E0-EE1CCEE1A00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06604" y="3586582"/>
                  <a:ext cx="161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17495E24-E45F-5B37-1180-6D566051CBDC}"/>
                    </a:ext>
                  </a:extLst>
                </p14:cNvPr>
                <p14:cNvContentPartPr/>
                <p14:nvPr/>
              </p14:nvContentPartPr>
              <p14:xfrm>
                <a:off x="2489564" y="3706822"/>
                <a:ext cx="42840" cy="9720"/>
              </p14:xfrm>
            </p:contentPart>
          </mc:Choice>
          <mc:Fallback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17495E24-E45F-5B37-1180-6D566051CBD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80564" y="3697822"/>
                  <a:ext cx="60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26BDD821-3057-FED0-BE2B-851F51064DBF}"/>
                    </a:ext>
                  </a:extLst>
                </p14:cNvPr>
                <p14:cNvContentPartPr/>
                <p14:nvPr/>
              </p14:nvContentPartPr>
              <p14:xfrm>
                <a:off x="2734364" y="3507022"/>
                <a:ext cx="124200" cy="17820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26BDD821-3057-FED0-BE2B-851F51064D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25724" y="3498382"/>
                  <a:ext cx="141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02696" name="Freihand 102695">
                  <a:extLst>
                    <a:ext uri="{FF2B5EF4-FFF2-40B4-BE49-F238E27FC236}">
                      <a16:creationId xmlns:a16="http://schemas.microsoft.com/office/drawing/2014/main" id="{609BE343-7D91-8F86-0188-68D4E6DF826F}"/>
                    </a:ext>
                  </a:extLst>
                </p14:cNvPr>
                <p14:cNvContentPartPr/>
                <p14:nvPr/>
              </p14:nvContentPartPr>
              <p14:xfrm>
                <a:off x="2763884" y="3478222"/>
                <a:ext cx="190800" cy="10080"/>
              </p14:xfrm>
            </p:contentPart>
          </mc:Choice>
          <mc:Fallback>
            <p:pic>
              <p:nvPicPr>
                <p:cNvPr id="102696" name="Freihand 102695">
                  <a:extLst>
                    <a:ext uri="{FF2B5EF4-FFF2-40B4-BE49-F238E27FC236}">
                      <a16:creationId xmlns:a16="http://schemas.microsoft.com/office/drawing/2014/main" id="{609BE343-7D91-8F86-0188-68D4E6DF826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55244" y="3469222"/>
                  <a:ext cx="20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ADE7A420-A74D-A5EB-7D4A-CF1E13DD7F52}"/>
                    </a:ext>
                  </a:extLst>
                </p14:cNvPr>
                <p14:cNvContentPartPr/>
                <p14:nvPr/>
              </p14:nvContentPartPr>
              <p14:xfrm>
                <a:off x="2676044" y="3732022"/>
                <a:ext cx="271080" cy="3600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ADE7A420-A74D-A5EB-7D4A-CF1E13DD7F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67404" y="3723022"/>
                  <a:ext cx="288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8BE3101B-15DF-99ED-6C92-A5741B799F55}"/>
                    </a:ext>
                  </a:extLst>
                </p14:cNvPr>
                <p14:cNvContentPartPr/>
                <p14:nvPr/>
              </p14:nvContentPartPr>
              <p14:xfrm>
                <a:off x="2621324" y="3899422"/>
                <a:ext cx="163440" cy="15228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8BE3101B-15DF-99ED-6C92-A5741B799F5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12684" y="3890782"/>
                  <a:ext cx="18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DB9A6741-D441-07EC-C807-B82465FDB023}"/>
                    </a:ext>
                  </a:extLst>
                </p14:cNvPr>
                <p14:cNvContentPartPr/>
                <p14:nvPr/>
              </p14:nvContentPartPr>
              <p14:xfrm>
                <a:off x="2877284" y="3834262"/>
                <a:ext cx="99360" cy="181440"/>
              </p14:xfrm>
            </p:contentPart>
          </mc:Choice>
          <mc:Fallback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DB9A6741-D441-07EC-C807-B82465FDB02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68644" y="3825622"/>
                  <a:ext cx="1170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04" name="Gruppieren 102703">
            <a:extLst>
              <a:ext uri="{FF2B5EF4-FFF2-40B4-BE49-F238E27FC236}">
                <a16:creationId xmlns:a16="http://schemas.microsoft.com/office/drawing/2014/main" id="{4242483B-3C55-BB98-7B2E-AB1C9D76E737}"/>
              </a:ext>
            </a:extLst>
          </p:cNvPr>
          <p:cNvGrpSpPr/>
          <p:nvPr/>
        </p:nvGrpSpPr>
        <p:grpSpPr>
          <a:xfrm>
            <a:off x="3225404" y="3734542"/>
            <a:ext cx="177120" cy="100080"/>
            <a:chOff x="3225404" y="3734542"/>
            <a:chExt cx="17712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34A62F1F-8A10-0604-A83B-20FE7A6EF86F}"/>
                    </a:ext>
                  </a:extLst>
                </p14:cNvPr>
                <p14:cNvContentPartPr/>
                <p14:nvPr/>
              </p14:nvContentPartPr>
              <p14:xfrm>
                <a:off x="3225404" y="3734542"/>
                <a:ext cx="168480" cy="4536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34A62F1F-8A10-0604-A83B-20FE7A6EF86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16404" y="3725902"/>
                  <a:ext cx="186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FE5F68A5-39DE-6B11-8FE9-A104D817E607}"/>
                    </a:ext>
                  </a:extLst>
                </p14:cNvPr>
                <p14:cNvContentPartPr/>
                <p14:nvPr/>
              </p14:nvContentPartPr>
              <p14:xfrm>
                <a:off x="3237644" y="3796102"/>
                <a:ext cx="164880" cy="3852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FE5F68A5-39DE-6B11-8FE9-A104D817E6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28644" y="3787102"/>
                  <a:ext cx="1825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09" name="Gruppieren 102708">
            <a:extLst>
              <a:ext uri="{FF2B5EF4-FFF2-40B4-BE49-F238E27FC236}">
                <a16:creationId xmlns:a16="http://schemas.microsoft.com/office/drawing/2014/main" id="{1D3AF9DD-D802-7305-627F-D11D275C645A}"/>
              </a:ext>
            </a:extLst>
          </p:cNvPr>
          <p:cNvGrpSpPr/>
          <p:nvPr/>
        </p:nvGrpSpPr>
        <p:grpSpPr>
          <a:xfrm>
            <a:off x="3629684" y="3525742"/>
            <a:ext cx="308520" cy="492480"/>
            <a:chOff x="3629684" y="3525742"/>
            <a:chExt cx="30852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96F5DA6B-BCCD-F97C-16E6-9C78882E0D68}"/>
                    </a:ext>
                  </a:extLst>
                </p14:cNvPr>
                <p14:cNvContentPartPr/>
                <p14:nvPr/>
              </p14:nvContentPartPr>
              <p14:xfrm>
                <a:off x="3657404" y="3593782"/>
                <a:ext cx="118440" cy="14256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96F5DA6B-BCCD-F97C-16E6-9C78882E0D6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48764" y="3584782"/>
                  <a:ext cx="13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2FD3645B-E8E3-A902-AC0E-08FFE27C47AD}"/>
                    </a:ext>
                  </a:extLst>
                </p14:cNvPr>
                <p14:cNvContentPartPr/>
                <p14:nvPr/>
              </p14:nvContentPartPr>
              <p14:xfrm>
                <a:off x="3685124" y="3525742"/>
                <a:ext cx="121680" cy="5004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2FD3645B-E8E3-A902-AC0E-08FFE27C47A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676124" y="3516742"/>
                  <a:ext cx="13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02707" name="Freihand 102706">
                  <a:extLst>
                    <a:ext uri="{FF2B5EF4-FFF2-40B4-BE49-F238E27FC236}">
                      <a16:creationId xmlns:a16="http://schemas.microsoft.com/office/drawing/2014/main" id="{076B35A2-7CEA-716F-3E29-5292A652AC3E}"/>
                    </a:ext>
                  </a:extLst>
                </p14:cNvPr>
                <p14:cNvContentPartPr/>
                <p14:nvPr/>
              </p14:nvContentPartPr>
              <p14:xfrm>
                <a:off x="3629684" y="3699622"/>
                <a:ext cx="308520" cy="192960"/>
              </p14:xfrm>
            </p:contentPart>
          </mc:Choice>
          <mc:Fallback>
            <p:pic>
              <p:nvPicPr>
                <p:cNvPr id="102707" name="Freihand 102706">
                  <a:extLst>
                    <a:ext uri="{FF2B5EF4-FFF2-40B4-BE49-F238E27FC236}">
                      <a16:creationId xmlns:a16="http://schemas.microsoft.com/office/drawing/2014/main" id="{076B35A2-7CEA-716F-3E29-5292A652AC3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621044" y="3690622"/>
                  <a:ext cx="326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4049580B-7927-F5D9-8255-CC7D434FD394}"/>
                    </a:ext>
                  </a:extLst>
                </p14:cNvPr>
                <p14:cNvContentPartPr/>
                <p14:nvPr/>
              </p14:nvContentPartPr>
              <p14:xfrm>
                <a:off x="3742364" y="3870262"/>
                <a:ext cx="179280" cy="14796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4049580B-7927-F5D9-8255-CC7D434FD39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733724" y="3861622"/>
                  <a:ext cx="1969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16" name="Gruppieren 102715">
            <a:extLst>
              <a:ext uri="{FF2B5EF4-FFF2-40B4-BE49-F238E27FC236}">
                <a16:creationId xmlns:a16="http://schemas.microsoft.com/office/drawing/2014/main" id="{58E3FDAB-DAE2-21BC-98B2-735F5F6DC774}"/>
              </a:ext>
            </a:extLst>
          </p:cNvPr>
          <p:cNvGrpSpPr/>
          <p:nvPr/>
        </p:nvGrpSpPr>
        <p:grpSpPr>
          <a:xfrm>
            <a:off x="475724" y="4315942"/>
            <a:ext cx="945000" cy="444600"/>
            <a:chOff x="475724" y="4315942"/>
            <a:chExt cx="9450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02710" name="Freihand 102709">
                  <a:extLst>
                    <a:ext uri="{FF2B5EF4-FFF2-40B4-BE49-F238E27FC236}">
                      <a16:creationId xmlns:a16="http://schemas.microsoft.com/office/drawing/2014/main" id="{43A5713B-4845-C3CE-B9CB-38BC8862009A}"/>
                    </a:ext>
                  </a:extLst>
                </p14:cNvPr>
                <p14:cNvContentPartPr/>
                <p14:nvPr/>
              </p14:nvContentPartPr>
              <p14:xfrm>
                <a:off x="570044" y="4452382"/>
                <a:ext cx="7200" cy="308160"/>
              </p14:xfrm>
            </p:contentPart>
          </mc:Choice>
          <mc:Fallback>
            <p:pic>
              <p:nvPicPr>
                <p:cNvPr id="102710" name="Freihand 102709">
                  <a:extLst>
                    <a:ext uri="{FF2B5EF4-FFF2-40B4-BE49-F238E27FC236}">
                      <a16:creationId xmlns:a16="http://schemas.microsoft.com/office/drawing/2014/main" id="{43A5713B-4845-C3CE-B9CB-38BC886200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1044" y="4443382"/>
                  <a:ext cx="24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A776F4B7-2A61-0EE1-8F90-BB744250EF49}"/>
                    </a:ext>
                  </a:extLst>
                </p14:cNvPr>
                <p14:cNvContentPartPr/>
                <p14:nvPr/>
              </p14:nvContentPartPr>
              <p14:xfrm>
                <a:off x="475724" y="4414582"/>
                <a:ext cx="263520" cy="504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A776F4B7-2A61-0EE1-8F90-BB744250EF4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6724" y="4405942"/>
                  <a:ext cx="281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1AABE193-D274-20AE-3F9D-F04DD2227401}"/>
                    </a:ext>
                  </a:extLst>
                </p14:cNvPr>
                <p14:cNvContentPartPr/>
                <p14:nvPr/>
              </p14:nvContentPartPr>
              <p14:xfrm>
                <a:off x="837164" y="4315942"/>
                <a:ext cx="177120" cy="18972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1AABE193-D274-20AE-3F9D-F04DD22274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8164" y="4307302"/>
                  <a:ext cx="194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0E15467A-1A5D-D81D-1C18-AFAB5D2FD3B5}"/>
                    </a:ext>
                  </a:extLst>
                </p14:cNvPr>
                <p14:cNvContentPartPr/>
                <p14:nvPr/>
              </p14:nvContentPartPr>
              <p14:xfrm>
                <a:off x="1150364" y="4597822"/>
                <a:ext cx="258840" cy="10800"/>
              </p14:xfrm>
            </p:contentPart>
          </mc:Choice>
          <mc:Fallback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0E15467A-1A5D-D81D-1C18-AFAB5D2FD3B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41724" y="4588822"/>
                  <a:ext cx="27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7A933A92-8ACB-45F8-CC56-931CA19C4C1C}"/>
                    </a:ext>
                  </a:extLst>
                </p14:cNvPr>
                <p14:cNvContentPartPr/>
                <p14:nvPr/>
              </p14:nvContentPartPr>
              <p14:xfrm>
                <a:off x="1210844" y="4634542"/>
                <a:ext cx="209880" cy="2160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7A933A92-8ACB-45F8-CC56-931CA19C4C1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201844" y="4625542"/>
                  <a:ext cx="2275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18" name="Gruppieren 102717">
            <a:extLst>
              <a:ext uri="{FF2B5EF4-FFF2-40B4-BE49-F238E27FC236}">
                <a16:creationId xmlns:a16="http://schemas.microsoft.com/office/drawing/2014/main" id="{66E2CAAD-E494-6993-45E6-4D718BCAF71B}"/>
              </a:ext>
            </a:extLst>
          </p:cNvPr>
          <p:cNvGrpSpPr/>
          <p:nvPr/>
        </p:nvGrpSpPr>
        <p:grpSpPr>
          <a:xfrm>
            <a:off x="8848244" y="1648702"/>
            <a:ext cx="1841400" cy="1065240"/>
            <a:chOff x="8848244" y="1648702"/>
            <a:chExt cx="1841400" cy="10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787A4E70-2FFF-A075-F1B9-A2DC31F508D8}"/>
                    </a:ext>
                  </a:extLst>
                </p14:cNvPr>
                <p14:cNvContentPartPr/>
                <p14:nvPr/>
              </p14:nvContentPartPr>
              <p14:xfrm>
                <a:off x="8894684" y="1782982"/>
                <a:ext cx="106560" cy="24012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787A4E70-2FFF-A075-F1B9-A2DC31F508D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85684" y="1773982"/>
                  <a:ext cx="124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B6800F37-62F2-D7EA-7CC7-33452F88DD7E}"/>
                    </a:ext>
                  </a:extLst>
                </p14:cNvPr>
                <p14:cNvContentPartPr/>
                <p14:nvPr/>
              </p14:nvContentPartPr>
              <p14:xfrm>
                <a:off x="9147044" y="1648702"/>
                <a:ext cx="84240" cy="43884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B6800F37-62F2-D7EA-7CC7-33452F88DD7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138404" y="1640062"/>
                  <a:ext cx="101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1EA1B10A-28E8-D525-251C-57253D5C4C3C}"/>
                    </a:ext>
                  </a:extLst>
                </p14:cNvPr>
                <p14:cNvContentPartPr/>
                <p14:nvPr/>
              </p14:nvContentPartPr>
              <p14:xfrm>
                <a:off x="9354764" y="1764982"/>
                <a:ext cx="81720" cy="17928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1EA1B10A-28E8-D525-251C-57253D5C4C3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345764" y="1756342"/>
                  <a:ext cx="99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02496" name="Freihand 102495">
                  <a:extLst>
                    <a:ext uri="{FF2B5EF4-FFF2-40B4-BE49-F238E27FC236}">
                      <a16:creationId xmlns:a16="http://schemas.microsoft.com/office/drawing/2014/main" id="{324FD4B2-61DE-70A7-7811-39C0AE72EE05}"/>
                    </a:ext>
                  </a:extLst>
                </p14:cNvPr>
                <p14:cNvContentPartPr/>
                <p14:nvPr/>
              </p14:nvContentPartPr>
              <p14:xfrm>
                <a:off x="9408404" y="1734742"/>
                <a:ext cx="154080" cy="20880"/>
              </p14:xfrm>
            </p:contentPart>
          </mc:Choice>
          <mc:Fallback>
            <p:pic>
              <p:nvPicPr>
                <p:cNvPr id="102496" name="Freihand 102495">
                  <a:extLst>
                    <a:ext uri="{FF2B5EF4-FFF2-40B4-BE49-F238E27FC236}">
                      <a16:creationId xmlns:a16="http://schemas.microsoft.com/office/drawing/2014/main" id="{324FD4B2-61DE-70A7-7811-39C0AE72EE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399404" y="1725742"/>
                  <a:ext cx="171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C8172284-158D-2A69-9416-73B50D8CA143}"/>
                    </a:ext>
                  </a:extLst>
                </p14:cNvPr>
                <p14:cNvContentPartPr/>
                <p14:nvPr/>
              </p14:nvContentPartPr>
              <p14:xfrm>
                <a:off x="9608924" y="1879462"/>
                <a:ext cx="141120" cy="4320"/>
              </p14:xfrm>
            </p:contentPart>
          </mc:Choice>
          <mc:Fallback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C8172284-158D-2A69-9416-73B50D8CA14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00284" y="1870462"/>
                  <a:ext cx="15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B19BA64F-AFE6-4178-E448-8AB95D8224E6}"/>
                    </a:ext>
                  </a:extLst>
                </p14:cNvPr>
                <p14:cNvContentPartPr/>
                <p14:nvPr/>
              </p14:nvContentPartPr>
              <p14:xfrm>
                <a:off x="9903404" y="1747702"/>
                <a:ext cx="125280" cy="20196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B19BA64F-AFE6-4178-E448-8AB95D8224E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94764" y="1739062"/>
                  <a:ext cx="142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5C1933FF-6231-E350-40F2-16CC4800EC55}"/>
                    </a:ext>
                  </a:extLst>
                </p14:cNvPr>
                <p14:cNvContentPartPr/>
                <p14:nvPr/>
              </p14:nvContentPartPr>
              <p14:xfrm>
                <a:off x="9861284" y="1822582"/>
                <a:ext cx="171000" cy="1368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5C1933FF-6231-E350-40F2-16CC4800EC5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52644" y="1813582"/>
                  <a:ext cx="188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4346F07A-E4B8-90A3-7F7D-7846B3E90F05}"/>
                    </a:ext>
                  </a:extLst>
                </p14:cNvPr>
                <p14:cNvContentPartPr/>
                <p14:nvPr/>
              </p14:nvContentPartPr>
              <p14:xfrm>
                <a:off x="10108604" y="1656982"/>
                <a:ext cx="171000" cy="399600"/>
              </p14:xfrm>
            </p:contentPart>
          </mc:Choice>
          <mc:Fallback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4346F07A-E4B8-90A3-7F7D-7846B3E90F0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099604" y="1647982"/>
                  <a:ext cx="188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ACB5399F-4CC2-EB98-6CC9-22A607C649C8}"/>
                    </a:ext>
                  </a:extLst>
                </p14:cNvPr>
                <p14:cNvContentPartPr/>
                <p14:nvPr/>
              </p14:nvContentPartPr>
              <p14:xfrm>
                <a:off x="8875964" y="2043622"/>
                <a:ext cx="234720" cy="13896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ACB5399F-4CC2-EB98-6CC9-22A607C649C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866964" y="2034622"/>
                  <a:ext cx="252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73961FA7-37DF-BFAF-D738-7DF4CAB0410C}"/>
                    </a:ext>
                  </a:extLst>
                </p14:cNvPr>
                <p14:cNvContentPartPr/>
                <p14:nvPr/>
              </p14:nvContentPartPr>
              <p14:xfrm>
                <a:off x="8931044" y="2200942"/>
                <a:ext cx="129600" cy="25236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73961FA7-37DF-BFAF-D738-7DF4CAB0410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22404" y="2191942"/>
                  <a:ext cx="147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D16C51E6-60B4-FBCB-4314-0BEAFC07685C}"/>
                    </a:ext>
                  </a:extLst>
                </p14:cNvPr>
                <p14:cNvContentPartPr/>
                <p14:nvPr/>
              </p14:nvContentPartPr>
              <p14:xfrm>
                <a:off x="8974244" y="2145862"/>
                <a:ext cx="158400" cy="5256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D16C51E6-60B4-FBCB-4314-0BEAFC07685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65604" y="2137222"/>
                  <a:ext cx="176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11FB0A14-F701-730F-0583-17D656EDF325}"/>
                    </a:ext>
                  </a:extLst>
                </p14:cNvPr>
                <p14:cNvContentPartPr/>
                <p14:nvPr/>
              </p14:nvContentPartPr>
              <p14:xfrm>
                <a:off x="8848244" y="2542582"/>
                <a:ext cx="162720" cy="12924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11FB0A14-F701-730F-0583-17D656EDF32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39604" y="2533942"/>
                  <a:ext cx="18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0AE3E86C-E292-1A2E-2299-ECD5218F3CAD}"/>
                    </a:ext>
                  </a:extLst>
                </p14:cNvPr>
                <p14:cNvContentPartPr/>
                <p14:nvPr/>
              </p14:nvContentPartPr>
              <p14:xfrm>
                <a:off x="9136244" y="2515942"/>
                <a:ext cx="74520" cy="19044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0AE3E86C-E292-1A2E-2299-ECD5218F3CA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27604" y="2507302"/>
                  <a:ext cx="92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C908D06E-946E-C23F-EB2C-71F5A5D1FE51}"/>
                    </a:ext>
                  </a:extLst>
                </p14:cNvPr>
                <p14:cNvContentPartPr/>
                <p14:nvPr/>
              </p14:nvContentPartPr>
              <p14:xfrm>
                <a:off x="9293564" y="2545462"/>
                <a:ext cx="100080" cy="12780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C908D06E-946E-C23F-EB2C-71F5A5D1FE5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84924" y="2536462"/>
                  <a:ext cx="11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77886676-8815-F6DC-CF9E-112DD70737CE}"/>
                    </a:ext>
                  </a:extLst>
                </p14:cNvPr>
                <p14:cNvContentPartPr/>
                <p14:nvPr/>
              </p14:nvContentPartPr>
              <p14:xfrm>
                <a:off x="9464924" y="2506942"/>
                <a:ext cx="254160" cy="145440"/>
              </p14:xfrm>
            </p:contentPart>
          </mc:Choice>
          <mc:Fallback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77886676-8815-F6DC-CF9E-112DD70737C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456284" y="2498302"/>
                  <a:ext cx="27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F1341E77-3B1E-B406-1774-B0102656C1E5}"/>
                    </a:ext>
                  </a:extLst>
                </p14:cNvPr>
                <p14:cNvContentPartPr/>
                <p14:nvPr/>
              </p14:nvContentPartPr>
              <p14:xfrm>
                <a:off x="9910244" y="2468062"/>
                <a:ext cx="173160" cy="14832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F1341E77-3B1E-B406-1774-B0102656C1E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901604" y="2459062"/>
                  <a:ext cx="190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8CE61565-77FF-4004-E09D-BAA496C502B3}"/>
                    </a:ext>
                  </a:extLst>
                </p14:cNvPr>
                <p14:cNvContentPartPr/>
                <p14:nvPr/>
              </p14:nvContentPartPr>
              <p14:xfrm>
                <a:off x="10203284" y="2381662"/>
                <a:ext cx="70200" cy="23148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8CE61565-77FF-4004-E09D-BAA496C502B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94284" y="2373022"/>
                  <a:ext cx="87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AB3DD245-EC59-8468-4251-8D67BFAC2E48}"/>
                    </a:ext>
                  </a:extLst>
                </p14:cNvPr>
                <p14:cNvContentPartPr/>
                <p14:nvPr/>
              </p14:nvContentPartPr>
              <p14:xfrm>
                <a:off x="10316324" y="2402902"/>
                <a:ext cx="292320" cy="31104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AB3DD245-EC59-8468-4251-8D67BFAC2E4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307684" y="2393902"/>
                  <a:ext cx="30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2273180E-D5AD-4749-F636-CA4F359F4472}"/>
                    </a:ext>
                  </a:extLst>
                </p14:cNvPr>
                <p14:cNvContentPartPr/>
                <p14:nvPr/>
              </p14:nvContentPartPr>
              <p14:xfrm>
                <a:off x="9414164" y="1984582"/>
                <a:ext cx="1275480" cy="42840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2273180E-D5AD-4749-F636-CA4F359F447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405164" y="1975582"/>
                  <a:ext cx="129312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59" name="Gruppieren 102758">
            <a:extLst>
              <a:ext uri="{FF2B5EF4-FFF2-40B4-BE49-F238E27FC236}">
                <a16:creationId xmlns:a16="http://schemas.microsoft.com/office/drawing/2014/main" id="{57FB16D2-D367-A7FC-7C85-BBCCD1EC021A}"/>
              </a:ext>
            </a:extLst>
          </p:cNvPr>
          <p:cNvGrpSpPr/>
          <p:nvPr/>
        </p:nvGrpSpPr>
        <p:grpSpPr>
          <a:xfrm>
            <a:off x="1658684" y="4416022"/>
            <a:ext cx="455760" cy="342000"/>
            <a:chOff x="1658684" y="4416022"/>
            <a:chExt cx="45576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187BCCB8-042D-0E77-57EB-A8FDEE085518}"/>
                    </a:ext>
                  </a:extLst>
                </p14:cNvPr>
                <p14:cNvContentPartPr/>
                <p14:nvPr/>
              </p14:nvContentPartPr>
              <p14:xfrm>
                <a:off x="1658684" y="4416022"/>
                <a:ext cx="165600" cy="34200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187BCCB8-042D-0E77-57EB-A8FDEE08551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649684" y="4407382"/>
                  <a:ext cx="183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0459BA88-4DAC-6CDC-99FD-3F8596A33DE4}"/>
                    </a:ext>
                  </a:extLst>
                </p14:cNvPr>
                <p14:cNvContentPartPr/>
                <p14:nvPr/>
              </p14:nvContentPartPr>
              <p14:xfrm>
                <a:off x="1997804" y="4572262"/>
                <a:ext cx="116640" cy="37800"/>
              </p14:xfrm>
            </p:contentPart>
          </mc:Choice>
          <mc:Fallback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0459BA88-4DAC-6CDC-99FD-3F8596A33DE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988804" y="4563262"/>
                  <a:ext cx="1342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72" name="Gruppieren 102771">
            <a:extLst>
              <a:ext uri="{FF2B5EF4-FFF2-40B4-BE49-F238E27FC236}">
                <a16:creationId xmlns:a16="http://schemas.microsoft.com/office/drawing/2014/main" id="{458CFDC6-329B-9763-11F8-0D24DBCB7C55}"/>
              </a:ext>
            </a:extLst>
          </p:cNvPr>
          <p:cNvGrpSpPr/>
          <p:nvPr/>
        </p:nvGrpSpPr>
        <p:grpSpPr>
          <a:xfrm>
            <a:off x="2320724" y="4309462"/>
            <a:ext cx="249120" cy="311040"/>
            <a:chOff x="2320724" y="4309462"/>
            <a:chExt cx="2491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DB12AA09-A3D2-1FE4-749E-3FC45C890826}"/>
                    </a:ext>
                  </a:extLst>
                </p14:cNvPr>
                <p14:cNvContentPartPr/>
                <p14:nvPr/>
              </p14:nvContentPartPr>
              <p14:xfrm>
                <a:off x="2357804" y="4322422"/>
                <a:ext cx="111600" cy="215640"/>
              </p14:xfrm>
            </p:contentPart>
          </mc:Choice>
          <mc:Fallback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DB12AA09-A3D2-1FE4-749E-3FC45C89082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349164" y="4313782"/>
                  <a:ext cx="129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F544C9FA-0122-B171-EF5E-B0E575AE9110}"/>
                    </a:ext>
                  </a:extLst>
                </p14:cNvPr>
                <p14:cNvContentPartPr/>
                <p14:nvPr/>
              </p14:nvContentPartPr>
              <p14:xfrm>
                <a:off x="2412164" y="4309462"/>
                <a:ext cx="157680" cy="36000"/>
              </p14:xfrm>
            </p:contentPart>
          </mc:Choice>
          <mc:Fallback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F544C9FA-0122-B171-EF5E-B0E575AE911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03164" y="4300462"/>
                  <a:ext cx="175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02762" name="Freihand 102761">
                  <a:extLst>
                    <a:ext uri="{FF2B5EF4-FFF2-40B4-BE49-F238E27FC236}">
                      <a16:creationId xmlns:a16="http://schemas.microsoft.com/office/drawing/2014/main" id="{84BBD611-AE2E-7D45-EBB2-A89B62A6B3B6}"/>
                    </a:ext>
                  </a:extLst>
                </p14:cNvPr>
                <p14:cNvContentPartPr/>
                <p14:nvPr/>
              </p14:nvContentPartPr>
              <p14:xfrm>
                <a:off x="2320724" y="4589182"/>
                <a:ext cx="200160" cy="31320"/>
              </p14:xfrm>
            </p:contentPart>
          </mc:Choice>
          <mc:Fallback>
            <p:pic>
              <p:nvPicPr>
                <p:cNvPr id="102762" name="Freihand 102761">
                  <a:extLst>
                    <a:ext uri="{FF2B5EF4-FFF2-40B4-BE49-F238E27FC236}">
                      <a16:creationId xmlns:a16="http://schemas.microsoft.com/office/drawing/2014/main" id="{84BBD611-AE2E-7D45-EBB2-A89B62A6B3B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311724" y="4580182"/>
                  <a:ext cx="2178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02763" name="Freihand 102762">
                <a:extLst>
                  <a:ext uri="{FF2B5EF4-FFF2-40B4-BE49-F238E27FC236}">
                    <a16:creationId xmlns:a16="http://schemas.microsoft.com/office/drawing/2014/main" id="{67D0C3C8-F448-FBF5-8188-8A08A4E9E2F2}"/>
                  </a:ext>
                </a:extLst>
              </p14:cNvPr>
              <p14:cNvContentPartPr/>
              <p14:nvPr/>
            </p14:nvContentPartPr>
            <p14:xfrm>
              <a:off x="2329004" y="4705462"/>
              <a:ext cx="144000" cy="201600"/>
            </p14:xfrm>
          </p:contentPart>
        </mc:Choice>
        <mc:Fallback>
          <p:pic>
            <p:nvPicPr>
              <p:cNvPr id="102763" name="Freihand 102762">
                <a:extLst>
                  <a:ext uri="{FF2B5EF4-FFF2-40B4-BE49-F238E27FC236}">
                    <a16:creationId xmlns:a16="http://schemas.microsoft.com/office/drawing/2014/main" id="{67D0C3C8-F448-FBF5-8188-8A08A4E9E2F2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2320004" y="4696462"/>
                <a:ext cx="161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102764" name="Freihand 102763">
                <a:extLst>
                  <a:ext uri="{FF2B5EF4-FFF2-40B4-BE49-F238E27FC236}">
                    <a16:creationId xmlns:a16="http://schemas.microsoft.com/office/drawing/2014/main" id="{591DB9CA-A6A4-589D-C931-21224F5F9C60}"/>
                  </a:ext>
                </a:extLst>
              </p14:cNvPr>
              <p14:cNvContentPartPr/>
              <p14:nvPr/>
            </p14:nvContentPartPr>
            <p14:xfrm>
              <a:off x="2050724" y="4580182"/>
              <a:ext cx="57960" cy="54720"/>
            </p14:xfrm>
          </p:contentPart>
        </mc:Choice>
        <mc:Fallback>
          <p:pic>
            <p:nvPicPr>
              <p:cNvPr id="102764" name="Freihand 102763">
                <a:extLst>
                  <a:ext uri="{FF2B5EF4-FFF2-40B4-BE49-F238E27FC236}">
                    <a16:creationId xmlns:a16="http://schemas.microsoft.com/office/drawing/2014/main" id="{591DB9CA-A6A4-589D-C931-21224F5F9C6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041724" y="4571182"/>
                <a:ext cx="756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71" name="Gruppieren 102770">
            <a:extLst>
              <a:ext uri="{FF2B5EF4-FFF2-40B4-BE49-F238E27FC236}">
                <a16:creationId xmlns:a16="http://schemas.microsoft.com/office/drawing/2014/main" id="{BC4012ED-B139-D114-A8A7-B8D033F35226}"/>
              </a:ext>
            </a:extLst>
          </p:cNvPr>
          <p:cNvGrpSpPr/>
          <p:nvPr/>
        </p:nvGrpSpPr>
        <p:grpSpPr>
          <a:xfrm>
            <a:off x="2779364" y="4578022"/>
            <a:ext cx="172800" cy="78840"/>
            <a:chOff x="2779364" y="4578022"/>
            <a:chExt cx="1728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E4AC7C30-22BD-7C09-3107-8ED83103896C}"/>
                    </a:ext>
                  </a:extLst>
                </p14:cNvPr>
                <p14:cNvContentPartPr/>
                <p14:nvPr/>
              </p14:nvContentPartPr>
              <p14:xfrm>
                <a:off x="2779364" y="4578022"/>
                <a:ext cx="172800" cy="1440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E4AC7C30-22BD-7C09-3107-8ED83103896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770724" y="4569382"/>
                  <a:ext cx="19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8FBEB930-5B5A-36CF-2FFE-FF8A0973B783}"/>
                    </a:ext>
                  </a:extLst>
                </p14:cNvPr>
                <p14:cNvContentPartPr/>
                <p14:nvPr/>
              </p14:nvContentPartPr>
              <p14:xfrm>
                <a:off x="2782964" y="4648222"/>
                <a:ext cx="155520" cy="8640"/>
              </p14:xfrm>
            </p:contentPart>
          </mc:Choice>
          <mc:Fallback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8FBEB930-5B5A-36CF-2FFE-FF8A0973B78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774324" y="4639582"/>
                  <a:ext cx="1731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75" name="Gruppieren 102774">
            <a:extLst>
              <a:ext uri="{FF2B5EF4-FFF2-40B4-BE49-F238E27FC236}">
                <a16:creationId xmlns:a16="http://schemas.microsoft.com/office/drawing/2014/main" id="{4DBE6494-4242-5126-0217-8002723B5A1F}"/>
              </a:ext>
            </a:extLst>
          </p:cNvPr>
          <p:cNvGrpSpPr/>
          <p:nvPr/>
        </p:nvGrpSpPr>
        <p:grpSpPr>
          <a:xfrm>
            <a:off x="3154124" y="4358782"/>
            <a:ext cx="669600" cy="663480"/>
            <a:chOff x="3154124" y="4358782"/>
            <a:chExt cx="66960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2767" name="Freihand 102766">
                  <a:extLst>
                    <a:ext uri="{FF2B5EF4-FFF2-40B4-BE49-F238E27FC236}">
                      <a16:creationId xmlns:a16="http://schemas.microsoft.com/office/drawing/2014/main" id="{71A4B0E4-BA33-8B4C-5044-9054C44DB566}"/>
                    </a:ext>
                  </a:extLst>
                </p14:cNvPr>
                <p14:cNvContentPartPr/>
                <p14:nvPr/>
              </p14:nvContentPartPr>
              <p14:xfrm>
                <a:off x="3154124" y="4409182"/>
                <a:ext cx="238680" cy="273240"/>
              </p14:xfrm>
            </p:contentPart>
          </mc:Choice>
          <mc:Fallback>
            <p:pic>
              <p:nvPicPr>
                <p:cNvPr id="102767" name="Freihand 102766">
                  <a:extLst>
                    <a:ext uri="{FF2B5EF4-FFF2-40B4-BE49-F238E27FC236}">
                      <a16:creationId xmlns:a16="http://schemas.microsoft.com/office/drawing/2014/main" id="{71A4B0E4-BA33-8B4C-5044-9054C44DB56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145124" y="4400182"/>
                  <a:ext cx="256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91CBBECE-7A95-F650-828A-E9239330BB0F}"/>
                    </a:ext>
                  </a:extLst>
                </p14:cNvPr>
                <p14:cNvContentPartPr/>
                <p14:nvPr/>
              </p14:nvContentPartPr>
              <p14:xfrm>
                <a:off x="3494684" y="4398742"/>
                <a:ext cx="131760" cy="257040"/>
              </p14:xfrm>
            </p:contentPart>
          </mc:Choice>
          <mc:Fallback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91CBBECE-7A95-F650-828A-E9239330BB0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485684" y="4389742"/>
                  <a:ext cx="149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02769" name="Freihand 102768">
                  <a:extLst>
                    <a:ext uri="{FF2B5EF4-FFF2-40B4-BE49-F238E27FC236}">
                      <a16:creationId xmlns:a16="http://schemas.microsoft.com/office/drawing/2014/main" id="{0E454751-673E-294D-A3BA-590C18928216}"/>
                    </a:ext>
                  </a:extLst>
                </p14:cNvPr>
                <p14:cNvContentPartPr/>
                <p14:nvPr/>
              </p14:nvContentPartPr>
              <p14:xfrm>
                <a:off x="3550124" y="4358782"/>
                <a:ext cx="211320" cy="19080"/>
              </p14:xfrm>
            </p:contentPart>
          </mc:Choice>
          <mc:Fallback>
            <p:pic>
              <p:nvPicPr>
                <p:cNvPr id="102769" name="Freihand 102768">
                  <a:extLst>
                    <a:ext uri="{FF2B5EF4-FFF2-40B4-BE49-F238E27FC236}">
                      <a16:creationId xmlns:a16="http://schemas.microsoft.com/office/drawing/2014/main" id="{0E454751-673E-294D-A3BA-590C1892821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541484" y="4350142"/>
                  <a:ext cx="22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01212B2B-6448-D07A-9F9E-E7D9CFB0BB80}"/>
                    </a:ext>
                  </a:extLst>
                </p14:cNvPr>
                <p14:cNvContentPartPr/>
                <p14:nvPr/>
              </p14:nvContentPartPr>
              <p14:xfrm>
                <a:off x="3276164" y="4488742"/>
                <a:ext cx="547560" cy="38340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01212B2B-6448-D07A-9F9E-E7D9CFB0BB8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67164" y="4479742"/>
                  <a:ext cx="565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6CA0AA09-0958-63C5-2B65-0BF45ABC36A2}"/>
                    </a:ext>
                  </a:extLst>
                </p14:cNvPr>
                <p14:cNvContentPartPr/>
                <p14:nvPr/>
              </p14:nvContentPartPr>
              <p14:xfrm>
                <a:off x="3517004" y="4767022"/>
                <a:ext cx="169200" cy="25524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6CA0AA09-0958-63C5-2B65-0BF45ABC36A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508364" y="4758382"/>
                  <a:ext cx="18684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77" name="Gruppieren 102776">
            <a:extLst>
              <a:ext uri="{FF2B5EF4-FFF2-40B4-BE49-F238E27FC236}">
                <a16:creationId xmlns:a16="http://schemas.microsoft.com/office/drawing/2014/main" id="{AB29E64F-39AD-F030-F871-5FD1ECDF3146}"/>
              </a:ext>
            </a:extLst>
          </p:cNvPr>
          <p:cNvGrpSpPr/>
          <p:nvPr/>
        </p:nvGrpSpPr>
        <p:grpSpPr>
          <a:xfrm>
            <a:off x="146324" y="1532422"/>
            <a:ext cx="4131000" cy="1338480"/>
            <a:chOff x="146324" y="1532422"/>
            <a:chExt cx="4131000" cy="13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3C235D2B-0ED4-38DE-D4B4-17CCE471FFE0}"/>
                    </a:ext>
                  </a:extLst>
                </p14:cNvPr>
                <p14:cNvContentPartPr/>
                <p14:nvPr/>
              </p14:nvContentPartPr>
              <p14:xfrm>
                <a:off x="146324" y="1870462"/>
                <a:ext cx="155880" cy="15840"/>
              </p14:xfrm>
            </p:contentPart>
          </mc:Choice>
          <mc:Fallback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3C235D2B-0ED4-38DE-D4B4-17CCE471FFE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37684" y="1861462"/>
                  <a:ext cx="17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4D3B0D9D-037A-CF35-CBBD-295B5D153B1D}"/>
                    </a:ext>
                  </a:extLst>
                </p14:cNvPr>
                <p14:cNvContentPartPr/>
                <p14:nvPr/>
              </p14:nvContentPartPr>
              <p14:xfrm>
                <a:off x="147764" y="1937422"/>
                <a:ext cx="181440" cy="2808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4D3B0D9D-037A-CF35-CBBD-295B5D153B1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39124" y="1928782"/>
                  <a:ext cx="19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BDC9D9C2-502D-7BB1-122F-8D1333C0367B}"/>
                    </a:ext>
                  </a:extLst>
                </p14:cNvPr>
                <p14:cNvContentPartPr/>
                <p14:nvPr/>
              </p14:nvContentPartPr>
              <p14:xfrm>
                <a:off x="359444" y="1841662"/>
                <a:ext cx="105480" cy="13032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BDC9D9C2-502D-7BB1-122F-8D1333C036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50804" y="1832662"/>
                  <a:ext cx="12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3481508B-E950-3FCF-104F-21488DDE42B6}"/>
                    </a:ext>
                  </a:extLst>
                </p14:cNvPr>
                <p14:cNvContentPartPr/>
                <p14:nvPr/>
              </p14:nvContentPartPr>
              <p14:xfrm>
                <a:off x="662564" y="1762822"/>
                <a:ext cx="120600" cy="27072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3481508B-E950-3FCF-104F-21488DDE42B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53924" y="1754182"/>
                  <a:ext cx="138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E9B47FCF-D46B-05F1-C225-36F2971318EB}"/>
                    </a:ext>
                  </a:extLst>
                </p14:cNvPr>
                <p14:cNvContentPartPr/>
                <p14:nvPr/>
              </p14:nvContentPartPr>
              <p14:xfrm>
                <a:off x="855164" y="1725022"/>
                <a:ext cx="383400" cy="28008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E9B47FCF-D46B-05F1-C225-36F2971318E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46524" y="1716022"/>
                  <a:ext cx="401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11B10AFD-77EB-A7E9-F764-53FA3F927DE0}"/>
                    </a:ext>
                  </a:extLst>
                </p14:cNvPr>
                <p14:cNvContentPartPr/>
                <p14:nvPr/>
              </p14:nvContentPartPr>
              <p14:xfrm>
                <a:off x="1287524" y="1850302"/>
                <a:ext cx="209520" cy="9216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11B10AFD-77EB-A7E9-F764-53FA3F927DE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278884" y="1841662"/>
                  <a:ext cx="22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9D9BAAD0-736B-1E74-320D-84499358167E}"/>
                    </a:ext>
                  </a:extLst>
                </p14:cNvPr>
                <p14:cNvContentPartPr/>
                <p14:nvPr/>
              </p14:nvContentPartPr>
              <p14:xfrm>
                <a:off x="1533404" y="1870822"/>
                <a:ext cx="343440" cy="6120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9D9BAAD0-736B-1E74-320D-84499358167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524404" y="1861822"/>
                  <a:ext cx="361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3C312096-AC01-0F64-1E4B-CA0373667794}"/>
                    </a:ext>
                  </a:extLst>
                </p14:cNvPr>
                <p14:cNvContentPartPr/>
                <p14:nvPr/>
              </p14:nvContentPartPr>
              <p14:xfrm>
                <a:off x="1929764" y="1668142"/>
                <a:ext cx="155160" cy="37080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3C312096-AC01-0F64-1E4B-CA037366779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920764" y="1659502"/>
                  <a:ext cx="1728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769B2E4E-FF6B-3B74-751A-E3DCF26F4B1F}"/>
                    </a:ext>
                  </a:extLst>
                </p14:cNvPr>
                <p14:cNvContentPartPr/>
                <p14:nvPr/>
              </p14:nvContentPartPr>
              <p14:xfrm>
                <a:off x="2110844" y="1673902"/>
                <a:ext cx="169560" cy="20736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769B2E4E-FF6B-3B74-751A-E3DCF26F4B1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102204" y="1664902"/>
                  <a:ext cx="187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516E5771-1067-FF99-8EC1-88914F636139}"/>
                    </a:ext>
                  </a:extLst>
                </p14:cNvPr>
                <p14:cNvContentPartPr/>
                <p14:nvPr/>
              </p14:nvContentPartPr>
              <p14:xfrm>
                <a:off x="2321444" y="1786942"/>
                <a:ext cx="349200" cy="8532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516E5771-1067-FF99-8EC1-88914F63613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312444" y="1777942"/>
                  <a:ext cx="36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B49FC63F-4BF7-CA99-7B65-833A8120925E}"/>
                    </a:ext>
                  </a:extLst>
                </p14:cNvPr>
                <p14:cNvContentPartPr/>
                <p14:nvPr/>
              </p14:nvContentPartPr>
              <p14:xfrm>
                <a:off x="2758484" y="1790542"/>
                <a:ext cx="308160" cy="9504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B49FC63F-4BF7-CA99-7B65-833A8120925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749844" y="1781542"/>
                  <a:ext cx="325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4F25C1B1-075D-EB37-8F32-5ECDD7C5D5CB}"/>
                    </a:ext>
                  </a:extLst>
                </p14:cNvPr>
                <p14:cNvContentPartPr/>
                <p14:nvPr/>
              </p14:nvContentPartPr>
              <p14:xfrm>
                <a:off x="3138284" y="1776502"/>
                <a:ext cx="327600" cy="10584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4F25C1B1-075D-EB37-8F32-5ECDD7C5D5C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129644" y="1767862"/>
                  <a:ext cx="345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89877A73-5428-387F-02B4-8B79545AF118}"/>
                    </a:ext>
                  </a:extLst>
                </p14:cNvPr>
                <p14:cNvContentPartPr/>
                <p14:nvPr/>
              </p14:nvContentPartPr>
              <p14:xfrm>
                <a:off x="3592604" y="1825462"/>
                <a:ext cx="36000" cy="9468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89877A73-5428-387F-02B4-8B79545AF11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83964" y="1816822"/>
                  <a:ext cx="53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85EFAC68-7405-5A97-215B-1849DED5D711}"/>
                    </a:ext>
                  </a:extLst>
                </p14:cNvPr>
                <p14:cNvContentPartPr/>
                <p14:nvPr/>
              </p14:nvContentPartPr>
              <p14:xfrm>
                <a:off x="1183844" y="2313622"/>
                <a:ext cx="147240" cy="197280"/>
              </p14:xfrm>
            </p:contentPart>
          </mc:Choice>
          <mc:Fallback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85EFAC68-7405-5A97-215B-1849DED5D71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75204" y="2304622"/>
                  <a:ext cx="164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02524" name="Freihand 102523">
                  <a:extLst>
                    <a:ext uri="{FF2B5EF4-FFF2-40B4-BE49-F238E27FC236}">
                      <a16:creationId xmlns:a16="http://schemas.microsoft.com/office/drawing/2014/main" id="{DE2902EA-4BE3-D3A8-8E20-0F7B6BD2170E}"/>
                    </a:ext>
                  </a:extLst>
                </p14:cNvPr>
                <p14:cNvContentPartPr/>
                <p14:nvPr/>
              </p14:nvContentPartPr>
              <p14:xfrm>
                <a:off x="1202204" y="2346742"/>
                <a:ext cx="127440" cy="125280"/>
              </p14:xfrm>
            </p:contentPart>
          </mc:Choice>
          <mc:Fallback>
            <p:pic>
              <p:nvPicPr>
                <p:cNvPr id="102524" name="Freihand 102523">
                  <a:extLst>
                    <a:ext uri="{FF2B5EF4-FFF2-40B4-BE49-F238E27FC236}">
                      <a16:creationId xmlns:a16="http://schemas.microsoft.com/office/drawing/2014/main" id="{DE2902EA-4BE3-D3A8-8E20-0F7B6BD2170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93204" y="2337742"/>
                  <a:ext cx="14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8065BF36-8E23-14F4-59CC-C5DCD736CE24}"/>
                    </a:ext>
                  </a:extLst>
                </p14:cNvPr>
                <p14:cNvContentPartPr/>
                <p14:nvPr/>
              </p14:nvContentPartPr>
              <p14:xfrm>
                <a:off x="1393004" y="2398222"/>
                <a:ext cx="88200" cy="15192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8065BF36-8E23-14F4-59CC-C5DCD736CE2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384004" y="2389582"/>
                  <a:ext cx="10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9143A869-9B19-5481-536F-F0F824DD110A}"/>
                    </a:ext>
                  </a:extLst>
                </p14:cNvPr>
                <p14:cNvContentPartPr/>
                <p14:nvPr/>
              </p14:nvContentPartPr>
              <p14:xfrm>
                <a:off x="1362404" y="2381302"/>
                <a:ext cx="216000" cy="10044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9143A869-9B19-5481-536F-F0F824DD110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53764" y="2372302"/>
                  <a:ext cx="23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4A6B9CFB-9729-8ECF-2246-D0C3F9B51B41}"/>
                    </a:ext>
                  </a:extLst>
                </p14:cNvPr>
                <p14:cNvContentPartPr/>
                <p14:nvPr/>
              </p14:nvContentPartPr>
              <p14:xfrm>
                <a:off x="1665524" y="2266822"/>
                <a:ext cx="175320" cy="21060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4A6B9CFB-9729-8ECF-2246-D0C3F9B51B4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56524" y="2257822"/>
                  <a:ext cx="192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ECEAB0E8-BD9D-F416-22D3-E397894F8DEA}"/>
                    </a:ext>
                  </a:extLst>
                </p14:cNvPr>
                <p14:cNvContentPartPr/>
                <p14:nvPr/>
              </p14:nvContentPartPr>
              <p14:xfrm>
                <a:off x="2014724" y="2342062"/>
                <a:ext cx="172800" cy="792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ECEAB0E8-BD9D-F416-22D3-E397894F8DE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006084" y="2333062"/>
                  <a:ext cx="19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B661D048-9C32-F676-814F-252A2877FF8D}"/>
                    </a:ext>
                  </a:extLst>
                </p14:cNvPr>
                <p14:cNvContentPartPr/>
                <p14:nvPr/>
              </p14:nvContentPartPr>
              <p14:xfrm>
                <a:off x="2056124" y="2383822"/>
                <a:ext cx="119160" cy="2628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B661D048-9C32-F676-814F-252A2877FF8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047124" y="2374822"/>
                  <a:ext cx="136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6EBAD0DA-8A99-2E64-E30F-DF07A179D831}"/>
                    </a:ext>
                  </a:extLst>
                </p14:cNvPr>
                <p14:cNvContentPartPr/>
                <p14:nvPr/>
              </p14:nvContentPartPr>
              <p14:xfrm>
                <a:off x="3904364" y="2282662"/>
                <a:ext cx="157320" cy="3168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6EBAD0DA-8A99-2E64-E30F-DF07A179D83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895364" y="2274022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7AB631F1-142F-E183-0BD6-E7C8ABC3B209}"/>
                    </a:ext>
                  </a:extLst>
                </p14:cNvPr>
                <p14:cNvContentPartPr/>
                <p14:nvPr/>
              </p14:nvContentPartPr>
              <p14:xfrm>
                <a:off x="4039364" y="2197702"/>
                <a:ext cx="237960" cy="168120"/>
              </p14:xfrm>
            </p:contentPart>
          </mc:Choice>
          <mc:Fallback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7AB631F1-142F-E183-0BD6-E7C8ABC3B209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030724" y="2188702"/>
                  <a:ext cx="255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5D90F59E-732A-1E17-DA7B-1A1191C747B8}"/>
                    </a:ext>
                  </a:extLst>
                </p14:cNvPr>
                <p14:cNvContentPartPr/>
                <p14:nvPr/>
              </p14:nvContentPartPr>
              <p14:xfrm>
                <a:off x="410564" y="2357902"/>
                <a:ext cx="7560" cy="19836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5D90F59E-732A-1E17-DA7B-1A1191C747B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01564" y="2349262"/>
                  <a:ext cx="2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06EEC9D6-D201-8963-AF4E-1F37CC0B25EC}"/>
                    </a:ext>
                  </a:extLst>
                </p14:cNvPr>
                <p14:cNvContentPartPr/>
                <p14:nvPr/>
              </p14:nvContentPartPr>
              <p14:xfrm>
                <a:off x="257204" y="2298502"/>
                <a:ext cx="302760" cy="24120"/>
              </p14:xfrm>
            </p:contentPart>
          </mc:Choice>
          <mc:Fallback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06EEC9D6-D201-8963-AF4E-1F37CC0B25E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48564" y="2289862"/>
                  <a:ext cx="320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23827D04-C06F-8970-C2EC-73505A5CAE0B}"/>
                    </a:ext>
                  </a:extLst>
                </p14:cNvPr>
                <p14:cNvContentPartPr/>
                <p14:nvPr/>
              </p14:nvContentPartPr>
              <p14:xfrm>
                <a:off x="719444" y="2385262"/>
                <a:ext cx="188280" cy="13680"/>
              </p14:xfrm>
            </p:contentPart>
          </mc:Choice>
          <mc:Fallback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23827D04-C06F-8970-C2EC-73505A5CAE0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10804" y="2376622"/>
                  <a:ext cx="20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02521" name="Freihand 102520">
                  <a:extLst>
                    <a:ext uri="{FF2B5EF4-FFF2-40B4-BE49-F238E27FC236}">
                      <a16:creationId xmlns:a16="http://schemas.microsoft.com/office/drawing/2014/main" id="{7E855F27-70C0-0A71-BD59-CE4E07022133}"/>
                    </a:ext>
                  </a:extLst>
                </p14:cNvPr>
                <p14:cNvContentPartPr/>
                <p14:nvPr/>
              </p14:nvContentPartPr>
              <p14:xfrm>
                <a:off x="738164" y="2455462"/>
                <a:ext cx="190800" cy="48240"/>
              </p14:xfrm>
            </p:contentPart>
          </mc:Choice>
          <mc:Fallback>
            <p:pic>
              <p:nvPicPr>
                <p:cNvPr id="102521" name="Freihand 102520">
                  <a:extLst>
                    <a:ext uri="{FF2B5EF4-FFF2-40B4-BE49-F238E27FC236}">
                      <a16:creationId xmlns:a16="http://schemas.microsoft.com/office/drawing/2014/main" id="{7E855F27-70C0-0A71-BD59-CE4E0702213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29524" y="2446822"/>
                  <a:ext cx="20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48E94D3D-EDF3-6EB6-81F2-08FDD4079349}"/>
                    </a:ext>
                  </a:extLst>
                </p14:cNvPr>
                <p14:cNvContentPartPr/>
                <p14:nvPr/>
              </p14:nvContentPartPr>
              <p14:xfrm>
                <a:off x="537644" y="2211022"/>
                <a:ext cx="117720" cy="35316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48E94D3D-EDF3-6EB6-81F2-08FDD407934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28644" y="2202022"/>
                  <a:ext cx="135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72A63969-A328-C03D-FBAC-5FC52CF39786}"/>
                    </a:ext>
                  </a:extLst>
                </p14:cNvPr>
                <p14:cNvContentPartPr/>
                <p14:nvPr/>
              </p14:nvContentPartPr>
              <p14:xfrm>
                <a:off x="598844" y="2322982"/>
                <a:ext cx="118080" cy="216000"/>
              </p14:xfrm>
            </p:contentPart>
          </mc:Choice>
          <mc:Fallback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72A63969-A328-C03D-FBAC-5FC52CF3978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90204" y="2313982"/>
                  <a:ext cx="135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CE1FD8AF-5DB6-48B7-1DC7-8BF533737B2A}"/>
                    </a:ext>
                  </a:extLst>
                </p14:cNvPr>
                <p14:cNvContentPartPr/>
                <p14:nvPr/>
              </p14:nvContentPartPr>
              <p14:xfrm>
                <a:off x="635564" y="2243422"/>
                <a:ext cx="118080" cy="38304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CE1FD8AF-5DB6-48B7-1DC7-8BF533737B2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26564" y="2234782"/>
                  <a:ext cx="1357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20C556AD-F8D6-04D3-3FA6-0AE0F16FE2F2}"/>
                    </a:ext>
                  </a:extLst>
                </p14:cNvPr>
                <p14:cNvContentPartPr/>
                <p14:nvPr/>
              </p14:nvContentPartPr>
              <p14:xfrm>
                <a:off x="2425484" y="2203822"/>
                <a:ext cx="151920" cy="22320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20C556AD-F8D6-04D3-3FA6-0AE0F16FE2F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416844" y="2195182"/>
                  <a:ext cx="169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DA9C3511-D529-E0DE-F1B3-ED521B442D9C}"/>
                    </a:ext>
                  </a:extLst>
                </p14:cNvPr>
                <p14:cNvContentPartPr/>
                <p14:nvPr/>
              </p14:nvContentPartPr>
              <p14:xfrm>
                <a:off x="2624204" y="2208142"/>
                <a:ext cx="88920" cy="18612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DA9C3511-D529-E0DE-F1B3-ED521B442D9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615204" y="2199502"/>
                  <a:ext cx="106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59296615-3D8B-4959-B632-3831C3B198A1}"/>
                    </a:ext>
                  </a:extLst>
                </p14:cNvPr>
                <p14:cNvContentPartPr/>
                <p14:nvPr/>
              </p14:nvContentPartPr>
              <p14:xfrm>
                <a:off x="2610164" y="2313982"/>
                <a:ext cx="76320" cy="2520"/>
              </p14:xfrm>
            </p:contentPart>
          </mc:Choice>
          <mc:Fallback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59296615-3D8B-4959-B632-3831C3B198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601524" y="2305342"/>
                  <a:ext cx="93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02534" name="Freihand 102533">
                  <a:extLst>
                    <a:ext uri="{FF2B5EF4-FFF2-40B4-BE49-F238E27FC236}">
                      <a16:creationId xmlns:a16="http://schemas.microsoft.com/office/drawing/2014/main" id="{A1559C39-A904-F0A8-2477-50EE898572DB}"/>
                    </a:ext>
                  </a:extLst>
                </p14:cNvPr>
                <p14:cNvContentPartPr/>
                <p14:nvPr/>
              </p14:nvContentPartPr>
              <p14:xfrm>
                <a:off x="2828324" y="2158822"/>
                <a:ext cx="81720" cy="226800"/>
              </p14:xfrm>
            </p:contentPart>
          </mc:Choice>
          <mc:Fallback>
            <p:pic>
              <p:nvPicPr>
                <p:cNvPr id="102534" name="Freihand 102533">
                  <a:extLst>
                    <a:ext uri="{FF2B5EF4-FFF2-40B4-BE49-F238E27FC236}">
                      <a16:creationId xmlns:a16="http://schemas.microsoft.com/office/drawing/2014/main" id="{A1559C39-A904-F0A8-2477-50EE898572D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819324" y="2150182"/>
                  <a:ext cx="99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53FE6F6B-5E02-BA60-4F67-DD9B5AD232BB}"/>
                    </a:ext>
                  </a:extLst>
                </p14:cNvPr>
                <p14:cNvContentPartPr/>
                <p14:nvPr/>
              </p14:nvContentPartPr>
              <p14:xfrm>
                <a:off x="2971964" y="2217142"/>
                <a:ext cx="97200" cy="13932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53FE6F6B-5E02-BA60-4F67-DD9B5AD232B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962964" y="2208142"/>
                  <a:ext cx="11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47549397-6F32-00FF-E82B-8C55A5BFE39F}"/>
                    </a:ext>
                  </a:extLst>
                </p14:cNvPr>
                <p14:cNvContentPartPr/>
                <p14:nvPr/>
              </p14:nvContentPartPr>
              <p14:xfrm>
                <a:off x="3024524" y="2193742"/>
                <a:ext cx="297720" cy="9432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47549397-6F32-00FF-E82B-8C55A5BFE39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015524" y="2185102"/>
                  <a:ext cx="315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566C5656-67A6-5F7B-C170-A1333D4952DF}"/>
                    </a:ext>
                  </a:extLst>
                </p14:cNvPr>
                <p14:cNvContentPartPr/>
                <p14:nvPr/>
              </p14:nvContentPartPr>
              <p14:xfrm>
                <a:off x="3363644" y="2170342"/>
                <a:ext cx="153000" cy="186840"/>
              </p14:xfrm>
            </p:contentPart>
          </mc:Choice>
          <mc:Fallback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566C5656-67A6-5F7B-C170-A1333D4952D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354644" y="2161342"/>
                  <a:ext cx="170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5FC0E46D-DD50-9DAB-9105-DCB728C70D21}"/>
                    </a:ext>
                  </a:extLst>
                </p14:cNvPr>
                <p14:cNvContentPartPr/>
                <p14:nvPr/>
              </p14:nvContentPartPr>
              <p14:xfrm>
                <a:off x="3406484" y="2137222"/>
                <a:ext cx="217440" cy="36504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5FC0E46D-DD50-9DAB-9105-DCB728C70D2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397484" y="2128222"/>
                  <a:ext cx="235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26152DE6-1C22-0D34-25BD-524DFEBFE60B}"/>
                    </a:ext>
                  </a:extLst>
                </p14:cNvPr>
                <p14:cNvContentPartPr/>
                <p14:nvPr/>
              </p14:nvContentPartPr>
              <p14:xfrm>
                <a:off x="2401724" y="2437462"/>
                <a:ext cx="220680" cy="17208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26152DE6-1C22-0D34-25BD-524DFEBFE60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392724" y="2428462"/>
                  <a:ext cx="238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D90FBEE6-34CD-07E2-8172-87B95CB8A152}"/>
                    </a:ext>
                  </a:extLst>
                </p14:cNvPr>
                <p14:cNvContentPartPr/>
                <p14:nvPr/>
              </p14:nvContentPartPr>
              <p14:xfrm>
                <a:off x="2530244" y="2586862"/>
                <a:ext cx="94320" cy="19044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D90FBEE6-34CD-07E2-8172-87B95CB8A15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521244" y="2577862"/>
                  <a:ext cx="111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0E1A9872-7859-22BA-F098-0661C500212A}"/>
                    </a:ext>
                  </a:extLst>
                </p14:cNvPr>
                <p14:cNvContentPartPr/>
                <p14:nvPr/>
              </p14:nvContentPartPr>
              <p14:xfrm>
                <a:off x="2556524" y="2549782"/>
                <a:ext cx="85320" cy="442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0E1A9872-7859-22BA-F098-0661C500212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47524" y="2541142"/>
                  <a:ext cx="102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F70C2785-B73B-8BB4-AA3E-E40BE44528B4}"/>
                    </a:ext>
                  </a:extLst>
                </p14:cNvPr>
                <p14:cNvContentPartPr/>
                <p14:nvPr/>
              </p14:nvContentPartPr>
              <p14:xfrm>
                <a:off x="2596124" y="1532422"/>
                <a:ext cx="546480" cy="58536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F70C2785-B73B-8BB4-AA3E-E40BE44528B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587484" y="1523782"/>
                  <a:ext cx="5641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1C36CA1-B7E6-FDAE-70F4-D2F4E2A98203}"/>
                    </a:ext>
                  </a:extLst>
                </p14:cNvPr>
                <p14:cNvContentPartPr/>
                <p14:nvPr/>
              </p14:nvContentPartPr>
              <p14:xfrm>
                <a:off x="2985644" y="1971982"/>
                <a:ext cx="757440" cy="143640"/>
              </p14:xfrm>
            </p:contentPart>
          </mc:Choice>
          <mc:Fallback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1C36CA1-B7E6-FDAE-70F4-D2F4E2A9820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977004" y="1963342"/>
                  <a:ext cx="775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62C44F3A-DCD8-EDAD-B7F9-8460073F33E6}"/>
                    </a:ext>
                  </a:extLst>
                </p14:cNvPr>
                <p14:cNvContentPartPr/>
                <p14:nvPr/>
              </p14:nvContentPartPr>
              <p14:xfrm>
                <a:off x="3469124" y="1540702"/>
                <a:ext cx="689760" cy="423000"/>
              </p14:xfrm>
            </p:contentPart>
          </mc:Choice>
          <mc:Fallback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62C44F3A-DCD8-EDAD-B7F9-8460073F33E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460484" y="1532062"/>
                  <a:ext cx="707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F2DEA796-A8EA-AA49-22D4-4FB8DD53702F}"/>
                    </a:ext>
                  </a:extLst>
                </p14:cNvPr>
                <p14:cNvContentPartPr/>
                <p14:nvPr/>
              </p14:nvContentPartPr>
              <p14:xfrm>
                <a:off x="2704484" y="2317222"/>
                <a:ext cx="1173240" cy="553680"/>
              </p14:xfrm>
            </p:contentPart>
          </mc:Choice>
          <mc:Fallback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F2DEA796-A8EA-AA49-22D4-4FB8DD53702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95484" y="2308222"/>
                  <a:ext cx="1190880" cy="57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83" name="Gruppieren 102782">
            <a:extLst>
              <a:ext uri="{FF2B5EF4-FFF2-40B4-BE49-F238E27FC236}">
                <a16:creationId xmlns:a16="http://schemas.microsoft.com/office/drawing/2014/main" id="{D95EF98F-C1AF-08A6-35F8-4FDABC1700F0}"/>
              </a:ext>
            </a:extLst>
          </p:cNvPr>
          <p:cNvGrpSpPr/>
          <p:nvPr/>
        </p:nvGrpSpPr>
        <p:grpSpPr>
          <a:xfrm>
            <a:off x="271604" y="5401702"/>
            <a:ext cx="785880" cy="367920"/>
            <a:chOff x="271604" y="5401702"/>
            <a:chExt cx="78588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0F6DB8F3-9B5D-B8E6-39C3-E37FC2E0CB8D}"/>
                    </a:ext>
                  </a:extLst>
                </p14:cNvPr>
                <p14:cNvContentPartPr/>
                <p14:nvPr/>
              </p14:nvContentPartPr>
              <p14:xfrm>
                <a:off x="376364" y="5534902"/>
                <a:ext cx="19440" cy="23472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0F6DB8F3-9B5D-B8E6-39C3-E37FC2E0CB8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67724" y="5526262"/>
                  <a:ext cx="3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53C44549-F56C-A395-B88D-1DF049B39D17}"/>
                    </a:ext>
                  </a:extLst>
                </p14:cNvPr>
                <p14:cNvContentPartPr/>
                <p14:nvPr/>
              </p14:nvContentPartPr>
              <p14:xfrm>
                <a:off x="271604" y="5484862"/>
                <a:ext cx="266760" cy="2736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53C44549-F56C-A395-B88D-1DF049B39D1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62964" y="5475862"/>
                  <a:ext cx="28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DFC824AF-68E5-BF21-5E75-C34CB7AC5071}"/>
                    </a:ext>
                  </a:extLst>
                </p14:cNvPr>
                <p14:cNvContentPartPr/>
                <p14:nvPr/>
              </p14:nvContentPartPr>
              <p14:xfrm>
                <a:off x="604964" y="5408902"/>
                <a:ext cx="133200" cy="34416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DFC824AF-68E5-BF21-5E75-C34CB7AC507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96324" y="5399902"/>
                  <a:ext cx="150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0E6F5BEF-8E33-E412-C03D-C6DDA615EDDB}"/>
                    </a:ext>
                  </a:extLst>
                </p14:cNvPr>
                <p14:cNvContentPartPr/>
                <p14:nvPr/>
              </p14:nvContentPartPr>
              <p14:xfrm>
                <a:off x="772364" y="5481982"/>
                <a:ext cx="124560" cy="20268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0E6F5BEF-8E33-E412-C03D-C6DDA615EDD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63364" y="5473342"/>
                  <a:ext cx="142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17FBE4E7-3C53-AC02-B858-A523EC4AFB05}"/>
                    </a:ext>
                  </a:extLst>
                </p14:cNvPr>
                <p14:cNvContentPartPr/>
                <p14:nvPr/>
              </p14:nvContentPartPr>
              <p14:xfrm>
                <a:off x="1000244" y="5401702"/>
                <a:ext cx="57240" cy="33228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17FBE4E7-3C53-AC02-B858-A523EC4AFB0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91604" y="5392702"/>
                  <a:ext cx="7488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86" name="Gruppieren 102785">
            <a:extLst>
              <a:ext uri="{FF2B5EF4-FFF2-40B4-BE49-F238E27FC236}">
                <a16:creationId xmlns:a16="http://schemas.microsoft.com/office/drawing/2014/main" id="{55CB8D35-DCBC-3521-1B7B-7A429DD0B87E}"/>
              </a:ext>
            </a:extLst>
          </p:cNvPr>
          <p:cNvGrpSpPr/>
          <p:nvPr/>
        </p:nvGrpSpPr>
        <p:grpSpPr>
          <a:xfrm>
            <a:off x="1270604" y="5540302"/>
            <a:ext cx="178560" cy="77400"/>
            <a:chOff x="1270604" y="5540302"/>
            <a:chExt cx="17856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A746B0ED-1F30-339E-9317-B4B869548414}"/>
                    </a:ext>
                  </a:extLst>
                </p14:cNvPr>
                <p14:cNvContentPartPr/>
                <p14:nvPr/>
              </p14:nvContentPartPr>
              <p14:xfrm>
                <a:off x="1270604" y="5540302"/>
                <a:ext cx="169560" cy="4320"/>
              </p14:xfrm>
            </p:contentPart>
          </mc:Choice>
          <mc:Fallback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A746B0ED-1F30-339E-9317-B4B86954841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261964" y="5531662"/>
                  <a:ext cx="187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8173CB60-2701-FF8B-0314-C838C11621FB}"/>
                    </a:ext>
                  </a:extLst>
                </p14:cNvPr>
                <p14:cNvContentPartPr/>
                <p14:nvPr/>
              </p14:nvContentPartPr>
              <p14:xfrm>
                <a:off x="1281044" y="5596102"/>
                <a:ext cx="168120" cy="21600"/>
              </p14:xfrm>
            </p:contentPart>
          </mc:Choice>
          <mc:Fallback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8173CB60-2701-FF8B-0314-C838C11621F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272044" y="5587462"/>
                  <a:ext cx="1857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90" name="Gruppieren 102789">
            <a:extLst>
              <a:ext uri="{FF2B5EF4-FFF2-40B4-BE49-F238E27FC236}">
                <a16:creationId xmlns:a16="http://schemas.microsoft.com/office/drawing/2014/main" id="{0DE3BBD9-9EE3-24A3-D505-92C80E97718F}"/>
              </a:ext>
            </a:extLst>
          </p:cNvPr>
          <p:cNvGrpSpPr/>
          <p:nvPr/>
        </p:nvGrpSpPr>
        <p:grpSpPr>
          <a:xfrm>
            <a:off x="1758044" y="5368942"/>
            <a:ext cx="466200" cy="311760"/>
            <a:chOff x="1758044" y="5368942"/>
            <a:chExt cx="46620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02787" name="Freihand 102786">
                  <a:extLst>
                    <a:ext uri="{FF2B5EF4-FFF2-40B4-BE49-F238E27FC236}">
                      <a16:creationId xmlns:a16="http://schemas.microsoft.com/office/drawing/2014/main" id="{FF9AE5FC-F9B5-D9D4-63ED-A27E98960366}"/>
                    </a:ext>
                  </a:extLst>
                </p14:cNvPr>
                <p14:cNvContentPartPr/>
                <p14:nvPr/>
              </p14:nvContentPartPr>
              <p14:xfrm>
                <a:off x="1758044" y="5368942"/>
                <a:ext cx="174240" cy="311760"/>
              </p14:xfrm>
            </p:contentPart>
          </mc:Choice>
          <mc:Fallback>
            <p:pic>
              <p:nvPicPr>
                <p:cNvPr id="102787" name="Freihand 102786">
                  <a:extLst>
                    <a:ext uri="{FF2B5EF4-FFF2-40B4-BE49-F238E27FC236}">
                      <a16:creationId xmlns:a16="http://schemas.microsoft.com/office/drawing/2014/main" id="{FF9AE5FC-F9B5-D9D4-63ED-A27E9896036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749404" y="5360302"/>
                  <a:ext cx="191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C3EBFA17-BA46-9D95-ED73-6B1AE9E42F41}"/>
                    </a:ext>
                  </a:extLst>
                </p14:cNvPr>
                <p14:cNvContentPartPr/>
                <p14:nvPr/>
              </p14:nvContentPartPr>
              <p14:xfrm>
                <a:off x="2127764" y="5372542"/>
                <a:ext cx="96480" cy="239760"/>
              </p14:xfrm>
            </p:contentPart>
          </mc:Choice>
          <mc:Fallback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C3EBFA17-BA46-9D95-ED73-6B1AE9E42F4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118764" y="5363542"/>
                  <a:ext cx="114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02789" name="Freihand 102788">
                  <a:extLst>
                    <a:ext uri="{FF2B5EF4-FFF2-40B4-BE49-F238E27FC236}">
                      <a16:creationId xmlns:a16="http://schemas.microsoft.com/office/drawing/2014/main" id="{FA5F088B-49DB-4CEA-D44C-CF3FB6B24787}"/>
                    </a:ext>
                  </a:extLst>
                </p14:cNvPr>
                <p14:cNvContentPartPr/>
                <p14:nvPr/>
              </p14:nvContentPartPr>
              <p14:xfrm>
                <a:off x="2112284" y="5461462"/>
                <a:ext cx="99360" cy="32400"/>
              </p14:xfrm>
            </p:contentPart>
          </mc:Choice>
          <mc:Fallback>
            <p:pic>
              <p:nvPicPr>
                <p:cNvPr id="102789" name="Freihand 102788">
                  <a:extLst>
                    <a:ext uri="{FF2B5EF4-FFF2-40B4-BE49-F238E27FC236}">
                      <a16:creationId xmlns:a16="http://schemas.microsoft.com/office/drawing/2014/main" id="{FA5F088B-49DB-4CEA-D44C-CF3FB6B2478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103284" y="5452822"/>
                  <a:ext cx="1170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102791" name="Freihand 102790">
                <a:extLst>
                  <a:ext uri="{FF2B5EF4-FFF2-40B4-BE49-F238E27FC236}">
                    <a16:creationId xmlns:a16="http://schemas.microsoft.com/office/drawing/2014/main" id="{5472535C-0B83-AB2D-6BF9-C72A2D1B4C9C}"/>
                  </a:ext>
                </a:extLst>
              </p14:cNvPr>
              <p14:cNvContentPartPr/>
              <p14:nvPr/>
            </p14:nvContentPartPr>
            <p14:xfrm>
              <a:off x="2455004" y="5488462"/>
              <a:ext cx="159120" cy="17280"/>
            </p14:xfrm>
          </p:contentPart>
        </mc:Choice>
        <mc:Fallback>
          <p:pic>
            <p:nvPicPr>
              <p:cNvPr id="102791" name="Freihand 102790">
                <a:extLst>
                  <a:ext uri="{FF2B5EF4-FFF2-40B4-BE49-F238E27FC236}">
                    <a16:creationId xmlns:a16="http://schemas.microsoft.com/office/drawing/2014/main" id="{5472535C-0B83-AB2D-6BF9-C72A2D1B4C9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2446004" y="5479462"/>
                <a:ext cx="1767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99" name="Gruppieren 102798">
            <a:extLst>
              <a:ext uri="{FF2B5EF4-FFF2-40B4-BE49-F238E27FC236}">
                <a16:creationId xmlns:a16="http://schemas.microsoft.com/office/drawing/2014/main" id="{054B3B39-F558-5E58-F7FF-D5ECB48B0417}"/>
              </a:ext>
            </a:extLst>
          </p:cNvPr>
          <p:cNvGrpSpPr/>
          <p:nvPr/>
        </p:nvGrpSpPr>
        <p:grpSpPr>
          <a:xfrm>
            <a:off x="2822924" y="5228902"/>
            <a:ext cx="614160" cy="533160"/>
            <a:chOff x="2822924" y="5228902"/>
            <a:chExt cx="61416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130384A3-7931-67D2-3A6B-B4C259372900}"/>
                    </a:ext>
                  </a:extLst>
                </p14:cNvPr>
                <p14:cNvContentPartPr/>
                <p14:nvPr/>
              </p14:nvContentPartPr>
              <p14:xfrm>
                <a:off x="2856404" y="5228902"/>
                <a:ext cx="115200" cy="175680"/>
              </p14:xfrm>
            </p:contentPart>
          </mc:Choice>
          <mc:Fallback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130384A3-7931-67D2-3A6B-B4C25937290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847404" y="5219902"/>
                  <a:ext cx="132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02793" name="Freihand 102792">
                  <a:extLst>
                    <a:ext uri="{FF2B5EF4-FFF2-40B4-BE49-F238E27FC236}">
                      <a16:creationId xmlns:a16="http://schemas.microsoft.com/office/drawing/2014/main" id="{A6B556FB-7BD6-241C-C0E3-805219E67057}"/>
                    </a:ext>
                  </a:extLst>
                </p14:cNvPr>
                <p14:cNvContentPartPr/>
                <p14:nvPr/>
              </p14:nvContentPartPr>
              <p14:xfrm>
                <a:off x="2822924" y="5483062"/>
                <a:ext cx="183960" cy="10800"/>
              </p14:xfrm>
            </p:contentPart>
          </mc:Choice>
          <mc:Fallback>
            <p:pic>
              <p:nvPicPr>
                <p:cNvPr id="102793" name="Freihand 102792">
                  <a:extLst>
                    <a:ext uri="{FF2B5EF4-FFF2-40B4-BE49-F238E27FC236}">
                      <a16:creationId xmlns:a16="http://schemas.microsoft.com/office/drawing/2014/main" id="{A6B556FB-7BD6-241C-C0E3-805219E6705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813924" y="5474422"/>
                  <a:ext cx="20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0933403D-8EA8-5E66-6092-A30EEFA137DB}"/>
                    </a:ext>
                  </a:extLst>
                </p14:cNvPr>
                <p14:cNvContentPartPr/>
                <p14:nvPr/>
              </p14:nvContentPartPr>
              <p14:xfrm>
                <a:off x="2843444" y="5570542"/>
                <a:ext cx="127440" cy="19152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0933403D-8EA8-5E66-6092-A30EEFA137D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34444" y="5561542"/>
                  <a:ext cx="145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8128177C-5E7C-6568-835C-43A044D6785E}"/>
                    </a:ext>
                  </a:extLst>
                </p14:cNvPr>
                <p14:cNvContentPartPr/>
                <p14:nvPr/>
              </p14:nvContentPartPr>
              <p14:xfrm>
                <a:off x="2845604" y="5546782"/>
                <a:ext cx="163440" cy="25200"/>
              </p14:xfrm>
            </p:contentPart>
          </mc:Choice>
          <mc:Fallback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8128177C-5E7C-6568-835C-43A044D6785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836604" y="5537782"/>
                  <a:ext cx="18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A3236D80-3973-6A99-63CE-687EA0515572}"/>
                    </a:ext>
                  </a:extLst>
                </p14:cNvPr>
                <p14:cNvContentPartPr/>
                <p14:nvPr/>
              </p14:nvContentPartPr>
              <p14:xfrm>
                <a:off x="3187604" y="5356342"/>
                <a:ext cx="94680" cy="24768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A3236D80-3973-6A99-63CE-687EA051557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178964" y="5347702"/>
                  <a:ext cx="112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BA74D64F-93FD-F6E3-9904-C8B7D5E8941E}"/>
                    </a:ext>
                  </a:extLst>
                </p14:cNvPr>
                <p14:cNvContentPartPr/>
                <p14:nvPr/>
              </p14:nvContentPartPr>
              <p14:xfrm>
                <a:off x="3121364" y="5470822"/>
                <a:ext cx="165600" cy="2808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BA74D64F-93FD-F6E3-9904-C8B7D5E8941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12724" y="5461822"/>
                  <a:ext cx="183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44311BDF-56ED-232B-C9B2-26D0CB6C0088}"/>
                    </a:ext>
                  </a:extLst>
                </p14:cNvPr>
                <p14:cNvContentPartPr/>
                <p14:nvPr/>
              </p14:nvContentPartPr>
              <p14:xfrm>
                <a:off x="3304604" y="5237902"/>
                <a:ext cx="132480" cy="189000"/>
              </p14:xfrm>
            </p:contentPart>
          </mc:Choice>
          <mc:Fallback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44311BDF-56ED-232B-C9B2-26D0CB6C008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95604" y="5228902"/>
                  <a:ext cx="1501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02" name="Gruppieren 102801">
            <a:extLst>
              <a:ext uri="{FF2B5EF4-FFF2-40B4-BE49-F238E27FC236}">
                <a16:creationId xmlns:a16="http://schemas.microsoft.com/office/drawing/2014/main" id="{2305C078-5F5B-C920-11EF-A013B532B0B6}"/>
              </a:ext>
            </a:extLst>
          </p:cNvPr>
          <p:cNvGrpSpPr/>
          <p:nvPr/>
        </p:nvGrpSpPr>
        <p:grpSpPr>
          <a:xfrm>
            <a:off x="3604484" y="5085982"/>
            <a:ext cx="500760" cy="330840"/>
            <a:chOff x="3604484" y="5085982"/>
            <a:chExt cx="5007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2800" name="Freihand 102799">
                  <a:extLst>
                    <a:ext uri="{FF2B5EF4-FFF2-40B4-BE49-F238E27FC236}">
                      <a16:creationId xmlns:a16="http://schemas.microsoft.com/office/drawing/2014/main" id="{E48E92E6-3102-83B0-D325-2A1EE51B51B0}"/>
                    </a:ext>
                  </a:extLst>
                </p14:cNvPr>
                <p14:cNvContentPartPr/>
                <p14:nvPr/>
              </p14:nvContentPartPr>
              <p14:xfrm>
                <a:off x="3701324" y="5085982"/>
                <a:ext cx="403920" cy="266400"/>
              </p14:xfrm>
            </p:contentPart>
          </mc:Choice>
          <mc:Fallback>
            <p:pic>
              <p:nvPicPr>
                <p:cNvPr id="102800" name="Freihand 102799">
                  <a:extLst>
                    <a:ext uri="{FF2B5EF4-FFF2-40B4-BE49-F238E27FC236}">
                      <a16:creationId xmlns:a16="http://schemas.microsoft.com/office/drawing/2014/main" id="{E48E92E6-3102-83B0-D325-2A1EE51B51B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692324" y="5076982"/>
                  <a:ext cx="421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B006515E-4C1E-A413-3A51-E38CF2CFD872}"/>
                    </a:ext>
                  </a:extLst>
                </p14:cNvPr>
                <p14:cNvContentPartPr/>
                <p14:nvPr/>
              </p14:nvContentPartPr>
              <p14:xfrm>
                <a:off x="3604484" y="5103262"/>
                <a:ext cx="265680" cy="313560"/>
              </p14:xfrm>
            </p:contentPart>
          </mc:Choice>
          <mc:Fallback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B006515E-4C1E-A413-3A51-E38CF2CFD87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595484" y="5094622"/>
                  <a:ext cx="28332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102719" name="Freihand 102718">
                <a:extLst>
                  <a:ext uri="{FF2B5EF4-FFF2-40B4-BE49-F238E27FC236}">
                    <a16:creationId xmlns:a16="http://schemas.microsoft.com/office/drawing/2014/main" id="{1E234EF6-C5E1-799D-E1BB-3CE9397E12DB}"/>
                  </a:ext>
                </a:extLst>
              </p14:cNvPr>
              <p14:cNvContentPartPr/>
              <p14:nvPr/>
            </p14:nvContentPartPr>
            <p14:xfrm>
              <a:off x="5239604" y="3696742"/>
              <a:ext cx="178560" cy="221400"/>
            </p14:xfrm>
          </p:contentPart>
        </mc:Choice>
        <mc:Fallback>
          <p:pic>
            <p:nvPicPr>
              <p:cNvPr id="102719" name="Freihand 102718">
                <a:extLst>
                  <a:ext uri="{FF2B5EF4-FFF2-40B4-BE49-F238E27FC236}">
                    <a16:creationId xmlns:a16="http://schemas.microsoft.com/office/drawing/2014/main" id="{1E234EF6-C5E1-799D-E1BB-3CE9397E12DB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5230964" y="3688102"/>
                <a:ext cx="196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102720" name="Freihand 102719">
                <a:extLst>
                  <a:ext uri="{FF2B5EF4-FFF2-40B4-BE49-F238E27FC236}">
                    <a16:creationId xmlns:a16="http://schemas.microsoft.com/office/drawing/2014/main" id="{5AF6F557-DF90-E836-4FA4-76917B3F9C87}"/>
                  </a:ext>
                </a:extLst>
              </p14:cNvPr>
              <p14:cNvContentPartPr/>
              <p14:nvPr/>
            </p14:nvContentPartPr>
            <p14:xfrm>
              <a:off x="5248964" y="3749662"/>
              <a:ext cx="172080" cy="142560"/>
            </p14:xfrm>
          </p:contentPart>
        </mc:Choice>
        <mc:Fallback>
          <p:pic>
            <p:nvPicPr>
              <p:cNvPr id="102720" name="Freihand 102719">
                <a:extLst>
                  <a:ext uri="{FF2B5EF4-FFF2-40B4-BE49-F238E27FC236}">
                    <a16:creationId xmlns:a16="http://schemas.microsoft.com/office/drawing/2014/main" id="{5AF6F557-DF90-E836-4FA4-76917B3F9C87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5239964" y="3740662"/>
                <a:ext cx="1897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102721" name="Freihand 102720">
                <a:extLst>
                  <a:ext uri="{FF2B5EF4-FFF2-40B4-BE49-F238E27FC236}">
                    <a16:creationId xmlns:a16="http://schemas.microsoft.com/office/drawing/2014/main" id="{83C5E47C-1705-2A1F-0647-FA719FF551B7}"/>
                  </a:ext>
                </a:extLst>
              </p14:cNvPr>
              <p14:cNvContentPartPr/>
              <p14:nvPr/>
            </p14:nvContentPartPr>
            <p14:xfrm>
              <a:off x="5467844" y="3798622"/>
              <a:ext cx="99360" cy="158400"/>
            </p14:xfrm>
          </p:contentPart>
        </mc:Choice>
        <mc:Fallback>
          <p:pic>
            <p:nvPicPr>
              <p:cNvPr id="102721" name="Freihand 102720">
                <a:extLst>
                  <a:ext uri="{FF2B5EF4-FFF2-40B4-BE49-F238E27FC236}">
                    <a16:creationId xmlns:a16="http://schemas.microsoft.com/office/drawing/2014/main" id="{83C5E47C-1705-2A1F-0647-FA719FF551B7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458844" y="3789622"/>
                <a:ext cx="117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102723" name="Freihand 102722">
                <a:extLst>
                  <a:ext uri="{FF2B5EF4-FFF2-40B4-BE49-F238E27FC236}">
                    <a16:creationId xmlns:a16="http://schemas.microsoft.com/office/drawing/2014/main" id="{09722602-3094-AF24-EC86-B0768814CAB0}"/>
                  </a:ext>
                </a:extLst>
              </p14:cNvPr>
              <p14:cNvContentPartPr/>
              <p14:nvPr/>
            </p14:nvContentPartPr>
            <p14:xfrm>
              <a:off x="5627324" y="3731662"/>
              <a:ext cx="116640" cy="108360"/>
            </p14:xfrm>
          </p:contentPart>
        </mc:Choice>
        <mc:Fallback>
          <p:pic>
            <p:nvPicPr>
              <p:cNvPr id="102723" name="Freihand 102722">
                <a:extLst>
                  <a:ext uri="{FF2B5EF4-FFF2-40B4-BE49-F238E27FC236}">
                    <a16:creationId xmlns:a16="http://schemas.microsoft.com/office/drawing/2014/main" id="{09722602-3094-AF24-EC86-B0768814CAB0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618324" y="3722662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102725" name="Freihand 102724">
                <a:extLst>
                  <a:ext uri="{FF2B5EF4-FFF2-40B4-BE49-F238E27FC236}">
                    <a16:creationId xmlns:a16="http://schemas.microsoft.com/office/drawing/2014/main" id="{94EEE1EA-BCFD-7F3D-416A-6AE84D9F020E}"/>
                  </a:ext>
                </a:extLst>
              </p14:cNvPr>
              <p14:cNvContentPartPr/>
              <p14:nvPr/>
            </p14:nvContentPartPr>
            <p14:xfrm>
              <a:off x="5827484" y="3716902"/>
              <a:ext cx="162000" cy="10800"/>
            </p14:xfrm>
          </p:contentPart>
        </mc:Choice>
        <mc:Fallback>
          <p:pic>
            <p:nvPicPr>
              <p:cNvPr id="102725" name="Freihand 102724">
                <a:extLst>
                  <a:ext uri="{FF2B5EF4-FFF2-40B4-BE49-F238E27FC236}">
                    <a16:creationId xmlns:a16="http://schemas.microsoft.com/office/drawing/2014/main" id="{94EEE1EA-BCFD-7F3D-416A-6AE84D9F020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818484" y="3708262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02726" name="Freihand 102725">
                <a:extLst>
                  <a:ext uri="{FF2B5EF4-FFF2-40B4-BE49-F238E27FC236}">
                    <a16:creationId xmlns:a16="http://schemas.microsoft.com/office/drawing/2014/main" id="{CEF9220B-6D8C-4166-3638-6135A847B970}"/>
                  </a:ext>
                </a:extLst>
              </p14:cNvPr>
              <p14:cNvContentPartPr/>
              <p14:nvPr/>
            </p14:nvContentPartPr>
            <p14:xfrm>
              <a:off x="5866724" y="3765502"/>
              <a:ext cx="136080" cy="10080"/>
            </p14:xfrm>
          </p:contentPart>
        </mc:Choice>
        <mc:Fallback>
          <p:pic>
            <p:nvPicPr>
              <p:cNvPr id="102726" name="Freihand 102725">
                <a:extLst>
                  <a:ext uri="{FF2B5EF4-FFF2-40B4-BE49-F238E27FC236}">
                    <a16:creationId xmlns:a16="http://schemas.microsoft.com/office/drawing/2014/main" id="{CEF9220B-6D8C-4166-3638-6135A847B970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857724" y="3756862"/>
                <a:ext cx="153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02727" name="Freihand 102726">
                <a:extLst>
                  <a:ext uri="{FF2B5EF4-FFF2-40B4-BE49-F238E27FC236}">
                    <a16:creationId xmlns:a16="http://schemas.microsoft.com/office/drawing/2014/main" id="{886FCD48-3075-B1D7-DF3D-11F205AFF457}"/>
                  </a:ext>
                </a:extLst>
              </p14:cNvPr>
              <p14:cNvContentPartPr/>
              <p14:nvPr/>
            </p14:nvContentPartPr>
            <p14:xfrm>
              <a:off x="6190004" y="3486142"/>
              <a:ext cx="101160" cy="213120"/>
            </p14:xfrm>
          </p:contentPart>
        </mc:Choice>
        <mc:Fallback>
          <p:pic>
            <p:nvPicPr>
              <p:cNvPr id="102727" name="Freihand 102726">
                <a:extLst>
                  <a:ext uri="{FF2B5EF4-FFF2-40B4-BE49-F238E27FC236}">
                    <a16:creationId xmlns:a16="http://schemas.microsoft.com/office/drawing/2014/main" id="{886FCD48-3075-B1D7-DF3D-11F205AFF457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181364" y="3477142"/>
                <a:ext cx="11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02728" name="Freihand 102727">
                <a:extLst>
                  <a:ext uri="{FF2B5EF4-FFF2-40B4-BE49-F238E27FC236}">
                    <a16:creationId xmlns:a16="http://schemas.microsoft.com/office/drawing/2014/main" id="{928CEF1D-0ACC-01E2-4B2D-E5F5EC869E2F}"/>
                  </a:ext>
                </a:extLst>
              </p14:cNvPr>
              <p14:cNvContentPartPr/>
              <p14:nvPr/>
            </p14:nvContentPartPr>
            <p14:xfrm>
              <a:off x="6174524" y="3733102"/>
              <a:ext cx="152640" cy="33480"/>
            </p14:xfrm>
          </p:contentPart>
        </mc:Choice>
        <mc:Fallback>
          <p:pic>
            <p:nvPicPr>
              <p:cNvPr id="102728" name="Freihand 102727">
                <a:extLst>
                  <a:ext uri="{FF2B5EF4-FFF2-40B4-BE49-F238E27FC236}">
                    <a16:creationId xmlns:a16="http://schemas.microsoft.com/office/drawing/2014/main" id="{928CEF1D-0ACC-01E2-4B2D-E5F5EC869E2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165884" y="3724102"/>
                <a:ext cx="170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02729" name="Freihand 102728">
                <a:extLst>
                  <a:ext uri="{FF2B5EF4-FFF2-40B4-BE49-F238E27FC236}">
                    <a16:creationId xmlns:a16="http://schemas.microsoft.com/office/drawing/2014/main" id="{7FDD306A-BA2D-CAA7-795E-D178D53B706C}"/>
                  </a:ext>
                </a:extLst>
              </p14:cNvPr>
              <p14:cNvContentPartPr/>
              <p14:nvPr/>
            </p14:nvContentPartPr>
            <p14:xfrm>
              <a:off x="6192164" y="3816982"/>
              <a:ext cx="117360" cy="180000"/>
            </p14:xfrm>
          </p:contentPart>
        </mc:Choice>
        <mc:Fallback>
          <p:pic>
            <p:nvPicPr>
              <p:cNvPr id="102729" name="Freihand 102728">
                <a:extLst>
                  <a:ext uri="{FF2B5EF4-FFF2-40B4-BE49-F238E27FC236}">
                    <a16:creationId xmlns:a16="http://schemas.microsoft.com/office/drawing/2014/main" id="{7FDD306A-BA2D-CAA7-795E-D178D53B706C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6183164" y="3808342"/>
                <a:ext cx="1350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02730" name="Freihand 102729">
                <a:extLst>
                  <a:ext uri="{FF2B5EF4-FFF2-40B4-BE49-F238E27FC236}">
                    <a16:creationId xmlns:a16="http://schemas.microsoft.com/office/drawing/2014/main" id="{9933B338-5616-9A2B-3D7C-93FF20D9E8C5}"/>
                  </a:ext>
                </a:extLst>
              </p14:cNvPr>
              <p14:cNvContentPartPr/>
              <p14:nvPr/>
            </p14:nvContentPartPr>
            <p14:xfrm>
              <a:off x="6430844" y="3530062"/>
              <a:ext cx="137880" cy="364680"/>
            </p14:xfrm>
          </p:contentPart>
        </mc:Choice>
        <mc:Fallback>
          <p:pic>
            <p:nvPicPr>
              <p:cNvPr id="102730" name="Freihand 102729">
                <a:extLst>
                  <a:ext uri="{FF2B5EF4-FFF2-40B4-BE49-F238E27FC236}">
                    <a16:creationId xmlns:a16="http://schemas.microsoft.com/office/drawing/2014/main" id="{9933B338-5616-9A2B-3D7C-93FF20D9E8C5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421844" y="3521062"/>
                <a:ext cx="1555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102731" name="Freihand 102730">
                <a:extLst>
                  <a:ext uri="{FF2B5EF4-FFF2-40B4-BE49-F238E27FC236}">
                    <a16:creationId xmlns:a16="http://schemas.microsoft.com/office/drawing/2014/main" id="{FD4C086D-81C5-E5D2-39AC-5CBF41D8E91A}"/>
                  </a:ext>
                </a:extLst>
              </p14:cNvPr>
              <p14:cNvContentPartPr/>
              <p14:nvPr/>
            </p14:nvContentPartPr>
            <p14:xfrm>
              <a:off x="6636764" y="3584062"/>
              <a:ext cx="83160" cy="238680"/>
            </p14:xfrm>
          </p:contentPart>
        </mc:Choice>
        <mc:Fallback>
          <p:pic>
            <p:nvPicPr>
              <p:cNvPr id="102731" name="Freihand 102730">
                <a:extLst>
                  <a:ext uri="{FF2B5EF4-FFF2-40B4-BE49-F238E27FC236}">
                    <a16:creationId xmlns:a16="http://schemas.microsoft.com/office/drawing/2014/main" id="{FD4C086D-81C5-E5D2-39AC-5CBF41D8E91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628124" y="3575062"/>
                <a:ext cx="100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102732" name="Freihand 102731">
                <a:extLst>
                  <a:ext uri="{FF2B5EF4-FFF2-40B4-BE49-F238E27FC236}">
                    <a16:creationId xmlns:a16="http://schemas.microsoft.com/office/drawing/2014/main" id="{E0AD6C46-41B2-1706-F98F-A9423623488D}"/>
                  </a:ext>
                </a:extLst>
              </p14:cNvPr>
              <p14:cNvContentPartPr/>
              <p14:nvPr/>
            </p14:nvContentPartPr>
            <p14:xfrm>
              <a:off x="6679244" y="3596662"/>
              <a:ext cx="121680" cy="12240"/>
            </p14:xfrm>
          </p:contentPart>
        </mc:Choice>
        <mc:Fallback>
          <p:pic>
            <p:nvPicPr>
              <p:cNvPr id="102732" name="Freihand 102731">
                <a:extLst>
                  <a:ext uri="{FF2B5EF4-FFF2-40B4-BE49-F238E27FC236}">
                    <a16:creationId xmlns:a16="http://schemas.microsoft.com/office/drawing/2014/main" id="{E0AD6C46-41B2-1706-F98F-A9423623488D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670244" y="3588022"/>
                <a:ext cx="139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102733" name="Freihand 102732">
                <a:extLst>
                  <a:ext uri="{FF2B5EF4-FFF2-40B4-BE49-F238E27FC236}">
                    <a16:creationId xmlns:a16="http://schemas.microsoft.com/office/drawing/2014/main" id="{A5EA7A33-D823-1EBD-AAE9-8647AF9A724C}"/>
                  </a:ext>
                </a:extLst>
              </p14:cNvPr>
              <p14:cNvContentPartPr/>
              <p14:nvPr/>
            </p14:nvContentPartPr>
            <p14:xfrm>
              <a:off x="6910004" y="3723382"/>
              <a:ext cx="115560" cy="6480"/>
            </p14:xfrm>
          </p:contentPart>
        </mc:Choice>
        <mc:Fallback>
          <p:pic>
            <p:nvPicPr>
              <p:cNvPr id="102733" name="Freihand 102732">
                <a:extLst>
                  <a:ext uri="{FF2B5EF4-FFF2-40B4-BE49-F238E27FC236}">
                    <a16:creationId xmlns:a16="http://schemas.microsoft.com/office/drawing/2014/main" id="{A5EA7A33-D823-1EBD-AAE9-8647AF9A724C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901004" y="3714382"/>
                <a:ext cx="133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102734" name="Freihand 102733">
                <a:extLst>
                  <a:ext uri="{FF2B5EF4-FFF2-40B4-BE49-F238E27FC236}">
                    <a16:creationId xmlns:a16="http://schemas.microsoft.com/office/drawing/2014/main" id="{E83F8EAC-8494-7D29-8CEE-C4F21A60CF58}"/>
                  </a:ext>
                </a:extLst>
              </p14:cNvPr>
              <p14:cNvContentPartPr/>
              <p14:nvPr/>
            </p14:nvContentPartPr>
            <p14:xfrm>
              <a:off x="7142924" y="3478582"/>
              <a:ext cx="94320" cy="166320"/>
            </p14:xfrm>
          </p:contentPart>
        </mc:Choice>
        <mc:Fallback>
          <p:pic>
            <p:nvPicPr>
              <p:cNvPr id="102734" name="Freihand 102733">
                <a:extLst>
                  <a:ext uri="{FF2B5EF4-FFF2-40B4-BE49-F238E27FC236}">
                    <a16:creationId xmlns:a16="http://schemas.microsoft.com/office/drawing/2014/main" id="{E83F8EAC-8494-7D29-8CEE-C4F21A60CF58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7134284" y="3469582"/>
                <a:ext cx="111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02735" name="Freihand 102734">
                <a:extLst>
                  <a:ext uri="{FF2B5EF4-FFF2-40B4-BE49-F238E27FC236}">
                    <a16:creationId xmlns:a16="http://schemas.microsoft.com/office/drawing/2014/main" id="{F69E9EF8-A965-E229-2EFA-A58CFFAA3382}"/>
                  </a:ext>
                </a:extLst>
              </p14:cNvPr>
              <p14:cNvContentPartPr/>
              <p14:nvPr/>
            </p14:nvContentPartPr>
            <p14:xfrm>
              <a:off x="7164884" y="3477502"/>
              <a:ext cx="143640" cy="9000"/>
            </p14:xfrm>
          </p:contentPart>
        </mc:Choice>
        <mc:Fallback>
          <p:pic>
            <p:nvPicPr>
              <p:cNvPr id="102735" name="Freihand 102734">
                <a:extLst>
                  <a:ext uri="{FF2B5EF4-FFF2-40B4-BE49-F238E27FC236}">
                    <a16:creationId xmlns:a16="http://schemas.microsoft.com/office/drawing/2014/main" id="{F69E9EF8-A965-E229-2EFA-A58CFFAA3382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7155884" y="3468862"/>
                <a:ext cx="161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02736" name="Freihand 102735">
                <a:extLst>
                  <a:ext uri="{FF2B5EF4-FFF2-40B4-BE49-F238E27FC236}">
                    <a16:creationId xmlns:a16="http://schemas.microsoft.com/office/drawing/2014/main" id="{45A6C7DF-C37C-836E-88B3-A51011086676}"/>
                  </a:ext>
                </a:extLst>
              </p14:cNvPr>
              <p14:cNvContentPartPr/>
              <p14:nvPr/>
            </p14:nvContentPartPr>
            <p14:xfrm>
              <a:off x="7136444" y="3690622"/>
              <a:ext cx="146520" cy="10800"/>
            </p14:xfrm>
          </p:contentPart>
        </mc:Choice>
        <mc:Fallback>
          <p:pic>
            <p:nvPicPr>
              <p:cNvPr id="102736" name="Freihand 102735">
                <a:extLst>
                  <a:ext uri="{FF2B5EF4-FFF2-40B4-BE49-F238E27FC236}">
                    <a16:creationId xmlns:a16="http://schemas.microsoft.com/office/drawing/2014/main" id="{45A6C7DF-C37C-836E-88B3-A51011086676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127444" y="3681982"/>
                <a:ext cx="164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102737" name="Freihand 102736">
                <a:extLst>
                  <a:ext uri="{FF2B5EF4-FFF2-40B4-BE49-F238E27FC236}">
                    <a16:creationId xmlns:a16="http://schemas.microsoft.com/office/drawing/2014/main" id="{9E17F6EF-A97B-6E76-83C0-7E2742FBAB9E}"/>
                  </a:ext>
                </a:extLst>
              </p14:cNvPr>
              <p14:cNvContentPartPr/>
              <p14:nvPr/>
            </p14:nvContentPartPr>
            <p14:xfrm>
              <a:off x="7125284" y="3760102"/>
              <a:ext cx="158400" cy="153720"/>
            </p14:xfrm>
          </p:contentPart>
        </mc:Choice>
        <mc:Fallback>
          <p:pic>
            <p:nvPicPr>
              <p:cNvPr id="102737" name="Freihand 102736">
                <a:extLst>
                  <a:ext uri="{FF2B5EF4-FFF2-40B4-BE49-F238E27FC236}">
                    <a16:creationId xmlns:a16="http://schemas.microsoft.com/office/drawing/2014/main" id="{9E17F6EF-A97B-6E76-83C0-7E2742FBAB9E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116644" y="3751462"/>
                <a:ext cx="176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102738" name="Freihand 102737">
                <a:extLst>
                  <a:ext uri="{FF2B5EF4-FFF2-40B4-BE49-F238E27FC236}">
                    <a16:creationId xmlns:a16="http://schemas.microsoft.com/office/drawing/2014/main" id="{2B21C88E-59F1-1981-C948-07B074C56EEE}"/>
                  </a:ext>
                </a:extLst>
              </p14:cNvPr>
              <p14:cNvContentPartPr/>
              <p14:nvPr/>
            </p14:nvContentPartPr>
            <p14:xfrm>
              <a:off x="7347044" y="3478222"/>
              <a:ext cx="130320" cy="431640"/>
            </p14:xfrm>
          </p:contentPart>
        </mc:Choice>
        <mc:Fallback>
          <p:pic>
            <p:nvPicPr>
              <p:cNvPr id="102738" name="Freihand 102737">
                <a:extLst>
                  <a:ext uri="{FF2B5EF4-FFF2-40B4-BE49-F238E27FC236}">
                    <a16:creationId xmlns:a16="http://schemas.microsoft.com/office/drawing/2014/main" id="{2B21C88E-59F1-1981-C948-07B074C56EE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7338044" y="3469222"/>
                <a:ext cx="147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102739" name="Freihand 102738">
                <a:extLst>
                  <a:ext uri="{FF2B5EF4-FFF2-40B4-BE49-F238E27FC236}">
                    <a16:creationId xmlns:a16="http://schemas.microsoft.com/office/drawing/2014/main" id="{B3D3A294-1CEF-1C0C-C5DD-1A1C0F3E4188}"/>
                  </a:ext>
                </a:extLst>
              </p14:cNvPr>
              <p14:cNvContentPartPr/>
              <p14:nvPr/>
            </p14:nvContentPartPr>
            <p14:xfrm>
              <a:off x="7507244" y="3706822"/>
              <a:ext cx="131040" cy="7560"/>
            </p14:xfrm>
          </p:contentPart>
        </mc:Choice>
        <mc:Fallback>
          <p:pic>
            <p:nvPicPr>
              <p:cNvPr id="102739" name="Freihand 102738">
                <a:extLst>
                  <a:ext uri="{FF2B5EF4-FFF2-40B4-BE49-F238E27FC236}">
                    <a16:creationId xmlns:a16="http://schemas.microsoft.com/office/drawing/2014/main" id="{B3D3A294-1CEF-1C0C-C5DD-1A1C0F3E4188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7498604" y="3697822"/>
                <a:ext cx="148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102740" name="Freihand 102739">
                <a:extLst>
                  <a:ext uri="{FF2B5EF4-FFF2-40B4-BE49-F238E27FC236}">
                    <a16:creationId xmlns:a16="http://schemas.microsoft.com/office/drawing/2014/main" id="{4CD2CB49-FF3C-8490-3C61-153B393789F4}"/>
                  </a:ext>
                </a:extLst>
              </p14:cNvPr>
              <p14:cNvContentPartPr/>
              <p14:nvPr/>
            </p14:nvContentPartPr>
            <p14:xfrm>
              <a:off x="7548284" y="3734542"/>
              <a:ext cx="100080" cy="14760"/>
            </p14:xfrm>
          </p:contentPart>
        </mc:Choice>
        <mc:Fallback>
          <p:pic>
            <p:nvPicPr>
              <p:cNvPr id="102740" name="Freihand 102739">
                <a:extLst>
                  <a:ext uri="{FF2B5EF4-FFF2-40B4-BE49-F238E27FC236}">
                    <a16:creationId xmlns:a16="http://schemas.microsoft.com/office/drawing/2014/main" id="{4CD2CB49-FF3C-8490-3C61-153B393789F4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7539284" y="3725902"/>
                <a:ext cx="117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102741" name="Freihand 102740">
                <a:extLst>
                  <a:ext uri="{FF2B5EF4-FFF2-40B4-BE49-F238E27FC236}">
                    <a16:creationId xmlns:a16="http://schemas.microsoft.com/office/drawing/2014/main" id="{F9AD10D9-3F5A-69E8-9936-C0F6BE1876F7}"/>
                  </a:ext>
                </a:extLst>
              </p14:cNvPr>
              <p14:cNvContentPartPr/>
              <p14:nvPr/>
            </p14:nvContentPartPr>
            <p14:xfrm>
              <a:off x="7828364" y="3474622"/>
              <a:ext cx="113760" cy="186120"/>
            </p14:xfrm>
          </p:contentPart>
        </mc:Choice>
        <mc:Fallback>
          <p:pic>
            <p:nvPicPr>
              <p:cNvPr id="102741" name="Freihand 102740">
                <a:extLst>
                  <a:ext uri="{FF2B5EF4-FFF2-40B4-BE49-F238E27FC236}">
                    <a16:creationId xmlns:a16="http://schemas.microsoft.com/office/drawing/2014/main" id="{F9AD10D9-3F5A-69E8-9936-C0F6BE1876F7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819364" y="3465982"/>
                <a:ext cx="131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102742" name="Freihand 102741">
                <a:extLst>
                  <a:ext uri="{FF2B5EF4-FFF2-40B4-BE49-F238E27FC236}">
                    <a16:creationId xmlns:a16="http://schemas.microsoft.com/office/drawing/2014/main" id="{6F3387B6-2710-B405-A288-6DF80169C377}"/>
                  </a:ext>
                </a:extLst>
              </p14:cNvPr>
              <p14:cNvContentPartPr/>
              <p14:nvPr/>
            </p14:nvContentPartPr>
            <p14:xfrm>
              <a:off x="7791284" y="3712222"/>
              <a:ext cx="178200" cy="14760"/>
            </p14:xfrm>
          </p:contentPart>
        </mc:Choice>
        <mc:Fallback>
          <p:pic>
            <p:nvPicPr>
              <p:cNvPr id="102742" name="Freihand 102741">
                <a:extLst>
                  <a:ext uri="{FF2B5EF4-FFF2-40B4-BE49-F238E27FC236}">
                    <a16:creationId xmlns:a16="http://schemas.microsoft.com/office/drawing/2014/main" id="{6F3387B6-2710-B405-A288-6DF80169C377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782284" y="3703582"/>
                <a:ext cx="195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102743" name="Freihand 102742">
                <a:extLst>
                  <a:ext uri="{FF2B5EF4-FFF2-40B4-BE49-F238E27FC236}">
                    <a16:creationId xmlns:a16="http://schemas.microsoft.com/office/drawing/2014/main" id="{0F0CD04C-7588-5703-2EEE-52B11132DDC6}"/>
                  </a:ext>
                </a:extLst>
              </p14:cNvPr>
              <p14:cNvContentPartPr/>
              <p14:nvPr/>
            </p14:nvContentPartPr>
            <p14:xfrm>
              <a:off x="7789484" y="3762982"/>
              <a:ext cx="170280" cy="206640"/>
            </p14:xfrm>
          </p:contentPart>
        </mc:Choice>
        <mc:Fallback>
          <p:pic>
            <p:nvPicPr>
              <p:cNvPr id="102743" name="Freihand 102742">
                <a:extLst>
                  <a:ext uri="{FF2B5EF4-FFF2-40B4-BE49-F238E27FC236}">
                    <a16:creationId xmlns:a16="http://schemas.microsoft.com/office/drawing/2014/main" id="{0F0CD04C-7588-5703-2EEE-52B11132DDC6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780844" y="3753982"/>
                <a:ext cx="187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102744" name="Freihand 102743">
                <a:extLst>
                  <a:ext uri="{FF2B5EF4-FFF2-40B4-BE49-F238E27FC236}">
                    <a16:creationId xmlns:a16="http://schemas.microsoft.com/office/drawing/2014/main" id="{740912B0-4627-1145-3A41-AEB97DAD83E0}"/>
                  </a:ext>
                </a:extLst>
              </p14:cNvPr>
              <p14:cNvContentPartPr/>
              <p14:nvPr/>
            </p14:nvContentPartPr>
            <p14:xfrm>
              <a:off x="8118164" y="3735262"/>
              <a:ext cx="19800" cy="10800"/>
            </p14:xfrm>
          </p:contentPart>
        </mc:Choice>
        <mc:Fallback>
          <p:pic>
            <p:nvPicPr>
              <p:cNvPr id="102744" name="Freihand 102743">
                <a:extLst>
                  <a:ext uri="{FF2B5EF4-FFF2-40B4-BE49-F238E27FC236}">
                    <a16:creationId xmlns:a16="http://schemas.microsoft.com/office/drawing/2014/main" id="{740912B0-4627-1145-3A41-AEB97DAD83E0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8109524" y="3726262"/>
                <a:ext cx="37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102745" name="Freihand 102744">
                <a:extLst>
                  <a:ext uri="{FF2B5EF4-FFF2-40B4-BE49-F238E27FC236}">
                    <a16:creationId xmlns:a16="http://schemas.microsoft.com/office/drawing/2014/main" id="{EB03CBD4-0986-6D33-626F-EAC1F6DB3854}"/>
                  </a:ext>
                </a:extLst>
              </p14:cNvPr>
              <p14:cNvContentPartPr/>
              <p14:nvPr/>
            </p14:nvContentPartPr>
            <p14:xfrm>
              <a:off x="8272244" y="3489382"/>
              <a:ext cx="94680" cy="203760"/>
            </p14:xfrm>
          </p:contentPart>
        </mc:Choice>
        <mc:Fallback>
          <p:pic>
            <p:nvPicPr>
              <p:cNvPr id="102745" name="Freihand 102744">
                <a:extLst>
                  <a:ext uri="{FF2B5EF4-FFF2-40B4-BE49-F238E27FC236}">
                    <a16:creationId xmlns:a16="http://schemas.microsoft.com/office/drawing/2014/main" id="{EB03CBD4-0986-6D33-626F-EAC1F6DB385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8263244" y="3480742"/>
                <a:ext cx="112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102746" name="Freihand 102745">
                <a:extLst>
                  <a:ext uri="{FF2B5EF4-FFF2-40B4-BE49-F238E27FC236}">
                    <a16:creationId xmlns:a16="http://schemas.microsoft.com/office/drawing/2014/main" id="{70CD8A24-7212-7781-2208-9E4C79F24C41}"/>
                  </a:ext>
                </a:extLst>
              </p14:cNvPr>
              <p14:cNvContentPartPr/>
              <p14:nvPr/>
            </p14:nvContentPartPr>
            <p14:xfrm>
              <a:off x="8299244" y="3497302"/>
              <a:ext cx="123840" cy="10080"/>
            </p14:xfrm>
          </p:contentPart>
        </mc:Choice>
        <mc:Fallback>
          <p:pic>
            <p:nvPicPr>
              <p:cNvPr id="102746" name="Freihand 102745">
                <a:extLst>
                  <a:ext uri="{FF2B5EF4-FFF2-40B4-BE49-F238E27FC236}">
                    <a16:creationId xmlns:a16="http://schemas.microsoft.com/office/drawing/2014/main" id="{70CD8A24-7212-7781-2208-9E4C79F24C41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8290604" y="3488302"/>
                <a:ext cx="141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102747" name="Freihand 102746">
                <a:extLst>
                  <a:ext uri="{FF2B5EF4-FFF2-40B4-BE49-F238E27FC236}">
                    <a16:creationId xmlns:a16="http://schemas.microsoft.com/office/drawing/2014/main" id="{E4FA3E2F-4768-8440-4561-C481C64AE43C}"/>
                  </a:ext>
                </a:extLst>
              </p14:cNvPr>
              <p14:cNvContentPartPr/>
              <p14:nvPr/>
            </p14:nvContentPartPr>
            <p14:xfrm>
              <a:off x="8251004" y="3703582"/>
              <a:ext cx="126360" cy="16920"/>
            </p14:xfrm>
          </p:contentPart>
        </mc:Choice>
        <mc:Fallback>
          <p:pic>
            <p:nvPicPr>
              <p:cNvPr id="102747" name="Freihand 102746">
                <a:extLst>
                  <a:ext uri="{FF2B5EF4-FFF2-40B4-BE49-F238E27FC236}">
                    <a16:creationId xmlns:a16="http://schemas.microsoft.com/office/drawing/2014/main" id="{E4FA3E2F-4768-8440-4561-C481C64AE43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8242004" y="3694942"/>
                <a:ext cx="144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102748" name="Freihand 102747">
                <a:extLst>
                  <a:ext uri="{FF2B5EF4-FFF2-40B4-BE49-F238E27FC236}">
                    <a16:creationId xmlns:a16="http://schemas.microsoft.com/office/drawing/2014/main" id="{CAEAC9E7-CBDF-684E-372C-FC65272C38BA}"/>
                  </a:ext>
                </a:extLst>
              </p14:cNvPr>
              <p14:cNvContentPartPr/>
              <p14:nvPr/>
            </p14:nvContentPartPr>
            <p14:xfrm>
              <a:off x="8215004" y="3816622"/>
              <a:ext cx="106920" cy="144000"/>
            </p14:xfrm>
          </p:contentPart>
        </mc:Choice>
        <mc:Fallback>
          <p:pic>
            <p:nvPicPr>
              <p:cNvPr id="102748" name="Freihand 102747">
                <a:extLst>
                  <a:ext uri="{FF2B5EF4-FFF2-40B4-BE49-F238E27FC236}">
                    <a16:creationId xmlns:a16="http://schemas.microsoft.com/office/drawing/2014/main" id="{CAEAC9E7-CBDF-684E-372C-FC65272C38BA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8206364" y="3807622"/>
                <a:ext cx="124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102751" name="Freihand 102750">
                <a:extLst>
                  <a:ext uri="{FF2B5EF4-FFF2-40B4-BE49-F238E27FC236}">
                    <a16:creationId xmlns:a16="http://schemas.microsoft.com/office/drawing/2014/main" id="{815FFC69-4C6D-E4E5-B5ED-8879C67456D2}"/>
                  </a:ext>
                </a:extLst>
              </p14:cNvPr>
              <p14:cNvContentPartPr/>
              <p14:nvPr/>
            </p14:nvContentPartPr>
            <p14:xfrm>
              <a:off x="8509484" y="3704662"/>
              <a:ext cx="169200" cy="11880"/>
            </p14:xfrm>
          </p:contentPart>
        </mc:Choice>
        <mc:Fallback>
          <p:pic>
            <p:nvPicPr>
              <p:cNvPr id="102751" name="Freihand 102750">
                <a:extLst>
                  <a:ext uri="{FF2B5EF4-FFF2-40B4-BE49-F238E27FC236}">
                    <a16:creationId xmlns:a16="http://schemas.microsoft.com/office/drawing/2014/main" id="{815FFC69-4C6D-E4E5-B5ED-8879C67456D2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8500484" y="3695662"/>
                <a:ext cx="186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102752" name="Freihand 102751">
                <a:extLst>
                  <a:ext uri="{FF2B5EF4-FFF2-40B4-BE49-F238E27FC236}">
                    <a16:creationId xmlns:a16="http://schemas.microsoft.com/office/drawing/2014/main" id="{F6922CDA-595F-87A7-BFCE-07D6F910BCC4}"/>
                  </a:ext>
                </a:extLst>
              </p14:cNvPr>
              <p14:cNvContentPartPr/>
              <p14:nvPr/>
            </p14:nvContentPartPr>
            <p14:xfrm>
              <a:off x="8513084" y="3749662"/>
              <a:ext cx="165600" cy="14760"/>
            </p14:xfrm>
          </p:contentPart>
        </mc:Choice>
        <mc:Fallback>
          <p:pic>
            <p:nvPicPr>
              <p:cNvPr id="102752" name="Freihand 102751">
                <a:extLst>
                  <a:ext uri="{FF2B5EF4-FFF2-40B4-BE49-F238E27FC236}">
                    <a16:creationId xmlns:a16="http://schemas.microsoft.com/office/drawing/2014/main" id="{F6922CDA-595F-87A7-BFCE-07D6F910BCC4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504084" y="3740662"/>
                <a:ext cx="183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102753" name="Freihand 102752">
                <a:extLst>
                  <a:ext uri="{FF2B5EF4-FFF2-40B4-BE49-F238E27FC236}">
                    <a16:creationId xmlns:a16="http://schemas.microsoft.com/office/drawing/2014/main" id="{6A6E301A-0226-199F-172D-BA2FB34D49B3}"/>
                  </a:ext>
                </a:extLst>
              </p14:cNvPr>
              <p14:cNvContentPartPr/>
              <p14:nvPr/>
            </p14:nvContentPartPr>
            <p14:xfrm>
              <a:off x="7780484" y="3797542"/>
              <a:ext cx="238320" cy="147960"/>
            </p14:xfrm>
          </p:contentPart>
        </mc:Choice>
        <mc:Fallback>
          <p:pic>
            <p:nvPicPr>
              <p:cNvPr id="102753" name="Freihand 102752">
                <a:extLst>
                  <a:ext uri="{FF2B5EF4-FFF2-40B4-BE49-F238E27FC236}">
                    <a16:creationId xmlns:a16="http://schemas.microsoft.com/office/drawing/2014/main" id="{6A6E301A-0226-199F-172D-BA2FB34D49B3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771484" y="3788542"/>
                <a:ext cx="2559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102754" name="Freihand 102753">
                <a:extLst>
                  <a:ext uri="{FF2B5EF4-FFF2-40B4-BE49-F238E27FC236}">
                    <a16:creationId xmlns:a16="http://schemas.microsoft.com/office/drawing/2014/main" id="{BF3721C6-540D-8C85-6F40-51BCC36B1BC7}"/>
                  </a:ext>
                </a:extLst>
              </p14:cNvPr>
              <p14:cNvContentPartPr/>
              <p14:nvPr/>
            </p14:nvContentPartPr>
            <p14:xfrm>
              <a:off x="8227244" y="3486502"/>
              <a:ext cx="179280" cy="139320"/>
            </p14:xfrm>
          </p:contentPart>
        </mc:Choice>
        <mc:Fallback>
          <p:pic>
            <p:nvPicPr>
              <p:cNvPr id="102754" name="Freihand 102753">
                <a:extLst>
                  <a:ext uri="{FF2B5EF4-FFF2-40B4-BE49-F238E27FC236}">
                    <a16:creationId xmlns:a16="http://schemas.microsoft.com/office/drawing/2014/main" id="{BF3721C6-540D-8C85-6F40-51BCC36B1BC7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8218244" y="3477502"/>
                <a:ext cx="196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102755" name="Freihand 102754">
                <a:extLst>
                  <a:ext uri="{FF2B5EF4-FFF2-40B4-BE49-F238E27FC236}">
                    <a16:creationId xmlns:a16="http://schemas.microsoft.com/office/drawing/2014/main" id="{A8063D0D-25F4-07FD-BDF2-848DAD6E4C58}"/>
                  </a:ext>
                </a:extLst>
              </p14:cNvPr>
              <p14:cNvContentPartPr/>
              <p14:nvPr/>
            </p14:nvContentPartPr>
            <p14:xfrm>
              <a:off x="8810804" y="3559222"/>
              <a:ext cx="176040" cy="301320"/>
            </p14:xfrm>
          </p:contentPart>
        </mc:Choice>
        <mc:Fallback>
          <p:pic>
            <p:nvPicPr>
              <p:cNvPr id="102755" name="Freihand 102754">
                <a:extLst>
                  <a:ext uri="{FF2B5EF4-FFF2-40B4-BE49-F238E27FC236}">
                    <a16:creationId xmlns:a16="http://schemas.microsoft.com/office/drawing/2014/main" id="{A8063D0D-25F4-07FD-BDF2-848DAD6E4C58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801804" y="3550582"/>
                <a:ext cx="193680" cy="31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41" name="Gruppieren 102840">
            <a:extLst>
              <a:ext uri="{FF2B5EF4-FFF2-40B4-BE49-F238E27FC236}">
                <a16:creationId xmlns:a16="http://schemas.microsoft.com/office/drawing/2014/main" id="{F68AFD5F-64E2-B0E8-DC51-ECBFA928E7FB}"/>
              </a:ext>
            </a:extLst>
          </p:cNvPr>
          <p:cNvGrpSpPr/>
          <p:nvPr/>
        </p:nvGrpSpPr>
        <p:grpSpPr>
          <a:xfrm>
            <a:off x="4322324" y="4054942"/>
            <a:ext cx="3912120" cy="2716920"/>
            <a:chOff x="4322324" y="4054942"/>
            <a:chExt cx="3912120" cy="271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261E23FA-4B8B-78A2-F9E5-957F75FB32F0}"/>
                    </a:ext>
                  </a:extLst>
                </p14:cNvPr>
                <p14:cNvContentPartPr/>
                <p14:nvPr/>
              </p14:nvContentPartPr>
              <p14:xfrm>
                <a:off x="5335004" y="4905622"/>
                <a:ext cx="107640" cy="1569960"/>
              </p14:xfrm>
            </p:contentPart>
          </mc:Choice>
          <mc:Fallback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261E23FA-4B8B-78A2-F9E5-957F75FB32F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326364" y="4896982"/>
                  <a:ext cx="125280" cy="15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FE6C2206-5551-AC0D-1301-7B4CB965529B}"/>
                    </a:ext>
                  </a:extLst>
                </p14:cNvPr>
                <p14:cNvContentPartPr/>
                <p14:nvPr/>
              </p14:nvContentPartPr>
              <p14:xfrm>
                <a:off x="4954844" y="6262102"/>
                <a:ext cx="3045600" cy="10224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FE6C2206-5551-AC0D-1301-7B4CB965529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945844" y="6253102"/>
                  <a:ext cx="3063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F2FE9894-A331-98DC-7130-4B8A09918275}"/>
                    </a:ext>
                  </a:extLst>
                </p14:cNvPr>
                <p14:cNvContentPartPr/>
                <p14:nvPr/>
              </p14:nvContentPartPr>
              <p14:xfrm>
                <a:off x="7981004" y="6140422"/>
                <a:ext cx="253440" cy="32688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F2FE9894-A331-98DC-7130-4B8A0991827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972004" y="6131782"/>
                  <a:ext cx="2710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B5495F6F-B626-C2CD-E8B9-F6F820BC2FDC}"/>
                    </a:ext>
                  </a:extLst>
                </p14:cNvPr>
                <p14:cNvContentPartPr/>
                <p14:nvPr/>
              </p14:nvContentPartPr>
              <p14:xfrm>
                <a:off x="4322324" y="4813102"/>
                <a:ext cx="334080" cy="144720"/>
              </p14:xfrm>
            </p:contentPart>
          </mc:Choice>
          <mc:Fallback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B5495F6F-B626-C2CD-E8B9-F6F820BC2FD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313324" y="4804102"/>
                  <a:ext cx="351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844D722B-9BFA-5F39-D3CA-1BE0657EFDEC}"/>
                    </a:ext>
                  </a:extLst>
                </p14:cNvPr>
                <p14:cNvContentPartPr/>
                <p14:nvPr/>
              </p14:nvContentPartPr>
              <p14:xfrm>
                <a:off x="4734884" y="4643182"/>
                <a:ext cx="182520" cy="34488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844D722B-9BFA-5F39-D3CA-1BE0657EFDE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726244" y="4634542"/>
                  <a:ext cx="200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02805" name="Freihand 102804">
                  <a:extLst>
                    <a:ext uri="{FF2B5EF4-FFF2-40B4-BE49-F238E27FC236}">
                      <a16:creationId xmlns:a16="http://schemas.microsoft.com/office/drawing/2014/main" id="{6F8DFD7F-BC58-7718-B358-248C93832AB0}"/>
                    </a:ext>
                  </a:extLst>
                </p14:cNvPr>
                <p14:cNvContentPartPr/>
                <p14:nvPr/>
              </p14:nvContentPartPr>
              <p14:xfrm>
                <a:off x="4901564" y="4468222"/>
                <a:ext cx="149760" cy="228960"/>
              </p14:xfrm>
            </p:contentPart>
          </mc:Choice>
          <mc:Fallback>
            <p:pic>
              <p:nvPicPr>
                <p:cNvPr id="102805" name="Freihand 102804">
                  <a:extLst>
                    <a:ext uri="{FF2B5EF4-FFF2-40B4-BE49-F238E27FC236}">
                      <a16:creationId xmlns:a16="http://schemas.microsoft.com/office/drawing/2014/main" id="{6F8DFD7F-BC58-7718-B358-248C93832AB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892924" y="4459582"/>
                  <a:ext cx="167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F0B97897-B2F1-CD1F-457D-6547F452A4D0}"/>
                    </a:ext>
                  </a:extLst>
                </p14:cNvPr>
                <p14:cNvContentPartPr/>
                <p14:nvPr/>
              </p14:nvContentPartPr>
              <p14:xfrm>
                <a:off x="5033684" y="4636342"/>
                <a:ext cx="56520" cy="45360"/>
              </p14:xfrm>
            </p:contentPart>
          </mc:Choice>
          <mc:Fallback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F0B97897-B2F1-CD1F-457D-6547F452A4D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025044" y="4627702"/>
                  <a:ext cx="7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DE6196A6-6953-1372-8CFA-058718D2D56A}"/>
                    </a:ext>
                  </a:extLst>
                </p14:cNvPr>
                <p14:cNvContentPartPr/>
                <p14:nvPr/>
              </p14:nvContentPartPr>
              <p14:xfrm>
                <a:off x="5107124" y="4403782"/>
                <a:ext cx="401760" cy="219960"/>
              </p14:xfrm>
            </p:contentPart>
          </mc:Choice>
          <mc:Fallback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DE6196A6-6953-1372-8CFA-058718D2D56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098124" y="4394782"/>
                  <a:ext cx="419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02809" name="Freihand 102808">
                  <a:extLst>
                    <a:ext uri="{FF2B5EF4-FFF2-40B4-BE49-F238E27FC236}">
                      <a16:creationId xmlns:a16="http://schemas.microsoft.com/office/drawing/2014/main" id="{352BD69C-713E-E190-0E3D-E1D6346DF3C2}"/>
                    </a:ext>
                  </a:extLst>
                </p14:cNvPr>
                <p14:cNvContentPartPr/>
                <p14:nvPr/>
              </p14:nvContentPartPr>
              <p14:xfrm>
                <a:off x="5662604" y="4328542"/>
                <a:ext cx="69840" cy="147240"/>
              </p14:xfrm>
            </p:contentPart>
          </mc:Choice>
          <mc:Fallback>
            <p:pic>
              <p:nvPicPr>
                <p:cNvPr id="102809" name="Freihand 102808">
                  <a:extLst>
                    <a:ext uri="{FF2B5EF4-FFF2-40B4-BE49-F238E27FC236}">
                      <a16:creationId xmlns:a16="http://schemas.microsoft.com/office/drawing/2014/main" id="{352BD69C-713E-E190-0E3D-E1D6346DF3C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653964" y="4319542"/>
                  <a:ext cx="87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77D17883-6558-780F-3AF9-428D90DD59AA}"/>
                    </a:ext>
                  </a:extLst>
                </p14:cNvPr>
                <p14:cNvContentPartPr/>
                <p14:nvPr/>
              </p14:nvContentPartPr>
              <p14:xfrm>
                <a:off x="5582684" y="4244662"/>
                <a:ext cx="173520" cy="12744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77D17883-6558-780F-3AF9-428D90DD59A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573684" y="4236022"/>
                  <a:ext cx="191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C9283491-D222-E451-F63D-9B2AFB215F18}"/>
                    </a:ext>
                  </a:extLst>
                </p14:cNvPr>
                <p14:cNvContentPartPr/>
                <p14:nvPr/>
              </p14:nvContentPartPr>
              <p14:xfrm>
                <a:off x="5801564" y="4308742"/>
                <a:ext cx="176400" cy="8388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C9283491-D222-E451-F63D-9B2AFB215F1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792564" y="4299742"/>
                  <a:ext cx="194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DCF70D43-3CFC-A266-02C9-70A085CDF07A}"/>
                    </a:ext>
                  </a:extLst>
                </p14:cNvPr>
                <p14:cNvContentPartPr/>
                <p14:nvPr/>
              </p14:nvContentPartPr>
              <p14:xfrm>
                <a:off x="6025844" y="4255102"/>
                <a:ext cx="156960" cy="10152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DCF70D43-3CFC-A266-02C9-70A085CDF07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017204" y="4246462"/>
                  <a:ext cx="17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D20BCBDC-C3D7-834C-6E7E-7FA996B11FCC}"/>
                    </a:ext>
                  </a:extLst>
                </p14:cNvPr>
                <p14:cNvContentPartPr/>
                <p14:nvPr/>
              </p14:nvContentPartPr>
              <p14:xfrm>
                <a:off x="6202964" y="4159342"/>
                <a:ext cx="73800" cy="200160"/>
              </p14:xfrm>
            </p:contentPart>
          </mc:Choice>
          <mc:Fallback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D20BCBDC-C3D7-834C-6E7E-7FA996B11FC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193964" y="4150342"/>
                  <a:ext cx="91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5F15ED88-62AD-EF5E-19E4-87DFAED49D28}"/>
                    </a:ext>
                  </a:extLst>
                </p14:cNvPr>
                <p14:cNvContentPartPr/>
                <p14:nvPr/>
              </p14:nvContentPartPr>
              <p14:xfrm>
                <a:off x="6321404" y="4054942"/>
                <a:ext cx="240120" cy="280440"/>
              </p14:xfrm>
            </p:contentPart>
          </mc:Choice>
          <mc:Fallback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5F15ED88-62AD-EF5E-19E4-87DFAED49D2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312404" y="4046302"/>
                  <a:ext cx="257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7336BC05-F22C-3CD2-1244-83ED00DC3C23}"/>
                    </a:ext>
                  </a:extLst>
                </p14:cNvPr>
                <p14:cNvContentPartPr/>
                <p14:nvPr/>
              </p14:nvContentPartPr>
              <p14:xfrm>
                <a:off x="5283164" y="4694302"/>
                <a:ext cx="262800" cy="22680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7336BC05-F22C-3CD2-1244-83ED00DC3C2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274524" y="4685302"/>
                  <a:ext cx="280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02822" name="Freihand 102821">
                  <a:extLst>
                    <a:ext uri="{FF2B5EF4-FFF2-40B4-BE49-F238E27FC236}">
                      <a16:creationId xmlns:a16="http://schemas.microsoft.com/office/drawing/2014/main" id="{327B78C7-8F9C-547F-7AC1-6408B60D8D10}"/>
                    </a:ext>
                  </a:extLst>
                </p14:cNvPr>
                <p14:cNvContentPartPr/>
                <p14:nvPr/>
              </p14:nvContentPartPr>
              <p14:xfrm>
                <a:off x="5344004" y="6269302"/>
                <a:ext cx="61200" cy="59040"/>
              </p14:xfrm>
            </p:contentPart>
          </mc:Choice>
          <mc:Fallback>
            <p:pic>
              <p:nvPicPr>
                <p:cNvPr id="102822" name="Freihand 102821">
                  <a:extLst>
                    <a:ext uri="{FF2B5EF4-FFF2-40B4-BE49-F238E27FC236}">
                      <a16:creationId xmlns:a16="http://schemas.microsoft.com/office/drawing/2014/main" id="{327B78C7-8F9C-547F-7AC1-6408B60D8D1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335004" y="6260662"/>
                  <a:ext cx="78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FA2A6B21-9DAA-6E79-6D64-553C87F45726}"/>
                    </a:ext>
                  </a:extLst>
                </p14:cNvPr>
                <p14:cNvContentPartPr/>
                <p14:nvPr/>
              </p14:nvContentPartPr>
              <p14:xfrm>
                <a:off x="5041964" y="4959622"/>
                <a:ext cx="21960" cy="17460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FA2A6B21-9DAA-6E79-6D64-553C87F4572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032964" y="4950622"/>
                  <a:ext cx="3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3BBFA8CF-8E7D-C243-E10B-A1A9986D0D59}"/>
                    </a:ext>
                  </a:extLst>
                </p14:cNvPr>
                <p14:cNvContentPartPr/>
                <p14:nvPr/>
              </p14:nvContentPartPr>
              <p14:xfrm>
                <a:off x="4872044" y="4869262"/>
                <a:ext cx="242640" cy="9324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3BBFA8CF-8E7D-C243-E10B-A1A9986D0D5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63044" y="4860262"/>
                  <a:ext cx="260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9EBFB1E5-A63A-82C3-3BC6-46FE0D5EBACB}"/>
                    </a:ext>
                  </a:extLst>
                </p14:cNvPr>
                <p14:cNvContentPartPr/>
                <p14:nvPr/>
              </p14:nvContentPartPr>
              <p14:xfrm>
                <a:off x="8050844" y="6480622"/>
                <a:ext cx="111600" cy="202680"/>
              </p14:xfrm>
            </p:contentPart>
          </mc:Choice>
          <mc:Fallback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9EBFB1E5-A63A-82C3-3BC6-46FE0D5EBAC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042204" y="6471982"/>
                  <a:ext cx="12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B70CE6F7-2ACA-0119-B63D-618A6EC279B5}"/>
                    </a:ext>
                  </a:extLst>
                </p14:cNvPr>
                <p14:cNvContentPartPr/>
                <p14:nvPr/>
              </p14:nvContentPartPr>
              <p14:xfrm>
                <a:off x="8009804" y="6498622"/>
                <a:ext cx="177840" cy="2448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B70CE6F7-2ACA-0119-B63D-618A6EC279B5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001164" y="6489622"/>
                  <a:ext cx="195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5E7B5D75-6374-5D2D-1D19-1C6AD2CB50A1}"/>
                    </a:ext>
                  </a:extLst>
                </p14:cNvPr>
                <p14:cNvContentPartPr/>
                <p14:nvPr/>
              </p14:nvContentPartPr>
              <p14:xfrm>
                <a:off x="7695884" y="6132502"/>
                <a:ext cx="25560" cy="30348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5E7B5D75-6374-5D2D-1D19-1C6AD2CB50A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687244" y="6123502"/>
                  <a:ext cx="43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BDA9E631-86A7-AB18-B868-4380A50F99CF}"/>
                    </a:ext>
                  </a:extLst>
                </p14:cNvPr>
                <p14:cNvContentPartPr/>
                <p14:nvPr/>
              </p14:nvContentPartPr>
              <p14:xfrm>
                <a:off x="7590044" y="6570262"/>
                <a:ext cx="167400" cy="19152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BDA9E631-86A7-AB18-B868-4380A50F99CF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581404" y="6561622"/>
                  <a:ext cx="185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88A9196A-D054-0F3B-7ADF-8E59C1E68114}"/>
                    </a:ext>
                  </a:extLst>
                </p14:cNvPr>
                <p14:cNvContentPartPr/>
                <p14:nvPr/>
              </p14:nvContentPartPr>
              <p14:xfrm>
                <a:off x="7609124" y="6520222"/>
                <a:ext cx="182880" cy="6264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88A9196A-D054-0F3B-7ADF-8E59C1E6811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600124" y="6511582"/>
                  <a:ext cx="200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73CE6564-EEE1-EE1C-B3B1-255A3A68E922}"/>
                    </a:ext>
                  </a:extLst>
                </p14:cNvPr>
                <p14:cNvContentPartPr/>
                <p14:nvPr/>
              </p14:nvContentPartPr>
              <p14:xfrm>
                <a:off x="6533444" y="6157702"/>
                <a:ext cx="36720" cy="256320"/>
              </p14:xfrm>
            </p:contentPart>
          </mc:Choice>
          <mc:Fallback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73CE6564-EEE1-EE1C-B3B1-255A3A68E92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524444" y="6148702"/>
                  <a:ext cx="54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05CB35C3-6EF8-DDE6-943B-28574228333C}"/>
                    </a:ext>
                  </a:extLst>
                </p14:cNvPr>
                <p14:cNvContentPartPr/>
                <p14:nvPr/>
              </p14:nvContentPartPr>
              <p14:xfrm>
                <a:off x="6380444" y="6497902"/>
                <a:ext cx="93960" cy="17856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05CB35C3-6EF8-DDE6-943B-28574228333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371804" y="6489262"/>
                  <a:ext cx="111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02836" name="Freihand 102835">
                  <a:extLst>
                    <a:ext uri="{FF2B5EF4-FFF2-40B4-BE49-F238E27FC236}">
                      <a16:creationId xmlns:a16="http://schemas.microsoft.com/office/drawing/2014/main" id="{5A331B1E-9D3A-9D03-F733-BCD44B0ABDF6}"/>
                    </a:ext>
                  </a:extLst>
                </p14:cNvPr>
                <p14:cNvContentPartPr/>
                <p14:nvPr/>
              </p14:nvContentPartPr>
              <p14:xfrm>
                <a:off x="6383684" y="6444262"/>
                <a:ext cx="94680" cy="69120"/>
              </p14:xfrm>
            </p:contentPart>
          </mc:Choice>
          <mc:Fallback>
            <p:pic>
              <p:nvPicPr>
                <p:cNvPr id="102836" name="Freihand 102835">
                  <a:extLst>
                    <a:ext uri="{FF2B5EF4-FFF2-40B4-BE49-F238E27FC236}">
                      <a16:creationId xmlns:a16="http://schemas.microsoft.com/office/drawing/2014/main" id="{5A331B1E-9D3A-9D03-F733-BCD44B0ABDF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374684" y="6435622"/>
                  <a:ext cx="112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7409EB5A-47D7-A2FE-1440-F5A5F0B1609B}"/>
                    </a:ext>
                  </a:extLst>
                </p14:cNvPr>
                <p14:cNvContentPartPr/>
                <p14:nvPr/>
              </p14:nvContentPartPr>
              <p14:xfrm>
                <a:off x="6480164" y="6568102"/>
                <a:ext cx="138600" cy="203760"/>
              </p14:xfrm>
            </p:contentPart>
          </mc:Choice>
          <mc:Fallback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7409EB5A-47D7-A2FE-1440-F5A5F0B1609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471164" y="6559462"/>
                  <a:ext cx="156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D2CB9B8A-089F-6D87-D4DD-28A6CE512A5C}"/>
                    </a:ext>
                  </a:extLst>
                </p14:cNvPr>
                <p14:cNvContentPartPr/>
                <p14:nvPr/>
              </p14:nvContentPartPr>
              <p14:xfrm>
                <a:off x="6636044" y="6638302"/>
                <a:ext cx="120600" cy="10476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D2CB9B8A-089F-6D87-D4DD-28A6CE512A5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627044" y="6629302"/>
                  <a:ext cx="13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02840" name="Freihand 102839">
                  <a:extLst>
                    <a:ext uri="{FF2B5EF4-FFF2-40B4-BE49-F238E27FC236}">
                      <a16:creationId xmlns:a16="http://schemas.microsoft.com/office/drawing/2014/main" id="{4FBB2868-4077-CB7E-CD2D-1024D0A28269}"/>
                    </a:ext>
                  </a:extLst>
                </p14:cNvPr>
                <p14:cNvContentPartPr/>
                <p14:nvPr/>
              </p14:nvContentPartPr>
              <p14:xfrm>
                <a:off x="5376044" y="5114062"/>
                <a:ext cx="2278080" cy="1193400"/>
              </p14:xfrm>
            </p:contentPart>
          </mc:Choice>
          <mc:Fallback>
            <p:pic>
              <p:nvPicPr>
                <p:cNvPr id="102840" name="Freihand 102839">
                  <a:extLst>
                    <a:ext uri="{FF2B5EF4-FFF2-40B4-BE49-F238E27FC236}">
                      <a16:creationId xmlns:a16="http://schemas.microsoft.com/office/drawing/2014/main" id="{4FBB2868-4077-CB7E-CD2D-1024D0A2826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367404" y="5105062"/>
                  <a:ext cx="2295720" cy="12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102843" name="Freihand 102842">
                <a:extLst>
                  <a:ext uri="{FF2B5EF4-FFF2-40B4-BE49-F238E27FC236}">
                    <a16:creationId xmlns:a16="http://schemas.microsoft.com/office/drawing/2014/main" id="{BC50DB91-CC03-6350-6026-2CC6ACE59E9F}"/>
                  </a:ext>
                </a:extLst>
              </p14:cNvPr>
              <p14:cNvContentPartPr/>
              <p14:nvPr/>
            </p14:nvContentPartPr>
            <p14:xfrm>
              <a:off x="6515084" y="5976982"/>
              <a:ext cx="7560" cy="275760"/>
            </p14:xfrm>
          </p:contentPart>
        </mc:Choice>
        <mc:Fallback>
          <p:pic>
            <p:nvPicPr>
              <p:cNvPr id="102843" name="Freihand 102842">
                <a:extLst>
                  <a:ext uri="{FF2B5EF4-FFF2-40B4-BE49-F238E27FC236}">
                    <a16:creationId xmlns:a16="http://schemas.microsoft.com/office/drawing/2014/main" id="{BC50DB91-CC03-6350-6026-2CC6ACE59E9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506444" y="5967982"/>
                <a:ext cx="2520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46" name="Gruppieren 102845">
            <a:extLst>
              <a:ext uri="{FF2B5EF4-FFF2-40B4-BE49-F238E27FC236}">
                <a16:creationId xmlns:a16="http://schemas.microsoft.com/office/drawing/2014/main" id="{A1C24AE0-46F7-9C94-F3D3-001F3BAABD77}"/>
              </a:ext>
            </a:extLst>
          </p:cNvPr>
          <p:cNvGrpSpPr/>
          <p:nvPr/>
        </p:nvGrpSpPr>
        <p:grpSpPr>
          <a:xfrm>
            <a:off x="6339764" y="5147902"/>
            <a:ext cx="149040" cy="255240"/>
            <a:chOff x="6339764" y="5147902"/>
            <a:chExt cx="1490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02842" name="Freihand 102841">
                  <a:extLst>
                    <a:ext uri="{FF2B5EF4-FFF2-40B4-BE49-F238E27FC236}">
                      <a16:creationId xmlns:a16="http://schemas.microsoft.com/office/drawing/2014/main" id="{F82101A2-C703-C3B9-E817-550260DFAC92}"/>
                    </a:ext>
                  </a:extLst>
                </p14:cNvPr>
                <p14:cNvContentPartPr/>
                <p14:nvPr/>
              </p14:nvContentPartPr>
              <p14:xfrm>
                <a:off x="6460004" y="5161222"/>
                <a:ext cx="28800" cy="241920"/>
              </p14:xfrm>
            </p:contentPart>
          </mc:Choice>
          <mc:Fallback>
            <p:pic>
              <p:nvPicPr>
                <p:cNvPr id="102842" name="Freihand 102841">
                  <a:extLst>
                    <a:ext uri="{FF2B5EF4-FFF2-40B4-BE49-F238E27FC236}">
                      <a16:creationId xmlns:a16="http://schemas.microsoft.com/office/drawing/2014/main" id="{F82101A2-C703-C3B9-E817-550260DFAC9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451004" y="5152222"/>
                  <a:ext cx="46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02844" name="Freihand 102843">
                  <a:extLst>
                    <a:ext uri="{FF2B5EF4-FFF2-40B4-BE49-F238E27FC236}">
                      <a16:creationId xmlns:a16="http://schemas.microsoft.com/office/drawing/2014/main" id="{77159497-7F54-654D-BAC1-44162488AC76}"/>
                    </a:ext>
                  </a:extLst>
                </p14:cNvPr>
                <p14:cNvContentPartPr/>
                <p14:nvPr/>
              </p14:nvContentPartPr>
              <p14:xfrm>
                <a:off x="6339764" y="5147902"/>
                <a:ext cx="62280" cy="50400"/>
              </p14:xfrm>
            </p:contentPart>
          </mc:Choice>
          <mc:Fallback>
            <p:pic>
              <p:nvPicPr>
                <p:cNvPr id="102844" name="Freihand 102843">
                  <a:extLst>
                    <a:ext uri="{FF2B5EF4-FFF2-40B4-BE49-F238E27FC236}">
                      <a16:creationId xmlns:a16="http://schemas.microsoft.com/office/drawing/2014/main" id="{77159497-7F54-654D-BAC1-44162488AC76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330764" y="5138902"/>
                  <a:ext cx="79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51" name="Gruppieren 102850">
            <a:extLst>
              <a:ext uri="{FF2B5EF4-FFF2-40B4-BE49-F238E27FC236}">
                <a16:creationId xmlns:a16="http://schemas.microsoft.com/office/drawing/2014/main" id="{3F5E5C2E-C053-4B61-0E2C-3ADE4E8D7362}"/>
              </a:ext>
            </a:extLst>
          </p:cNvPr>
          <p:cNvGrpSpPr/>
          <p:nvPr/>
        </p:nvGrpSpPr>
        <p:grpSpPr>
          <a:xfrm>
            <a:off x="4841444" y="5090662"/>
            <a:ext cx="960480" cy="491760"/>
            <a:chOff x="4841444" y="5090662"/>
            <a:chExt cx="96048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D26232C0-8F74-F716-69A2-DC34A39F0731}"/>
                    </a:ext>
                  </a:extLst>
                </p14:cNvPr>
                <p14:cNvContentPartPr/>
                <p14:nvPr/>
              </p14:nvContentPartPr>
              <p14:xfrm>
                <a:off x="5351204" y="5183902"/>
                <a:ext cx="450720" cy="90720"/>
              </p14:xfrm>
            </p:contentPart>
          </mc:Choice>
          <mc:Fallback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D26232C0-8F74-F716-69A2-DC34A39F073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342204" y="5175262"/>
                  <a:ext cx="46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BA960164-F250-EE9D-3914-CEA64A4E6F43}"/>
                    </a:ext>
                  </a:extLst>
                </p14:cNvPr>
                <p14:cNvContentPartPr/>
                <p14:nvPr/>
              </p14:nvContentPartPr>
              <p14:xfrm>
                <a:off x="4841444" y="5205502"/>
                <a:ext cx="71280" cy="15984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BA960164-F250-EE9D-3914-CEA64A4E6F4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832804" y="5196862"/>
                  <a:ext cx="88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74EA501A-C621-59C3-2D1B-F83113C89484}"/>
                    </a:ext>
                  </a:extLst>
                </p14:cNvPr>
                <p14:cNvContentPartPr/>
                <p14:nvPr/>
              </p14:nvContentPartPr>
              <p14:xfrm>
                <a:off x="4914164" y="5090662"/>
                <a:ext cx="142200" cy="212040"/>
              </p14:xfrm>
            </p:contentPart>
          </mc:Choice>
          <mc:Fallback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74EA501A-C621-59C3-2D1B-F83113C8948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905164" y="5081662"/>
                  <a:ext cx="159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02849" name="Freihand 102848">
                  <a:extLst>
                    <a:ext uri="{FF2B5EF4-FFF2-40B4-BE49-F238E27FC236}">
                      <a16:creationId xmlns:a16="http://schemas.microsoft.com/office/drawing/2014/main" id="{E9AB0397-1E79-06B5-5CFB-6005492CB377}"/>
                    </a:ext>
                  </a:extLst>
                </p14:cNvPr>
                <p14:cNvContentPartPr/>
                <p14:nvPr/>
              </p14:nvContentPartPr>
              <p14:xfrm>
                <a:off x="4935764" y="5194702"/>
                <a:ext cx="250200" cy="275760"/>
              </p14:xfrm>
            </p:contentPart>
          </mc:Choice>
          <mc:Fallback>
            <p:pic>
              <p:nvPicPr>
                <p:cNvPr id="102849" name="Freihand 102848">
                  <a:extLst>
                    <a:ext uri="{FF2B5EF4-FFF2-40B4-BE49-F238E27FC236}">
                      <a16:creationId xmlns:a16="http://schemas.microsoft.com/office/drawing/2014/main" id="{E9AB0397-1E79-06B5-5CFB-6005492CB37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926764" y="5186062"/>
                  <a:ext cx="267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23D8FBC2-1845-F128-1E73-C729C6F58225}"/>
                    </a:ext>
                  </a:extLst>
                </p14:cNvPr>
                <p14:cNvContentPartPr/>
                <p14:nvPr/>
              </p14:nvContentPartPr>
              <p14:xfrm>
                <a:off x="5066804" y="5397742"/>
                <a:ext cx="150120" cy="184680"/>
              </p14:xfrm>
            </p:contentPart>
          </mc:Choice>
          <mc:Fallback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23D8FBC2-1845-F128-1E73-C729C6F5822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057804" y="5388742"/>
                  <a:ext cx="167760" cy="2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4675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0987547" y="94196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9900D0-0AE5-6E85-A87B-84C6ED87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095295" cy="2668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57CD79F-A231-C335-4D9A-65E593045B2E}"/>
                  </a:ext>
                </a:extLst>
              </p14:cNvPr>
              <p14:cNvContentPartPr/>
              <p14:nvPr/>
            </p14:nvContentPartPr>
            <p14:xfrm>
              <a:off x="830684" y="1269262"/>
              <a:ext cx="5040" cy="8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57CD79F-A231-C335-4D9A-65E593045B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684" y="126062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AB1177D-723E-1A3D-169C-62A5E52762D5}"/>
                  </a:ext>
                </a:extLst>
              </p14:cNvPr>
              <p14:cNvContentPartPr/>
              <p14:nvPr/>
            </p14:nvContentPartPr>
            <p14:xfrm>
              <a:off x="2214884" y="693982"/>
              <a:ext cx="915120" cy="17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AB1177D-723E-1A3D-169C-62A5E52762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6244" y="685342"/>
                <a:ext cx="9327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F1C9132-B94B-A922-D9BB-2B91D327641F}"/>
              </a:ext>
            </a:extLst>
          </p:cNvPr>
          <p:cNvGrpSpPr/>
          <p:nvPr/>
        </p:nvGrpSpPr>
        <p:grpSpPr>
          <a:xfrm>
            <a:off x="5444314" y="159382"/>
            <a:ext cx="258120" cy="184320"/>
            <a:chOff x="6209084" y="159382"/>
            <a:chExt cx="25812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12A6C60-D02B-B3EA-9C46-6AABB1BB5573}"/>
                    </a:ext>
                  </a:extLst>
                </p14:cNvPr>
                <p14:cNvContentPartPr/>
                <p14:nvPr/>
              </p14:nvContentPartPr>
              <p14:xfrm>
                <a:off x="6209084" y="159382"/>
                <a:ext cx="133560" cy="184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12A6C60-D02B-B3EA-9C46-6AABB1BB55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0444" y="150382"/>
                  <a:ext cx="151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0447035-490B-9B57-D452-B0DD81B04464}"/>
                    </a:ext>
                  </a:extLst>
                </p14:cNvPr>
                <p14:cNvContentPartPr/>
                <p14:nvPr/>
              </p14:nvContentPartPr>
              <p14:xfrm>
                <a:off x="6435524" y="193582"/>
                <a:ext cx="31680" cy="89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0447035-490B-9B57-D452-B0DD81B044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6884" y="184582"/>
                  <a:ext cx="493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6D4ACC8-098E-01A7-1D46-13B34FF40EF2}"/>
              </a:ext>
            </a:extLst>
          </p:cNvPr>
          <p:cNvGrpSpPr/>
          <p:nvPr/>
        </p:nvGrpSpPr>
        <p:grpSpPr>
          <a:xfrm>
            <a:off x="5867674" y="122225"/>
            <a:ext cx="1454040" cy="422280"/>
            <a:chOff x="6632444" y="63622"/>
            <a:chExt cx="145404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BDAEF8-0883-D9BE-7B0B-FDAE7E30C3AA}"/>
                    </a:ext>
                  </a:extLst>
                </p14:cNvPr>
                <p14:cNvContentPartPr/>
                <p14:nvPr/>
              </p14:nvContentPartPr>
              <p14:xfrm>
                <a:off x="6632444" y="180262"/>
                <a:ext cx="134280" cy="234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BDAEF8-0883-D9BE-7B0B-FDAE7E30C3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23444" y="171262"/>
                  <a:ext cx="151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7548640-9666-F574-BD31-C788CBE48048}"/>
                    </a:ext>
                  </a:extLst>
                </p14:cNvPr>
                <p14:cNvContentPartPr/>
                <p14:nvPr/>
              </p14:nvContentPartPr>
              <p14:xfrm>
                <a:off x="6877244" y="167662"/>
                <a:ext cx="109080" cy="23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7548640-9666-F574-BD31-C788CBE480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8604" y="159022"/>
                  <a:ext cx="12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2962F8-55E7-E0E3-72E1-9C6F4622F7D3}"/>
                    </a:ext>
                  </a:extLst>
                </p14:cNvPr>
                <p14:cNvContentPartPr/>
                <p14:nvPr/>
              </p14:nvContentPartPr>
              <p14:xfrm>
                <a:off x="6884444" y="231742"/>
                <a:ext cx="96480" cy="5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2962F8-55E7-E0E3-72E1-9C6F4622F7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75804" y="222742"/>
                  <a:ext cx="114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FFA2FE-2166-DB5B-DFC9-E02444CCFE01}"/>
                    </a:ext>
                  </a:extLst>
                </p14:cNvPr>
                <p14:cNvContentPartPr/>
                <p14:nvPr/>
              </p14:nvContentPartPr>
              <p14:xfrm>
                <a:off x="7116284" y="70822"/>
                <a:ext cx="80640" cy="163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FFA2FE-2166-DB5B-DFC9-E02444CCFE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07284" y="61822"/>
                  <a:ext cx="98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6BA0D32-D5BC-F930-FE68-B095F62D6C21}"/>
                    </a:ext>
                  </a:extLst>
                </p14:cNvPr>
                <p14:cNvContentPartPr/>
                <p14:nvPr/>
              </p14:nvContentPartPr>
              <p14:xfrm>
                <a:off x="7252364" y="63622"/>
                <a:ext cx="136440" cy="16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6BA0D32-D5BC-F930-FE68-B095F62D6C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43724" y="54622"/>
                  <a:ext cx="154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A3C7F8-D014-7907-CE62-041431728F99}"/>
                    </a:ext>
                  </a:extLst>
                </p14:cNvPr>
                <p14:cNvContentPartPr/>
                <p14:nvPr/>
              </p14:nvContentPartPr>
              <p14:xfrm>
                <a:off x="7108364" y="273142"/>
                <a:ext cx="228600" cy="20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A3C7F8-D014-7907-CE62-041431728F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99724" y="264142"/>
                  <a:ext cx="246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28DB6E0-6887-5029-BF1A-4CE75CDA38E9}"/>
                    </a:ext>
                  </a:extLst>
                </p14:cNvPr>
                <p14:cNvContentPartPr/>
                <p14:nvPr/>
              </p14:nvContentPartPr>
              <p14:xfrm>
                <a:off x="7154084" y="338662"/>
                <a:ext cx="118080" cy="147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28DB6E0-6887-5029-BF1A-4CE75CDA38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45444" y="330022"/>
                  <a:ext cx="135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022535-725E-82ED-E679-5F4768A091A2}"/>
                    </a:ext>
                  </a:extLst>
                </p14:cNvPr>
                <p14:cNvContentPartPr/>
                <p14:nvPr/>
              </p14:nvContentPartPr>
              <p14:xfrm>
                <a:off x="7479524" y="264862"/>
                <a:ext cx="121320" cy="1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022535-725E-82ED-E679-5F4768A091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70524" y="255862"/>
                  <a:ext cx="13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4A72D80-01CB-35A8-3050-B8189FEFC1D2}"/>
                    </a:ext>
                  </a:extLst>
                </p14:cNvPr>
                <p14:cNvContentPartPr/>
                <p14:nvPr/>
              </p14:nvContentPartPr>
              <p14:xfrm>
                <a:off x="7785164" y="71182"/>
                <a:ext cx="18360" cy="16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4A72D80-01CB-35A8-3050-B8189FEFC1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76164" y="62542"/>
                  <a:ext cx="36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E2A5B9-7017-1FAF-6A76-34FA6A2C9AC9}"/>
                    </a:ext>
                  </a:extLst>
                </p14:cNvPr>
                <p14:cNvContentPartPr/>
                <p14:nvPr/>
              </p14:nvContentPartPr>
              <p14:xfrm>
                <a:off x="7703084" y="249382"/>
                <a:ext cx="160200" cy="15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E2A5B9-7017-1FAF-6A76-34FA6A2C9A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94084" y="240382"/>
                  <a:ext cx="177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5C6150-0B80-3EBD-F0FE-574FA74B5A6E}"/>
                    </a:ext>
                  </a:extLst>
                </p14:cNvPr>
                <p14:cNvContentPartPr/>
                <p14:nvPr/>
              </p14:nvContentPartPr>
              <p14:xfrm>
                <a:off x="7726124" y="305182"/>
                <a:ext cx="102960" cy="136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5C6150-0B80-3EBD-F0FE-574FA74B5A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17484" y="296182"/>
                  <a:ext cx="120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72F5B9-DD18-B974-E52D-E7A958D565AF}"/>
                    </a:ext>
                  </a:extLst>
                </p14:cNvPr>
                <p14:cNvContentPartPr/>
                <p14:nvPr/>
              </p14:nvContentPartPr>
              <p14:xfrm>
                <a:off x="7977044" y="212662"/>
                <a:ext cx="109440" cy="131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72F5B9-DD18-B974-E52D-E7A958D565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68404" y="203662"/>
                  <a:ext cx="1270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06EA434-FA50-D92D-8644-126611FBE295}"/>
              </a:ext>
            </a:extLst>
          </p:cNvPr>
          <p:cNvGrpSpPr/>
          <p:nvPr/>
        </p:nvGrpSpPr>
        <p:grpSpPr>
          <a:xfrm>
            <a:off x="5452594" y="805865"/>
            <a:ext cx="315000" cy="264240"/>
            <a:chOff x="6217364" y="747262"/>
            <a:chExt cx="31500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641FC9A-BDBE-1E77-52EA-DBE8BBAF7AA2}"/>
                    </a:ext>
                  </a:extLst>
                </p14:cNvPr>
                <p14:cNvContentPartPr/>
                <p14:nvPr/>
              </p14:nvContentPartPr>
              <p14:xfrm>
                <a:off x="6217364" y="747262"/>
                <a:ext cx="187200" cy="264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641FC9A-BDBE-1E77-52EA-DBE8BBAF7A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8724" y="738262"/>
                  <a:ext cx="204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AB14969-6F52-68C3-F6A5-AD52D6329A51}"/>
                    </a:ext>
                  </a:extLst>
                </p14:cNvPr>
                <p14:cNvContentPartPr/>
                <p14:nvPr/>
              </p14:nvContentPartPr>
              <p14:xfrm>
                <a:off x="6505724" y="785782"/>
                <a:ext cx="26640" cy="119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AB14969-6F52-68C3-F6A5-AD52D6329A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97084" y="777142"/>
                  <a:ext cx="44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309CDC7-FBC2-BB87-97D3-F7F78A191F89}"/>
              </a:ext>
            </a:extLst>
          </p:cNvPr>
          <p:cNvGrpSpPr/>
          <p:nvPr/>
        </p:nvGrpSpPr>
        <p:grpSpPr>
          <a:xfrm>
            <a:off x="5877394" y="608225"/>
            <a:ext cx="1578600" cy="487800"/>
            <a:chOff x="6642164" y="549622"/>
            <a:chExt cx="157860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3D4C65-C42A-7219-4042-C165D6170FFA}"/>
                    </a:ext>
                  </a:extLst>
                </p14:cNvPr>
                <p14:cNvContentPartPr/>
                <p14:nvPr/>
              </p14:nvContentPartPr>
              <p14:xfrm>
                <a:off x="6642164" y="766342"/>
                <a:ext cx="99000" cy="238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3D4C65-C42A-7219-4042-C165D6170F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33164" y="757702"/>
                  <a:ext cx="116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0AB97C5-73B3-BEA4-A19F-A40DF357C87A}"/>
                    </a:ext>
                  </a:extLst>
                </p14:cNvPr>
                <p14:cNvContentPartPr/>
                <p14:nvPr/>
              </p14:nvContentPartPr>
              <p14:xfrm>
                <a:off x="6867524" y="778582"/>
                <a:ext cx="73080" cy="12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0AB97C5-73B3-BEA4-A19F-A40DF357C8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58884" y="769942"/>
                  <a:ext cx="90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7572544-DA5A-FE28-6455-41805A7A323A}"/>
                    </a:ext>
                  </a:extLst>
                </p14:cNvPr>
                <p14:cNvContentPartPr/>
                <p14:nvPr/>
              </p14:nvContentPartPr>
              <p14:xfrm>
                <a:off x="6862844" y="822502"/>
                <a:ext cx="94680" cy="18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7572544-DA5A-FE28-6455-41805A7A32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4204" y="813502"/>
                  <a:ext cx="11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79DC00F-7D7A-2553-185B-344013819885}"/>
                    </a:ext>
                  </a:extLst>
                </p14:cNvPr>
                <p14:cNvContentPartPr/>
                <p14:nvPr/>
              </p14:nvContentPartPr>
              <p14:xfrm>
                <a:off x="7111244" y="786862"/>
                <a:ext cx="86040" cy="9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79DC00F-7D7A-2553-185B-3440138198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02244" y="778222"/>
                  <a:ext cx="103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3C4FAB0-09D2-4CB3-DD08-EB47CB871873}"/>
                    </a:ext>
                  </a:extLst>
                </p14:cNvPr>
                <p14:cNvContentPartPr/>
                <p14:nvPr/>
              </p14:nvContentPartPr>
              <p14:xfrm>
                <a:off x="7249484" y="654022"/>
                <a:ext cx="117360" cy="90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3C4FAB0-09D2-4CB3-DD08-EB47CB8718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40484" y="645382"/>
                  <a:ext cx="135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099B1CC-F16E-2F44-731B-62E674C495BD}"/>
                    </a:ext>
                  </a:extLst>
                </p14:cNvPr>
                <p14:cNvContentPartPr/>
                <p14:nvPr/>
              </p14:nvContentPartPr>
              <p14:xfrm>
                <a:off x="7241924" y="807022"/>
                <a:ext cx="151920" cy="13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099B1CC-F16E-2F44-731B-62E674C495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33284" y="798022"/>
                  <a:ext cx="16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AC87C9D-3652-8329-072E-0F7B8F217E43}"/>
                    </a:ext>
                  </a:extLst>
                </p14:cNvPr>
                <p14:cNvContentPartPr/>
                <p14:nvPr/>
              </p14:nvContentPartPr>
              <p14:xfrm>
                <a:off x="7255604" y="900262"/>
                <a:ext cx="110160" cy="137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AC87C9D-3652-8329-072E-0F7B8F217E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46604" y="891622"/>
                  <a:ext cx="12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1627AE-0355-4FDF-060B-0AC42D22E1CB}"/>
                    </a:ext>
                  </a:extLst>
                </p14:cNvPr>
                <p14:cNvContentPartPr/>
                <p14:nvPr/>
              </p14:nvContentPartPr>
              <p14:xfrm>
                <a:off x="7599404" y="728182"/>
                <a:ext cx="15840" cy="159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1627AE-0355-4FDF-060B-0AC42D22E1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0404" y="719182"/>
                  <a:ext cx="33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B948E1A-690E-689F-F2E1-997E97F9C6F3}"/>
                    </a:ext>
                  </a:extLst>
                </p14:cNvPr>
                <p14:cNvContentPartPr/>
                <p14:nvPr/>
              </p14:nvContentPartPr>
              <p14:xfrm>
                <a:off x="7564484" y="752302"/>
                <a:ext cx="92880" cy="10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B948E1A-690E-689F-F2E1-997E97F9C6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5844" y="743662"/>
                  <a:ext cx="11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011710-3C26-4B2E-9B65-B7AFDDF189E9}"/>
                    </a:ext>
                  </a:extLst>
                </p14:cNvPr>
                <p14:cNvContentPartPr/>
                <p14:nvPr/>
              </p14:nvContentPartPr>
              <p14:xfrm>
                <a:off x="7784084" y="549622"/>
                <a:ext cx="150840" cy="188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011710-3C26-4B2E-9B65-B7AFDDF189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75084" y="540982"/>
                  <a:ext cx="16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85EA1A-9E7C-EC44-2D01-EE1D913E4EFE}"/>
                    </a:ext>
                  </a:extLst>
                </p14:cNvPr>
                <p14:cNvContentPartPr/>
                <p14:nvPr/>
              </p14:nvContentPartPr>
              <p14:xfrm>
                <a:off x="7795244" y="742942"/>
                <a:ext cx="167040" cy="31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85EA1A-9E7C-EC44-2D01-EE1D913E4E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86604" y="734302"/>
                  <a:ext cx="184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E5219E-CC4F-50DF-CC33-DF131FAF6CC3}"/>
                    </a:ext>
                  </a:extLst>
                </p14:cNvPr>
                <p14:cNvContentPartPr/>
                <p14:nvPr/>
              </p14:nvContentPartPr>
              <p14:xfrm>
                <a:off x="7792004" y="815662"/>
                <a:ext cx="108360" cy="161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E5219E-CC4F-50DF-CC33-DF131FAF6C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83004" y="806662"/>
                  <a:ext cx="126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22AD02A-9279-3F2A-6ECC-F5B90B3CD895}"/>
                    </a:ext>
                  </a:extLst>
                </p14:cNvPr>
                <p14:cNvContentPartPr/>
                <p14:nvPr/>
              </p14:nvContentPartPr>
              <p14:xfrm>
                <a:off x="8066684" y="688222"/>
                <a:ext cx="123840" cy="178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22AD02A-9279-3F2A-6ECC-F5B90B3CD8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8044" y="679582"/>
                  <a:ext cx="141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AE77500-1F56-A031-DADE-4BDB28338195}"/>
                    </a:ext>
                  </a:extLst>
                </p14:cNvPr>
                <p14:cNvContentPartPr/>
                <p14:nvPr/>
              </p14:nvContentPartPr>
              <p14:xfrm>
                <a:off x="8059484" y="723502"/>
                <a:ext cx="161280" cy="107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AE77500-1F56-A031-DADE-4BDB283381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0844" y="714502"/>
                  <a:ext cx="17892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2423" name="Freihand 102422">
                <a:extLst>
                  <a:ext uri="{FF2B5EF4-FFF2-40B4-BE49-F238E27FC236}">
                    <a16:creationId xmlns:a16="http://schemas.microsoft.com/office/drawing/2014/main" id="{823C32FC-8054-6484-093F-6074C86E577F}"/>
                  </a:ext>
                </a:extLst>
              </p14:cNvPr>
              <p14:cNvContentPartPr/>
              <p14:nvPr/>
            </p14:nvContentPartPr>
            <p14:xfrm>
              <a:off x="5297204" y="945262"/>
              <a:ext cx="537840" cy="67320"/>
            </p14:xfrm>
          </p:contentPart>
        </mc:Choice>
        <mc:Fallback>
          <p:pic>
            <p:nvPicPr>
              <p:cNvPr id="102423" name="Freihand 102422">
                <a:extLst>
                  <a:ext uri="{FF2B5EF4-FFF2-40B4-BE49-F238E27FC236}">
                    <a16:creationId xmlns:a16="http://schemas.microsoft.com/office/drawing/2014/main" id="{823C32FC-8054-6484-093F-6074C86E577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88564" y="936622"/>
                <a:ext cx="55548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40" name="Gruppieren 102439">
            <a:extLst>
              <a:ext uri="{FF2B5EF4-FFF2-40B4-BE49-F238E27FC236}">
                <a16:creationId xmlns:a16="http://schemas.microsoft.com/office/drawing/2014/main" id="{BA706338-0C34-0742-CA93-05C93D58ED73}"/>
              </a:ext>
            </a:extLst>
          </p:cNvPr>
          <p:cNvGrpSpPr/>
          <p:nvPr/>
        </p:nvGrpSpPr>
        <p:grpSpPr>
          <a:xfrm>
            <a:off x="207524" y="2721142"/>
            <a:ext cx="1113840" cy="298080"/>
            <a:chOff x="207524" y="2721142"/>
            <a:chExt cx="11138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663E4276-5E1F-205A-ECB1-793B4B52817A}"/>
                    </a:ext>
                  </a:extLst>
                </p14:cNvPr>
                <p14:cNvContentPartPr/>
                <p14:nvPr/>
              </p14:nvContentPartPr>
              <p14:xfrm>
                <a:off x="207524" y="2813662"/>
                <a:ext cx="167040" cy="13464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663E4276-5E1F-205A-ECB1-793B4B5281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8524" y="2804662"/>
                  <a:ext cx="184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73A9940D-2E32-933F-87EC-4B09A2AC59E7}"/>
                    </a:ext>
                  </a:extLst>
                </p14:cNvPr>
                <p14:cNvContentPartPr/>
                <p14:nvPr/>
              </p14:nvContentPartPr>
              <p14:xfrm>
                <a:off x="377444" y="2769742"/>
                <a:ext cx="81720" cy="24948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73A9940D-2E32-933F-87EC-4B09A2AC59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8804" y="2760742"/>
                  <a:ext cx="99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D5674A80-079A-E3EC-397A-0963EB749406}"/>
                    </a:ext>
                  </a:extLst>
                </p14:cNvPr>
                <p14:cNvContentPartPr/>
                <p14:nvPr/>
              </p14:nvContentPartPr>
              <p14:xfrm>
                <a:off x="641324" y="2779102"/>
                <a:ext cx="115560" cy="188640"/>
              </p14:xfrm>
            </p:contentPart>
          </mc:Choice>
          <mc:Fallback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D5674A80-079A-E3EC-397A-0963EB7494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2684" y="2770462"/>
                  <a:ext cx="133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3D62CB97-8877-ED2C-85D0-3BB096188503}"/>
                    </a:ext>
                  </a:extLst>
                </p14:cNvPr>
                <p14:cNvContentPartPr/>
                <p14:nvPr/>
              </p14:nvContentPartPr>
              <p14:xfrm>
                <a:off x="702524" y="2820142"/>
                <a:ext cx="180000" cy="9072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3D62CB97-8877-ED2C-85D0-3BB0961885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3884" y="2811502"/>
                  <a:ext cx="19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321D0504-B53F-481B-BE04-1D07DD77B178}"/>
                    </a:ext>
                  </a:extLst>
                </p14:cNvPr>
                <p14:cNvContentPartPr/>
                <p14:nvPr/>
              </p14:nvContentPartPr>
              <p14:xfrm>
                <a:off x="850844" y="2905462"/>
                <a:ext cx="137160" cy="4644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321D0504-B53F-481B-BE04-1D07DD77B1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1844" y="2896462"/>
                  <a:ext cx="154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7401CC72-3F00-CE1C-0579-B9AE240580B2}"/>
                    </a:ext>
                  </a:extLst>
                </p14:cNvPr>
                <p14:cNvContentPartPr/>
                <p14:nvPr/>
              </p14:nvContentPartPr>
              <p14:xfrm>
                <a:off x="1054604" y="2783782"/>
                <a:ext cx="99720" cy="13644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7401CC72-3F00-CE1C-0579-B9AE240580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604" y="2774782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7ED4FA74-DA6D-1BBA-07C8-A186400B6F99}"/>
                    </a:ext>
                  </a:extLst>
                </p14:cNvPr>
                <p14:cNvContentPartPr/>
                <p14:nvPr/>
              </p14:nvContentPartPr>
              <p14:xfrm>
                <a:off x="504884" y="2731222"/>
                <a:ext cx="137160" cy="5076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7ED4FA74-DA6D-1BBA-07C8-A186400B6F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5884" y="2722222"/>
                  <a:ext cx="154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DF64EF86-8B92-4533-84D9-2249707822C3}"/>
                    </a:ext>
                  </a:extLst>
                </p14:cNvPr>
                <p14:cNvContentPartPr/>
                <p14:nvPr/>
              </p14:nvContentPartPr>
              <p14:xfrm>
                <a:off x="1236764" y="2721142"/>
                <a:ext cx="84600" cy="65880"/>
              </p14:xfrm>
            </p:contentPart>
          </mc:Choice>
          <mc:Fallback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DF64EF86-8B92-4533-84D9-2249707822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28124" y="2712502"/>
                  <a:ext cx="1022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39" name="Gruppieren 102438">
            <a:extLst>
              <a:ext uri="{FF2B5EF4-FFF2-40B4-BE49-F238E27FC236}">
                <a16:creationId xmlns:a16="http://schemas.microsoft.com/office/drawing/2014/main" id="{D43EE3D4-B1E2-CC84-82C6-A39000CF155C}"/>
              </a:ext>
            </a:extLst>
          </p:cNvPr>
          <p:cNvGrpSpPr/>
          <p:nvPr/>
        </p:nvGrpSpPr>
        <p:grpSpPr>
          <a:xfrm>
            <a:off x="1648244" y="2751742"/>
            <a:ext cx="1263960" cy="257040"/>
            <a:chOff x="1648244" y="2751742"/>
            <a:chExt cx="12639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305EA547-5DB7-9796-4661-7E0FC38761D7}"/>
                    </a:ext>
                  </a:extLst>
                </p14:cNvPr>
                <p14:cNvContentPartPr/>
                <p14:nvPr/>
              </p14:nvContentPartPr>
              <p14:xfrm>
                <a:off x="1648244" y="2754622"/>
                <a:ext cx="94320" cy="22140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305EA547-5DB7-9796-4661-7E0FC38761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39244" y="2745622"/>
                  <a:ext cx="111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D66C178B-AABA-1812-A6D2-4E52DDDB45E2}"/>
                    </a:ext>
                  </a:extLst>
                </p14:cNvPr>
                <p14:cNvContentPartPr/>
                <p14:nvPr/>
              </p14:nvContentPartPr>
              <p14:xfrm>
                <a:off x="1857764" y="2751742"/>
                <a:ext cx="178920" cy="16560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D66C178B-AABA-1812-A6D2-4E52DDDB45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9124" y="2743102"/>
                  <a:ext cx="19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474C76F5-3341-574F-6A4B-380FE6CDD2F2}"/>
                    </a:ext>
                  </a:extLst>
                </p14:cNvPr>
                <p14:cNvContentPartPr/>
                <p14:nvPr/>
              </p14:nvContentPartPr>
              <p14:xfrm>
                <a:off x="2130284" y="2833822"/>
                <a:ext cx="75240" cy="1080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474C76F5-3341-574F-6A4B-380FE6CDD2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21644" y="2824822"/>
                  <a:ext cx="92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CCD65EA1-18BB-637D-4E2B-59F3E241C9A1}"/>
                    </a:ext>
                  </a:extLst>
                </p14:cNvPr>
                <p14:cNvContentPartPr/>
                <p14:nvPr/>
              </p14:nvContentPartPr>
              <p14:xfrm>
                <a:off x="2360324" y="2762902"/>
                <a:ext cx="84960" cy="14112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CCD65EA1-18BB-637D-4E2B-59F3E241C9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51684" y="2754262"/>
                  <a:ext cx="102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A0D5FF1E-E26E-6B78-D8A1-97E1B98739F8}"/>
                    </a:ext>
                  </a:extLst>
                </p14:cNvPr>
                <p14:cNvContentPartPr/>
                <p14:nvPr/>
              </p14:nvContentPartPr>
              <p14:xfrm>
                <a:off x="2494604" y="2842462"/>
                <a:ext cx="169920" cy="16632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A0D5FF1E-E26E-6B78-D8A1-97E1B98739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5604" y="2833462"/>
                  <a:ext cx="187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E4F2A628-F5E3-C0C6-CDF7-B95148E2AB8F}"/>
                    </a:ext>
                  </a:extLst>
                </p14:cNvPr>
                <p14:cNvContentPartPr/>
                <p14:nvPr/>
              </p14:nvContentPartPr>
              <p14:xfrm>
                <a:off x="2781884" y="2832022"/>
                <a:ext cx="130320" cy="7056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E4F2A628-F5E3-C0C6-CDF7-B95148E2AB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244" y="2823382"/>
                  <a:ext cx="1479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6" name="Gruppieren 102445">
            <a:extLst>
              <a:ext uri="{FF2B5EF4-FFF2-40B4-BE49-F238E27FC236}">
                <a16:creationId xmlns:a16="http://schemas.microsoft.com/office/drawing/2014/main" id="{E1CF138F-4812-9BB9-9C24-24EBCBCF745F}"/>
              </a:ext>
            </a:extLst>
          </p:cNvPr>
          <p:cNvGrpSpPr/>
          <p:nvPr/>
        </p:nvGrpSpPr>
        <p:grpSpPr>
          <a:xfrm>
            <a:off x="3095444" y="2730502"/>
            <a:ext cx="631800" cy="236520"/>
            <a:chOff x="3095444" y="2730502"/>
            <a:chExt cx="6318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BB31CB11-D622-836A-D654-25265D89DC43}"/>
                    </a:ext>
                  </a:extLst>
                </p14:cNvPr>
                <p14:cNvContentPartPr/>
                <p14:nvPr/>
              </p14:nvContentPartPr>
              <p14:xfrm>
                <a:off x="3095444" y="2730502"/>
                <a:ext cx="90720" cy="11664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BB31CB11-D622-836A-D654-25265D89DC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86804" y="2721862"/>
                  <a:ext cx="108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EED923F4-7B90-FFAC-2282-85B272318AEE}"/>
                    </a:ext>
                  </a:extLst>
                </p14:cNvPr>
                <p14:cNvContentPartPr/>
                <p14:nvPr/>
              </p14:nvContentPartPr>
              <p14:xfrm>
                <a:off x="3269684" y="2760382"/>
                <a:ext cx="122760" cy="9828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EED923F4-7B90-FFAC-2282-85B272318A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0684" y="2751742"/>
                  <a:ext cx="140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79F37BEE-7FDD-4C03-E557-7EE1CC037292}"/>
                    </a:ext>
                  </a:extLst>
                </p14:cNvPr>
                <p14:cNvContentPartPr/>
                <p14:nvPr/>
              </p14:nvContentPartPr>
              <p14:xfrm>
                <a:off x="3472724" y="2740942"/>
                <a:ext cx="52200" cy="11268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79F37BEE-7FDD-4C03-E557-7EE1CC0372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64084" y="2731942"/>
                  <a:ext cx="69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62ED4FAA-9F3B-8FFC-074E-F5BA913319B9}"/>
                    </a:ext>
                  </a:extLst>
                </p14:cNvPr>
                <p14:cNvContentPartPr/>
                <p14:nvPr/>
              </p14:nvContentPartPr>
              <p14:xfrm>
                <a:off x="3598364" y="2785942"/>
                <a:ext cx="128880" cy="18108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62ED4FAA-9F3B-8FFC-074E-F5BA913319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9724" y="2777302"/>
                  <a:ext cx="1465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9" name="Gruppieren 102448">
            <a:extLst>
              <a:ext uri="{FF2B5EF4-FFF2-40B4-BE49-F238E27FC236}">
                <a16:creationId xmlns:a16="http://schemas.microsoft.com/office/drawing/2014/main" id="{2F979D2E-7BAE-9F86-F675-FBC8D75AE23E}"/>
              </a:ext>
            </a:extLst>
          </p:cNvPr>
          <p:cNvGrpSpPr/>
          <p:nvPr/>
        </p:nvGrpSpPr>
        <p:grpSpPr>
          <a:xfrm>
            <a:off x="3955844" y="2733742"/>
            <a:ext cx="213840" cy="109800"/>
            <a:chOff x="3955844" y="2733742"/>
            <a:chExt cx="21384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98ECDF27-3FC9-9299-621B-F877E7473C2A}"/>
                    </a:ext>
                  </a:extLst>
                </p14:cNvPr>
                <p14:cNvContentPartPr/>
                <p14:nvPr/>
              </p14:nvContentPartPr>
              <p14:xfrm>
                <a:off x="3979244" y="2778382"/>
                <a:ext cx="94680" cy="504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98ECDF27-3FC9-9299-621B-F877E7473C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70244" y="2769742"/>
                  <a:ext cx="11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3A8405CD-55ED-AC1F-5846-B62B81A843A9}"/>
                    </a:ext>
                  </a:extLst>
                </p14:cNvPr>
                <p14:cNvContentPartPr/>
                <p14:nvPr/>
              </p14:nvContentPartPr>
              <p14:xfrm>
                <a:off x="3955844" y="2733742"/>
                <a:ext cx="213840" cy="10980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3A8405CD-55ED-AC1F-5846-B62B81A843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47204" y="2724742"/>
                  <a:ext cx="2314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2450" name="Freihand 102449">
                <a:extLst>
                  <a:ext uri="{FF2B5EF4-FFF2-40B4-BE49-F238E27FC236}">
                    <a16:creationId xmlns:a16="http://schemas.microsoft.com/office/drawing/2014/main" id="{BF888581-53B4-BB85-9984-17FDA0308027}"/>
                  </a:ext>
                </a:extLst>
              </p14:cNvPr>
              <p14:cNvContentPartPr/>
              <p14:nvPr/>
            </p14:nvContentPartPr>
            <p14:xfrm>
              <a:off x="4405484" y="2653462"/>
              <a:ext cx="74520" cy="176400"/>
            </p14:xfrm>
          </p:contentPart>
        </mc:Choice>
        <mc:Fallback>
          <p:pic>
            <p:nvPicPr>
              <p:cNvPr id="102450" name="Freihand 102449">
                <a:extLst>
                  <a:ext uri="{FF2B5EF4-FFF2-40B4-BE49-F238E27FC236}">
                    <a16:creationId xmlns:a16="http://schemas.microsoft.com/office/drawing/2014/main" id="{BF888581-53B4-BB85-9984-17FDA030802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96484" y="2644462"/>
                <a:ext cx="92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2451" name="Freihand 102450">
                <a:extLst>
                  <a:ext uri="{FF2B5EF4-FFF2-40B4-BE49-F238E27FC236}">
                    <a16:creationId xmlns:a16="http://schemas.microsoft.com/office/drawing/2014/main" id="{A2DD5985-A317-C2A4-D43F-6472FB47B92D}"/>
                  </a:ext>
                </a:extLst>
              </p14:cNvPr>
              <p14:cNvContentPartPr/>
              <p14:nvPr/>
            </p14:nvContentPartPr>
            <p14:xfrm>
              <a:off x="4548764" y="2680102"/>
              <a:ext cx="70560" cy="147600"/>
            </p14:xfrm>
          </p:contentPart>
        </mc:Choice>
        <mc:Fallback>
          <p:pic>
            <p:nvPicPr>
              <p:cNvPr id="102451" name="Freihand 102450">
                <a:extLst>
                  <a:ext uri="{FF2B5EF4-FFF2-40B4-BE49-F238E27FC236}">
                    <a16:creationId xmlns:a16="http://schemas.microsoft.com/office/drawing/2014/main" id="{A2DD5985-A317-C2A4-D43F-6472FB47B92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39764" y="2671462"/>
                <a:ext cx="88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2452" name="Freihand 102451">
                <a:extLst>
                  <a:ext uri="{FF2B5EF4-FFF2-40B4-BE49-F238E27FC236}">
                    <a16:creationId xmlns:a16="http://schemas.microsoft.com/office/drawing/2014/main" id="{30F35499-AC32-4889-564D-F83B48F1A6C1}"/>
                  </a:ext>
                </a:extLst>
              </p14:cNvPr>
              <p14:cNvContentPartPr/>
              <p14:nvPr/>
            </p14:nvContentPartPr>
            <p14:xfrm>
              <a:off x="4606364" y="2661022"/>
              <a:ext cx="275040" cy="71640"/>
            </p14:xfrm>
          </p:contentPart>
        </mc:Choice>
        <mc:Fallback>
          <p:pic>
            <p:nvPicPr>
              <p:cNvPr id="102452" name="Freihand 102451">
                <a:extLst>
                  <a:ext uri="{FF2B5EF4-FFF2-40B4-BE49-F238E27FC236}">
                    <a16:creationId xmlns:a16="http://schemas.microsoft.com/office/drawing/2014/main" id="{30F35499-AC32-4889-564D-F83B48F1A6C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97724" y="2652022"/>
                <a:ext cx="2926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2453" name="Freihand 102452">
                <a:extLst>
                  <a:ext uri="{FF2B5EF4-FFF2-40B4-BE49-F238E27FC236}">
                    <a16:creationId xmlns:a16="http://schemas.microsoft.com/office/drawing/2014/main" id="{7D8CFD06-E82E-AD12-BE64-C56064FFF7DB}"/>
                  </a:ext>
                </a:extLst>
              </p14:cNvPr>
              <p14:cNvContentPartPr/>
              <p14:nvPr/>
            </p14:nvContentPartPr>
            <p14:xfrm>
              <a:off x="4757204" y="2779462"/>
              <a:ext cx="122760" cy="11160"/>
            </p14:xfrm>
          </p:contentPart>
        </mc:Choice>
        <mc:Fallback>
          <p:pic>
            <p:nvPicPr>
              <p:cNvPr id="102453" name="Freihand 102452">
                <a:extLst>
                  <a:ext uri="{FF2B5EF4-FFF2-40B4-BE49-F238E27FC236}">
                    <a16:creationId xmlns:a16="http://schemas.microsoft.com/office/drawing/2014/main" id="{7D8CFD06-E82E-AD12-BE64-C56064FFF7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48204" y="2770822"/>
                <a:ext cx="1404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66" name="Gruppieren 102465">
            <a:extLst>
              <a:ext uri="{FF2B5EF4-FFF2-40B4-BE49-F238E27FC236}">
                <a16:creationId xmlns:a16="http://schemas.microsoft.com/office/drawing/2014/main" id="{B00E2E9F-E7D8-118E-82F5-85089F23F416}"/>
              </a:ext>
            </a:extLst>
          </p:cNvPr>
          <p:cNvGrpSpPr/>
          <p:nvPr/>
        </p:nvGrpSpPr>
        <p:grpSpPr>
          <a:xfrm>
            <a:off x="5047004" y="2562382"/>
            <a:ext cx="1581480" cy="379800"/>
            <a:chOff x="5047004" y="2562382"/>
            <a:chExt cx="158148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65B06057-2999-BF72-6A99-9FB3265929CA}"/>
                    </a:ext>
                  </a:extLst>
                </p14:cNvPr>
                <p14:cNvContentPartPr/>
                <p14:nvPr/>
              </p14:nvContentPartPr>
              <p14:xfrm>
                <a:off x="5047004" y="2651662"/>
                <a:ext cx="173880" cy="16308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65B06057-2999-BF72-6A99-9FB3265929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38364" y="2643022"/>
                  <a:ext cx="191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75882E89-0623-CF1D-DC0A-AB497D91505A}"/>
                    </a:ext>
                  </a:extLst>
                </p14:cNvPr>
                <p14:cNvContentPartPr/>
                <p14:nvPr/>
              </p14:nvContentPartPr>
              <p14:xfrm>
                <a:off x="5282804" y="2737342"/>
                <a:ext cx="136800" cy="20484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75882E89-0623-CF1D-DC0A-AB497D9150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73804" y="2728342"/>
                  <a:ext cx="154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75CD9D83-B2AB-BA63-2A4F-DE44B733615F}"/>
                    </a:ext>
                  </a:extLst>
                </p14:cNvPr>
                <p14:cNvContentPartPr/>
                <p14:nvPr/>
              </p14:nvContentPartPr>
              <p14:xfrm>
                <a:off x="5588084" y="2754262"/>
                <a:ext cx="151200" cy="1476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75CD9D83-B2AB-BA63-2A4F-DE44B73361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79084" y="2745262"/>
                  <a:ext cx="168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EE39EB7C-6FFA-1A74-B72D-96EA0C7B5BBF}"/>
                    </a:ext>
                  </a:extLst>
                </p14:cNvPr>
                <p14:cNvContentPartPr/>
                <p14:nvPr/>
              </p14:nvContentPartPr>
              <p14:xfrm>
                <a:off x="5578724" y="2794942"/>
                <a:ext cx="156240" cy="5400"/>
              </p14:xfrm>
            </p:contentPart>
          </mc:Choice>
          <mc:Fallback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EE39EB7C-6FFA-1A74-B72D-96EA0C7B5B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69724" y="2786302"/>
                  <a:ext cx="17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460" name="Freihand 102459">
                  <a:extLst>
                    <a:ext uri="{FF2B5EF4-FFF2-40B4-BE49-F238E27FC236}">
                      <a16:creationId xmlns:a16="http://schemas.microsoft.com/office/drawing/2014/main" id="{DAE54B60-4648-2A65-8B7D-34996F19B759}"/>
                    </a:ext>
                  </a:extLst>
                </p14:cNvPr>
                <p14:cNvContentPartPr/>
                <p14:nvPr/>
              </p14:nvContentPartPr>
              <p14:xfrm>
                <a:off x="5776724" y="2681902"/>
                <a:ext cx="120960" cy="136440"/>
              </p14:xfrm>
            </p:contentPart>
          </mc:Choice>
          <mc:Fallback>
            <p:pic>
              <p:nvPicPr>
                <p:cNvPr id="102460" name="Freihand 102459">
                  <a:extLst>
                    <a:ext uri="{FF2B5EF4-FFF2-40B4-BE49-F238E27FC236}">
                      <a16:creationId xmlns:a16="http://schemas.microsoft.com/office/drawing/2014/main" id="{DAE54B60-4648-2A65-8B7D-34996F19B7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68084" y="2673262"/>
                  <a:ext cx="13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624B0BE8-4360-A16D-98FF-8717841CCF41}"/>
                    </a:ext>
                  </a:extLst>
                </p14:cNvPr>
                <p14:cNvContentPartPr/>
                <p14:nvPr/>
              </p14:nvContentPartPr>
              <p14:xfrm>
                <a:off x="5997764" y="2673622"/>
                <a:ext cx="163080" cy="23292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624B0BE8-4360-A16D-98FF-8717841CCF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89124" y="2664982"/>
                  <a:ext cx="180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462" name="Freihand 102461">
                  <a:extLst>
                    <a:ext uri="{FF2B5EF4-FFF2-40B4-BE49-F238E27FC236}">
                      <a16:creationId xmlns:a16="http://schemas.microsoft.com/office/drawing/2014/main" id="{1646CD0B-C09B-AA91-CDB6-51ED268EDF95}"/>
                    </a:ext>
                  </a:extLst>
                </p14:cNvPr>
                <p14:cNvContentPartPr/>
                <p14:nvPr/>
              </p14:nvContentPartPr>
              <p14:xfrm>
                <a:off x="6187484" y="2562382"/>
                <a:ext cx="81000" cy="139680"/>
              </p14:xfrm>
            </p:contentPart>
          </mc:Choice>
          <mc:Fallback>
            <p:pic>
              <p:nvPicPr>
                <p:cNvPr id="102462" name="Freihand 102461">
                  <a:extLst>
                    <a:ext uri="{FF2B5EF4-FFF2-40B4-BE49-F238E27FC236}">
                      <a16:creationId xmlns:a16="http://schemas.microsoft.com/office/drawing/2014/main" id="{1646CD0B-C09B-AA91-CDB6-51ED268EDF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78484" y="2553382"/>
                  <a:ext cx="98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DAB29399-00E5-F75F-B572-2A79B541EC24}"/>
                    </a:ext>
                  </a:extLst>
                </p14:cNvPr>
                <p14:cNvContentPartPr/>
                <p14:nvPr/>
              </p14:nvContentPartPr>
              <p14:xfrm>
                <a:off x="6272804" y="2715022"/>
                <a:ext cx="133560" cy="6336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DAB29399-00E5-F75F-B572-2A79B541EC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63804" y="2706382"/>
                  <a:ext cx="151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1A88C404-CC4E-A45D-022F-C7CC4F6B5149}"/>
                    </a:ext>
                  </a:extLst>
                </p14:cNvPr>
                <p14:cNvContentPartPr/>
                <p14:nvPr/>
              </p14:nvContentPartPr>
              <p14:xfrm>
                <a:off x="6481604" y="2600902"/>
                <a:ext cx="126000" cy="20124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1A88C404-CC4E-A45D-022F-C7CC4F6B51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72964" y="2592262"/>
                  <a:ext cx="14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7FFE8044-26A5-86D8-6A6F-1493C377CE72}"/>
                    </a:ext>
                  </a:extLst>
                </p14:cNvPr>
                <p14:cNvContentPartPr/>
                <p14:nvPr/>
              </p14:nvContentPartPr>
              <p14:xfrm>
                <a:off x="6475484" y="2732662"/>
                <a:ext cx="153000" cy="26280"/>
              </p14:xfrm>
            </p:contentPart>
          </mc:Choice>
          <mc:Fallback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7FFE8044-26A5-86D8-6A6F-1493C377CE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66484" y="2723662"/>
                  <a:ext cx="1706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78" name="Gruppieren 102577">
            <a:extLst>
              <a:ext uri="{FF2B5EF4-FFF2-40B4-BE49-F238E27FC236}">
                <a16:creationId xmlns:a16="http://schemas.microsoft.com/office/drawing/2014/main" id="{66375489-CF29-59B2-1793-BAF4FEAB7246}"/>
              </a:ext>
            </a:extLst>
          </p:cNvPr>
          <p:cNvGrpSpPr/>
          <p:nvPr/>
        </p:nvGrpSpPr>
        <p:grpSpPr>
          <a:xfrm>
            <a:off x="7247563" y="86662"/>
            <a:ext cx="4659241" cy="3596040"/>
            <a:chOff x="7247563" y="86662"/>
            <a:chExt cx="4659241" cy="359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E8729AA-6FF8-1983-ADE6-FF13992D3307}"/>
                    </a:ext>
                  </a:extLst>
                </p14:cNvPr>
                <p14:cNvContentPartPr/>
                <p14:nvPr/>
              </p14:nvContentPartPr>
              <p14:xfrm>
                <a:off x="8781399" y="2942803"/>
                <a:ext cx="32792" cy="555617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E8729AA-6FF8-1983-ADE6-FF13992D33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72390" y="2934161"/>
                  <a:ext cx="50449" cy="573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A509EB0-7854-0F5A-77C2-FBFDA94F71E4}"/>
                    </a:ext>
                  </a:extLst>
                </p14:cNvPr>
                <p14:cNvContentPartPr/>
                <p14:nvPr/>
              </p14:nvContentPartPr>
              <p14:xfrm>
                <a:off x="8486733" y="825638"/>
                <a:ext cx="281273" cy="67893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A509EB0-7854-0F5A-77C2-FBFDA94F71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78090" y="816657"/>
                  <a:ext cx="298920" cy="85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FDA940E-9958-A3D3-67C2-66820EE5CA6A}"/>
                    </a:ext>
                  </a:extLst>
                </p14:cNvPr>
                <p14:cNvContentPartPr/>
                <p14:nvPr/>
              </p14:nvContentPartPr>
              <p14:xfrm>
                <a:off x="8621596" y="345303"/>
                <a:ext cx="173659" cy="275915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FDA940E-9958-A3D3-67C2-66820EE5CA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12949" y="336303"/>
                  <a:ext cx="191313" cy="277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5FEA4B-BA3E-DA97-819C-025CF13A9A22}"/>
                    </a:ext>
                  </a:extLst>
                </p14:cNvPr>
                <p14:cNvContentPartPr/>
                <p14:nvPr/>
              </p14:nvContentPartPr>
              <p14:xfrm>
                <a:off x="8465487" y="2911858"/>
                <a:ext cx="3158197" cy="62813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5FEA4B-BA3E-DA97-819C-025CF13A9A2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56486" y="2903194"/>
                  <a:ext cx="3175839" cy="80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3699C8-9509-4307-8DC8-C8C31338CED3}"/>
                    </a:ext>
                  </a:extLst>
                </p14:cNvPr>
                <p14:cNvContentPartPr/>
                <p14:nvPr/>
              </p14:nvContentPartPr>
              <p14:xfrm>
                <a:off x="11691577" y="2887841"/>
                <a:ext cx="215227" cy="188439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3699C8-9509-4307-8DC8-C8C31338CE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82939" y="2878833"/>
                  <a:ext cx="232863" cy="20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434314-9A48-BF51-D7B3-6329812352D2}"/>
                    </a:ext>
                  </a:extLst>
                </p14:cNvPr>
                <p14:cNvContentPartPr/>
                <p14:nvPr/>
              </p14:nvContentPartPr>
              <p14:xfrm>
                <a:off x="8445165" y="132386"/>
                <a:ext cx="356094" cy="234163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434314-9A48-BF51-D7B3-6329812352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36515" y="123740"/>
                  <a:ext cx="373755" cy="25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B74025C-C26F-E484-9A14-1F3654D435D4}"/>
                    </a:ext>
                  </a:extLst>
                </p14:cNvPr>
                <p14:cNvContentPartPr/>
                <p14:nvPr/>
              </p14:nvContentPartPr>
              <p14:xfrm>
                <a:off x="8134334" y="86662"/>
                <a:ext cx="126088" cy="402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B74025C-C26F-E484-9A14-1F3654D435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25302" y="77658"/>
                  <a:ext cx="143791" cy="419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59FB0AF-5C78-A28A-7BE3-48A5FEDACEB8}"/>
                    </a:ext>
                  </a:extLst>
                </p14:cNvPr>
                <p14:cNvContentPartPr/>
                <p14:nvPr/>
              </p14:nvContentPartPr>
              <p14:xfrm>
                <a:off x="11588583" y="3251325"/>
                <a:ext cx="253099" cy="211532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59FB0AF-5C78-A28A-7BE3-48A5FEDACEB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79930" y="3242316"/>
                  <a:ext cx="270765" cy="229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949CC6-C6E1-0D6D-2293-7D98190CF327}"/>
                    </a:ext>
                  </a:extLst>
                </p14:cNvPr>
                <p14:cNvContentPartPr/>
                <p14:nvPr/>
              </p14:nvContentPartPr>
              <p14:xfrm>
                <a:off x="11653243" y="3241626"/>
                <a:ext cx="203680" cy="206451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949CC6-C6E1-0D6D-2293-7D98190CF3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44247" y="3232979"/>
                  <a:ext cx="221313" cy="224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890E5D68-558E-C603-F421-29FE07E5FD19}"/>
                    </a:ext>
                  </a:extLst>
                </p14:cNvPr>
                <p14:cNvContentPartPr/>
                <p14:nvPr/>
              </p14:nvContentPartPr>
              <p14:xfrm>
                <a:off x="11280984" y="2816715"/>
                <a:ext cx="12470" cy="313603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890E5D68-558E-C603-F421-29FE07E5FD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72182" y="2807714"/>
                  <a:ext cx="30441" cy="331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17DEE2A9-9161-7FB4-28D3-3C584DFD85C7}"/>
                    </a:ext>
                  </a:extLst>
                </p14:cNvPr>
                <p14:cNvContentPartPr/>
                <p14:nvPr/>
              </p14:nvContentPartPr>
              <p14:xfrm>
                <a:off x="11070376" y="3247630"/>
                <a:ext cx="137634" cy="263260"/>
              </p14:xfrm>
            </p:contentPart>
          </mc:Choice>
          <mc:Fallback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17DEE2A9-9161-7FB4-28D3-3C584DFD85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61369" y="3238627"/>
                  <a:ext cx="155289" cy="280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403" name="Freihand 102402">
                  <a:extLst>
                    <a:ext uri="{FF2B5EF4-FFF2-40B4-BE49-F238E27FC236}">
                      <a16:creationId xmlns:a16="http://schemas.microsoft.com/office/drawing/2014/main" id="{CFB54986-4F1D-EF04-22CB-45E32785CDC2}"/>
                    </a:ext>
                  </a:extLst>
                </p14:cNvPr>
                <p14:cNvContentPartPr/>
                <p14:nvPr/>
              </p14:nvContentPartPr>
              <p14:xfrm>
                <a:off x="11254658" y="3227308"/>
                <a:ext cx="112232" cy="261413"/>
              </p14:xfrm>
            </p:contentPart>
          </mc:Choice>
          <mc:Fallback>
            <p:pic>
              <p:nvPicPr>
                <p:cNvPr id="102403" name="Freihand 102402">
                  <a:extLst>
                    <a:ext uri="{FF2B5EF4-FFF2-40B4-BE49-F238E27FC236}">
                      <a16:creationId xmlns:a16="http://schemas.microsoft.com/office/drawing/2014/main" id="{CFB54986-4F1D-EF04-22CB-45E32785CD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45636" y="3218666"/>
                  <a:ext cx="129915" cy="279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EECAEDA2-EF60-7D7B-6888-0CEA76009FD3}"/>
                    </a:ext>
                  </a:extLst>
                </p14:cNvPr>
                <p14:cNvContentPartPr/>
                <p14:nvPr/>
              </p14:nvContentPartPr>
              <p14:xfrm>
                <a:off x="11284217" y="3313676"/>
                <a:ext cx="144562" cy="29559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EECAEDA2-EF60-7D7B-6888-0CEA76009F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75227" y="3305025"/>
                  <a:ext cx="162183" cy="47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ECA59BAB-9D53-4131-FB27-EE50CB6C1BE8}"/>
                    </a:ext>
                  </a:extLst>
                </p14:cNvPr>
                <p14:cNvContentPartPr/>
                <p14:nvPr/>
              </p14:nvContentPartPr>
              <p14:xfrm>
                <a:off x="8706578" y="889836"/>
                <a:ext cx="2569326" cy="2089915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ECA59BAB-9D53-4131-FB27-EE50CB6C1B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97938" y="880836"/>
                  <a:ext cx="2586966" cy="2107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408" name="Freihand 102407">
                  <a:extLst>
                    <a:ext uri="{FF2B5EF4-FFF2-40B4-BE49-F238E27FC236}">
                      <a16:creationId xmlns:a16="http://schemas.microsoft.com/office/drawing/2014/main" id="{9995C5A3-B1A5-2DC7-3001-4B49735FAD40}"/>
                    </a:ext>
                  </a:extLst>
                </p14:cNvPr>
                <p14:cNvContentPartPr/>
                <p14:nvPr/>
              </p14:nvContentPartPr>
              <p14:xfrm>
                <a:off x="11350263" y="2498955"/>
                <a:ext cx="181973" cy="221693"/>
              </p14:xfrm>
            </p:contentPart>
          </mc:Choice>
          <mc:Fallback>
            <p:pic>
              <p:nvPicPr>
                <p:cNvPr id="102408" name="Freihand 102407">
                  <a:extLst>
                    <a:ext uri="{FF2B5EF4-FFF2-40B4-BE49-F238E27FC236}">
                      <a16:creationId xmlns:a16="http://schemas.microsoft.com/office/drawing/2014/main" id="{9995C5A3-B1A5-2DC7-3001-4B49735FAD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41632" y="2489958"/>
                  <a:ext cx="199595" cy="239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1483A6EA-999B-CF4D-86E1-B8FFDF0B7555}"/>
                    </a:ext>
                  </a:extLst>
                </p14:cNvPr>
                <p14:cNvContentPartPr/>
                <p14:nvPr/>
              </p14:nvContentPartPr>
              <p14:xfrm>
                <a:off x="8740294" y="3032865"/>
                <a:ext cx="45724" cy="649837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1483A6EA-999B-CF4D-86E1-B8FFDF0B75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31653" y="3023864"/>
                  <a:ext cx="63366" cy="667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F719FEAB-6843-BC30-308A-5D3123AF3831}"/>
                    </a:ext>
                  </a:extLst>
                </p14:cNvPr>
                <p14:cNvContentPartPr/>
                <p14:nvPr/>
              </p14:nvContentPartPr>
              <p14:xfrm>
                <a:off x="8713044" y="3298435"/>
                <a:ext cx="127473" cy="7852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F719FEAB-6843-BC30-308A-5D3123AF38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4042" y="3289461"/>
                  <a:ext cx="145118" cy="26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DB89AFF2-D2BA-79D3-851E-7669863764A4}"/>
                    </a:ext>
                  </a:extLst>
                </p14:cNvPr>
                <p14:cNvContentPartPr/>
                <p14:nvPr/>
              </p14:nvContentPartPr>
              <p14:xfrm>
                <a:off x="8269659" y="3356629"/>
                <a:ext cx="101147" cy="58656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DB89AFF2-D2BA-79D3-851E-7669863764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61020" y="3347633"/>
                  <a:ext cx="118785" cy="76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3D95E99A-73F6-BD28-D392-9ADFAEB36B28}"/>
                    </a:ext>
                  </a:extLst>
                </p14:cNvPr>
                <p14:cNvContentPartPr/>
                <p14:nvPr/>
              </p14:nvContentPartPr>
              <p14:xfrm>
                <a:off x="8401289" y="3160800"/>
                <a:ext cx="99762" cy="120545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3D95E99A-73F6-BD28-D392-9ADFAEB36B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92285" y="3151777"/>
                  <a:ext cx="117409" cy="138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07595C76-5039-8C8B-5DA3-F31F1313F07A}"/>
                    </a:ext>
                  </a:extLst>
                </p14:cNvPr>
                <p14:cNvContentPartPr/>
                <p14:nvPr/>
              </p14:nvContentPartPr>
              <p14:xfrm>
                <a:off x="8409602" y="3336307"/>
                <a:ext cx="180587" cy="78054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07595C76-5039-8C8B-5DA3-F31F1313F0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00591" y="3327634"/>
                  <a:ext cx="198249" cy="95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694EE8AC-9F95-F15B-584B-7C58EE4023B3}"/>
                    </a:ext>
                  </a:extLst>
                </p14:cNvPr>
                <p14:cNvContentPartPr/>
                <p14:nvPr/>
              </p14:nvContentPartPr>
              <p14:xfrm>
                <a:off x="8434081" y="3471170"/>
                <a:ext cx="175969" cy="190748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694EE8AC-9F95-F15B-584B-7C58EE4023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25085" y="3462172"/>
                  <a:ext cx="193602" cy="208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2B27B3D7-657D-B032-6ECD-F7335CCF2856}"/>
                    </a:ext>
                  </a:extLst>
                </p14:cNvPr>
                <p14:cNvContentPartPr/>
                <p14:nvPr/>
              </p14:nvContentPartPr>
              <p14:xfrm>
                <a:off x="8849754" y="1496720"/>
                <a:ext cx="2686638" cy="1765228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2B27B3D7-657D-B032-6ECD-F7335CCF28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40754" y="1488079"/>
                  <a:ext cx="2704278" cy="178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EFBE50F1-00F8-664A-9E94-FEE307A6A203}"/>
                    </a:ext>
                  </a:extLst>
                </p14:cNvPr>
                <p14:cNvContentPartPr/>
                <p14:nvPr/>
              </p14:nvContentPartPr>
              <p14:xfrm>
                <a:off x="11692963" y="1235769"/>
                <a:ext cx="101147" cy="185206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EFBE50F1-00F8-664A-9E94-FEE307A6A2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84324" y="1226761"/>
                  <a:ext cx="118785" cy="202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2421" name="Freihand 102420">
                  <a:extLst>
                    <a:ext uri="{FF2B5EF4-FFF2-40B4-BE49-F238E27FC236}">
                      <a16:creationId xmlns:a16="http://schemas.microsoft.com/office/drawing/2014/main" id="{630FF104-AAE1-5960-5135-1DAF28720114}"/>
                    </a:ext>
                  </a:extLst>
                </p14:cNvPr>
                <p14:cNvContentPartPr/>
                <p14:nvPr/>
              </p14:nvContentPartPr>
              <p14:xfrm>
                <a:off x="11720675" y="1199282"/>
                <a:ext cx="117774" cy="291434"/>
              </p14:xfrm>
            </p:contentPart>
          </mc:Choice>
          <mc:Fallback>
            <p:pic>
              <p:nvPicPr>
                <p:cNvPr id="102421" name="Freihand 102420">
                  <a:extLst>
                    <a:ext uri="{FF2B5EF4-FFF2-40B4-BE49-F238E27FC236}">
                      <a16:creationId xmlns:a16="http://schemas.microsoft.com/office/drawing/2014/main" id="{630FF104-AAE1-5960-5135-1DAF287201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11643" y="1190287"/>
                  <a:ext cx="135476" cy="309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2474" name="Freihand 102473">
                  <a:extLst>
                    <a:ext uri="{FF2B5EF4-FFF2-40B4-BE49-F238E27FC236}">
                      <a16:creationId xmlns:a16="http://schemas.microsoft.com/office/drawing/2014/main" id="{66A30468-C398-8F54-F274-57805BC06320}"/>
                    </a:ext>
                  </a:extLst>
                </p14:cNvPr>
                <p14:cNvContentPartPr/>
                <p14:nvPr/>
              </p14:nvContentPartPr>
              <p14:xfrm>
                <a:off x="8792022" y="2647212"/>
                <a:ext cx="224002" cy="12008"/>
              </p14:xfrm>
            </p:contentPart>
          </mc:Choice>
          <mc:Fallback>
            <p:pic>
              <p:nvPicPr>
                <p:cNvPr id="102474" name="Freihand 102473">
                  <a:extLst>
                    <a:ext uri="{FF2B5EF4-FFF2-40B4-BE49-F238E27FC236}">
                      <a16:creationId xmlns:a16="http://schemas.microsoft.com/office/drawing/2014/main" id="{66A30468-C398-8F54-F274-57805BC063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83393" y="2638736"/>
                  <a:ext cx="241620" cy="29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200A7506-3CD9-B117-4859-41F93DE9A3D4}"/>
                    </a:ext>
                  </a:extLst>
                </p14:cNvPr>
                <p14:cNvContentPartPr/>
                <p14:nvPr/>
              </p14:nvContentPartPr>
              <p14:xfrm>
                <a:off x="9120866" y="2661068"/>
                <a:ext cx="155185" cy="5080"/>
              </p14:xfrm>
            </p:contentPart>
          </mc:Choice>
          <mc:Fallback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200A7506-3CD9-B117-4859-41F93DE9A3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11865" y="2652359"/>
                  <a:ext cx="172828" cy="22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034D5D2C-F9E0-2B5D-72AF-819479BED2B8}"/>
                    </a:ext>
                  </a:extLst>
                </p14:cNvPr>
                <p14:cNvContentPartPr/>
                <p14:nvPr/>
              </p14:nvContentPartPr>
              <p14:xfrm>
                <a:off x="9338864" y="2655988"/>
                <a:ext cx="1538917" cy="14780"/>
              </p14:xfrm>
            </p:contentPart>
          </mc:Choice>
          <mc:Fallback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034D5D2C-F9E0-2B5D-72AF-819479BED2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30224" y="2646976"/>
                  <a:ext cx="1556556" cy="32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3E574863-973A-B92A-C690-11E6CD183E75}"/>
                    </a:ext>
                  </a:extLst>
                </p14:cNvPr>
                <p14:cNvContentPartPr/>
                <p14:nvPr/>
              </p14:nvContentPartPr>
              <p14:xfrm>
                <a:off x="7984229" y="2642132"/>
                <a:ext cx="152876" cy="242476"/>
              </p14:xfrm>
            </p:contentPart>
          </mc:Choice>
          <mc:Fallback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3E574863-973A-B92A-C690-11E6CD183E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75215" y="2633125"/>
                  <a:ext cx="170543" cy="260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E70613AC-DDDB-8777-AC83-E3732EB99C77}"/>
                    </a:ext>
                  </a:extLst>
                </p14:cNvPr>
                <p14:cNvContentPartPr/>
                <p14:nvPr/>
              </p14:nvContentPartPr>
              <p14:xfrm>
                <a:off x="8161122" y="2720186"/>
                <a:ext cx="154261" cy="84982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E70613AC-DDDB-8777-AC83-E3732EB99C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52472" y="2711184"/>
                  <a:ext cx="171922" cy="102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D5C4524D-B641-EC6E-E046-4DB01CE75F0C}"/>
                    </a:ext>
                  </a:extLst>
                </p14:cNvPr>
                <p14:cNvContentPartPr/>
                <p14:nvPr/>
              </p14:nvContentPartPr>
              <p14:xfrm>
                <a:off x="8347251" y="2665225"/>
                <a:ext cx="107151" cy="66046"/>
              </p14:xfrm>
            </p:contentPart>
          </mc:Choice>
          <mc:Fallback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D5C4524D-B641-EC6E-E046-4DB01CE75F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38232" y="2656202"/>
                  <a:ext cx="124829" cy="83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44F04FF5-46CB-6C89-D847-014960D601E7}"/>
                    </a:ext>
                  </a:extLst>
                </p14:cNvPr>
                <p14:cNvContentPartPr/>
                <p14:nvPr/>
              </p14:nvContentPartPr>
              <p14:xfrm>
                <a:off x="8565711" y="2579781"/>
                <a:ext cx="117774" cy="110846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44F04FF5-46CB-6C89-D847-014960D601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56707" y="2570754"/>
                  <a:ext cx="135422" cy="128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7643CEB9-4F4E-D216-F725-722BE814C5C6}"/>
                    </a:ext>
                  </a:extLst>
                </p14:cNvPr>
                <p14:cNvContentPartPr/>
                <p14:nvPr/>
              </p14:nvContentPartPr>
              <p14:xfrm>
                <a:off x="8645151" y="2637975"/>
                <a:ext cx="23093" cy="130244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7643CEB9-4F4E-D216-F725-722BE814C5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36130" y="2628955"/>
                  <a:ext cx="40774" cy="14792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485" name="Gruppieren 102484">
              <a:extLst>
                <a:ext uri="{FF2B5EF4-FFF2-40B4-BE49-F238E27FC236}">
                  <a16:creationId xmlns:a16="http://schemas.microsoft.com/office/drawing/2014/main" id="{A4F7375A-F98B-3A68-E1F6-14F5AA3C567B}"/>
                </a:ext>
              </a:extLst>
            </p:cNvPr>
            <p:cNvGrpSpPr/>
            <p:nvPr/>
          </p:nvGrpSpPr>
          <p:grpSpPr>
            <a:xfrm>
              <a:off x="8011941" y="609949"/>
              <a:ext cx="2436772" cy="1723199"/>
              <a:chOff x="8011941" y="609949"/>
              <a:chExt cx="2436772" cy="1723199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2">
                <p14:nvContentPartPr>
                  <p14:cNvPr id="60" name="Freihand 59">
                    <a:extLst>
                      <a:ext uri="{FF2B5EF4-FFF2-40B4-BE49-F238E27FC236}">
                        <a16:creationId xmlns:a16="http://schemas.microsoft.com/office/drawing/2014/main" id="{C592C3D6-3408-BE85-32CC-CF06FED317C6}"/>
                      </a:ext>
                    </a:extLst>
                  </p14:cNvPr>
                  <p14:cNvContentPartPr/>
                  <p14:nvPr/>
                </p14:nvContentPartPr>
                <p14:xfrm>
                  <a:off x="8011941" y="657059"/>
                  <a:ext cx="92834" cy="224002"/>
                </p14:xfrm>
              </p:contentPart>
            </mc:Choice>
            <mc:Fallback>
              <p:pic>
                <p:nvPicPr>
                  <p:cNvPr id="60" name="Freihand 59">
                    <a:extLst>
                      <a:ext uri="{FF2B5EF4-FFF2-40B4-BE49-F238E27FC236}">
                        <a16:creationId xmlns:a16="http://schemas.microsoft.com/office/drawing/2014/main" id="{C592C3D6-3408-BE85-32CC-CF06FED317C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002910" y="648416"/>
                    <a:ext cx="110534" cy="241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4">
                <p14:nvContentPartPr>
                  <p14:cNvPr id="61" name="Freihand 60">
                    <a:extLst>
                      <a:ext uri="{FF2B5EF4-FFF2-40B4-BE49-F238E27FC236}">
                        <a16:creationId xmlns:a16="http://schemas.microsoft.com/office/drawing/2014/main" id="{0847AA44-2482-6A72-4CFB-A2FE7E417283}"/>
                      </a:ext>
                    </a:extLst>
                  </p14:cNvPr>
                  <p14:cNvContentPartPr/>
                  <p14:nvPr/>
                </p14:nvContentPartPr>
                <p14:xfrm>
                  <a:off x="8174977" y="609949"/>
                  <a:ext cx="121469" cy="260489"/>
                </p14:xfrm>
              </p:contentPart>
            </mc:Choice>
            <mc:Fallback>
              <p:pic>
                <p:nvPicPr>
                  <p:cNvPr id="61" name="Freihand 60">
                    <a:extLst>
                      <a:ext uri="{FF2B5EF4-FFF2-40B4-BE49-F238E27FC236}">
                        <a16:creationId xmlns:a16="http://schemas.microsoft.com/office/drawing/2014/main" id="{0847AA44-2482-6A72-4CFB-A2FE7E41728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166326" y="601314"/>
                    <a:ext cx="139131" cy="2781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6">
                <p14:nvContentPartPr>
                  <p14:cNvPr id="62" name="Freihand 61">
                    <a:extLst>
                      <a:ext uri="{FF2B5EF4-FFF2-40B4-BE49-F238E27FC236}">
                        <a16:creationId xmlns:a16="http://schemas.microsoft.com/office/drawing/2014/main" id="{8D32ED5A-ED50-2EE8-0381-DB31AAC316C0}"/>
                      </a:ext>
                    </a:extLst>
                  </p14:cNvPr>
                  <p14:cNvContentPartPr/>
                  <p14:nvPr/>
                </p14:nvContentPartPr>
                <p14:xfrm>
                  <a:off x="8055818" y="733266"/>
                  <a:ext cx="253561" cy="203218"/>
                </p14:xfrm>
              </p:contentPart>
            </mc:Choice>
            <mc:Fallback>
              <p:pic>
                <p:nvPicPr>
                  <p:cNvPr id="62" name="Freihand 61">
                    <a:extLst>
                      <a:ext uri="{FF2B5EF4-FFF2-40B4-BE49-F238E27FC236}">
                        <a16:creationId xmlns:a16="http://schemas.microsoft.com/office/drawing/2014/main" id="{8D32ED5A-ED50-2EE8-0381-DB31AAC316C0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047162" y="724258"/>
                    <a:ext cx="271235" cy="2208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8">
                <p14:nvContentPartPr>
                  <p14:cNvPr id="63" name="Freihand 62">
                    <a:extLst>
                      <a:ext uri="{FF2B5EF4-FFF2-40B4-BE49-F238E27FC236}">
                        <a16:creationId xmlns:a16="http://schemas.microsoft.com/office/drawing/2014/main" id="{25A8F55A-C345-6817-D5FF-9C37A4415C9E}"/>
                      </a:ext>
                    </a:extLst>
                  </p14:cNvPr>
                  <p14:cNvContentPartPr/>
                  <p14:nvPr/>
                </p14:nvContentPartPr>
                <p14:xfrm>
                  <a:off x="8101542" y="1001606"/>
                  <a:ext cx="192596" cy="155647"/>
                </p14:xfrm>
              </p:contentPart>
            </mc:Choice>
            <mc:Fallback>
              <p:pic>
                <p:nvPicPr>
                  <p:cNvPr id="63" name="Freihand 62">
                    <a:extLst>
                      <a:ext uri="{FF2B5EF4-FFF2-40B4-BE49-F238E27FC236}">
                        <a16:creationId xmlns:a16="http://schemas.microsoft.com/office/drawing/2014/main" id="{25A8F55A-C345-6817-D5FF-9C37A4415C9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092902" y="992599"/>
                    <a:ext cx="210236" cy="173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0">
                <p14:nvContentPartPr>
                  <p14:cNvPr id="102467" name="Freihand 102466">
                    <a:extLst>
                      <a:ext uri="{FF2B5EF4-FFF2-40B4-BE49-F238E27FC236}">
                        <a16:creationId xmlns:a16="http://schemas.microsoft.com/office/drawing/2014/main" id="{E7AC3128-39F8-BADE-92FB-437D16B99829}"/>
                      </a:ext>
                    </a:extLst>
                  </p14:cNvPr>
                  <p14:cNvContentPartPr/>
                  <p14:nvPr/>
                </p14:nvContentPartPr>
                <p14:xfrm>
                  <a:off x="8741217" y="2216759"/>
                  <a:ext cx="269264" cy="13856"/>
                </p14:xfrm>
              </p:contentPart>
            </mc:Choice>
            <mc:Fallback>
              <p:pic>
                <p:nvPicPr>
                  <p:cNvPr id="102467" name="Freihand 102466">
                    <a:extLst>
                      <a:ext uri="{FF2B5EF4-FFF2-40B4-BE49-F238E27FC236}">
                        <a16:creationId xmlns:a16="http://schemas.microsoft.com/office/drawing/2014/main" id="{E7AC3128-39F8-BADE-92FB-437D16B9982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8732218" y="2207643"/>
                    <a:ext cx="286903" cy="317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2">
                <p14:nvContentPartPr>
                  <p14:cNvPr id="102468" name="Freihand 102467">
                    <a:extLst>
                      <a:ext uri="{FF2B5EF4-FFF2-40B4-BE49-F238E27FC236}">
                        <a16:creationId xmlns:a16="http://schemas.microsoft.com/office/drawing/2014/main" id="{936E1096-02DE-4E62-4D6E-3EF040AF85AF}"/>
                      </a:ext>
                    </a:extLst>
                  </p14:cNvPr>
                  <p14:cNvContentPartPr/>
                  <p14:nvPr/>
                </p14:nvContentPartPr>
                <p14:xfrm>
                  <a:off x="9153658" y="2201056"/>
                  <a:ext cx="248481" cy="11085"/>
                </p14:xfrm>
              </p:contentPart>
            </mc:Choice>
            <mc:Fallback>
              <p:pic>
                <p:nvPicPr>
                  <p:cNvPr id="102468" name="Freihand 102467">
                    <a:extLst>
                      <a:ext uri="{FF2B5EF4-FFF2-40B4-BE49-F238E27FC236}">
                        <a16:creationId xmlns:a16="http://schemas.microsoft.com/office/drawing/2014/main" id="{936E1096-02DE-4E62-4D6E-3EF040AF85AF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9144668" y="2192188"/>
                    <a:ext cx="266101" cy="29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4">
                <p14:nvContentPartPr>
                  <p14:cNvPr id="102469" name="Freihand 102468">
                    <a:extLst>
                      <a:ext uri="{FF2B5EF4-FFF2-40B4-BE49-F238E27FC236}">
                        <a16:creationId xmlns:a16="http://schemas.microsoft.com/office/drawing/2014/main" id="{F4089670-45F3-E1A5-FED4-C8EAA9C9AB87}"/>
                      </a:ext>
                    </a:extLst>
                  </p14:cNvPr>
                  <p14:cNvContentPartPr/>
                  <p14:nvPr/>
                </p14:nvContentPartPr>
                <p14:xfrm>
                  <a:off x="9611361" y="2227382"/>
                  <a:ext cx="837352" cy="65122"/>
                </p14:xfrm>
              </p:contentPart>
            </mc:Choice>
            <mc:Fallback>
              <p:pic>
                <p:nvPicPr>
                  <p:cNvPr id="102469" name="Freihand 102468">
                    <a:extLst>
                      <a:ext uri="{FF2B5EF4-FFF2-40B4-BE49-F238E27FC236}">
                        <a16:creationId xmlns:a16="http://schemas.microsoft.com/office/drawing/2014/main" id="{F4089670-45F3-E1A5-FED4-C8EAA9C9AB87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9602357" y="2218747"/>
                    <a:ext cx="854999" cy="827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6">
                <p14:nvContentPartPr>
                  <p14:cNvPr id="102471" name="Freihand 102470">
                    <a:extLst>
                      <a:ext uri="{FF2B5EF4-FFF2-40B4-BE49-F238E27FC236}">
                        <a16:creationId xmlns:a16="http://schemas.microsoft.com/office/drawing/2014/main" id="{C656AF9F-254D-3CA6-41EB-42B2CF693C28}"/>
                      </a:ext>
                    </a:extLst>
                  </p14:cNvPr>
                  <p14:cNvContentPartPr/>
                  <p14:nvPr/>
                </p14:nvContentPartPr>
                <p14:xfrm>
                  <a:off x="8191604" y="2036634"/>
                  <a:ext cx="232777" cy="296514"/>
                </p14:xfrm>
              </p:contentPart>
            </mc:Choice>
            <mc:Fallback>
              <p:pic>
                <p:nvPicPr>
                  <p:cNvPr id="102471" name="Freihand 102470">
                    <a:extLst>
                      <a:ext uri="{FF2B5EF4-FFF2-40B4-BE49-F238E27FC236}">
                        <a16:creationId xmlns:a16="http://schemas.microsoft.com/office/drawing/2014/main" id="{C656AF9F-254D-3CA6-41EB-42B2CF693C28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182969" y="2027627"/>
                    <a:ext cx="250406" cy="314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8">
                <p14:nvContentPartPr>
                  <p14:cNvPr id="102472" name="Freihand 102471">
                    <a:extLst>
                      <a:ext uri="{FF2B5EF4-FFF2-40B4-BE49-F238E27FC236}">
                        <a16:creationId xmlns:a16="http://schemas.microsoft.com/office/drawing/2014/main" id="{CF22418C-46B5-2ACF-3BF9-C039ECB9B16D}"/>
                      </a:ext>
                    </a:extLst>
                  </p14:cNvPr>
                  <p14:cNvContentPartPr/>
                  <p14:nvPr/>
                </p14:nvContentPartPr>
                <p14:xfrm>
                  <a:off x="8292752" y="2161336"/>
                  <a:ext cx="144100" cy="40182"/>
                </p14:xfrm>
              </p:contentPart>
            </mc:Choice>
            <mc:Fallback>
              <p:pic>
                <p:nvPicPr>
                  <p:cNvPr id="102472" name="Freihand 102471">
                    <a:extLst>
                      <a:ext uri="{FF2B5EF4-FFF2-40B4-BE49-F238E27FC236}">
                        <a16:creationId xmlns:a16="http://schemas.microsoft.com/office/drawing/2014/main" id="{CF22418C-46B5-2ACF-3BF9-C039ECB9B16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283746" y="2152648"/>
                    <a:ext cx="161752" cy="5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0">
                <p14:nvContentPartPr>
                  <p14:cNvPr id="102484" name="Freihand 102483">
                    <a:extLst>
                      <a:ext uri="{FF2B5EF4-FFF2-40B4-BE49-F238E27FC236}">
                        <a16:creationId xmlns:a16="http://schemas.microsoft.com/office/drawing/2014/main" id="{398007EE-50EC-009E-73C7-2DA0CF4FF042}"/>
                      </a:ext>
                    </a:extLst>
                  </p14:cNvPr>
                  <p14:cNvContentPartPr/>
                  <p14:nvPr/>
                </p14:nvContentPartPr>
                <p14:xfrm>
                  <a:off x="8674710" y="891684"/>
                  <a:ext cx="115465" cy="1325537"/>
                </p14:xfrm>
              </p:contentPart>
            </mc:Choice>
            <mc:Fallback>
              <p:pic>
                <p:nvPicPr>
                  <p:cNvPr id="102484" name="Freihand 102483">
                    <a:extLst>
                      <a:ext uri="{FF2B5EF4-FFF2-40B4-BE49-F238E27FC236}">
                        <a16:creationId xmlns:a16="http://schemas.microsoft.com/office/drawing/2014/main" id="{398007EE-50EC-009E-73C7-2DA0CF4FF042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665689" y="883044"/>
                    <a:ext cx="133146" cy="13431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2500" name="Gruppieren 102499">
              <a:extLst>
                <a:ext uri="{FF2B5EF4-FFF2-40B4-BE49-F238E27FC236}">
                  <a16:creationId xmlns:a16="http://schemas.microsoft.com/office/drawing/2014/main" id="{33A45846-EA47-5DE7-3237-39AA1D51D980}"/>
                </a:ext>
              </a:extLst>
            </p:cNvPr>
            <p:cNvGrpSpPr/>
            <p:nvPr/>
          </p:nvGrpSpPr>
          <p:grpSpPr>
            <a:xfrm>
              <a:off x="8610511" y="3097988"/>
              <a:ext cx="292819" cy="161188"/>
              <a:chOff x="8610511" y="3097988"/>
              <a:chExt cx="292819" cy="161188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2">
                <p14:nvContentPartPr>
                  <p14:cNvPr id="102498" name="Freihand 102497">
                    <a:extLst>
                      <a:ext uri="{FF2B5EF4-FFF2-40B4-BE49-F238E27FC236}">
                        <a16:creationId xmlns:a16="http://schemas.microsoft.com/office/drawing/2014/main" id="{B2D66D80-A824-F048-0E80-C2B74E6BD774}"/>
                      </a:ext>
                    </a:extLst>
                  </p14:cNvPr>
                  <p14:cNvContentPartPr/>
                  <p14:nvPr/>
                </p14:nvContentPartPr>
                <p14:xfrm>
                  <a:off x="8610511" y="3220380"/>
                  <a:ext cx="166731" cy="38796"/>
                </p14:xfrm>
              </p:contentPart>
            </mc:Choice>
            <mc:Fallback>
              <p:pic>
                <p:nvPicPr>
                  <p:cNvPr id="102498" name="Freihand 102497">
                    <a:extLst>
                      <a:ext uri="{FF2B5EF4-FFF2-40B4-BE49-F238E27FC236}">
                        <a16:creationId xmlns:a16="http://schemas.microsoft.com/office/drawing/2014/main" id="{B2D66D80-A824-F048-0E80-C2B74E6BD77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601868" y="3211759"/>
                    <a:ext cx="184376" cy="56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4">
                <p14:nvContentPartPr>
                  <p14:cNvPr id="102499" name="Freihand 102498">
                    <a:extLst>
                      <a:ext uri="{FF2B5EF4-FFF2-40B4-BE49-F238E27FC236}">
                        <a16:creationId xmlns:a16="http://schemas.microsoft.com/office/drawing/2014/main" id="{6CCF7B78-3424-2AF9-703E-8AFD06D37C88}"/>
                      </a:ext>
                    </a:extLst>
                  </p14:cNvPr>
                  <p14:cNvContentPartPr/>
                  <p14:nvPr/>
                </p14:nvContentPartPr>
                <p14:xfrm>
                  <a:off x="8825276" y="3097988"/>
                  <a:ext cx="78054" cy="139482"/>
                </p14:xfrm>
              </p:contentPart>
            </mc:Choice>
            <mc:Fallback>
              <p:pic>
                <p:nvPicPr>
                  <p:cNvPr id="102499" name="Freihand 102498">
                    <a:extLst>
                      <a:ext uri="{FF2B5EF4-FFF2-40B4-BE49-F238E27FC236}">
                        <a16:creationId xmlns:a16="http://schemas.microsoft.com/office/drawing/2014/main" id="{6CCF7B78-3424-2AF9-703E-8AFD06D37C88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816284" y="3089338"/>
                    <a:ext cx="95679" cy="15714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570104D0-D278-2F54-9FE0-029387EF67F3}"/>
                    </a:ext>
                  </a:extLst>
                </p14:cNvPr>
                <p14:cNvContentPartPr/>
                <p14:nvPr/>
              </p14:nvContentPartPr>
              <p14:xfrm>
                <a:off x="9305610" y="2888303"/>
                <a:ext cx="100685" cy="139482"/>
              </p14:xfrm>
            </p:contentPart>
          </mc:Choice>
          <mc:Fallback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570104D0-D278-2F54-9FE0-029387EF67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96588" y="2879316"/>
                  <a:ext cx="118368" cy="1570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513" name="Gruppieren 102512">
              <a:extLst>
                <a:ext uri="{FF2B5EF4-FFF2-40B4-BE49-F238E27FC236}">
                  <a16:creationId xmlns:a16="http://schemas.microsoft.com/office/drawing/2014/main" id="{054A91E9-4AE2-5E89-D374-16529DA043D4}"/>
                </a:ext>
              </a:extLst>
            </p:cNvPr>
            <p:cNvGrpSpPr/>
            <p:nvPr/>
          </p:nvGrpSpPr>
          <p:grpSpPr>
            <a:xfrm>
              <a:off x="7341782" y="349460"/>
              <a:ext cx="3099080" cy="2635833"/>
              <a:chOff x="7341782" y="349460"/>
              <a:chExt cx="3099080" cy="263583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8">
                <p14:nvContentPartPr>
                  <p14:cNvPr id="102486" name="Freihand 102485">
                    <a:extLst>
                      <a:ext uri="{FF2B5EF4-FFF2-40B4-BE49-F238E27FC236}">
                        <a16:creationId xmlns:a16="http://schemas.microsoft.com/office/drawing/2014/main" id="{E8DA738B-E842-7378-4164-9ED662D61343}"/>
                      </a:ext>
                    </a:extLst>
                  </p14:cNvPr>
                  <p14:cNvContentPartPr/>
                  <p14:nvPr/>
                </p14:nvContentPartPr>
                <p14:xfrm>
                  <a:off x="8692260" y="1595558"/>
                  <a:ext cx="6466" cy="13856"/>
                </p14:xfrm>
              </p:contentPart>
            </mc:Choice>
            <mc:Fallback>
              <p:pic>
                <p:nvPicPr>
                  <p:cNvPr id="102486" name="Freihand 102485">
                    <a:extLst>
                      <a:ext uri="{FF2B5EF4-FFF2-40B4-BE49-F238E27FC236}">
                        <a16:creationId xmlns:a16="http://schemas.microsoft.com/office/drawing/2014/main" id="{E8DA738B-E842-7378-4164-9ED662D6134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683279" y="1586442"/>
                    <a:ext cx="24068" cy="317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0">
                <p14:nvContentPartPr>
                  <p14:cNvPr id="102487" name="Freihand 102486">
                    <a:extLst>
                      <a:ext uri="{FF2B5EF4-FFF2-40B4-BE49-F238E27FC236}">
                        <a16:creationId xmlns:a16="http://schemas.microsoft.com/office/drawing/2014/main" id="{3FD4A788-8D73-F1D9-B8DB-B8DC8E9471BB}"/>
                      </a:ext>
                    </a:extLst>
                  </p14:cNvPr>
                  <p14:cNvContentPartPr/>
                  <p14:nvPr/>
                </p14:nvContentPartPr>
                <p14:xfrm>
                  <a:off x="8662239" y="913391"/>
                  <a:ext cx="98838" cy="1387427"/>
                </p14:xfrm>
              </p:contentPart>
            </mc:Choice>
            <mc:Fallback>
              <p:pic>
                <p:nvPicPr>
                  <p:cNvPr id="102487" name="Freihand 102486">
                    <a:extLst>
                      <a:ext uri="{FF2B5EF4-FFF2-40B4-BE49-F238E27FC236}">
                        <a16:creationId xmlns:a16="http://schemas.microsoft.com/office/drawing/2014/main" id="{3FD4A788-8D73-F1D9-B8DB-B8DC8E9471BB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653582" y="904751"/>
                    <a:ext cx="116513" cy="1405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2">
                <p14:nvContentPartPr>
                  <p14:cNvPr id="102488" name="Freihand 102487">
                    <a:extLst>
                      <a:ext uri="{FF2B5EF4-FFF2-40B4-BE49-F238E27FC236}">
                        <a16:creationId xmlns:a16="http://schemas.microsoft.com/office/drawing/2014/main" id="{5D7A2B55-6606-41D9-C438-14E8E928BC2C}"/>
                      </a:ext>
                    </a:extLst>
                  </p14:cNvPr>
                  <p14:cNvContentPartPr/>
                  <p14:nvPr/>
                </p14:nvContentPartPr>
                <p14:xfrm>
                  <a:off x="8849293" y="2198285"/>
                  <a:ext cx="1591569" cy="52652"/>
                </p14:xfrm>
              </p:contentPart>
            </mc:Choice>
            <mc:Fallback>
              <p:pic>
                <p:nvPicPr>
                  <p:cNvPr id="102488" name="Freihand 102487">
                    <a:extLst>
                      <a:ext uri="{FF2B5EF4-FFF2-40B4-BE49-F238E27FC236}">
                        <a16:creationId xmlns:a16="http://schemas.microsoft.com/office/drawing/2014/main" id="{5D7A2B55-6606-41D9-C438-14E8E928BC2C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840653" y="2189269"/>
                    <a:ext cx="1609209" cy="7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4">
                <p14:nvContentPartPr>
                  <p14:cNvPr id="102489" name="Freihand 102488">
                    <a:extLst>
                      <a:ext uri="{FF2B5EF4-FFF2-40B4-BE49-F238E27FC236}">
                        <a16:creationId xmlns:a16="http://schemas.microsoft.com/office/drawing/2014/main" id="{4958CE8F-A6C3-072C-153E-4F4011EEFDB7}"/>
                      </a:ext>
                    </a:extLst>
                  </p14:cNvPr>
                  <p14:cNvContentPartPr/>
                  <p14:nvPr/>
                </p14:nvContentPartPr>
                <p14:xfrm>
                  <a:off x="8682099" y="826099"/>
                  <a:ext cx="1753681" cy="1448854"/>
                </p14:xfrm>
              </p:contentPart>
            </mc:Choice>
            <mc:Fallback>
              <p:pic>
                <p:nvPicPr>
                  <p:cNvPr id="102489" name="Freihand 102488">
                    <a:extLst>
                      <a:ext uri="{FF2B5EF4-FFF2-40B4-BE49-F238E27FC236}">
                        <a16:creationId xmlns:a16="http://schemas.microsoft.com/office/drawing/2014/main" id="{4958CE8F-A6C3-072C-153E-4F4011EEFDB7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673098" y="817458"/>
                    <a:ext cx="1771322" cy="14664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6">
                <p14:nvContentPartPr>
                  <p14:cNvPr id="102490" name="Freihand 102489">
                    <a:extLst>
                      <a:ext uri="{FF2B5EF4-FFF2-40B4-BE49-F238E27FC236}">
                        <a16:creationId xmlns:a16="http://schemas.microsoft.com/office/drawing/2014/main" id="{7BAE6819-D40C-F08A-9151-E27DB1A7C220}"/>
                      </a:ext>
                    </a:extLst>
                  </p14:cNvPr>
                  <p14:cNvContentPartPr/>
                  <p14:nvPr/>
                </p14:nvContentPartPr>
                <p14:xfrm>
                  <a:off x="8843750" y="727723"/>
                  <a:ext cx="326073" cy="431839"/>
                </p14:xfrm>
              </p:contentPart>
            </mc:Choice>
            <mc:Fallback>
              <p:pic>
                <p:nvPicPr>
                  <p:cNvPr id="102490" name="Freihand 102489">
                    <a:extLst>
                      <a:ext uri="{FF2B5EF4-FFF2-40B4-BE49-F238E27FC236}">
                        <a16:creationId xmlns:a16="http://schemas.microsoft.com/office/drawing/2014/main" id="{7BAE6819-D40C-F08A-9151-E27DB1A7C220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8834752" y="718726"/>
                    <a:ext cx="343708" cy="4494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8">
                <p14:nvContentPartPr>
                  <p14:cNvPr id="102491" name="Freihand 102490">
                    <a:extLst>
                      <a:ext uri="{FF2B5EF4-FFF2-40B4-BE49-F238E27FC236}">
                        <a16:creationId xmlns:a16="http://schemas.microsoft.com/office/drawing/2014/main" id="{9CE166E1-66B5-41B5-D961-4C8BC6893706}"/>
                      </a:ext>
                    </a:extLst>
                  </p14:cNvPr>
                  <p14:cNvContentPartPr/>
                  <p14:nvPr/>
                </p14:nvContentPartPr>
                <p14:xfrm>
                  <a:off x="9298682" y="416892"/>
                  <a:ext cx="176430" cy="242015"/>
                </p14:xfrm>
              </p:contentPart>
            </mc:Choice>
            <mc:Fallback>
              <p:pic>
                <p:nvPicPr>
                  <p:cNvPr id="102491" name="Freihand 102490">
                    <a:extLst>
                      <a:ext uri="{FF2B5EF4-FFF2-40B4-BE49-F238E27FC236}">
                        <a16:creationId xmlns:a16="http://schemas.microsoft.com/office/drawing/2014/main" id="{9CE166E1-66B5-41B5-D961-4C8BC6893706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9290041" y="407902"/>
                    <a:ext cx="194073" cy="259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0">
                <p14:nvContentPartPr>
                  <p14:cNvPr id="102492" name="Freihand 102491">
                    <a:extLst>
                      <a:ext uri="{FF2B5EF4-FFF2-40B4-BE49-F238E27FC236}">
                        <a16:creationId xmlns:a16="http://schemas.microsoft.com/office/drawing/2014/main" id="{E7382109-21CD-9B34-3529-C7B14726D4FC}"/>
                      </a:ext>
                    </a:extLst>
                  </p14:cNvPr>
                  <p14:cNvContentPartPr/>
                  <p14:nvPr/>
                </p14:nvContentPartPr>
                <p14:xfrm>
                  <a:off x="9389207" y="392413"/>
                  <a:ext cx="224926" cy="222155"/>
                </p14:xfrm>
              </p:contentPart>
            </mc:Choice>
            <mc:Fallback>
              <p:pic>
                <p:nvPicPr>
                  <p:cNvPr id="102492" name="Freihand 102491">
                    <a:extLst>
                      <a:ext uri="{FF2B5EF4-FFF2-40B4-BE49-F238E27FC236}">
                        <a16:creationId xmlns:a16="http://schemas.microsoft.com/office/drawing/2014/main" id="{E7382109-21CD-9B34-3529-C7B14726D4FC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9380196" y="383412"/>
                    <a:ext cx="242588" cy="23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2">
                <p14:nvContentPartPr>
                  <p14:cNvPr id="102493" name="Freihand 102492">
                    <a:extLst>
                      <a:ext uri="{FF2B5EF4-FFF2-40B4-BE49-F238E27FC236}">
                        <a16:creationId xmlns:a16="http://schemas.microsoft.com/office/drawing/2014/main" id="{4C4DCD08-5773-5D3A-2E47-6146811D3AED}"/>
                      </a:ext>
                    </a:extLst>
                  </p14:cNvPr>
                  <p14:cNvContentPartPr/>
                  <p14:nvPr/>
                </p14:nvContentPartPr>
                <p14:xfrm>
                  <a:off x="9544853" y="349460"/>
                  <a:ext cx="246171" cy="248019"/>
                </p14:xfrm>
              </p:contentPart>
            </mc:Choice>
            <mc:Fallback>
              <p:pic>
                <p:nvPicPr>
                  <p:cNvPr id="102493" name="Freihand 102492">
                    <a:extLst>
                      <a:ext uri="{FF2B5EF4-FFF2-40B4-BE49-F238E27FC236}">
                        <a16:creationId xmlns:a16="http://schemas.microsoft.com/office/drawing/2014/main" id="{4C4DCD08-5773-5D3A-2E47-6146811D3AED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9535842" y="340821"/>
                    <a:ext cx="263832" cy="265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4">
                <p14:nvContentPartPr>
                  <p14:cNvPr id="102495" name="Freihand 102494">
                    <a:extLst>
                      <a:ext uri="{FF2B5EF4-FFF2-40B4-BE49-F238E27FC236}">
                        <a16:creationId xmlns:a16="http://schemas.microsoft.com/office/drawing/2014/main" id="{929F8852-900B-128A-110C-697E8C34C9DF}"/>
                      </a:ext>
                    </a:extLst>
                  </p14:cNvPr>
                  <p14:cNvContentPartPr/>
                  <p14:nvPr/>
                </p14:nvContentPartPr>
                <p14:xfrm>
                  <a:off x="9835825" y="574386"/>
                  <a:ext cx="286353" cy="91910"/>
                </p14:xfrm>
              </p:contentPart>
            </mc:Choice>
            <mc:Fallback>
              <p:pic>
                <p:nvPicPr>
                  <p:cNvPr id="102495" name="Freihand 102494">
                    <a:extLst>
                      <a:ext uri="{FF2B5EF4-FFF2-40B4-BE49-F238E27FC236}">
                        <a16:creationId xmlns:a16="http://schemas.microsoft.com/office/drawing/2014/main" id="{929F8852-900B-128A-110C-697E8C34C9DF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9826820" y="565736"/>
                    <a:ext cx="304002" cy="109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6">
                <p14:nvContentPartPr>
                  <p14:cNvPr id="102496" name="Freihand 102495">
                    <a:extLst>
                      <a:ext uri="{FF2B5EF4-FFF2-40B4-BE49-F238E27FC236}">
                        <a16:creationId xmlns:a16="http://schemas.microsoft.com/office/drawing/2014/main" id="{CB417010-05D8-18C0-41A4-3B5B37C25176}"/>
                      </a:ext>
                    </a:extLst>
                  </p14:cNvPr>
                  <p14:cNvContentPartPr/>
                  <p14:nvPr/>
                </p14:nvContentPartPr>
                <p14:xfrm>
                  <a:off x="10143885" y="416892"/>
                  <a:ext cx="100224" cy="226311"/>
                </p14:xfrm>
              </p:contentPart>
            </mc:Choice>
            <mc:Fallback>
              <p:pic>
                <p:nvPicPr>
                  <p:cNvPr id="102496" name="Freihand 102495">
                    <a:extLst>
                      <a:ext uri="{FF2B5EF4-FFF2-40B4-BE49-F238E27FC236}">
                        <a16:creationId xmlns:a16="http://schemas.microsoft.com/office/drawing/2014/main" id="{CB417010-05D8-18C0-41A4-3B5B37C25176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10135233" y="407883"/>
                    <a:ext cx="117889" cy="243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102502" name="Freihand 102501">
                    <a:extLst>
                      <a:ext uri="{FF2B5EF4-FFF2-40B4-BE49-F238E27FC236}">
                        <a16:creationId xmlns:a16="http://schemas.microsoft.com/office/drawing/2014/main" id="{B2E545E3-66E2-AF29-CBC2-3F164D3B3827}"/>
                      </a:ext>
                    </a:extLst>
                  </p14:cNvPr>
                  <p14:cNvContentPartPr/>
                  <p14:nvPr/>
                </p14:nvContentPartPr>
                <p14:xfrm>
                  <a:off x="8729671" y="2958044"/>
                  <a:ext cx="570859" cy="19860"/>
                </p14:xfrm>
              </p:contentPart>
            </mc:Choice>
            <mc:Fallback>
              <p:pic>
                <p:nvPicPr>
                  <p:cNvPr id="102502" name="Freihand 102501">
                    <a:extLst>
                      <a:ext uri="{FF2B5EF4-FFF2-40B4-BE49-F238E27FC236}">
                        <a16:creationId xmlns:a16="http://schemas.microsoft.com/office/drawing/2014/main" id="{B2E545E3-66E2-AF29-CBC2-3F164D3B3827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8721033" y="2949378"/>
                    <a:ext cx="588496" cy="375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102503" name="Freihand 102502">
                    <a:extLst>
                      <a:ext uri="{FF2B5EF4-FFF2-40B4-BE49-F238E27FC236}">
                        <a16:creationId xmlns:a16="http://schemas.microsoft.com/office/drawing/2014/main" id="{DEE3A857-9AF3-4094-E3C2-AFA299BE9800}"/>
                      </a:ext>
                    </a:extLst>
                  </p14:cNvPr>
                  <p14:cNvContentPartPr/>
                  <p14:nvPr/>
                </p14:nvContentPartPr>
                <p14:xfrm>
                  <a:off x="9338864" y="2291580"/>
                  <a:ext cx="975448" cy="625358"/>
                </p14:xfrm>
              </p:contentPart>
            </mc:Choice>
            <mc:Fallback>
              <p:pic>
                <p:nvPicPr>
                  <p:cNvPr id="102503" name="Freihand 102502">
                    <a:extLst>
                      <a:ext uri="{FF2B5EF4-FFF2-40B4-BE49-F238E27FC236}">
                        <a16:creationId xmlns:a16="http://schemas.microsoft.com/office/drawing/2014/main" id="{DEE3A857-9AF3-4094-E3C2-AFA299BE9800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330225" y="2282939"/>
                    <a:ext cx="993085" cy="642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102505" name="Freihand 102504">
                    <a:extLst>
                      <a:ext uri="{FF2B5EF4-FFF2-40B4-BE49-F238E27FC236}">
                        <a16:creationId xmlns:a16="http://schemas.microsoft.com/office/drawing/2014/main" id="{BAB70A53-8CE1-7E22-37FB-210135A36853}"/>
                      </a:ext>
                    </a:extLst>
                  </p14:cNvPr>
                  <p14:cNvContentPartPr/>
                  <p14:nvPr/>
                </p14:nvContentPartPr>
                <p14:xfrm>
                  <a:off x="8729671" y="2248627"/>
                  <a:ext cx="55423" cy="736666"/>
                </p14:xfrm>
              </p:contentPart>
            </mc:Choice>
            <mc:Fallback>
              <p:pic>
                <p:nvPicPr>
                  <p:cNvPr id="102505" name="Freihand 102504">
                    <a:extLst>
                      <a:ext uri="{FF2B5EF4-FFF2-40B4-BE49-F238E27FC236}">
                        <a16:creationId xmlns:a16="http://schemas.microsoft.com/office/drawing/2014/main" id="{BAB70A53-8CE1-7E22-37FB-210135A3685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8720977" y="2239626"/>
                    <a:ext cx="73173" cy="754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102507" name="Freihand 102506">
                    <a:extLst>
                      <a:ext uri="{FF2B5EF4-FFF2-40B4-BE49-F238E27FC236}">
                        <a16:creationId xmlns:a16="http://schemas.microsoft.com/office/drawing/2014/main" id="{4F3D9517-1D4D-2F89-865A-8D1BDD321666}"/>
                      </a:ext>
                    </a:extLst>
                  </p14:cNvPr>
                  <p14:cNvContentPartPr/>
                  <p14:nvPr/>
                </p14:nvContentPartPr>
                <p14:xfrm>
                  <a:off x="8289980" y="2389957"/>
                  <a:ext cx="268802" cy="10161"/>
                </p14:xfrm>
              </p:contentPart>
            </mc:Choice>
            <mc:Fallback>
              <p:pic>
                <p:nvPicPr>
                  <p:cNvPr id="102507" name="Freihand 102506">
                    <a:extLst>
                      <a:ext uri="{FF2B5EF4-FFF2-40B4-BE49-F238E27FC236}">
                        <a16:creationId xmlns:a16="http://schemas.microsoft.com/office/drawing/2014/main" id="{4F3D9517-1D4D-2F89-865A-8D1BDD321666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8280984" y="2380885"/>
                    <a:ext cx="286434" cy="27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102508" name="Freihand 102507">
                    <a:extLst>
                      <a:ext uri="{FF2B5EF4-FFF2-40B4-BE49-F238E27FC236}">
                        <a16:creationId xmlns:a16="http://schemas.microsoft.com/office/drawing/2014/main" id="{F8E6D777-C1C7-32F1-57CE-A975DAD1F1C1}"/>
                      </a:ext>
                    </a:extLst>
                  </p14:cNvPr>
                  <p14:cNvContentPartPr/>
                  <p14:nvPr/>
                </p14:nvContentPartPr>
                <p14:xfrm>
                  <a:off x="8547698" y="2339152"/>
                  <a:ext cx="112232" cy="135325"/>
                </p14:xfrm>
              </p:contentPart>
            </mc:Choice>
            <mc:Fallback>
              <p:pic>
                <p:nvPicPr>
                  <p:cNvPr id="102508" name="Freihand 102507">
                    <a:extLst>
                      <a:ext uri="{FF2B5EF4-FFF2-40B4-BE49-F238E27FC236}">
                        <a16:creationId xmlns:a16="http://schemas.microsoft.com/office/drawing/2014/main" id="{F8E6D777-C1C7-32F1-57CE-A975DAD1F1C1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8539037" y="2330154"/>
                    <a:ext cx="129915" cy="15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102509" name="Freihand 102508">
                    <a:extLst>
                      <a:ext uri="{FF2B5EF4-FFF2-40B4-BE49-F238E27FC236}">
                        <a16:creationId xmlns:a16="http://schemas.microsoft.com/office/drawing/2014/main" id="{23021ECB-53B5-00D0-CF57-AFD2A4EE2275}"/>
                      </a:ext>
                    </a:extLst>
                  </p14:cNvPr>
                  <p14:cNvContentPartPr/>
                  <p14:nvPr/>
                </p14:nvContentPartPr>
                <p14:xfrm>
                  <a:off x="7413833" y="2240776"/>
                  <a:ext cx="37411" cy="200909"/>
                </p14:xfrm>
              </p:contentPart>
            </mc:Choice>
            <mc:Fallback>
              <p:pic>
                <p:nvPicPr>
                  <p:cNvPr id="102509" name="Freihand 102508">
                    <a:extLst>
                      <a:ext uri="{FF2B5EF4-FFF2-40B4-BE49-F238E27FC236}">
                        <a16:creationId xmlns:a16="http://schemas.microsoft.com/office/drawing/2014/main" id="{23021ECB-53B5-00D0-CF57-AFD2A4EE2275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7404840" y="2232135"/>
                    <a:ext cx="55037" cy="21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102510" name="Freihand 102509">
                    <a:extLst>
                      <a:ext uri="{FF2B5EF4-FFF2-40B4-BE49-F238E27FC236}">
                        <a16:creationId xmlns:a16="http://schemas.microsoft.com/office/drawing/2014/main" id="{60576F73-4FCC-D37E-018A-DFA1E219BA01}"/>
                      </a:ext>
                    </a:extLst>
                  </p14:cNvPr>
                  <p14:cNvContentPartPr/>
                  <p14:nvPr/>
                </p14:nvContentPartPr>
                <p14:xfrm>
                  <a:off x="7341782" y="2147942"/>
                  <a:ext cx="222155" cy="160265"/>
                </p14:xfrm>
              </p:contentPart>
            </mc:Choice>
            <mc:Fallback>
              <p:pic>
                <p:nvPicPr>
                  <p:cNvPr id="102510" name="Freihand 102509">
                    <a:extLst>
                      <a:ext uri="{FF2B5EF4-FFF2-40B4-BE49-F238E27FC236}">
                        <a16:creationId xmlns:a16="http://schemas.microsoft.com/office/drawing/2014/main" id="{60576F73-4FCC-D37E-018A-DFA1E219BA01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332766" y="2138938"/>
                    <a:ext cx="239826" cy="17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102511" name="Freihand 102510">
                    <a:extLst>
                      <a:ext uri="{FF2B5EF4-FFF2-40B4-BE49-F238E27FC236}">
                        <a16:creationId xmlns:a16="http://schemas.microsoft.com/office/drawing/2014/main" id="{420DEC6C-68C5-EA11-182E-12056ADE8E19}"/>
                      </a:ext>
                    </a:extLst>
                  </p14:cNvPr>
                  <p14:cNvContentPartPr/>
                  <p14:nvPr/>
                </p14:nvContentPartPr>
                <p14:xfrm>
                  <a:off x="7569479" y="2104065"/>
                  <a:ext cx="174583" cy="290972"/>
                </p14:xfrm>
              </p:contentPart>
            </mc:Choice>
            <mc:Fallback>
              <p:pic>
                <p:nvPicPr>
                  <p:cNvPr id="102511" name="Freihand 102510">
                    <a:extLst>
                      <a:ext uri="{FF2B5EF4-FFF2-40B4-BE49-F238E27FC236}">
                        <a16:creationId xmlns:a16="http://schemas.microsoft.com/office/drawing/2014/main" id="{420DEC6C-68C5-EA11-182E-12056ADE8E19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7560822" y="2095062"/>
                    <a:ext cx="192258" cy="308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102512" name="Freihand 102511">
                    <a:extLst>
                      <a:ext uri="{FF2B5EF4-FFF2-40B4-BE49-F238E27FC236}">
                        <a16:creationId xmlns:a16="http://schemas.microsoft.com/office/drawing/2014/main" id="{BCB5B3A2-D163-B53C-1F9E-34A319F5A8E6}"/>
                      </a:ext>
                    </a:extLst>
                  </p14:cNvPr>
                  <p14:cNvContentPartPr/>
                  <p14:nvPr/>
                </p14:nvContentPartPr>
                <p14:xfrm>
                  <a:off x="7706652" y="2305436"/>
                  <a:ext cx="408284" cy="150566"/>
                </p14:xfrm>
              </p:contentPart>
            </mc:Choice>
            <mc:Fallback>
              <p:pic>
                <p:nvPicPr>
                  <p:cNvPr id="102512" name="Freihand 102511">
                    <a:extLst>
                      <a:ext uri="{FF2B5EF4-FFF2-40B4-BE49-F238E27FC236}">
                        <a16:creationId xmlns:a16="http://schemas.microsoft.com/office/drawing/2014/main" id="{BCB5B3A2-D163-B53C-1F9E-34A319F5A8E6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7697651" y="2296791"/>
                    <a:ext cx="425926" cy="1682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2546" name="Gruppieren 102545">
              <a:extLst>
                <a:ext uri="{FF2B5EF4-FFF2-40B4-BE49-F238E27FC236}">
                  <a16:creationId xmlns:a16="http://schemas.microsoft.com/office/drawing/2014/main" id="{50AAB28F-AC3A-9BF8-DABC-EA9436FEAFD1}"/>
                </a:ext>
              </a:extLst>
            </p:cNvPr>
            <p:cNvGrpSpPr/>
            <p:nvPr/>
          </p:nvGrpSpPr>
          <p:grpSpPr>
            <a:xfrm>
              <a:off x="7247563" y="887065"/>
              <a:ext cx="4327626" cy="2399823"/>
              <a:chOff x="7247563" y="887065"/>
              <a:chExt cx="4327626" cy="239982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102521" name="Freihand 102520">
                    <a:extLst>
                      <a:ext uri="{FF2B5EF4-FFF2-40B4-BE49-F238E27FC236}">
                        <a16:creationId xmlns:a16="http://schemas.microsoft.com/office/drawing/2014/main" id="{AFFA1FA7-4FD2-1296-EF71-F0BE6B0A31A9}"/>
                      </a:ext>
                    </a:extLst>
                  </p14:cNvPr>
                  <p14:cNvContentPartPr/>
                  <p14:nvPr/>
                </p14:nvContentPartPr>
                <p14:xfrm>
                  <a:off x="7247563" y="3014853"/>
                  <a:ext cx="174121" cy="272035"/>
                </p14:xfrm>
              </p:contentPart>
            </mc:Choice>
            <mc:Fallback>
              <p:pic>
                <p:nvPicPr>
                  <p:cNvPr id="102521" name="Freihand 102520">
                    <a:extLst>
                      <a:ext uri="{FF2B5EF4-FFF2-40B4-BE49-F238E27FC236}">
                        <a16:creationId xmlns:a16="http://schemas.microsoft.com/office/drawing/2014/main" id="{AFFA1FA7-4FD2-1296-EF71-F0BE6B0A31A9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7238569" y="3006206"/>
                    <a:ext cx="191749" cy="289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8">
                <p14:nvContentPartPr>
                  <p14:cNvPr id="102522" name="Freihand 102521">
                    <a:extLst>
                      <a:ext uri="{FF2B5EF4-FFF2-40B4-BE49-F238E27FC236}">
                        <a16:creationId xmlns:a16="http://schemas.microsoft.com/office/drawing/2014/main" id="{B0B27B3B-D18A-5CE1-1F35-9FC47D9E2396}"/>
                      </a:ext>
                    </a:extLst>
                  </p14:cNvPr>
                  <p14:cNvContentPartPr/>
                  <p14:nvPr/>
                </p14:nvContentPartPr>
                <p14:xfrm>
                  <a:off x="7443392" y="2979290"/>
                  <a:ext cx="161189" cy="269726"/>
                </p14:xfrm>
              </p:contentPart>
            </mc:Choice>
            <mc:Fallback>
              <p:pic>
                <p:nvPicPr>
                  <p:cNvPr id="102522" name="Freihand 102521">
                    <a:extLst>
                      <a:ext uri="{FF2B5EF4-FFF2-40B4-BE49-F238E27FC236}">
                        <a16:creationId xmlns:a16="http://schemas.microsoft.com/office/drawing/2014/main" id="{B0B27B3B-D18A-5CE1-1F35-9FC47D9E2396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7434397" y="2970659"/>
                    <a:ext cx="178819" cy="287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0">
                <p14:nvContentPartPr>
                  <p14:cNvPr id="102523" name="Freihand 102522">
                    <a:extLst>
                      <a:ext uri="{FF2B5EF4-FFF2-40B4-BE49-F238E27FC236}">
                        <a16:creationId xmlns:a16="http://schemas.microsoft.com/office/drawing/2014/main" id="{28857210-B21F-B1CF-4C97-0CDF63E357AA}"/>
                      </a:ext>
                    </a:extLst>
                  </p14:cNvPr>
                  <p14:cNvContentPartPr/>
                  <p14:nvPr/>
                </p14:nvContentPartPr>
                <p14:xfrm>
                  <a:off x="7707113" y="3071662"/>
                  <a:ext cx="167655" cy="169041"/>
                </p14:xfrm>
              </p:contentPart>
            </mc:Choice>
            <mc:Fallback>
              <p:pic>
                <p:nvPicPr>
                  <p:cNvPr id="102523" name="Freihand 102522">
                    <a:extLst>
                      <a:ext uri="{FF2B5EF4-FFF2-40B4-BE49-F238E27FC236}">
                        <a16:creationId xmlns:a16="http://schemas.microsoft.com/office/drawing/2014/main" id="{28857210-B21F-B1CF-4C97-0CDF63E357AA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7698119" y="3062651"/>
                    <a:ext cx="185284" cy="18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2">
                <p14:nvContentPartPr>
                  <p14:cNvPr id="102514" name="Freihand 102513">
                    <a:extLst>
                      <a:ext uri="{FF2B5EF4-FFF2-40B4-BE49-F238E27FC236}">
                        <a16:creationId xmlns:a16="http://schemas.microsoft.com/office/drawing/2014/main" id="{EE207B53-BD06-2209-7CA7-44BE865A4BC1}"/>
                      </a:ext>
                    </a:extLst>
                  </p14:cNvPr>
                  <p14:cNvContentPartPr/>
                  <p14:nvPr/>
                </p14:nvContentPartPr>
                <p14:xfrm>
                  <a:off x="8743527" y="2665687"/>
                  <a:ext cx="24479" cy="317760"/>
                </p14:xfrm>
              </p:contentPart>
            </mc:Choice>
            <mc:Fallback>
              <p:pic>
                <p:nvPicPr>
                  <p:cNvPr id="102514" name="Freihand 102513">
                    <a:extLst>
                      <a:ext uri="{FF2B5EF4-FFF2-40B4-BE49-F238E27FC236}">
                        <a16:creationId xmlns:a16="http://schemas.microsoft.com/office/drawing/2014/main" id="{EE207B53-BD06-2209-7CA7-44BE865A4BC1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8734393" y="2656680"/>
                    <a:ext cx="42382" cy="335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4">
                <p14:nvContentPartPr>
                  <p14:cNvPr id="102515" name="Freihand 102514">
                    <a:extLst>
                      <a:ext uri="{FF2B5EF4-FFF2-40B4-BE49-F238E27FC236}">
                        <a16:creationId xmlns:a16="http://schemas.microsoft.com/office/drawing/2014/main" id="{E5456F0B-CD6B-0417-AA0C-64F920F08137}"/>
                      </a:ext>
                    </a:extLst>
                  </p14:cNvPr>
                  <p14:cNvContentPartPr/>
                  <p14:nvPr/>
                </p14:nvContentPartPr>
                <p14:xfrm>
                  <a:off x="8799874" y="2946959"/>
                  <a:ext cx="607807" cy="20784"/>
                </p14:xfrm>
              </p:contentPart>
            </mc:Choice>
            <mc:Fallback>
              <p:pic>
                <p:nvPicPr>
                  <p:cNvPr id="102515" name="Freihand 102514">
                    <a:extLst>
                      <a:ext uri="{FF2B5EF4-FFF2-40B4-BE49-F238E27FC236}">
                        <a16:creationId xmlns:a16="http://schemas.microsoft.com/office/drawing/2014/main" id="{E5456F0B-CD6B-0417-AA0C-64F920F08137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8791232" y="2938208"/>
                    <a:ext cx="625451" cy="386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6">
                <p14:nvContentPartPr>
                  <p14:cNvPr id="102516" name="Freihand 102515">
                    <a:extLst>
                      <a:ext uri="{FF2B5EF4-FFF2-40B4-BE49-F238E27FC236}">
                        <a16:creationId xmlns:a16="http://schemas.microsoft.com/office/drawing/2014/main" id="{ABF0496A-6C0A-1A57-BC19-C66DBAADC26C}"/>
                      </a:ext>
                    </a:extLst>
                  </p14:cNvPr>
                  <p14:cNvContentPartPr/>
                  <p14:nvPr/>
                </p14:nvContentPartPr>
                <p14:xfrm>
                  <a:off x="8719048" y="2665687"/>
                  <a:ext cx="977295" cy="298361"/>
                </p14:xfrm>
              </p:contentPart>
            </mc:Choice>
            <mc:Fallback>
              <p:pic>
                <p:nvPicPr>
                  <p:cNvPr id="102516" name="Freihand 102515">
                    <a:extLst>
                      <a:ext uri="{FF2B5EF4-FFF2-40B4-BE49-F238E27FC236}">
                        <a16:creationId xmlns:a16="http://schemas.microsoft.com/office/drawing/2014/main" id="{ABF0496A-6C0A-1A57-BC19-C66DBAADC26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8710049" y="2656689"/>
                    <a:ext cx="994933" cy="315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8">
                <p14:nvContentPartPr>
                  <p14:cNvPr id="102518" name="Freihand 102517">
                    <a:extLst>
                      <a:ext uri="{FF2B5EF4-FFF2-40B4-BE49-F238E27FC236}">
                        <a16:creationId xmlns:a16="http://schemas.microsoft.com/office/drawing/2014/main" id="{67FC2530-B491-8210-AFD1-5F2F236DACCF}"/>
                      </a:ext>
                    </a:extLst>
                  </p14:cNvPr>
                  <p14:cNvContentPartPr/>
                  <p14:nvPr/>
                </p14:nvContentPartPr>
                <p14:xfrm>
                  <a:off x="8289057" y="2738199"/>
                  <a:ext cx="699717" cy="235087"/>
                </p14:xfrm>
              </p:contentPart>
            </mc:Choice>
            <mc:Fallback>
              <p:pic>
                <p:nvPicPr>
                  <p:cNvPr id="102518" name="Freihand 102517">
                    <a:extLst>
                      <a:ext uri="{FF2B5EF4-FFF2-40B4-BE49-F238E27FC236}">
                        <a16:creationId xmlns:a16="http://schemas.microsoft.com/office/drawing/2014/main" id="{67FC2530-B491-8210-AFD1-5F2F236DACCF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8280054" y="2729559"/>
                    <a:ext cx="717363" cy="252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0">
                <p14:nvContentPartPr>
                  <p14:cNvPr id="102519" name="Freihand 102518">
                    <a:extLst>
                      <a:ext uri="{FF2B5EF4-FFF2-40B4-BE49-F238E27FC236}">
                        <a16:creationId xmlns:a16="http://schemas.microsoft.com/office/drawing/2014/main" id="{A648F219-7407-C782-4FCA-F1B6E8B923B2}"/>
                      </a:ext>
                    </a:extLst>
                  </p14:cNvPr>
                  <p14:cNvContentPartPr/>
                  <p14:nvPr/>
                </p14:nvContentPartPr>
                <p14:xfrm>
                  <a:off x="8854373" y="2696631"/>
                  <a:ext cx="147333" cy="189824"/>
                </p14:xfrm>
              </p:contentPart>
            </mc:Choice>
            <mc:Fallback>
              <p:pic>
                <p:nvPicPr>
                  <p:cNvPr id="102519" name="Freihand 102518">
                    <a:extLst>
                      <a:ext uri="{FF2B5EF4-FFF2-40B4-BE49-F238E27FC236}">
                        <a16:creationId xmlns:a16="http://schemas.microsoft.com/office/drawing/2014/main" id="{A648F219-7407-C782-4FCA-F1B6E8B923B2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8845345" y="2687626"/>
                    <a:ext cx="165027" cy="2074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2">
                <p14:nvContentPartPr>
                  <p14:cNvPr id="102525" name="Freihand 102524">
                    <a:extLst>
                      <a:ext uri="{FF2B5EF4-FFF2-40B4-BE49-F238E27FC236}">
                        <a16:creationId xmlns:a16="http://schemas.microsoft.com/office/drawing/2014/main" id="{52797337-ECF1-47FB-B305-0E36D7BD1238}"/>
                      </a:ext>
                    </a:extLst>
                  </p14:cNvPr>
                  <p14:cNvContentPartPr/>
                  <p14:nvPr/>
                </p14:nvContentPartPr>
                <p14:xfrm>
                  <a:off x="8810496" y="2641670"/>
                  <a:ext cx="1986459" cy="46186"/>
                </p14:xfrm>
              </p:contentPart>
            </mc:Choice>
            <mc:Fallback>
              <p:pic>
                <p:nvPicPr>
                  <p:cNvPr id="102525" name="Freihand 102524">
                    <a:extLst>
                      <a:ext uri="{FF2B5EF4-FFF2-40B4-BE49-F238E27FC236}">
                        <a16:creationId xmlns:a16="http://schemas.microsoft.com/office/drawing/2014/main" id="{52797337-ECF1-47FB-B305-0E36D7BD1238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8801855" y="2632649"/>
                    <a:ext cx="2004102" cy="638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4">
                <p14:nvContentPartPr>
                  <p14:cNvPr id="102526" name="Freihand 102525">
                    <a:extLst>
                      <a:ext uri="{FF2B5EF4-FFF2-40B4-BE49-F238E27FC236}">
                        <a16:creationId xmlns:a16="http://schemas.microsoft.com/office/drawing/2014/main" id="{FD74D231-03EC-2AB0-7736-EF171C2C7761}"/>
                      </a:ext>
                    </a:extLst>
                  </p14:cNvPr>
                  <p14:cNvContentPartPr/>
                  <p14:nvPr/>
                </p14:nvContentPartPr>
                <p14:xfrm>
                  <a:off x="8634990" y="887065"/>
                  <a:ext cx="2161504" cy="1743982"/>
                </p14:xfrm>
              </p:contentPart>
            </mc:Choice>
            <mc:Fallback>
              <p:pic>
                <p:nvPicPr>
                  <p:cNvPr id="102526" name="Freihand 102525">
                    <a:extLst>
                      <a:ext uri="{FF2B5EF4-FFF2-40B4-BE49-F238E27FC236}">
                        <a16:creationId xmlns:a16="http://schemas.microsoft.com/office/drawing/2014/main" id="{FD74D231-03EC-2AB0-7736-EF171C2C7761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8625990" y="878424"/>
                    <a:ext cx="2179145" cy="1761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102527" name="Freihand 102526">
                    <a:extLst>
                      <a:ext uri="{FF2B5EF4-FFF2-40B4-BE49-F238E27FC236}">
                        <a16:creationId xmlns:a16="http://schemas.microsoft.com/office/drawing/2014/main" id="{B8A85C2F-B337-9C09-7605-3638B5061B1F}"/>
                      </a:ext>
                    </a:extLst>
                  </p14:cNvPr>
                  <p14:cNvContentPartPr/>
                  <p14:nvPr/>
                </p14:nvContentPartPr>
                <p14:xfrm>
                  <a:off x="8690413" y="900459"/>
                  <a:ext cx="137172" cy="1846977"/>
                </p14:xfrm>
              </p:contentPart>
            </mc:Choice>
            <mc:Fallback>
              <p:pic>
                <p:nvPicPr>
                  <p:cNvPr id="102527" name="Freihand 102526">
                    <a:extLst>
                      <a:ext uri="{FF2B5EF4-FFF2-40B4-BE49-F238E27FC236}">
                        <a16:creationId xmlns:a16="http://schemas.microsoft.com/office/drawing/2014/main" id="{B8A85C2F-B337-9C09-7605-3638B5061B1F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8681772" y="891458"/>
                    <a:ext cx="154814" cy="1864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8">
                <p14:nvContentPartPr>
                  <p14:cNvPr id="102529" name="Freihand 102528">
                    <a:extLst>
                      <a:ext uri="{FF2B5EF4-FFF2-40B4-BE49-F238E27FC236}">
                        <a16:creationId xmlns:a16="http://schemas.microsoft.com/office/drawing/2014/main" id="{9884E7C1-BA77-7FD5-ACF1-67937B3CF245}"/>
                      </a:ext>
                    </a:extLst>
                  </p14:cNvPr>
                  <p14:cNvContentPartPr/>
                  <p14:nvPr/>
                </p14:nvContentPartPr>
                <p14:xfrm>
                  <a:off x="9581340" y="1312900"/>
                  <a:ext cx="399971" cy="323302"/>
                </p14:xfrm>
              </p:contentPart>
            </mc:Choice>
            <mc:Fallback>
              <p:pic>
                <p:nvPicPr>
                  <p:cNvPr id="102529" name="Freihand 102528">
                    <a:extLst>
                      <a:ext uri="{FF2B5EF4-FFF2-40B4-BE49-F238E27FC236}">
                        <a16:creationId xmlns:a16="http://schemas.microsoft.com/office/drawing/2014/main" id="{9884E7C1-BA77-7FD5-ACF1-67937B3CF245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9572340" y="1304250"/>
                    <a:ext cx="417611" cy="340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0">
                <p14:nvContentPartPr>
                  <p14:cNvPr id="102530" name="Freihand 102529">
                    <a:extLst>
                      <a:ext uri="{FF2B5EF4-FFF2-40B4-BE49-F238E27FC236}">
                        <a16:creationId xmlns:a16="http://schemas.microsoft.com/office/drawing/2014/main" id="{250EC0FF-0FAB-7307-6D19-1EE08655C7B5}"/>
                      </a:ext>
                    </a:extLst>
                  </p14:cNvPr>
                  <p14:cNvContentPartPr/>
                  <p14:nvPr/>
                </p14:nvContentPartPr>
                <p14:xfrm>
                  <a:off x="10093543" y="1063957"/>
                  <a:ext cx="17089" cy="220769"/>
                </p14:xfrm>
              </p:contentPart>
            </mc:Choice>
            <mc:Fallback>
              <p:pic>
                <p:nvPicPr>
                  <p:cNvPr id="102530" name="Freihand 102529">
                    <a:extLst>
                      <a:ext uri="{FF2B5EF4-FFF2-40B4-BE49-F238E27FC236}">
                        <a16:creationId xmlns:a16="http://schemas.microsoft.com/office/drawing/2014/main" id="{250EC0FF-0FAB-7307-6D19-1EE08655C7B5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10084453" y="1054953"/>
                    <a:ext cx="34905" cy="2384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102531" name="Freihand 102530">
                    <a:extLst>
                      <a:ext uri="{FF2B5EF4-FFF2-40B4-BE49-F238E27FC236}">
                        <a16:creationId xmlns:a16="http://schemas.microsoft.com/office/drawing/2014/main" id="{4F309A0A-72F0-C27E-A714-98CC70B3C1EC}"/>
                      </a:ext>
                    </a:extLst>
                  </p14:cNvPr>
                  <p14:cNvContentPartPr/>
                  <p14:nvPr/>
                </p14:nvContentPartPr>
                <p14:xfrm>
                  <a:off x="10095390" y="1030703"/>
                  <a:ext cx="158880" cy="227697"/>
                </p14:xfrm>
              </p:contentPart>
            </mc:Choice>
            <mc:Fallback>
              <p:pic>
                <p:nvPicPr>
                  <p:cNvPr id="102531" name="Freihand 102530">
                    <a:extLst>
                      <a:ext uri="{FF2B5EF4-FFF2-40B4-BE49-F238E27FC236}">
                        <a16:creationId xmlns:a16="http://schemas.microsoft.com/office/drawing/2014/main" id="{4F309A0A-72F0-C27E-A714-98CC70B3C1EC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10086743" y="1021696"/>
                    <a:ext cx="176533" cy="2453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102532" name="Freihand 102531">
                    <a:extLst>
                      <a:ext uri="{FF2B5EF4-FFF2-40B4-BE49-F238E27FC236}">
                        <a16:creationId xmlns:a16="http://schemas.microsoft.com/office/drawing/2014/main" id="{EE0208EA-5307-927A-C539-440AEC4B2065}"/>
                      </a:ext>
                    </a:extLst>
                  </p14:cNvPr>
                  <p14:cNvContentPartPr/>
                  <p14:nvPr/>
                </p14:nvContentPartPr>
                <p14:xfrm>
                  <a:off x="10148966" y="1184964"/>
                  <a:ext cx="98376" cy="76669"/>
                </p14:xfrm>
              </p:contentPart>
            </mc:Choice>
            <mc:Fallback>
              <p:pic>
                <p:nvPicPr>
                  <p:cNvPr id="102532" name="Freihand 102531">
                    <a:extLst>
                      <a:ext uri="{FF2B5EF4-FFF2-40B4-BE49-F238E27FC236}">
                        <a16:creationId xmlns:a16="http://schemas.microsoft.com/office/drawing/2014/main" id="{EE0208EA-5307-927A-C539-440AEC4B2065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10140318" y="1176284"/>
                    <a:ext cx="116033" cy="943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102533" name="Freihand 102532">
                    <a:extLst>
                      <a:ext uri="{FF2B5EF4-FFF2-40B4-BE49-F238E27FC236}">
                        <a16:creationId xmlns:a16="http://schemas.microsoft.com/office/drawing/2014/main" id="{9B6C93D1-7909-3C5D-AC7D-C84B8ED1BAD7}"/>
                      </a:ext>
                    </a:extLst>
                  </p14:cNvPr>
                  <p14:cNvContentPartPr/>
                  <p14:nvPr/>
                </p14:nvContentPartPr>
                <p14:xfrm>
                  <a:off x="10245956" y="990060"/>
                  <a:ext cx="190748" cy="227235"/>
                </p14:xfrm>
              </p:contentPart>
            </mc:Choice>
            <mc:Fallback>
              <p:pic>
                <p:nvPicPr>
                  <p:cNvPr id="102533" name="Freihand 102532">
                    <a:extLst>
                      <a:ext uri="{FF2B5EF4-FFF2-40B4-BE49-F238E27FC236}">
                        <a16:creationId xmlns:a16="http://schemas.microsoft.com/office/drawing/2014/main" id="{9B6C93D1-7909-3C5D-AC7D-C84B8ED1BAD7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10237318" y="981403"/>
                    <a:ext cx="208383" cy="244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8">
                <p14:nvContentPartPr>
                  <p14:cNvPr id="102534" name="Freihand 102533">
                    <a:extLst>
                      <a:ext uri="{FF2B5EF4-FFF2-40B4-BE49-F238E27FC236}">
                        <a16:creationId xmlns:a16="http://schemas.microsoft.com/office/drawing/2014/main" id="{23D386D1-FFF6-6B72-6FBF-87970D498A31}"/>
                      </a:ext>
                    </a:extLst>
                  </p14:cNvPr>
                  <p14:cNvContentPartPr/>
                  <p14:nvPr/>
                </p14:nvContentPartPr>
                <p14:xfrm>
                  <a:off x="10505983" y="1073194"/>
                  <a:ext cx="229544" cy="148719"/>
                </p14:xfrm>
              </p:contentPart>
            </mc:Choice>
            <mc:Fallback>
              <p:pic>
                <p:nvPicPr>
                  <p:cNvPr id="102534" name="Freihand 102533">
                    <a:extLst>
                      <a:ext uri="{FF2B5EF4-FFF2-40B4-BE49-F238E27FC236}">
                        <a16:creationId xmlns:a16="http://schemas.microsoft.com/office/drawing/2014/main" id="{23D386D1-FFF6-6B72-6FBF-87970D498A31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10497335" y="1064192"/>
                    <a:ext cx="247201" cy="166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0">
                <p14:nvContentPartPr>
                  <p14:cNvPr id="102536" name="Freihand 102535">
                    <a:extLst>
                      <a:ext uri="{FF2B5EF4-FFF2-40B4-BE49-F238E27FC236}">
                        <a16:creationId xmlns:a16="http://schemas.microsoft.com/office/drawing/2014/main" id="{FA890DC5-E60E-18A4-BBB8-A28FE1B042A5}"/>
                      </a:ext>
                    </a:extLst>
                  </p14:cNvPr>
                  <p14:cNvContentPartPr/>
                  <p14:nvPr/>
                </p14:nvContentPartPr>
                <p14:xfrm>
                  <a:off x="9835363" y="2277725"/>
                  <a:ext cx="1069205" cy="399509"/>
                </p14:xfrm>
              </p:contentPart>
            </mc:Choice>
            <mc:Fallback>
              <p:pic>
                <p:nvPicPr>
                  <p:cNvPr id="102536" name="Freihand 102535">
                    <a:extLst>
                      <a:ext uri="{FF2B5EF4-FFF2-40B4-BE49-F238E27FC236}">
                        <a16:creationId xmlns:a16="http://schemas.microsoft.com/office/drawing/2014/main" id="{FA890DC5-E60E-18A4-BBB8-A28FE1B042A5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9826360" y="2268719"/>
                    <a:ext cx="1086851" cy="4171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2">
                <p14:nvContentPartPr>
                  <p14:cNvPr id="102537" name="Freihand 102536">
                    <a:extLst>
                      <a:ext uri="{FF2B5EF4-FFF2-40B4-BE49-F238E27FC236}">
                        <a16:creationId xmlns:a16="http://schemas.microsoft.com/office/drawing/2014/main" id="{AAB19959-0DC5-5FD9-31A7-D7DAEB61EED2}"/>
                      </a:ext>
                    </a:extLst>
                  </p14:cNvPr>
                  <p14:cNvContentPartPr/>
                  <p14:nvPr/>
                </p14:nvContentPartPr>
                <p14:xfrm>
                  <a:off x="9918498" y="2638437"/>
                  <a:ext cx="891389" cy="62813"/>
                </p14:xfrm>
              </p:contentPart>
            </mc:Choice>
            <mc:Fallback>
              <p:pic>
                <p:nvPicPr>
                  <p:cNvPr id="102537" name="Freihand 102536">
                    <a:extLst>
                      <a:ext uri="{FF2B5EF4-FFF2-40B4-BE49-F238E27FC236}">
                        <a16:creationId xmlns:a16="http://schemas.microsoft.com/office/drawing/2014/main" id="{AAB19959-0DC5-5FD9-31A7-D7DAEB61EED2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9909498" y="2629412"/>
                    <a:ext cx="909030" cy="80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4">
                <p14:nvContentPartPr>
                  <p14:cNvPr id="102538" name="Freihand 102537">
                    <a:extLst>
                      <a:ext uri="{FF2B5EF4-FFF2-40B4-BE49-F238E27FC236}">
                        <a16:creationId xmlns:a16="http://schemas.microsoft.com/office/drawing/2014/main" id="{F414660B-65FB-684A-6C1F-4D0C3945790D}"/>
                      </a:ext>
                    </a:extLst>
                  </p14:cNvPr>
                  <p14:cNvContentPartPr/>
                  <p14:nvPr/>
                </p14:nvContentPartPr>
                <p14:xfrm>
                  <a:off x="10471806" y="2246780"/>
                  <a:ext cx="460936" cy="233701"/>
                </p14:xfrm>
              </p:contentPart>
            </mc:Choice>
            <mc:Fallback>
              <p:pic>
                <p:nvPicPr>
                  <p:cNvPr id="102538" name="Freihand 102537">
                    <a:extLst>
                      <a:ext uri="{FF2B5EF4-FFF2-40B4-BE49-F238E27FC236}">
                        <a16:creationId xmlns:a16="http://schemas.microsoft.com/office/drawing/2014/main" id="{F414660B-65FB-684A-6C1F-4D0C3945790D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10463170" y="2237778"/>
                    <a:ext cx="478567" cy="2513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6">
                <p14:nvContentPartPr>
                  <p14:cNvPr id="102539" name="Freihand 102538">
                    <a:extLst>
                      <a:ext uri="{FF2B5EF4-FFF2-40B4-BE49-F238E27FC236}">
                        <a16:creationId xmlns:a16="http://schemas.microsoft.com/office/drawing/2014/main" id="{BFF45E78-3FED-AA8A-7A9C-9C35364C186C}"/>
                      </a:ext>
                    </a:extLst>
                  </p14:cNvPr>
                  <p14:cNvContentPartPr/>
                  <p14:nvPr/>
                </p14:nvContentPartPr>
                <p14:xfrm>
                  <a:off x="11009411" y="2008460"/>
                  <a:ext cx="181049" cy="206913"/>
                </p14:xfrm>
              </p:contentPart>
            </mc:Choice>
            <mc:Fallback>
              <p:pic>
                <p:nvPicPr>
                  <p:cNvPr id="102539" name="Freihand 102538">
                    <a:extLst>
                      <a:ext uri="{FF2B5EF4-FFF2-40B4-BE49-F238E27FC236}">
                        <a16:creationId xmlns:a16="http://schemas.microsoft.com/office/drawing/2014/main" id="{BFF45E78-3FED-AA8A-7A9C-9C35364C186C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11000413" y="1999809"/>
                    <a:ext cx="198686" cy="224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102540" name="Freihand 102539">
                    <a:extLst>
                      <a:ext uri="{FF2B5EF4-FFF2-40B4-BE49-F238E27FC236}">
                        <a16:creationId xmlns:a16="http://schemas.microsoft.com/office/drawing/2014/main" id="{51E5AD27-6E44-4459-44C9-37266C3BB9FC}"/>
                      </a:ext>
                    </a:extLst>
                  </p14:cNvPr>
                  <p14:cNvContentPartPr/>
                  <p14:nvPr/>
                </p14:nvContentPartPr>
                <p14:xfrm>
                  <a:off x="11019571" y="2117459"/>
                  <a:ext cx="99762" cy="29097"/>
                </p14:xfrm>
              </p:contentPart>
            </mc:Choice>
            <mc:Fallback>
              <p:pic>
                <p:nvPicPr>
                  <p:cNvPr id="102540" name="Freihand 102539">
                    <a:extLst>
                      <a:ext uri="{FF2B5EF4-FFF2-40B4-BE49-F238E27FC236}">
                        <a16:creationId xmlns:a16="http://schemas.microsoft.com/office/drawing/2014/main" id="{51E5AD27-6E44-4459-44C9-37266C3BB9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11010927" y="2108366"/>
                    <a:ext cx="117409" cy="469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102541" name="Freihand 102540">
                    <a:extLst>
                      <a:ext uri="{FF2B5EF4-FFF2-40B4-BE49-F238E27FC236}">
                        <a16:creationId xmlns:a16="http://schemas.microsoft.com/office/drawing/2014/main" id="{6554C742-1C17-F82D-F884-A903FEFE0CB5}"/>
                      </a:ext>
                    </a:extLst>
                  </p14:cNvPr>
                  <p14:cNvContentPartPr/>
                  <p14:nvPr/>
                </p14:nvContentPartPr>
                <p14:xfrm>
                  <a:off x="10997402" y="2171035"/>
                  <a:ext cx="208761" cy="66970"/>
                </p14:xfrm>
              </p:contentPart>
            </mc:Choice>
            <mc:Fallback>
              <p:pic>
                <p:nvPicPr>
                  <p:cNvPr id="102541" name="Freihand 102540">
                    <a:extLst>
                      <a:ext uri="{FF2B5EF4-FFF2-40B4-BE49-F238E27FC236}">
                        <a16:creationId xmlns:a16="http://schemas.microsoft.com/office/drawing/2014/main" id="{6554C742-1C17-F82D-F884-A903FEFE0CB5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10988764" y="2162034"/>
                    <a:ext cx="226398" cy="84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2">
                <p14:nvContentPartPr>
                  <p14:cNvPr id="102543" name="Freihand 102542">
                    <a:extLst>
                      <a:ext uri="{FF2B5EF4-FFF2-40B4-BE49-F238E27FC236}">
                        <a16:creationId xmlns:a16="http://schemas.microsoft.com/office/drawing/2014/main" id="{11089BDF-95F1-C660-D6AC-F30AF308F843}"/>
                      </a:ext>
                    </a:extLst>
                  </p14:cNvPr>
                  <p14:cNvContentPartPr/>
                  <p14:nvPr/>
                </p14:nvContentPartPr>
                <p14:xfrm>
                  <a:off x="11202930" y="1848195"/>
                  <a:ext cx="153337" cy="258180"/>
                </p14:xfrm>
              </p:contentPart>
            </mc:Choice>
            <mc:Fallback>
              <p:pic>
                <p:nvPicPr>
                  <p:cNvPr id="102543" name="Freihand 102542">
                    <a:extLst>
                      <a:ext uri="{FF2B5EF4-FFF2-40B4-BE49-F238E27FC236}">
                        <a16:creationId xmlns:a16="http://schemas.microsoft.com/office/drawing/2014/main" id="{11089BDF-95F1-C660-D6AC-F30AF308F843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11193910" y="1839180"/>
                    <a:ext cx="171016" cy="2758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102545" name="Freihand 102544">
                    <a:extLst>
                      <a:ext uri="{FF2B5EF4-FFF2-40B4-BE49-F238E27FC236}">
                        <a16:creationId xmlns:a16="http://schemas.microsoft.com/office/drawing/2014/main" id="{843AC6B6-E569-E94E-C8A3-96A045645729}"/>
                      </a:ext>
                    </a:extLst>
                  </p14:cNvPr>
                  <p14:cNvContentPartPr/>
                  <p14:nvPr/>
                </p14:nvContentPartPr>
                <p14:xfrm>
                  <a:off x="11389521" y="1887453"/>
                  <a:ext cx="185668" cy="182435"/>
                </p14:xfrm>
              </p:contentPart>
            </mc:Choice>
            <mc:Fallback>
              <p:pic>
                <p:nvPicPr>
                  <p:cNvPr id="102545" name="Freihand 102544">
                    <a:extLst>
                      <a:ext uri="{FF2B5EF4-FFF2-40B4-BE49-F238E27FC236}">
                        <a16:creationId xmlns:a16="http://schemas.microsoft.com/office/drawing/2014/main" id="{843AC6B6-E569-E94E-C8A3-96A045645729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11380885" y="1878457"/>
                    <a:ext cx="203299" cy="20006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2574" name="Gruppieren 102573">
            <a:extLst>
              <a:ext uri="{FF2B5EF4-FFF2-40B4-BE49-F238E27FC236}">
                <a16:creationId xmlns:a16="http://schemas.microsoft.com/office/drawing/2014/main" id="{8C5E5F22-7DED-7A19-F34E-F4B857191918}"/>
              </a:ext>
            </a:extLst>
          </p:cNvPr>
          <p:cNvGrpSpPr/>
          <p:nvPr/>
        </p:nvGrpSpPr>
        <p:grpSpPr>
          <a:xfrm>
            <a:off x="638444" y="2972782"/>
            <a:ext cx="5864760" cy="555120"/>
            <a:chOff x="638444" y="2972782"/>
            <a:chExt cx="586476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4D2204D9-4A49-AFB1-DDC0-A287812B50E0}"/>
                    </a:ext>
                  </a:extLst>
                </p14:cNvPr>
                <p14:cNvContentPartPr/>
                <p14:nvPr/>
              </p14:nvContentPartPr>
              <p14:xfrm>
                <a:off x="638444" y="3177622"/>
                <a:ext cx="149760" cy="21060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4D2204D9-4A49-AFB1-DDC0-A287812B50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9804" y="3168982"/>
                  <a:ext cx="167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2CD1376D-0E61-C87C-25CB-5BAD3647A395}"/>
                    </a:ext>
                  </a:extLst>
                </p14:cNvPr>
                <p14:cNvContentPartPr/>
                <p14:nvPr/>
              </p14:nvContentPartPr>
              <p14:xfrm>
                <a:off x="697844" y="3295342"/>
                <a:ext cx="171720" cy="334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2CD1376D-0E61-C87C-25CB-5BAD3647A3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9204" y="3286702"/>
                  <a:ext cx="189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8608563D-508B-B371-7478-F9A02C631C68}"/>
                    </a:ext>
                  </a:extLst>
                </p14:cNvPr>
                <p14:cNvContentPartPr/>
                <p14:nvPr/>
              </p14:nvContentPartPr>
              <p14:xfrm>
                <a:off x="945164" y="3186982"/>
                <a:ext cx="199800" cy="11700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8608563D-508B-B371-7478-F9A02C631C6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6524" y="3178342"/>
                  <a:ext cx="21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970FA93A-3976-7E05-7B83-4847C9F95515}"/>
                    </a:ext>
                  </a:extLst>
                </p14:cNvPr>
                <p14:cNvContentPartPr/>
                <p14:nvPr/>
              </p14:nvContentPartPr>
              <p14:xfrm>
                <a:off x="1162244" y="3284542"/>
                <a:ext cx="190080" cy="11880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970FA93A-3976-7E05-7B83-4847C9F9551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53244" y="3275902"/>
                  <a:ext cx="207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D5B0C258-BDC8-2534-6AF5-1F963E959632}"/>
                    </a:ext>
                  </a:extLst>
                </p14:cNvPr>
                <p14:cNvContentPartPr/>
                <p14:nvPr/>
              </p14:nvContentPartPr>
              <p14:xfrm>
                <a:off x="1526204" y="3201382"/>
                <a:ext cx="311040" cy="8676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D5B0C258-BDC8-2534-6AF5-1F963E9596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17204" y="3192742"/>
                  <a:ext cx="32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89A5E87E-E503-6B0E-9430-3E536407D36D}"/>
                    </a:ext>
                  </a:extLst>
                </p14:cNvPr>
                <p14:cNvContentPartPr/>
                <p14:nvPr/>
              </p14:nvContentPartPr>
              <p14:xfrm>
                <a:off x="1917164" y="3090142"/>
                <a:ext cx="173160" cy="19620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89A5E87E-E503-6B0E-9430-3E536407D3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08524" y="3081502"/>
                  <a:ext cx="190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B4B60921-849D-65F0-C816-0A037229C5AF}"/>
                    </a:ext>
                  </a:extLst>
                </p14:cNvPr>
                <p14:cNvContentPartPr/>
                <p14:nvPr/>
              </p14:nvContentPartPr>
              <p14:xfrm>
                <a:off x="1936244" y="3170422"/>
                <a:ext cx="205200" cy="35748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B4B60921-849D-65F0-C816-0A037229C5A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27604" y="3161422"/>
                  <a:ext cx="222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DF2A3396-8FDB-283F-A25F-419C542A2C7C}"/>
                    </a:ext>
                  </a:extLst>
                </p14:cNvPr>
                <p14:cNvContentPartPr/>
                <p14:nvPr/>
              </p14:nvContentPartPr>
              <p14:xfrm>
                <a:off x="1554284" y="3081142"/>
                <a:ext cx="120240" cy="204480"/>
              </p14:xfrm>
            </p:contentPart>
          </mc:Choice>
          <mc:Fallback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DF2A3396-8FDB-283F-A25F-419C542A2C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45644" y="3072142"/>
                  <a:ext cx="137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65F13E2D-81CD-1E6C-8356-03741EC26BC6}"/>
                    </a:ext>
                  </a:extLst>
                </p14:cNvPr>
                <p14:cNvContentPartPr/>
                <p14:nvPr/>
              </p14:nvContentPartPr>
              <p14:xfrm>
                <a:off x="1543124" y="3219022"/>
                <a:ext cx="130320" cy="1116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65F13E2D-81CD-1E6C-8356-03741EC26BC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34124" y="3210382"/>
                  <a:ext cx="147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057F8041-756C-26A9-570F-43354C75A94F}"/>
                    </a:ext>
                  </a:extLst>
                </p14:cNvPr>
                <p14:cNvContentPartPr/>
                <p14:nvPr/>
              </p14:nvContentPartPr>
              <p14:xfrm>
                <a:off x="2179964" y="3185542"/>
                <a:ext cx="544320" cy="9612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057F8041-756C-26A9-570F-43354C75A9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71324" y="3176902"/>
                  <a:ext cx="56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884D457D-EAE4-21C6-A38D-82F86EE07ADB}"/>
                    </a:ext>
                  </a:extLst>
                </p14:cNvPr>
                <p14:cNvContentPartPr/>
                <p14:nvPr/>
              </p14:nvContentPartPr>
              <p14:xfrm>
                <a:off x="2675684" y="3161422"/>
                <a:ext cx="253440" cy="112680"/>
              </p14:xfrm>
            </p:contentPart>
          </mc:Choice>
          <mc:Fallback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884D457D-EAE4-21C6-A38D-82F86EE07A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67044" y="3152422"/>
                  <a:ext cx="27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C7EADFB4-147C-21CA-1925-5C9ACF28811A}"/>
                    </a:ext>
                  </a:extLst>
                </p14:cNvPr>
                <p14:cNvContentPartPr/>
                <p14:nvPr/>
              </p14:nvContentPartPr>
              <p14:xfrm>
                <a:off x="3078164" y="3072862"/>
                <a:ext cx="318600" cy="25380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C7EADFB4-147C-21CA-1925-5C9ACF28811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69164" y="3064222"/>
                  <a:ext cx="336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E2E57F40-E5EF-E53A-0F98-16B1437C374B}"/>
                    </a:ext>
                  </a:extLst>
                </p14:cNvPr>
                <p14:cNvContentPartPr/>
                <p14:nvPr/>
              </p14:nvContentPartPr>
              <p14:xfrm>
                <a:off x="3344564" y="3121462"/>
                <a:ext cx="52920" cy="648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E2E57F40-E5EF-E53A-0F98-16B1437C37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35564" y="3112822"/>
                  <a:ext cx="7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F73236DE-D723-F3B2-29A8-5E24CE5092C4}"/>
                    </a:ext>
                  </a:extLst>
                </p14:cNvPr>
                <p14:cNvContentPartPr/>
                <p14:nvPr/>
              </p14:nvContentPartPr>
              <p14:xfrm>
                <a:off x="3523484" y="3103462"/>
                <a:ext cx="185040" cy="12240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F73236DE-D723-F3B2-29A8-5E24CE5092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14844" y="3094462"/>
                  <a:ext cx="202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CE4DD5F6-2003-8712-E444-9B411B686709}"/>
                    </a:ext>
                  </a:extLst>
                </p14:cNvPr>
                <p14:cNvContentPartPr/>
                <p14:nvPr/>
              </p14:nvContentPartPr>
              <p14:xfrm>
                <a:off x="3703844" y="3127222"/>
                <a:ext cx="234720" cy="12744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CE4DD5F6-2003-8712-E444-9B411B68670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94844" y="3118582"/>
                  <a:ext cx="25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00C659A4-9960-9F0F-DDC1-78049D951E76}"/>
                    </a:ext>
                  </a:extLst>
                </p14:cNvPr>
                <p14:cNvContentPartPr/>
                <p14:nvPr/>
              </p14:nvContentPartPr>
              <p14:xfrm>
                <a:off x="4122164" y="3085462"/>
                <a:ext cx="6480" cy="648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00C659A4-9960-9F0F-DDC1-78049D951E7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13164" y="307682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AAF7B27E-9C51-9EAF-8587-3227298373D2}"/>
                    </a:ext>
                  </a:extLst>
                </p14:cNvPr>
                <p14:cNvContentPartPr/>
                <p14:nvPr/>
              </p14:nvContentPartPr>
              <p14:xfrm>
                <a:off x="4075724" y="3056662"/>
                <a:ext cx="149040" cy="19692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AAF7B27E-9C51-9EAF-8587-3227298373D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66724" y="3047662"/>
                  <a:ext cx="166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5311C3AF-DF11-91B1-107B-9E3D39FC53A1}"/>
                    </a:ext>
                  </a:extLst>
                </p14:cNvPr>
                <p14:cNvContentPartPr/>
                <p14:nvPr/>
              </p14:nvContentPartPr>
              <p14:xfrm>
                <a:off x="4213964" y="3136222"/>
                <a:ext cx="401040" cy="9720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5311C3AF-DF11-91B1-107B-9E3D39FC53A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04964" y="3127222"/>
                  <a:ext cx="41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87BF3B56-07D7-4533-790D-7DFA8C2FEDEC}"/>
                    </a:ext>
                  </a:extLst>
                </p14:cNvPr>
                <p14:cNvContentPartPr/>
                <p14:nvPr/>
              </p14:nvContentPartPr>
              <p14:xfrm>
                <a:off x="4790684" y="3108142"/>
                <a:ext cx="364320" cy="12708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87BF3B56-07D7-4533-790D-7DFA8C2FED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81684" y="3099502"/>
                  <a:ext cx="38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B57658C3-003F-DB21-2D1D-AD218F53599F}"/>
                    </a:ext>
                  </a:extLst>
                </p14:cNvPr>
                <p14:cNvContentPartPr/>
                <p14:nvPr/>
              </p14:nvContentPartPr>
              <p14:xfrm>
                <a:off x="5129804" y="3067822"/>
                <a:ext cx="26280" cy="288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B57658C3-003F-DB21-2D1D-AD218F53599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20804" y="3059182"/>
                  <a:ext cx="4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05A548E5-2FA4-3727-6ADC-7E9B2D4D484C}"/>
                    </a:ext>
                  </a:extLst>
                </p14:cNvPr>
                <p14:cNvContentPartPr/>
                <p14:nvPr/>
              </p14:nvContentPartPr>
              <p14:xfrm>
                <a:off x="5228444" y="3027502"/>
                <a:ext cx="170280" cy="18360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05A548E5-2FA4-3727-6ADC-7E9B2D4D484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19444" y="3018862"/>
                  <a:ext cx="187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6261E403-C147-B0E6-0E02-01CA1937A843}"/>
                    </a:ext>
                  </a:extLst>
                </p14:cNvPr>
                <p14:cNvContentPartPr/>
                <p14:nvPr/>
              </p14:nvContentPartPr>
              <p14:xfrm>
                <a:off x="5548484" y="3009502"/>
                <a:ext cx="150120" cy="180720"/>
              </p14:xfrm>
            </p:contentPart>
          </mc:Choice>
          <mc:Fallback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6261E403-C147-B0E6-0E02-01CA1937A84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39484" y="3000502"/>
                  <a:ext cx="167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9855F2A1-EA14-BC1B-2EDF-ACF0B0E565B8}"/>
                    </a:ext>
                  </a:extLst>
                </p14:cNvPr>
                <p14:cNvContentPartPr/>
                <p14:nvPr/>
              </p14:nvContentPartPr>
              <p14:xfrm>
                <a:off x="5732804" y="2973862"/>
                <a:ext cx="109800" cy="25740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9855F2A1-EA14-BC1B-2EDF-ACF0B0E565B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24164" y="2964862"/>
                  <a:ext cx="127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FEF3D504-337C-CAA8-2DA4-0D2084FCECDC}"/>
                    </a:ext>
                  </a:extLst>
                </p14:cNvPr>
                <p14:cNvContentPartPr/>
                <p14:nvPr/>
              </p14:nvContentPartPr>
              <p14:xfrm>
                <a:off x="5876444" y="2972782"/>
                <a:ext cx="626760" cy="37620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FEF3D504-337C-CAA8-2DA4-0D2084FCECD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67804" y="2963782"/>
                  <a:ext cx="64440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77" name="Gruppieren 102576">
            <a:extLst>
              <a:ext uri="{FF2B5EF4-FFF2-40B4-BE49-F238E27FC236}">
                <a16:creationId xmlns:a16="http://schemas.microsoft.com/office/drawing/2014/main" id="{6786E973-7F70-C523-222E-4A755BC9D7C8}"/>
              </a:ext>
            </a:extLst>
          </p:cNvPr>
          <p:cNvGrpSpPr/>
          <p:nvPr/>
        </p:nvGrpSpPr>
        <p:grpSpPr>
          <a:xfrm>
            <a:off x="218684" y="3638062"/>
            <a:ext cx="266400" cy="427680"/>
            <a:chOff x="218684" y="3638062"/>
            <a:chExt cx="2664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FC5F388A-73DC-584A-AB3A-4EE37660CC69}"/>
                    </a:ext>
                  </a:extLst>
                </p14:cNvPr>
                <p14:cNvContentPartPr/>
                <p14:nvPr/>
              </p14:nvContentPartPr>
              <p14:xfrm>
                <a:off x="218684" y="3682702"/>
                <a:ext cx="126000" cy="23256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FC5F388A-73DC-584A-AB3A-4EE37660CC6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0044" y="3674062"/>
                  <a:ext cx="143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9B8EE6F3-2C8E-E942-3D7D-4000D5B86044}"/>
                    </a:ext>
                  </a:extLst>
                </p14:cNvPr>
                <p14:cNvContentPartPr/>
                <p14:nvPr/>
              </p14:nvContentPartPr>
              <p14:xfrm>
                <a:off x="291404" y="3638062"/>
                <a:ext cx="193680" cy="42768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9B8EE6F3-2C8E-E942-3D7D-4000D5B860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2404" y="3629422"/>
                  <a:ext cx="211320" cy="44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02579" name="Freihand 102578">
                <a:extLst>
                  <a:ext uri="{FF2B5EF4-FFF2-40B4-BE49-F238E27FC236}">
                    <a16:creationId xmlns:a16="http://schemas.microsoft.com/office/drawing/2014/main" id="{075F2A23-0D9D-5457-C338-54EFF13B6529}"/>
                  </a:ext>
                </a:extLst>
              </p14:cNvPr>
              <p14:cNvContentPartPr/>
              <p14:nvPr/>
            </p14:nvContentPartPr>
            <p14:xfrm>
              <a:off x="8809364" y="2361502"/>
              <a:ext cx="1791720" cy="51480"/>
            </p14:xfrm>
          </p:contentPart>
        </mc:Choice>
        <mc:Fallback>
          <p:pic>
            <p:nvPicPr>
              <p:cNvPr id="102579" name="Freihand 102578">
                <a:extLst>
                  <a:ext uri="{FF2B5EF4-FFF2-40B4-BE49-F238E27FC236}">
                    <a16:creationId xmlns:a16="http://schemas.microsoft.com/office/drawing/2014/main" id="{075F2A23-0D9D-5457-C338-54EFF13B652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800724" y="2352862"/>
                <a:ext cx="1809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02580" name="Freihand 102579">
                <a:extLst>
                  <a:ext uri="{FF2B5EF4-FFF2-40B4-BE49-F238E27FC236}">
                    <a16:creationId xmlns:a16="http://schemas.microsoft.com/office/drawing/2014/main" id="{215EACFD-FC86-AFA7-5801-19BD18CDB2C4}"/>
                  </a:ext>
                </a:extLst>
              </p14:cNvPr>
              <p14:cNvContentPartPr/>
              <p14:nvPr/>
            </p14:nvContentPartPr>
            <p14:xfrm>
              <a:off x="8049404" y="1681462"/>
              <a:ext cx="598320" cy="643320"/>
            </p14:xfrm>
          </p:contentPart>
        </mc:Choice>
        <mc:Fallback>
          <p:pic>
            <p:nvPicPr>
              <p:cNvPr id="102580" name="Freihand 102579">
                <a:extLst>
                  <a:ext uri="{FF2B5EF4-FFF2-40B4-BE49-F238E27FC236}">
                    <a16:creationId xmlns:a16="http://schemas.microsoft.com/office/drawing/2014/main" id="{215EACFD-FC86-AFA7-5801-19BD18CDB2C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040404" y="1672822"/>
                <a:ext cx="615960" cy="66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85" name="Gruppieren 102584">
            <a:extLst>
              <a:ext uri="{FF2B5EF4-FFF2-40B4-BE49-F238E27FC236}">
                <a16:creationId xmlns:a16="http://schemas.microsoft.com/office/drawing/2014/main" id="{5722A114-BAA0-FACA-0D4C-137035E843F9}"/>
              </a:ext>
            </a:extLst>
          </p:cNvPr>
          <p:cNvGrpSpPr/>
          <p:nvPr/>
        </p:nvGrpSpPr>
        <p:grpSpPr>
          <a:xfrm>
            <a:off x="7440284" y="1257742"/>
            <a:ext cx="360360" cy="481320"/>
            <a:chOff x="7440284" y="1257742"/>
            <a:chExt cx="36036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EFF5EE54-7166-093F-8185-426006BD2806}"/>
                    </a:ext>
                  </a:extLst>
                </p14:cNvPr>
                <p14:cNvContentPartPr/>
                <p14:nvPr/>
              </p14:nvContentPartPr>
              <p14:xfrm>
                <a:off x="7440284" y="1470502"/>
                <a:ext cx="113040" cy="26856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EFF5EE54-7166-093F-8185-426006BD280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31644" y="1461862"/>
                  <a:ext cx="130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2D396625-98D9-1038-CABE-A1135F525E3A}"/>
                    </a:ext>
                  </a:extLst>
                </p14:cNvPr>
                <p14:cNvContentPartPr/>
                <p14:nvPr/>
              </p14:nvContentPartPr>
              <p14:xfrm>
                <a:off x="7593284" y="1491022"/>
                <a:ext cx="194760" cy="14760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2D396625-98D9-1038-CABE-A1135F525E3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84284" y="1482382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34D91DBA-6049-EC62-4AFA-B3140D1DEE41}"/>
                    </a:ext>
                  </a:extLst>
                </p14:cNvPr>
                <p14:cNvContentPartPr/>
                <p14:nvPr/>
              </p14:nvContentPartPr>
              <p14:xfrm>
                <a:off x="7647644" y="1257742"/>
                <a:ext cx="96480" cy="17172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34D91DBA-6049-EC62-4AFA-B3140D1DEE4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39004" y="1249102"/>
                  <a:ext cx="114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A0A554C6-2C62-E168-3160-BA1818D6E34A}"/>
                    </a:ext>
                  </a:extLst>
                </p14:cNvPr>
                <p14:cNvContentPartPr/>
                <p14:nvPr/>
              </p14:nvContentPartPr>
              <p14:xfrm>
                <a:off x="7599404" y="1295542"/>
                <a:ext cx="201240" cy="84960"/>
              </p14:xfrm>
            </p:contentPart>
          </mc:Choice>
          <mc:Fallback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A0A554C6-2C62-E168-3160-BA1818D6E3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90404" y="1286902"/>
                  <a:ext cx="2188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95" name="Gruppieren 102594">
            <a:extLst>
              <a:ext uri="{FF2B5EF4-FFF2-40B4-BE49-F238E27FC236}">
                <a16:creationId xmlns:a16="http://schemas.microsoft.com/office/drawing/2014/main" id="{70B0111E-6BF2-0A26-949F-83C0C9FF52BF}"/>
              </a:ext>
            </a:extLst>
          </p:cNvPr>
          <p:cNvGrpSpPr/>
          <p:nvPr/>
        </p:nvGrpSpPr>
        <p:grpSpPr>
          <a:xfrm>
            <a:off x="9769484" y="2658502"/>
            <a:ext cx="1081440" cy="605160"/>
            <a:chOff x="9769484" y="2658502"/>
            <a:chExt cx="108144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0B7A6C07-30DF-0917-D9CE-3A5C68C8605F}"/>
                    </a:ext>
                  </a:extLst>
                </p14:cNvPr>
                <p14:cNvContentPartPr/>
                <p14:nvPr/>
              </p14:nvContentPartPr>
              <p14:xfrm>
                <a:off x="9769484" y="2658502"/>
                <a:ext cx="49320" cy="25236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0B7A6C07-30DF-0917-D9CE-3A5C68C8605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60484" y="2649862"/>
                  <a:ext cx="66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D6A06355-F225-B7FD-485B-EB530A47A39B}"/>
                    </a:ext>
                  </a:extLst>
                </p14:cNvPr>
                <p14:cNvContentPartPr/>
                <p14:nvPr/>
              </p14:nvContentPartPr>
              <p14:xfrm>
                <a:off x="10831844" y="2700262"/>
                <a:ext cx="19080" cy="262080"/>
              </p14:xfrm>
            </p:contentPart>
          </mc:Choice>
          <mc:Fallback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D6A06355-F225-B7FD-485B-EB530A47A39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23204" y="2691262"/>
                  <a:ext cx="36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8D43DEC3-3990-DE9C-B065-674322FD8D74}"/>
                    </a:ext>
                  </a:extLst>
                </p14:cNvPr>
                <p14:cNvContentPartPr/>
                <p14:nvPr/>
              </p14:nvContentPartPr>
              <p14:xfrm>
                <a:off x="9803684" y="3065302"/>
                <a:ext cx="580320" cy="19080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8D43DEC3-3990-DE9C-B065-674322FD8D7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94684" y="3056662"/>
                  <a:ext cx="59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241E7236-95B1-0129-DAF0-62AB26170A02}"/>
                    </a:ext>
                  </a:extLst>
                </p14:cNvPr>
                <p14:cNvContentPartPr/>
                <p14:nvPr/>
              </p14:nvContentPartPr>
              <p14:xfrm>
                <a:off x="10396964" y="3177982"/>
                <a:ext cx="367200" cy="8568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241E7236-95B1-0129-DAF0-62AB26170A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87964" y="3168982"/>
                  <a:ext cx="3848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01" name="Gruppieren 102600">
            <a:extLst>
              <a:ext uri="{FF2B5EF4-FFF2-40B4-BE49-F238E27FC236}">
                <a16:creationId xmlns:a16="http://schemas.microsoft.com/office/drawing/2014/main" id="{9E9EEC34-4050-4BF6-BDBF-490B47ECA341}"/>
              </a:ext>
            </a:extLst>
          </p:cNvPr>
          <p:cNvGrpSpPr/>
          <p:nvPr/>
        </p:nvGrpSpPr>
        <p:grpSpPr>
          <a:xfrm>
            <a:off x="10158644" y="3473542"/>
            <a:ext cx="573480" cy="264240"/>
            <a:chOff x="10158644" y="3473542"/>
            <a:chExt cx="5734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C5892E16-1EA5-8F7D-F75D-334C06A30960}"/>
                    </a:ext>
                  </a:extLst>
                </p14:cNvPr>
                <p14:cNvContentPartPr/>
                <p14:nvPr/>
              </p14:nvContentPartPr>
              <p14:xfrm>
                <a:off x="10222364" y="3504862"/>
                <a:ext cx="33480" cy="18180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C5892E16-1EA5-8F7D-F75D-334C06A3096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213724" y="3496222"/>
                  <a:ext cx="51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B924C5C7-1275-BE07-D69E-4B4DEF63967F}"/>
                    </a:ext>
                  </a:extLst>
                </p14:cNvPr>
                <p14:cNvContentPartPr/>
                <p14:nvPr/>
              </p14:nvContentPartPr>
              <p14:xfrm>
                <a:off x="10158644" y="3657862"/>
                <a:ext cx="165960" cy="2772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B924C5C7-1275-BE07-D69E-4B4DEF63967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49644" y="3648862"/>
                  <a:ext cx="183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A0751027-2094-FE66-CF59-D770971BC4C2}"/>
                    </a:ext>
                  </a:extLst>
                </p14:cNvPr>
                <p14:cNvContentPartPr/>
                <p14:nvPr/>
              </p14:nvContentPartPr>
              <p14:xfrm>
                <a:off x="10193564" y="3473542"/>
                <a:ext cx="131040" cy="1728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A0751027-2094-FE66-CF59-D770971BC4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84924" y="3464542"/>
                  <a:ext cx="148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D64613A7-3B24-2E96-C1F6-468B618F191A}"/>
                    </a:ext>
                  </a:extLst>
                </p14:cNvPr>
                <p14:cNvContentPartPr/>
                <p14:nvPr/>
              </p14:nvContentPartPr>
              <p14:xfrm>
                <a:off x="10375004" y="3490822"/>
                <a:ext cx="148320" cy="21420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D64613A7-3B24-2E96-C1F6-468B618F19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66004" y="3482182"/>
                  <a:ext cx="165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48FD38A4-7710-BEEE-DFFB-60F0634DEFF5}"/>
                    </a:ext>
                  </a:extLst>
                </p14:cNvPr>
                <p14:cNvContentPartPr/>
                <p14:nvPr/>
              </p14:nvContentPartPr>
              <p14:xfrm>
                <a:off x="10558964" y="3662902"/>
                <a:ext cx="173160" cy="74880"/>
              </p14:xfrm>
            </p:contentPart>
          </mc:Choice>
          <mc:Fallback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48FD38A4-7710-BEEE-DFFB-60F0634DEF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49964" y="3653902"/>
                  <a:ext cx="1908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6" name="Gruppieren 102615">
            <a:extLst>
              <a:ext uri="{FF2B5EF4-FFF2-40B4-BE49-F238E27FC236}">
                <a16:creationId xmlns:a16="http://schemas.microsoft.com/office/drawing/2014/main" id="{73869DD5-2634-D4F5-A295-E19C693AFCA0}"/>
              </a:ext>
            </a:extLst>
          </p:cNvPr>
          <p:cNvGrpSpPr/>
          <p:nvPr/>
        </p:nvGrpSpPr>
        <p:grpSpPr>
          <a:xfrm>
            <a:off x="9232724" y="2410822"/>
            <a:ext cx="1319760" cy="1474920"/>
            <a:chOff x="9232724" y="2410822"/>
            <a:chExt cx="1319760" cy="14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90642C5C-5BBB-0C2E-5A5D-58B9BF787747}"/>
                    </a:ext>
                  </a:extLst>
                </p14:cNvPr>
                <p14:cNvContentPartPr/>
                <p14:nvPr/>
              </p14:nvContentPartPr>
              <p14:xfrm>
                <a:off x="10206164" y="2424142"/>
                <a:ext cx="15120" cy="31104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90642C5C-5BBB-0C2E-5A5D-58B9BF78774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97164" y="2415142"/>
                  <a:ext cx="32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45657B87-857A-9A20-C12A-952A17360016}"/>
                    </a:ext>
                  </a:extLst>
                </p14:cNvPr>
                <p14:cNvContentPartPr/>
                <p14:nvPr/>
              </p14:nvContentPartPr>
              <p14:xfrm>
                <a:off x="10540244" y="2410822"/>
                <a:ext cx="12240" cy="23328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45657B87-857A-9A20-C12A-952A1736001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31604" y="2401822"/>
                  <a:ext cx="29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FF6265B3-404C-461F-910F-51419BA42290}"/>
                    </a:ext>
                  </a:extLst>
                </p14:cNvPr>
                <p14:cNvContentPartPr/>
                <p14:nvPr/>
              </p14:nvContentPartPr>
              <p14:xfrm>
                <a:off x="10221644" y="2713942"/>
                <a:ext cx="27000" cy="24012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FF6265B3-404C-461F-910F-51419BA4229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12644" y="2705302"/>
                  <a:ext cx="44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70F96F60-177B-4B96-6402-014850230EFA}"/>
                    </a:ext>
                  </a:extLst>
                </p14:cNvPr>
                <p14:cNvContentPartPr/>
                <p14:nvPr/>
              </p14:nvContentPartPr>
              <p14:xfrm>
                <a:off x="10521884" y="2644822"/>
                <a:ext cx="12600" cy="33804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70F96F60-177B-4B96-6402-014850230EF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12884" y="2636182"/>
                  <a:ext cx="30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B5AAF9A8-AC71-A590-3A3F-8286D3AF52D6}"/>
                    </a:ext>
                  </a:extLst>
                </p14:cNvPr>
                <p14:cNvContentPartPr/>
                <p14:nvPr/>
              </p14:nvContentPartPr>
              <p14:xfrm>
                <a:off x="10258724" y="2973502"/>
                <a:ext cx="226440" cy="20016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B5AAF9A8-AC71-A590-3A3F-8286D3AF52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49724" y="2964862"/>
                  <a:ext cx="244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DC295853-D2FF-8523-805A-41C6227FAF86}"/>
                    </a:ext>
                  </a:extLst>
                </p14:cNvPr>
                <p14:cNvContentPartPr/>
                <p14:nvPr/>
              </p14:nvContentPartPr>
              <p14:xfrm>
                <a:off x="9681284" y="3141622"/>
                <a:ext cx="654120" cy="49536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DC295853-D2FF-8523-805A-41C6227FAF8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72284" y="3132622"/>
                  <a:ext cx="6717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BC41F781-59C6-F6C4-665E-672E307DE996}"/>
                    </a:ext>
                  </a:extLst>
                </p14:cNvPr>
                <p14:cNvContentPartPr/>
                <p14:nvPr/>
              </p14:nvContentPartPr>
              <p14:xfrm>
                <a:off x="9342164" y="3677662"/>
                <a:ext cx="31320" cy="17424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BC41F781-59C6-F6C4-665E-672E307DE9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33524" y="3669022"/>
                  <a:ext cx="48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0AC1E4FE-096C-B995-A311-61345016B4B4}"/>
                    </a:ext>
                  </a:extLst>
                </p14:cNvPr>
                <p14:cNvContentPartPr/>
                <p14:nvPr/>
              </p14:nvContentPartPr>
              <p14:xfrm>
                <a:off x="9232724" y="3820582"/>
                <a:ext cx="191880" cy="5364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0AC1E4FE-096C-B995-A311-61345016B4B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24084" y="3811942"/>
                  <a:ext cx="209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C6FDDFFC-CE5D-88C2-D430-2DA92BEAC856}"/>
                    </a:ext>
                  </a:extLst>
                </p14:cNvPr>
                <p14:cNvContentPartPr/>
                <p14:nvPr/>
              </p14:nvContentPartPr>
              <p14:xfrm>
                <a:off x="9298244" y="3674062"/>
                <a:ext cx="162360" cy="792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C6FDDFFC-CE5D-88C2-D430-2DA92BEAC85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289604" y="3665422"/>
                  <a:ext cx="180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BA71D5E0-A480-BCE7-A8AB-75202C962D92}"/>
                    </a:ext>
                  </a:extLst>
                </p14:cNvPr>
                <p14:cNvContentPartPr/>
                <p14:nvPr/>
              </p14:nvContentPartPr>
              <p14:xfrm>
                <a:off x="9466004" y="3635902"/>
                <a:ext cx="123840" cy="17676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BA71D5E0-A480-BCE7-A8AB-75202C962D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57364" y="3626902"/>
                  <a:ext cx="141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C5E2BEA2-6C9E-FE04-B67D-ACA6FE8757CD}"/>
                    </a:ext>
                  </a:extLst>
                </p14:cNvPr>
                <p14:cNvContentPartPr/>
                <p14:nvPr/>
              </p14:nvContentPartPr>
              <p14:xfrm>
                <a:off x="9583364" y="3757942"/>
                <a:ext cx="110160" cy="12780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C5E2BEA2-6C9E-FE04-B67D-ACA6FE8757C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74364" y="3748942"/>
                  <a:ext cx="127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1FD4EC8B-05E3-F05A-E764-8BE2381EC12E}"/>
                    </a:ext>
                  </a:extLst>
                </p14:cNvPr>
                <p14:cNvContentPartPr/>
                <p14:nvPr/>
              </p14:nvContentPartPr>
              <p14:xfrm>
                <a:off x="9650324" y="3505222"/>
                <a:ext cx="84600" cy="156600"/>
              </p14:xfrm>
            </p:contentPart>
          </mc:Choice>
          <mc:Fallback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1FD4EC8B-05E3-F05A-E764-8BE2381EC12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641324" y="3496222"/>
                  <a:ext cx="10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56455FAC-710B-86F6-8493-2762E7271466}"/>
                    </a:ext>
                  </a:extLst>
                </p14:cNvPr>
                <p14:cNvContentPartPr/>
                <p14:nvPr/>
              </p14:nvContentPartPr>
              <p14:xfrm>
                <a:off x="9615044" y="3538342"/>
                <a:ext cx="141120" cy="3996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56455FAC-710B-86F6-8493-2762E727146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606404" y="3529702"/>
                  <a:ext cx="1587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24" name="Gruppieren 102623">
            <a:extLst>
              <a:ext uri="{FF2B5EF4-FFF2-40B4-BE49-F238E27FC236}">
                <a16:creationId xmlns:a16="http://schemas.microsoft.com/office/drawing/2014/main" id="{FC0EBE35-3A5F-A434-72B9-1B363085E351}"/>
              </a:ext>
            </a:extLst>
          </p:cNvPr>
          <p:cNvGrpSpPr/>
          <p:nvPr/>
        </p:nvGrpSpPr>
        <p:grpSpPr>
          <a:xfrm>
            <a:off x="725924" y="3574702"/>
            <a:ext cx="686520" cy="380160"/>
            <a:chOff x="725924" y="3574702"/>
            <a:chExt cx="6865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1A50B05C-A390-2386-11A3-6ABDE9D545CE}"/>
                    </a:ext>
                  </a:extLst>
                </p14:cNvPr>
                <p14:cNvContentPartPr/>
                <p14:nvPr/>
              </p14:nvContentPartPr>
              <p14:xfrm>
                <a:off x="792884" y="3720502"/>
                <a:ext cx="31680" cy="228240"/>
              </p14:xfrm>
            </p:contentPart>
          </mc:Choice>
          <mc:Fallback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1A50B05C-A390-2386-11A3-6ABDE9D545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3884" y="3711862"/>
                  <a:ext cx="49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1C54DDFB-194C-EAF2-08C5-D4746BCABCCD}"/>
                    </a:ext>
                  </a:extLst>
                </p14:cNvPr>
                <p14:cNvContentPartPr/>
                <p14:nvPr/>
              </p14:nvContentPartPr>
              <p14:xfrm>
                <a:off x="725924" y="3923542"/>
                <a:ext cx="170280" cy="31320"/>
              </p14:xfrm>
            </p:contentPart>
          </mc:Choice>
          <mc:Fallback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1C54DDFB-194C-EAF2-08C5-D4746BCABCC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6924" y="3914542"/>
                  <a:ext cx="187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02619" name="Freihand 102618">
                  <a:extLst>
                    <a:ext uri="{FF2B5EF4-FFF2-40B4-BE49-F238E27FC236}">
                      <a16:creationId xmlns:a16="http://schemas.microsoft.com/office/drawing/2014/main" id="{C749D33C-C3EB-6923-5207-4D224635ADF7}"/>
                    </a:ext>
                  </a:extLst>
                </p14:cNvPr>
                <p14:cNvContentPartPr/>
                <p14:nvPr/>
              </p14:nvContentPartPr>
              <p14:xfrm>
                <a:off x="726284" y="3692422"/>
                <a:ext cx="184680" cy="15840"/>
              </p14:xfrm>
            </p:contentPart>
          </mc:Choice>
          <mc:Fallback>
            <p:pic>
              <p:nvPicPr>
                <p:cNvPr id="102619" name="Freihand 102618">
                  <a:extLst>
                    <a:ext uri="{FF2B5EF4-FFF2-40B4-BE49-F238E27FC236}">
                      <a16:creationId xmlns:a16="http://schemas.microsoft.com/office/drawing/2014/main" id="{C749D33C-C3EB-6923-5207-4D224635ADF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7644" y="3683422"/>
                  <a:ext cx="20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878F0F0A-D5E6-D1D5-5DE7-57CCC2BB5C1C}"/>
                    </a:ext>
                  </a:extLst>
                </p14:cNvPr>
                <p14:cNvContentPartPr/>
                <p14:nvPr/>
              </p14:nvContentPartPr>
              <p14:xfrm>
                <a:off x="960644" y="3716542"/>
                <a:ext cx="138240" cy="195120"/>
              </p14:xfrm>
            </p:contentPart>
          </mc:Choice>
          <mc:Fallback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878F0F0A-D5E6-D1D5-5DE7-57CCC2BB5C1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2004" y="3707542"/>
                  <a:ext cx="155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2C2B2A7B-FF5A-C33A-37DC-F3123AEBD1FC}"/>
                    </a:ext>
                  </a:extLst>
                </p14:cNvPr>
                <p14:cNvContentPartPr/>
                <p14:nvPr/>
              </p14:nvContentPartPr>
              <p14:xfrm>
                <a:off x="1156844" y="3855142"/>
                <a:ext cx="128520" cy="9576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2C2B2A7B-FF5A-C33A-37DC-F3123AEBD1F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8204" y="3846502"/>
                  <a:ext cx="146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10C8FFED-0090-258F-FB67-7FD95A7E92BC}"/>
                    </a:ext>
                  </a:extLst>
                </p14:cNvPr>
                <p14:cNvContentPartPr/>
                <p14:nvPr/>
              </p14:nvContentPartPr>
              <p14:xfrm>
                <a:off x="1292204" y="3574702"/>
                <a:ext cx="100080" cy="20700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10C8FFED-0090-258F-FB67-7FD95A7E92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83204" y="3565702"/>
                  <a:ext cx="117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E8120EDB-BE7B-E629-371C-0369312E1EE8}"/>
                    </a:ext>
                  </a:extLst>
                </p14:cNvPr>
                <p14:cNvContentPartPr/>
                <p14:nvPr/>
              </p14:nvContentPartPr>
              <p14:xfrm>
                <a:off x="1255124" y="3678382"/>
                <a:ext cx="157320" cy="1260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E8120EDB-BE7B-E629-371C-0369312E1EE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46484" y="3669382"/>
                  <a:ext cx="1749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34" name="Gruppieren 102633">
            <a:extLst>
              <a:ext uri="{FF2B5EF4-FFF2-40B4-BE49-F238E27FC236}">
                <a16:creationId xmlns:a16="http://schemas.microsoft.com/office/drawing/2014/main" id="{98AD5E0B-C5AA-13E2-F116-1D1B4096EA7E}"/>
              </a:ext>
            </a:extLst>
          </p:cNvPr>
          <p:cNvGrpSpPr/>
          <p:nvPr/>
        </p:nvGrpSpPr>
        <p:grpSpPr>
          <a:xfrm>
            <a:off x="708284" y="4150342"/>
            <a:ext cx="610920" cy="313560"/>
            <a:chOff x="708284" y="4150342"/>
            <a:chExt cx="6109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B26EFF6D-C4DC-A584-5BDE-78F5686095AC}"/>
                    </a:ext>
                  </a:extLst>
                </p14:cNvPr>
                <p14:cNvContentPartPr/>
                <p14:nvPr/>
              </p14:nvContentPartPr>
              <p14:xfrm>
                <a:off x="849044" y="4150342"/>
                <a:ext cx="2880" cy="720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B26EFF6D-C4DC-A584-5BDE-78F5686095A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0404" y="4141702"/>
                  <a:ext cx="2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06D97D31-AF4D-D10C-EA47-DEBDAE006C37}"/>
                    </a:ext>
                  </a:extLst>
                </p14:cNvPr>
                <p14:cNvContentPartPr/>
                <p14:nvPr/>
              </p14:nvContentPartPr>
              <p14:xfrm>
                <a:off x="784244" y="4203982"/>
                <a:ext cx="27720" cy="24444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06D97D31-AF4D-D10C-EA47-DEBDAE006C3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5244" y="4195342"/>
                  <a:ext cx="45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E836E93B-D275-3732-B065-8DCE482AB759}"/>
                    </a:ext>
                  </a:extLst>
                </p14:cNvPr>
                <p14:cNvContentPartPr/>
                <p14:nvPr/>
              </p14:nvContentPartPr>
              <p14:xfrm>
                <a:off x="727004" y="4412422"/>
                <a:ext cx="146520" cy="5148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E836E93B-D275-3732-B065-8DCE482AB75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8004" y="4403782"/>
                  <a:ext cx="16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2628" name="Freihand 102627">
                  <a:extLst>
                    <a:ext uri="{FF2B5EF4-FFF2-40B4-BE49-F238E27FC236}">
                      <a16:creationId xmlns:a16="http://schemas.microsoft.com/office/drawing/2014/main" id="{DA6215A5-2FC9-F273-8121-A921D4BAFAA9}"/>
                    </a:ext>
                  </a:extLst>
                </p14:cNvPr>
                <p14:cNvContentPartPr/>
                <p14:nvPr/>
              </p14:nvContentPartPr>
              <p14:xfrm>
                <a:off x="708284" y="4168342"/>
                <a:ext cx="188280" cy="20520"/>
              </p14:xfrm>
            </p:contentPart>
          </mc:Choice>
          <mc:Fallback>
            <p:pic>
              <p:nvPicPr>
                <p:cNvPr id="102628" name="Freihand 102627">
                  <a:extLst>
                    <a:ext uri="{FF2B5EF4-FFF2-40B4-BE49-F238E27FC236}">
                      <a16:creationId xmlns:a16="http://schemas.microsoft.com/office/drawing/2014/main" id="{DA6215A5-2FC9-F273-8121-A921D4BAFA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9284" y="4159702"/>
                  <a:ext cx="20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2629" name="Freihand 102628">
                  <a:extLst>
                    <a:ext uri="{FF2B5EF4-FFF2-40B4-BE49-F238E27FC236}">
                      <a16:creationId xmlns:a16="http://schemas.microsoft.com/office/drawing/2014/main" id="{53E56126-CE2C-5A6F-ABE1-042364EAA752}"/>
                    </a:ext>
                  </a:extLst>
                </p14:cNvPr>
                <p14:cNvContentPartPr/>
                <p14:nvPr/>
              </p14:nvContentPartPr>
              <p14:xfrm>
                <a:off x="977204" y="4182022"/>
                <a:ext cx="109080" cy="220320"/>
              </p14:xfrm>
            </p:contentPart>
          </mc:Choice>
          <mc:Fallback>
            <p:pic>
              <p:nvPicPr>
                <p:cNvPr id="102629" name="Freihand 102628">
                  <a:extLst>
                    <a:ext uri="{FF2B5EF4-FFF2-40B4-BE49-F238E27FC236}">
                      <a16:creationId xmlns:a16="http://schemas.microsoft.com/office/drawing/2014/main" id="{53E56126-CE2C-5A6F-ABE1-042364EAA7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8564" y="4173382"/>
                  <a:ext cx="126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35DC63CA-0A96-8AFB-4120-4902513BE480}"/>
                    </a:ext>
                  </a:extLst>
                </p14:cNvPr>
                <p14:cNvContentPartPr/>
                <p14:nvPr/>
              </p14:nvContentPartPr>
              <p14:xfrm>
                <a:off x="1186364" y="4354462"/>
                <a:ext cx="132840" cy="7056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35DC63CA-0A96-8AFB-4120-4902513BE48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77364" y="4345822"/>
                  <a:ext cx="15048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02635" name="Freihand 102634">
                <a:extLst>
                  <a:ext uri="{FF2B5EF4-FFF2-40B4-BE49-F238E27FC236}">
                    <a16:creationId xmlns:a16="http://schemas.microsoft.com/office/drawing/2014/main" id="{7DC65859-AE78-9B53-4149-099794C1E3AD}"/>
                  </a:ext>
                </a:extLst>
              </p14:cNvPr>
              <p14:cNvContentPartPr/>
              <p14:nvPr/>
            </p14:nvContentPartPr>
            <p14:xfrm>
              <a:off x="2260244" y="653302"/>
              <a:ext cx="828000" cy="78840"/>
            </p14:xfrm>
          </p:contentPart>
        </mc:Choice>
        <mc:Fallback>
          <p:pic>
            <p:nvPicPr>
              <p:cNvPr id="102635" name="Freihand 102634">
                <a:extLst>
                  <a:ext uri="{FF2B5EF4-FFF2-40B4-BE49-F238E27FC236}">
                    <a16:creationId xmlns:a16="http://schemas.microsoft.com/office/drawing/2014/main" id="{7DC65859-AE78-9B53-4149-099794C1E3A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251604" y="644302"/>
                <a:ext cx="84564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43" name="Gruppieren 102642">
            <a:extLst>
              <a:ext uri="{FF2B5EF4-FFF2-40B4-BE49-F238E27FC236}">
                <a16:creationId xmlns:a16="http://schemas.microsoft.com/office/drawing/2014/main" id="{23EC0F25-81F8-A315-8B7F-EDC9030AA130}"/>
              </a:ext>
            </a:extLst>
          </p:cNvPr>
          <p:cNvGrpSpPr/>
          <p:nvPr/>
        </p:nvGrpSpPr>
        <p:grpSpPr>
          <a:xfrm>
            <a:off x="1524404" y="4124782"/>
            <a:ext cx="1255320" cy="253440"/>
            <a:chOff x="1524404" y="4124782"/>
            <a:chExt cx="12553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F0898AEF-C4DD-9BDD-62D4-60413CB48776}"/>
                    </a:ext>
                  </a:extLst>
                </p14:cNvPr>
                <p14:cNvContentPartPr/>
                <p14:nvPr/>
              </p14:nvContentPartPr>
              <p14:xfrm>
                <a:off x="1524404" y="4244302"/>
                <a:ext cx="163800" cy="16200"/>
              </p14:xfrm>
            </p:contentPart>
          </mc:Choice>
          <mc:Fallback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F0898AEF-C4DD-9BDD-62D4-60413CB4877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515764" y="4235662"/>
                  <a:ext cx="18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9E00316C-6B49-20CB-F355-20FEDEC2CE87}"/>
                    </a:ext>
                  </a:extLst>
                </p14:cNvPr>
                <p14:cNvContentPartPr/>
                <p14:nvPr/>
              </p14:nvContentPartPr>
              <p14:xfrm>
                <a:off x="1527644" y="4351222"/>
                <a:ext cx="173160" cy="21600"/>
              </p14:xfrm>
            </p:contentPart>
          </mc:Choice>
          <mc:Fallback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9E00316C-6B49-20CB-F355-20FEDEC2CE8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518644" y="4342222"/>
                  <a:ext cx="190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8C319D97-858F-AD6A-CF0B-9DB7534BAD36}"/>
                    </a:ext>
                  </a:extLst>
                </p14:cNvPr>
                <p14:cNvContentPartPr/>
                <p14:nvPr/>
              </p14:nvContentPartPr>
              <p14:xfrm>
                <a:off x="1781444" y="4169782"/>
                <a:ext cx="124920" cy="208440"/>
              </p14:xfrm>
            </p:contentPart>
          </mc:Choice>
          <mc:Fallback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8C319D97-858F-AD6A-CF0B-9DB7534BAD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72804" y="4161142"/>
                  <a:ext cx="142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53E3C55C-88D0-B84A-FF12-367B92FD74B0}"/>
                    </a:ext>
                  </a:extLst>
                </p14:cNvPr>
                <p14:cNvContentPartPr/>
                <p14:nvPr/>
              </p14:nvContentPartPr>
              <p14:xfrm>
                <a:off x="1988444" y="4143862"/>
                <a:ext cx="110520" cy="197640"/>
              </p14:xfrm>
            </p:contentPart>
          </mc:Choice>
          <mc:Fallback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53E3C55C-88D0-B84A-FF12-367B92FD74B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79444" y="4135222"/>
                  <a:ext cx="128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2638" name="Freihand 102637">
                  <a:extLst>
                    <a:ext uri="{FF2B5EF4-FFF2-40B4-BE49-F238E27FC236}">
                      <a16:creationId xmlns:a16="http://schemas.microsoft.com/office/drawing/2014/main" id="{13AFD63E-4776-B8CA-A4A1-E87CF68ABC47}"/>
                    </a:ext>
                  </a:extLst>
                </p14:cNvPr>
                <p14:cNvContentPartPr/>
                <p14:nvPr/>
              </p14:nvContentPartPr>
              <p14:xfrm>
                <a:off x="1984844" y="4228822"/>
                <a:ext cx="336240" cy="25200"/>
              </p14:xfrm>
            </p:contentPart>
          </mc:Choice>
          <mc:Fallback>
            <p:pic>
              <p:nvPicPr>
                <p:cNvPr id="102638" name="Freihand 102637">
                  <a:extLst>
                    <a:ext uri="{FF2B5EF4-FFF2-40B4-BE49-F238E27FC236}">
                      <a16:creationId xmlns:a16="http://schemas.microsoft.com/office/drawing/2014/main" id="{13AFD63E-4776-B8CA-A4A1-E87CF68ABC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975844" y="4220182"/>
                  <a:ext cx="35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2639" name="Freihand 102638">
                  <a:extLst>
                    <a:ext uri="{FF2B5EF4-FFF2-40B4-BE49-F238E27FC236}">
                      <a16:creationId xmlns:a16="http://schemas.microsoft.com/office/drawing/2014/main" id="{E47728CB-223B-2012-57DE-1B16B02E7665}"/>
                    </a:ext>
                  </a:extLst>
                </p14:cNvPr>
                <p14:cNvContentPartPr/>
                <p14:nvPr/>
              </p14:nvContentPartPr>
              <p14:xfrm>
                <a:off x="2411804" y="4124782"/>
                <a:ext cx="117000" cy="213480"/>
              </p14:xfrm>
            </p:contentPart>
          </mc:Choice>
          <mc:Fallback>
            <p:pic>
              <p:nvPicPr>
                <p:cNvPr id="102639" name="Freihand 102638">
                  <a:extLst>
                    <a:ext uri="{FF2B5EF4-FFF2-40B4-BE49-F238E27FC236}">
                      <a16:creationId xmlns:a16="http://schemas.microsoft.com/office/drawing/2014/main" id="{E47728CB-223B-2012-57DE-1B16B02E766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403164" y="4116142"/>
                  <a:ext cx="134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2641" name="Freihand 102640">
                  <a:extLst>
                    <a:ext uri="{FF2B5EF4-FFF2-40B4-BE49-F238E27FC236}">
                      <a16:creationId xmlns:a16="http://schemas.microsoft.com/office/drawing/2014/main" id="{1B14D67C-12D8-3EBE-A771-4EAB9B68482D}"/>
                    </a:ext>
                  </a:extLst>
                </p14:cNvPr>
                <p14:cNvContentPartPr/>
                <p14:nvPr/>
              </p14:nvContentPartPr>
              <p14:xfrm>
                <a:off x="2613764" y="4226662"/>
                <a:ext cx="6120" cy="1800"/>
              </p14:xfrm>
            </p:contentPart>
          </mc:Choice>
          <mc:Fallback>
            <p:pic>
              <p:nvPicPr>
                <p:cNvPr id="102641" name="Freihand 102640">
                  <a:extLst>
                    <a:ext uri="{FF2B5EF4-FFF2-40B4-BE49-F238E27FC236}">
                      <a16:creationId xmlns:a16="http://schemas.microsoft.com/office/drawing/2014/main" id="{1B14D67C-12D8-3EBE-A771-4EAB9B6848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05124" y="4218022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2642" name="Freihand 102641">
                  <a:extLst>
                    <a:ext uri="{FF2B5EF4-FFF2-40B4-BE49-F238E27FC236}">
                      <a16:creationId xmlns:a16="http://schemas.microsoft.com/office/drawing/2014/main" id="{4934C9AF-68C7-4353-AFA1-9B6FFF1DBE40}"/>
                    </a:ext>
                  </a:extLst>
                </p14:cNvPr>
                <p14:cNvContentPartPr/>
                <p14:nvPr/>
              </p14:nvContentPartPr>
              <p14:xfrm>
                <a:off x="2669204" y="4132702"/>
                <a:ext cx="110520" cy="198360"/>
              </p14:xfrm>
            </p:contentPart>
          </mc:Choice>
          <mc:Fallback>
            <p:pic>
              <p:nvPicPr>
                <p:cNvPr id="102642" name="Freihand 102641">
                  <a:extLst>
                    <a:ext uri="{FF2B5EF4-FFF2-40B4-BE49-F238E27FC236}">
                      <a16:creationId xmlns:a16="http://schemas.microsoft.com/office/drawing/2014/main" id="{4934C9AF-68C7-4353-AFA1-9B6FFF1DBE4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60564" y="4124062"/>
                  <a:ext cx="1281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46" name="Gruppieren 102645">
            <a:extLst>
              <a:ext uri="{FF2B5EF4-FFF2-40B4-BE49-F238E27FC236}">
                <a16:creationId xmlns:a16="http://schemas.microsoft.com/office/drawing/2014/main" id="{7CEB46BB-A668-2217-3E6E-A0E7311DB82D}"/>
              </a:ext>
            </a:extLst>
          </p:cNvPr>
          <p:cNvGrpSpPr/>
          <p:nvPr/>
        </p:nvGrpSpPr>
        <p:grpSpPr>
          <a:xfrm>
            <a:off x="3010484" y="4081942"/>
            <a:ext cx="313920" cy="291600"/>
            <a:chOff x="3010484" y="4081942"/>
            <a:chExt cx="31392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122B175D-2A3D-E219-4097-8BAFBE3C91D7}"/>
                    </a:ext>
                  </a:extLst>
                </p14:cNvPr>
                <p14:cNvContentPartPr/>
                <p14:nvPr/>
              </p14:nvContentPartPr>
              <p14:xfrm>
                <a:off x="3010484" y="4226662"/>
                <a:ext cx="122760" cy="1224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122B175D-2A3D-E219-4097-8BAFBE3C91D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001844" y="4218022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A76D1577-AA2F-8975-2999-4F8DD85C958E}"/>
                    </a:ext>
                  </a:extLst>
                </p14:cNvPr>
                <p14:cNvContentPartPr/>
                <p14:nvPr/>
              </p14:nvContentPartPr>
              <p14:xfrm>
                <a:off x="3266084" y="4081942"/>
                <a:ext cx="58320" cy="29160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A76D1577-AA2F-8975-2999-4F8DD85C958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57444" y="4073302"/>
                  <a:ext cx="7596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02647" name="Freihand 102646">
                <a:extLst>
                  <a:ext uri="{FF2B5EF4-FFF2-40B4-BE49-F238E27FC236}">
                    <a16:creationId xmlns:a16="http://schemas.microsoft.com/office/drawing/2014/main" id="{9EEC162D-B792-05EE-A9AD-54D3BBDA37BC}"/>
                  </a:ext>
                </a:extLst>
              </p14:cNvPr>
              <p14:cNvContentPartPr/>
              <p14:nvPr/>
            </p14:nvContentPartPr>
            <p14:xfrm>
              <a:off x="4006604" y="670222"/>
              <a:ext cx="603720" cy="35640"/>
            </p14:xfrm>
          </p:contentPart>
        </mc:Choice>
        <mc:Fallback>
          <p:pic>
            <p:nvPicPr>
              <p:cNvPr id="102647" name="Freihand 102646">
                <a:extLst>
                  <a:ext uri="{FF2B5EF4-FFF2-40B4-BE49-F238E27FC236}">
                    <a16:creationId xmlns:a16="http://schemas.microsoft.com/office/drawing/2014/main" id="{9EEC162D-B792-05EE-A9AD-54D3BBDA37B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997964" y="661582"/>
                <a:ext cx="621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62" name="Gruppieren 102661">
            <a:extLst>
              <a:ext uri="{FF2B5EF4-FFF2-40B4-BE49-F238E27FC236}">
                <a16:creationId xmlns:a16="http://schemas.microsoft.com/office/drawing/2014/main" id="{A727362C-D13D-4380-6A44-B3D3A3A52655}"/>
              </a:ext>
            </a:extLst>
          </p:cNvPr>
          <p:cNvGrpSpPr/>
          <p:nvPr/>
        </p:nvGrpSpPr>
        <p:grpSpPr>
          <a:xfrm>
            <a:off x="3421604" y="4086622"/>
            <a:ext cx="1467000" cy="285840"/>
            <a:chOff x="3421604" y="4086622"/>
            <a:chExt cx="146700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87E3DFEF-798C-FEC0-B03E-A13493EF1CD7}"/>
                    </a:ext>
                  </a:extLst>
                </p14:cNvPr>
                <p14:cNvContentPartPr/>
                <p14:nvPr/>
              </p14:nvContentPartPr>
              <p14:xfrm>
                <a:off x="3421604" y="4145302"/>
                <a:ext cx="89280" cy="131400"/>
              </p14:xfrm>
            </p:contentPart>
          </mc:Choice>
          <mc:Fallback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87E3DFEF-798C-FEC0-B03E-A13493EF1CD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412964" y="4136302"/>
                  <a:ext cx="106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C6993F22-619A-1601-ECFB-47B5DCFB23E9}"/>
                    </a:ext>
                  </a:extLst>
                </p14:cNvPr>
                <p14:cNvContentPartPr/>
                <p14:nvPr/>
              </p14:nvContentPartPr>
              <p14:xfrm>
                <a:off x="3598364" y="4170502"/>
                <a:ext cx="6120" cy="10296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C6993F22-619A-1601-ECFB-47B5DCFB23E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89364" y="4161862"/>
                  <a:ext cx="23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E74E21D4-9E4B-3D65-1F49-96BFF68FB64F}"/>
                    </a:ext>
                  </a:extLst>
                </p14:cNvPr>
                <p14:cNvContentPartPr/>
                <p14:nvPr/>
              </p14:nvContentPartPr>
              <p14:xfrm>
                <a:off x="3568484" y="4203622"/>
                <a:ext cx="89280" cy="792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E74E21D4-9E4B-3D65-1F49-96BFF68FB64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59484" y="4194622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9D2F1764-C159-5002-7E6D-B81A1A40927C}"/>
                    </a:ext>
                  </a:extLst>
                </p14:cNvPr>
                <p14:cNvContentPartPr/>
                <p14:nvPr/>
              </p14:nvContentPartPr>
              <p14:xfrm>
                <a:off x="3732644" y="4108942"/>
                <a:ext cx="86400" cy="174960"/>
              </p14:xfrm>
            </p:contentPart>
          </mc:Choice>
          <mc:Fallback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9D2F1764-C159-5002-7E6D-B81A1A40927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723644" y="4100302"/>
                  <a:ext cx="104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4FBDCE07-3D02-2501-8F0C-A8564B413546}"/>
                    </a:ext>
                  </a:extLst>
                </p14:cNvPr>
                <p14:cNvContentPartPr/>
                <p14:nvPr/>
              </p14:nvContentPartPr>
              <p14:xfrm>
                <a:off x="3911924" y="4177342"/>
                <a:ext cx="23040" cy="972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4FBDCE07-3D02-2501-8F0C-A8564B41354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903284" y="4168342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08581C28-0430-14B2-DCF1-9DABD64CB8A1}"/>
                    </a:ext>
                  </a:extLst>
                </p14:cNvPr>
                <p14:cNvContentPartPr/>
                <p14:nvPr/>
              </p14:nvContentPartPr>
              <p14:xfrm>
                <a:off x="3960524" y="4095622"/>
                <a:ext cx="64800" cy="10188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08581C28-0430-14B2-DCF1-9DABD64CB8A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951884" y="4086982"/>
                  <a:ext cx="82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EC76345F-B47E-52A1-719B-FC02D7A9A433}"/>
                    </a:ext>
                  </a:extLst>
                </p14:cNvPr>
                <p14:cNvContentPartPr/>
                <p14:nvPr/>
              </p14:nvContentPartPr>
              <p14:xfrm>
                <a:off x="4003724" y="4086622"/>
                <a:ext cx="119160" cy="28584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EC76345F-B47E-52A1-719B-FC02D7A9A4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995084" y="4077622"/>
                  <a:ext cx="136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4F612A41-D9BB-567E-977A-C057D30D830D}"/>
                    </a:ext>
                  </a:extLst>
                </p14:cNvPr>
                <p14:cNvContentPartPr/>
                <p14:nvPr/>
              </p14:nvContentPartPr>
              <p14:xfrm>
                <a:off x="4246724" y="4182022"/>
                <a:ext cx="137520" cy="9720"/>
              </p14:xfrm>
            </p:contentPart>
          </mc:Choice>
          <mc:Fallback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4F612A41-D9BB-567E-977A-C057D30D83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238084" y="4173022"/>
                  <a:ext cx="155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B9C793F7-1141-8C5A-72E6-EC21BED90A0C}"/>
                    </a:ext>
                  </a:extLst>
                </p14:cNvPr>
                <p14:cNvContentPartPr/>
                <p14:nvPr/>
              </p14:nvContentPartPr>
              <p14:xfrm>
                <a:off x="4249604" y="4218022"/>
                <a:ext cx="162360" cy="3276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B9C793F7-1141-8C5A-72E6-EC21BED90A0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240604" y="4209382"/>
                  <a:ext cx="180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488AB792-E1D5-5758-28EF-59109CE1135F}"/>
                    </a:ext>
                  </a:extLst>
                </p14:cNvPr>
                <p14:cNvContentPartPr/>
                <p14:nvPr/>
              </p14:nvContentPartPr>
              <p14:xfrm>
                <a:off x="4471724" y="4107502"/>
                <a:ext cx="168480" cy="188640"/>
              </p14:xfrm>
            </p:contentPart>
          </mc:Choice>
          <mc:Fallback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488AB792-E1D5-5758-28EF-59109CE1135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63084" y="4098502"/>
                  <a:ext cx="186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366E2E0F-606D-3160-DB94-D99E02823A44}"/>
                    </a:ext>
                  </a:extLst>
                </p14:cNvPr>
                <p14:cNvContentPartPr/>
                <p14:nvPr/>
              </p14:nvContentPartPr>
              <p14:xfrm>
                <a:off x="4697804" y="4091662"/>
                <a:ext cx="131760" cy="21276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366E2E0F-606D-3160-DB94-D99E02823A4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89164" y="4082662"/>
                  <a:ext cx="14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A1E433F7-1A73-F3E1-FA8E-D8DCF9DB5CB2}"/>
                    </a:ext>
                  </a:extLst>
                </p14:cNvPr>
                <p14:cNvContentPartPr/>
                <p14:nvPr/>
              </p14:nvContentPartPr>
              <p14:xfrm>
                <a:off x="4779524" y="4090942"/>
                <a:ext cx="109080" cy="1080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A1E433F7-1A73-F3E1-FA8E-D8DCF9DB5CB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770524" y="4082302"/>
                  <a:ext cx="1267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02663" name="Freihand 102662">
                <a:extLst>
                  <a:ext uri="{FF2B5EF4-FFF2-40B4-BE49-F238E27FC236}">
                    <a16:creationId xmlns:a16="http://schemas.microsoft.com/office/drawing/2014/main" id="{27C7DC10-7034-9A10-47C7-B42B8A6407F3}"/>
                  </a:ext>
                </a:extLst>
              </p14:cNvPr>
              <p14:cNvContentPartPr/>
              <p14:nvPr/>
            </p14:nvContentPartPr>
            <p14:xfrm>
              <a:off x="3707084" y="2302102"/>
              <a:ext cx="360" cy="360"/>
            </p14:xfrm>
          </p:contentPart>
        </mc:Choice>
        <mc:Fallback>
          <p:pic>
            <p:nvPicPr>
              <p:cNvPr id="102663" name="Freihand 102662">
                <a:extLst>
                  <a:ext uri="{FF2B5EF4-FFF2-40B4-BE49-F238E27FC236}">
                    <a16:creationId xmlns:a16="http://schemas.microsoft.com/office/drawing/2014/main" id="{27C7DC10-7034-9A10-47C7-B42B8A6407F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698444" y="229346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90" name="Gruppieren 102689">
            <a:extLst>
              <a:ext uri="{FF2B5EF4-FFF2-40B4-BE49-F238E27FC236}">
                <a16:creationId xmlns:a16="http://schemas.microsoft.com/office/drawing/2014/main" id="{E18664A1-3502-35CF-F0C3-E9F0C0CA655D}"/>
              </a:ext>
            </a:extLst>
          </p:cNvPr>
          <p:cNvGrpSpPr/>
          <p:nvPr/>
        </p:nvGrpSpPr>
        <p:grpSpPr>
          <a:xfrm>
            <a:off x="1588844" y="3532942"/>
            <a:ext cx="2874240" cy="335880"/>
            <a:chOff x="1588844" y="3532942"/>
            <a:chExt cx="287424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02664" name="Freihand 102663">
                  <a:extLst>
                    <a:ext uri="{FF2B5EF4-FFF2-40B4-BE49-F238E27FC236}">
                      <a16:creationId xmlns:a16="http://schemas.microsoft.com/office/drawing/2014/main" id="{BB34B4C7-9649-E5C7-8504-4D783CF6132F}"/>
                    </a:ext>
                  </a:extLst>
                </p14:cNvPr>
                <p14:cNvContentPartPr/>
                <p14:nvPr/>
              </p14:nvContentPartPr>
              <p14:xfrm>
                <a:off x="1588844" y="3723382"/>
                <a:ext cx="169200" cy="24480"/>
              </p14:xfrm>
            </p:contentPart>
          </mc:Choice>
          <mc:Fallback>
            <p:pic>
              <p:nvPicPr>
                <p:cNvPr id="102664" name="Freihand 102663">
                  <a:extLst>
                    <a:ext uri="{FF2B5EF4-FFF2-40B4-BE49-F238E27FC236}">
                      <a16:creationId xmlns:a16="http://schemas.microsoft.com/office/drawing/2014/main" id="{BB34B4C7-9649-E5C7-8504-4D783CF6132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579844" y="3714742"/>
                  <a:ext cx="18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E3638516-1C0F-8660-5CEA-08881959608D}"/>
                    </a:ext>
                  </a:extLst>
                </p14:cNvPr>
                <p14:cNvContentPartPr/>
                <p14:nvPr/>
              </p14:nvContentPartPr>
              <p14:xfrm>
                <a:off x="1603964" y="3812662"/>
                <a:ext cx="126720" cy="1944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E3638516-1C0F-8660-5CEA-08881959608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595324" y="3803662"/>
                  <a:ext cx="14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02666" name="Freihand 102665">
                  <a:extLst>
                    <a:ext uri="{FF2B5EF4-FFF2-40B4-BE49-F238E27FC236}">
                      <a16:creationId xmlns:a16="http://schemas.microsoft.com/office/drawing/2014/main" id="{602C1FAF-3AC7-5DFE-A1C4-9C7282B5BE68}"/>
                    </a:ext>
                  </a:extLst>
                </p14:cNvPr>
                <p14:cNvContentPartPr/>
                <p14:nvPr/>
              </p14:nvContentPartPr>
              <p14:xfrm>
                <a:off x="1862804" y="3687382"/>
                <a:ext cx="86760" cy="181440"/>
              </p14:xfrm>
            </p:contentPart>
          </mc:Choice>
          <mc:Fallback>
            <p:pic>
              <p:nvPicPr>
                <p:cNvPr id="102666" name="Freihand 102665">
                  <a:extLst>
                    <a:ext uri="{FF2B5EF4-FFF2-40B4-BE49-F238E27FC236}">
                      <a16:creationId xmlns:a16="http://schemas.microsoft.com/office/drawing/2014/main" id="{602C1FAF-3AC7-5DFE-A1C4-9C7282B5BE6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853804" y="3678382"/>
                  <a:ext cx="104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77907203-5DA0-B276-98C4-9CCD6B030AE2}"/>
                    </a:ext>
                  </a:extLst>
                </p14:cNvPr>
                <p14:cNvContentPartPr/>
                <p14:nvPr/>
              </p14:nvContentPartPr>
              <p14:xfrm>
                <a:off x="2007164" y="3658582"/>
                <a:ext cx="111960" cy="151920"/>
              </p14:xfrm>
            </p:contentPart>
          </mc:Choice>
          <mc:Fallback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77907203-5DA0-B276-98C4-9CCD6B030AE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998164" y="3649582"/>
                  <a:ext cx="129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74F0FF9F-048D-6B15-D76C-B737EAC71445}"/>
                    </a:ext>
                  </a:extLst>
                </p14:cNvPr>
                <p14:cNvContentPartPr/>
                <p14:nvPr/>
              </p14:nvContentPartPr>
              <p14:xfrm>
                <a:off x="2034164" y="3730942"/>
                <a:ext cx="108720" cy="5040"/>
              </p14:xfrm>
            </p:contentPart>
          </mc:Choice>
          <mc:Fallback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74F0FF9F-048D-6B15-D76C-B737EAC7144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025524" y="3722302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67786392-E1EC-0E30-E87B-0EAB0A4228C6}"/>
                    </a:ext>
                  </a:extLst>
                </p14:cNvPr>
                <p14:cNvContentPartPr/>
                <p14:nvPr/>
              </p14:nvContentPartPr>
              <p14:xfrm>
                <a:off x="2232524" y="3719782"/>
                <a:ext cx="120600" cy="792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67786392-E1EC-0E30-E87B-0EAB0A4228C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223524" y="3710782"/>
                  <a:ext cx="138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12137CDE-9CAC-14FC-B6B6-4811AFBB280C}"/>
                    </a:ext>
                  </a:extLst>
                </p14:cNvPr>
                <p14:cNvContentPartPr/>
                <p14:nvPr/>
              </p14:nvContentPartPr>
              <p14:xfrm>
                <a:off x="2447804" y="3625822"/>
                <a:ext cx="108360" cy="185040"/>
              </p14:xfrm>
            </p:contentPart>
          </mc:Choice>
          <mc:Fallback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12137CDE-9CAC-14FC-B6B6-4811AFBB280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439164" y="3616822"/>
                  <a:ext cx="126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09EA5810-D459-45A5-964D-6E14CA3DA6EC}"/>
                    </a:ext>
                  </a:extLst>
                </p14:cNvPr>
                <p14:cNvContentPartPr/>
                <p14:nvPr/>
              </p14:nvContentPartPr>
              <p14:xfrm>
                <a:off x="2610524" y="3718702"/>
                <a:ext cx="20520" cy="8640"/>
              </p14:xfrm>
            </p:contentPart>
          </mc:Choice>
          <mc:Fallback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09EA5810-D459-45A5-964D-6E14CA3DA6E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01884" y="3709702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F254B5E6-613F-3E7A-A3A2-60D896D5AF94}"/>
                    </a:ext>
                  </a:extLst>
                </p14:cNvPr>
                <p14:cNvContentPartPr/>
                <p14:nvPr/>
              </p14:nvContentPartPr>
              <p14:xfrm>
                <a:off x="2681084" y="3635902"/>
                <a:ext cx="106920" cy="161640"/>
              </p14:xfrm>
            </p:contentPart>
          </mc:Choice>
          <mc:Fallback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F254B5E6-613F-3E7A-A3A2-60D896D5AF9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672084" y="3627262"/>
                  <a:ext cx="12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2674" name="Freihand 102673">
                  <a:extLst>
                    <a:ext uri="{FF2B5EF4-FFF2-40B4-BE49-F238E27FC236}">
                      <a16:creationId xmlns:a16="http://schemas.microsoft.com/office/drawing/2014/main" id="{AA6E7957-EBDB-A009-FAB9-DFFE768F2437}"/>
                    </a:ext>
                  </a:extLst>
                </p14:cNvPr>
                <p14:cNvContentPartPr/>
                <p14:nvPr/>
              </p14:nvContentPartPr>
              <p14:xfrm>
                <a:off x="2954324" y="3698542"/>
                <a:ext cx="127440" cy="27360"/>
              </p14:xfrm>
            </p:contentPart>
          </mc:Choice>
          <mc:Fallback>
            <p:pic>
              <p:nvPicPr>
                <p:cNvPr id="102674" name="Freihand 102673">
                  <a:extLst>
                    <a:ext uri="{FF2B5EF4-FFF2-40B4-BE49-F238E27FC236}">
                      <a16:creationId xmlns:a16="http://schemas.microsoft.com/office/drawing/2014/main" id="{AA6E7957-EBDB-A009-FAB9-DFFE768F243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945684" y="3689542"/>
                  <a:ext cx="145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2675" name="Freihand 102674">
                  <a:extLst>
                    <a:ext uri="{FF2B5EF4-FFF2-40B4-BE49-F238E27FC236}">
                      <a16:creationId xmlns:a16="http://schemas.microsoft.com/office/drawing/2014/main" id="{70145E70-E8E8-3998-2C00-2151ECC4DDB9}"/>
                    </a:ext>
                  </a:extLst>
                </p14:cNvPr>
                <p14:cNvContentPartPr/>
                <p14:nvPr/>
              </p14:nvContentPartPr>
              <p14:xfrm>
                <a:off x="3205244" y="3550222"/>
                <a:ext cx="73440" cy="221400"/>
              </p14:xfrm>
            </p:contentPart>
          </mc:Choice>
          <mc:Fallback>
            <p:pic>
              <p:nvPicPr>
                <p:cNvPr id="102675" name="Freihand 102674">
                  <a:extLst>
                    <a:ext uri="{FF2B5EF4-FFF2-40B4-BE49-F238E27FC236}">
                      <a16:creationId xmlns:a16="http://schemas.microsoft.com/office/drawing/2014/main" id="{70145E70-E8E8-3998-2C00-2151ECC4DDB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96244" y="3541582"/>
                  <a:ext cx="91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7C96D37A-4EAD-8961-B717-1E44C3B63C5F}"/>
                    </a:ext>
                  </a:extLst>
                </p14:cNvPr>
                <p14:cNvContentPartPr/>
                <p14:nvPr/>
              </p14:nvContentPartPr>
              <p14:xfrm>
                <a:off x="3385244" y="3589462"/>
                <a:ext cx="117000" cy="11556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7C96D37A-4EAD-8961-B717-1E44C3B63C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376244" y="3580822"/>
                  <a:ext cx="134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4BEE3C9E-F5F9-9A95-F111-76C1E6BD9BDF}"/>
                    </a:ext>
                  </a:extLst>
                </p14:cNvPr>
                <p14:cNvContentPartPr/>
                <p14:nvPr/>
              </p14:nvContentPartPr>
              <p14:xfrm>
                <a:off x="3573524" y="3657142"/>
                <a:ext cx="132480" cy="1476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4BEE3C9E-F5F9-9A95-F111-76C1E6BD9BD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64524" y="3648502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05EA92D5-B5AA-63AC-0A68-8148205D963A}"/>
                    </a:ext>
                  </a:extLst>
                </p14:cNvPr>
                <p14:cNvContentPartPr/>
                <p14:nvPr/>
              </p14:nvContentPartPr>
              <p14:xfrm>
                <a:off x="3763244" y="3550942"/>
                <a:ext cx="122040" cy="19620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05EA92D5-B5AA-63AC-0A68-8148205D963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754604" y="3542302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7125F449-8394-7779-4DB9-7B3A61DE114E}"/>
                    </a:ext>
                  </a:extLst>
                </p14:cNvPr>
                <p14:cNvContentPartPr/>
                <p14:nvPr/>
              </p14:nvContentPartPr>
              <p14:xfrm>
                <a:off x="3939284" y="3643102"/>
                <a:ext cx="4320" cy="1728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7125F449-8394-7779-4DB9-7B3A61DE114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930644" y="3634462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1A1EFF25-D93E-608E-5C67-055156C53BAA}"/>
                    </a:ext>
                  </a:extLst>
                </p14:cNvPr>
                <p14:cNvContentPartPr/>
                <p14:nvPr/>
              </p14:nvContentPartPr>
              <p14:xfrm>
                <a:off x="3651284" y="3643102"/>
                <a:ext cx="20520" cy="10260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1A1EFF25-D93E-608E-5C67-055156C53BA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642644" y="3634462"/>
                  <a:ext cx="38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ABFC55ED-59D7-0313-0E7B-2C6614F19F78}"/>
                    </a:ext>
                  </a:extLst>
                </p14:cNvPr>
                <p14:cNvContentPartPr/>
                <p14:nvPr/>
              </p14:nvContentPartPr>
              <p14:xfrm>
                <a:off x="3992924" y="3537262"/>
                <a:ext cx="76320" cy="19188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ABFC55ED-59D7-0313-0E7B-2C6614F19F7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983924" y="3528622"/>
                  <a:ext cx="93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5B1CEA71-84FB-3937-E220-8D07519DA690}"/>
                    </a:ext>
                  </a:extLst>
                </p14:cNvPr>
                <p14:cNvContentPartPr/>
                <p14:nvPr/>
              </p14:nvContentPartPr>
              <p14:xfrm>
                <a:off x="4070324" y="3532942"/>
                <a:ext cx="115200" cy="24552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5B1CEA71-84FB-3937-E220-8D07519DA6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061684" y="3523942"/>
                  <a:ext cx="132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02687" name="Freihand 102686">
                  <a:extLst>
                    <a:ext uri="{FF2B5EF4-FFF2-40B4-BE49-F238E27FC236}">
                      <a16:creationId xmlns:a16="http://schemas.microsoft.com/office/drawing/2014/main" id="{1673EA1C-6CB6-506C-BDC9-43A438CA91BE}"/>
                    </a:ext>
                  </a:extLst>
                </p14:cNvPr>
                <p14:cNvContentPartPr/>
                <p14:nvPr/>
              </p14:nvContentPartPr>
              <p14:xfrm>
                <a:off x="4332044" y="3683422"/>
                <a:ext cx="131040" cy="10080"/>
              </p14:xfrm>
            </p:contentPart>
          </mc:Choice>
          <mc:Fallback>
            <p:pic>
              <p:nvPicPr>
                <p:cNvPr id="102687" name="Freihand 102686">
                  <a:extLst>
                    <a:ext uri="{FF2B5EF4-FFF2-40B4-BE49-F238E27FC236}">
                      <a16:creationId xmlns:a16="http://schemas.microsoft.com/office/drawing/2014/main" id="{1673EA1C-6CB6-506C-BDC9-43A438CA91B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323044" y="3674782"/>
                  <a:ext cx="148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67D2AF52-9B10-996E-45B1-F8154B0915AE}"/>
                    </a:ext>
                  </a:extLst>
                </p14:cNvPr>
                <p14:cNvContentPartPr/>
                <p14:nvPr/>
              </p14:nvContentPartPr>
              <p14:xfrm>
                <a:off x="4348964" y="3597742"/>
                <a:ext cx="86400" cy="46440"/>
              </p14:xfrm>
            </p:contentPart>
          </mc:Choice>
          <mc:Fallback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67D2AF52-9B10-996E-45B1-F8154B0915A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340324" y="3589102"/>
                  <a:ext cx="1040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93" name="Gruppieren 102692">
            <a:extLst>
              <a:ext uri="{FF2B5EF4-FFF2-40B4-BE49-F238E27FC236}">
                <a16:creationId xmlns:a16="http://schemas.microsoft.com/office/drawing/2014/main" id="{2B33E47C-AE59-22FC-E111-BDAFE73F759B}"/>
              </a:ext>
            </a:extLst>
          </p:cNvPr>
          <p:cNvGrpSpPr/>
          <p:nvPr/>
        </p:nvGrpSpPr>
        <p:grpSpPr>
          <a:xfrm>
            <a:off x="4634444" y="3523582"/>
            <a:ext cx="162360" cy="233640"/>
            <a:chOff x="4634444" y="3523582"/>
            <a:chExt cx="1623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4B4DBCC7-0494-206D-544A-1D1AE1DBF730}"/>
                    </a:ext>
                  </a:extLst>
                </p14:cNvPr>
                <p14:cNvContentPartPr/>
                <p14:nvPr/>
              </p14:nvContentPartPr>
              <p14:xfrm>
                <a:off x="4634444" y="3526462"/>
                <a:ext cx="128880" cy="23076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4B4DBCC7-0494-206D-544A-1D1AE1DBF73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25444" y="3517462"/>
                  <a:ext cx="146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643F5A52-1DD3-ACD1-7EF2-92A19CAF6639}"/>
                    </a:ext>
                  </a:extLst>
                </p14:cNvPr>
                <p14:cNvContentPartPr/>
                <p14:nvPr/>
              </p14:nvContentPartPr>
              <p14:xfrm>
                <a:off x="4670084" y="3523582"/>
                <a:ext cx="126720" cy="27360"/>
              </p14:xfrm>
            </p:contentPart>
          </mc:Choice>
          <mc:Fallback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643F5A52-1DD3-ACD1-7EF2-92A19CAF663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61084" y="3514582"/>
                  <a:ext cx="1443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15" name="Gruppieren 102714">
            <a:extLst>
              <a:ext uri="{FF2B5EF4-FFF2-40B4-BE49-F238E27FC236}">
                <a16:creationId xmlns:a16="http://schemas.microsoft.com/office/drawing/2014/main" id="{71008864-3B9D-1EB9-FB6F-C1096F28E953}"/>
              </a:ext>
            </a:extLst>
          </p:cNvPr>
          <p:cNvGrpSpPr/>
          <p:nvPr/>
        </p:nvGrpSpPr>
        <p:grpSpPr>
          <a:xfrm>
            <a:off x="5012444" y="3505942"/>
            <a:ext cx="2701440" cy="806400"/>
            <a:chOff x="5012444" y="3505942"/>
            <a:chExt cx="2701440" cy="80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02694" name="Freihand 102693">
                  <a:extLst>
                    <a:ext uri="{FF2B5EF4-FFF2-40B4-BE49-F238E27FC236}">
                      <a16:creationId xmlns:a16="http://schemas.microsoft.com/office/drawing/2014/main" id="{CAD0A48E-616D-4476-1CB9-130F6E0C2271}"/>
                    </a:ext>
                  </a:extLst>
                </p14:cNvPr>
                <p14:cNvContentPartPr/>
                <p14:nvPr/>
              </p14:nvContentPartPr>
              <p14:xfrm>
                <a:off x="5012444" y="3505942"/>
                <a:ext cx="101160" cy="806400"/>
              </p14:xfrm>
            </p:contentPart>
          </mc:Choice>
          <mc:Fallback>
            <p:pic>
              <p:nvPicPr>
                <p:cNvPr id="102694" name="Freihand 102693">
                  <a:extLst>
                    <a:ext uri="{FF2B5EF4-FFF2-40B4-BE49-F238E27FC236}">
                      <a16:creationId xmlns:a16="http://schemas.microsoft.com/office/drawing/2014/main" id="{CAD0A48E-616D-4476-1CB9-130F6E0C227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003444" y="3497302"/>
                  <a:ext cx="1188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A9A2C109-D635-781A-59BC-7778921CBF25}"/>
                    </a:ext>
                  </a:extLst>
                </p14:cNvPr>
                <p14:cNvContentPartPr/>
                <p14:nvPr/>
              </p14:nvContentPartPr>
              <p14:xfrm>
                <a:off x="5238164" y="3927502"/>
                <a:ext cx="154800" cy="1620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A9A2C109-D635-781A-59BC-7778921CBF2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229164" y="3918862"/>
                  <a:ext cx="172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02696" name="Freihand 102695">
                  <a:extLst>
                    <a:ext uri="{FF2B5EF4-FFF2-40B4-BE49-F238E27FC236}">
                      <a16:creationId xmlns:a16="http://schemas.microsoft.com/office/drawing/2014/main" id="{9711F7CC-FF00-832B-B578-FF3DD3458DBC}"/>
                    </a:ext>
                  </a:extLst>
                </p14:cNvPr>
                <p14:cNvContentPartPr/>
                <p14:nvPr/>
              </p14:nvContentPartPr>
              <p14:xfrm>
                <a:off x="5244284" y="3959182"/>
                <a:ext cx="118440" cy="21600"/>
              </p14:xfrm>
            </p:contentPart>
          </mc:Choice>
          <mc:Fallback>
            <p:pic>
              <p:nvPicPr>
                <p:cNvPr id="102696" name="Freihand 102695">
                  <a:extLst>
                    <a:ext uri="{FF2B5EF4-FFF2-40B4-BE49-F238E27FC236}">
                      <a16:creationId xmlns:a16="http://schemas.microsoft.com/office/drawing/2014/main" id="{9711F7CC-FF00-832B-B578-FF3DD3458DB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235284" y="3950182"/>
                  <a:ext cx="136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92EB87C2-7498-3CC3-F1FD-97A70EC02FC6}"/>
                    </a:ext>
                  </a:extLst>
                </p14:cNvPr>
                <p14:cNvContentPartPr/>
                <p14:nvPr/>
              </p14:nvContentPartPr>
              <p14:xfrm>
                <a:off x="5392244" y="3859102"/>
                <a:ext cx="100080" cy="17064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92EB87C2-7498-3CC3-F1FD-97A70EC02FC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383604" y="3850102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59D0F549-225E-2D15-2177-115B3075F8D3}"/>
                    </a:ext>
                  </a:extLst>
                </p14:cNvPr>
                <p14:cNvContentPartPr/>
                <p14:nvPr/>
              </p14:nvContentPartPr>
              <p14:xfrm>
                <a:off x="5562884" y="3797182"/>
                <a:ext cx="183240" cy="213120"/>
              </p14:xfrm>
            </p:contentPart>
          </mc:Choice>
          <mc:Fallback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59D0F549-225E-2D15-2177-115B3075F8D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553884" y="3788182"/>
                  <a:ext cx="200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2C748CC4-FC65-C5C1-442D-F3D3D987D6B4}"/>
                    </a:ext>
                  </a:extLst>
                </p14:cNvPr>
                <p14:cNvContentPartPr/>
                <p14:nvPr/>
              </p14:nvContentPartPr>
              <p14:xfrm>
                <a:off x="5588084" y="3807982"/>
                <a:ext cx="298080" cy="19584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2C748CC4-FC65-C5C1-442D-F3D3D987D6B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79084" y="3798982"/>
                  <a:ext cx="315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8C1948EE-01CD-0BCA-3BFD-87B07095A039}"/>
                    </a:ext>
                  </a:extLst>
                </p14:cNvPr>
                <p14:cNvContentPartPr/>
                <p14:nvPr/>
              </p14:nvContentPartPr>
              <p14:xfrm>
                <a:off x="5779964" y="3789622"/>
                <a:ext cx="204120" cy="172800"/>
              </p14:xfrm>
            </p:contentPart>
          </mc:Choice>
          <mc:Fallback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8C1948EE-01CD-0BCA-3BFD-87B07095A03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770964" y="3780982"/>
                  <a:ext cx="221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02701" name="Freihand 102700">
                  <a:extLst>
                    <a:ext uri="{FF2B5EF4-FFF2-40B4-BE49-F238E27FC236}">
                      <a16:creationId xmlns:a16="http://schemas.microsoft.com/office/drawing/2014/main" id="{E0D2005F-68DA-FB3E-3BEE-56AC3499741D}"/>
                    </a:ext>
                  </a:extLst>
                </p14:cNvPr>
                <p14:cNvContentPartPr/>
                <p14:nvPr/>
              </p14:nvContentPartPr>
              <p14:xfrm>
                <a:off x="6020444" y="3777742"/>
                <a:ext cx="174600" cy="192960"/>
              </p14:xfrm>
            </p:contentPart>
          </mc:Choice>
          <mc:Fallback>
            <p:pic>
              <p:nvPicPr>
                <p:cNvPr id="102701" name="Freihand 102700">
                  <a:extLst>
                    <a:ext uri="{FF2B5EF4-FFF2-40B4-BE49-F238E27FC236}">
                      <a16:creationId xmlns:a16="http://schemas.microsoft.com/office/drawing/2014/main" id="{E0D2005F-68DA-FB3E-3BEE-56AC3499741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11804" y="3769102"/>
                  <a:ext cx="192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25F91070-3F35-C18F-E13F-3962D1FCF3DF}"/>
                    </a:ext>
                  </a:extLst>
                </p14:cNvPr>
                <p14:cNvContentPartPr/>
                <p14:nvPr/>
              </p14:nvContentPartPr>
              <p14:xfrm>
                <a:off x="6258764" y="3903382"/>
                <a:ext cx="140760" cy="1584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25F91070-3F35-C18F-E13F-3962D1FCF3D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249764" y="3894382"/>
                  <a:ext cx="158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39F25615-0790-F3BC-FF48-A522E9A199B6}"/>
                    </a:ext>
                  </a:extLst>
                </p14:cNvPr>
                <p14:cNvContentPartPr/>
                <p14:nvPr/>
              </p14:nvContentPartPr>
              <p14:xfrm>
                <a:off x="6256244" y="3938302"/>
                <a:ext cx="126360" cy="756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39F25615-0790-F3BC-FF48-A522E9A199B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247244" y="3929662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2ADC9D1B-3382-CADE-CCC2-4BA3C9659A98}"/>
                    </a:ext>
                  </a:extLst>
                </p14:cNvPr>
                <p14:cNvContentPartPr/>
                <p14:nvPr/>
              </p14:nvContentPartPr>
              <p14:xfrm>
                <a:off x="6454244" y="3819862"/>
                <a:ext cx="6120" cy="164880"/>
              </p14:xfrm>
            </p:contentPart>
          </mc:Choice>
          <mc:Fallback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2ADC9D1B-3382-CADE-CCC2-4BA3C9659A9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445604" y="3810862"/>
                  <a:ext cx="2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976FBB5B-1323-D659-E91A-E17C8F58E53C}"/>
                    </a:ext>
                  </a:extLst>
                </p14:cNvPr>
                <p14:cNvContentPartPr/>
                <p14:nvPr/>
              </p14:nvContentPartPr>
              <p14:xfrm>
                <a:off x="6579524" y="3769822"/>
                <a:ext cx="87840" cy="16848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976FBB5B-1323-D659-E91A-E17C8F58E53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570884" y="3760822"/>
                  <a:ext cx="105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D1724262-24AA-F0F2-33AE-727E43C7B949}"/>
                    </a:ext>
                  </a:extLst>
                </p14:cNvPr>
                <p14:cNvContentPartPr/>
                <p14:nvPr/>
              </p14:nvContentPartPr>
              <p14:xfrm>
                <a:off x="6618404" y="3770182"/>
                <a:ext cx="207360" cy="10404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D1724262-24AA-F0F2-33AE-727E43C7B94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609404" y="3761542"/>
                  <a:ext cx="22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5DF7DC69-04A9-6673-3DF6-459FA57B7F8B}"/>
                    </a:ext>
                  </a:extLst>
                </p14:cNvPr>
                <p14:cNvContentPartPr/>
                <p14:nvPr/>
              </p14:nvContentPartPr>
              <p14:xfrm>
                <a:off x="6889844" y="3774142"/>
                <a:ext cx="83160" cy="16884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5DF7DC69-04A9-6673-3DF6-459FA57B7F8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880844" y="3765502"/>
                  <a:ext cx="100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A76B4239-680D-EB9B-332B-317CF39DB8D0}"/>
                    </a:ext>
                  </a:extLst>
                </p14:cNvPr>
                <p14:cNvContentPartPr/>
                <p14:nvPr/>
              </p14:nvContentPartPr>
              <p14:xfrm>
                <a:off x="6929444" y="3747862"/>
                <a:ext cx="131040" cy="22680"/>
              </p14:xfrm>
            </p:contentPart>
          </mc:Choice>
          <mc:Fallback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A76B4239-680D-EB9B-332B-317CF39DB8D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920804" y="3739222"/>
                  <a:ext cx="14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4384AB8F-EECD-2DE3-0BE8-14B0273819AA}"/>
                    </a:ext>
                  </a:extLst>
                </p14:cNvPr>
                <p14:cNvContentPartPr/>
                <p14:nvPr/>
              </p14:nvContentPartPr>
              <p14:xfrm>
                <a:off x="7123844" y="3841462"/>
                <a:ext cx="156600" cy="1944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4384AB8F-EECD-2DE3-0BE8-14B0273819A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115204" y="3832462"/>
                  <a:ext cx="174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EA5D3F05-AE33-40B2-406F-6FB2DADED8E0}"/>
                    </a:ext>
                  </a:extLst>
                </p14:cNvPr>
                <p14:cNvContentPartPr/>
                <p14:nvPr/>
              </p14:nvContentPartPr>
              <p14:xfrm>
                <a:off x="7130324" y="3911662"/>
                <a:ext cx="119520" cy="972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EA5D3F05-AE33-40B2-406F-6FB2DADED8E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121324" y="3902662"/>
                  <a:ext cx="13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CFC97663-8671-4EE5-44F9-B770E8FB86A8}"/>
                    </a:ext>
                  </a:extLst>
                </p14:cNvPr>
                <p14:cNvContentPartPr/>
                <p14:nvPr/>
              </p14:nvContentPartPr>
              <p14:xfrm>
                <a:off x="7351364" y="3780262"/>
                <a:ext cx="138240" cy="150840"/>
              </p14:xfrm>
            </p:contentPart>
          </mc:Choice>
          <mc:Fallback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CFC97663-8671-4EE5-44F9-B770E8FB86A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342364" y="3771262"/>
                  <a:ext cx="155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93D65BC7-4253-8F00-4A43-55030B3FADD8}"/>
                    </a:ext>
                  </a:extLst>
                </p14:cNvPr>
                <p14:cNvContentPartPr/>
                <p14:nvPr/>
              </p14:nvContentPartPr>
              <p14:xfrm>
                <a:off x="7581044" y="3751102"/>
                <a:ext cx="132840" cy="19152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93D65BC7-4253-8F00-4A43-55030B3FADD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72044" y="3742102"/>
                  <a:ext cx="1504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102716" name="Freihand 102715">
                <a:extLst>
                  <a:ext uri="{FF2B5EF4-FFF2-40B4-BE49-F238E27FC236}">
                    <a16:creationId xmlns:a16="http://schemas.microsoft.com/office/drawing/2014/main" id="{BEBDA423-337E-CE4E-F10E-2BBF34D83245}"/>
                  </a:ext>
                </a:extLst>
              </p14:cNvPr>
              <p14:cNvContentPartPr/>
              <p14:nvPr/>
            </p14:nvContentPartPr>
            <p14:xfrm>
              <a:off x="615404" y="1977022"/>
              <a:ext cx="3054600" cy="109800"/>
            </p14:xfrm>
          </p:contentPart>
        </mc:Choice>
        <mc:Fallback>
          <p:pic>
            <p:nvPicPr>
              <p:cNvPr id="102716" name="Freihand 102715">
                <a:extLst>
                  <a:ext uri="{FF2B5EF4-FFF2-40B4-BE49-F238E27FC236}">
                    <a16:creationId xmlns:a16="http://schemas.microsoft.com/office/drawing/2014/main" id="{BEBDA423-337E-CE4E-F10E-2BBF34D83245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606404" y="1968022"/>
                <a:ext cx="30722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19" name="Gruppieren 102718">
            <a:extLst>
              <a:ext uri="{FF2B5EF4-FFF2-40B4-BE49-F238E27FC236}">
                <a16:creationId xmlns:a16="http://schemas.microsoft.com/office/drawing/2014/main" id="{2C6A3280-825F-1E5C-9E37-A414CF6F0653}"/>
              </a:ext>
            </a:extLst>
          </p:cNvPr>
          <p:cNvGrpSpPr/>
          <p:nvPr/>
        </p:nvGrpSpPr>
        <p:grpSpPr>
          <a:xfrm>
            <a:off x="250364" y="4809862"/>
            <a:ext cx="266400" cy="370440"/>
            <a:chOff x="250364" y="4809862"/>
            <a:chExt cx="26640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CB50B521-2450-2BA8-843B-C5AC7F04F796}"/>
                    </a:ext>
                  </a:extLst>
                </p14:cNvPr>
                <p14:cNvContentPartPr/>
                <p14:nvPr/>
              </p14:nvContentPartPr>
              <p14:xfrm>
                <a:off x="250364" y="4862782"/>
                <a:ext cx="124200" cy="16596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CB50B521-2450-2BA8-843B-C5AC7F04F79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41364" y="4853782"/>
                  <a:ext cx="141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02718" name="Freihand 102717">
                  <a:extLst>
                    <a:ext uri="{FF2B5EF4-FFF2-40B4-BE49-F238E27FC236}">
                      <a16:creationId xmlns:a16="http://schemas.microsoft.com/office/drawing/2014/main" id="{55FF68A7-3EAA-8C1F-158A-D2926D7D6A0F}"/>
                    </a:ext>
                  </a:extLst>
                </p14:cNvPr>
                <p14:cNvContentPartPr/>
                <p14:nvPr/>
              </p14:nvContentPartPr>
              <p14:xfrm>
                <a:off x="399764" y="4809862"/>
                <a:ext cx="117000" cy="370440"/>
              </p14:xfrm>
            </p:contentPart>
          </mc:Choice>
          <mc:Fallback>
            <p:pic>
              <p:nvPicPr>
                <p:cNvPr id="102718" name="Freihand 102717">
                  <a:extLst>
                    <a:ext uri="{FF2B5EF4-FFF2-40B4-BE49-F238E27FC236}">
                      <a16:creationId xmlns:a16="http://schemas.microsoft.com/office/drawing/2014/main" id="{55FF68A7-3EAA-8C1F-158A-D2926D7D6A0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90764" y="4800862"/>
                  <a:ext cx="134640" cy="38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102732" name="Freihand 102731">
                <a:extLst>
                  <a:ext uri="{FF2B5EF4-FFF2-40B4-BE49-F238E27FC236}">
                    <a16:creationId xmlns:a16="http://schemas.microsoft.com/office/drawing/2014/main" id="{B9082E56-EB48-348F-7363-6C5DFB144A3D}"/>
                  </a:ext>
                </a:extLst>
              </p14:cNvPr>
              <p14:cNvContentPartPr/>
              <p14:nvPr/>
            </p14:nvContentPartPr>
            <p14:xfrm>
              <a:off x="10623044" y="2407942"/>
              <a:ext cx="178200" cy="229320"/>
            </p14:xfrm>
          </p:contentPart>
        </mc:Choice>
        <mc:Fallback>
          <p:pic>
            <p:nvPicPr>
              <p:cNvPr id="102732" name="Freihand 102731">
                <a:extLst>
                  <a:ext uri="{FF2B5EF4-FFF2-40B4-BE49-F238E27FC236}">
                    <a16:creationId xmlns:a16="http://schemas.microsoft.com/office/drawing/2014/main" id="{B9082E56-EB48-348F-7363-6C5DFB144A3D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0614044" y="2399302"/>
                <a:ext cx="19584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47" name="Gruppieren 102746">
            <a:extLst>
              <a:ext uri="{FF2B5EF4-FFF2-40B4-BE49-F238E27FC236}">
                <a16:creationId xmlns:a16="http://schemas.microsoft.com/office/drawing/2014/main" id="{1B621301-3A70-0AF4-0DDF-D3F8A8D49D97}"/>
              </a:ext>
            </a:extLst>
          </p:cNvPr>
          <p:cNvGrpSpPr/>
          <p:nvPr/>
        </p:nvGrpSpPr>
        <p:grpSpPr>
          <a:xfrm>
            <a:off x="699284" y="4801222"/>
            <a:ext cx="686160" cy="260280"/>
            <a:chOff x="699284" y="4801222"/>
            <a:chExt cx="68616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16B8D1E1-EC19-2E0E-BA6A-74ED11F576B8}"/>
                    </a:ext>
                  </a:extLst>
                </p14:cNvPr>
                <p14:cNvContentPartPr/>
                <p14:nvPr/>
              </p14:nvContentPartPr>
              <p14:xfrm>
                <a:off x="699284" y="4837222"/>
                <a:ext cx="122040" cy="173160"/>
              </p14:xfrm>
            </p:contentPart>
          </mc:Choice>
          <mc:Fallback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16B8D1E1-EC19-2E0E-BA6A-74ED11F576B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90644" y="4828222"/>
                  <a:ext cx="139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36982F7B-DD32-3F47-4094-BE6027293BDE}"/>
                    </a:ext>
                  </a:extLst>
                </p14:cNvPr>
                <p14:cNvContentPartPr/>
                <p14:nvPr/>
              </p14:nvContentPartPr>
              <p14:xfrm>
                <a:off x="808724" y="4826062"/>
                <a:ext cx="83880" cy="235440"/>
              </p14:xfrm>
            </p:contentPart>
          </mc:Choice>
          <mc:Fallback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36982F7B-DD32-3F47-4094-BE6027293BD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00084" y="4817062"/>
                  <a:ext cx="101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5051DFDC-9FD8-B890-BE3C-574594221ED3}"/>
                    </a:ext>
                  </a:extLst>
                </p14:cNvPr>
                <p14:cNvContentPartPr/>
                <p14:nvPr/>
              </p14:nvContentPartPr>
              <p14:xfrm>
                <a:off x="721604" y="5037022"/>
                <a:ext cx="178920" cy="10800"/>
              </p14:xfrm>
            </p:contentPart>
          </mc:Choice>
          <mc:Fallback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5051DFDC-9FD8-B890-BE3C-574594221ED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12964" y="5028022"/>
                  <a:ext cx="196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572BFD9B-067E-0A6A-C52C-F4E28E5A970E}"/>
                    </a:ext>
                  </a:extLst>
                </p14:cNvPr>
                <p14:cNvContentPartPr/>
                <p14:nvPr/>
              </p14:nvContentPartPr>
              <p14:xfrm>
                <a:off x="1023644" y="4858822"/>
                <a:ext cx="7560" cy="17424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572BFD9B-067E-0A6A-C52C-F4E28E5A970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4644" y="4850182"/>
                  <a:ext cx="2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9274F0A2-9A86-698C-5986-D16718D2CB62}"/>
                    </a:ext>
                  </a:extLst>
                </p14:cNvPr>
                <p14:cNvContentPartPr/>
                <p14:nvPr/>
              </p14:nvContentPartPr>
              <p14:xfrm>
                <a:off x="974684" y="4823902"/>
                <a:ext cx="177120" cy="88560"/>
              </p14:xfrm>
            </p:contentPart>
          </mc:Choice>
          <mc:Fallback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9274F0A2-9A86-698C-5986-D16718D2CB6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5684" y="4814902"/>
                  <a:ext cx="19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80586591-A51D-CC1C-C5B2-1B1B3640868B}"/>
                    </a:ext>
                  </a:extLst>
                </p14:cNvPr>
                <p14:cNvContentPartPr/>
                <p14:nvPr/>
              </p14:nvContentPartPr>
              <p14:xfrm>
                <a:off x="1198604" y="4824982"/>
                <a:ext cx="42120" cy="21852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80586591-A51D-CC1C-C5B2-1B1B3640868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89604" y="4815982"/>
                  <a:ext cx="59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F4737DB2-ACDB-ED9B-1A7F-2BE9BDD9F785}"/>
                    </a:ext>
                  </a:extLst>
                </p14:cNvPr>
                <p14:cNvContentPartPr/>
                <p14:nvPr/>
              </p14:nvContentPartPr>
              <p14:xfrm>
                <a:off x="1189604" y="4801222"/>
                <a:ext cx="195840" cy="23508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F4737DB2-ACDB-ED9B-1A7F-2BE9BDD9F78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80964" y="4792582"/>
                  <a:ext cx="2134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51" name="Gruppieren 102750">
            <a:extLst>
              <a:ext uri="{FF2B5EF4-FFF2-40B4-BE49-F238E27FC236}">
                <a16:creationId xmlns:a16="http://schemas.microsoft.com/office/drawing/2014/main" id="{3A70D94A-4FB5-CD3E-8389-0028AEB6CB80}"/>
              </a:ext>
            </a:extLst>
          </p:cNvPr>
          <p:cNvGrpSpPr/>
          <p:nvPr/>
        </p:nvGrpSpPr>
        <p:grpSpPr>
          <a:xfrm>
            <a:off x="1416044" y="4688182"/>
            <a:ext cx="88200" cy="127080"/>
            <a:chOff x="1416044" y="4688182"/>
            <a:chExt cx="8820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DE9F23F2-A0B2-F642-A47B-00901D993271}"/>
                    </a:ext>
                  </a:extLst>
                </p14:cNvPr>
                <p14:cNvContentPartPr/>
                <p14:nvPr/>
              </p14:nvContentPartPr>
              <p14:xfrm>
                <a:off x="1435844" y="4688182"/>
                <a:ext cx="68400" cy="127080"/>
              </p14:xfrm>
            </p:contentPart>
          </mc:Choice>
          <mc:Fallback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DE9F23F2-A0B2-F642-A47B-00901D99327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426844" y="4679182"/>
                  <a:ext cx="86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BC81390C-4E74-9464-A9DB-CCCC7E27F2BC}"/>
                    </a:ext>
                  </a:extLst>
                </p14:cNvPr>
                <p14:cNvContentPartPr/>
                <p14:nvPr/>
              </p14:nvContentPartPr>
              <p14:xfrm>
                <a:off x="1416044" y="4723102"/>
                <a:ext cx="82440" cy="15840"/>
              </p14:xfrm>
            </p:contentPart>
          </mc:Choice>
          <mc:Fallback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BC81390C-4E74-9464-A9DB-CCCC7E27F2B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407404" y="4714462"/>
                  <a:ext cx="100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54" name="Gruppieren 102753">
            <a:extLst>
              <a:ext uri="{FF2B5EF4-FFF2-40B4-BE49-F238E27FC236}">
                <a16:creationId xmlns:a16="http://schemas.microsoft.com/office/drawing/2014/main" id="{01F04F6C-5213-E7E4-4A9E-1018119ACD63}"/>
              </a:ext>
            </a:extLst>
          </p:cNvPr>
          <p:cNvGrpSpPr/>
          <p:nvPr/>
        </p:nvGrpSpPr>
        <p:grpSpPr>
          <a:xfrm>
            <a:off x="1448084" y="4894822"/>
            <a:ext cx="384480" cy="198000"/>
            <a:chOff x="1448084" y="4894822"/>
            <a:chExt cx="3844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1ECADCF3-C456-8D9B-4422-130A4F4787E3}"/>
                    </a:ext>
                  </a:extLst>
                </p14:cNvPr>
                <p14:cNvContentPartPr/>
                <p14:nvPr/>
              </p14:nvContentPartPr>
              <p14:xfrm>
                <a:off x="1448084" y="4998142"/>
                <a:ext cx="135720" cy="9468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1ECADCF3-C456-8D9B-4422-130A4F4787E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439444" y="4989502"/>
                  <a:ext cx="15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01E90EF3-F496-31E0-46C7-2C9E2A021DF3}"/>
                    </a:ext>
                  </a:extLst>
                </p14:cNvPr>
                <p14:cNvContentPartPr/>
                <p14:nvPr/>
              </p14:nvContentPartPr>
              <p14:xfrm>
                <a:off x="1673804" y="4894822"/>
                <a:ext cx="148320" cy="1152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01E90EF3-F496-31E0-46C7-2C9E2A021DF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64804" y="4886182"/>
                  <a:ext cx="165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A17FBFE1-2C3B-F114-BAB7-E7FD5AB8E62C}"/>
                    </a:ext>
                  </a:extLst>
                </p14:cNvPr>
                <p14:cNvContentPartPr/>
                <p14:nvPr/>
              </p14:nvContentPartPr>
              <p14:xfrm>
                <a:off x="1679924" y="4938742"/>
                <a:ext cx="152640" cy="2916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A17FBFE1-2C3B-F114-BAB7-E7FD5AB8E62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670924" y="4930102"/>
                  <a:ext cx="170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58" name="Gruppieren 102757">
            <a:extLst>
              <a:ext uri="{FF2B5EF4-FFF2-40B4-BE49-F238E27FC236}">
                <a16:creationId xmlns:a16="http://schemas.microsoft.com/office/drawing/2014/main" id="{DBDE5905-9A51-5A98-2579-C077836E4975}"/>
              </a:ext>
            </a:extLst>
          </p:cNvPr>
          <p:cNvGrpSpPr/>
          <p:nvPr/>
        </p:nvGrpSpPr>
        <p:grpSpPr>
          <a:xfrm>
            <a:off x="2052524" y="4774222"/>
            <a:ext cx="145080" cy="177480"/>
            <a:chOff x="2052524" y="4774222"/>
            <a:chExt cx="1450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200B4009-2D31-7D0D-899A-511CB7A9C5BF}"/>
                    </a:ext>
                  </a:extLst>
                </p14:cNvPr>
                <p14:cNvContentPartPr/>
                <p14:nvPr/>
              </p14:nvContentPartPr>
              <p14:xfrm>
                <a:off x="2052524" y="4797982"/>
                <a:ext cx="95760" cy="13896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200B4009-2D31-7D0D-899A-511CB7A9C5B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043524" y="4789342"/>
                  <a:ext cx="113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47ADAF52-D261-5C35-B8DE-5DFF7A0970C4}"/>
                    </a:ext>
                  </a:extLst>
                </p14:cNvPr>
                <p14:cNvContentPartPr/>
                <p14:nvPr/>
              </p14:nvContentPartPr>
              <p14:xfrm>
                <a:off x="2145764" y="4774222"/>
                <a:ext cx="47520" cy="17748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47ADAF52-D261-5C35-B8DE-5DFF7A0970C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137124" y="4765582"/>
                  <a:ext cx="6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78F0CE4A-7E6F-01E8-B7C1-7F5BC464D38E}"/>
                    </a:ext>
                  </a:extLst>
                </p14:cNvPr>
                <p14:cNvContentPartPr/>
                <p14:nvPr/>
              </p14:nvContentPartPr>
              <p14:xfrm>
                <a:off x="2095724" y="4870342"/>
                <a:ext cx="101880" cy="504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78F0CE4A-7E6F-01E8-B7C1-7F5BC464D38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087084" y="4861342"/>
                  <a:ext cx="11952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102759" name="Freihand 102758">
                <a:extLst>
                  <a:ext uri="{FF2B5EF4-FFF2-40B4-BE49-F238E27FC236}">
                    <a16:creationId xmlns:a16="http://schemas.microsoft.com/office/drawing/2014/main" id="{8BFBFBB0-155C-8A3C-1362-584943A2DEDB}"/>
                  </a:ext>
                </a:extLst>
              </p14:cNvPr>
              <p14:cNvContentPartPr/>
              <p14:nvPr/>
            </p14:nvContentPartPr>
            <p14:xfrm>
              <a:off x="3009404" y="4764502"/>
              <a:ext cx="88200" cy="137520"/>
            </p14:xfrm>
          </p:contentPart>
        </mc:Choice>
        <mc:Fallback>
          <p:pic>
            <p:nvPicPr>
              <p:cNvPr id="102759" name="Freihand 102758">
                <a:extLst>
                  <a:ext uri="{FF2B5EF4-FFF2-40B4-BE49-F238E27FC236}">
                    <a16:creationId xmlns:a16="http://schemas.microsoft.com/office/drawing/2014/main" id="{8BFBFBB0-155C-8A3C-1362-584943A2DED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3000764" y="4755502"/>
                <a:ext cx="105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102760" name="Freihand 102759">
                <a:extLst>
                  <a:ext uri="{FF2B5EF4-FFF2-40B4-BE49-F238E27FC236}">
                    <a16:creationId xmlns:a16="http://schemas.microsoft.com/office/drawing/2014/main" id="{C41F7E67-6E9E-331C-60D0-5A829138F202}"/>
                  </a:ext>
                </a:extLst>
              </p14:cNvPr>
              <p14:cNvContentPartPr/>
              <p14:nvPr/>
            </p14:nvContentPartPr>
            <p14:xfrm>
              <a:off x="3117044" y="4751902"/>
              <a:ext cx="13680" cy="223920"/>
            </p14:xfrm>
          </p:contentPart>
        </mc:Choice>
        <mc:Fallback>
          <p:pic>
            <p:nvPicPr>
              <p:cNvPr id="102760" name="Freihand 102759">
                <a:extLst>
                  <a:ext uri="{FF2B5EF4-FFF2-40B4-BE49-F238E27FC236}">
                    <a16:creationId xmlns:a16="http://schemas.microsoft.com/office/drawing/2014/main" id="{C41F7E67-6E9E-331C-60D0-5A829138F20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3108044" y="4743262"/>
                <a:ext cx="31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102761" name="Freihand 102760">
                <a:extLst>
                  <a:ext uri="{FF2B5EF4-FFF2-40B4-BE49-F238E27FC236}">
                    <a16:creationId xmlns:a16="http://schemas.microsoft.com/office/drawing/2014/main" id="{F095CB77-8ABF-3F03-A22C-C3AE8231514B}"/>
                  </a:ext>
                </a:extLst>
              </p14:cNvPr>
              <p14:cNvContentPartPr/>
              <p14:nvPr/>
            </p14:nvContentPartPr>
            <p14:xfrm>
              <a:off x="3001844" y="4894102"/>
              <a:ext cx="144360" cy="27720"/>
            </p14:xfrm>
          </p:contentPart>
        </mc:Choice>
        <mc:Fallback>
          <p:pic>
            <p:nvPicPr>
              <p:cNvPr id="102761" name="Freihand 102760">
                <a:extLst>
                  <a:ext uri="{FF2B5EF4-FFF2-40B4-BE49-F238E27FC236}">
                    <a16:creationId xmlns:a16="http://schemas.microsoft.com/office/drawing/2014/main" id="{F095CB77-8ABF-3F03-A22C-C3AE8231514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992844" y="4885102"/>
                <a:ext cx="162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102764" name="Freihand 102763">
                <a:extLst>
                  <a:ext uri="{FF2B5EF4-FFF2-40B4-BE49-F238E27FC236}">
                    <a16:creationId xmlns:a16="http://schemas.microsoft.com/office/drawing/2014/main" id="{39386B97-CE07-7BD5-29B7-0FF307B7D382}"/>
                  </a:ext>
                </a:extLst>
              </p14:cNvPr>
              <p14:cNvContentPartPr/>
              <p14:nvPr/>
            </p14:nvContentPartPr>
            <p14:xfrm>
              <a:off x="3472364" y="4759822"/>
              <a:ext cx="38880" cy="165960"/>
            </p14:xfrm>
          </p:contentPart>
        </mc:Choice>
        <mc:Fallback>
          <p:pic>
            <p:nvPicPr>
              <p:cNvPr id="102764" name="Freihand 102763">
                <a:extLst>
                  <a:ext uri="{FF2B5EF4-FFF2-40B4-BE49-F238E27FC236}">
                    <a16:creationId xmlns:a16="http://schemas.microsoft.com/office/drawing/2014/main" id="{39386B97-CE07-7BD5-29B7-0FF307B7D382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3463724" y="4750822"/>
                <a:ext cx="56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102765" name="Freihand 102764">
                <a:extLst>
                  <a:ext uri="{FF2B5EF4-FFF2-40B4-BE49-F238E27FC236}">
                    <a16:creationId xmlns:a16="http://schemas.microsoft.com/office/drawing/2014/main" id="{49813C99-1D1E-4883-BACA-B52D800E94D0}"/>
                  </a:ext>
                </a:extLst>
              </p14:cNvPr>
              <p14:cNvContentPartPr/>
              <p14:nvPr/>
            </p14:nvContentPartPr>
            <p14:xfrm>
              <a:off x="3470924" y="4719502"/>
              <a:ext cx="160920" cy="219240"/>
            </p14:xfrm>
          </p:contentPart>
        </mc:Choice>
        <mc:Fallback>
          <p:pic>
            <p:nvPicPr>
              <p:cNvPr id="102765" name="Freihand 102764">
                <a:extLst>
                  <a:ext uri="{FF2B5EF4-FFF2-40B4-BE49-F238E27FC236}">
                    <a16:creationId xmlns:a16="http://schemas.microsoft.com/office/drawing/2014/main" id="{49813C99-1D1E-4883-BACA-B52D800E94D0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461924" y="4710862"/>
                <a:ext cx="1785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102767" name="Freihand 102766">
                <a:extLst>
                  <a:ext uri="{FF2B5EF4-FFF2-40B4-BE49-F238E27FC236}">
                    <a16:creationId xmlns:a16="http://schemas.microsoft.com/office/drawing/2014/main" id="{2CA67A6C-7219-AF74-5984-72708516F17B}"/>
                  </a:ext>
                </a:extLst>
              </p14:cNvPr>
              <p14:cNvContentPartPr/>
              <p14:nvPr/>
            </p14:nvContentPartPr>
            <p14:xfrm>
              <a:off x="3277244" y="4747582"/>
              <a:ext cx="127800" cy="193680"/>
            </p14:xfrm>
          </p:contentPart>
        </mc:Choice>
        <mc:Fallback>
          <p:pic>
            <p:nvPicPr>
              <p:cNvPr id="102767" name="Freihand 102766">
                <a:extLst>
                  <a:ext uri="{FF2B5EF4-FFF2-40B4-BE49-F238E27FC236}">
                    <a16:creationId xmlns:a16="http://schemas.microsoft.com/office/drawing/2014/main" id="{2CA67A6C-7219-AF74-5984-72708516F17B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268604" y="4738582"/>
                <a:ext cx="1454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102768" name="Freihand 102767">
                <a:extLst>
                  <a:ext uri="{FF2B5EF4-FFF2-40B4-BE49-F238E27FC236}">
                    <a16:creationId xmlns:a16="http://schemas.microsoft.com/office/drawing/2014/main" id="{5598DC3E-C829-3F89-F5E3-089970D055BE}"/>
                  </a:ext>
                </a:extLst>
              </p14:cNvPr>
              <p14:cNvContentPartPr/>
              <p14:nvPr/>
            </p14:nvContentPartPr>
            <p14:xfrm>
              <a:off x="3337364" y="4863142"/>
              <a:ext cx="43560" cy="52920"/>
            </p14:xfrm>
          </p:contentPart>
        </mc:Choice>
        <mc:Fallback>
          <p:pic>
            <p:nvPicPr>
              <p:cNvPr id="102768" name="Freihand 102767">
                <a:extLst>
                  <a:ext uri="{FF2B5EF4-FFF2-40B4-BE49-F238E27FC236}">
                    <a16:creationId xmlns:a16="http://schemas.microsoft.com/office/drawing/2014/main" id="{5598DC3E-C829-3F89-F5E3-089970D055BE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328364" y="4854142"/>
                <a:ext cx="61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102770" name="Freihand 102769">
                <a:extLst>
                  <a:ext uri="{FF2B5EF4-FFF2-40B4-BE49-F238E27FC236}">
                    <a16:creationId xmlns:a16="http://schemas.microsoft.com/office/drawing/2014/main" id="{1CE1880C-79EB-D15A-FC84-5623C38E8C22}"/>
                  </a:ext>
                </a:extLst>
              </p14:cNvPr>
              <p14:cNvContentPartPr/>
              <p14:nvPr/>
            </p14:nvContentPartPr>
            <p14:xfrm>
              <a:off x="3678644" y="4887262"/>
              <a:ext cx="95400" cy="101520"/>
            </p14:xfrm>
          </p:contentPart>
        </mc:Choice>
        <mc:Fallback>
          <p:pic>
            <p:nvPicPr>
              <p:cNvPr id="102770" name="Freihand 102769">
                <a:extLst>
                  <a:ext uri="{FF2B5EF4-FFF2-40B4-BE49-F238E27FC236}">
                    <a16:creationId xmlns:a16="http://schemas.microsoft.com/office/drawing/2014/main" id="{1CE1880C-79EB-D15A-FC84-5623C38E8C2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670004" y="4878262"/>
                <a:ext cx="113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102771" name="Freihand 102770">
                <a:extLst>
                  <a:ext uri="{FF2B5EF4-FFF2-40B4-BE49-F238E27FC236}">
                    <a16:creationId xmlns:a16="http://schemas.microsoft.com/office/drawing/2014/main" id="{5011739E-1D29-B0D6-E385-B51C0D5919EE}"/>
                  </a:ext>
                </a:extLst>
              </p14:cNvPr>
              <p14:cNvContentPartPr/>
              <p14:nvPr/>
            </p14:nvContentPartPr>
            <p14:xfrm>
              <a:off x="3723284" y="4609342"/>
              <a:ext cx="64440" cy="167760"/>
            </p14:xfrm>
          </p:contentPart>
        </mc:Choice>
        <mc:Fallback>
          <p:pic>
            <p:nvPicPr>
              <p:cNvPr id="102771" name="Freihand 102770">
                <a:extLst>
                  <a:ext uri="{FF2B5EF4-FFF2-40B4-BE49-F238E27FC236}">
                    <a16:creationId xmlns:a16="http://schemas.microsoft.com/office/drawing/2014/main" id="{5011739E-1D29-B0D6-E385-B51C0D5919E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714284" y="4600702"/>
                <a:ext cx="820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102772" name="Freihand 102771">
                <a:extLst>
                  <a:ext uri="{FF2B5EF4-FFF2-40B4-BE49-F238E27FC236}">
                    <a16:creationId xmlns:a16="http://schemas.microsoft.com/office/drawing/2014/main" id="{E6978D5A-7929-BAEF-CD9E-325A3E49B0BE}"/>
                  </a:ext>
                </a:extLst>
              </p14:cNvPr>
              <p14:cNvContentPartPr/>
              <p14:nvPr/>
            </p14:nvContentPartPr>
            <p14:xfrm>
              <a:off x="3705644" y="4665502"/>
              <a:ext cx="88200" cy="7560"/>
            </p14:xfrm>
          </p:contentPart>
        </mc:Choice>
        <mc:Fallback>
          <p:pic>
            <p:nvPicPr>
              <p:cNvPr id="102772" name="Freihand 102771">
                <a:extLst>
                  <a:ext uri="{FF2B5EF4-FFF2-40B4-BE49-F238E27FC236}">
                    <a16:creationId xmlns:a16="http://schemas.microsoft.com/office/drawing/2014/main" id="{E6978D5A-7929-BAEF-CD9E-325A3E49B0BE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696644" y="4656502"/>
                <a:ext cx="105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90" name="Gruppieren 102789">
            <a:extLst>
              <a:ext uri="{FF2B5EF4-FFF2-40B4-BE49-F238E27FC236}">
                <a16:creationId xmlns:a16="http://schemas.microsoft.com/office/drawing/2014/main" id="{718B897F-5FEE-0F30-6DE0-E75A352AEFE2}"/>
              </a:ext>
            </a:extLst>
          </p:cNvPr>
          <p:cNvGrpSpPr/>
          <p:nvPr/>
        </p:nvGrpSpPr>
        <p:grpSpPr>
          <a:xfrm>
            <a:off x="3958364" y="4617262"/>
            <a:ext cx="2074320" cy="406080"/>
            <a:chOff x="3958364" y="4617262"/>
            <a:chExt cx="207432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B81F69D0-F19B-92E9-9512-350725250CA4}"/>
                    </a:ext>
                  </a:extLst>
                </p14:cNvPr>
                <p14:cNvContentPartPr/>
                <p14:nvPr/>
              </p14:nvContentPartPr>
              <p14:xfrm>
                <a:off x="3958364" y="4795822"/>
                <a:ext cx="140040" cy="1080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B81F69D0-F19B-92E9-9512-350725250CA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949724" y="478718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C1E83A23-1D4A-F0AF-A188-ED8D84370AA2}"/>
                    </a:ext>
                  </a:extLst>
                </p14:cNvPr>
                <p14:cNvContentPartPr/>
                <p14:nvPr/>
              </p14:nvContentPartPr>
              <p14:xfrm>
                <a:off x="3962684" y="4867462"/>
                <a:ext cx="146880" cy="900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C1E83A23-1D4A-F0AF-A188-ED8D84370AA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953684" y="4858822"/>
                  <a:ext cx="164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BADC02B1-9A06-1292-5C55-C47587750978}"/>
                    </a:ext>
                  </a:extLst>
                </p14:cNvPr>
                <p14:cNvContentPartPr/>
                <p14:nvPr/>
              </p14:nvContentPartPr>
              <p14:xfrm>
                <a:off x="4244204" y="4833622"/>
                <a:ext cx="128880" cy="12240"/>
              </p14:xfrm>
            </p:contentPart>
          </mc:Choice>
          <mc:Fallback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BADC02B1-9A06-1292-5C55-C4758775097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235564" y="4824622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DF7D1B7D-71BB-D508-EC17-E84EA4C968E5}"/>
                    </a:ext>
                  </a:extLst>
                </p14:cNvPr>
                <p14:cNvContentPartPr/>
                <p14:nvPr/>
              </p14:nvContentPartPr>
              <p14:xfrm>
                <a:off x="4471004" y="4680622"/>
                <a:ext cx="99000" cy="23544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DF7D1B7D-71BB-D508-EC17-E84EA4C968E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462364" y="4671982"/>
                  <a:ext cx="116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C7687A47-3768-52F7-A8D6-20271D3DC1AE}"/>
                    </a:ext>
                  </a:extLst>
                </p14:cNvPr>
                <p14:cNvContentPartPr/>
                <p14:nvPr/>
              </p14:nvContentPartPr>
              <p14:xfrm>
                <a:off x="4625084" y="4688902"/>
                <a:ext cx="106200" cy="16956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C7687A47-3768-52F7-A8D6-20271D3DC1A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616444" y="4680262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72BC087F-67E5-6BA1-2DB2-02385B0B232A}"/>
                    </a:ext>
                  </a:extLst>
                </p14:cNvPr>
                <p14:cNvContentPartPr/>
                <p14:nvPr/>
              </p14:nvContentPartPr>
              <p14:xfrm>
                <a:off x="4648484" y="4699342"/>
                <a:ext cx="132840" cy="16272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72BC087F-67E5-6BA1-2DB2-02385B0B232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639484" y="4690342"/>
                  <a:ext cx="150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A501C718-419F-C9FA-950C-CA2E82EB7186}"/>
                    </a:ext>
                  </a:extLst>
                </p14:cNvPr>
                <p14:cNvContentPartPr/>
                <p14:nvPr/>
              </p14:nvContentPartPr>
              <p14:xfrm>
                <a:off x="4834964" y="4722742"/>
                <a:ext cx="95400" cy="13860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A501C718-419F-C9FA-950C-CA2E82EB718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826324" y="4713742"/>
                  <a:ext cx="113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B62C5B00-41E1-2AF5-34C7-8CDB17A5BD59}"/>
                    </a:ext>
                  </a:extLst>
                </p14:cNvPr>
                <p14:cNvContentPartPr/>
                <p14:nvPr/>
              </p14:nvContentPartPr>
              <p14:xfrm>
                <a:off x="5126204" y="4725262"/>
                <a:ext cx="10800" cy="13932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B62C5B00-41E1-2AF5-34C7-8CDB17A5BD5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117204" y="4716262"/>
                  <a:ext cx="28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02783" name="Freihand 102782">
                  <a:extLst>
                    <a:ext uri="{FF2B5EF4-FFF2-40B4-BE49-F238E27FC236}">
                      <a16:creationId xmlns:a16="http://schemas.microsoft.com/office/drawing/2014/main" id="{B4FB64E6-8CCC-1E02-1450-B0864EF83C62}"/>
                    </a:ext>
                  </a:extLst>
                </p14:cNvPr>
                <p14:cNvContentPartPr/>
                <p14:nvPr/>
              </p14:nvContentPartPr>
              <p14:xfrm>
                <a:off x="5070044" y="4693942"/>
                <a:ext cx="153720" cy="180720"/>
              </p14:xfrm>
            </p:contentPart>
          </mc:Choice>
          <mc:Fallback>
            <p:pic>
              <p:nvPicPr>
                <p:cNvPr id="102783" name="Freihand 102782">
                  <a:extLst>
                    <a:ext uri="{FF2B5EF4-FFF2-40B4-BE49-F238E27FC236}">
                      <a16:creationId xmlns:a16="http://schemas.microsoft.com/office/drawing/2014/main" id="{B4FB64E6-8CCC-1E02-1450-B0864EF83C6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061044" y="4684942"/>
                  <a:ext cx="171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BA39C109-A584-7CEF-DD35-BB0A363C575A}"/>
                    </a:ext>
                  </a:extLst>
                </p14:cNvPr>
                <p14:cNvContentPartPr/>
                <p14:nvPr/>
              </p14:nvContentPartPr>
              <p14:xfrm>
                <a:off x="5345444" y="4712302"/>
                <a:ext cx="9720" cy="148320"/>
              </p14:xfrm>
            </p:contentPart>
          </mc:Choice>
          <mc:Fallback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BA39C109-A584-7CEF-DD35-BB0A363C575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36444" y="4703662"/>
                  <a:ext cx="2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85CBB0DA-D95F-FFB2-6B7C-932B83AB6950}"/>
                    </a:ext>
                  </a:extLst>
                </p14:cNvPr>
                <p14:cNvContentPartPr/>
                <p14:nvPr/>
              </p14:nvContentPartPr>
              <p14:xfrm>
                <a:off x="5304764" y="4711942"/>
                <a:ext cx="251640" cy="122400"/>
              </p14:xfrm>
            </p:contentPart>
          </mc:Choice>
          <mc:Fallback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85CBB0DA-D95F-FFB2-6B7C-932B83AB695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295764" y="4702942"/>
                  <a:ext cx="269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02786" name="Freihand 102785">
                  <a:extLst>
                    <a:ext uri="{FF2B5EF4-FFF2-40B4-BE49-F238E27FC236}">
                      <a16:creationId xmlns:a16="http://schemas.microsoft.com/office/drawing/2014/main" id="{8A8F8021-0BD3-6DF6-3EBF-D9D649106436}"/>
                    </a:ext>
                  </a:extLst>
                </p14:cNvPr>
                <p14:cNvContentPartPr/>
                <p14:nvPr/>
              </p14:nvContentPartPr>
              <p14:xfrm>
                <a:off x="5713364" y="4724542"/>
                <a:ext cx="5040" cy="120600"/>
              </p14:xfrm>
            </p:contentPart>
          </mc:Choice>
          <mc:Fallback>
            <p:pic>
              <p:nvPicPr>
                <p:cNvPr id="102786" name="Freihand 102785">
                  <a:extLst>
                    <a:ext uri="{FF2B5EF4-FFF2-40B4-BE49-F238E27FC236}">
                      <a16:creationId xmlns:a16="http://schemas.microsoft.com/office/drawing/2014/main" id="{8A8F8021-0BD3-6DF6-3EBF-D9D64910643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704364" y="4715902"/>
                  <a:ext cx="2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02787" name="Freihand 102786">
                  <a:extLst>
                    <a:ext uri="{FF2B5EF4-FFF2-40B4-BE49-F238E27FC236}">
                      <a16:creationId xmlns:a16="http://schemas.microsoft.com/office/drawing/2014/main" id="{14E3F7AE-6C5B-BB5F-5463-8119594EFACC}"/>
                    </a:ext>
                  </a:extLst>
                </p14:cNvPr>
                <p14:cNvContentPartPr/>
                <p14:nvPr/>
              </p14:nvContentPartPr>
              <p14:xfrm>
                <a:off x="5638124" y="4675582"/>
                <a:ext cx="228600" cy="134640"/>
              </p14:xfrm>
            </p:contentPart>
          </mc:Choice>
          <mc:Fallback>
            <p:pic>
              <p:nvPicPr>
                <p:cNvPr id="102787" name="Freihand 102786">
                  <a:extLst>
                    <a:ext uri="{FF2B5EF4-FFF2-40B4-BE49-F238E27FC236}">
                      <a16:creationId xmlns:a16="http://schemas.microsoft.com/office/drawing/2014/main" id="{14E3F7AE-6C5B-BB5F-5463-8119594EFAC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629124" y="4666942"/>
                  <a:ext cx="246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73101382-3A7C-2818-383C-33E29430B031}"/>
                    </a:ext>
                  </a:extLst>
                </p14:cNvPr>
                <p14:cNvContentPartPr/>
                <p14:nvPr/>
              </p14:nvContentPartPr>
              <p14:xfrm>
                <a:off x="5781764" y="4657582"/>
                <a:ext cx="193680" cy="175680"/>
              </p14:xfrm>
            </p:contentPart>
          </mc:Choice>
          <mc:Fallback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73101382-3A7C-2818-383C-33E29430B03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773124" y="4648942"/>
                  <a:ext cx="211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02789" name="Freihand 102788">
                  <a:extLst>
                    <a:ext uri="{FF2B5EF4-FFF2-40B4-BE49-F238E27FC236}">
                      <a16:creationId xmlns:a16="http://schemas.microsoft.com/office/drawing/2014/main" id="{7D515C66-453E-8027-7474-F8A76345D49B}"/>
                    </a:ext>
                  </a:extLst>
                </p14:cNvPr>
                <p14:cNvContentPartPr/>
                <p14:nvPr/>
              </p14:nvContentPartPr>
              <p14:xfrm>
                <a:off x="5864924" y="4617262"/>
                <a:ext cx="167760" cy="406080"/>
              </p14:xfrm>
            </p:contentPart>
          </mc:Choice>
          <mc:Fallback>
            <p:pic>
              <p:nvPicPr>
                <p:cNvPr id="102789" name="Freihand 102788">
                  <a:extLst>
                    <a:ext uri="{FF2B5EF4-FFF2-40B4-BE49-F238E27FC236}">
                      <a16:creationId xmlns:a16="http://schemas.microsoft.com/office/drawing/2014/main" id="{7D515C66-453E-8027-7474-F8A76345D49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856284" y="4608622"/>
                  <a:ext cx="1854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102791" name="Freihand 102790">
                <a:extLst>
                  <a:ext uri="{FF2B5EF4-FFF2-40B4-BE49-F238E27FC236}">
                    <a16:creationId xmlns:a16="http://schemas.microsoft.com/office/drawing/2014/main" id="{A419B28A-DBC2-842D-57C6-99337D26B5C7}"/>
                  </a:ext>
                </a:extLst>
              </p14:cNvPr>
              <p14:cNvContentPartPr/>
              <p14:nvPr/>
            </p14:nvContentPartPr>
            <p14:xfrm>
              <a:off x="10260164" y="2929222"/>
              <a:ext cx="257760" cy="52920"/>
            </p14:xfrm>
          </p:contentPart>
        </mc:Choice>
        <mc:Fallback>
          <p:pic>
            <p:nvPicPr>
              <p:cNvPr id="102791" name="Freihand 102790">
                <a:extLst>
                  <a:ext uri="{FF2B5EF4-FFF2-40B4-BE49-F238E27FC236}">
                    <a16:creationId xmlns:a16="http://schemas.microsoft.com/office/drawing/2014/main" id="{A419B28A-DBC2-842D-57C6-99337D26B5C7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0251164" y="2920582"/>
                <a:ext cx="2754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93" name="Gruppieren 102792">
            <a:extLst>
              <a:ext uri="{FF2B5EF4-FFF2-40B4-BE49-F238E27FC236}">
                <a16:creationId xmlns:a16="http://schemas.microsoft.com/office/drawing/2014/main" id="{9954507C-2876-5EB8-62B0-05D59BE0806D}"/>
              </a:ext>
            </a:extLst>
          </p:cNvPr>
          <p:cNvGrpSpPr/>
          <p:nvPr/>
        </p:nvGrpSpPr>
        <p:grpSpPr>
          <a:xfrm>
            <a:off x="8793884" y="2375902"/>
            <a:ext cx="2030040" cy="289800"/>
            <a:chOff x="8793884" y="2375902"/>
            <a:chExt cx="203004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8A503674-F6B8-3DFC-8402-567A50F10EB6}"/>
                    </a:ext>
                  </a:extLst>
                </p14:cNvPr>
                <p14:cNvContentPartPr/>
                <p14:nvPr/>
              </p14:nvContentPartPr>
              <p14:xfrm>
                <a:off x="9747884" y="2414782"/>
                <a:ext cx="293040" cy="23868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8A503674-F6B8-3DFC-8402-567A50F10EB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738884" y="2405782"/>
                  <a:ext cx="310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D1C42F3E-8BC5-309E-2EBE-59E95DB52DE0}"/>
                    </a:ext>
                  </a:extLst>
                </p14:cNvPr>
                <p14:cNvContentPartPr/>
                <p14:nvPr/>
              </p14:nvContentPartPr>
              <p14:xfrm>
                <a:off x="8818364" y="2375902"/>
                <a:ext cx="1217520" cy="4500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D1C42F3E-8BC5-309E-2EBE-59E95DB52DE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809724" y="2367262"/>
                  <a:ext cx="1235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4541CFA1-69D2-B4DC-2AD0-BB4DA5F887C3}"/>
                    </a:ext>
                  </a:extLst>
                </p14:cNvPr>
                <p14:cNvContentPartPr/>
                <p14:nvPr/>
              </p14:nvContentPartPr>
              <p14:xfrm>
                <a:off x="8793884" y="2394622"/>
                <a:ext cx="1000440" cy="261360"/>
              </p14:xfrm>
            </p:contentPart>
          </mc:Choice>
          <mc:Fallback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4541CFA1-69D2-B4DC-2AD0-BB4DA5F887C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784884" y="2385982"/>
                  <a:ext cx="1018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02724" name="Freihand 102723">
                  <a:extLst>
                    <a:ext uri="{FF2B5EF4-FFF2-40B4-BE49-F238E27FC236}">
                      <a16:creationId xmlns:a16="http://schemas.microsoft.com/office/drawing/2014/main" id="{30EC6C87-1C21-9892-FB3F-0A6A54DFAC86}"/>
                    </a:ext>
                  </a:extLst>
                </p14:cNvPr>
                <p14:cNvContentPartPr/>
                <p14:nvPr/>
              </p14:nvContentPartPr>
              <p14:xfrm>
                <a:off x="9205004" y="2473462"/>
                <a:ext cx="157680" cy="132840"/>
              </p14:xfrm>
            </p:contentPart>
          </mc:Choice>
          <mc:Fallback>
            <p:pic>
              <p:nvPicPr>
                <p:cNvPr id="102724" name="Freihand 102723">
                  <a:extLst>
                    <a:ext uri="{FF2B5EF4-FFF2-40B4-BE49-F238E27FC236}">
                      <a16:creationId xmlns:a16="http://schemas.microsoft.com/office/drawing/2014/main" id="{30EC6C87-1C21-9892-FB3F-0A6A54DFAC8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196364" y="2464822"/>
                  <a:ext cx="175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D31A80E3-8E6B-26F9-878D-9C42B87D04C6}"/>
                    </a:ext>
                  </a:extLst>
                </p14:cNvPr>
                <p14:cNvContentPartPr/>
                <p14:nvPr/>
              </p14:nvContentPartPr>
              <p14:xfrm>
                <a:off x="9305084" y="2448622"/>
                <a:ext cx="108360" cy="171000"/>
              </p14:xfrm>
            </p:contentPart>
          </mc:Choice>
          <mc:Fallback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D31A80E3-8E6B-26F9-878D-9C42B87D04C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296084" y="2439622"/>
                  <a:ext cx="12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02727" name="Freihand 102726">
                  <a:extLst>
                    <a:ext uri="{FF2B5EF4-FFF2-40B4-BE49-F238E27FC236}">
                      <a16:creationId xmlns:a16="http://schemas.microsoft.com/office/drawing/2014/main" id="{790393C5-CF51-70AD-C885-DCCCD780BB39}"/>
                    </a:ext>
                  </a:extLst>
                </p14:cNvPr>
                <p14:cNvContentPartPr/>
                <p14:nvPr/>
              </p14:nvContentPartPr>
              <p14:xfrm>
                <a:off x="8835644" y="2628262"/>
                <a:ext cx="1976760" cy="37440"/>
              </p14:xfrm>
            </p:contentPart>
          </mc:Choice>
          <mc:Fallback>
            <p:pic>
              <p:nvPicPr>
                <p:cNvPr id="102727" name="Freihand 102726">
                  <a:extLst>
                    <a:ext uri="{FF2B5EF4-FFF2-40B4-BE49-F238E27FC236}">
                      <a16:creationId xmlns:a16="http://schemas.microsoft.com/office/drawing/2014/main" id="{790393C5-CF51-70AD-C885-DCCCD780BB3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826644" y="2619622"/>
                  <a:ext cx="199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54C9D0B6-A538-92BC-8332-0DFD652CEBE1}"/>
                    </a:ext>
                  </a:extLst>
                </p14:cNvPr>
                <p14:cNvContentPartPr/>
                <p14:nvPr/>
              </p14:nvContentPartPr>
              <p14:xfrm>
                <a:off x="10592084" y="2415862"/>
                <a:ext cx="231840" cy="239760"/>
              </p14:xfrm>
            </p:contentPart>
          </mc:Choice>
          <mc:Fallback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54C9D0B6-A538-92BC-8332-0DFD652CEBE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583084" y="2406862"/>
                  <a:ext cx="249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B8AA373A-4710-724C-3325-78A15B29156F}"/>
                    </a:ext>
                  </a:extLst>
                </p14:cNvPr>
                <p14:cNvContentPartPr/>
                <p14:nvPr/>
              </p14:nvContentPartPr>
              <p14:xfrm>
                <a:off x="8848604" y="2376622"/>
                <a:ext cx="1801800" cy="5832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B8AA373A-4710-724C-3325-78A15B29156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839604" y="2367982"/>
                  <a:ext cx="1819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FB2A5DB5-FBFC-6658-2D97-80A71C407451}"/>
                    </a:ext>
                  </a:extLst>
                </p14:cNvPr>
                <p14:cNvContentPartPr/>
                <p14:nvPr/>
              </p14:nvContentPartPr>
              <p14:xfrm>
                <a:off x="10110404" y="2554462"/>
                <a:ext cx="14400" cy="9324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FB2A5DB5-FBFC-6658-2D97-80A71C40745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101764" y="2545462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4C66C554-A3FB-0D70-EDCF-A04B244D710F}"/>
                    </a:ext>
                  </a:extLst>
                </p14:cNvPr>
                <p14:cNvContentPartPr/>
                <p14:nvPr/>
              </p14:nvContentPartPr>
              <p14:xfrm>
                <a:off x="10069724" y="2501182"/>
                <a:ext cx="81360" cy="11556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4C66C554-A3FB-0D70-EDCF-A04B244D710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061084" y="2492542"/>
                  <a:ext cx="99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DC2A23C5-B312-70CC-1D7D-061D9E88F6C0}"/>
                    </a:ext>
                  </a:extLst>
                </p14:cNvPr>
                <p14:cNvContentPartPr/>
                <p14:nvPr/>
              </p14:nvContentPartPr>
              <p14:xfrm>
                <a:off x="10327844" y="2521342"/>
                <a:ext cx="143280" cy="55800"/>
              </p14:xfrm>
            </p:contentPart>
          </mc:Choice>
          <mc:Fallback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DC2A23C5-B312-70CC-1D7D-061D9E88F6C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319204" y="2512702"/>
                  <a:ext cx="160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02737" name="Freihand 102736">
                  <a:extLst>
                    <a:ext uri="{FF2B5EF4-FFF2-40B4-BE49-F238E27FC236}">
                      <a16:creationId xmlns:a16="http://schemas.microsoft.com/office/drawing/2014/main" id="{FBD0C8AB-8A23-586D-56D4-30D274500B26}"/>
                    </a:ext>
                  </a:extLst>
                </p14:cNvPr>
                <p14:cNvContentPartPr/>
                <p14:nvPr/>
              </p14:nvContentPartPr>
              <p14:xfrm>
                <a:off x="10608284" y="2546182"/>
                <a:ext cx="14760" cy="61920"/>
              </p14:xfrm>
            </p:contentPart>
          </mc:Choice>
          <mc:Fallback>
            <p:pic>
              <p:nvPicPr>
                <p:cNvPr id="102737" name="Freihand 102736">
                  <a:extLst>
                    <a:ext uri="{FF2B5EF4-FFF2-40B4-BE49-F238E27FC236}">
                      <a16:creationId xmlns:a16="http://schemas.microsoft.com/office/drawing/2014/main" id="{FBD0C8AB-8A23-586D-56D4-30D274500B2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599644" y="2537182"/>
                  <a:ext cx="32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8365BAF7-D836-76B9-39ED-266203FBE1C0}"/>
                    </a:ext>
                  </a:extLst>
                </p14:cNvPr>
                <p14:cNvContentPartPr/>
                <p14:nvPr/>
              </p14:nvContentPartPr>
              <p14:xfrm>
                <a:off x="10569764" y="2538622"/>
                <a:ext cx="130680" cy="83160"/>
              </p14:xfrm>
            </p:contentPart>
          </mc:Choice>
          <mc:Fallback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8365BAF7-D836-76B9-39ED-266203FBE1C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560764" y="2529982"/>
                  <a:ext cx="14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2C317C73-3C6A-9626-FEC8-FCA56051A991}"/>
                    </a:ext>
                  </a:extLst>
                </p14:cNvPr>
                <p14:cNvContentPartPr/>
                <p14:nvPr/>
              </p14:nvContentPartPr>
              <p14:xfrm>
                <a:off x="10217324" y="2404342"/>
                <a:ext cx="385920" cy="255240"/>
              </p14:xfrm>
            </p:contentPart>
          </mc:Choice>
          <mc:Fallback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2C317C73-3C6A-9626-FEC8-FCA56051A99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08324" y="2395702"/>
                  <a:ext cx="4035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06" name="Gruppieren 102805">
            <a:extLst>
              <a:ext uri="{FF2B5EF4-FFF2-40B4-BE49-F238E27FC236}">
                <a16:creationId xmlns:a16="http://schemas.microsoft.com/office/drawing/2014/main" id="{ED551A2A-926C-FCA5-8FEF-E332E6F28752}"/>
              </a:ext>
            </a:extLst>
          </p:cNvPr>
          <p:cNvGrpSpPr/>
          <p:nvPr/>
        </p:nvGrpSpPr>
        <p:grpSpPr>
          <a:xfrm>
            <a:off x="626564" y="5309182"/>
            <a:ext cx="1772640" cy="238320"/>
            <a:chOff x="626564" y="5309182"/>
            <a:chExt cx="177264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E5343C42-36E8-0719-A45F-D1CB4A71985D}"/>
                    </a:ext>
                  </a:extLst>
                </p14:cNvPr>
                <p14:cNvContentPartPr/>
                <p14:nvPr/>
              </p14:nvContentPartPr>
              <p14:xfrm>
                <a:off x="626564" y="5325382"/>
                <a:ext cx="138240" cy="22212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E5343C42-36E8-0719-A45F-D1CB4A71985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7924" y="5316382"/>
                  <a:ext cx="155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488CA979-DDF3-5923-EC75-15B1D08AF4DB}"/>
                    </a:ext>
                  </a:extLst>
                </p14:cNvPr>
                <p14:cNvContentPartPr/>
                <p14:nvPr/>
              </p14:nvContentPartPr>
              <p14:xfrm>
                <a:off x="661844" y="5438782"/>
                <a:ext cx="100800" cy="21960"/>
              </p14:xfrm>
            </p:contentPart>
          </mc:Choice>
          <mc:Fallback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488CA979-DDF3-5923-EC75-15B1D08AF4D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52844" y="5430142"/>
                  <a:ext cx="11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61380F0E-5A73-1870-2EA4-A1275D6A4009}"/>
                    </a:ext>
                  </a:extLst>
                </p14:cNvPr>
                <p14:cNvContentPartPr/>
                <p14:nvPr/>
              </p14:nvContentPartPr>
              <p14:xfrm>
                <a:off x="800084" y="5429062"/>
                <a:ext cx="93240" cy="9972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61380F0E-5A73-1870-2EA4-A1275D6A400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91084" y="5420062"/>
                  <a:ext cx="11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CC4E8D0E-FF89-9177-CD67-9D6EE921996A}"/>
                    </a:ext>
                  </a:extLst>
                </p14:cNvPr>
                <p14:cNvContentPartPr/>
                <p14:nvPr/>
              </p14:nvContentPartPr>
              <p14:xfrm>
                <a:off x="935084" y="5326822"/>
                <a:ext cx="84600" cy="19332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CC4E8D0E-FF89-9177-CD67-9D6EE921996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26444" y="5318182"/>
                  <a:ext cx="102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556E096B-988A-8B1A-9EF3-0DBC79CB45C4}"/>
                    </a:ext>
                  </a:extLst>
                </p14:cNvPr>
                <p14:cNvContentPartPr/>
                <p14:nvPr/>
              </p14:nvContentPartPr>
              <p14:xfrm>
                <a:off x="1087004" y="5378302"/>
                <a:ext cx="247320" cy="135720"/>
              </p14:xfrm>
            </p:contentPart>
          </mc:Choice>
          <mc:Fallback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556E096B-988A-8B1A-9EF3-0DBC79CB45C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78004" y="5369662"/>
                  <a:ext cx="264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D2FC4ABF-EAEA-CE8C-B730-456B6FB4FE40}"/>
                    </a:ext>
                  </a:extLst>
                </p14:cNvPr>
                <p14:cNvContentPartPr/>
                <p14:nvPr/>
              </p14:nvContentPartPr>
              <p14:xfrm>
                <a:off x="1305164" y="5340142"/>
                <a:ext cx="14400" cy="11160"/>
              </p14:xfrm>
            </p:contentPart>
          </mc:Choice>
          <mc:Fallback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D2FC4ABF-EAEA-CE8C-B730-456B6FB4FE4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296524" y="5331502"/>
                  <a:ext cx="3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02800" name="Freihand 102799">
                  <a:extLst>
                    <a:ext uri="{FF2B5EF4-FFF2-40B4-BE49-F238E27FC236}">
                      <a16:creationId xmlns:a16="http://schemas.microsoft.com/office/drawing/2014/main" id="{96354D41-3483-1357-B2EC-BD06FB2FC9EE}"/>
                    </a:ext>
                  </a:extLst>
                </p14:cNvPr>
                <p14:cNvContentPartPr/>
                <p14:nvPr/>
              </p14:nvContentPartPr>
              <p14:xfrm>
                <a:off x="1363484" y="5398462"/>
                <a:ext cx="100440" cy="109080"/>
              </p14:xfrm>
            </p:contentPart>
          </mc:Choice>
          <mc:Fallback>
            <p:pic>
              <p:nvPicPr>
                <p:cNvPr id="102800" name="Freihand 102799">
                  <a:extLst>
                    <a:ext uri="{FF2B5EF4-FFF2-40B4-BE49-F238E27FC236}">
                      <a16:creationId xmlns:a16="http://schemas.microsoft.com/office/drawing/2014/main" id="{96354D41-3483-1357-B2EC-BD06FB2FC9EE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54484" y="5389822"/>
                  <a:ext cx="118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3C89068B-73EB-8050-AB26-3964C7B2CBD7}"/>
                    </a:ext>
                  </a:extLst>
                </p14:cNvPr>
                <p14:cNvContentPartPr/>
                <p14:nvPr/>
              </p14:nvContentPartPr>
              <p14:xfrm>
                <a:off x="1494884" y="5421502"/>
                <a:ext cx="126360" cy="82080"/>
              </p14:xfrm>
            </p:contentPart>
          </mc:Choice>
          <mc:Fallback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3C89068B-73EB-8050-AB26-3964C7B2CBD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486244" y="5412862"/>
                  <a:ext cx="14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02802" name="Freihand 102801">
                  <a:extLst>
                    <a:ext uri="{FF2B5EF4-FFF2-40B4-BE49-F238E27FC236}">
                      <a16:creationId xmlns:a16="http://schemas.microsoft.com/office/drawing/2014/main" id="{FE5DA800-D326-4C48-58EE-25D7FB7A607F}"/>
                    </a:ext>
                  </a:extLst>
                </p14:cNvPr>
                <p14:cNvContentPartPr/>
                <p14:nvPr/>
              </p14:nvContentPartPr>
              <p14:xfrm>
                <a:off x="1646804" y="5309182"/>
                <a:ext cx="446040" cy="189720"/>
              </p14:xfrm>
            </p:contentPart>
          </mc:Choice>
          <mc:Fallback>
            <p:pic>
              <p:nvPicPr>
                <p:cNvPr id="102802" name="Freihand 102801">
                  <a:extLst>
                    <a:ext uri="{FF2B5EF4-FFF2-40B4-BE49-F238E27FC236}">
                      <a16:creationId xmlns:a16="http://schemas.microsoft.com/office/drawing/2014/main" id="{FE5DA800-D326-4C48-58EE-25D7FB7A607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638164" y="5300542"/>
                  <a:ext cx="463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266D9009-558C-9EBA-C76A-9CECC038E32F}"/>
                    </a:ext>
                  </a:extLst>
                </p14:cNvPr>
                <p14:cNvContentPartPr/>
                <p14:nvPr/>
              </p14:nvContentPartPr>
              <p14:xfrm>
                <a:off x="2212004" y="5366062"/>
                <a:ext cx="187200" cy="11880"/>
              </p14:xfrm>
            </p:contentPart>
          </mc:Choice>
          <mc:Fallback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266D9009-558C-9EBA-C76A-9CECC038E32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203004" y="5357062"/>
                  <a:ext cx="20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B171956D-2B79-8E7C-7517-1305CC36F73F}"/>
                    </a:ext>
                  </a:extLst>
                </p14:cNvPr>
                <p14:cNvContentPartPr/>
                <p14:nvPr/>
              </p14:nvContentPartPr>
              <p14:xfrm>
                <a:off x="2284004" y="5448502"/>
                <a:ext cx="114840" cy="2268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B171956D-2B79-8E7C-7517-1305CC36F73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275364" y="5439862"/>
                  <a:ext cx="1324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102805" name="Freihand 102804">
                <a:extLst>
                  <a:ext uri="{FF2B5EF4-FFF2-40B4-BE49-F238E27FC236}">
                    <a16:creationId xmlns:a16="http://schemas.microsoft.com/office/drawing/2014/main" id="{D4788AAD-2E97-5786-9378-F68F663D2987}"/>
                  </a:ext>
                </a:extLst>
              </p14:cNvPr>
              <p14:cNvContentPartPr/>
              <p14:nvPr/>
            </p14:nvContentPartPr>
            <p14:xfrm>
              <a:off x="2636804" y="5253742"/>
              <a:ext cx="182160" cy="190800"/>
            </p14:xfrm>
          </p:contentPart>
        </mc:Choice>
        <mc:Fallback>
          <p:pic>
            <p:nvPicPr>
              <p:cNvPr id="102805" name="Freihand 102804">
                <a:extLst>
                  <a:ext uri="{FF2B5EF4-FFF2-40B4-BE49-F238E27FC236}">
                    <a16:creationId xmlns:a16="http://schemas.microsoft.com/office/drawing/2014/main" id="{D4788AAD-2E97-5786-9378-F68F663D2987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2627804" y="5245102"/>
                <a:ext cx="19980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14" name="Gruppieren 102813">
            <a:extLst>
              <a:ext uri="{FF2B5EF4-FFF2-40B4-BE49-F238E27FC236}">
                <a16:creationId xmlns:a16="http://schemas.microsoft.com/office/drawing/2014/main" id="{5CEDD439-0E05-2027-341B-881F391A1E35}"/>
              </a:ext>
            </a:extLst>
          </p:cNvPr>
          <p:cNvGrpSpPr/>
          <p:nvPr/>
        </p:nvGrpSpPr>
        <p:grpSpPr>
          <a:xfrm>
            <a:off x="3373724" y="5322862"/>
            <a:ext cx="407880" cy="204840"/>
            <a:chOff x="3373724" y="5322862"/>
            <a:chExt cx="4078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84C7C021-54DD-7C1C-4AD9-AE321547E92C}"/>
                    </a:ext>
                  </a:extLst>
                </p14:cNvPr>
                <p14:cNvContentPartPr/>
                <p14:nvPr/>
              </p14:nvContentPartPr>
              <p14:xfrm>
                <a:off x="3373724" y="5377942"/>
                <a:ext cx="207720" cy="11160"/>
              </p14:xfrm>
            </p:contentPart>
          </mc:Choice>
          <mc:Fallback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84C7C021-54DD-7C1C-4AD9-AE321547E92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365084" y="5368942"/>
                  <a:ext cx="22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483586AC-6ABE-9CFC-B8DD-4BAEF34946EA}"/>
                    </a:ext>
                  </a:extLst>
                </p14:cNvPr>
                <p14:cNvContentPartPr/>
                <p14:nvPr/>
              </p14:nvContentPartPr>
              <p14:xfrm>
                <a:off x="3384524" y="5452822"/>
                <a:ext cx="199080" cy="24120"/>
              </p14:xfrm>
            </p:contentPart>
          </mc:Choice>
          <mc:Fallback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483586AC-6ABE-9CFC-B8DD-4BAEF34946E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375884" y="5443822"/>
                  <a:ext cx="21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02809" name="Freihand 102808">
                  <a:extLst>
                    <a:ext uri="{FF2B5EF4-FFF2-40B4-BE49-F238E27FC236}">
                      <a16:creationId xmlns:a16="http://schemas.microsoft.com/office/drawing/2014/main" id="{33D64E4E-B637-3A24-5ABC-01C1C69F43D7}"/>
                    </a:ext>
                  </a:extLst>
                </p14:cNvPr>
                <p14:cNvContentPartPr/>
                <p14:nvPr/>
              </p14:nvContentPartPr>
              <p14:xfrm>
                <a:off x="3609164" y="5322862"/>
                <a:ext cx="172440" cy="204840"/>
              </p14:xfrm>
            </p:contentPart>
          </mc:Choice>
          <mc:Fallback>
            <p:pic>
              <p:nvPicPr>
                <p:cNvPr id="102809" name="Freihand 102808">
                  <a:extLst>
                    <a:ext uri="{FF2B5EF4-FFF2-40B4-BE49-F238E27FC236}">
                      <a16:creationId xmlns:a16="http://schemas.microsoft.com/office/drawing/2014/main" id="{33D64E4E-B637-3A24-5ABC-01C1C69F43D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600164" y="5313862"/>
                  <a:ext cx="1900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62" name="Gruppieren 102861">
            <a:extLst>
              <a:ext uri="{FF2B5EF4-FFF2-40B4-BE49-F238E27FC236}">
                <a16:creationId xmlns:a16="http://schemas.microsoft.com/office/drawing/2014/main" id="{B2432917-7E61-930E-C00C-138492E80BE7}"/>
              </a:ext>
            </a:extLst>
          </p:cNvPr>
          <p:cNvGrpSpPr/>
          <p:nvPr/>
        </p:nvGrpSpPr>
        <p:grpSpPr>
          <a:xfrm>
            <a:off x="4126124" y="5092102"/>
            <a:ext cx="3967560" cy="1260360"/>
            <a:chOff x="4126124" y="5092102"/>
            <a:chExt cx="3967560" cy="12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8C8ADBC8-0627-5DF2-CF32-D5ECD48C6899}"/>
                    </a:ext>
                  </a:extLst>
                </p14:cNvPr>
                <p14:cNvContentPartPr/>
                <p14:nvPr/>
              </p14:nvContentPartPr>
              <p14:xfrm>
                <a:off x="4156364" y="5272102"/>
                <a:ext cx="158760" cy="19656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8C8ADBC8-0627-5DF2-CF32-D5ECD48C689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147364" y="5263102"/>
                  <a:ext cx="176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38043074-7977-3657-6D8F-B015A519A974}"/>
                    </a:ext>
                  </a:extLst>
                </p14:cNvPr>
                <p14:cNvContentPartPr/>
                <p14:nvPr/>
              </p14:nvContentPartPr>
              <p14:xfrm>
                <a:off x="4174724" y="5289742"/>
                <a:ext cx="267120" cy="23508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38043074-7977-3657-6D8F-B015A519A97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165724" y="5280742"/>
                  <a:ext cx="284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C8AB6331-2B9C-B5BE-38B1-C23BCB293176}"/>
                    </a:ext>
                  </a:extLst>
                </p14:cNvPr>
                <p14:cNvContentPartPr/>
                <p14:nvPr/>
              </p14:nvContentPartPr>
              <p14:xfrm>
                <a:off x="4490444" y="5304502"/>
                <a:ext cx="246600" cy="18972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C8AB6331-2B9C-B5BE-38B1-C23BCB29317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481444" y="5295862"/>
                  <a:ext cx="264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C409913A-6CAB-A007-9875-7F452C52DBBD}"/>
                    </a:ext>
                  </a:extLst>
                </p14:cNvPr>
                <p14:cNvContentPartPr/>
                <p14:nvPr/>
              </p14:nvContentPartPr>
              <p14:xfrm>
                <a:off x="4930724" y="5321062"/>
                <a:ext cx="150480" cy="10080"/>
              </p14:xfrm>
            </p:contentPart>
          </mc:Choice>
          <mc:Fallback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C409913A-6CAB-A007-9875-7F452C52DBB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921724" y="5312422"/>
                  <a:ext cx="168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76D99F18-99A4-9A6A-5E2F-2B254A419CC0}"/>
                    </a:ext>
                  </a:extLst>
                </p14:cNvPr>
                <p14:cNvContentPartPr/>
                <p14:nvPr/>
              </p14:nvContentPartPr>
              <p14:xfrm>
                <a:off x="4945124" y="5353822"/>
                <a:ext cx="147240" cy="21960"/>
              </p14:xfrm>
            </p:contentPart>
          </mc:Choice>
          <mc:Fallback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76D99F18-99A4-9A6A-5E2F-2B254A419CC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936124" y="5344822"/>
                  <a:ext cx="16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97C388B0-CC0C-40A7-8DE3-D4B81A015A49}"/>
                    </a:ext>
                  </a:extLst>
                </p14:cNvPr>
                <p14:cNvContentPartPr/>
                <p14:nvPr/>
              </p14:nvContentPartPr>
              <p14:xfrm>
                <a:off x="5243204" y="5233222"/>
                <a:ext cx="94680" cy="15120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97C388B0-CC0C-40A7-8DE3-D4B81A015A4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234564" y="5224582"/>
                  <a:ext cx="112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D442405F-4A1F-232E-26E2-670A41D1A1E6}"/>
                    </a:ext>
                  </a:extLst>
                </p14:cNvPr>
                <p14:cNvContentPartPr/>
                <p14:nvPr/>
              </p14:nvContentPartPr>
              <p14:xfrm>
                <a:off x="5301524" y="5241142"/>
                <a:ext cx="142200" cy="15408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D442405F-4A1F-232E-26E2-670A41D1A1E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292884" y="5232502"/>
                  <a:ext cx="159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BB33FF9D-BB1B-A22B-2375-2B85E30E9612}"/>
                    </a:ext>
                  </a:extLst>
                </p14:cNvPr>
                <p14:cNvContentPartPr/>
                <p14:nvPr/>
              </p14:nvContentPartPr>
              <p14:xfrm>
                <a:off x="5476844" y="5264902"/>
                <a:ext cx="83520" cy="9828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BB33FF9D-BB1B-A22B-2375-2B85E30E961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468204" y="5256262"/>
                  <a:ext cx="10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02820" name="Freihand 102819">
                  <a:extLst>
                    <a:ext uri="{FF2B5EF4-FFF2-40B4-BE49-F238E27FC236}">
                      <a16:creationId xmlns:a16="http://schemas.microsoft.com/office/drawing/2014/main" id="{1C5610A9-D624-6EA3-7E19-6C7D9B48CB70}"/>
                    </a:ext>
                  </a:extLst>
                </p14:cNvPr>
                <p14:cNvContentPartPr/>
                <p14:nvPr/>
              </p14:nvContentPartPr>
              <p14:xfrm>
                <a:off x="5621204" y="5250502"/>
                <a:ext cx="120600" cy="117720"/>
              </p14:xfrm>
            </p:contentPart>
          </mc:Choice>
          <mc:Fallback>
            <p:pic>
              <p:nvPicPr>
                <p:cNvPr id="102820" name="Freihand 102819">
                  <a:extLst>
                    <a:ext uri="{FF2B5EF4-FFF2-40B4-BE49-F238E27FC236}">
                      <a16:creationId xmlns:a16="http://schemas.microsoft.com/office/drawing/2014/main" id="{1C5610A9-D624-6EA3-7E19-6C7D9B48CB7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612204" y="5241862"/>
                  <a:ext cx="138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02821" name="Freihand 102820">
                  <a:extLst>
                    <a:ext uri="{FF2B5EF4-FFF2-40B4-BE49-F238E27FC236}">
                      <a16:creationId xmlns:a16="http://schemas.microsoft.com/office/drawing/2014/main" id="{0B4CC9E3-D304-9540-6750-70DB3F49104E}"/>
                    </a:ext>
                  </a:extLst>
                </p14:cNvPr>
                <p14:cNvContentPartPr/>
                <p14:nvPr/>
              </p14:nvContentPartPr>
              <p14:xfrm>
                <a:off x="5905244" y="5307382"/>
                <a:ext cx="128880" cy="6480"/>
              </p14:xfrm>
            </p:contentPart>
          </mc:Choice>
          <mc:Fallback>
            <p:pic>
              <p:nvPicPr>
                <p:cNvPr id="102821" name="Freihand 102820">
                  <a:extLst>
                    <a:ext uri="{FF2B5EF4-FFF2-40B4-BE49-F238E27FC236}">
                      <a16:creationId xmlns:a16="http://schemas.microsoft.com/office/drawing/2014/main" id="{0B4CC9E3-D304-9540-6750-70DB3F49104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896604" y="5298382"/>
                  <a:ext cx="14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35A84D4E-50D3-2980-E7DF-165CAC8FB41A}"/>
                    </a:ext>
                  </a:extLst>
                </p14:cNvPr>
                <p14:cNvContentPartPr/>
                <p14:nvPr/>
              </p14:nvContentPartPr>
              <p14:xfrm>
                <a:off x="6230324" y="5107582"/>
                <a:ext cx="82080" cy="27756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35A84D4E-50D3-2980-E7DF-165CAC8FB41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221324" y="5098582"/>
                  <a:ext cx="99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9EF834A1-02BC-74E1-C960-BC331F18482E}"/>
                    </a:ext>
                  </a:extLst>
                </p14:cNvPr>
                <p14:cNvContentPartPr/>
                <p14:nvPr/>
              </p14:nvContentPartPr>
              <p14:xfrm>
                <a:off x="6418604" y="5131342"/>
                <a:ext cx="115920" cy="18000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9EF834A1-02BC-74E1-C960-BC331F18482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409964" y="5122342"/>
                  <a:ext cx="133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21F24ECE-BE14-98AD-048A-3C47CD9534D1}"/>
                    </a:ext>
                  </a:extLst>
                </p14:cNvPr>
                <p14:cNvContentPartPr/>
                <p14:nvPr/>
              </p14:nvContentPartPr>
              <p14:xfrm>
                <a:off x="6480524" y="5164462"/>
                <a:ext cx="213840" cy="133920"/>
              </p14:xfrm>
            </p:contentPart>
          </mc:Choice>
          <mc:Fallback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21F24ECE-BE14-98AD-048A-3C47CD9534D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471884" y="5155462"/>
                  <a:ext cx="23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02826" name="Freihand 102825">
                  <a:extLst>
                    <a:ext uri="{FF2B5EF4-FFF2-40B4-BE49-F238E27FC236}">
                      <a16:creationId xmlns:a16="http://schemas.microsoft.com/office/drawing/2014/main" id="{203AD603-F683-0B2E-03A0-1E6EE98FC602}"/>
                    </a:ext>
                  </a:extLst>
                </p14:cNvPr>
                <p14:cNvContentPartPr/>
                <p14:nvPr/>
              </p14:nvContentPartPr>
              <p14:xfrm>
                <a:off x="6636404" y="5141062"/>
                <a:ext cx="198360" cy="151920"/>
              </p14:xfrm>
            </p:contentPart>
          </mc:Choice>
          <mc:Fallback>
            <p:pic>
              <p:nvPicPr>
                <p:cNvPr id="102826" name="Freihand 102825">
                  <a:extLst>
                    <a:ext uri="{FF2B5EF4-FFF2-40B4-BE49-F238E27FC236}">
                      <a16:creationId xmlns:a16="http://schemas.microsoft.com/office/drawing/2014/main" id="{203AD603-F683-0B2E-03A0-1E6EE98FC60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627404" y="5132422"/>
                  <a:ext cx="216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79BDE80F-D684-D97E-0FA8-E33BD94F9083}"/>
                    </a:ext>
                  </a:extLst>
                </p14:cNvPr>
                <p14:cNvContentPartPr/>
                <p14:nvPr/>
              </p14:nvContentPartPr>
              <p14:xfrm>
                <a:off x="6786524" y="5114422"/>
                <a:ext cx="295920" cy="208080"/>
              </p14:xfrm>
            </p:contentPart>
          </mc:Choice>
          <mc:Fallback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79BDE80F-D684-D97E-0FA8-E33BD94F908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777884" y="5105782"/>
                  <a:ext cx="313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7AED3D4A-60BC-4246-14E8-9E5A25D1BF25}"/>
                    </a:ext>
                  </a:extLst>
                </p14:cNvPr>
                <p14:cNvContentPartPr/>
                <p14:nvPr/>
              </p14:nvContentPartPr>
              <p14:xfrm>
                <a:off x="7002164" y="5169502"/>
                <a:ext cx="309600" cy="12420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7AED3D4A-60BC-4246-14E8-9E5A25D1BF2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993524" y="5160502"/>
                  <a:ext cx="327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02829" name="Freihand 102828">
                  <a:extLst>
                    <a:ext uri="{FF2B5EF4-FFF2-40B4-BE49-F238E27FC236}">
                      <a16:creationId xmlns:a16="http://schemas.microsoft.com/office/drawing/2014/main" id="{4EC2E8B3-8625-821D-ABE8-7AC1E0FC9E54}"/>
                    </a:ext>
                  </a:extLst>
                </p14:cNvPr>
                <p14:cNvContentPartPr/>
                <p14:nvPr/>
              </p14:nvContentPartPr>
              <p14:xfrm>
                <a:off x="7366124" y="5191822"/>
                <a:ext cx="137520" cy="87120"/>
              </p14:xfrm>
            </p:contentPart>
          </mc:Choice>
          <mc:Fallback>
            <p:pic>
              <p:nvPicPr>
                <p:cNvPr id="102829" name="Freihand 102828">
                  <a:extLst>
                    <a:ext uri="{FF2B5EF4-FFF2-40B4-BE49-F238E27FC236}">
                      <a16:creationId xmlns:a16="http://schemas.microsoft.com/office/drawing/2014/main" id="{4EC2E8B3-8625-821D-ABE8-7AC1E0FC9E5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57124" y="5182822"/>
                  <a:ext cx="155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BEDD5C7E-E2F8-6B81-AAB9-B55A71FE08A6}"/>
                    </a:ext>
                  </a:extLst>
                </p14:cNvPr>
                <p14:cNvContentPartPr/>
                <p14:nvPr/>
              </p14:nvContentPartPr>
              <p14:xfrm>
                <a:off x="7595444" y="5136022"/>
                <a:ext cx="29880" cy="13176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BEDD5C7E-E2F8-6B81-AAB9-B55A71FE08A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586804" y="5127022"/>
                  <a:ext cx="4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9145CCCC-961E-2023-FD77-0CC72E9A5CD4}"/>
                    </a:ext>
                  </a:extLst>
                </p14:cNvPr>
                <p14:cNvContentPartPr/>
                <p14:nvPr/>
              </p14:nvContentPartPr>
              <p14:xfrm>
                <a:off x="7546124" y="5092102"/>
                <a:ext cx="285480" cy="23364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9145CCCC-961E-2023-FD77-0CC72E9A5CD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537124" y="5083102"/>
                  <a:ext cx="303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15598537-34B0-0AC1-B2C9-824A8616E9CF}"/>
                    </a:ext>
                  </a:extLst>
                </p14:cNvPr>
                <p14:cNvContentPartPr/>
                <p14:nvPr/>
              </p14:nvContentPartPr>
              <p14:xfrm>
                <a:off x="4902644" y="5705902"/>
                <a:ext cx="276840" cy="2556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15598537-34B0-0AC1-B2C9-824A8616E9CF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894004" y="5697262"/>
                  <a:ext cx="29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4E177BF6-9533-36B0-E7E9-6FB3487358E2}"/>
                    </a:ext>
                  </a:extLst>
                </p14:cNvPr>
                <p14:cNvContentPartPr/>
                <p14:nvPr/>
              </p14:nvContentPartPr>
              <p14:xfrm>
                <a:off x="4958444" y="5766022"/>
                <a:ext cx="151920" cy="12240"/>
              </p14:xfrm>
            </p:contentPart>
          </mc:Choice>
          <mc:Fallback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4E177BF6-9533-36B0-E7E9-6FB3487358E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949444" y="5757022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1000FAA6-39CB-207F-DEC6-839188C51101}"/>
                    </a:ext>
                  </a:extLst>
                </p14:cNvPr>
                <p14:cNvContentPartPr/>
                <p14:nvPr/>
              </p14:nvContentPartPr>
              <p14:xfrm>
                <a:off x="5270564" y="5759182"/>
                <a:ext cx="146520" cy="5040"/>
              </p14:xfrm>
            </p:contentPart>
          </mc:Choice>
          <mc:Fallback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1000FAA6-39CB-207F-DEC6-839188C5110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261924" y="5750542"/>
                  <a:ext cx="164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8F0D97B5-82A0-232A-B8B1-C10910D45568}"/>
                    </a:ext>
                  </a:extLst>
                </p14:cNvPr>
                <p14:cNvContentPartPr/>
                <p14:nvPr/>
              </p14:nvContentPartPr>
              <p14:xfrm>
                <a:off x="5661884" y="5619502"/>
                <a:ext cx="16920" cy="16488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8F0D97B5-82A0-232A-B8B1-C10910D4556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652884" y="5610502"/>
                  <a:ext cx="34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02836" name="Freihand 102835">
                  <a:extLst>
                    <a:ext uri="{FF2B5EF4-FFF2-40B4-BE49-F238E27FC236}">
                      <a16:creationId xmlns:a16="http://schemas.microsoft.com/office/drawing/2014/main" id="{2078ACB0-A603-7B5D-7B72-43E447174AE1}"/>
                    </a:ext>
                  </a:extLst>
                </p14:cNvPr>
                <p14:cNvContentPartPr/>
                <p14:nvPr/>
              </p14:nvContentPartPr>
              <p14:xfrm>
                <a:off x="5602484" y="5597542"/>
                <a:ext cx="156960" cy="202680"/>
              </p14:xfrm>
            </p:contentPart>
          </mc:Choice>
          <mc:Fallback>
            <p:pic>
              <p:nvPicPr>
                <p:cNvPr id="102836" name="Freihand 102835">
                  <a:extLst>
                    <a:ext uri="{FF2B5EF4-FFF2-40B4-BE49-F238E27FC236}">
                      <a16:creationId xmlns:a16="http://schemas.microsoft.com/office/drawing/2014/main" id="{2078ACB0-A603-7B5D-7B72-43E447174AE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593484" y="5588542"/>
                  <a:ext cx="174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B36652B1-802F-579B-2A6D-201E8158109C}"/>
                    </a:ext>
                  </a:extLst>
                </p14:cNvPr>
                <p14:cNvContentPartPr/>
                <p14:nvPr/>
              </p14:nvContentPartPr>
              <p14:xfrm>
                <a:off x="5882924" y="5658022"/>
                <a:ext cx="44280" cy="120960"/>
              </p14:xfrm>
            </p:contentPart>
          </mc:Choice>
          <mc:Fallback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B36652B1-802F-579B-2A6D-201E8158109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874284" y="5649382"/>
                  <a:ext cx="61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1194BA00-946F-F3F9-435E-F5EFA4241F32}"/>
                    </a:ext>
                  </a:extLst>
                </p14:cNvPr>
                <p14:cNvContentPartPr/>
                <p14:nvPr/>
              </p14:nvContentPartPr>
              <p14:xfrm>
                <a:off x="5846924" y="5650822"/>
                <a:ext cx="253080" cy="11340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1194BA00-946F-F3F9-435E-F5EFA4241F3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838284" y="5642182"/>
                  <a:ext cx="270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2839" name="Freihand 102838">
                  <a:extLst>
                    <a:ext uri="{FF2B5EF4-FFF2-40B4-BE49-F238E27FC236}">
                      <a16:creationId xmlns:a16="http://schemas.microsoft.com/office/drawing/2014/main" id="{3937894C-0CCD-98A9-E2EB-E4987315A628}"/>
                    </a:ext>
                  </a:extLst>
                </p14:cNvPr>
                <p14:cNvContentPartPr/>
                <p14:nvPr/>
              </p14:nvContentPartPr>
              <p14:xfrm>
                <a:off x="5998124" y="5598262"/>
                <a:ext cx="207000" cy="207720"/>
              </p14:xfrm>
            </p:contentPart>
          </mc:Choice>
          <mc:Fallback>
            <p:pic>
              <p:nvPicPr>
                <p:cNvPr id="102839" name="Freihand 102838">
                  <a:extLst>
                    <a:ext uri="{FF2B5EF4-FFF2-40B4-BE49-F238E27FC236}">
                      <a16:creationId xmlns:a16="http://schemas.microsoft.com/office/drawing/2014/main" id="{3937894C-0CCD-98A9-E2EB-E4987315A62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89484" y="5589262"/>
                  <a:ext cx="224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2840" name="Freihand 102839">
                  <a:extLst>
                    <a:ext uri="{FF2B5EF4-FFF2-40B4-BE49-F238E27FC236}">
                      <a16:creationId xmlns:a16="http://schemas.microsoft.com/office/drawing/2014/main" id="{5435A51B-1603-A1C2-E8B9-3D9E8498AB86}"/>
                    </a:ext>
                  </a:extLst>
                </p14:cNvPr>
                <p14:cNvContentPartPr/>
                <p14:nvPr/>
              </p14:nvContentPartPr>
              <p14:xfrm>
                <a:off x="6159044" y="5574142"/>
                <a:ext cx="128160" cy="325080"/>
              </p14:xfrm>
            </p:contentPart>
          </mc:Choice>
          <mc:Fallback>
            <p:pic>
              <p:nvPicPr>
                <p:cNvPr id="102840" name="Freihand 102839">
                  <a:extLst>
                    <a:ext uri="{FF2B5EF4-FFF2-40B4-BE49-F238E27FC236}">
                      <a16:creationId xmlns:a16="http://schemas.microsoft.com/office/drawing/2014/main" id="{5435A51B-1603-A1C2-E8B9-3D9E8498AB8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150404" y="5565142"/>
                  <a:ext cx="145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D87E31B7-1BB5-83E6-C97E-A99BC4F28B7A}"/>
                    </a:ext>
                  </a:extLst>
                </p14:cNvPr>
                <p14:cNvContentPartPr/>
                <p14:nvPr/>
              </p14:nvContentPartPr>
              <p14:xfrm>
                <a:off x="5547044" y="5546782"/>
                <a:ext cx="106200" cy="399960"/>
              </p14:xfrm>
            </p:contentPart>
          </mc:Choice>
          <mc:Fallback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D87E31B7-1BB5-83E6-C97E-A99BC4F28B7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538404" y="5537782"/>
                  <a:ext cx="1238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02844" name="Freihand 102843">
                  <a:extLst>
                    <a:ext uri="{FF2B5EF4-FFF2-40B4-BE49-F238E27FC236}">
                      <a16:creationId xmlns:a16="http://schemas.microsoft.com/office/drawing/2014/main" id="{9EAA6F1B-8742-DF66-2A6C-FA4691821914}"/>
                    </a:ext>
                  </a:extLst>
                </p14:cNvPr>
                <p14:cNvContentPartPr/>
                <p14:nvPr/>
              </p14:nvContentPartPr>
              <p14:xfrm>
                <a:off x="4126124" y="6186862"/>
                <a:ext cx="173880" cy="3960"/>
              </p14:xfrm>
            </p:contentPart>
          </mc:Choice>
          <mc:Fallback>
            <p:pic>
              <p:nvPicPr>
                <p:cNvPr id="102844" name="Freihand 102843">
                  <a:extLst>
                    <a:ext uri="{FF2B5EF4-FFF2-40B4-BE49-F238E27FC236}">
                      <a16:creationId xmlns:a16="http://schemas.microsoft.com/office/drawing/2014/main" id="{9EAA6F1B-8742-DF66-2A6C-FA469182191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117484" y="6178222"/>
                  <a:ext cx="19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B40D4D2B-920F-C787-4785-B6995C83DB50}"/>
                    </a:ext>
                  </a:extLst>
                </p14:cNvPr>
                <p14:cNvContentPartPr/>
                <p14:nvPr/>
              </p14:nvContentPartPr>
              <p14:xfrm>
                <a:off x="4141964" y="6213142"/>
                <a:ext cx="148320" cy="11160"/>
              </p14:xfrm>
            </p:contentPart>
          </mc:Choice>
          <mc:Fallback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B40D4D2B-920F-C787-4785-B6995C83DB5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133324" y="6204502"/>
                  <a:ext cx="165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02846" name="Freihand 102845">
                  <a:extLst>
                    <a:ext uri="{FF2B5EF4-FFF2-40B4-BE49-F238E27FC236}">
                      <a16:creationId xmlns:a16="http://schemas.microsoft.com/office/drawing/2014/main" id="{68C07F26-AC23-CC73-F856-0AF800F2D7DA}"/>
                    </a:ext>
                  </a:extLst>
                </p14:cNvPr>
                <p14:cNvContentPartPr/>
                <p14:nvPr/>
              </p14:nvContentPartPr>
              <p14:xfrm>
                <a:off x="4327004" y="6063022"/>
                <a:ext cx="315720" cy="193320"/>
              </p14:xfrm>
            </p:contentPart>
          </mc:Choice>
          <mc:Fallback>
            <p:pic>
              <p:nvPicPr>
                <p:cNvPr id="102846" name="Freihand 102845">
                  <a:extLst>
                    <a:ext uri="{FF2B5EF4-FFF2-40B4-BE49-F238E27FC236}">
                      <a16:creationId xmlns:a16="http://schemas.microsoft.com/office/drawing/2014/main" id="{68C07F26-AC23-CC73-F856-0AF800F2D7D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4318004" y="6054382"/>
                  <a:ext cx="333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BB09D8D0-F25D-DE84-FF79-869FE07F76AA}"/>
                    </a:ext>
                  </a:extLst>
                </p14:cNvPr>
                <p14:cNvContentPartPr/>
                <p14:nvPr/>
              </p14:nvContentPartPr>
              <p14:xfrm>
                <a:off x="4567484" y="6039982"/>
                <a:ext cx="271800" cy="19260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BB09D8D0-F25D-DE84-FF79-869FE07F76A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558484" y="6031342"/>
                  <a:ext cx="289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F530E065-579A-119C-ACF0-B0C2A2A9FED3}"/>
                    </a:ext>
                  </a:extLst>
                </p14:cNvPr>
                <p14:cNvContentPartPr/>
                <p14:nvPr/>
              </p14:nvContentPartPr>
              <p14:xfrm>
                <a:off x="4877444" y="5974822"/>
                <a:ext cx="96840" cy="241920"/>
              </p14:xfrm>
            </p:contentPart>
          </mc:Choice>
          <mc:Fallback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F530E065-579A-119C-ACF0-B0C2A2A9FED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868444" y="5966182"/>
                  <a:ext cx="114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02849" name="Freihand 102848">
                  <a:extLst>
                    <a:ext uri="{FF2B5EF4-FFF2-40B4-BE49-F238E27FC236}">
                      <a16:creationId xmlns:a16="http://schemas.microsoft.com/office/drawing/2014/main" id="{98EFFAD3-1A5F-3FDD-9695-18425F26E388}"/>
                    </a:ext>
                  </a:extLst>
                </p14:cNvPr>
                <p14:cNvContentPartPr/>
                <p14:nvPr/>
              </p14:nvContentPartPr>
              <p14:xfrm>
                <a:off x="5275244" y="6048262"/>
                <a:ext cx="234000" cy="161640"/>
              </p14:xfrm>
            </p:contentPart>
          </mc:Choice>
          <mc:Fallback>
            <p:pic>
              <p:nvPicPr>
                <p:cNvPr id="102849" name="Freihand 102848">
                  <a:extLst>
                    <a:ext uri="{FF2B5EF4-FFF2-40B4-BE49-F238E27FC236}">
                      <a16:creationId xmlns:a16="http://schemas.microsoft.com/office/drawing/2014/main" id="{98EFFAD3-1A5F-3FDD-9695-18425F26E388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266604" y="6039262"/>
                  <a:ext cx="251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EF28F265-8692-775C-D376-E9FD55DABF5C}"/>
                    </a:ext>
                  </a:extLst>
                </p14:cNvPr>
                <p14:cNvContentPartPr/>
                <p14:nvPr/>
              </p14:nvContentPartPr>
              <p14:xfrm>
                <a:off x="5586284" y="6133222"/>
                <a:ext cx="105840" cy="77040"/>
              </p14:xfrm>
            </p:contentPart>
          </mc:Choice>
          <mc:Fallback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EF28F265-8692-775C-D376-E9FD55DABF5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577284" y="6124582"/>
                  <a:ext cx="123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53A9AB0F-D700-CACB-F618-18753EEC28BE}"/>
                    </a:ext>
                  </a:extLst>
                </p14:cNvPr>
                <p14:cNvContentPartPr/>
                <p14:nvPr/>
              </p14:nvContentPartPr>
              <p14:xfrm>
                <a:off x="5740004" y="6034222"/>
                <a:ext cx="105840" cy="181440"/>
              </p14:xfrm>
            </p:contentPart>
          </mc:Choice>
          <mc:Fallback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53A9AB0F-D700-CACB-F618-18753EEC28B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731004" y="6025582"/>
                  <a:ext cx="12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02852" name="Freihand 102851">
                  <a:extLst>
                    <a:ext uri="{FF2B5EF4-FFF2-40B4-BE49-F238E27FC236}">
                      <a16:creationId xmlns:a16="http://schemas.microsoft.com/office/drawing/2014/main" id="{35FF128B-8927-5E18-2DEB-8E7BD6BC6DC5}"/>
                    </a:ext>
                  </a:extLst>
                </p14:cNvPr>
                <p14:cNvContentPartPr/>
                <p14:nvPr/>
              </p14:nvContentPartPr>
              <p14:xfrm>
                <a:off x="5930444" y="6015502"/>
                <a:ext cx="25200" cy="216000"/>
              </p14:xfrm>
            </p:contentPart>
          </mc:Choice>
          <mc:Fallback>
            <p:pic>
              <p:nvPicPr>
                <p:cNvPr id="102852" name="Freihand 102851">
                  <a:extLst>
                    <a:ext uri="{FF2B5EF4-FFF2-40B4-BE49-F238E27FC236}">
                      <a16:creationId xmlns:a16="http://schemas.microsoft.com/office/drawing/2014/main" id="{35FF128B-8927-5E18-2DEB-8E7BD6BC6DC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921804" y="6006862"/>
                  <a:ext cx="42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02853" name="Freihand 102852">
                  <a:extLst>
                    <a:ext uri="{FF2B5EF4-FFF2-40B4-BE49-F238E27FC236}">
                      <a16:creationId xmlns:a16="http://schemas.microsoft.com/office/drawing/2014/main" id="{552D98C9-F18F-FB73-F892-979228559F04}"/>
                    </a:ext>
                  </a:extLst>
                </p14:cNvPr>
                <p14:cNvContentPartPr/>
                <p14:nvPr/>
              </p14:nvContentPartPr>
              <p14:xfrm>
                <a:off x="6010724" y="6005422"/>
                <a:ext cx="255600" cy="244800"/>
              </p14:xfrm>
            </p:contentPart>
          </mc:Choice>
          <mc:Fallback>
            <p:pic>
              <p:nvPicPr>
                <p:cNvPr id="102853" name="Freihand 102852">
                  <a:extLst>
                    <a:ext uri="{FF2B5EF4-FFF2-40B4-BE49-F238E27FC236}">
                      <a16:creationId xmlns:a16="http://schemas.microsoft.com/office/drawing/2014/main" id="{552D98C9-F18F-FB73-F892-979228559F0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002084" y="5996422"/>
                  <a:ext cx="273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B67E48A4-88E4-4FB5-4EF1-EBE094670A14}"/>
                    </a:ext>
                  </a:extLst>
                </p14:cNvPr>
                <p14:cNvContentPartPr/>
                <p14:nvPr/>
              </p14:nvContentPartPr>
              <p14:xfrm>
                <a:off x="6258764" y="5976622"/>
                <a:ext cx="219600" cy="206640"/>
              </p14:xfrm>
            </p:contentPart>
          </mc:Choice>
          <mc:Fallback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B67E48A4-88E4-4FB5-4EF1-EBE094670A1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249764" y="5967982"/>
                  <a:ext cx="23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3CD271A7-C006-37FB-78C7-7360580E6364}"/>
                    </a:ext>
                  </a:extLst>
                </p14:cNvPr>
                <p14:cNvContentPartPr/>
                <p14:nvPr/>
              </p14:nvContentPartPr>
              <p14:xfrm>
                <a:off x="6685364" y="5843422"/>
                <a:ext cx="454680" cy="509040"/>
              </p14:xfrm>
            </p:contentPart>
          </mc:Choice>
          <mc:Fallback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3CD271A7-C006-37FB-78C7-7360580E636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676364" y="5834782"/>
                  <a:ext cx="4723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EC32E236-754C-FB23-7DE2-E7C724AF2132}"/>
                    </a:ext>
                  </a:extLst>
                </p14:cNvPr>
                <p14:cNvContentPartPr/>
                <p14:nvPr/>
              </p14:nvContentPartPr>
              <p14:xfrm>
                <a:off x="7324724" y="5946742"/>
                <a:ext cx="492120" cy="114840"/>
              </p14:xfrm>
            </p:contentPart>
          </mc:Choice>
          <mc:Fallback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EC32E236-754C-FB23-7DE2-E7C724AF213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316084" y="5937742"/>
                  <a:ext cx="509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7BE64D83-E264-FADF-F7AA-006351566193}"/>
                    </a:ext>
                  </a:extLst>
                </p14:cNvPr>
                <p14:cNvContentPartPr/>
                <p14:nvPr/>
              </p14:nvContentPartPr>
              <p14:xfrm>
                <a:off x="7909364" y="5785462"/>
                <a:ext cx="184320" cy="232920"/>
              </p14:xfrm>
            </p:contentPart>
          </mc:Choice>
          <mc:Fallback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7BE64D83-E264-FADF-F7AA-006351566193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00724" y="5776462"/>
                  <a:ext cx="201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3078F618-F704-EC12-D8B4-6311BEC5E6DF}"/>
                    </a:ext>
                  </a:extLst>
                </p14:cNvPr>
                <p14:cNvContentPartPr/>
                <p14:nvPr/>
              </p14:nvContentPartPr>
              <p14:xfrm>
                <a:off x="7733324" y="5799502"/>
                <a:ext cx="225720" cy="13320"/>
              </p14:xfrm>
            </p:contentPart>
          </mc:Choice>
          <mc:Fallback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3078F618-F704-EC12-D8B4-6311BEC5E6D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724684" y="5790502"/>
                  <a:ext cx="2433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15953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1187053" y="0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E15635-CF7D-08AB-8318-2716CE98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445656" cy="2867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65E7AAB-F411-8550-F65B-4B16AD314BDD}"/>
                  </a:ext>
                </a:extLst>
              </p14:cNvPr>
              <p14:cNvContentPartPr/>
              <p14:nvPr/>
            </p14:nvContentPartPr>
            <p14:xfrm>
              <a:off x="6776920" y="633560"/>
              <a:ext cx="14760" cy="33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65E7AAB-F411-8550-F65B-4B16AD314B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8280" y="624560"/>
                <a:ext cx="32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2D0A091-9DF9-938F-80C4-FD6A34AEB213}"/>
                  </a:ext>
                </a:extLst>
              </p14:cNvPr>
              <p14:cNvContentPartPr/>
              <p14:nvPr/>
            </p14:nvContentPartPr>
            <p14:xfrm>
              <a:off x="6533560" y="271040"/>
              <a:ext cx="9360" cy="12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2D0A091-9DF9-938F-80C4-FD6A34AEB2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4560" y="262040"/>
                <a:ext cx="27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7DB9721-622A-9E22-B23B-0DE05AF2653E}"/>
                  </a:ext>
                </a:extLst>
              </p14:cNvPr>
              <p14:cNvContentPartPr/>
              <p14:nvPr/>
            </p14:nvContentPartPr>
            <p14:xfrm>
              <a:off x="11815120" y="270320"/>
              <a:ext cx="7200" cy="11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7DB9721-622A-9E22-B23B-0DE05AF265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06480" y="261320"/>
                <a:ext cx="2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22" name="Freihand 102421">
                <a:extLst>
                  <a:ext uri="{FF2B5EF4-FFF2-40B4-BE49-F238E27FC236}">
                    <a16:creationId xmlns:a16="http://schemas.microsoft.com/office/drawing/2014/main" id="{3A964DCE-7B27-82C2-24E9-EF35D321C49A}"/>
                  </a:ext>
                </a:extLst>
              </p14:cNvPr>
              <p14:cNvContentPartPr/>
              <p14:nvPr/>
            </p14:nvContentPartPr>
            <p14:xfrm>
              <a:off x="7123124" y="436189"/>
              <a:ext cx="482040" cy="33120"/>
            </p14:xfrm>
          </p:contentPart>
        </mc:Choice>
        <mc:Fallback>
          <p:pic>
            <p:nvPicPr>
              <p:cNvPr id="102422" name="Freihand 102421">
                <a:extLst>
                  <a:ext uri="{FF2B5EF4-FFF2-40B4-BE49-F238E27FC236}">
                    <a16:creationId xmlns:a16="http://schemas.microsoft.com/office/drawing/2014/main" id="{3A964DCE-7B27-82C2-24E9-EF35D321C4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4124" y="427189"/>
                <a:ext cx="499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28" name="Freihand 102427">
                <a:extLst>
                  <a:ext uri="{FF2B5EF4-FFF2-40B4-BE49-F238E27FC236}">
                    <a16:creationId xmlns:a16="http://schemas.microsoft.com/office/drawing/2014/main" id="{C8DEC9F2-F136-1BDE-9834-CACB7CFD7F2C}"/>
                  </a:ext>
                </a:extLst>
              </p14:cNvPr>
              <p14:cNvContentPartPr/>
              <p14:nvPr/>
            </p14:nvContentPartPr>
            <p14:xfrm>
              <a:off x="6218444" y="1377949"/>
              <a:ext cx="4320" cy="19440"/>
            </p14:xfrm>
          </p:contentPart>
        </mc:Choice>
        <mc:Fallback>
          <p:pic>
            <p:nvPicPr>
              <p:cNvPr id="102428" name="Freihand 102427">
                <a:extLst>
                  <a:ext uri="{FF2B5EF4-FFF2-40B4-BE49-F238E27FC236}">
                    <a16:creationId xmlns:a16="http://schemas.microsoft.com/office/drawing/2014/main" id="{C8DEC9F2-F136-1BDE-9834-CACB7CFD7F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9804" y="1369309"/>
                <a:ext cx="21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53" name="Freihand 102452">
                <a:extLst>
                  <a:ext uri="{FF2B5EF4-FFF2-40B4-BE49-F238E27FC236}">
                    <a16:creationId xmlns:a16="http://schemas.microsoft.com/office/drawing/2014/main" id="{8805CBA0-6385-701B-960E-DD22D70A9DA7}"/>
                  </a:ext>
                </a:extLst>
              </p14:cNvPr>
              <p14:cNvContentPartPr/>
              <p14:nvPr/>
            </p14:nvContentPartPr>
            <p14:xfrm>
              <a:off x="11127044" y="1383709"/>
              <a:ext cx="12600" cy="27720"/>
            </p14:xfrm>
          </p:contentPart>
        </mc:Choice>
        <mc:Fallback>
          <p:pic>
            <p:nvPicPr>
              <p:cNvPr id="102453" name="Freihand 102452">
                <a:extLst>
                  <a:ext uri="{FF2B5EF4-FFF2-40B4-BE49-F238E27FC236}">
                    <a16:creationId xmlns:a16="http://schemas.microsoft.com/office/drawing/2014/main" id="{8805CBA0-6385-701B-960E-DD22D70A9D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18044" y="1375069"/>
                <a:ext cx="302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67" name="Gruppieren 102466">
            <a:extLst>
              <a:ext uri="{FF2B5EF4-FFF2-40B4-BE49-F238E27FC236}">
                <a16:creationId xmlns:a16="http://schemas.microsoft.com/office/drawing/2014/main" id="{95702AE4-DD16-A522-316B-A6A90A61E6E2}"/>
              </a:ext>
            </a:extLst>
          </p:cNvPr>
          <p:cNvGrpSpPr/>
          <p:nvPr/>
        </p:nvGrpSpPr>
        <p:grpSpPr>
          <a:xfrm>
            <a:off x="530084" y="2831989"/>
            <a:ext cx="1447560" cy="1281600"/>
            <a:chOff x="530084" y="2831989"/>
            <a:chExt cx="1447560" cy="12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DC1BC51A-5CF5-CFEE-6097-C07936475B80}"/>
                    </a:ext>
                  </a:extLst>
                </p14:cNvPr>
                <p14:cNvContentPartPr/>
                <p14:nvPr/>
              </p14:nvContentPartPr>
              <p14:xfrm>
                <a:off x="764084" y="3093349"/>
                <a:ext cx="5040" cy="17424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DC1BC51A-5CF5-CFEE-6097-C07936475B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5084" y="3084349"/>
                  <a:ext cx="22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2763FA65-A9C8-6EAF-2F91-052B6E027A73}"/>
                    </a:ext>
                  </a:extLst>
                </p14:cNvPr>
                <p14:cNvContentPartPr/>
                <p14:nvPr/>
              </p14:nvContentPartPr>
              <p14:xfrm>
                <a:off x="644204" y="3051229"/>
                <a:ext cx="191880" cy="14616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2763FA65-A9C8-6EAF-2F91-052B6E027A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5564" y="3042229"/>
                  <a:ext cx="209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4900A136-CBEE-427F-C796-5967319BB910}"/>
                    </a:ext>
                  </a:extLst>
                </p14:cNvPr>
                <p14:cNvContentPartPr/>
                <p14:nvPr/>
              </p14:nvContentPartPr>
              <p14:xfrm>
                <a:off x="947684" y="3052309"/>
                <a:ext cx="162720" cy="19548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4900A136-CBEE-427F-C796-5967319BB9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8684" y="3043669"/>
                  <a:ext cx="18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5043EEC4-D857-7430-946E-0009229BD477}"/>
                    </a:ext>
                  </a:extLst>
                </p14:cNvPr>
                <p14:cNvContentPartPr/>
                <p14:nvPr/>
              </p14:nvContentPartPr>
              <p14:xfrm>
                <a:off x="1290404" y="2995789"/>
                <a:ext cx="48600" cy="111780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5043EEC4-D857-7430-946E-0009229BD4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81404" y="2987149"/>
                  <a:ext cx="6624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39952FD9-5210-E646-7135-B10FA8A226EA}"/>
                    </a:ext>
                  </a:extLst>
                </p14:cNvPr>
                <p14:cNvContentPartPr/>
                <p14:nvPr/>
              </p14:nvContentPartPr>
              <p14:xfrm>
                <a:off x="1537364" y="3065989"/>
                <a:ext cx="14760" cy="17028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39952FD9-5210-E646-7135-B10FA8A226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8724" y="3056989"/>
                  <a:ext cx="3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E50705EF-BB16-DB17-B1F2-6E1AFA1917E7}"/>
                    </a:ext>
                  </a:extLst>
                </p14:cNvPr>
                <p14:cNvContentPartPr/>
                <p14:nvPr/>
              </p14:nvContentPartPr>
              <p14:xfrm>
                <a:off x="1481564" y="3024229"/>
                <a:ext cx="169200" cy="21528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E50705EF-BB16-DB17-B1F2-6E1AFA191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72924" y="3015229"/>
                  <a:ext cx="186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3098BC6B-751D-C4BF-03B8-834577D3C044}"/>
                    </a:ext>
                  </a:extLst>
                </p14:cNvPr>
                <p14:cNvContentPartPr/>
                <p14:nvPr/>
              </p14:nvContentPartPr>
              <p14:xfrm>
                <a:off x="1747244" y="3050509"/>
                <a:ext cx="9360" cy="16776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3098BC6B-751D-C4BF-03B8-834577D3C0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38244" y="3041509"/>
                  <a:ext cx="2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703DDDA3-1532-94E4-7C7C-97DFEB594B9F}"/>
                    </a:ext>
                  </a:extLst>
                </p14:cNvPr>
                <p14:cNvContentPartPr/>
                <p14:nvPr/>
              </p14:nvContentPartPr>
              <p14:xfrm>
                <a:off x="1669124" y="3027829"/>
                <a:ext cx="169200" cy="1116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703DDDA3-1532-94E4-7C7C-97DFEB594B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0124" y="3018829"/>
                  <a:ext cx="186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0A2A1D38-515B-EA5F-C069-8639DB66CEE0}"/>
                    </a:ext>
                  </a:extLst>
                </p14:cNvPr>
                <p14:cNvContentPartPr/>
                <p14:nvPr/>
              </p14:nvContentPartPr>
              <p14:xfrm>
                <a:off x="530084" y="3315469"/>
                <a:ext cx="1447560" cy="9936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0A2A1D38-515B-EA5F-C069-8639DB66CE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444" y="3306829"/>
                  <a:ext cx="1465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6A0067CA-F083-6EAD-B0AA-7B31966F13E1}"/>
                    </a:ext>
                  </a:extLst>
                </p14:cNvPr>
                <p14:cNvContentPartPr/>
                <p14:nvPr/>
              </p14:nvContentPartPr>
              <p14:xfrm>
                <a:off x="568964" y="3488629"/>
                <a:ext cx="27360" cy="20484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6A0067CA-F083-6EAD-B0AA-7B31966F13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9964" y="3479989"/>
                  <a:ext cx="45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04DEF0C0-88EE-D739-8D92-1D5B20263B6E}"/>
                    </a:ext>
                  </a:extLst>
                </p14:cNvPr>
                <p14:cNvContentPartPr/>
                <p14:nvPr/>
              </p14:nvContentPartPr>
              <p14:xfrm>
                <a:off x="544124" y="3472069"/>
                <a:ext cx="210960" cy="22572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04DEF0C0-88EE-D739-8D92-1D5B20263B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5484" y="3463069"/>
                  <a:ext cx="228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E674AF63-43AE-6685-D244-CAC6C6FB2FEF}"/>
                    </a:ext>
                  </a:extLst>
                </p14:cNvPr>
                <p14:cNvContentPartPr/>
                <p14:nvPr/>
              </p14:nvContentPartPr>
              <p14:xfrm>
                <a:off x="1452764" y="3471349"/>
                <a:ext cx="26640" cy="18360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E674AF63-43AE-6685-D244-CAC6C6FB2F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44124" y="3462709"/>
                  <a:ext cx="44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4799C11A-E5B8-5AC9-2ACE-DA9A4F511E91}"/>
                    </a:ext>
                  </a:extLst>
                </p14:cNvPr>
                <p14:cNvContentPartPr/>
                <p14:nvPr/>
              </p14:nvContentPartPr>
              <p14:xfrm>
                <a:off x="1439804" y="3423469"/>
                <a:ext cx="151560" cy="120600"/>
              </p14:xfrm>
            </p:contentPart>
          </mc:Choice>
          <mc:Fallback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4799C11A-E5B8-5AC9-2ACE-DA9A4F511E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1164" y="3414469"/>
                  <a:ext cx="169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2460" name="Freihand 102459">
                  <a:extLst>
                    <a:ext uri="{FF2B5EF4-FFF2-40B4-BE49-F238E27FC236}">
                      <a16:creationId xmlns:a16="http://schemas.microsoft.com/office/drawing/2014/main" id="{67940276-CE14-4F94-940C-1E12D086D8AE}"/>
                    </a:ext>
                  </a:extLst>
                </p14:cNvPr>
                <p14:cNvContentPartPr/>
                <p14:nvPr/>
              </p14:nvContentPartPr>
              <p14:xfrm>
                <a:off x="1456364" y="3433909"/>
                <a:ext cx="161280" cy="240120"/>
              </p14:xfrm>
            </p:contentPart>
          </mc:Choice>
          <mc:Fallback>
            <p:pic>
              <p:nvPicPr>
                <p:cNvPr id="102460" name="Freihand 102459">
                  <a:extLst>
                    <a:ext uri="{FF2B5EF4-FFF2-40B4-BE49-F238E27FC236}">
                      <a16:creationId xmlns:a16="http://schemas.microsoft.com/office/drawing/2014/main" id="{67940276-CE14-4F94-940C-1E12D086D8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47364" y="3424909"/>
                  <a:ext cx="178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2462" name="Freihand 102461">
                  <a:extLst>
                    <a:ext uri="{FF2B5EF4-FFF2-40B4-BE49-F238E27FC236}">
                      <a16:creationId xmlns:a16="http://schemas.microsoft.com/office/drawing/2014/main" id="{7A384410-C67D-36A5-482E-F54029A4B8C0}"/>
                    </a:ext>
                  </a:extLst>
                </p14:cNvPr>
                <p14:cNvContentPartPr/>
                <p14:nvPr/>
              </p14:nvContentPartPr>
              <p14:xfrm>
                <a:off x="819164" y="3666829"/>
                <a:ext cx="17640" cy="145080"/>
              </p14:xfrm>
            </p:contentPart>
          </mc:Choice>
          <mc:Fallback>
            <p:pic>
              <p:nvPicPr>
                <p:cNvPr id="102462" name="Freihand 102461">
                  <a:extLst>
                    <a:ext uri="{FF2B5EF4-FFF2-40B4-BE49-F238E27FC236}">
                      <a16:creationId xmlns:a16="http://schemas.microsoft.com/office/drawing/2014/main" id="{7A384410-C67D-36A5-482E-F54029A4B8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0524" y="3658189"/>
                  <a:ext cx="35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A89C22D5-958A-D9F5-D1C4-1BE7E8670838}"/>
                    </a:ext>
                  </a:extLst>
                </p14:cNvPr>
                <p14:cNvContentPartPr/>
                <p14:nvPr/>
              </p14:nvContentPartPr>
              <p14:xfrm>
                <a:off x="966764" y="3446869"/>
                <a:ext cx="133200" cy="22680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A89C22D5-958A-D9F5-D1C4-1BE7E86708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8124" y="3437869"/>
                  <a:ext cx="150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E31084D9-C13E-9D0B-414E-18300A497F3C}"/>
                    </a:ext>
                  </a:extLst>
                </p14:cNvPr>
                <p14:cNvContentPartPr/>
                <p14:nvPr/>
              </p14:nvContentPartPr>
              <p14:xfrm>
                <a:off x="1021484" y="3530749"/>
                <a:ext cx="108720" cy="2448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E31084D9-C13E-9D0B-414E-18300A497F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2484" y="3521749"/>
                  <a:ext cx="12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A9D90AEC-94EA-8BB3-6A10-0F467FCFA765}"/>
                    </a:ext>
                  </a:extLst>
                </p14:cNvPr>
                <p14:cNvContentPartPr/>
                <p14:nvPr/>
              </p14:nvContentPartPr>
              <p14:xfrm>
                <a:off x="538724" y="2831989"/>
                <a:ext cx="653040" cy="53964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A9D90AEC-94EA-8BB3-6A10-0F467FCFA7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9724" y="2823349"/>
                  <a:ext cx="67068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03" name="Gruppieren 102502">
            <a:extLst>
              <a:ext uri="{FF2B5EF4-FFF2-40B4-BE49-F238E27FC236}">
                <a16:creationId xmlns:a16="http://schemas.microsoft.com/office/drawing/2014/main" id="{F9A70D95-C931-05B0-42ED-5B48FD8E176D}"/>
              </a:ext>
            </a:extLst>
          </p:cNvPr>
          <p:cNvGrpSpPr/>
          <p:nvPr/>
        </p:nvGrpSpPr>
        <p:grpSpPr>
          <a:xfrm>
            <a:off x="2797364" y="2858629"/>
            <a:ext cx="1393560" cy="1235520"/>
            <a:chOff x="2797364" y="2858629"/>
            <a:chExt cx="1393560" cy="12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81082927-E4DD-46A0-3791-C0A5AC137792}"/>
                    </a:ext>
                  </a:extLst>
                </p14:cNvPr>
                <p14:cNvContentPartPr/>
                <p14:nvPr/>
              </p14:nvContentPartPr>
              <p14:xfrm>
                <a:off x="2937404" y="3049789"/>
                <a:ext cx="23760" cy="204120"/>
              </p14:xfrm>
            </p:contentPart>
          </mc:Choice>
          <mc:Fallback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81082927-E4DD-46A0-3791-C0A5AC1377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28404" y="3041149"/>
                  <a:ext cx="41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2469" name="Freihand 102468">
                  <a:extLst>
                    <a:ext uri="{FF2B5EF4-FFF2-40B4-BE49-F238E27FC236}">
                      <a16:creationId xmlns:a16="http://schemas.microsoft.com/office/drawing/2014/main" id="{D5440B27-5DEB-D577-7BC6-7674EAD6B787}"/>
                    </a:ext>
                  </a:extLst>
                </p14:cNvPr>
                <p14:cNvContentPartPr/>
                <p14:nvPr/>
              </p14:nvContentPartPr>
              <p14:xfrm>
                <a:off x="2830484" y="3019189"/>
                <a:ext cx="228960" cy="118080"/>
              </p14:xfrm>
            </p:contentPart>
          </mc:Choice>
          <mc:Fallback>
            <p:pic>
              <p:nvPicPr>
                <p:cNvPr id="102469" name="Freihand 102468">
                  <a:extLst>
                    <a:ext uri="{FF2B5EF4-FFF2-40B4-BE49-F238E27FC236}">
                      <a16:creationId xmlns:a16="http://schemas.microsoft.com/office/drawing/2014/main" id="{D5440B27-5DEB-D577-7BC6-7674EAD6B7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1844" y="3010549"/>
                  <a:ext cx="246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2470" name="Freihand 102469">
                  <a:extLst>
                    <a:ext uri="{FF2B5EF4-FFF2-40B4-BE49-F238E27FC236}">
                      <a16:creationId xmlns:a16="http://schemas.microsoft.com/office/drawing/2014/main" id="{EDF83B52-C8BB-ADED-F7A8-D2A7DA711146}"/>
                    </a:ext>
                  </a:extLst>
                </p14:cNvPr>
                <p14:cNvContentPartPr/>
                <p14:nvPr/>
              </p14:nvContentPartPr>
              <p14:xfrm>
                <a:off x="3214964" y="3022429"/>
                <a:ext cx="33120" cy="209880"/>
              </p14:xfrm>
            </p:contentPart>
          </mc:Choice>
          <mc:Fallback>
            <p:pic>
              <p:nvPicPr>
                <p:cNvPr id="102470" name="Freihand 102469">
                  <a:extLst>
                    <a:ext uri="{FF2B5EF4-FFF2-40B4-BE49-F238E27FC236}">
                      <a16:creationId xmlns:a16="http://schemas.microsoft.com/office/drawing/2014/main" id="{EDF83B52-C8BB-ADED-F7A8-D2A7DA7111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05964" y="3013789"/>
                  <a:ext cx="50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2471" name="Freihand 102470">
                  <a:extLst>
                    <a:ext uri="{FF2B5EF4-FFF2-40B4-BE49-F238E27FC236}">
                      <a16:creationId xmlns:a16="http://schemas.microsoft.com/office/drawing/2014/main" id="{2F086824-ADF6-9C41-813A-180F52ADFEDF}"/>
                    </a:ext>
                  </a:extLst>
                </p14:cNvPr>
                <p14:cNvContentPartPr/>
                <p14:nvPr/>
              </p14:nvContentPartPr>
              <p14:xfrm>
                <a:off x="3081404" y="2996149"/>
                <a:ext cx="246600" cy="18000"/>
              </p14:xfrm>
            </p:contentPart>
          </mc:Choice>
          <mc:Fallback>
            <p:pic>
              <p:nvPicPr>
                <p:cNvPr id="102471" name="Freihand 102470">
                  <a:extLst>
                    <a:ext uri="{FF2B5EF4-FFF2-40B4-BE49-F238E27FC236}">
                      <a16:creationId xmlns:a16="http://schemas.microsoft.com/office/drawing/2014/main" id="{2F086824-ADF6-9C41-813A-180F52ADFE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2404" y="2987509"/>
                  <a:ext cx="264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2472" name="Freihand 102471">
                  <a:extLst>
                    <a:ext uri="{FF2B5EF4-FFF2-40B4-BE49-F238E27FC236}">
                      <a16:creationId xmlns:a16="http://schemas.microsoft.com/office/drawing/2014/main" id="{9B84DA21-726A-1B78-9F79-0019D7F23530}"/>
                    </a:ext>
                  </a:extLst>
                </p14:cNvPr>
                <p14:cNvContentPartPr/>
                <p14:nvPr/>
              </p14:nvContentPartPr>
              <p14:xfrm>
                <a:off x="3485324" y="2932429"/>
                <a:ext cx="18360" cy="1161720"/>
              </p14:xfrm>
            </p:contentPart>
          </mc:Choice>
          <mc:Fallback>
            <p:pic>
              <p:nvPicPr>
                <p:cNvPr id="102472" name="Freihand 102471">
                  <a:extLst>
                    <a:ext uri="{FF2B5EF4-FFF2-40B4-BE49-F238E27FC236}">
                      <a16:creationId xmlns:a16="http://schemas.microsoft.com/office/drawing/2014/main" id="{9B84DA21-726A-1B78-9F79-0019D7F235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76324" y="2923789"/>
                  <a:ext cx="3600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2473" name="Freihand 102472">
                  <a:extLst>
                    <a:ext uri="{FF2B5EF4-FFF2-40B4-BE49-F238E27FC236}">
                      <a16:creationId xmlns:a16="http://schemas.microsoft.com/office/drawing/2014/main" id="{690AD6DA-B592-2E02-009C-8F6FC5D262C5}"/>
                    </a:ext>
                  </a:extLst>
                </p14:cNvPr>
                <p14:cNvContentPartPr/>
                <p14:nvPr/>
              </p14:nvContentPartPr>
              <p14:xfrm>
                <a:off x="2797364" y="3266149"/>
                <a:ext cx="1393560" cy="90000"/>
              </p14:xfrm>
            </p:contentPart>
          </mc:Choice>
          <mc:Fallback>
            <p:pic>
              <p:nvPicPr>
                <p:cNvPr id="102473" name="Freihand 102472">
                  <a:extLst>
                    <a:ext uri="{FF2B5EF4-FFF2-40B4-BE49-F238E27FC236}">
                      <a16:creationId xmlns:a16="http://schemas.microsoft.com/office/drawing/2014/main" id="{690AD6DA-B592-2E02-009C-8F6FC5D262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8724" y="3257149"/>
                  <a:ext cx="1411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A8C82062-53AC-DA00-2028-8BDDFFE001B5}"/>
                    </a:ext>
                  </a:extLst>
                </p14:cNvPr>
                <p14:cNvContentPartPr/>
                <p14:nvPr/>
              </p14:nvContentPartPr>
              <p14:xfrm>
                <a:off x="3672164" y="3008389"/>
                <a:ext cx="8280" cy="187920"/>
              </p14:xfrm>
            </p:contentPart>
          </mc:Choice>
          <mc:Fallback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A8C82062-53AC-DA00-2028-8BDDFFE001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3524" y="2999749"/>
                  <a:ext cx="2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AB1EB830-C238-1E3F-48FB-A8E3992AF6B8}"/>
                    </a:ext>
                  </a:extLst>
                </p14:cNvPr>
                <p14:cNvContentPartPr/>
                <p14:nvPr/>
              </p14:nvContentPartPr>
              <p14:xfrm>
                <a:off x="3604844" y="2993629"/>
                <a:ext cx="154080" cy="17280"/>
              </p14:xfrm>
            </p:contentPart>
          </mc:Choice>
          <mc:Fallback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AB1EB830-C238-1E3F-48FB-A8E3992AF6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6204" y="2984629"/>
                  <a:ext cx="17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2477" name="Freihand 102476">
                  <a:extLst>
                    <a:ext uri="{FF2B5EF4-FFF2-40B4-BE49-F238E27FC236}">
                      <a16:creationId xmlns:a16="http://schemas.microsoft.com/office/drawing/2014/main" id="{990C1E41-81EE-9B20-4AB4-21C5D85ACF87}"/>
                    </a:ext>
                  </a:extLst>
                </p14:cNvPr>
                <p14:cNvContentPartPr/>
                <p14:nvPr/>
              </p14:nvContentPartPr>
              <p14:xfrm>
                <a:off x="3595844" y="3054469"/>
                <a:ext cx="146520" cy="39960"/>
              </p14:xfrm>
            </p:contentPart>
          </mc:Choice>
          <mc:Fallback>
            <p:pic>
              <p:nvPicPr>
                <p:cNvPr id="102477" name="Freihand 102476">
                  <a:extLst>
                    <a:ext uri="{FF2B5EF4-FFF2-40B4-BE49-F238E27FC236}">
                      <a16:creationId xmlns:a16="http://schemas.microsoft.com/office/drawing/2014/main" id="{990C1E41-81EE-9B20-4AB4-21C5D85ACF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6844" y="3045829"/>
                  <a:ext cx="164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762F29AD-AD1A-CD98-70AF-6382CF0C907A}"/>
                    </a:ext>
                  </a:extLst>
                </p14:cNvPr>
                <p14:cNvContentPartPr/>
                <p14:nvPr/>
              </p14:nvContentPartPr>
              <p14:xfrm>
                <a:off x="3791324" y="2965909"/>
                <a:ext cx="208800" cy="233280"/>
              </p14:xfrm>
            </p:contentPart>
          </mc:Choice>
          <mc:Fallback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762F29AD-AD1A-CD98-70AF-6382CF0C90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82324" y="2956909"/>
                  <a:ext cx="226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1DB24E43-54A8-F6EF-F29D-CF1949D696DC}"/>
                    </a:ext>
                  </a:extLst>
                </p14:cNvPr>
                <p14:cNvContentPartPr/>
                <p14:nvPr/>
              </p14:nvContentPartPr>
              <p14:xfrm>
                <a:off x="2820044" y="3440029"/>
                <a:ext cx="112320" cy="164520"/>
              </p14:xfrm>
            </p:contentPart>
          </mc:Choice>
          <mc:Fallback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1DB24E43-54A8-F6EF-F29D-CF1949D696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1044" y="3431029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B96378AC-E738-F55F-991A-014430F09480}"/>
                    </a:ext>
                  </a:extLst>
                </p14:cNvPr>
                <p14:cNvContentPartPr/>
                <p14:nvPr/>
              </p14:nvContentPartPr>
              <p14:xfrm>
                <a:off x="2874044" y="3430669"/>
                <a:ext cx="140760" cy="22140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B96378AC-E738-F55F-991A-014430F094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65404" y="3421669"/>
                  <a:ext cx="158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2491" name="Freihand 102490">
                  <a:extLst>
                    <a:ext uri="{FF2B5EF4-FFF2-40B4-BE49-F238E27FC236}">
                      <a16:creationId xmlns:a16="http://schemas.microsoft.com/office/drawing/2014/main" id="{911DDC8A-E1AA-D396-40BB-EF9332FC2474}"/>
                    </a:ext>
                  </a:extLst>
                </p14:cNvPr>
                <p14:cNvContentPartPr/>
                <p14:nvPr/>
              </p14:nvContentPartPr>
              <p14:xfrm>
                <a:off x="3603404" y="3419869"/>
                <a:ext cx="5040" cy="136800"/>
              </p14:xfrm>
            </p:contentPart>
          </mc:Choice>
          <mc:Fallback>
            <p:pic>
              <p:nvPicPr>
                <p:cNvPr id="102491" name="Freihand 102490">
                  <a:extLst>
                    <a:ext uri="{FF2B5EF4-FFF2-40B4-BE49-F238E27FC236}">
                      <a16:creationId xmlns:a16="http://schemas.microsoft.com/office/drawing/2014/main" id="{911DDC8A-E1AA-D396-40BB-EF9332FC24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4764" y="3410869"/>
                  <a:ext cx="22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9EB377DE-2BD7-9CFF-E543-27A186962155}"/>
                    </a:ext>
                  </a:extLst>
                </p14:cNvPr>
                <p14:cNvContentPartPr/>
                <p14:nvPr/>
              </p14:nvContentPartPr>
              <p14:xfrm>
                <a:off x="3544004" y="3398629"/>
                <a:ext cx="3600" cy="720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9EB377DE-2BD7-9CFF-E543-27A1869621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35364" y="3389989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84AA9067-FF8A-34E2-7E1D-754867BEDB66}"/>
                    </a:ext>
                  </a:extLst>
                </p14:cNvPr>
                <p14:cNvContentPartPr/>
                <p14:nvPr/>
              </p14:nvContentPartPr>
              <p14:xfrm>
                <a:off x="3612764" y="3400789"/>
                <a:ext cx="159120" cy="19476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84AA9067-FF8A-34E2-7E1D-754867BEDB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04124" y="3391789"/>
                  <a:ext cx="176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AB16C95E-5A4A-B23F-C699-0A41B517293C}"/>
                    </a:ext>
                  </a:extLst>
                </p14:cNvPr>
                <p14:cNvContentPartPr/>
                <p14:nvPr/>
              </p14:nvContentPartPr>
              <p14:xfrm>
                <a:off x="3854684" y="3570349"/>
                <a:ext cx="13680" cy="132840"/>
              </p14:xfrm>
            </p:contentPart>
          </mc:Choice>
          <mc:Fallback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AB16C95E-5A4A-B23F-C699-0A41B51729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6044" y="3561709"/>
                  <a:ext cx="3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94E9E9CC-95B3-4D87-5FE7-ABC79182850A}"/>
                    </a:ext>
                  </a:extLst>
                </p14:cNvPr>
                <p14:cNvContentPartPr/>
                <p14:nvPr/>
              </p14:nvContentPartPr>
              <p14:xfrm>
                <a:off x="3950804" y="3437869"/>
                <a:ext cx="10800" cy="160200"/>
              </p14:xfrm>
            </p:contentPart>
          </mc:Choice>
          <mc:Fallback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94E9E9CC-95B3-4D87-5FE7-ABC7918285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41804" y="3428869"/>
                  <a:ext cx="2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52A8D433-90CD-216B-B4ED-21D9C5D68FC2}"/>
                    </a:ext>
                  </a:extLst>
                </p14:cNvPr>
                <p14:cNvContentPartPr/>
                <p14:nvPr/>
              </p14:nvContentPartPr>
              <p14:xfrm>
                <a:off x="3918764" y="3410149"/>
                <a:ext cx="172080" cy="151200"/>
              </p14:xfrm>
            </p:contentPart>
          </mc:Choice>
          <mc:Fallback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52A8D433-90CD-216B-B4ED-21D9C5D68F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09764" y="3401509"/>
                  <a:ext cx="189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502" name="Freihand 102501">
                  <a:extLst>
                    <a:ext uri="{FF2B5EF4-FFF2-40B4-BE49-F238E27FC236}">
                      <a16:creationId xmlns:a16="http://schemas.microsoft.com/office/drawing/2014/main" id="{DD7FD302-1909-325F-AAEA-FD30FFA6B29C}"/>
                    </a:ext>
                  </a:extLst>
                </p14:cNvPr>
                <p14:cNvContentPartPr/>
                <p14:nvPr/>
              </p14:nvContentPartPr>
              <p14:xfrm>
                <a:off x="3591524" y="2858629"/>
                <a:ext cx="471240" cy="462240"/>
              </p14:xfrm>
            </p:contentPart>
          </mc:Choice>
          <mc:Fallback>
            <p:pic>
              <p:nvPicPr>
                <p:cNvPr id="102502" name="Freihand 102501">
                  <a:extLst>
                    <a:ext uri="{FF2B5EF4-FFF2-40B4-BE49-F238E27FC236}">
                      <a16:creationId xmlns:a16="http://schemas.microsoft.com/office/drawing/2014/main" id="{DD7FD302-1909-325F-AAEA-FD30FFA6B2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2884" y="2849629"/>
                  <a:ext cx="48888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12" name="Gruppieren 102511">
            <a:extLst>
              <a:ext uri="{FF2B5EF4-FFF2-40B4-BE49-F238E27FC236}">
                <a16:creationId xmlns:a16="http://schemas.microsoft.com/office/drawing/2014/main" id="{29B5B0FE-25EA-C491-7DFA-73B7D6B869B7}"/>
              </a:ext>
            </a:extLst>
          </p:cNvPr>
          <p:cNvGrpSpPr/>
          <p:nvPr/>
        </p:nvGrpSpPr>
        <p:grpSpPr>
          <a:xfrm>
            <a:off x="554564" y="4161829"/>
            <a:ext cx="1490040" cy="449640"/>
            <a:chOff x="554564" y="4161829"/>
            <a:chExt cx="14900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969A55FD-075F-5178-3430-DDFEF74D9417}"/>
                    </a:ext>
                  </a:extLst>
                </p14:cNvPr>
                <p14:cNvContentPartPr/>
                <p14:nvPr/>
              </p14:nvContentPartPr>
              <p14:xfrm>
                <a:off x="629444" y="4369549"/>
                <a:ext cx="10080" cy="22104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969A55FD-075F-5178-3430-DDFEF74D94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0444" y="4360909"/>
                  <a:ext cx="27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F756941F-F90A-A0E0-9873-E7D803B1E52F}"/>
                    </a:ext>
                  </a:extLst>
                </p14:cNvPr>
                <p14:cNvContentPartPr/>
                <p14:nvPr/>
              </p14:nvContentPartPr>
              <p14:xfrm>
                <a:off x="554564" y="4317709"/>
                <a:ext cx="207360" cy="11628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F756941F-F90A-A0E0-9873-E7D803B1E5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5564" y="4309069"/>
                  <a:ext cx="225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EECB610C-C5CC-C836-2083-5676A5CE2264}"/>
                    </a:ext>
                  </a:extLst>
                </p14:cNvPr>
                <p14:cNvContentPartPr/>
                <p14:nvPr/>
              </p14:nvContentPartPr>
              <p14:xfrm>
                <a:off x="824924" y="4297549"/>
                <a:ext cx="181440" cy="22212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EECB610C-C5CC-C836-2083-5676A5CE22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5924" y="4288549"/>
                  <a:ext cx="19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AB79730A-639F-D578-DCA6-D85D5ECF6565}"/>
                    </a:ext>
                  </a:extLst>
                </p14:cNvPr>
                <p14:cNvContentPartPr/>
                <p14:nvPr/>
              </p14:nvContentPartPr>
              <p14:xfrm>
                <a:off x="1180244" y="4237789"/>
                <a:ext cx="267840" cy="37368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AB79730A-639F-D578-DCA6-D85D5ECF65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1604" y="4229149"/>
                  <a:ext cx="285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0C2519C6-2E7C-F540-8CE1-58BA3DA73AC6}"/>
                    </a:ext>
                  </a:extLst>
                </p14:cNvPr>
                <p14:cNvContentPartPr/>
                <p14:nvPr/>
              </p14:nvContentPartPr>
              <p14:xfrm>
                <a:off x="1624484" y="4242109"/>
                <a:ext cx="16560" cy="18900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0C2519C6-2E7C-F540-8CE1-58BA3DA73A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5844" y="4233469"/>
                  <a:ext cx="3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6447CB6B-B61D-0EEC-C616-761CFE82372E}"/>
                    </a:ext>
                  </a:extLst>
                </p14:cNvPr>
                <p14:cNvContentPartPr/>
                <p14:nvPr/>
              </p14:nvContentPartPr>
              <p14:xfrm>
                <a:off x="1583804" y="4190269"/>
                <a:ext cx="192240" cy="21168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6447CB6B-B61D-0EEC-C616-761CFE8237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75164" y="4181269"/>
                  <a:ext cx="209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0AC3AE2B-CC9B-A1FC-AD35-AF3FF5AC2038}"/>
                    </a:ext>
                  </a:extLst>
                </p14:cNvPr>
                <p14:cNvContentPartPr/>
                <p14:nvPr/>
              </p14:nvContentPartPr>
              <p14:xfrm>
                <a:off x="1927244" y="4187389"/>
                <a:ext cx="23760" cy="22680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0AC3AE2B-CC9B-A1FC-AD35-AF3FF5AC20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18244" y="4178749"/>
                  <a:ext cx="4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6577DECD-B932-5675-418F-879677280C7F}"/>
                    </a:ext>
                  </a:extLst>
                </p14:cNvPr>
                <p14:cNvContentPartPr/>
                <p14:nvPr/>
              </p14:nvContentPartPr>
              <p14:xfrm>
                <a:off x="1793324" y="4161829"/>
                <a:ext cx="251280" cy="1548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6577DECD-B932-5675-418F-879677280C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84684" y="4152829"/>
                  <a:ext cx="268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24" name="Gruppieren 102523">
            <a:extLst>
              <a:ext uri="{FF2B5EF4-FFF2-40B4-BE49-F238E27FC236}">
                <a16:creationId xmlns:a16="http://schemas.microsoft.com/office/drawing/2014/main" id="{6C5BC1BC-6BED-A32F-F267-859D087EF5AF}"/>
              </a:ext>
            </a:extLst>
          </p:cNvPr>
          <p:cNvGrpSpPr/>
          <p:nvPr/>
        </p:nvGrpSpPr>
        <p:grpSpPr>
          <a:xfrm>
            <a:off x="2812484" y="4110709"/>
            <a:ext cx="1299600" cy="349200"/>
            <a:chOff x="2812484" y="4110709"/>
            <a:chExt cx="12996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F055CD8C-2A00-0073-C9B7-3836379A2EFD}"/>
                    </a:ext>
                  </a:extLst>
                </p14:cNvPr>
                <p14:cNvContentPartPr/>
                <p14:nvPr/>
              </p14:nvContentPartPr>
              <p14:xfrm>
                <a:off x="2917604" y="4211149"/>
                <a:ext cx="16560" cy="23040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F055CD8C-2A00-0073-C9B7-3836379A2E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08604" y="4202509"/>
                  <a:ext cx="3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8F5C9426-59C2-CCFF-033C-7AA95A241F7E}"/>
                    </a:ext>
                  </a:extLst>
                </p14:cNvPr>
                <p14:cNvContentPartPr/>
                <p14:nvPr/>
              </p14:nvContentPartPr>
              <p14:xfrm>
                <a:off x="2819684" y="4211869"/>
                <a:ext cx="213480" cy="504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8F5C9426-59C2-CCFF-033C-7AA95A241F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10684" y="4202869"/>
                  <a:ext cx="231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C7B25D46-669C-9644-8862-D3598825B50A}"/>
                    </a:ext>
                  </a:extLst>
                </p14:cNvPr>
                <p14:cNvContentPartPr/>
                <p14:nvPr/>
              </p14:nvContentPartPr>
              <p14:xfrm>
                <a:off x="2812484" y="4327789"/>
                <a:ext cx="216720" cy="3816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C7B25D46-669C-9644-8862-D3598825B5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03484" y="4319149"/>
                  <a:ext cx="234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3E18BEDA-755C-0914-409D-47001E734DF3}"/>
                    </a:ext>
                  </a:extLst>
                </p14:cNvPr>
                <p14:cNvContentPartPr/>
                <p14:nvPr/>
              </p14:nvContentPartPr>
              <p14:xfrm>
                <a:off x="3147644" y="4199269"/>
                <a:ext cx="14040" cy="21204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3E18BEDA-755C-0914-409D-47001E734D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8644" y="4190629"/>
                  <a:ext cx="31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92F564F9-14DD-104F-011F-1418DFC7328B}"/>
                    </a:ext>
                  </a:extLst>
                </p14:cNvPr>
                <p14:cNvContentPartPr/>
                <p14:nvPr/>
              </p14:nvContentPartPr>
              <p14:xfrm>
                <a:off x="3070964" y="4177669"/>
                <a:ext cx="165600" cy="1800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92F564F9-14DD-104F-011F-1418DFC73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61964" y="4169029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A3F01B91-7839-902E-E361-5932529529F2}"/>
                    </a:ext>
                  </a:extLst>
                </p14:cNvPr>
                <p14:cNvContentPartPr/>
                <p14:nvPr/>
              </p14:nvContentPartPr>
              <p14:xfrm>
                <a:off x="3374444" y="4146349"/>
                <a:ext cx="239400" cy="31356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A3F01B91-7839-902E-E361-5932529529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65444" y="4137709"/>
                  <a:ext cx="257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0C289F7C-9410-E4DF-FC3C-2ADD664709C9}"/>
                    </a:ext>
                  </a:extLst>
                </p14:cNvPr>
                <p14:cNvContentPartPr/>
                <p14:nvPr/>
              </p14:nvContentPartPr>
              <p14:xfrm>
                <a:off x="3752084" y="4164709"/>
                <a:ext cx="25200" cy="227160"/>
              </p14:xfrm>
            </p:contentPart>
          </mc:Choice>
          <mc:Fallback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0C289F7C-9410-E4DF-FC3C-2ADD664709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43444" y="4156069"/>
                  <a:ext cx="42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23B3080F-AF89-4C23-49F1-7D806074E071}"/>
                    </a:ext>
                  </a:extLst>
                </p14:cNvPr>
                <p14:cNvContentPartPr/>
                <p14:nvPr/>
              </p14:nvContentPartPr>
              <p14:xfrm>
                <a:off x="3679004" y="4128709"/>
                <a:ext cx="233280" cy="85320"/>
              </p14:xfrm>
            </p:contentPart>
          </mc:Choice>
          <mc:Fallback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23B3080F-AF89-4C23-49F1-7D806074E0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70364" y="4120069"/>
                  <a:ext cx="25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AEE777D5-9BEF-2725-7142-7000B4DFA50D}"/>
                    </a:ext>
                  </a:extLst>
                </p14:cNvPr>
                <p14:cNvContentPartPr/>
                <p14:nvPr/>
              </p14:nvContentPartPr>
              <p14:xfrm>
                <a:off x="4008404" y="4158229"/>
                <a:ext cx="9000" cy="223560"/>
              </p14:xfrm>
            </p:contentPart>
          </mc:Choice>
          <mc:Fallback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AEE777D5-9BEF-2725-7142-7000B4DFA5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99764" y="4149229"/>
                  <a:ext cx="26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AEBBC2F9-4A6B-1CFA-6A3A-576200B35ED2}"/>
                    </a:ext>
                  </a:extLst>
                </p14:cNvPr>
                <p14:cNvContentPartPr/>
                <p14:nvPr/>
              </p14:nvContentPartPr>
              <p14:xfrm>
                <a:off x="3904724" y="4110709"/>
                <a:ext cx="207360" cy="11880"/>
              </p14:xfrm>
            </p:contentPart>
          </mc:Choice>
          <mc:Fallback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AEBBC2F9-4A6B-1CFA-6A3A-576200B35E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96084" y="4101709"/>
                  <a:ext cx="225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36" name="Gruppieren 102535">
            <a:extLst>
              <a:ext uri="{FF2B5EF4-FFF2-40B4-BE49-F238E27FC236}">
                <a16:creationId xmlns:a16="http://schemas.microsoft.com/office/drawing/2014/main" id="{777FF035-5EF2-2800-D113-3C93A766B409}"/>
              </a:ext>
            </a:extLst>
          </p:cNvPr>
          <p:cNvGrpSpPr/>
          <p:nvPr/>
        </p:nvGrpSpPr>
        <p:grpSpPr>
          <a:xfrm>
            <a:off x="5283524" y="2790229"/>
            <a:ext cx="1060200" cy="1083960"/>
            <a:chOff x="5283524" y="2790229"/>
            <a:chExt cx="1060200" cy="10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83BC252D-AACA-CB90-875B-6F62865BEE84}"/>
                    </a:ext>
                  </a:extLst>
                </p14:cNvPr>
                <p14:cNvContentPartPr/>
                <p14:nvPr/>
              </p14:nvContentPartPr>
              <p14:xfrm>
                <a:off x="5369204" y="2927029"/>
                <a:ext cx="6120" cy="17820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83BC252D-AACA-CB90-875B-6F62865BEE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60204" y="2918389"/>
                  <a:ext cx="23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80490E67-D4FC-A761-D3F9-89BFAD39C0EF}"/>
                    </a:ext>
                  </a:extLst>
                </p14:cNvPr>
                <p14:cNvContentPartPr/>
                <p14:nvPr/>
              </p14:nvContentPartPr>
              <p14:xfrm>
                <a:off x="5283524" y="2904349"/>
                <a:ext cx="213120" cy="16920"/>
              </p14:xfrm>
            </p:contentPart>
          </mc:Choice>
          <mc:Fallback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80490E67-D4FC-A761-D3F9-89BFAD39C0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74524" y="2895349"/>
                  <a:ext cx="230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660C228B-C615-7E84-5A81-C418284951E3}"/>
                    </a:ext>
                  </a:extLst>
                </p14:cNvPr>
                <p14:cNvContentPartPr/>
                <p14:nvPr/>
              </p14:nvContentPartPr>
              <p14:xfrm>
                <a:off x="5287484" y="2916589"/>
                <a:ext cx="362520" cy="14724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660C228B-C615-7E84-5A81-C418284951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78844" y="2907949"/>
                  <a:ext cx="380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4E5AEAD2-B83C-7B5D-FA23-EF1D2A217236}"/>
                    </a:ext>
                  </a:extLst>
                </p14:cNvPr>
                <p14:cNvContentPartPr/>
                <p14:nvPr/>
              </p14:nvContentPartPr>
              <p14:xfrm>
                <a:off x="5533724" y="2875549"/>
                <a:ext cx="228600" cy="1620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4E5AEAD2-B83C-7B5D-FA23-EF1D2A2172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25084" y="2866549"/>
                  <a:ext cx="24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529" name="Freihand 102528">
                  <a:extLst>
                    <a:ext uri="{FF2B5EF4-FFF2-40B4-BE49-F238E27FC236}">
                      <a16:creationId xmlns:a16="http://schemas.microsoft.com/office/drawing/2014/main" id="{F598437D-C094-DB65-8214-59E9101024E0}"/>
                    </a:ext>
                  </a:extLst>
                </p14:cNvPr>
                <p14:cNvContentPartPr/>
                <p14:nvPr/>
              </p14:nvContentPartPr>
              <p14:xfrm>
                <a:off x="5863484" y="2846029"/>
                <a:ext cx="52200" cy="745920"/>
              </p14:xfrm>
            </p:contentPart>
          </mc:Choice>
          <mc:Fallback>
            <p:pic>
              <p:nvPicPr>
                <p:cNvPr id="102529" name="Freihand 102528">
                  <a:extLst>
                    <a:ext uri="{FF2B5EF4-FFF2-40B4-BE49-F238E27FC236}">
                      <a16:creationId xmlns:a16="http://schemas.microsoft.com/office/drawing/2014/main" id="{F598437D-C094-DB65-8214-59E9101024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54484" y="2837389"/>
                  <a:ext cx="6984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B6C0E3D8-BAB7-A53E-3229-6D6AD04A8803}"/>
                    </a:ext>
                  </a:extLst>
                </p14:cNvPr>
                <p14:cNvContentPartPr/>
                <p14:nvPr/>
              </p14:nvContentPartPr>
              <p14:xfrm>
                <a:off x="5356604" y="3095509"/>
                <a:ext cx="968760" cy="9324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B6C0E3D8-BAB7-A53E-3229-6D6AD04A88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47964" y="3086509"/>
                  <a:ext cx="986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B6CB74B8-C48A-CB5D-02F0-959DB32B3BC5}"/>
                    </a:ext>
                  </a:extLst>
                </p14:cNvPr>
                <p14:cNvContentPartPr/>
                <p14:nvPr/>
              </p14:nvContentPartPr>
              <p14:xfrm>
                <a:off x="5994884" y="2834869"/>
                <a:ext cx="29880" cy="19728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B6CB74B8-C48A-CB5D-02F0-959DB32B3B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86244" y="2825869"/>
                  <a:ext cx="4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8D75DF8E-4574-38BC-2F89-0424F3736E67}"/>
                    </a:ext>
                  </a:extLst>
                </p14:cNvPr>
                <p14:cNvContentPartPr/>
                <p14:nvPr/>
              </p14:nvContentPartPr>
              <p14:xfrm>
                <a:off x="5971124" y="2811829"/>
                <a:ext cx="195840" cy="194760"/>
              </p14:xfrm>
            </p:contentPart>
          </mc:Choice>
          <mc:Fallback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8D75DF8E-4574-38BC-2F89-0424F3736E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62484" y="2803189"/>
                  <a:ext cx="213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534" name="Freihand 102533">
                  <a:extLst>
                    <a:ext uri="{FF2B5EF4-FFF2-40B4-BE49-F238E27FC236}">
                      <a16:creationId xmlns:a16="http://schemas.microsoft.com/office/drawing/2014/main" id="{175F6F95-2903-3107-F4EF-57091387688B}"/>
                    </a:ext>
                  </a:extLst>
                </p14:cNvPr>
                <p14:cNvContentPartPr/>
                <p14:nvPr/>
              </p14:nvContentPartPr>
              <p14:xfrm>
                <a:off x="6219884" y="2790229"/>
                <a:ext cx="123840" cy="208440"/>
              </p14:xfrm>
            </p:contentPart>
          </mc:Choice>
          <mc:Fallback>
            <p:pic>
              <p:nvPicPr>
                <p:cNvPr id="102534" name="Freihand 102533">
                  <a:extLst>
                    <a:ext uri="{FF2B5EF4-FFF2-40B4-BE49-F238E27FC236}">
                      <a16:creationId xmlns:a16="http://schemas.microsoft.com/office/drawing/2014/main" id="{175F6F95-2903-3107-F4EF-5709138768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11244" y="2781589"/>
                  <a:ext cx="141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43991245-742A-280F-7ED4-C1085B120F75}"/>
                    </a:ext>
                  </a:extLst>
                </p14:cNvPr>
                <p14:cNvContentPartPr/>
                <p14:nvPr/>
              </p14:nvContentPartPr>
              <p14:xfrm>
                <a:off x="5898764" y="3490429"/>
                <a:ext cx="50400" cy="38376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43991245-742A-280F-7ED4-C1085B120F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9764" y="3481789"/>
                  <a:ext cx="6804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2537" name="Freihand 102536">
                <a:extLst>
                  <a:ext uri="{FF2B5EF4-FFF2-40B4-BE49-F238E27FC236}">
                    <a16:creationId xmlns:a16="http://schemas.microsoft.com/office/drawing/2014/main" id="{E4D4F447-F3D6-246F-3E7A-AD99EF132ED9}"/>
                  </a:ext>
                </a:extLst>
              </p14:cNvPr>
              <p14:cNvContentPartPr/>
              <p14:nvPr/>
            </p14:nvContentPartPr>
            <p14:xfrm>
              <a:off x="11435924" y="1997149"/>
              <a:ext cx="23760" cy="33480"/>
            </p14:xfrm>
          </p:contentPart>
        </mc:Choice>
        <mc:Fallback>
          <p:pic>
            <p:nvPicPr>
              <p:cNvPr id="102537" name="Freihand 102536">
                <a:extLst>
                  <a:ext uri="{FF2B5EF4-FFF2-40B4-BE49-F238E27FC236}">
                    <a16:creationId xmlns:a16="http://schemas.microsoft.com/office/drawing/2014/main" id="{E4D4F447-F3D6-246F-3E7A-AD99EF132ED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427284" y="1988509"/>
                <a:ext cx="41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2538" name="Freihand 102537">
                <a:extLst>
                  <a:ext uri="{FF2B5EF4-FFF2-40B4-BE49-F238E27FC236}">
                    <a16:creationId xmlns:a16="http://schemas.microsoft.com/office/drawing/2014/main" id="{718D66AC-E2DF-49AB-CDBB-F95A8125BCF3}"/>
                  </a:ext>
                </a:extLst>
              </p14:cNvPr>
              <p14:cNvContentPartPr/>
              <p14:nvPr/>
            </p14:nvContentPartPr>
            <p14:xfrm>
              <a:off x="8483564" y="718069"/>
              <a:ext cx="449280" cy="8280"/>
            </p14:xfrm>
          </p:contentPart>
        </mc:Choice>
        <mc:Fallback>
          <p:pic>
            <p:nvPicPr>
              <p:cNvPr id="102538" name="Freihand 102537">
                <a:extLst>
                  <a:ext uri="{FF2B5EF4-FFF2-40B4-BE49-F238E27FC236}">
                    <a16:creationId xmlns:a16="http://schemas.microsoft.com/office/drawing/2014/main" id="{718D66AC-E2DF-49AB-CDBB-F95A8125BCF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474564" y="709429"/>
                <a:ext cx="466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2539" name="Freihand 102538">
                <a:extLst>
                  <a:ext uri="{FF2B5EF4-FFF2-40B4-BE49-F238E27FC236}">
                    <a16:creationId xmlns:a16="http://schemas.microsoft.com/office/drawing/2014/main" id="{38ED459D-494F-7532-AF55-53DDE18D6D7D}"/>
                  </a:ext>
                </a:extLst>
              </p14:cNvPr>
              <p14:cNvContentPartPr/>
              <p14:nvPr/>
            </p14:nvContentPartPr>
            <p14:xfrm>
              <a:off x="9489404" y="725989"/>
              <a:ext cx="340920" cy="25200"/>
            </p14:xfrm>
          </p:contentPart>
        </mc:Choice>
        <mc:Fallback>
          <p:pic>
            <p:nvPicPr>
              <p:cNvPr id="102539" name="Freihand 102538">
                <a:extLst>
                  <a:ext uri="{FF2B5EF4-FFF2-40B4-BE49-F238E27FC236}">
                    <a16:creationId xmlns:a16="http://schemas.microsoft.com/office/drawing/2014/main" id="{38ED459D-494F-7532-AF55-53DDE18D6D7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480764" y="716989"/>
                <a:ext cx="3585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49" name="Gruppieren 102548">
            <a:extLst>
              <a:ext uri="{FF2B5EF4-FFF2-40B4-BE49-F238E27FC236}">
                <a16:creationId xmlns:a16="http://schemas.microsoft.com/office/drawing/2014/main" id="{EE905D3F-09DB-0CA2-123C-C0973AA0D53F}"/>
              </a:ext>
            </a:extLst>
          </p:cNvPr>
          <p:cNvGrpSpPr/>
          <p:nvPr/>
        </p:nvGrpSpPr>
        <p:grpSpPr>
          <a:xfrm>
            <a:off x="5973644" y="3185509"/>
            <a:ext cx="454680" cy="289440"/>
            <a:chOff x="5973644" y="3185509"/>
            <a:chExt cx="4546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4BA0E168-C6EC-9FDF-FCA5-E1D8D6A62E30}"/>
                    </a:ext>
                  </a:extLst>
                </p14:cNvPr>
                <p14:cNvContentPartPr/>
                <p14:nvPr/>
              </p14:nvContentPartPr>
              <p14:xfrm>
                <a:off x="5973644" y="3195949"/>
                <a:ext cx="132840" cy="15660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4BA0E168-C6EC-9FDF-FCA5-E1D8D6A62E3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65004" y="3187309"/>
                  <a:ext cx="150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4E607B2B-872E-E73A-382B-F6E5AFDE6CC6}"/>
                    </a:ext>
                  </a:extLst>
                </p14:cNvPr>
                <p14:cNvContentPartPr/>
                <p14:nvPr/>
              </p14:nvContentPartPr>
              <p14:xfrm>
                <a:off x="6055004" y="3185509"/>
                <a:ext cx="94680" cy="167400"/>
              </p14:xfrm>
            </p:contentPart>
          </mc:Choice>
          <mc:Fallback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4E607B2B-872E-E73A-382B-F6E5AFDE6CC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46364" y="3176869"/>
                  <a:ext cx="112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546" name="Freihand 102545">
                  <a:extLst>
                    <a:ext uri="{FF2B5EF4-FFF2-40B4-BE49-F238E27FC236}">
                      <a16:creationId xmlns:a16="http://schemas.microsoft.com/office/drawing/2014/main" id="{3128CA7F-621A-B532-548B-D41E1CE49CE4}"/>
                    </a:ext>
                  </a:extLst>
                </p14:cNvPr>
                <p14:cNvContentPartPr/>
                <p14:nvPr/>
              </p14:nvContentPartPr>
              <p14:xfrm>
                <a:off x="6218084" y="3317629"/>
                <a:ext cx="6480" cy="157320"/>
              </p14:xfrm>
            </p:contentPart>
          </mc:Choice>
          <mc:Fallback>
            <p:pic>
              <p:nvPicPr>
                <p:cNvPr id="102546" name="Freihand 102545">
                  <a:extLst>
                    <a:ext uri="{FF2B5EF4-FFF2-40B4-BE49-F238E27FC236}">
                      <a16:creationId xmlns:a16="http://schemas.microsoft.com/office/drawing/2014/main" id="{3128CA7F-621A-B532-548B-D41E1CE49C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9084" y="3308989"/>
                  <a:ext cx="24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E44283DC-8D03-961A-A28D-F0000541B38D}"/>
                    </a:ext>
                  </a:extLst>
                </p14:cNvPr>
                <p14:cNvContentPartPr/>
                <p14:nvPr/>
              </p14:nvContentPartPr>
              <p14:xfrm>
                <a:off x="6262004" y="3189109"/>
                <a:ext cx="166320" cy="14436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E44283DC-8D03-961A-A28D-F0000541B3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53004" y="3180469"/>
                  <a:ext cx="18396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2548" name="Freihand 102547">
                <a:extLst>
                  <a:ext uri="{FF2B5EF4-FFF2-40B4-BE49-F238E27FC236}">
                    <a16:creationId xmlns:a16="http://schemas.microsoft.com/office/drawing/2014/main" id="{D8A45F3B-B39E-ABFB-D0F5-D7D5D9FB6347}"/>
                  </a:ext>
                </a:extLst>
              </p14:cNvPr>
              <p14:cNvContentPartPr/>
              <p14:nvPr/>
            </p14:nvContentPartPr>
            <p14:xfrm>
              <a:off x="7587884" y="1544269"/>
              <a:ext cx="414360" cy="67320"/>
            </p14:xfrm>
          </p:contentPart>
        </mc:Choice>
        <mc:Fallback>
          <p:pic>
            <p:nvPicPr>
              <p:cNvPr id="102548" name="Freihand 102547">
                <a:extLst>
                  <a:ext uri="{FF2B5EF4-FFF2-40B4-BE49-F238E27FC236}">
                    <a16:creationId xmlns:a16="http://schemas.microsoft.com/office/drawing/2014/main" id="{D8A45F3B-B39E-ABFB-D0F5-D7D5D9FB634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78884" y="1535269"/>
                <a:ext cx="43200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54" name="Gruppieren 102553">
            <a:extLst>
              <a:ext uri="{FF2B5EF4-FFF2-40B4-BE49-F238E27FC236}">
                <a16:creationId xmlns:a16="http://schemas.microsoft.com/office/drawing/2014/main" id="{CE37991E-1031-A9EB-E0AD-FADBD1AA2736}"/>
              </a:ext>
            </a:extLst>
          </p:cNvPr>
          <p:cNvGrpSpPr/>
          <p:nvPr/>
        </p:nvGrpSpPr>
        <p:grpSpPr>
          <a:xfrm>
            <a:off x="8462324" y="717709"/>
            <a:ext cx="396360" cy="19080"/>
            <a:chOff x="8462324" y="717709"/>
            <a:chExt cx="396360" cy="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8B2F6748-3389-83E5-0DB0-3664859BF3A4}"/>
                    </a:ext>
                  </a:extLst>
                </p14:cNvPr>
                <p14:cNvContentPartPr/>
                <p14:nvPr/>
              </p14:nvContentPartPr>
              <p14:xfrm>
                <a:off x="8462324" y="729229"/>
                <a:ext cx="19440" cy="756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8B2F6748-3389-83E5-0DB0-3664859BF3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53684" y="72022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0958C212-C8BA-0A6D-6CA4-6E0DBA8D7EE8}"/>
                    </a:ext>
                  </a:extLst>
                </p14:cNvPr>
                <p14:cNvContentPartPr/>
                <p14:nvPr/>
              </p14:nvContentPartPr>
              <p14:xfrm>
                <a:off x="8501924" y="717709"/>
                <a:ext cx="356760" cy="900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0958C212-C8BA-0A6D-6CA4-6E0DBA8D7E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92924" y="708709"/>
                  <a:ext cx="3744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2552" name="Freihand 102551">
                <a:extLst>
                  <a:ext uri="{FF2B5EF4-FFF2-40B4-BE49-F238E27FC236}">
                    <a16:creationId xmlns:a16="http://schemas.microsoft.com/office/drawing/2014/main" id="{89BB259C-4137-DA43-584E-69C29659F6E5}"/>
                  </a:ext>
                </a:extLst>
              </p14:cNvPr>
              <p14:cNvContentPartPr/>
              <p14:nvPr/>
            </p14:nvContentPartPr>
            <p14:xfrm>
              <a:off x="9463484" y="706189"/>
              <a:ext cx="339840" cy="25200"/>
            </p14:xfrm>
          </p:contentPart>
        </mc:Choice>
        <mc:Fallback>
          <p:pic>
            <p:nvPicPr>
              <p:cNvPr id="102552" name="Freihand 102551">
                <a:extLst>
                  <a:ext uri="{FF2B5EF4-FFF2-40B4-BE49-F238E27FC236}">
                    <a16:creationId xmlns:a16="http://schemas.microsoft.com/office/drawing/2014/main" id="{89BB259C-4137-DA43-584E-69C29659F6E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454844" y="697549"/>
                <a:ext cx="3574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61" name="Gruppieren 102560">
            <a:extLst>
              <a:ext uri="{FF2B5EF4-FFF2-40B4-BE49-F238E27FC236}">
                <a16:creationId xmlns:a16="http://schemas.microsoft.com/office/drawing/2014/main" id="{66C73F75-06BF-6C3F-DF9E-BDDAD44E6951}"/>
              </a:ext>
            </a:extLst>
          </p:cNvPr>
          <p:cNvGrpSpPr/>
          <p:nvPr/>
        </p:nvGrpSpPr>
        <p:grpSpPr>
          <a:xfrm>
            <a:off x="7608404" y="1006789"/>
            <a:ext cx="1347840" cy="111960"/>
            <a:chOff x="7608404" y="1006789"/>
            <a:chExt cx="134784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2A78B156-83D7-41CF-FB86-931D6A416D53}"/>
                    </a:ext>
                  </a:extLst>
                </p14:cNvPr>
                <p14:cNvContentPartPr/>
                <p14:nvPr/>
              </p14:nvContentPartPr>
              <p14:xfrm>
                <a:off x="7608404" y="1022269"/>
                <a:ext cx="545040" cy="85320"/>
              </p14:xfrm>
            </p:contentPart>
          </mc:Choice>
          <mc:Fallback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2A78B156-83D7-41CF-FB86-931D6A416D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99764" y="1013269"/>
                  <a:ext cx="56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8D473F68-E84D-DD92-1B85-14A1729817E8}"/>
                    </a:ext>
                  </a:extLst>
                </p14:cNvPr>
                <p14:cNvContentPartPr/>
                <p14:nvPr/>
              </p14:nvContentPartPr>
              <p14:xfrm>
                <a:off x="8451164" y="1051429"/>
                <a:ext cx="410760" cy="2088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8D473F68-E84D-DD92-1B85-14A1729817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42164" y="1042789"/>
                  <a:ext cx="428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1D9E53DC-28C2-135C-6A1B-936832F3F366}"/>
                    </a:ext>
                  </a:extLst>
                </p14:cNvPr>
                <p14:cNvContentPartPr/>
                <p14:nvPr/>
              </p14:nvContentPartPr>
              <p14:xfrm>
                <a:off x="7788044" y="1006789"/>
                <a:ext cx="329040" cy="111960"/>
              </p14:xfrm>
            </p:contentPart>
          </mc:Choice>
          <mc:Fallback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1D9E53DC-28C2-135C-6A1B-936832F3F36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79044" y="998149"/>
                  <a:ext cx="346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8CE18FD1-1373-B54F-C461-23E26F0D7322}"/>
                    </a:ext>
                  </a:extLst>
                </p14:cNvPr>
                <p14:cNvContentPartPr/>
                <p14:nvPr/>
              </p14:nvContentPartPr>
              <p14:xfrm>
                <a:off x="8448284" y="1046389"/>
                <a:ext cx="507960" cy="5220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8CE18FD1-1373-B54F-C461-23E26F0D73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39644" y="1037389"/>
                  <a:ext cx="52560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2556" name="Freihand 102555">
                <a:extLst>
                  <a:ext uri="{FF2B5EF4-FFF2-40B4-BE49-F238E27FC236}">
                    <a16:creationId xmlns:a16="http://schemas.microsoft.com/office/drawing/2014/main" id="{52729F97-B1C8-F5F3-D8E1-A6DE2CB91496}"/>
                  </a:ext>
                </a:extLst>
              </p14:cNvPr>
              <p14:cNvContentPartPr/>
              <p14:nvPr/>
            </p14:nvContentPartPr>
            <p14:xfrm>
              <a:off x="9406244" y="1019749"/>
              <a:ext cx="447480" cy="77760"/>
            </p14:xfrm>
          </p:contentPart>
        </mc:Choice>
        <mc:Fallback>
          <p:pic>
            <p:nvPicPr>
              <p:cNvPr id="102556" name="Freihand 102555">
                <a:extLst>
                  <a:ext uri="{FF2B5EF4-FFF2-40B4-BE49-F238E27FC236}">
                    <a16:creationId xmlns:a16="http://schemas.microsoft.com/office/drawing/2014/main" id="{52729F97-B1C8-F5F3-D8E1-A6DE2CB9149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97604" y="1010749"/>
                <a:ext cx="465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2557" name="Freihand 102556">
                <a:extLst>
                  <a:ext uri="{FF2B5EF4-FFF2-40B4-BE49-F238E27FC236}">
                    <a16:creationId xmlns:a16="http://schemas.microsoft.com/office/drawing/2014/main" id="{042A0638-999D-B303-BCDB-A65D28CA1EED}"/>
                  </a:ext>
                </a:extLst>
              </p14:cNvPr>
              <p14:cNvContentPartPr/>
              <p14:nvPr/>
            </p14:nvContentPartPr>
            <p14:xfrm>
              <a:off x="7739084" y="1493509"/>
              <a:ext cx="272520" cy="133200"/>
            </p14:xfrm>
          </p:contentPart>
        </mc:Choice>
        <mc:Fallback>
          <p:pic>
            <p:nvPicPr>
              <p:cNvPr id="102557" name="Freihand 102556">
                <a:extLst>
                  <a:ext uri="{FF2B5EF4-FFF2-40B4-BE49-F238E27FC236}">
                    <a16:creationId xmlns:a16="http://schemas.microsoft.com/office/drawing/2014/main" id="{042A0638-999D-B303-BCDB-A65D28CA1EE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730084" y="1484869"/>
                <a:ext cx="290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2558" name="Freihand 102557">
                <a:extLst>
                  <a:ext uri="{FF2B5EF4-FFF2-40B4-BE49-F238E27FC236}">
                    <a16:creationId xmlns:a16="http://schemas.microsoft.com/office/drawing/2014/main" id="{59A16F4F-8DB0-E649-DEAD-A498CB8B3647}"/>
                  </a:ext>
                </a:extLst>
              </p14:cNvPr>
              <p14:cNvContentPartPr/>
              <p14:nvPr/>
            </p14:nvContentPartPr>
            <p14:xfrm>
              <a:off x="8539724" y="1467589"/>
              <a:ext cx="458280" cy="78120"/>
            </p14:xfrm>
          </p:contentPart>
        </mc:Choice>
        <mc:Fallback>
          <p:pic>
            <p:nvPicPr>
              <p:cNvPr id="102558" name="Freihand 102557">
                <a:extLst>
                  <a:ext uri="{FF2B5EF4-FFF2-40B4-BE49-F238E27FC236}">
                    <a16:creationId xmlns:a16="http://schemas.microsoft.com/office/drawing/2014/main" id="{59A16F4F-8DB0-E649-DEAD-A498CB8B364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530724" y="1458589"/>
                <a:ext cx="475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2559" name="Freihand 102558">
                <a:extLst>
                  <a:ext uri="{FF2B5EF4-FFF2-40B4-BE49-F238E27FC236}">
                    <a16:creationId xmlns:a16="http://schemas.microsoft.com/office/drawing/2014/main" id="{2C74E80C-1484-6DAA-45EF-66349BFF53F8}"/>
                  </a:ext>
                </a:extLst>
              </p14:cNvPr>
              <p14:cNvContentPartPr/>
              <p14:nvPr/>
            </p14:nvContentPartPr>
            <p14:xfrm>
              <a:off x="9395804" y="1416829"/>
              <a:ext cx="432720" cy="76680"/>
            </p14:xfrm>
          </p:contentPart>
        </mc:Choice>
        <mc:Fallback>
          <p:pic>
            <p:nvPicPr>
              <p:cNvPr id="102559" name="Freihand 102558">
                <a:extLst>
                  <a:ext uri="{FF2B5EF4-FFF2-40B4-BE49-F238E27FC236}">
                    <a16:creationId xmlns:a16="http://schemas.microsoft.com/office/drawing/2014/main" id="{2C74E80C-1484-6DAA-45EF-66349BFF53F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386804" y="1408189"/>
                <a:ext cx="450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2560" name="Freihand 102559">
                <a:extLst>
                  <a:ext uri="{FF2B5EF4-FFF2-40B4-BE49-F238E27FC236}">
                    <a16:creationId xmlns:a16="http://schemas.microsoft.com/office/drawing/2014/main" id="{51D66679-145E-28BA-BD72-2AE12EFE3092}"/>
                  </a:ext>
                </a:extLst>
              </p14:cNvPr>
              <p14:cNvContentPartPr/>
              <p14:nvPr/>
            </p14:nvContentPartPr>
            <p14:xfrm>
              <a:off x="5369924" y="3226549"/>
              <a:ext cx="247320" cy="256320"/>
            </p14:xfrm>
          </p:contentPart>
        </mc:Choice>
        <mc:Fallback>
          <p:pic>
            <p:nvPicPr>
              <p:cNvPr id="102560" name="Freihand 102559">
                <a:extLst>
                  <a:ext uri="{FF2B5EF4-FFF2-40B4-BE49-F238E27FC236}">
                    <a16:creationId xmlns:a16="http://schemas.microsoft.com/office/drawing/2014/main" id="{51D66679-145E-28BA-BD72-2AE12EFE309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361284" y="3217549"/>
                <a:ext cx="26496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72" name="Gruppieren 102571">
            <a:extLst>
              <a:ext uri="{FF2B5EF4-FFF2-40B4-BE49-F238E27FC236}">
                <a16:creationId xmlns:a16="http://schemas.microsoft.com/office/drawing/2014/main" id="{F4D225BB-B5D6-A722-11D7-0E20414D711D}"/>
              </a:ext>
            </a:extLst>
          </p:cNvPr>
          <p:cNvGrpSpPr/>
          <p:nvPr/>
        </p:nvGrpSpPr>
        <p:grpSpPr>
          <a:xfrm>
            <a:off x="5345804" y="3928189"/>
            <a:ext cx="1504440" cy="447840"/>
            <a:chOff x="5345804" y="3928189"/>
            <a:chExt cx="150444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603D7482-54EB-946C-C083-CC7F576D7CA3}"/>
                    </a:ext>
                  </a:extLst>
                </p14:cNvPr>
                <p14:cNvContentPartPr/>
                <p14:nvPr/>
              </p14:nvContentPartPr>
              <p14:xfrm>
                <a:off x="5404844" y="4127629"/>
                <a:ext cx="24480" cy="21132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603D7482-54EB-946C-C083-CC7F576D7C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95844" y="4118989"/>
                  <a:ext cx="42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E9893123-5678-6842-E3C9-AD3D7F7025BE}"/>
                    </a:ext>
                  </a:extLst>
                </p14:cNvPr>
                <p14:cNvContentPartPr/>
                <p14:nvPr/>
              </p14:nvContentPartPr>
              <p14:xfrm>
                <a:off x="5345804" y="4077949"/>
                <a:ext cx="232560" cy="24552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E9893123-5678-6842-E3C9-AD3D7F7025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37164" y="4068949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966BCE9C-3A69-D00D-B790-FB7583E799D2}"/>
                    </a:ext>
                  </a:extLst>
                </p14:cNvPr>
                <p14:cNvContentPartPr/>
                <p14:nvPr/>
              </p14:nvContentPartPr>
              <p14:xfrm>
                <a:off x="5747924" y="4085869"/>
                <a:ext cx="24480" cy="20808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966BCE9C-3A69-D00D-B790-FB7583E799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38924" y="4076869"/>
                  <a:ext cx="42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EA33D457-6210-0BCF-2998-F631D2137841}"/>
                    </a:ext>
                  </a:extLst>
                </p14:cNvPr>
                <p14:cNvContentPartPr/>
                <p14:nvPr/>
              </p14:nvContentPartPr>
              <p14:xfrm>
                <a:off x="5633804" y="4057429"/>
                <a:ext cx="186120" cy="1476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EA33D457-6210-0BCF-2998-F631D21378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5164" y="4048789"/>
                  <a:ext cx="20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BFC589A2-D118-DE0E-1C43-454BFBD86EC1}"/>
                    </a:ext>
                  </a:extLst>
                </p14:cNvPr>
                <p14:cNvContentPartPr/>
                <p14:nvPr/>
              </p14:nvContentPartPr>
              <p14:xfrm>
                <a:off x="6019724" y="3985069"/>
                <a:ext cx="248760" cy="39096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BFC589A2-D118-DE0E-1C43-454BFBD86E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10724" y="3976429"/>
                  <a:ext cx="266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548C69E0-2D01-0F1E-D4D3-642AB651FA49}"/>
                    </a:ext>
                  </a:extLst>
                </p14:cNvPr>
                <p14:cNvContentPartPr/>
                <p14:nvPr/>
              </p14:nvContentPartPr>
              <p14:xfrm>
                <a:off x="6437324" y="3965629"/>
                <a:ext cx="14400" cy="24048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548C69E0-2D01-0F1E-D4D3-642AB651FA4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28324" y="3956989"/>
                  <a:ext cx="32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96063C0C-FF2C-9FDA-3831-B2EAF3D809A2}"/>
                    </a:ext>
                  </a:extLst>
                </p14:cNvPr>
                <p14:cNvContentPartPr/>
                <p14:nvPr/>
              </p14:nvContentPartPr>
              <p14:xfrm>
                <a:off x="6276404" y="3963109"/>
                <a:ext cx="320400" cy="13932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96063C0C-FF2C-9FDA-3831-B2EAF3D809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67404" y="3954109"/>
                  <a:ext cx="33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103371EC-07D4-7173-4330-396B13C85ADE}"/>
                    </a:ext>
                  </a:extLst>
                </p14:cNvPr>
                <p14:cNvContentPartPr/>
                <p14:nvPr/>
              </p14:nvContentPartPr>
              <p14:xfrm>
                <a:off x="6713804" y="3947989"/>
                <a:ext cx="15480" cy="245520"/>
              </p14:xfrm>
            </p:contentPart>
          </mc:Choice>
          <mc:Fallback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103371EC-07D4-7173-4330-396B13C85A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04804" y="3938989"/>
                  <a:ext cx="33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137D12B0-0C9C-2544-1A35-1ACF68EB24F4}"/>
                    </a:ext>
                  </a:extLst>
                </p14:cNvPr>
                <p14:cNvContentPartPr/>
                <p14:nvPr/>
              </p14:nvContentPartPr>
              <p14:xfrm>
                <a:off x="6636764" y="3928189"/>
                <a:ext cx="213480" cy="828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137D12B0-0C9C-2544-1A35-1ACF68EB24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28124" y="3919189"/>
                  <a:ext cx="23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20" name="Gruppieren 102619">
            <a:extLst>
              <a:ext uri="{FF2B5EF4-FFF2-40B4-BE49-F238E27FC236}">
                <a16:creationId xmlns:a16="http://schemas.microsoft.com/office/drawing/2014/main" id="{12890EF8-BDC7-9928-25D9-13A84555C8F8}"/>
              </a:ext>
            </a:extLst>
          </p:cNvPr>
          <p:cNvGrpSpPr/>
          <p:nvPr/>
        </p:nvGrpSpPr>
        <p:grpSpPr>
          <a:xfrm>
            <a:off x="465284" y="4822069"/>
            <a:ext cx="6370200" cy="1638720"/>
            <a:chOff x="465284" y="4822069"/>
            <a:chExt cx="6370200" cy="16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C2D715CA-4FB0-A0E1-B6D5-76BDF977A275}"/>
                    </a:ext>
                  </a:extLst>
                </p14:cNvPr>
                <p14:cNvContentPartPr/>
                <p14:nvPr/>
              </p14:nvContentPartPr>
              <p14:xfrm>
                <a:off x="628724" y="5133829"/>
                <a:ext cx="10080" cy="900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C2D715CA-4FB0-A0E1-B6D5-76BDF977A2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0084" y="5124829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BF6C61EF-254E-4B76-1EEF-55DAC5F4B794}"/>
                    </a:ext>
                  </a:extLst>
                </p14:cNvPr>
                <p14:cNvContentPartPr/>
                <p14:nvPr/>
              </p14:nvContentPartPr>
              <p14:xfrm>
                <a:off x="465284" y="5299789"/>
                <a:ext cx="250560" cy="3348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BF6C61EF-254E-4B76-1EEF-55DAC5F4B7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6284" y="5291149"/>
                  <a:ext cx="268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203DBE6C-EADD-8DAB-915B-8E39C307F56C}"/>
                    </a:ext>
                  </a:extLst>
                </p14:cNvPr>
                <p14:cNvContentPartPr/>
                <p14:nvPr/>
              </p14:nvContentPartPr>
              <p14:xfrm>
                <a:off x="509564" y="5387629"/>
                <a:ext cx="230040" cy="2556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203DBE6C-EADD-8DAB-915B-8E39C307F56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0924" y="5378989"/>
                  <a:ext cx="247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4313B4A0-4898-9D08-9E78-501811F5E746}"/>
                    </a:ext>
                  </a:extLst>
                </p14:cNvPr>
                <p14:cNvContentPartPr/>
                <p14:nvPr/>
              </p14:nvContentPartPr>
              <p14:xfrm>
                <a:off x="775244" y="5220589"/>
                <a:ext cx="155880" cy="29376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4313B4A0-4898-9D08-9E78-501811F5E7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6604" y="5211949"/>
                  <a:ext cx="17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2578" name="Freihand 102577">
                  <a:extLst>
                    <a:ext uri="{FF2B5EF4-FFF2-40B4-BE49-F238E27FC236}">
                      <a16:creationId xmlns:a16="http://schemas.microsoft.com/office/drawing/2014/main" id="{976F0E1E-D4B9-4D3E-A848-5A185CD7AAF5}"/>
                    </a:ext>
                  </a:extLst>
                </p14:cNvPr>
                <p14:cNvContentPartPr/>
                <p14:nvPr/>
              </p14:nvContentPartPr>
              <p14:xfrm>
                <a:off x="1753004" y="5259469"/>
                <a:ext cx="14040" cy="211320"/>
              </p14:xfrm>
            </p:contentPart>
          </mc:Choice>
          <mc:Fallback>
            <p:pic>
              <p:nvPicPr>
                <p:cNvPr id="102578" name="Freihand 102577">
                  <a:extLst>
                    <a:ext uri="{FF2B5EF4-FFF2-40B4-BE49-F238E27FC236}">
                      <a16:creationId xmlns:a16="http://schemas.microsoft.com/office/drawing/2014/main" id="{976F0E1E-D4B9-4D3E-A848-5A185CD7AA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44364" y="5250829"/>
                  <a:ext cx="31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CA527FE1-817D-3B4A-1F14-880A52435310}"/>
                    </a:ext>
                  </a:extLst>
                </p14:cNvPr>
                <p14:cNvContentPartPr/>
                <p14:nvPr/>
              </p14:nvContentPartPr>
              <p14:xfrm>
                <a:off x="1671644" y="5139229"/>
                <a:ext cx="318600" cy="166320"/>
              </p14:xfrm>
            </p:contentPart>
          </mc:Choice>
          <mc:Fallback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CA527FE1-817D-3B4A-1F14-880A524353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62644" y="5130229"/>
                  <a:ext cx="33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A61F27D2-65F4-B97C-17D7-566D0DF0A272}"/>
                    </a:ext>
                  </a:extLst>
                </p14:cNvPr>
                <p14:cNvContentPartPr/>
                <p14:nvPr/>
              </p14:nvContentPartPr>
              <p14:xfrm>
                <a:off x="2169884" y="5200429"/>
                <a:ext cx="11520" cy="173880"/>
              </p14:xfrm>
            </p:contentPart>
          </mc:Choice>
          <mc:Fallback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A61F27D2-65F4-B97C-17D7-566D0DF0A2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61244" y="5191429"/>
                  <a:ext cx="2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1D0683CC-0ED1-E4B6-4E0A-8AA2C9519126}"/>
                    </a:ext>
                  </a:extLst>
                </p14:cNvPr>
                <p14:cNvContentPartPr/>
                <p14:nvPr/>
              </p14:nvContentPartPr>
              <p14:xfrm>
                <a:off x="2081324" y="5110069"/>
                <a:ext cx="227880" cy="3960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1D0683CC-0ED1-E4B6-4E0A-8AA2C95191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72324" y="5101429"/>
                  <a:ext cx="24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31EB253F-7360-B913-C094-05B617A0C8A4}"/>
                    </a:ext>
                  </a:extLst>
                </p14:cNvPr>
                <p14:cNvContentPartPr/>
                <p14:nvPr/>
              </p14:nvContentPartPr>
              <p14:xfrm>
                <a:off x="2505764" y="5061469"/>
                <a:ext cx="283320" cy="43200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31EB253F-7360-B913-C094-05B617A0C8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96764" y="5052829"/>
                  <a:ext cx="3009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40236AC6-D6FC-AFB6-4E0A-21B93673E1B3}"/>
                    </a:ext>
                  </a:extLst>
                </p14:cNvPr>
                <p14:cNvContentPartPr/>
                <p14:nvPr/>
              </p14:nvContentPartPr>
              <p14:xfrm>
                <a:off x="3031724" y="5105029"/>
                <a:ext cx="23760" cy="24444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40236AC6-D6FC-AFB6-4E0A-21B93673E1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23084" y="5096029"/>
                  <a:ext cx="41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64C6FE7B-DBB0-CDA8-EB41-566AB2A9B058}"/>
                    </a:ext>
                  </a:extLst>
                </p14:cNvPr>
                <p14:cNvContentPartPr/>
                <p14:nvPr/>
              </p14:nvContentPartPr>
              <p14:xfrm>
                <a:off x="2980604" y="5091349"/>
                <a:ext cx="267480" cy="243360"/>
              </p14:xfrm>
            </p:contentPart>
          </mc:Choice>
          <mc:Fallback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64C6FE7B-DBB0-CDA8-EB41-566AB2A9B0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71964" y="5082709"/>
                  <a:ext cx="285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585" name="Freihand 102584">
                  <a:extLst>
                    <a:ext uri="{FF2B5EF4-FFF2-40B4-BE49-F238E27FC236}">
                      <a16:creationId xmlns:a16="http://schemas.microsoft.com/office/drawing/2014/main" id="{D4435125-96CB-4F77-981D-A847D590AD87}"/>
                    </a:ext>
                  </a:extLst>
                </p14:cNvPr>
                <p14:cNvContentPartPr/>
                <p14:nvPr/>
              </p14:nvContentPartPr>
              <p14:xfrm>
                <a:off x="3406484" y="5089189"/>
                <a:ext cx="26280" cy="233280"/>
              </p14:xfrm>
            </p:contentPart>
          </mc:Choice>
          <mc:Fallback>
            <p:pic>
              <p:nvPicPr>
                <p:cNvPr id="102585" name="Freihand 102584">
                  <a:extLst>
                    <a:ext uri="{FF2B5EF4-FFF2-40B4-BE49-F238E27FC236}">
                      <a16:creationId xmlns:a16="http://schemas.microsoft.com/office/drawing/2014/main" id="{D4435125-96CB-4F77-981D-A847D590AD8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97484" y="5080549"/>
                  <a:ext cx="43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F8538E2A-2923-D9E8-F77A-65EB9FFB9812}"/>
                    </a:ext>
                  </a:extLst>
                </p14:cNvPr>
                <p14:cNvContentPartPr/>
                <p14:nvPr/>
              </p14:nvContentPartPr>
              <p14:xfrm>
                <a:off x="3336284" y="5022589"/>
                <a:ext cx="226440" cy="292680"/>
              </p14:xfrm>
            </p:contentPart>
          </mc:Choice>
          <mc:Fallback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F8538E2A-2923-D9E8-F77A-65EB9FFB98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27284" y="5013589"/>
                  <a:ext cx="244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64A68716-27D5-6A16-92D7-8579073AB72C}"/>
                    </a:ext>
                  </a:extLst>
                </p14:cNvPr>
                <p14:cNvContentPartPr/>
                <p14:nvPr/>
              </p14:nvContentPartPr>
              <p14:xfrm>
                <a:off x="3751364" y="4967869"/>
                <a:ext cx="297720" cy="408960"/>
              </p14:xfrm>
            </p:contentPart>
          </mc:Choice>
          <mc:Fallback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64A68716-27D5-6A16-92D7-8579073AB7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42724" y="4959229"/>
                  <a:ext cx="315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2590" name="Freihand 102589">
                  <a:extLst>
                    <a:ext uri="{FF2B5EF4-FFF2-40B4-BE49-F238E27FC236}">
                      <a16:creationId xmlns:a16="http://schemas.microsoft.com/office/drawing/2014/main" id="{0FF040BD-977F-AA29-F771-045E5FE272BD}"/>
                    </a:ext>
                  </a:extLst>
                </p14:cNvPr>
                <p14:cNvContentPartPr/>
                <p14:nvPr/>
              </p14:nvContentPartPr>
              <p14:xfrm>
                <a:off x="4337804" y="5045269"/>
                <a:ext cx="23040" cy="232920"/>
              </p14:xfrm>
            </p:contentPart>
          </mc:Choice>
          <mc:Fallback>
            <p:pic>
              <p:nvPicPr>
                <p:cNvPr id="102590" name="Freihand 102589">
                  <a:extLst>
                    <a:ext uri="{FF2B5EF4-FFF2-40B4-BE49-F238E27FC236}">
                      <a16:creationId xmlns:a16="http://schemas.microsoft.com/office/drawing/2014/main" id="{0FF040BD-977F-AA29-F771-045E5FE272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28804" y="5036629"/>
                  <a:ext cx="40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99D543A2-B72A-9169-0CAD-24B756D958EB}"/>
                    </a:ext>
                  </a:extLst>
                </p14:cNvPr>
                <p14:cNvContentPartPr/>
                <p14:nvPr/>
              </p14:nvContentPartPr>
              <p14:xfrm>
                <a:off x="4227644" y="5005309"/>
                <a:ext cx="243360" cy="13644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99D543A2-B72A-9169-0CAD-24B756D958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19004" y="4996669"/>
                  <a:ext cx="26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A59FF6DD-0A9F-C3FE-821A-BC7B8A75B259}"/>
                    </a:ext>
                  </a:extLst>
                </p14:cNvPr>
                <p14:cNvContentPartPr/>
                <p14:nvPr/>
              </p14:nvContentPartPr>
              <p14:xfrm>
                <a:off x="4635524" y="5033029"/>
                <a:ext cx="25200" cy="200520"/>
              </p14:xfrm>
            </p:contentPart>
          </mc:Choice>
          <mc:Fallback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A59FF6DD-0A9F-C3FE-821A-BC7B8A75B2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26524" y="5024389"/>
                  <a:ext cx="42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2918F02E-79F6-B27E-B372-0A1462B577CE}"/>
                    </a:ext>
                  </a:extLst>
                </p14:cNvPr>
                <p14:cNvContentPartPr/>
                <p14:nvPr/>
              </p14:nvContentPartPr>
              <p14:xfrm>
                <a:off x="4516364" y="4994509"/>
                <a:ext cx="236880" cy="2448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2918F02E-79F6-B27E-B372-0A1462B577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07724" y="4985509"/>
                  <a:ext cx="254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2595" name="Freihand 102594">
                  <a:extLst>
                    <a:ext uri="{FF2B5EF4-FFF2-40B4-BE49-F238E27FC236}">
                      <a16:creationId xmlns:a16="http://schemas.microsoft.com/office/drawing/2014/main" id="{22D52612-FDED-3DCF-C6FF-E796701A3D41}"/>
                    </a:ext>
                  </a:extLst>
                </p14:cNvPr>
                <p14:cNvContentPartPr/>
                <p14:nvPr/>
              </p14:nvContentPartPr>
              <p14:xfrm>
                <a:off x="4855124" y="4863469"/>
                <a:ext cx="335160" cy="473760"/>
              </p14:xfrm>
            </p:contentPart>
          </mc:Choice>
          <mc:Fallback>
            <p:pic>
              <p:nvPicPr>
                <p:cNvPr id="102595" name="Freihand 102594">
                  <a:extLst>
                    <a:ext uri="{FF2B5EF4-FFF2-40B4-BE49-F238E27FC236}">
                      <a16:creationId xmlns:a16="http://schemas.microsoft.com/office/drawing/2014/main" id="{22D52612-FDED-3DCF-C6FF-E796701A3D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46484" y="4854829"/>
                  <a:ext cx="3528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663C4FC2-B10E-AC58-E66E-E3684C6147D8}"/>
                    </a:ext>
                  </a:extLst>
                </p14:cNvPr>
                <p14:cNvContentPartPr/>
                <p14:nvPr/>
              </p14:nvContentPartPr>
              <p14:xfrm>
                <a:off x="5543084" y="4917109"/>
                <a:ext cx="12240" cy="32544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663C4FC2-B10E-AC58-E66E-E3684C6147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34084" y="4908469"/>
                  <a:ext cx="29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E85B688F-7C76-BF8E-9013-5C9166C6E6CB}"/>
                    </a:ext>
                  </a:extLst>
                </p14:cNvPr>
                <p14:cNvContentPartPr/>
                <p14:nvPr/>
              </p14:nvContentPartPr>
              <p14:xfrm>
                <a:off x="5414204" y="4858069"/>
                <a:ext cx="299160" cy="16956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E85B688F-7C76-BF8E-9013-5C9166C6E6C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05204" y="4849069"/>
                  <a:ext cx="316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F7081947-59B9-8F2F-45F8-FD6732A34BB7}"/>
                    </a:ext>
                  </a:extLst>
                </p14:cNvPr>
                <p14:cNvContentPartPr/>
                <p14:nvPr/>
              </p14:nvContentPartPr>
              <p14:xfrm>
                <a:off x="5863844" y="4861309"/>
                <a:ext cx="36360" cy="26496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F7081947-59B9-8F2F-45F8-FD6732A34BB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55204" y="4852669"/>
                  <a:ext cx="54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721F50AA-1406-EC48-906C-300D026A6B29}"/>
                    </a:ext>
                  </a:extLst>
                </p14:cNvPr>
                <p14:cNvContentPartPr/>
                <p14:nvPr/>
              </p14:nvContentPartPr>
              <p14:xfrm>
                <a:off x="5723804" y="4822069"/>
                <a:ext cx="274320" cy="19440"/>
              </p14:xfrm>
            </p:contentPart>
          </mc:Choice>
          <mc:Fallback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721F50AA-1406-EC48-906C-300D026A6B2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14804" y="4813429"/>
                  <a:ext cx="291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27D33023-884C-834E-FC28-4B254BDAE5AF}"/>
                    </a:ext>
                  </a:extLst>
                </p14:cNvPr>
                <p14:cNvContentPartPr/>
                <p14:nvPr/>
              </p14:nvContentPartPr>
              <p14:xfrm>
                <a:off x="1058924" y="4954549"/>
                <a:ext cx="5493600" cy="118044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27D33023-884C-834E-FC28-4B254BDAE5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0284" y="4945909"/>
                  <a:ext cx="551124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87E48091-5F09-74B2-D6B7-4F330AF55FA9}"/>
                    </a:ext>
                  </a:extLst>
                </p14:cNvPr>
                <p14:cNvContentPartPr/>
                <p14:nvPr/>
              </p14:nvContentPartPr>
              <p14:xfrm>
                <a:off x="1462124" y="5388349"/>
                <a:ext cx="154080" cy="15912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87E48091-5F09-74B2-D6B7-4F330AF55F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3124" y="5379349"/>
                  <a:ext cx="17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2AC0B6AA-E7E3-5C78-66B4-1B2E04121013}"/>
                    </a:ext>
                  </a:extLst>
                </p14:cNvPr>
                <p14:cNvContentPartPr/>
                <p14:nvPr/>
              </p14:nvContentPartPr>
              <p14:xfrm>
                <a:off x="3558044" y="6175309"/>
                <a:ext cx="213840" cy="178200"/>
              </p14:xfrm>
            </p:contentPart>
          </mc:Choice>
          <mc:Fallback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2AC0B6AA-E7E3-5C78-66B4-1B2E0412101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49404" y="6166669"/>
                  <a:ext cx="231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B7E4888A-FA1E-4999-0E8E-3D3571B3992F}"/>
                    </a:ext>
                  </a:extLst>
                </p14:cNvPr>
                <p14:cNvContentPartPr/>
                <p14:nvPr/>
              </p14:nvContentPartPr>
              <p14:xfrm>
                <a:off x="3630404" y="6232909"/>
                <a:ext cx="171720" cy="828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B7E4888A-FA1E-4999-0E8E-3D3571B3992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21404" y="6223909"/>
                  <a:ext cx="18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D7A65350-DA1D-433D-ECE1-CA7C98B63948}"/>
                    </a:ext>
                  </a:extLst>
                </p14:cNvPr>
                <p14:cNvContentPartPr/>
                <p14:nvPr/>
              </p14:nvContentPartPr>
              <p14:xfrm>
                <a:off x="3877004" y="6179629"/>
                <a:ext cx="114840" cy="28116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D7A65350-DA1D-433D-ECE1-CA7C98B639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68004" y="6170629"/>
                  <a:ext cx="132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5D61EADA-E6A7-D476-BB29-2D4CC3C4DAAD}"/>
                    </a:ext>
                  </a:extLst>
                </p14:cNvPr>
                <p14:cNvContentPartPr/>
                <p14:nvPr/>
              </p14:nvContentPartPr>
              <p14:xfrm>
                <a:off x="4060604" y="5993509"/>
                <a:ext cx="162360" cy="25632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5D61EADA-E6A7-D476-BB29-2D4CC3C4DAA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51604" y="5984509"/>
                  <a:ext cx="180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980B4B67-47FF-240E-258D-DE83C3BD5307}"/>
                    </a:ext>
                  </a:extLst>
                </p14:cNvPr>
                <p14:cNvContentPartPr/>
                <p14:nvPr/>
              </p14:nvContentPartPr>
              <p14:xfrm>
                <a:off x="4280564" y="6010789"/>
                <a:ext cx="212760" cy="19224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980B4B67-47FF-240E-258D-DE83C3BD530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71924" y="6002149"/>
                  <a:ext cx="23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76342FF9-41F3-28B5-C390-B11672355562}"/>
                    </a:ext>
                  </a:extLst>
                </p14:cNvPr>
                <p14:cNvContentPartPr/>
                <p14:nvPr/>
              </p14:nvContentPartPr>
              <p14:xfrm>
                <a:off x="4456244" y="5988109"/>
                <a:ext cx="24120" cy="3996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76342FF9-41F3-28B5-C390-B116723555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47604" y="5979469"/>
                  <a:ext cx="4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0B4C9873-5100-FD85-EA81-9866B50F5637}"/>
                    </a:ext>
                  </a:extLst>
                </p14:cNvPr>
                <p14:cNvContentPartPr/>
                <p14:nvPr/>
              </p14:nvContentPartPr>
              <p14:xfrm>
                <a:off x="4515284" y="6055789"/>
                <a:ext cx="128880" cy="15264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0B4C9873-5100-FD85-EA81-9866B50F563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06284" y="6047149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CE46A292-4633-DBFB-7485-63CF4AC53C55}"/>
                    </a:ext>
                  </a:extLst>
                </p14:cNvPr>
                <p14:cNvContentPartPr/>
                <p14:nvPr/>
              </p14:nvContentPartPr>
              <p14:xfrm>
                <a:off x="4722284" y="5885149"/>
                <a:ext cx="239400" cy="27288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CE46A292-4633-DBFB-7485-63CF4AC53C5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13284" y="5876149"/>
                  <a:ext cx="257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CA0ECA21-DD3F-76B3-6CD6-2406E88EE480}"/>
                    </a:ext>
                  </a:extLst>
                </p14:cNvPr>
                <p14:cNvContentPartPr/>
                <p14:nvPr/>
              </p14:nvContentPartPr>
              <p14:xfrm>
                <a:off x="5002724" y="5988109"/>
                <a:ext cx="83520" cy="13176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CA0ECA21-DD3F-76B3-6CD6-2406E88EE4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94084" y="5979469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A32053C3-C513-DB4E-DCBE-445FC0F88C90}"/>
                    </a:ext>
                  </a:extLst>
                </p14:cNvPr>
                <p14:cNvContentPartPr/>
                <p14:nvPr/>
              </p14:nvContentPartPr>
              <p14:xfrm>
                <a:off x="5251844" y="5861029"/>
                <a:ext cx="206280" cy="230760"/>
              </p14:xfrm>
            </p:contentPart>
          </mc:Choice>
          <mc:Fallback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A32053C3-C513-DB4E-DCBE-445FC0F88C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42844" y="5852029"/>
                  <a:ext cx="223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B91F32EC-34A0-AC66-78C0-032F75A69DEC}"/>
                    </a:ext>
                  </a:extLst>
                </p14:cNvPr>
                <p14:cNvContentPartPr/>
                <p14:nvPr/>
              </p14:nvContentPartPr>
              <p14:xfrm>
                <a:off x="5557484" y="5719909"/>
                <a:ext cx="374400" cy="33156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B91F32EC-34A0-AC66-78C0-032F75A69D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48484" y="5711269"/>
                  <a:ext cx="3920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2616" name="Freihand 102615">
                  <a:extLst>
                    <a:ext uri="{FF2B5EF4-FFF2-40B4-BE49-F238E27FC236}">
                      <a16:creationId xmlns:a16="http://schemas.microsoft.com/office/drawing/2014/main" id="{B90B8BF4-2443-7640-93F6-336647996D94}"/>
                    </a:ext>
                  </a:extLst>
                </p14:cNvPr>
                <p14:cNvContentPartPr/>
                <p14:nvPr/>
              </p14:nvContentPartPr>
              <p14:xfrm>
                <a:off x="5922524" y="5655109"/>
                <a:ext cx="202320" cy="280440"/>
              </p14:xfrm>
            </p:contentPart>
          </mc:Choice>
          <mc:Fallback>
            <p:pic>
              <p:nvPicPr>
                <p:cNvPr id="102616" name="Freihand 102615">
                  <a:extLst>
                    <a:ext uri="{FF2B5EF4-FFF2-40B4-BE49-F238E27FC236}">
                      <a16:creationId xmlns:a16="http://schemas.microsoft.com/office/drawing/2014/main" id="{B90B8BF4-2443-7640-93F6-336647996D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13524" y="5646109"/>
                  <a:ext cx="219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861052A7-2870-78EA-8226-E669A3FA72D0}"/>
                    </a:ext>
                  </a:extLst>
                </p14:cNvPr>
                <p14:cNvContentPartPr/>
                <p14:nvPr/>
              </p14:nvContentPartPr>
              <p14:xfrm>
                <a:off x="6138164" y="5755909"/>
                <a:ext cx="188280" cy="124560"/>
              </p14:xfrm>
            </p:contentPart>
          </mc:Choice>
          <mc:Fallback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861052A7-2870-78EA-8226-E669A3FA72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29524" y="5746909"/>
                  <a:ext cx="20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D3E1B12C-6913-B0E8-B4AD-5A0DA04DC3A1}"/>
                    </a:ext>
                  </a:extLst>
                </p14:cNvPr>
                <p14:cNvContentPartPr/>
                <p14:nvPr/>
              </p14:nvContentPartPr>
              <p14:xfrm>
                <a:off x="6305204" y="5565829"/>
                <a:ext cx="387360" cy="237240"/>
              </p14:xfrm>
            </p:contentPart>
          </mc:Choice>
          <mc:Fallback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D3E1B12C-6913-B0E8-B4AD-5A0DA04DC3A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96204" y="5556829"/>
                  <a:ext cx="405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2619" name="Freihand 102618">
                  <a:extLst>
                    <a:ext uri="{FF2B5EF4-FFF2-40B4-BE49-F238E27FC236}">
                      <a16:creationId xmlns:a16="http://schemas.microsoft.com/office/drawing/2014/main" id="{B77C7B4C-B3B3-E79F-D478-142123C861D9}"/>
                    </a:ext>
                  </a:extLst>
                </p14:cNvPr>
                <p14:cNvContentPartPr/>
                <p14:nvPr/>
              </p14:nvContentPartPr>
              <p14:xfrm>
                <a:off x="5214404" y="5980549"/>
                <a:ext cx="1621080" cy="294120"/>
              </p14:xfrm>
            </p:contentPart>
          </mc:Choice>
          <mc:Fallback>
            <p:pic>
              <p:nvPicPr>
                <p:cNvPr id="102619" name="Freihand 102618">
                  <a:extLst>
                    <a:ext uri="{FF2B5EF4-FFF2-40B4-BE49-F238E27FC236}">
                      <a16:creationId xmlns:a16="http://schemas.microsoft.com/office/drawing/2014/main" id="{B77C7B4C-B3B3-E79F-D478-142123C861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05404" y="5971549"/>
                  <a:ext cx="163872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02650" name="Freihand 102649">
                <a:extLst>
                  <a:ext uri="{FF2B5EF4-FFF2-40B4-BE49-F238E27FC236}">
                    <a16:creationId xmlns:a16="http://schemas.microsoft.com/office/drawing/2014/main" id="{1D36CFF6-D616-C48E-02BE-C9AF079022DD}"/>
                  </a:ext>
                </a:extLst>
              </p14:cNvPr>
              <p14:cNvContentPartPr/>
              <p14:nvPr/>
            </p14:nvContentPartPr>
            <p14:xfrm>
              <a:off x="6029084" y="1287229"/>
              <a:ext cx="15840" cy="9000"/>
            </p14:xfrm>
          </p:contentPart>
        </mc:Choice>
        <mc:Fallback>
          <p:pic>
            <p:nvPicPr>
              <p:cNvPr id="102650" name="Freihand 102649">
                <a:extLst>
                  <a:ext uri="{FF2B5EF4-FFF2-40B4-BE49-F238E27FC236}">
                    <a16:creationId xmlns:a16="http://schemas.microsoft.com/office/drawing/2014/main" id="{1D36CFF6-D616-C48E-02BE-C9AF079022D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020444" y="1278589"/>
                <a:ext cx="33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02651" name="Freihand 102650">
                <a:extLst>
                  <a:ext uri="{FF2B5EF4-FFF2-40B4-BE49-F238E27FC236}">
                    <a16:creationId xmlns:a16="http://schemas.microsoft.com/office/drawing/2014/main" id="{ABCF0EBF-6428-6F5B-E1A6-80905F5EC17C}"/>
                  </a:ext>
                </a:extLst>
              </p14:cNvPr>
              <p14:cNvContentPartPr/>
              <p14:nvPr/>
            </p14:nvContentPartPr>
            <p14:xfrm>
              <a:off x="7044284" y="303709"/>
              <a:ext cx="481320" cy="437040"/>
            </p14:xfrm>
          </p:contentPart>
        </mc:Choice>
        <mc:Fallback>
          <p:pic>
            <p:nvPicPr>
              <p:cNvPr id="102651" name="Freihand 102650">
                <a:extLst>
                  <a:ext uri="{FF2B5EF4-FFF2-40B4-BE49-F238E27FC236}">
                    <a16:creationId xmlns:a16="http://schemas.microsoft.com/office/drawing/2014/main" id="{ABCF0EBF-6428-6F5B-E1A6-80905F5EC17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35284" y="294709"/>
                <a:ext cx="49896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69" name="Gruppieren 102668">
            <a:extLst>
              <a:ext uri="{FF2B5EF4-FFF2-40B4-BE49-F238E27FC236}">
                <a16:creationId xmlns:a16="http://schemas.microsoft.com/office/drawing/2014/main" id="{FD3CA3BE-9E7B-1FCB-DA15-2998F74177DB}"/>
              </a:ext>
            </a:extLst>
          </p:cNvPr>
          <p:cNvGrpSpPr/>
          <p:nvPr/>
        </p:nvGrpSpPr>
        <p:grpSpPr>
          <a:xfrm>
            <a:off x="7113404" y="69709"/>
            <a:ext cx="4781160" cy="4080960"/>
            <a:chOff x="7113404" y="69709"/>
            <a:chExt cx="4781160" cy="40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DB08135D-36E6-40E6-420D-22A899C7C49A}"/>
                    </a:ext>
                  </a:extLst>
                </p14:cNvPr>
                <p14:cNvContentPartPr/>
                <p14:nvPr/>
              </p14:nvContentPartPr>
              <p14:xfrm>
                <a:off x="10916084" y="518269"/>
                <a:ext cx="209520" cy="26568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DB08135D-36E6-40E6-420D-22A899C7C4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907084" y="509629"/>
                  <a:ext cx="227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5B9F1278-3E5A-0C87-92E2-450DEEFF9847}"/>
                    </a:ext>
                  </a:extLst>
                </p14:cNvPr>
                <p14:cNvContentPartPr/>
                <p14:nvPr/>
              </p14:nvContentPartPr>
              <p14:xfrm>
                <a:off x="11130284" y="581269"/>
                <a:ext cx="127800" cy="16344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5B9F1278-3E5A-0C87-92E2-450DEEFF98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21644" y="572629"/>
                  <a:ext cx="145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AF45093F-7961-25AC-E500-AC708B86647A}"/>
                    </a:ext>
                  </a:extLst>
                </p14:cNvPr>
                <p14:cNvContentPartPr/>
                <p14:nvPr/>
              </p14:nvContentPartPr>
              <p14:xfrm>
                <a:off x="11081324" y="512149"/>
                <a:ext cx="132120" cy="15984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AF45093F-7961-25AC-E500-AC708B86647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72684" y="503509"/>
                  <a:ext cx="149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2408" name="Freihand 102407">
                  <a:extLst>
                    <a:ext uri="{FF2B5EF4-FFF2-40B4-BE49-F238E27FC236}">
                      <a16:creationId xmlns:a16="http://schemas.microsoft.com/office/drawing/2014/main" id="{91F221CD-C8C4-CFDF-BB7F-200C3AB0BA73}"/>
                    </a:ext>
                  </a:extLst>
                </p14:cNvPr>
                <p14:cNvContentPartPr/>
                <p14:nvPr/>
              </p14:nvContentPartPr>
              <p14:xfrm>
                <a:off x="11223884" y="643909"/>
                <a:ext cx="144000" cy="114480"/>
              </p14:xfrm>
            </p:contentPart>
          </mc:Choice>
          <mc:Fallback>
            <p:pic>
              <p:nvPicPr>
                <p:cNvPr id="102408" name="Freihand 102407">
                  <a:extLst>
                    <a:ext uri="{FF2B5EF4-FFF2-40B4-BE49-F238E27FC236}">
                      <a16:creationId xmlns:a16="http://schemas.microsoft.com/office/drawing/2014/main" id="{91F221CD-C8C4-CFDF-BB7F-200C3AB0BA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15244" y="635269"/>
                  <a:ext cx="16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EE7DAE82-FA65-844F-57F9-21D639D9DD2D}"/>
                    </a:ext>
                  </a:extLst>
                </p14:cNvPr>
                <p14:cNvContentPartPr/>
                <p14:nvPr/>
              </p14:nvContentPartPr>
              <p14:xfrm>
                <a:off x="11347364" y="492349"/>
                <a:ext cx="167040" cy="33696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EE7DAE82-FA65-844F-57F9-21D639D9DD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38364" y="483349"/>
                  <a:ext cx="184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3945F3F8-FB58-0958-91AC-40AB24AB792C}"/>
                    </a:ext>
                  </a:extLst>
                </p14:cNvPr>
                <p14:cNvContentPartPr/>
                <p14:nvPr/>
              </p14:nvContentPartPr>
              <p14:xfrm>
                <a:off x="9811244" y="1210909"/>
                <a:ext cx="205560" cy="26280"/>
              </p14:xfrm>
            </p:contentPart>
          </mc:Choice>
          <mc:Fallback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3945F3F8-FB58-0958-91AC-40AB24AB792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02604" y="1202269"/>
                  <a:ext cx="223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3D27F7E-EA28-006D-D8C6-2F94BEB9DB6E}"/>
                    </a:ext>
                  </a:extLst>
                </p14:cNvPr>
                <p14:cNvContentPartPr/>
                <p14:nvPr/>
              </p14:nvContentPartPr>
              <p14:xfrm>
                <a:off x="7757084" y="171229"/>
                <a:ext cx="32400" cy="170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3D27F7E-EA28-006D-D8C6-2F94BEB9DB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48444" y="162589"/>
                  <a:ext cx="50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4B9C5F6-ACE4-55FA-56E1-E8784A290443}"/>
                    </a:ext>
                  </a:extLst>
                </p14:cNvPr>
                <p14:cNvContentPartPr/>
                <p14:nvPr/>
              </p14:nvContentPartPr>
              <p14:xfrm>
                <a:off x="7704884" y="106069"/>
                <a:ext cx="154800" cy="136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4B9C5F6-ACE4-55FA-56E1-E8784A29044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96244" y="97429"/>
                  <a:ext cx="172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A6DA989-BE30-FA3D-A009-59DF98F0CEB9}"/>
                    </a:ext>
                  </a:extLst>
                </p14:cNvPr>
                <p14:cNvContentPartPr/>
                <p14:nvPr/>
              </p14:nvContentPartPr>
              <p14:xfrm>
                <a:off x="8014124" y="167269"/>
                <a:ext cx="15840" cy="143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A6DA989-BE30-FA3D-A009-59DF98F0CEB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05124" y="158269"/>
                  <a:ext cx="3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E12345-B95E-6394-2656-12766C69A3A9}"/>
                    </a:ext>
                  </a:extLst>
                </p14:cNvPr>
                <p14:cNvContentPartPr/>
                <p14:nvPr/>
              </p14:nvContentPartPr>
              <p14:xfrm>
                <a:off x="7946444" y="129469"/>
                <a:ext cx="183600" cy="14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E12345-B95E-6394-2656-12766C69A3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37804" y="120829"/>
                  <a:ext cx="20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2A06DA-7C8D-8EAB-6A0D-070801A2176B}"/>
                    </a:ext>
                  </a:extLst>
                </p14:cNvPr>
                <p14:cNvContentPartPr/>
                <p14:nvPr/>
              </p14:nvContentPartPr>
              <p14:xfrm>
                <a:off x="8704964" y="124429"/>
                <a:ext cx="38160" cy="18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2A06DA-7C8D-8EAB-6A0D-070801A21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96324" y="115429"/>
                  <a:ext cx="55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72EE64C-CEB5-E8C8-EE6B-E4A62C407949}"/>
                    </a:ext>
                  </a:extLst>
                </p14:cNvPr>
                <p14:cNvContentPartPr/>
                <p14:nvPr/>
              </p14:nvContentPartPr>
              <p14:xfrm>
                <a:off x="8660684" y="80509"/>
                <a:ext cx="174600" cy="210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72EE64C-CEB5-E8C8-EE6B-E4A62C40794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51684" y="71509"/>
                  <a:ext cx="19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0F5A9B-BA49-D584-4F7C-001D30C7A1B8}"/>
                    </a:ext>
                  </a:extLst>
                </p14:cNvPr>
                <p14:cNvContentPartPr/>
                <p14:nvPr/>
              </p14:nvContentPartPr>
              <p14:xfrm>
                <a:off x="8991884" y="109309"/>
                <a:ext cx="25200" cy="168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0F5A9B-BA49-D584-4F7C-001D30C7A1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82884" y="100309"/>
                  <a:ext cx="42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A1418A-47EF-8693-FC97-93AEAC15C278}"/>
                    </a:ext>
                  </a:extLst>
                </p14:cNvPr>
                <p14:cNvContentPartPr/>
                <p14:nvPr/>
              </p14:nvContentPartPr>
              <p14:xfrm>
                <a:off x="8933924" y="70789"/>
                <a:ext cx="164520" cy="23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A1418A-47EF-8693-FC97-93AEAC15C2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25284" y="61789"/>
                  <a:ext cx="18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B4A9633-0A51-3AE4-56F5-A3F00FE6FAC2}"/>
                    </a:ext>
                  </a:extLst>
                </p14:cNvPr>
                <p14:cNvContentPartPr/>
                <p14:nvPr/>
              </p14:nvContentPartPr>
              <p14:xfrm>
                <a:off x="9703964" y="101749"/>
                <a:ext cx="16920" cy="162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B4A9633-0A51-3AE4-56F5-A3F00FE6FAC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94964" y="92749"/>
                  <a:ext cx="3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E99D8B-BB0E-945B-B63D-F7F21D7D4866}"/>
                    </a:ext>
                  </a:extLst>
                </p14:cNvPr>
                <p14:cNvContentPartPr/>
                <p14:nvPr/>
              </p14:nvContentPartPr>
              <p14:xfrm>
                <a:off x="9632684" y="79429"/>
                <a:ext cx="196920" cy="8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E99D8B-BB0E-945B-B63D-F7F21D7D486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24044" y="70789"/>
                  <a:ext cx="21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1BB7FB1-73C0-19AB-D5B0-AAAB52BF644B}"/>
                    </a:ext>
                  </a:extLst>
                </p14:cNvPr>
                <p14:cNvContentPartPr/>
                <p14:nvPr/>
              </p14:nvContentPartPr>
              <p14:xfrm>
                <a:off x="9892244" y="87709"/>
                <a:ext cx="26640" cy="171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1BB7FB1-73C0-19AB-D5B0-AAAB52BF644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83604" y="78709"/>
                  <a:ext cx="4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19F2F3-0803-1313-02DE-4A45DEFA130D}"/>
                    </a:ext>
                  </a:extLst>
                </p14:cNvPr>
                <p14:cNvContentPartPr/>
                <p14:nvPr/>
              </p14:nvContentPartPr>
              <p14:xfrm>
                <a:off x="9637364" y="188149"/>
                <a:ext cx="124200" cy="11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19F2F3-0803-1313-02DE-4A45DEFA13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28724" y="179509"/>
                  <a:ext cx="141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BE0B2B8-F57C-0AE0-AE18-11D554970C96}"/>
                    </a:ext>
                  </a:extLst>
                </p14:cNvPr>
                <p14:cNvContentPartPr/>
                <p14:nvPr/>
              </p14:nvContentPartPr>
              <p14:xfrm>
                <a:off x="9818084" y="69709"/>
                <a:ext cx="146880" cy="15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BE0B2B8-F57C-0AE0-AE18-11D554970C9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09084" y="60709"/>
                  <a:ext cx="16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192CB06-086D-A5CB-37A0-094D06E42800}"/>
                    </a:ext>
                  </a:extLst>
                </p14:cNvPr>
                <p14:cNvContentPartPr/>
                <p14:nvPr/>
              </p14:nvContentPartPr>
              <p14:xfrm>
                <a:off x="8272604" y="98149"/>
                <a:ext cx="17280" cy="127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192CB06-086D-A5CB-37A0-094D06E428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63604" y="89149"/>
                  <a:ext cx="34920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87697F-DD69-E2D8-ADC7-4FB0618C1038}"/>
                    </a:ext>
                  </a:extLst>
                </p14:cNvPr>
                <p14:cNvContentPartPr/>
                <p14:nvPr/>
              </p14:nvContentPartPr>
              <p14:xfrm>
                <a:off x="8256044" y="1310269"/>
                <a:ext cx="34920" cy="517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87697F-DD69-E2D8-ADC7-4FB0618C10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47404" y="1301629"/>
                  <a:ext cx="525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7D6E826-CCE2-3CA8-4A5A-0D51EFF62817}"/>
                    </a:ext>
                  </a:extLst>
                </p14:cNvPr>
                <p14:cNvContentPartPr/>
                <p14:nvPr/>
              </p14:nvContentPartPr>
              <p14:xfrm>
                <a:off x="9281324" y="139189"/>
                <a:ext cx="42120" cy="1224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7D6E826-CCE2-3CA8-4A5A-0D51EFF628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72684" y="130549"/>
                  <a:ext cx="59760" cy="12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6AF524-E583-83FB-7B53-150DFBFDD8F6}"/>
                    </a:ext>
                  </a:extLst>
                </p14:cNvPr>
                <p14:cNvContentPartPr/>
                <p14:nvPr/>
              </p14:nvContentPartPr>
              <p14:xfrm>
                <a:off x="9315884" y="1281469"/>
                <a:ext cx="27360" cy="424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6AF524-E583-83FB-7B53-150DFBFDD8F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07244" y="1272829"/>
                  <a:ext cx="45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DE0A3E-4F91-40FE-C4B1-9189EDEDFE17}"/>
                    </a:ext>
                  </a:extLst>
                </p14:cNvPr>
                <p14:cNvContentPartPr/>
                <p14:nvPr/>
              </p14:nvContentPartPr>
              <p14:xfrm>
                <a:off x="7602644" y="386509"/>
                <a:ext cx="2552040" cy="50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DE0A3E-4F91-40FE-C4B1-9189EDEDFE1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3644" y="377509"/>
                  <a:ext cx="2569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6A9C158-4B7B-2E19-AC81-756F5F42C376}"/>
                    </a:ext>
                  </a:extLst>
                </p14:cNvPr>
                <p14:cNvContentPartPr/>
                <p14:nvPr/>
              </p14:nvContentPartPr>
              <p14:xfrm>
                <a:off x="7159124" y="491269"/>
                <a:ext cx="195480" cy="215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6A9C158-4B7B-2E19-AC81-756F5F42C37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50484" y="482269"/>
                  <a:ext cx="213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78A6469-AB3B-9BA2-E892-E248A8D8FC54}"/>
                    </a:ext>
                  </a:extLst>
                </p14:cNvPr>
                <p14:cNvContentPartPr/>
                <p14:nvPr/>
              </p14:nvContentPartPr>
              <p14:xfrm>
                <a:off x="7142564" y="849829"/>
                <a:ext cx="154080" cy="214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78A6469-AB3B-9BA2-E892-E248A8D8FC5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33924" y="840829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40AC0A-733F-2AED-CBC8-02A591AA3960}"/>
                    </a:ext>
                  </a:extLst>
                </p14:cNvPr>
                <p14:cNvContentPartPr/>
                <p14:nvPr/>
              </p14:nvContentPartPr>
              <p14:xfrm>
                <a:off x="7155884" y="1343389"/>
                <a:ext cx="18000" cy="211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40AC0A-733F-2AED-CBC8-02A591AA39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47244" y="1334749"/>
                  <a:ext cx="35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6D2DC4-1A8A-C5C1-3D74-A5FF29B0D21C}"/>
                    </a:ext>
                  </a:extLst>
                </p14:cNvPr>
                <p14:cNvContentPartPr/>
                <p14:nvPr/>
              </p14:nvContentPartPr>
              <p14:xfrm>
                <a:off x="7123124" y="1242949"/>
                <a:ext cx="241920" cy="257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6D2DC4-1A8A-C5C1-3D74-A5FF29B0D2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14124" y="1234309"/>
                  <a:ext cx="259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ADA51CF-EE7E-4177-BC0B-FB9EE2E55421}"/>
                    </a:ext>
                  </a:extLst>
                </p14:cNvPr>
                <p14:cNvContentPartPr/>
                <p14:nvPr/>
              </p14:nvContentPartPr>
              <p14:xfrm>
                <a:off x="7113404" y="698269"/>
                <a:ext cx="3411720" cy="74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ADA51CF-EE7E-4177-BC0B-FB9EE2E5542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04764" y="689269"/>
                  <a:ext cx="3429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E34910C-5DB4-A970-DE6A-6F212F21F68A}"/>
                    </a:ext>
                  </a:extLst>
                </p14:cNvPr>
                <p14:cNvContentPartPr/>
                <p14:nvPr/>
              </p14:nvContentPartPr>
              <p14:xfrm>
                <a:off x="7592204" y="111109"/>
                <a:ext cx="135720" cy="1638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E34910C-5DB4-A970-DE6A-6F212F21F68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83204" y="102109"/>
                  <a:ext cx="153360" cy="16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9850FB-758E-E3C8-4625-146BDD98CF8F}"/>
                    </a:ext>
                  </a:extLst>
                </p14:cNvPr>
                <p14:cNvContentPartPr/>
                <p14:nvPr/>
              </p14:nvContentPartPr>
              <p14:xfrm>
                <a:off x="7177484" y="1103269"/>
                <a:ext cx="3175560" cy="68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9850FB-758E-E3C8-4625-146BDD98CF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68484" y="1094269"/>
                  <a:ext cx="3193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7DBE927-CF27-2820-FADF-D9588F6BE14C}"/>
                    </a:ext>
                  </a:extLst>
                </p14:cNvPr>
                <p14:cNvContentPartPr/>
                <p14:nvPr/>
              </p14:nvContentPartPr>
              <p14:xfrm>
                <a:off x="7712804" y="489469"/>
                <a:ext cx="160920" cy="136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7DBE927-CF27-2820-FADF-D9588F6BE14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703804" y="480829"/>
                  <a:ext cx="178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0BC325E-B5EB-A925-67CE-3384A3EFB9D1}"/>
                    </a:ext>
                  </a:extLst>
                </p14:cNvPr>
                <p14:cNvContentPartPr/>
                <p14:nvPr/>
              </p14:nvContentPartPr>
              <p14:xfrm>
                <a:off x="7942844" y="463909"/>
                <a:ext cx="130680" cy="222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0BC325E-B5EB-A925-67CE-3384A3EFB9D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34204" y="455269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5985CB95-CE51-0052-4C09-BE9A013FE864}"/>
                    </a:ext>
                  </a:extLst>
                </p14:cNvPr>
                <p14:cNvContentPartPr/>
                <p14:nvPr/>
              </p14:nvContentPartPr>
              <p14:xfrm>
                <a:off x="7682564" y="828589"/>
                <a:ext cx="124560" cy="18828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5985CB95-CE51-0052-4C09-BE9A013FE86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73564" y="819949"/>
                  <a:ext cx="142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EEA67CBE-6444-CCF4-E666-082E3D5565D5}"/>
                    </a:ext>
                  </a:extLst>
                </p14:cNvPr>
                <p14:cNvContentPartPr/>
                <p14:nvPr/>
              </p14:nvContentPartPr>
              <p14:xfrm>
                <a:off x="7961924" y="809149"/>
                <a:ext cx="98280" cy="18396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EEA67CBE-6444-CCF4-E666-082E3D5565D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53284" y="800149"/>
                  <a:ext cx="115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3D08C4BC-336A-E062-BD03-BE7C88A4770B}"/>
                    </a:ext>
                  </a:extLst>
                </p14:cNvPr>
                <p14:cNvContentPartPr/>
                <p14:nvPr/>
              </p14:nvContentPartPr>
              <p14:xfrm>
                <a:off x="7694444" y="1247989"/>
                <a:ext cx="129600" cy="214560"/>
              </p14:xfrm>
            </p:contentPart>
          </mc:Choice>
          <mc:Fallback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3D08C4BC-336A-E062-BD03-BE7C88A477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85804" y="1238989"/>
                  <a:ext cx="147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261EA21F-27AC-B162-5004-F1E284CD7D30}"/>
                    </a:ext>
                  </a:extLst>
                </p14:cNvPr>
                <p14:cNvContentPartPr/>
                <p14:nvPr/>
              </p14:nvContentPartPr>
              <p14:xfrm>
                <a:off x="7951844" y="1211989"/>
                <a:ext cx="105120" cy="20232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261EA21F-27AC-B162-5004-F1E284CD7D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43204" y="1203349"/>
                  <a:ext cx="122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F68E7EFC-3CA5-E9CA-BDFD-F0717AB516A0}"/>
                    </a:ext>
                  </a:extLst>
                </p14:cNvPr>
                <p14:cNvContentPartPr/>
                <p14:nvPr/>
              </p14:nvContentPartPr>
              <p14:xfrm>
                <a:off x="7960844" y="1316389"/>
                <a:ext cx="107280" cy="1800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F68E7EFC-3CA5-E9CA-BDFD-F0717AB516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52204" y="1307389"/>
                  <a:ext cx="12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3DA52647-B2FC-437B-AA8F-2F190DE9F764}"/>
                    </a:ext>
                  </a:extLst>
                </p14:cNvPr>
                <p14:cNvContentPartPr/>
                <p14:nvPr/>
              </p14:nvContentPartPr>
              <p14:xfrm>
                <a:off x="8478524" y="490189"/>
                <a:ext cx="107280" cy="20088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3DA52647-B2FC-437B-AA8F-2F190DE9F7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69524" y="481549"/>
                  <a:ext cx="124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45DE6FE7-1ADF-AF5B-2588-EFCDFB5E84F4}"/>
                    </a:ext>
                  </a:extLst>
                </p14:cNvPr>
                <p14:cNvContentPartPr/>
                <p14:nvPr/>
              </p14:nvContentPartPr>
              <p14:xfrm>
                <a:off x="8723324" y="529789"/>
                <a:ext cx="136800" cy="9036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45DE6FE7-1ADF-AF5B-2588-EFCDFB5E84F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14324" y="520789"/>
                  <a:ext cx="15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742A091A-86E0-05FD-4B1A-FA5DD9F0E8AE}"/>
                    </a:ext>
                  </a:extLst>
                </p14:cNvPr>
                <p14:cNvContentPartPr/>
                <p14:nvPr/>
              </p14:nvContentPartPr>
              <p14:xfrm>
                <a:off x="8519204" y="802309"/>
                <a:ext cx="142920" cy="16416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742A091A-86E0-05FD-4B1A-FA5DD9F0E8A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10564" y="793309"/>
                  <a:ext cx="160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EBBF8E8A-CA3A-49A9-D7DD-AE044143D58E}"/>
                    </a:ext>
                  </a:extLst>
                </p14:cNvPr>
                <p14:cNvContentPartPr/>
                <p14:nvPr/>
              </p14:nvContentPartPr>
              <p14:xfrm>
                <a:off x="8786324" y="841189"/>
                <a:ext cx="104760" cy="9828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EBBF8E8A-CA3A-49A9-D7DD-AE044143D5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77324" y="832189"/>
                  <a:ext cx="122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EF302629-BC3E-1D7C-D71A-70102358DEC0}"/>
                    </a:ext>
                  </a:extLst>
                </p14:cNvPr>
                <p14:cNvContentPartPr/>
                <p14:nvPr/>
              </p14:nvContentPartPr>
              <p14:xfrm>
                <a:off x="8483204" y="1241509"/>
                <a:ext cx="143640" cy="21096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EF302629-BC3E-1D7C-D71A-70102358DEC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74564" y="1232509"/>
                  <a:ext cx="161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ADB3E51E-AB48-9FF2-C6E9-F9E1F7E0A0D4}"/>
                    </a:ext>
                  </a:extLst>
                </p14:cNvPr>
                <p14:cNvContentPartPr/>
                <p14:nvPr/>
              </p14:nvContentPartPr>
              <p14:xfrm>
                <a:off x="8760404" y="1246549"/>
                <a:ext cx="170280" cy="16812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ADB3E51E-AB48-9FF2-C6E9-F9E1F7E0A0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51764" y="1237909"/>
                  <a:ext cx="18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5EDF5E09-F2A8-FA85-5FF7-AAEAF6411646}"/>
                    </a:ext>
                  </a:extLst>
                </p14:cNvPr>
                <p14:cNvContentPartPr/>
                <p14:nvPr/>
              </p14:nvContentPartPr>
              <p14:xfrm>
                <a:off x="9440804" y="494869"/>
                <a:ext cx="163080" cy="18216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5EDF5E09-F2A8-FA85-5FF7-AAEAF641164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31804" y="485869"/>
                  <a:ext cx="180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A95C7872-BC5E-3EBD-4F11-066B0812B45E}"/>
                    </a:ext>
                  </a:extLst>
                </p14:cNvPr>
                <p14:cNvContentPartPr/>
                <p14:nvPr/>
              </p14:nvContentPartPr>
              <p14:xfrm>
                <a:off x="9678404" y="516829"/>
                <a:ext cx="119880" cy="171000"/>
              </p14:xfrm>
            </p:contentPart>
          </mc:Choice>
          <mc:Fallback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A95C7872-BC5E-3EBD-4F11-066B0812B45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69764" y="508189"/>
                  <a:ext cx="137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9380294F-D713-F14B-04F1-9734C612BD67}"/>
                    </a:ext>
                  </a:extLst>
                </p14:cNvPr>
                <p14:cNvContentPartPr/>
                <p14:nvPr/>
              </p14:nvContentPartPr>
              <p14:xfrm>
                <a:off x="9721964" y="495949"/>
                <a:ext cx="135720" cy="756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9380294F-D713-F14B-04F1-9734C612BD6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13324" y="486949"/>
                  <a:ext cx="15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C8B78AFD-F222-4B14-8643-47E0FA32D9A1}"/>
                    </a:ext>
                  </a:extLst>
                </p14:cNvPr>
                <p14:cNvContentPartPr/>
                <p14:nvPr/>
              </p14:nvContentPartPr>
              <p14:xfrm>
                <a:off x="9433964" y="827869"/>
                <a:ext cx="153720" cy="167400"/>
              </p14:xfrm>
            </p:contentPart>
          </mc:Choice>
          <mc:Fallback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C8B78AFD-F222-4B14-8643-47E0FA32D9A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24964" y="818869"/>
                  <a:ext cx="171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C21F29B4-6849-733C-D2FA-552FAFECA40E}"/>
                    </a:ext>
                  </a:extLst>
                </p14:cNvPr>
                <p14:cNvContentPartPr/>
                <p14:nvPr/>
              </p14:nvContentPartPr>
              <p14:xfrm>
                <a:off x="9646004" y="799789"/>
                <a:ext cx="205560" cy="20052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C21F29B4-6849-733C-D2FA-552FAFECA40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37364" y="790789"/>
                  <a:ext cx="223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9048E8B2-70C4-0420-78BF-3E52CD739670}"/>
                    </a:ext>
                  </a:extLst>
                </p14:cNvPr>
                <p14:cNvContentPartPr/>
                <p14:nvPr/>
              </p14:nvContentPartPr>
              <p14:xfrm>
                <a:off x="9454844" y="1205149"/>
                <a:ext cx="129960" cy="16200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9048E8B2-70C4-0420-78BF-3E52CD73967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45844" y="1196509"/>
                  <a:ext cx="147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9A700410-29F1-3734-B073-08BC9FB78555}"/>
                    </a:ext>
                  </a:extLst>
                </p14:cNvPr>
                <p14:cNvContentPartPr/>
                <p14:nvPr/>
              </p14:nvContentPartPr>
              <p14:xfrm>
                <a:off x="9676244" y="1193989"/>
                <a:ext cx="131400" cy="196920"/>
              </p14:xfrm>
            </p:contentPart>
          </mc:Choice>
          <mc:Fallback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9A700410-29F1-3734-B073-08BC9FB785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67244" y="1184989"/>
                  <a:ext cx="149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143B362A-D901-5226-87B9-962805C63A3B}"/>
                    </a:ext>
                  </a:extLst>
                </p14:cNvPr>
                <p14:cNvContentPartPr/>
                <p14:nvPr/>
              </p14:nvContentPartPr>
              <p14:xfrm>
                <a:off x="9736004" y="1178869"/>
                <a:ext cx="237240" cy="1908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143B362A-D901-5226-87B9-962805C63A3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27004" y="1170229"/>
                  <a:ext cx="254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697E4068-27C0-B04F-EE9B-88DD5D538E7E}"/>
                    </a:ext>
                  </a:extLst>
                </p14:cNvPr>
                <p14:cNvContentPartPr/>
                <p14:nvPr/>
              </p14:nvContentPartPr>
              <p14:xfrm>
                <a:off x="7730084" y="710869"/>
                <a:ext cx="436320" cy="576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697E4068-27C0-B04F-EE9B-88DD5D538E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21084" y="701869"/>
                  <a:ext cx="453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E37001E0-ECBF-E537-1BA5-4B081EBA242F}"/>
                    </a:ext>
                  </a:extLst>
                </p14:cNvPr>
                <p14:cNvContentPartPr/>
                <p14:nvPr/>
              </p14:nvContentPartPr>
              <p14:xfrm>
                <a:off x="9386444" y="714109"/>
                <a:ext cx="417600" cy="29880"/>
              </p14:xfrm>
            </p:contentPart>
          </mc:Choice>
          <mc:Fallback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E37001E0-ECBF-E537-1BA5-4B081EBA24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77444" y="705109"/>
                  <a:ext cx="43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2488" name="Freihand 102487">
                  <a:extLst>
                    <a:ext uri="{FF2B5EF4-FFF2-40B4-BE49-F238E27FC236}">
                      <a16:creationId xmlns:a16="http://schemas.microsoft.com/office/drawing/2014/main" id="{6DE0CD79-6F40-1059-FE22-B12A257E06F3}"/>
                    </a:ext>
                  </a:extLst>
                </p14:cNvPr>
                <p14:cNvContentPartPr/>
                <p14:nvPr/>
              </p14:nvContentPartPr>
              <p14:xfrm>
                <a:off x="7627124" y="1004629"/>
                <a:ext cx="510840" cy="104760"/>
              </p14:xfrm>
            </p:contentPart>
          </mc:Choice>
          <mc:Fallback>
            <p:pic>
              <p:nvPicPr>
                <p:cNvPr id="102488" name="Freihand 102487">
                  <a:extLst>
                    <a:ext uri="{FF2B5EF4-FFF2-40B4-BE49-F238E27FC236}">
                      <a16:creationId xmlns:a16="http://schemas.microsoft.com/office/drawing/2014/main" id="{6DE0CD79-6F40-1059-FE22-B12A257E06F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18124" y="995989"/>
                  <a:ext cx="528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7A375743-DED3-FA82-3E73-F2CC8EDDD4F5}"/>
                    </a:ext>
                  </a:extLst>
                </p14:cNvPr>
                <p14:cNvContentPartPr/>
                <p14:nvPr/>
              </p14:nvContentPartPr>
              <p14:xfrm>
                <a:off x="9389684" y="1029469"/>
                <a:ext cx="503280" cy="6336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7A375743-DED3-FA82-3E73-F2CC8EDDD4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81044" y="1020469"/>
                  <a:ext cx="520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CABD4B4F-C6A8-3E89-0646-66C367993E45}"/>
                    </a:ext>
                  </a:extLst>
                </p14:cNvPr>
                <p14:cNvContentPartPr/>
                <p14:nvPr/>
              </p14:nvContentPartPr>
              <p14:xfrm>
                <a:off x="7660604" y="1480909"/>
                <a:ext cx="393480" cy="7416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CABD4B4F-C6A8-3E89-0646-66C367993E4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51964" y="1471909"/>
                  <a:ext cx="41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0048A398-34A6-1C9C-FE7B-492852F6AC44}"/>
                    </a:ext>
                  </a:extLst>
                </p14:cNvPr>
                <p14:cNvContentPartPr/>
                <p14:nvPr/>
              </p14:nvContentPartPr>
              <p14:xfrm>
                <a:off x="9413804" y="1458589"/>
                <a:ext cx="413640" cy="5940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0048A398-34A6-1C9C-FE7B-492852F6AC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05164" y="1449949"/>
                  <a:ext cx="431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E36B65E7-8876-3BA5-79FF-28F5D07B5E2F}"/>
                    </a:ext>
                  </a:extLst>
                </p14:cNvPr>
                <p14:cNvContentPartPr/>
                <p14:nvPr/>
              </p14:nvContentPartPr>
              <p14:xfrm>
                <a:off x="8704604" y="1951429"/>
                <a:ext cx="46080" cy="197892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E36B65E7-8876-3BA5-79FF-28F5D07B5E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95604" y="1942429"/>
                  <a:ext cx="63720" cy="19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0A1CE8FC-5E06-2133-D019-46EDC1D9A6A9}"/>
                    </a:ext>
                  </a:extLst>
                </p14:cNvPr>
                <p14:cNvContentPartPr/>
                <p14:nvPr/>
              </p14:nvContentPartPr>
              <p14:xfrm>
                <a:off x="8543684" y="3747109"/>
                <a:ext cx="3331800" cy="16452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0A1CE8FC-5E06-2133-D019-46EDC1D9A6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34684" y="3738109"/>
                  <a:ext cx="3349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4AAC1990-1604-BC91-043B-3C038BDB407D}"/>
                    </a:ext>
                  </a:extLst>
                </p14:cNvPr>
                <p14:cNvContentPartPr/>
                <p14:nvPr/>
              </p14:nvContentPartPr>
              <p14:xfrm>
                <a:off x="11794844" y="3712549"/>
                <a:ext cx="99720" cy="16992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4AAC1990-1604-BC91-043B-3C038BDB407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785844" y="3703549"/>
                  <a:ext cx="11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2B841BBD-AE21-1C4B-BF6C-CAB488C47725}"/>
                    </a:ext>
                  </a:extLst>
                </p14:cNvPr>
                <p14:cNvContentPartPr/>
                <p14:nvPr/>
              </p14:nvContentPartPr>
              <p14:xfrm>
                <a:off x="8553764" y="1731469"/>
                <a:ext cx="327240" cy="30060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2B841BBD-AE21-1C4B-BF6C-CAB488C477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44764" y="1722469"/>
                  <a:ext cx="344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8A7EE268-B940-7459-F9A3-EC3FEFC65D0B}"/>
                    </a:ext>
                  </a:extLst>
                </p14:cNvPr>
                <p14:cNvContentPartPr/>
                <p14:nvPr/>
              </p14:nvContentPartPr>
              <p14:xfrm>
                <a:off x="9394724" y="3765829"/>
                <a:ext cx="19440" cy="19980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8A7EE268-B940-7459-F9A3-EC3FEFC65D0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86084" y="3757189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D8D79ED8-9C88-6CB6-8A77-E318E393499A}"/>
                    </a:ext>
                  </a:extLst>
                </p14:cNvPr>
                <p14:cNvContentPartPr/>
                <p14:nvPr/>
              </p14:nvContentPartPr>
              <p14:xfrm>
                <a:off x="9264764" y="4008469"/>
                <a:ext cx="18360" cy="14220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D8D79ED8-9C88-6CB6-8A77-E318E393499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256124" y="3999829"/>
                  <a:ext cx="36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2628" name="Freihand 102627">
                  <a:extLst>
                    <a:ext uri="{FF2B5EF4-FFF2-40B4-BE49-F238E27FC236}">
                      <a16:creationId xmlns:a16="http://schemas.microsoft.com/office/drawing/2014/main" id="{3ED6001A-CE98-D3D7-40BE-92DF3AC36BFC}"/>
                    </a:ext>
                  </a:extLst>
                </p14:cNvPr>
                <p14:cNvContentPartPr/>
                <p14:nvPr/>
              </p14:nvContentPartPr>
              <p14:xfrm>
                <a:off x="9222644" y="3975709"/>
                <a:ext cx="133920" cy="94320"/>
              </p14:xfrm>
            </p:contentPart>
          </mc:Choice>
          <mc:Fallback>
            <p:pic>
              <p:nvPicPr>
                <p:cNvPr id="102628" name="Freihand 102627">
                  <a:extLst>
                    <a:ext uri="{FF2B5EF4-FFF2-40B4-BE49-F238E27FC236}">
                      <a16:creationId xmlns:a16="http://schemas.microsoft.com/office/drawing/2014/main" id="{3ED6001A-CE98-D3D7-40BE-92DF3AC36BF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13644" y="3966709"/>
                  <a:ext cx="151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2629" name="Freihand 102628">
                  <a:extLst>
                    <a:ext uri="{FF2B5EF4-FFF2-40B4-BE49-F238E27FC236}">
                      <a16:creationId xmlns:a16="http://schemas.microsoft.com/office/drawing/2014/main" id="{650177EE-CA69-ECBE-4538-D00CBB88BD82}"/>
                    </a:ext>
                  </a:extLst>
                </p14:cNvPr>
                <p14:cNvContentPartPr/>
                <p14:nvPr/>
              </p14:nvContentPartPr>
              <p14:xfrm>
                <a:off x="9432524" y="4009189"/>
                <a:ext cx="10440" cy="140400"/>
              </p14:xfrm>
            </p:contentPart>
          </mc:Choice>
          <mc:Fallback>
            <p:pic>
              <p:nvPicPr>
                <p:cNvPr id="102629" name="Freihand 102628">
                  <a:extLst>
                    <a:ext uri="{FF2B5EF4-FFF2-40B4-BE49-F238E27FC236}">
                      <a16:creationId xmlns:a16="http://schemas.microsoft.com/office/drawing/2014/main" id="{650177EE-CA69-ECBE-4538-D00CBB88BD8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423524" y="4000189"/>
                  <a:ext cx="28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2630" name="Freihand 102629">
                  <a:extLst>
                    <a:ext uri="{FF2B5EF4-FFF2-40B4-BE49-F238E27FC236}">
                      <a16:creationId xmlns:a16="http://schemas.microsoft.com/office/drawing/2014/main" id="{82C74C4D-FF54-1A59-796A-DC474DE1B2BB}"/>
                    </a:ext>
                  </a:extLst>
                </p14:cNvPr>
                <p14:cNvContentPartPr/>
                <p14:nvPr/>
              </p14:nvContentPartPr>
              <p14:xfrm>
                <a:off x="9372044" y="3982189"/>
                <a:ext cx="123120" cy="22680"/>
              </p14:xfrm>
            </p:contentPart>
          </mc:Choice>
          <mc:Fallback>
            <p:pic>
              <p:nvPicPr>
                <p:cNvPr id="102630" name="Freihand 102629">
                  <a:extLst>
                    <a:ext uri="{FF2B5EF4-FFF2-40B4-BE49-F238E27FC236}">
                      <a16:creationId xmlns:a16="http://schemas.microsoft.com/office/drawing/2014/main" id="{82C74C4D-FF54-1A59-796A-DC474DE1B2B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363404" y="3973549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1189DA3F-08A7-A272-9DF1-F56B75CE2243}"/>
                    </a:ext>
                  </a:extLst>
                </p14:cNvPr>
                <p14:cNvContentPartPr/>
                <p14:nvPr/>
              </p14:nvContentPartPr>
              <p14:xfrm>
                <a:off x="10285364" y="3726229"/>
                <a:ext cx="15840" cy="22176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1189DA3F-08A7-A272-9DF1-F56B75CE224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76724" y="3717589"/>
                  <a:ext cx="33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F6D363A3-B827-2E22-0636-DCE644119291}"/>
                    </a:ext>
                  </a:extLst>
                </p14:cNvPr>
                <p14:cNvContentPartPr/>
                <p14:nvPr/>
              </p14:nvContentPartPr>
              <p14:xfrm>
                <a:off x="10209044" y="3998029"/>
                <a:ext cx="23400" cy="114840"/>
              </p14:xfrm>
            </p:contentPart>
          </mc:Choice>
          <mc:Fallback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F6D363A3-B827-2E22-0636-DCE64411929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00404" y="3989389"/>
                  <a:ext cx="41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0590E34D-FC6A-D16F-3873-B31F0A925FAB}"/>
                    </a:ext>
                  </a:extLst>
                </p14:cNvPr>
                <p14:cNvContentPartPr/>
                <p14:nvPr/>
              </p14:nvContentPartPr>
              <p14:xfrm>
                <a:off x="10155044" y="3957709"/>
                <a:ext cx="159840" cy="172440"/>
              </p14:xfrm>
            </p:contentPart>
          </mc:Choice>
          <mc:Fallback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0590E34D-FC6A-D16F-3873-B31F0A925FA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146044" y="3949069"/>
                  <a:ext cx="177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9A1C7F44-09AA-F623-E44A-A7D87B3E7CDE}"/>
                    </a:ext>
                  </a:extLst>
                </p14:cNvPr>
                <p14:cNvContentPartPr/>
                <p14:nvPr/>
              </p14:nvContentPartPr>
              <p14:xfrm>
                <a:off x="10327124" y="3941509"/>
                <a:ext cx="185760" cy="166320"/>
              </p14:xfrm>
            </p:contentPart>
          </mc:Choice>
          <mc:Fallback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9A1C7F44-09AA-F623-E44A-A7D87B3E7CD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18484" y="3932509"/>
                  <a:ext cx="20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A0C8A482-16FC-6A27-DBED-E5864D91B3F6}"/>
                    </a:ext>
                  </a:extLst>
                </p14:cNvPr>
                <p14:cNvContentPartPr/>
                <p14:nvPr/>
              </p14:nvContentPartPr>
              <p14:xfrm>
                <a:off x="11286884" y="3658189"/>
                <a:ext cx="46080" cy="221760"/>
              </p14:xfrm>
            </p:contentPart>
          </mc:Choice>
          <mc:Fallback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A0C8A482-16FC-6A27-DBED-E5864D91B3F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78244" y="3649549"/>
                  <a:ext cx="63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02638" name="Freihand 102637">
                  <a:extLst>
                    <a:ext uri="{FF2B5EF4-FFF2-40B4-BE49-F238E27FC236}">
                      <a16:creationId xmlns:a16="http://schemas.microsoft.com/office/drawing/2014/main" id="{1EFBB015-A581-B41A-DED0-529D9520111F}"/>
                    </a:ext>
                  </a:extLst>
                </p14:cNvPr>
                <p14:cNvContentPartPr/>
                <p14:nvPr/>
              </p14:nvContentPartPr>
              <p14:xfrm>
                <a:off x="11217044" y="3994789"/>
                <a:ext cx="18000" cy="121320"/>
              </p14:xfrm>
            </p:contentPart>
          </mc:Choice>
          <mc:Fallback>
            <p:pic>
              <p:nvPicPr>
                <p:cNvPr id="102638" name="Freihand 102637">
                  <a:extLst>
                    <a:ext uri="{FF2B5EF4-FFF2-40B4-BE49-F238E27FC236}">
                      <a16:creationId xmlns:a16="http://schemas.microsoft.com/office/drawing/2014/main" id="{1EFBB015-A581-B41A-DED0-529D952011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08404" y="3985789"/>
                  <a:ext cx="35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02639" name="Freihand 102638">
                  <a:extLst>
                    <a:ext uri="{FF2B5EF4-FFF2-40B4-BE49-F238E27FC236}">
                      <a16:creationId xmlns:a16="http://schemas.microsoft.com/office/drawing/2014/main" id="{A110BDCF-5903-2320-75AF-61B8359D9D59}"/>
                    </a:ext>
                  </a:extLst>
                </p14:cNvPr>
                <p14:cNvContentPartPr/>
                <p14:nvPr/>
              </p14:nvContentPartPr>
              <p14:xfrm>
                <a:off x="11142884" y="3942949"/>
                <a:ext cx="182160" cy="100080"/>
              </p14:xfrm>
            </p:contentPart>
          </mc:Choice>
          <mc:Fallback>
            <p:pic>
              <p:nvPicPr>
                <p:cNvPr id="102639" name="Freihand 102638">
                  <a:extLst>
                    <a:ext uri="{FF2B5EF4-FFF2-40B4-BE49-F238E27FC236}">
                      <a16:creationId xmlns:a16="http://schemas.microsoft.com/office/drawing/2014/main" id="{A110BDCF-5903-2320-75AF-61B8359D9D5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34244" y="3934309"/>
                  <a:ext cx="199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2640" name="Freihand 102639">
                  <a:extLst>
                    <a:ext uri="{FF2B5EF4-FFF2-40B4-BE49-F238E27FC236}">
                      <a16:creationId xmlns:a16="http://schemas.microsoft.com/office/drawing/2014/main" id="{E094EEF9-7ED2-D09F-E89C-F9CEA503B5DA}"/>
                    </a:ext>
                  </a:extLst>
                </p14:cNvPr>
                <p14:cNvContentPartPr/>
                <p14:nvPr/>
              </p14:nvContentPartPr>
              <p14:xfrm>
                <a:off x="11461124" y="3952309"/>
                <a:ext cx="9720" cy="151200"/>
              </p14:xfrm>
            </p:contentPart>
          </mc:Choice>
          <mc:Fallback>
            <p:pic>
              <p:nvPicPr>
                <p:cNvPr id="102640" name="Freihand 102639">
                  <a:extLst>
                    <a:ext uri="{FF2B5EF4-FFF2-40B4-BE49-F238E27FC236}">
                      <a16:creationId xmlns:a16="http://schemas.microsoft.com/office/drawing/2014/main" id="{E094EEF9-7ED2-D09F-E89C-F9CEA503B5D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452484" y="3943309"/>
                  <a:ext cx="27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02641" name="Freihand 102640">
                  <a:extLst>
                    <a:ext uri="{FF2B5EF4-FFF2-40B4-BE49-F238E27FC236}">
                      <a16:creationId xmlns:a16="http://schemas.microsoft.com/office/drawing/2014/main" id="{7975FC13-64D5-FD6D-FCE0-59F4A960AEAF}"/>
                    </a:ext>
                  </a:extLst>
                </p14:cNvPr>
                <p14:cNvContentPartPr/>
                <p14:nvPr/>
              </p14:nvContentPartPr>
              <p14:xfrm>
                <a:off x="11367524" y="3921349"/>
                <a:ext cx="160920" cy="100440"/>
              </p14:xfrm>
            </p:contentPart>
          </mc:Choice>
          <mc:Fallback>
            <p:pic>
              <p:nvPicPr>
                <p:cNvPr id="102641" name="Freihand 102640">
                  <a:extLst>
                    <a:ext uri="{FF2B5EF4-FFF2-40B4-BE49-F238E27FC236}">
                      <a16:creationId xmlns:a16="http://schemas.microsoft.com/office/drawing/2014/main" id="{7975FC13-64D5-FD6D-FCE0-59F4A960AE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58524" y="3912349"/>
                  <a:ext cx="17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2643" name="Freihand 102642">
                  <a:extLst>
                    <a:ext uri="{FF2B5EF4-FFF2-40B4-BE49-F238E27FC236}">
                      <a16:creationId xmlns:a16="http://schemas.microsoft.com/office/drawing/2014/main" id="{BFAE5BE7-8E41-46CC-D928-73A81A27CB2F}"/>
                    </a:ext>
                  </a:extLst>
                </p14:cNvPr>
                <p14:cNvContentPartPr/>
                <p14:nvPr/>
              </p14:nvContentPartPr>
              <p14:xfrm>
                <a:off x="7726844" y="1880509"/>
                <a:ext cx="141120" cy="195480"/>
              </p14:xfrm>
            </p:contentPart>
          </mc:Choice>
          <mc:Fallback>
            <p:pic>
              <p:nvPicPr>
                <p:cNvPr id="102643" name="Freihand 102642">
                  <a:extLst>
                    <a:ext uri="{FF2B5EF4-FFF2-40B4-BE49-F238E27FC236}">
                      <a16:creationId xmlns:a16="http://schemas.microsoft.com/office/drawing/2014/main" id="{BFAE5BE7-8E41-46CC-D928-73A81A27CB2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18204" y="1871509"/>
                  <a:ext cx="158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500F2AC3-CDD2-5468-7E9E-D48381634BF5}"/>
                    </a:ext>
                  </a:extLst>
                </p14:cNvPr>
                <p14:cNvContentPartPr/>
                <p14:nvPr/>
              </p14:nvContentPartPr>
              <p14:xfrm>
                <a:off x="7860764" y="1866109"/>
                <a:ext cx="208800" cy="20088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500F2AC3-CDD2-5468-7E9E-D48381634BF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52124" y="1857469"/>
                  <a:ext cx="226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4AAE855F-2AF8-0431-9CE1-4E7C4901212D}"/>
                    </a:ext>
                  </a:extLst>
                </p14:cNvPr>
                <p14:cNvContentPartPr/>
                <p14:nvPr/>
              </p14:nvContentPartPr>
              <p14:xfrm>
                <a:off x="8097284" y="1915069"/>
                <a:ext cx="118800" cy="11196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4AAE855F-2AF8-0431-9CE1-4E7C4901212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88284" y="1906429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107D5B38-7404-E92E-BD1C-D38A69D785F3}"/>
                    </a:ext>
                  </a:extLst>
                </p14:cNvPr>
                <p14:cNvContentPartPr/>
                <p14:nvPr/>
              </p14:nvContentPartPr>
              <p14:xfrm>
                <a:off x="8226164" y="1901749"/>
                <a:ext cx="53280" cy="138240"/>
              </p14:xfrm>
            </p:contentPart>
          </mc:Choice>
          <mc:Fallback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107D5B38-7404-E92E-BD1C-D38A69D785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17524" y="1893109"/>
                  <a:ext cx="70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C2D82292-DC95-A54F-331A-63A71FA4A709}"/>
                    </a:ext>
                  </a:extLst>
                </p14:cNvPr>
                <p14:cNvContentPartPr/>
                <p14:nvPr/>
              </p14:nvContentPartPr>
              <p14:xfrm>
                <a:off x="8276204" y="1921909"/>
                <a:ext cx="61560" cy="118800"/>
              </p14:xfrm>
            </p:contentPart>
          </mc:Choice>
          <mc:Fallback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C2D82292-DC95-A54F-331A-63A71FA4A70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67564" y="1912909"/>
                  <a:ext cx="79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CB883FBA-2F62-D4FB-49E7-CC1A6A8F0824}"/>
                    </a:ext>
                  </a:extLst>
                </p14:cNvPr>
                <p14:cNvContentPartPr/>
                <p14:nvPr/>
              </p14:nvContentPartPr>
              <p14:xfrm>
                <a:off x="8337044" y="1824349"/>
                <a:ext cx="184680" cy="211320"/>
              </p14:xfrm>
            </p:contentPart>
          </mc:Choice>
          <mc:Fallback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CB883FBA-2F62-D4FB-49E7-CC1A6A8F082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28404" y="1815709"/>
                  <a:ext cx="202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C8790954-529B-6A7C-E472-BDB3B6E8D6C0}"/>
                    </a:ext>
                  </a:extLst>
                </p14:cNvPr>
                <p14:cNvContentPartPr/>
                <p14:nvPr/>
              </p14:nvContentPartPr>
              <p14:xfrm>
                <a:off x="8653844" y="3542629"/>
                <a:ext cx="194760" cy="4212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C8790954-529B-6A7C-E472-BDB3B6E8D6C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45204" y="3533629"/>
                  <a:ext cx="212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C9640205-6B3C-CC05-2933-13ACC4521AFC}"/>
                    </a:ext>
                  </a:extLst>
                </p14:cNvPr>
                <p14:cNvContentPartPr/>
                <p14:nvPr/>
              </p14:nvContentPartPr>
              <p14:xfrm>
                <a:off x="8247404" y="3499789"/>
                <a:ext cx="24120" cy="16812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C9640205-6B3C-CC05-2933-13ACC4521AF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38404" y="3490789"/>
                  <a:ext cx="41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260F3463-BE47-AB65-1DD6-356064EF52E2}"/>
                    </a:ext>
                  </a:extLst>
                </p14:cNvPr>
                <p14:cNvContentPartPr/>
                <p14:nvPr/>
              </p14:nvContentPartPr>
              <p14:xfrm>
                <a:off x="8334524" y="3487549"/>
                <a:ext cx="82800" cy="15876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260F3463-BE47-AB65-1DD6-356064EF52E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25524" y="3478549"/>
                  <a:ext cx="100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17897DC2-B980-9D5D-2C69-799BDF094CD0}"/>
                    </a:ext>
                  </a:extLst>
                </p14:cNvPr>
                <p14:cNvContentPartPr/>
                <p14:nvPr/>
              </p14:nvContentPartPr>
              <p14:xfrm>
                <a:off x="8348924" y="3470989"/>
                <a:ext cx="74520" cy="3600"/>
              </p14:xfrm>
            </p:contentPart>
          </mc:Choice>
          <mc:Fallback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17897DC2-B980-9D5D-2C69-799BDF094CD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340284" y="3461989"/>
                  <a:ext cx="9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65693992-4A5B-FA92-7F3C-A1AC38790F7B}"/>
                    </a:ext>
                  </a:extLst>
                </p14:cNvPr>
                <p14:cNvContentPartPr/>
                <p14:nvPr/>
              </p14:nvContentPartPr>
              <p14:xfrm>
                <a:off x="8629724" y="3232669"/>
                <a:ext cx="181080" cy="20520"/>
              </p14:xfrm>
            </p:contentPart>
          </mc:Choice>
          <mc:Fallback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65693992-4A5B-FA92-7F3C-A1AC38790F7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20724" y="3223669"/>
                  <a:ext cx="19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A4DED912-7118-FE1A-2AB6-A2834D5BF056}"/>
                    </a:ext>
                  </a:extLst>
                </p14:cNvPr>
                <p14:cNvContentPartPr/>
                <p14:nvPr/>
              </p14:nvContentPartPr>
              <p14:xfrm>
                <a:off x="8231564" y="3118549"/>
                <a:ext cx="142560" cy="13248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A4DED912-7118-FE1A-2AB6-A2834D5BF05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22564" y="3109549"/>
                  <a:ext cx="160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905B5728-636F-C264-0560-D3FE08A3AA77}"/>
                    </a:ext>
                  </a:extLst>
                </p14:cNvPr>
                <p14:cNvContentPartPr/>
                <p14:nvPr/>
              </p14:nvContentPartPr>
              <p14:xfrm>
                <a:off x="8367644" y="3126109"/>
                <a:ext cx="101880" cy="108000"/>
              </p14:xfrm>
            </p:contentPart>
          </mc:Choice>
          <mc:Fallback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905B5728-636F-C264-0560-D3FE08A3AA7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59004" y="3117469"/>
                  <a:ext cx="119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0C5E8DBC-7608-7E52-399D-A948820D307F}"/>
                    </a:ext>
                  </a:extLst>
                </p14:cNvPr>
                <p14:cNvContentPartPr/>
                <p14:nvPr/>
              </p14:nvContentPartPr>
              <p14:xfrm>
                <a:off x="8642684" y="2856469"/>
                <a:ext cx="141120" cy="34920"/>
              </p14:xfrm>
            </p:contentPart>
          </mc:Choice>
          <mc:Fallback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0C5E8DBC-7608-7E52-399D-A948820D307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633684" y="2847469"/>
                  <a:ext cx="158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2D310D99-18A7-C71C-C2FA-8CB5512E4DB7}"/>
                    </a:ext>
                  </a:extLst>
                </p14:cNvPr>
                <p14:cNvContentPartPr/>
                <p14:nvPr/>
              </p14:nvContentPartPr>
              <p14:xfrm>
                <a:off x="8212124" y="2777989"/>
                <a:ext cx="114480" cy="13284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2D310D99-18A7-C71C-C2FA-8CB5512E4DB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03484" y="2768989"/>
                  <a:ext cx="132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EBB4B26E-969C-13C7-C2F6-C011928B6E2E}"/>
                    </a:ext>
                  </a:extLst>
                </p14:cNvPr>
                <p14:cNvContentPartPr/>
                <p14:nvPr/>
              </p14:nvContentPartPr>
              <p14:xfrm>
                <a:off x="8337044" y="2782669"/>
                <a:ext cx="123480" cy="16416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EBB4B26E-969C-13C7-C2F6-C011928B6E2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28404" y="2773669"/>
                  <a:ext cx="141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49AA9264-72CB-0A0A-127F-12C4F0CA19C1}"/>
                    </a:ext>
                  </a:extLst>
                </p14:cNvPr>
                <p14:cNvContentPartPr/>
                <p14:nvPr/>
              </p14:nvContentPartPr>
              <p14:xfrm>
                <a:off x="8401124" y="2732629"/>
                <a:ext cx="79200" cy="1908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49AA9264-72CB-0A0A-127F-12C4F0CA19C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92124" y="2723629"/>
                  <a:ext cx="96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02663" name="Freihand 102662">
                  <a:extLst>
                    <a:ext uri="{FF2B5EF4-FFF2-40B4-BE49-F238E27FC236}">
                      <a16:creationId xmlns:a16="http://schemas.microsoft.com/office/drawing/2014/main" id="{B487558E-A80E-A121-92CC-34865BF907F5}"/>
                    </a:ext>
                  </a:extLst>
                </p14:cNvPr>
                <p14:cNvContentPartPr/>
                <p14:nvPr/>
              </p14:nvContentPartPr>
              <p14:xfrm>
                <a:off x="8595164" y="2434189"/>
                <a:ext cx="180360" cy="29880"/>
              </p14:xfrm>
            </p:contentPart>
          </mc:Choice>
          <mc:Fallback>
            <p:pic>
              <p:nvPicPr>
                <p:cNvPr id="102663" name="Freihand 102662">
                  <a:extLst>
                    <a:ext uri="{FF2B5EF4-FFF2-40B4-BE49-F238E27FC236}">
                      <a16:creationId xmlns:a16="http://schemas.microsoft.com/office/drawing/2014/main" id="{B487558E-A80E-A121-92CC-34865BF907F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586164" y="2425549"/>
                  <a:ext cx="19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2664" name="Freihand 102663">
                  <a:extLst>
                    <a:ext uri="{FF2B5EF4-FFF2-40B4-BE49-F238E27FC236}">
                      <a16:creationId xmlns:a16="http://schemas.microsoft.com/office/drawing/2014/main" id="{A66BC98A-F623-2A99-38B1-7FA5B9964914}"/>
                    </a:ext>
                  </a:extLst>
                </p14:cNvPr>
                <p14:cNvContentPartPr/>
                <p14:nvPr/>
              </p14:nvContentPartPr>
              <p14:xfrm>
                <a:off x="8233724" y="2359669"/>
                <a:ext cx="107280" cy="194040"/>
              </p14:xfrm>
            </p:contentPart>
          </mc:Choice>
          <mc:Fallback>
            <p:pic>
              <p:nvPicPr>
                <p:cNvPr id="102664" name="Freihand 102663">
                  <a:extLst>
                    <a:ext uri="{FF2B5EF4-FFF2-40B4-BE49-F238E27FC236}">
                      <a16:creationId xmlns:a16="http://schemas.microsoft.com/office/drawing/2014/main" id="{A66BC98A-F623-2A99-38B1-7FA5B99649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25084" y="2351029"/>
                  <a:ext cx="12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51040B28-3392-46ED-8BCA-26114A898310}"/>
                    </a:ext>
                  </a:extLst>
                </p14:cNvPr>
                <p14:cNvContentPartPr/>
                <p14:nvPr/>
              </p14:nvContentPartPr>
              <p14:xfrm>
                <a:off x="8458724" y="2370109"/>
                <a:ext cx="108000" cy="12348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51040B28-3392-46ED-8BCA-26114A89831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49724" y="2361469"/>
                  <a:ext cx="1256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02670" name="Freihand 102669">
                <a:extLst>
                  <a:ext uri="{FF2B5EF4-FFF2-40B4-BE49-F238E27FC236}">
                    <a16:creationId xmlns:a16="http://schemas.microsoft.com/office/drawing/2014/main" id="{162E4A4F-4600-A35D-6DA7-A2965438514A}"/>
                  </a:ext>
                </a:extLst>
              </p14:cNvPr>
              <p14:cNvContentPartPr/>
              <p14:nvPr/>
            </p14:nvContentPartPr>
            <p14:xfrm>
              <a:off x="6358124" y="1565509"/>
              <a:ext cx="7560" cy="27360"/>
            </p14:xfrm>
          </p:contentPart>
        </mc:Choice>
        <mc:Fallback>
          <p:pic>
            <p:nvPicPr>
              <p:cNvPr id="102670" name="Freihand 102669">
                <a:extLst>
                  <a:ext uri="{FF2B5EF4-FFF2-40B4-BE49-F238E27FC236}">
                    <a16:creationId xmlns:a16="http://schemas.microsoft.com/office/drawing/2014/main" id="{162E4A4F-4600-A35D-6DA7-A2965438514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349484" y="1556509"/>
                <a:ext cx="25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02671" name="Freihand 102670">
                <a:extLst>
                  <a:ext uri="{FF2B5EF4-FFF2-40B4-BE49-F238E27FC236}">
                    <a16:creationId xmlns:a16="http://schemas.microsoft.com/office/drawing/2014/main" id="{8B2DE66F-932D-55F8-DF04-1C0ADCCAC407}"/>
                  </a:ext>
                </a:extLst>
              </p14:cNvPr>
              <p14:cNvContentPartPr/>
              <p14:nvPr/>
            </p14:nvContentPartPr>
            <p14:xfrm>
              <a:off x="7810004" y="707269"/>
              <a:ext cx="194760" cy="34920"/>
            </p14:xfrm>
          </p:contentPart>
        </mc:Choice>
        <mc:Fallback>
          <p:pic>
            <p:nvPicPr>
              <p:cNvPr id="102671" name="Freihand 102670">
                <a:extLst>
                  <a:ext uri="{FF2B5EF4-FFF2-40B4-BE49-F238E27FC236}">
                    <a16:creationId xmlns:a16="http://schemas.microsoft.com/office/drawing/2014/main" id="{8B2DE66F-932D-55F8-DF04-1C0ADCCAC40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801004" y="698629"/>
                <a:ext cx="212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02672" name="Freihand 102671">
                <a:extLst>
                  <a:ext uri="{FF2B5EF4-FFF2-40B4-BE49-F238E27FC236}">
                    <a16:creationId xmlns:a16="http://schemas.microsoft.com/office/drawing/2014/main" id="{A9B71D3C-CC16-C441-48B6-CCF0DAF301CE}"/>
                  </a:ext>
                </a:extLst>
              </p14:cNvPr>
              <p14:cNvContentPartPr/>
              <p14:nvPr/>
            </p14:nvContentPartPr>
            <p14:xfrm>
              <a:off x="9374564" y="3269029"/>
              <a:ext cx="27720" cy="41760"/>
            </p14:xfrm>
          </p:contentPart>
        </mc:Choice>
        <mc:Fallback>
          <p:pic>
            <p:nvPicPr>
              <p:cNvPr id="102672" name="Freihand 102671">
                <a:extLst>
                  <a:ext uri="{FF2B5EF4-FFF2-40B4-BE49-F238E27FC236}">
                    <a16:creationId xmlns:a16="http://schemas.microsoft.com/office/drawing/2014/main" id="{A9B71D3C-CC16-C441-48B6-CCF0DAF301C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365924" y="3260389"/>
                <a:ext cx="45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02674" name="Freihand 102673">
                <a:extLst>
                  <a:ext uri="{FF2B5EF4-FFF2-40B4-BE49-F238E27FC236}">
                    <a16:creationId xmlns:a16="http://schemas.microsoft.com/office/drawing/2014/main" id="{DDA82910-30D2-EB0A-0DDA-7A4956D34F73}"/>
                  </a:ext>
                </a:extLst>
              </p14:cNvPr>
              <p14:cNvContentPartPr/>
              <p14:nvPr/>
            </p14:nvContentPartPr>
            <p14:xfrm>
              <a:off x="10283564" y="3075709"/>
              <a:ext cx="11880" cy="18720"/>
            </p14:xfrm>
          </p:contentPart>
        </mc:Choice>
        <mc:Fallback>
          <p:pic>
            <p:nvPicPr>
              <p:cNvPr id="102674" name="Freihand 102673">
                <a:extLst>
                  <a:ext uri="{FF2B5EF4-FFF2-40B4-BE49-F238E27FC236}">
                    <a16:creationId xmlns:a16="http://schemas.microsoft.com/office/drawing/2014/main" id="{DDA82910-30D2-EB0A-0DDA-7A4956D34F7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274564" y="3066709"/>
                <a:ext cx="29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02675" name="Freihand 102674">
                <a:extLst>
                  <a:ext uri="{FF2B5EF4-FFF2-40B4-BE49-F238E27FC236}">
                    <a16:creationId xmlns:a16="http://schemas.microsoft.com/office/drawing/2014/main" id="{87CA3FEA-F656-8F30-CEF9-18EBFB51E20A}"/>
                  </a:ext>
                </a:extLst>
              </p14:cNvPr>
              <p14:cNvContentPartPr/>
              <p14:nvPr/>
            </p14:nvContentPartPr>
            <p14:xfrm>
              <a:off x="10285364" y="3086869"/>
              <a:ext cx="30240" cy="26280"/>
            </p14:xfrm>
          </p:contentPart>
        </mc:Choice>
        <mc:Fallback>
          <p:pic>
            <p:nvPicPr>
              <p:cNvPr id="102675" name="Freihand 102674">
                <a:extLst>
                  <a:ext uri="{FF2B5EF4-FFF2-40B4-BE49-F238E27FC236}">
                    <a16:creationId xmlns:a16="http://schemas.microsoft.com/office/drawing/2014/main" id="{87CA3FEA-F656-8F30-CEF9-18EBFB51E20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276724" y="3078229"/>
                <a:ext cx="47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102688" name="Freihand 102687">
                <a:extLst>
                  <a:ext uri="{FF2B5EF4-FFF2-40B4-BE49-F238E27FC236}">
                    <a16:creationId xmlns:a16="http://schemas.microsoft.com/office/drawing/2014/main" id="{0EA87CFF-4E8F-8649-33DB-5E98C2A073AE}"/>
                  </a:ext>
                </a:extLst>
              </p14:cNvPr>
              <p14:cNvContentPartPr/>
              <p14:nvPr/>
            </p14:nvContentPartPr>
            <p14:xfrm>
              <a:off x="6062564" y="1641109"/>
              <a:ext cx="16200" cy="2880"/>
            </p14:xfrm>
          </p:contentPart>
        </mc:Choice>
        <mc:Fallback>
          <p:pic>
            <p:nvPicPr>
              <p:cNvPr id="102688" name="Freihand 102687">
                <a:extLst>
                  <a:ext uri="{FF2B5EF4-FFF2-40B4-BE49-F238E27FC236}">
                    <a16:creationId xmlns:a16="http://schemas.microsoft.com/office/drawing/2014/main" id="{0EA87CFF-4E8F-8649-33DB-5E98C2A073A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053924" y="1632469"/>
                <a:ext cx="33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02689" name="Freihand 102688">
                <a:extLst>
                  <a:ext uri="{FF2B5EF4-FFF2-40B4-BE49-F238E27FC236}">
                    <a16:creationId xmlns:a16="http://schemas.microsoft.com/office/drawing/2014/main" id="{ACC5FEC6-192B-8FBD-E3B5-F0C6E7A3E802}"/>
                  </a:ext>
                </a:extLst>
              </p14:cNvPr>
              <p14:cNvContentPartPr/>
              <p14:nvPr/>
            </p14:nvContentPartPr>
            <p14:xfrm>
              <a:off x="6945644" y="735349"/>
              <a:ext cx="509760" cy="433440"/>
            </p14:xfrm>
          </p:contentPart>
        </mc:Choice>
        <mc:Fallback>
          <p:pic>
            <p:nvPicPr>
              <p:cNvPr id="102689" name="Freihand 102688">
                <a:extLst>
                  <a:ext uri="{FF2B5EF4-FFF2-40B4-BE49-F238E27FC236}">
                    <a16:creationId xmlns:a16="http://schemas.microsoft.com/office/drawing/2014/main" id="{ACC5FEC6-192B-8FBD-E3B5-F0C6E7A3E80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6937004" y="726349"/>
                <a:ext cx="5274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02704" name="Freihand 102703">
                <a:extLst>
                  <a:ext uri="{FF2B5EF4-FFF2-40B4-BE49-F238E27FC236}">
                    <a16:creationId xmlns:a16="http://schemas.microsoft.com/office/drawing/2014/main" id="{E6B2C74A-CD14-288E-5034-57AADD221911}"/>
                  </a:ext>
                </a:extLst>
              </p14:cNvPr>
              <p14:cNvContentPartPr/>
              <p14:nvPr/>
            </p14:nvContentPartPr>
            <p14:xfrm>
              <a:off x="11710604" y="1547869"/>
              <a:ext cx="15480" cy="11160"/>
            </p14:xfrm>
          </p:contentPart>
        </mc:Choice>
        <mc:Fallback>
          <p:pic>
            <p:nvPicPr>
              <p:cNvPr id="102704" name="Freihand 102703">
                <a:extLst>
                  <a:ext uri="{FF2B5EF4-FFF2-40B4-BE49-F238E27FC236}">
                    <a16:creationId xmlns:a16="http://schemas.microsoft.com/office/drawing/2014/main" id="{E6B2C74A-CD14-288E-5034-57AADD22191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1701604" y="1539229"/>
                <a:ext cx="331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27" name="Gruppieren 102726">
            <a:extLst>
              <a:ext uri="{FF2B5EF4-FFF2-40B4-BE49-F238E27FC236}">
                <a16:creationId xmlns:a16="http://schemas.microsoft.com/office/drawing/2014/main" id="{783AC3B1-57EE-1AC3-D569-2BE886D6DAF8}"/>
              </a:ext>
            </a:extLst>
          </p:cNvPr>
          <p:cNvGrpSpPr/>
          <p:nvPr/>
        </p:nvGrpSpPr>
        <p:grpSpPr>
          <a:xfrm>
            <a:off x="9354044" y="1194709"/>
            <a:ext cx="2311920" cy="1476000"/>
            <a:chOff x="9354044" y="1194709"/>
            <a:chExt cx="2311920" cy="14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02707" name="Freihand 102706">
                  <a:extLst>
                    <a:ext uri="{FF2B5EF4-FFF2-40B4-BE49-F238E27FC236}">
                      <a16:creationId xmlns:a16="http://schemas.microsoft.com/office/drawing/2014/main" id="{D675946D-5AE7-667B-C761-B94CC26D8781}"/>
                    </a:ext>
                  </a:extLst>
                </p14:cNvPr>
                <p14:cNvContentPartPr/>
                <p14:nvPr/>
              </p14:nvContentPartPr>
              <p14:xfrm>
                <a:off x="11143964" y="2610589"/>
                <a:ext cx="27360" cy="24840"/>
              </p14:xfrm>
            </p:contentPart>
          </mc:Choice>
          <mc:Fallback>
            <p:pic>
              <p:nvPicPr>
                <p:cNvPr id="102707" name="Freihand 102706">
                  <a:extLst>
                    <a:ext uri="{FF2B5EF4-FFF2-40B4-BE49-F238E27FC236}">
                      <a16:creationId xmlns:a16="http://schemas.microsoft.com/office/drawing/2014/main" id="{D675946D-5AE7-667B-C761-B94CC26D878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34964" y="2601589"/>
                  <a:ext cx="4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FF45A445-F8FD-D3BD-22B1-F4F3600605FC}"/>
                    </a:ext>
                  </a:extLst>
                </p14:cNvPr>
                <p14:cNvContentPartPr/>
                <p14:nvPr/>
              </p14:nvContentPartPr>
              <p14:xfrm>
                <a:off x="9354044" y="2612389"/>
                <a:ext cx="28800" cy="5328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FF45A445-F8FD-D3BD-22B1-F4F3600605F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345404" y="2603749"/>
                  <a:ext cx="4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18FD4A51-0E4B-D8A5-09F3-1BB6247A1799}"/>
                    </a:ext>
                  </a:extLst>
                </p14:cNvPr>
                <p14:cNvContentPartPr/>
                <p14:nvPr/>
              </p14:nvContentPartPr>
              <p14:xfrm>
                <a:off x="10209764" y="2299549"/>
                <a:ext cx="41400" cy="3672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18FD4A51-0E4B-D8A5-09F3-1BB6247A179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00764" y="2290909"/>
                  <a:ext cx="59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2398CF9F-CAC3-4433-9E7E-7083E7D42B30}"/>
                    </a:ext>
                  </a:extLst>
                </p14:cNvPr>
                <p14:cNvContentPartPr/>
                <p14:nvPr/>
              </p14:nvContentPartPr>
              <p14:xfrm>
                <a:off x="9423164" y="2334829"/>
                <a:ext cx="777600" cy="33588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2398CF9F-CAC3-4433-9E7E-7083E7D42B3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14524" y="2325829"/>
                  <a:ext cx="795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02710" name="Freihand 102709">
                  <a:extLst>
                    <a:ext uri="{FF2B5EF4-FFF2-40B4-BE49-F238E27FC236}">
                      <a16:creationId xmlns:a16="http://schemas.microsoft.com/office/drawing/2014/main" id="{FE22245B-C279-4156-56C7-0AC0795AEAED}"/>
                    </a:ext>
                  </a:extLst>
                </p14:cNvPr>
                <p14:cNvContentPartPr/>
                <p14:nvPr/>
              </p14:nvContentPartPr>
              <p14:xfrm>
                <a:off x="10329644" y="2343469"/>
                <a:ext cx="215640" cy="76320"/>
              </p14:xfrm>
            </p:contentPart>
          </mc:Choice>
          <mc:Fallback>
            <p:pic>
              <p:nvPicPr>
                <p:cNvPr id="102710" name="Freihand 102709">
                  <a:extLst>
                    <a:ext uri="{FF2B5EF4-FFF2-40B4-BE49-F238E27FC236}">
                      <a16:creationId xmlns:a16="http://schemas.microsoft.com/office/drawing/2014/main" id="{FE22245B-C279-4156-56C7-0AC0795AEAE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321004" y="2334829"/>
                  <a:ext cx="23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E827DB86-D4EB-FCDC-4D2B-1CA3BD4F5BFE}"/>
                    </a:ext>
                  </a:extLst>
                </p14:cNvPr>
                <p14:cNvContentPartPr/>
                <p14:nvPr/>
              </p14:nvContentPartPr>
              <p14:xfrm>
                <a:off x="10742204" y="2489989"/>
                <a:ext cx="126360" cy="5832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E827DB86-D4EB-FCDC-4D2B-1CA3BD4F5BF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33204" y="2481349"/>
                  <a:ext cx="144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8048C431-F654-8504-E55D-0E27392E07FC}"/>
                    </a:ext>
                  </a:extLst>
                </p14:cNvPr>
                <p14:cNvContentPartPr/>
                <p14:nvPr/>
              </p14:nvContentPartPr>
              <p14:xfrm>
                <a:off x="11010404" y="2578189"/>
                <a:ext cx="187200" cy="6408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8048C431-F654-8504-E55D-0E27392E07F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001764" y="2569549"/>
                  <a:ext cx="204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8D02AD55-B9B2-F430-A1E6-F2B1BF77447B}"/>
                    </a:ext>
                  </a:extLst>
                </p14:cNvPr>
                <p14:cNvContentPartPr/>
                <p14:nvPr/>
              </p14:nvContentPartPr>
              <p14:xfrm>
                <a:off x="10832924" y="2238349"/>
                <a:ext cx="10080" cy="9576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8D02AD55-B9B2-F430-A1E6-F2B1BF77447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823924" y="2229349"/>
                  <a:ext cx="2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204BECEE-259B-103B-78FB-EF4692F18FB0}"/>
                    </a:ext>
                  </a:extLst>
                </p14:cNvPr>
                <p14:cNvContentPartPr/>
                <p14:nvPr/>
              </p14:nvContentPartPr>
              <p14:xfrm>
                <a:off x="10754084" y="2179309"/>
                <a:ext cx="205560" cy="133920"/>
              </p14:xfrm>
            </p:contentPart>
          </mc:Choice>
          <mc:Fallback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204BECEE-259B-103B-78FB-EF4692F18F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745084" y="2170669"/>
                  <a:ext cx="22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02716" name="Freihand 102715">
                  <a:extLst>
                    <a:ext uri="{FF2B5EF4-FFF2-40B4-BE49-F238E27FC236}">
                      <a16:creationId xmlns:a16="http://schemas.microsoft.com/office/drawing/2014/main" id="{5A7301A8-25DA-4C7A-023A-9F088B93FB88}"/>
                    </a:ext>
                  </a:extLst>
                </p14:cNvPr>
                <p14:cNvContentPartPr/>
                <p14:nvPr/>
              </p14:nvContentPartPr>
              <p14:xfrm>
                <a:off x="10724204" y="2109469"/>
                <a:ext cx="323280" cy="279720"/>
              </p14:xfrm>
            </p:contentPart>
          </mc:Choice>
          <mc:Fallback>
            <p:pic>
              <p:nvPicPr>
                <p:cNvPr id="102716" name="Freihand 102715">
                  <a:extLst>
                    <a:ext uri="{FF2B5EF4-FFF2-40B4-BE49-F238E27FC236}">
                      <a16:creationId xmlns:a16="http://schemas.microsoft.com/office/drawing/2014/main" id="{5A7301A8-25DA-4C7A-023A-9F088B93FB8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715204" y="2100469"/>
                  <a:ext cx="340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02718" name="Freihand 102717">
                  <a:extLst>
                    <a:ext uri="{FF2B5EF4-FFF2-40B4-BE49-F238E27FC236}">
                      <a16:creationId xmlns:a16="http://schemas.microsoft.com/office/drawing/2014/main" id="{87673554-AF11-CC25-CBC2-5CFAF6C2CC65}"/>
                    </a:ext>
                  </a:extLst>
                </p14:cNvPr>
                <p14:cNvContentPartPr/>
                <p14:nvPr/>
              </p14:nvContentPartPr>
              <p14:xfrm>
                <a:off x="10150724" y="2085709"/>
                <a:ext cx="289800" cy="409320"/>
              </p14:xfrm>
            </p:contentPart>
          </mc:Choice>
          <mc:Fallback>
            <p:pic>
              <p:nvPicPr>
                <p:cNvPr id="102718" name="Freihand 102717">
                  <a:extLst>
                    <a:ext uri="{FF2B5EF4-FFF2-40B4-BE49-F238E27FC236}">
                      <a16:creationId xmlns:a16="http://schemas.microsoft.com/office/drawing/2014/main" id="{87673554-AF11-CC25-CBC2-5CFAF6C2CC6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142084" y="2076709"/>
                  <a:ext cx="307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70165AAB-7F98-27CD-1F88-6A24A59F71AF}"/>
                    </a:ext>
                  </a:extLst>
                </p14:cNvPr>
                <p14:cNvContentPartPr/>
                <p14:nvPr/>
              </p14:nvContentPartPr>
              <p14:xfrm>
                <a:off x="10390484" y="1641469"/>
                <a:ext cx="220680" cy="27072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70165AAB-7F98-27CD-1F88-6A24A59F71A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81484" y="1632469"/>
                  <a:ext cx="238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FB448567-D30F-4C48-8C33-0B3BAD0C2585}"/>
                    </a:ext>
                  </a:extLst>
                </p14:cNvPr>
                <p14:cNvContentPartPr/>
                <p14:nvPr/>
              </p14:nvContentPartPr>
              <p14:xfrm>
                <a:off x="10340084" y="1830109"/>
                <a:ext cx="234000" cy="16416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FB448567-D30F-4C48-8C33-0B3BAD0C258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31444" y="1821469"/>
                  <a:ext cx="251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4F883D77-2A4D-7162-56EC-F5054F6EA43C}"/>
                    </a:ext>
                  </a:extLst>
                </p14:cNvPr>
                <p14:cNvContentPartPr/>
                <p14:nvPr/>
              </p14:nvContentPartPr>
              <p14:xfrm>
                <a:off x="10609004" y="1336549"/>
                <a:ext cx="169200" cy="158400"/>
              </p14:xfrm>
            </p:contentPart>
          </mc:Choice>
          <mc:Fallback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4F883D77-2A4D-7162-56EC-F5054F6EA43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600364" y="1327549"/>
                  <a:ext cx="186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DA46C353-AF71-770F-9123-0B9E643A208F}"/>
                    </a:ext>
                  </a:extLst>
                </p14:cNvPr>
                <p14:cNvContentPartPr/>
                <p14:nvPr/>
              </p14:nvContentPartPr>
              <p14:xfrm>
                <a:off x="10840124" y="1461109"/>
                <a:ext cx="15840" cy="11880"/>
              </p14:xfrm>
            </p:contentPart>
          </mc:Choice>
          <mc:Fallback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DA46C353-AF71-770F-9123-0B9E643A208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31484" y="1452469"/>
                  <a:ext cx="3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2724" name="Freihand 102723">
                  <a:extLst>
                    <a:ext uri="{FF2B5EF4-FFF2-40B4-BE49-F238E27FC236}">
                      <a16:creationId xmlns:a16="http://schemas.microsoft.com/office/drawing/2014/main" id="{8A9F2FD8-8A8F-79A9-E82F-55A75EF5E6B1}"/>
                    </a:ext>
                  </a:extLst>
                </p14:cNvPr>
                <p14:cNvContentPartPr/>
                <p14:nvPr/>
              </p14:nvContentPartPr>
              <p14:xfrm>
                <a:off x="10949564" y="1294429"/>
                <a:ext cx="236880" cy="188280"/>
              </p14:xfrm>
            </p:contentPart>
          </mc:Choice>
          <mc:Fallback>
            <p:pic>
              <p:nvPicPr>
                <p:cNvPr id="102724" name="Freihand 102723">
                  <a:extLst>
                    <a:ext uri="{FF2B5EF4-FFF2-40B4-BE49-F238E27FC236}">
                      <a16:creationId xmlns:a16="http://schemas.microsoft.com/office/drawing/2014/main" id="{8A9F2FD8-8A8F-79A9-E82F-55A75EF5E6B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940564" y="1285789"/>
                  <a:ext cx="254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F6D25138-8070-1CAA-0D00-7F080987A328}"/>
                    </a:ext>
                  </a:extLst>
                </p14:cNvPr>
                <p14:cNvContentPartPr/>
                <p14:nvPr/>
              </p14:nvContentPartPr>
              <p14:xfrm>
                <a:off x="11235044" y="1214869"/>
                <a:ext cx="124200" cy="376920"/>
              </p14:xfrm>
            </p:contentPart>
          </mc:Choice>
          <mc:Fallback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F6D25138-8070-1CAA-0D00-7F080987A32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26404" y="1205869"/>
                  <a:ext cx="141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2ADE673B-3009-0C20-51C5-2A9F58A5C7E7}"/>
                    </a:ext>
                  </a:extLst>
                </p14:cNvPr>
                <p14:cNvContentPartPr/>
                <p14:nvPr/>
              </p14:nvContentPartPr>
              <p14:xfrm>
                <a:off x="11402084" y="1194709"/>
                <a:ext cx="263880" cy="252360"/>
              </p14:xfrm>
            </p:contentPart>
          </mc:Choice>
          <mc:Fallback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2ADE673B-3009-0C20-51C5-2A9F58A5C7E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393084" y="1186069"/>
                  <a:ext cx="2815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38" name="Gruppieren 102737">
            <a:extLst>
              <a:ext uri="{FF2B5EF4-FFF2-40B4-BE49-F238E27FC236}">
                <a16:creationId xmlns:a16="http://schemas.microsoft.com/office/drawing/2014/main" id="{D2A46CBC-765B-3CDA-806C-42DCADA7411B}"/>
              </a:ext>
            </a:extLst>
          </p:cNvPr>
          <p:cNvGrpSpPr/>
          <p:nvPr/>
        </p:nvGrpSpPr>
        <p:grpSpPr>
          <a:xfrm>
            <a:off x="9388604" y="2499709"/>
            <a:ext cx="2709000" cy="809640"/>
            <a:chOff x="9388604" y="2499709"/>
            <a:chExt cx="270900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AAAB442B-A935-BDBA-F4A8-9076DFEBBA59}"/>
                    </a:ext>
                  </a:extLst>
                </p14:cNvPr>
                <p14:cNvContentPartPr/>
                <p14:nvPr/>
              </p14:nvContentPartPr>
              <p14:xfrm>
                <a:off x="11161604" y="2641189"/>
                <a:ext cx="21240" cy="37080"/>
              </p14:xfrm>
            </p:contentPart>
          </mc:Choice>
          <mc:Fallback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AAAB442B-A935-BDBA-F4A8-9076DFEBBA5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52604" y="2632549"/>
                  <a:ext cx="3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6CD861FA-9D59-FECC-7F65-1970BD674F25}"/>
                    </a:ext>
                  </a:extLst>
                </p14:cNvPr>
                <p14:cNvContentPartPr/>
                <p14:nvPr/>
              </p14:nvContentPartPr>
              <p14:xfrm>
                <a:off x="9388604" y="3281629"/>
                <a:ext cx="125640" cy="2772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6CD861FA-9D59-FECC-7F65-1970BD674F2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379964" y="3272629"/>
                  <a:ext cx="14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75B8291A-9F73-4C7F-0C49-1522FE8F74E6}"/>
                    </a:ext>
                  </a:extLst>
                </p14:cNvPr>
                <p14:cNvContentPartPr/>
                <p14:nvPr/>
              </p14:nvContentPartPr>
              <p14:xfrm>
                <a:off x="9539804" y="3269749"/>
                <a:ext cx="15840" cy="612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75B8291A-9F73-4C7F-0C49-1522FE8F74E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531164" y="3260749"/>
                  <a:ext cx="33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F8ED6202-3698-7C87-6BEF-CD95483EE0D8}"/>
                    </a:ext>
                  </a:extLst>
                </p14:cNvPr>
                <p14:cNvContentPartPr/>
                <p14:nvPr/>
              </p14:nvContentPartPr>
              <p14:xfrm>
                <a:off x="9599564" y="3207109"/>
                <a:ext cx="316080" cy="5868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F8ED6202-3698-7C87-6BEF-CD95483EE0D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90924" y="3198469"/>
                  <a:ext cx="333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1532B81B-35A1-2804-50CF-FB95A96B34A6}"/>
                    </a:ext>
                  </a:extLst>
                </p14:cNvPr>
                <p14:cNvContentPartPr/>
                <p14:nvPr/>
              </p14:nvContentPartPr>
              <p14:xfrm>
                <a:off x="10097804" y="3074629"/>
                <a:ext cx="263160" cy="8460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1532B81B-35A1-2804-50CF-FB95A96B34A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088804" y="3065629"/>
                  <a:ext cx="28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2F06B5A5-F6C0-9C88-62D5-90FB85E5FA01}"/>
                    </a:ext>
                  </a:extLst>
                </p14:cNvPr>
                <p14:cNvContentPartPr/>
                <p14:nvPr/>
              </p14:nvContentPartPr>
              <p14:xfrm>
                <a:off x="10441244" y="2957989"/>
                <a:ext cx="218520" cy="8352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2F06B5A5-F6C0-9C88-62D5-90FB85E5FA0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32604" y="2949349"/>
                  <a:ext cx="23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2844FF3D-F2A7-685C-0172-A96F8FF50B79}"/>
                    </a:ext>
                  </a:extLst>
                </p14:cNvPr>
                <p14:cNvContentPartPr/>
                <p14:nvPr/>
              </p14:nvContentPartPr>
              <p14:xfrm>
                <a:off x="10783964" y="2644429"/>
                <a:ext cx="394920" cy="23832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2844FF3D-F2A7-685C-0172-A96F8FF50B7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774964" y="2635429"/>
                  <a:ext cx="412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FB5F8E0F-936B-A7BE-0AC7-E09285C53806}"/>
                    </a:ext>
                  </a:extLst>
                </p14:cNvPr>
                <p14:cNvContentPartPr/>
                <p14:nvPr/>
              </p14:nvContentPartPr>
              <p14:xfrm>
                <a:off x="11408204" y="2555149"/>
                <a:ext cx="84240" cy="15156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FB5F8E0F-936B-A7BE-0AC7-E09285C5380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399564" y="2546509"/>
                  <a:ext cx="101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1C5D4DFA-169D-1E5B-86B6-9E3A882020A1}"/>
                    </a:ext>
                  </a:extLst>
                </p14:cNvPr>
                <p14:cNvContentPartPr/>
                <p14:nvPr/>
              </p14:nvContentPartPr>
              <p14:xfrm>
                <a:off x="11429804" y="2574589"/>
                <a:ext cx="105480" cy="1368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1C5D4DFA-169D-1E5B-86B6-9E3A882020A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421164" y="2565949"/>
                  <a:ext cx="12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0C07DD1F-24ED-800A-9D02-B325A95AB7B2}"/>
                    </a:ext>
                  </a:extLst>
                </p14:cNvPr>
                <p14:cNvContentPartPr/>
                <p14:nvPr/>
              </p14:nvContentPartPr>
              <p14:xfrm>
                <a:off x="11329004" y="2499709"/>
                <a:ext cx="258480" cy="264960"/>
              </p14:xfrm>
            </p:contentPart>
          </mc:Choice>
          <mc:Fallback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0C07DD1F-24ED-800A-9D02-B325A95AB7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320004" y="2491069"/>
                  <a:ext cx="276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487779A0-2710-B4A5-EF3C-CB833CCB0A67}"/>
                    </a:ext>
                  </a:extLst>
                </p14:cNvPr>
                <p14:cNvContentPartPr/>
                <p14:nvPr/>
              </p14:nvContentPartPr>
              <p14:xfrm>
                <a:off x="11068724" y="2574229"/>
                <a:ext cx="194040" cy="228240"/>
              </p14:xfrm>
            </p:contentPart>
          </mc:Choice>
          <mc:Fallback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487779A0-2710-B4A5-EF3C-CB833CCB0A6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059724" y="2565229"/>
                  <a:ext cx="211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14E21CEB-416D-2AB1-F60B-A9DDDBFFB707}"/>
                    </a:ext>
                  </a:extLst>
                </p14:cNvPr>
                <p14:cNvContentPartPr/>
                <p14:nvPr/>
              </p14:nvContentPartPr>
              <p14:xfrm>
                <a:off x="11237564" y="2809309"/>
                <a:ext cx="200880" cy="235800"/>
              </p14:xfrm>
            </p:contentPart>
          </mc:Choice>
          <mc:Fallback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14E21CEB-416D-2AB1-F60B-A9DDDBFFB70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228564" y="2800669"/>
                  <a:ext cx="218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B5ABFB2C-845F-97A0-F67C-55B29B1DFA72}"/>
                    </a:ext>
                  </a:extLst>
                </p14:cNvPr>
                <p14:cNvContentPartPr/>
                <p14:nvPr/>
              </p14:nvContentPartPr>
              <p14:xfrm>
                <a:off x="11180324" y="2744149"/>
                <a:ext cx="175680" cy="21492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B5ABFB2C-845F-97A0-F67C-55B29B1DFA7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171324" y="2735509"/>
                  <a:ext cx="193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895A51CF-F341-0B86-DC93-BD8E949857BE}"/>
                    </a:ext>
                  </a:extLst>
                </p14:cNvPr>
                <p14:cNvContentPartPr/>
                <p14:nvPr/>
              </p14:nvContentPartPr>
              <p14:xfrm>
                <a:off x="11279324" y="3095149"/>
                <a:ext cx="156600" cy="166320"/>
              </p14:xfrm>
            </p:contentPart>
          </mc:Choice>
          <mc:Fallback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895A51CF-F341-0B86-DC93-BD8E949857B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270324" y="3086509"/>
                  <a:ext cx="174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69D5852E-B694-5B92-BED0-20C521D0091C}"/>
                    </a:ext>
                  </a:extLst>
                </p14:cNvPr>
                <p14:cNvContentPartPr/>
                <p14:nvPr/>
              </p14:nvContentPartPr>
              <p14:xfrm>
                <a:off x="11546084" y="3209269"/>
                <a:ext cx="10800" cy="4320"/>
              </p14:xfrm>
            </p:contentPart>
          </mc:Choice>
          <mc:Fallback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69D5852E-B694-5B92-BED0-20C521D0091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537084" y="3200629"/>
                  <a:ext cx="28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02733" name="Freihand 102732">
                  <a:extLst>
                    <a:ext uri="{FF2B5EF4-FFF2-40B4-BE49-F238E27FC236}">
                      <a16:creationId xmlns:a16="http://schemas.microsoft.com/office/drawing/2014/main" id="{5C37CA12-CB29-E9BF-5B55-950BCF0DCC4D}"/>
                    </a:ext>
                  </a:extLst>
                </p14:cNvPr>
                <p14:cNvContentPartPr/>
                <p14:nvPr/>
              </p14:nvContentPartPr>
              <p14:xfrm>
                <a:off x="11610524" y="3030349"/>
                <a:ext cx="91440" cy="201600"/>
              </p14:xfrm>
            </p:contentPart>
          </mc:Choice>
          <mc:Fallback>
            <p:pic>
              <p:nvPicPr>
                <p:cNvPr id="102733" name="Freihand 102732">
                  <a:extLst>
                    <a:ext uri="{FF2B5EF4-FFF2-40B4-BE49-F238E27FC236}">
                      <a16:creationId xmlns:a16="http://schemas.microsoft.com/office/drawing/2014/main" id="{5C37CA12-CB29-E9BF-5B55-950BCF0DCC4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601884" y="3021709"/>
                  <a:ext cx="109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6751A738-B848-C294-9D92-E5B4F68F83C5}"/>
                    </a:ext>
                  </a:extLst>
                </p14:cNvPr>
                <p14:cNvContentPartPr/>
                <p14:nvPr/>
              </p14:nvContentPartPr>
              <p14:xfrm>
                <a:off x="11764604" y="3116029"/>
                <a:ext cx="12600" cy="9216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6751A738-B848-C294-9D92-E5B4F68F83C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755964" y="3107029"/>
                  <a:ext cx="30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D1863945-2D3E-F33B-8268-B924A29373EB}"/>
                    </a:ext>
                  </a:extLst>
                </p14:cNvPr>
                <p14:cNvContentPartPr/>
                <p14:nvPr/>
              </p14:nvContentPartPr>
              <p14:xfrm>
                <a:off x="11796644" y="2991109"/>
                <a:ext cx="5040" cy="1260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D1863945-2D3E-F33B-8268-B924A29373E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788004" y="2982109"/>
                  <a:ext cx="2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47BCA802-63A6-3C08-E88B-6F7513AE0D7C}"/>
                    </a:ext>
                  </a:extLst>
                </p14:cNvPr>
                <p14:cNvContentPartPr/>
                <p14:nvPr/>
              </p14:nvContentPartPr>
              <p14:xfrm>
                <a:off x="11839844" y="3107389"/>
                <a:ext cx="60840" cy="195480"/>
              </p14:xfrm>
            </p:contentPart>
          </mc:Choice>
          <mc:Fallback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47BCA802-63A6-3C08-E88B-6F7513AE0D7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831204" y="3098749"/>
                  <a:ext cx="78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02737" name="Freihand 102736">
                  <a:extLst>
                    <a:ext uri="{FF2B5EF4-FFF2-40B4-BE49-F238E27FC236}">
                      <a16:creationId xmlns:a16="http://schemas.microsoft.com/office/drawing/2014/main" id="{F74AA649-43D7-193B-A637-FF3D25704C45}"/>
                    </a:ext>
                  </a:extLst>
                </p14:cNvPr>
                <p14:cNvContentPartPr/>
                <p14:nvPr/>
              </p14:nvContentPartPr>
              <p14:xfrm>
                <a:off x="11920844" y="3002989"/>
                <a:ext cx="176760" cy="208440"/>
              </p14:xfrm>
            </p:contentPart>
          </mc:Choice>
          <mc:Fallback>
            <p:pic>
              <p:nvPicPr>
                <p:cNvPr id="102737" name="Freihand 102736">
                  <a:extLst>
                    <a:ext uri="{FF2B5EF4-FFF2-40B4-BE49-F238E27FC236}">
                      <a16:creationId xmlns:a16="http://schemas.microsoft.com/office/drawing/2014/main" id="{F74AA649-43D7-193B-A637-FF3D25704C4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911844" y="2993989"/>
                  <a:ext cx="1944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83" name="Gruppieren 102782">
            <a:extLst>
              <a:ext uri="{FF2B5EF4-FFF2-40B4-BE49-F238E27FC236}">
                <a16:creationId xmlns:a16="http://schemas.microsoft.com/office/drawing/2014/main" id="{3DBDA212-86D0-8150-02E1-BD36B1BCFE78}"/>
              </a:ext>
            </a:extLst>
          </p:cNvPr>
          <p:cNvGrpSpPr/>
          <p:nvPr/>
        </p:nvGrpSpPr>
        <p:grpSpPr>
          <a:xfrm>
            <a:off x="6512564" y="1354189"/>
            <a:ext cx="4874400" cy="5244120"/>
            <a:chOff x="6512564" y="1354189"/>
            <a:chExt cx="4874400" cy="52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81C6E87B-458B-AD26-852F-DF41A8B39EF2}"/>
                    </a:ext>
                  </a:extLst>
                </p14:cNvPr>
                <p14:cNvContentPartPr/>
                <p14:nvPr/>
              </p14:nvContentPartPr>
              <p14:xfrm>
                <a:off x="9336044" y="2726869"/>
                <a:ext cx="35640" cy="4068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81C6E87B-458B-AD26-852F-DF41A8B39EF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27044" y="2718229"/>
                  <a:ext cx="53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619B37A7-8D1E-A2DD-6A8F-C16043C76C10}"/>
                    </a:ext>
                  </a:extLst>
                </p14:cNvPr>
                <p14:cNvContentPartPr/>
                <p14:nvPr/>
              </p14:nvContentPartPr>
              <p14:xfrm>
                <a:off x="10277084" y="3086149"/>
                <a:ext cx="30600" cy="4752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619B37A7-8D1E-A2DD-6A8F-C16043C76C1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68084" y="3077509"/>
                  <a:ext cx="48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F96C53B9-CC74-6E32-D1B8-2462C05C368D}"/>
                    </a:ext>
                  </a:extLst>
                </p14:cNvPr>
                <p14:cNvContentPartPr/>
                <p14:nvPr/>
              </p14:nvContentPartPr>
              <p14:xfrm>
                <a:off x="11153324" y="2683669"/>
                <a:ext cx="33840" cy="32760"/>
              </p14:xfrm>
            </p:contentPart>
          </mc:Choice>
          <mc:Fallback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F96C53B9-CC74-6E32-D1B8-2462C05C368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144684" y="2674669"/>
                  <a:ext cx="51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4B6D5A3D-E53C-EEB4-4286-C916E92C5BCC}"/>
                    </a:ext>
                  </a:extLst>
                </p14:cNvPr>
                <p14:cNvContentPartPr/>
                <p14:nvPr/>
              </p14:nvContentPartPr>
              <p14:xfrm>
                <a:off x="9367004" y="2763949"/>
                <a:ext cx="291960" cy="120240"/>
              </p14:xfrm>
            </p:contentPart>
          </mc:Choice>
          <mc:Fallback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4B6D5A3D-E53C-EEB4-4286-C916E92C5BC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358004" y="2755309"/>
                  <a:ext cx="30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02694" name="Freihand 102693">
                  <a:extLst>
                    <a:ext uri="{FF2B5EF4-FFF2-40B4-BE49-F238E27FC236}">
                      <a16:creationId xmlns:a16="http://schemas.microsoft.com/office/drawing/2014/main" id="{C8C07E2C-F669-B43E-5D78-74477107E83F}"/>
                    </a:ext>
                  </a:extLst>
                </p14:cNvPr>
                <p14:cNvContentPartPr/>
                <p14:nvPr/>
              </p14:nvContentPartPr>
              <p14:xfrm>
                <a:off x="9738884" y="2923069"/>
                <a:ext cx="285120" cy="83880"/>
              </p14:xfrm>
            </p:contentPart>
          </mc:Choice>
          <mc:Fallback>
            <p:pic>
              <p:nvPicPr>
                <p:cNvPr id="102694" name="Freihand 102693">
                  <a:extLst>
                    <a:ext uri="{FF2B5EF4-FFF2-40B4-BE49-F238E27FC236}">
                      <a16:creationId xmlns:a16="http://schemas.microsoft.com/office/drawing/2014/main" id="{C8C07E2C-F669-B43E-5D78-74477107E83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30244" y="2914069"/>
                  <a:ext cx="30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C5B71A01-2FF3-F8BF-171B-0044CBB09F36}"/>
                    </a:ext>
                  </a:extLst>
                </p14:cNvPr>
                <p14:cNvContentPartPr/>
                <p14:nvPr/>
              </p14:nvContentPartPr>
              <p14:xfrm>
                <a:off x="10112564" y="3019549"/>
                <a:ext cx="181080" cy="7164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C5B71A01-2FF3-F8BF-171B-0044CBB09F3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103924" y="3010549"/>
                  <a:ext cx="19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02696" name="Freihand 102695">
                  <a:extLst>
                    <a:ext uri="{FF2B5EF4-FFF2-40B4-BE49-F238E27FC236}">
                      <a16:creationId xmlns:a16="http://schemas.microsoft.com/office/drawing/2014/main" id="{38647106-9F36-5EF9-CD73-C6D3CE0F6581}"/>
                    </a:ext>
                  </a:extLst>
                </p14:cNvPr>
                <p14:cNvContentPartPr/>
                <p14:nvPr/>
              </p14:nvContentPartPr>
              <p14:xfrm>
                <a:off x="10322084" y="3022069"/>
                <a:ext cx="62640" cy="25560"/>
              </p14:xfrm>
            </p:contentPart>
          </mc:Choice>
          <mc:Fallback>
            <p:pic>
              <p:nvPicPr>
                <p:cNvPr id="102696" name="Freihand 102695">
                  <a:extLst>
                    <a:ext uri="{FF2B5EF4-FFF2-40B4-BE49-F238E27FC236}">
                      <a16:creationId xmlns:a16="http://schemas.microsoft.com/office/drawing/2014/main" id="{38647106-9F36-5EF9-CD73-C6D3CE0F658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13084" y="3013069"/>
                  <a:ext cx="80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C9585BAB-5EA9-B3D2-74B1-95B38E5243F7}"/>
                    </a:ext>
                  </a:extLst>
                </p14:cNvPr>
                <p14:cNvContentPartPr/>
                <p14:nvPr/>
              </p14:nvContentPartPr>
              <p14:xfrm>
                <a:off x="10467524" y="2884909"/>
                <a:ext cx="248040" cy="12636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C9585BAB-5EA9-B3D2-74B1-95B38E5243F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458884" y="2875909"/>
                  <a:ext cx="26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896D74E3-5980-A044-0D70-06E0D48C1B83}"/>
                    </a:ext>
                  </a:extLst>
                </p14:cNvPr>
                <p14:cNvContentPartPr/>
                <p14:nvPr/>
              </p14:nvContentPartPr>
              <p14:xfrm>
                <a:off x="10770644" y="2783029"/>
                <a:ext cx="129240" cy="50400"/>
              </p14:xfrm>
            </p:contentPart>
          </mc:Choice>
          <mc:Fallback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896D74E3-5980-A044-0D70-06E0D48C1B8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761644" y="2774389"/>
                  <a:ext cx="146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2D77452E-EBB8-B013-94BD-60267DF556FF}"/>
                    </a:ext>
                  </a:extLst>
                </p14:cNvPr>
                <p14:cNvContentPartPr/>
                <p14:nvPr/>
              </p14:nvContentPartPr>
              <p14:xfrm>
                <a:off x="10949564" y="2675389"/>
                <a:ext cx="145800" cy="9324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2D77452E-EBB8-B013-94BD-60267DF556F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940564" y="2666389"/>
                  <a:ext cx="163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02701" name="Freihand 102700">
                  <a:extLst>
                    <a:ext uri="{FF2B5EF4-FFF2-40B4-BE49-F238E27FC236}">
                      <a16:creationId xmlns:a16="http://schemas.microsoft.com/office/drawing/2014/main" id="{4C09A9CF-CE4E-B439-688A-31B151498F56}"/>
                    </a:ext>
                  </a:extLst>
                </p14:cNvPr>
                <p14:cNvContentPartPr/>
                <p14:nvPr/>
              </p14:nvContentPartPr>
              <p14:xfrm>
                <a:off x="11162684" y="2384509"/>
                <a:ext cx="101880" cy="141840"/>
              </p14:xfrm>
            </p:contentPart>
          </mc:Choice>
          <mc:Fallback>
            <p:pic>
              <p:nvPicPr>
                <p:cNvPr id="102701" name="Freihand 102700">
                  <a:extLst>
                    <a:ext uri="{FF2B5EF4-FFF2-40B4-BE49-F238E27FC236}">
                      <a16:creationId xmlns:a16="http://schemas.microsoft.com/office/drawing/2014/main" id="{4C09A9CF-CE4E-B439-688A-31B151498F5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154044" y="2375869"/>
                  <a:ext cx="119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4D4CC171-37DB-EA73-268E-B925379297F9}"/>
                    </a:ext>
                  </a:extLst>
                </p14:cNvPr>
                <p14:cNvContentPartPr/>
                <p14:nvPr/>
              </p14:nvContentPartPr>
              <p14:xfrm>
                <a:off x="11091404" y="2296669"/>
                <a:ext cx="295560" cy="26136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4D4CC171-37DB-EA73-268E-B925379297F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082764" y="2287669"/>
                  <a:ext cx="313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02739" name="Freihand 102738">
                  <a:extLst>
                    <a:ext uri="{FF2B5EF4-FFF2-40B4-BE49-F238E27FC236}">
                      <a16:creationId xmlns:a16="http://schemas.microsoft.com/office/drawing/2014/main" id="{4C0B929D-5658-CEEB-A2A6-0248CFDEDBE4}"/>
                    </a:ext>
                  </a:extLst>
                </p14:cNvPr>
                <p14:cNvContentPartPr/>
                <p14:nvPr/>
              </p14:nvContentPartPr>
              <p14:xfrm>
                <a:off x="9232364" y="2562709"/>
                <a:ext cx="298800" cy="320040"/>
              </p14:xfrm>
            </p:contentPart>
          </mc:Choice>
          <mc:Fallback>
            <p:pic>
              <p:nvPicPr>
                <p:cNvPr id="102739" name="Freihand 102738">
                  <a:extLst>
                    <a:ext uri="{FF2B5EF4-FFF2-40B4-BE49-F238E27FC236}">
                      <a16:creationId xmlns:a16="http://schemas.microsoft.com/office/drawing/2014/main" id="{4C0B929D-5658-CEEB-A2A6-0248CFDEDBE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223724" y="2554069"/>
                  <a:ext cx="316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B70B33FA-927F-34D3-9D3B-835EC50371A1}"/>
                    </a:ext>
                  </a:extLst>
                </p14:cNvPr>
                <p14:cNvContentPartPr/>
                <p14:nvPr/>
              </p14:nvContentPartPr>
              <p14:xfrm>
                <a:off x="10962524" y="2437789"/>
                <a:ext cx="403920" cy="404280"/>
              </p14:xfrm>
            </p:contentPart>
          </mc:Choice>
          <mc:Fallback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B70B33FA-927F-34D3-9D3B-835EC50371A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953524" y="2429149"/>
                  <a:ext cx="421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BA8A7B73-1FFF-6A3E-275E-882708415EB7}"/>
                    </a:ext>
                  </a:extLst>
                </p14:cNvPr>
                <p14:cNvContentPartPr/>
                <p14:nvPr/>
              </p14:nvContentPartPr>
              <p14:xfrm>
                <a:off x="9580124" y="2100109"/>
                <a:ext cx="1381680" cy="453600"/>
              </p14:xfrm>
            </p:contentPart>
          </mc:Choice>
          <mc:Fallback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BA8A7B73-1FFF-6A3E-275E-882708415EB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71124" y="2091469"/>
                  <a:ext cx="13993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B7590D07-D068-2709-A7A5-10A5F7028946}"/>
                    </a:ext>
                  </a:extLst>
                </p14:cNvPr>
                <p14:cNvContentPartPr/>
                <p14:nvPr/>
              </p14:nvContentPartPr>
              <p14:xfrm>
                <a:off x="9438644" y="2154109"/>
                <a:ext cx="44280" cy="11484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B7590D07-D068-2709-A7A5-10A5F702894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430004" y="2145469"/>
                  <a:ext cx="61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5B909F6C-4C68-6473-3FF7-B96671E97730}"/>
                    </a:ext>
                  </a:extLst>
                </p14:cNvPr>
                <p14:cNvContentPartPr/>
                <p14:nvPr/>
              </p14:nvContentPartPr>
              <p14:xfrm>
                <a:off x="9394364" y="2325469"/>
                <a:ext cx="63720" cy="189360"/>
              </p14:xfrm>
            </p:contentPart>
          </mc:Choice>
          <mc:Fallback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5B909F6C-4C68-6473-3FF7-B96671E9773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385364" y="2316469"/>
                  <a:ext cx="8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65C67111-626E-9621-A0DA-B6AEA5969838}"/>
                    </a:ext>
                  </a:extLst>
                </p14:cNvPr>
                <p14:cNvContentPartPr/>
                <p14:nvPr/>
              </p14:nvContentPartPr>
              <p14:xfrm>
                <a:off x="8984324" y="1753789"/>
                <a:ext cx="139320" cy="22536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65C67111-626E-9621-A0DA-B6AEA59698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975684" y="1745149"/>
                  <a:ext cx="156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F4996C86-5E2C-41B9-750E-D6953CE8ED86}"/>
                    </a:ext>
                  </a:extLst>
                </p14:cNvPr>
                <p14:cNvContentPartPr/>
                <p14:nvPr/>
              </p14:nvContentPartPr>
              <p14:xfrm>
                <a:off x="9213284" y="1899229"/>
                <a:ext cx="13320" cy="1440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F4996C86-5E2C-41B9-750E-D6953CE8ED8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204284" y="1890589"/>
                  <a:ext cx="3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36023CCE-3375-9481-1F2D-8E2E037AD0CD}"/>
                    </a:ext>
                  </a:extLst>
                </p14:cNvPr>
                <p14:cNvContentPartPr/>
                <p14:nvPr/>
              </p14:nvContentPartPr>
              <p14:xfrm>
                <a:off x="9245684" y="1666309"/>
                <a:ext cx="168120" cy="235080"/>
              </p14:xfrm>
            </p:contentPart>
          </mc:Choice>
          <mc:Fallback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36023CCE-3375-9481-1F2D-8E2E037AD0C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236684" y="1657669"/>
                  <a:ext cx="185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B6A7FB49-821D-0585-BAED-C07F65D398FA}"/>
                    </a:ext>
                  </a:extLst>
                </p14:cNvPr>
                <p14:cNvContentPartPr/>
                <p14:nvPr/>
              </p14:nvContentPartPr>
              <p14:xfrm>
                <a:off x="9442244" y="1639669"/>
                <a:ext cx="24480" cy="225720"/>
              </p14:xfrm>
            </p:contentPart>
          </mc:Choice>
          <mc:Fallback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B6A7FB49-821D-0585-BAED-C07F65D398F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433604" y="1631029"/>
                  <a:ext cx="42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101BD014-B538-CFFC-724F-F6C72D43F53A}"/>
                    </a:ext>
                  </a:extLst>
                </p14:cNvPr>
                <p14:cNvContentPartPr/>
                <p14:nvPr/>
              </p14:nvContentPartPr>
              <p14:xfrm>
                <a:off x="9505244" y="1713109"/>
                <a:ext cx="98280" cy="260640"/>
              </p14:xfrm>
            </p:contentPart>
          </mc:Choice>
          <mc:Fallback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101BD014-B538-CFFC-724F-F6C72D43F53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496604" y="1704109"/>
                  <a:ext cx="115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F044A783-FCCB-82DB-D59B-7EC4A53CE53B}"/>
                    </a:ext>
                  </a:extLst>
                </p14:cNvPr>
                <p14:cNvContentPartPr/>
                <p14:nvPr/>
              </p14:nvContentPartPr>
              <p14:xfrm>
                <a:off x="9653564" y="1559389"/>
                <a:ext cx="334800" cy="29988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F044A783-FCCB-82DB-D59B-7EC4A53CE53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644924" y="1550749"/>
                  <a:ext cx="352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308A04CD-2645-14E7-EDF9-6CCD6EBA6241}"/>
                    </a:ext>
                  </a:extLst>
                </p14:cNvPr>
                <p14:cNvContentPartPr/>
                <p14:nvPr/>
              </p14:nvContentPartPr>
              <p14:xfrm>
                <a:off x="8913044" y="1661989"/>
                <a:ext cx="1278360" cy="474840"/>
              </p14:xfrm>
            </p:contentPart>
          </mc:Choice>
          <mc:Fallback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308A04CD-2645-14E7-EDF9-6CCD6EBA624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904404" y="1652989"/>
                  <a:ext cx="12960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CD1C3564-C1BD-D446-3DBE-1295496152AC}"/>
                    </a:ext>
                  </a:extLst>
                </p14:cNvPr>
                <p14:cNvContentPartPr/>
                <p14:nvPr/>
              </p14:nvContentPartPr>
              <p14:xfrm>
                <a:off x="9921764" y="1400269"/>
                <a:ext cx="168120" cy="34416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CD1C3564-C1BD-D446-3DBE-1295496152A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912764" y="1391629"/>
                  <a:ext cx="185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261CC5B7-91F5-379C-E27E-45ACE3A7B995}"/>
                    </a:ext>
                  </a:extLst>
                </p14:cNvPr>
                <p14:cNvContentPartPr/>
                <p14:nvPr/>
              </p14:nvContentPartPr>
              <p14:xfrm>
                <a:off x="8662844" y="1656589"/>
                <a:ext cx="288360" cy="48924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261CC5B7-91F5-379C-E27E-45ACE3A7B99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54204" y="1647949"/>
                  <a:ext cx="3060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02754" name="Freihand 102753">
                  <a:extLst>
                    <a:ext uri="{FF2B5EF4-FFF2-40B4-BE49-F238E27FC236}">
                      <a16:creationId xmlns:a16="http://schemas.microsoft.com/office/drawing/2014/main" id="{911787ED-57F2-144E-A5F2-09E3532D5A3B}"/>
                    </a:ext>
                  </a:extLst>
                </p14:cNvPr>
                <p14:cNvContentPartPr/>
                <p14:nvPr/>
              </p14:nvContentPartPr>
              <p14:xfrm>
                <a:off x="8855084" y="1354189"/>
                <a:ext cx="1056240" cy="452880"/>
              </p14:xfrm>
            </p:contentPart>
          </mc:Choice>
          <mc:Fallback>
            <p:pic>
              <p:nvPicPr>
                <p:cNvPr id="102754" name="Freihand 102753">
                  <a:extLst>
                    <a:ext uri="{FF2B5EF4-FFF2-40B4-BE49-F238E27FC236}">
                      <a16:creationId xmlns:a16="http://schemas.microsoft.com/office/drawing/2014/main" id="{911787ED-57F2-144E-A5F2-09E3532D5A3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846444" y="1345549"/>
                  <a:ext cx="10738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4E6A3AB5-55C1-9B52-CE86-2D783CDE0634}"/>
                    </a:ext>
                  </a:extLst>
                </p14:cNvPr>
                <p14:cNvContentPartPr/>
                <p14:nvPr/>
              </p14:nvContentPartPr>
              <p14:xfrm>
                <a:off x="6891644" y="1930549"/>
                <a:ext cx="2019240" cy="355212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4E6A3AB5-55C1-9B52-CE86-2D783CDE063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82644" y="1921549"/>
                  <a:ext cx="2036880" cy="35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14B5A030-265C-5F1F-C821-BE43050C5CCD}"/>
                    </a:ext>
                  </a:extLst>
                </p14:cNvPr>
                <p14:cNvContentPartPr/>
                <p14:nvPr/>
              </p14:nvContentPartPr>
              <p14:xfrm>
                <a:off x="6818204" y="5299069"/>
                <a:ext cx="298800" cy="35028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14B5A030-265C-5F1F-C821-BE43050C5CC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09204" y="5290429"/>
                  <a:ext cx="316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D8F9DE9B-5E9C-BE05-5106-2D5067A49A32}"/>
                    </a:ext>
                  </a:extLst>
                </p14:cNvPr>
                <p14:cNvContentPartPr/>
                <p14:nvPr/>
              </p14:nvContentPartPr>
              <p14:xfrm>
                <a:off x="7268924" y="5269189"/>
                <a:ext cx="101520" cy="231480"/>
              </p14:xfrm>
            </p:contentPart>
          </mc:Choice>
          <mc:Fallback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D8F9DE9B-5E9C-BE05-5106-2D5067A49A3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260284" y="5260549"/>
                  <a:ext cx="119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02759" name="Freihand 102758">
                  <a:extLst>
                    <a:ext uri="{FF2B5EF4-FFF2-40B4-BE49-F238E27FC236}">
                      <a16:creationId xmlns:a16="http://schemas.microsoft.com/office/drawing/2014/main" id="{E0DC72FE-F0E3-7CCF-8D9E-6B3ABD902730}"/>
                    </a:ext>
                  </a:extLst>
                </p14:cNvPr>
                <p14:cNvContentPartPr/>
                <p14:nvPr/>
              </p14:nvContentPartPr>
              <p14:xfrm>
                <a:off x="7433804" y="4989109"/>
                <a:ext cx="212040" cy="520920"/>
              </p14:xfrm>
            </p:contentPart>
          </mc:Choice>
          <mc:Fallback>
            <p:pic>
              <p:nvPicPr>
                <p:cNvPr id="102759" name="Freihand 102758">
                  <a:extLst>
                    <a:ext uri="{FF2B5EF4-FFF2-40B4-BE49-F238E27FC236}">
                      <a16:creationId xmlns:a16="http://schemas.microsoft.com/office/drawing/2014/main" id="{E0DC72FE-F0E3-7CCF-8D9E-6B3ABD90273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425164" y="4980469"/>
                  <a:ext cx="2296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1C27DA16-0D0E-D5C5-D478-29C962D28ECD}"/>
                    </a:ext>
                  </a:extLst>
                </p14:cNvPr>
                <p14:cNvContentPartPr/>
                <p14:nvPr/>
              </p14:nvContentPartPr>
              <p14:xfrm>
                <a:off x="7736564" y="5120869"/>
                <a:ext cx="16200" cy="21600"/>
              </p14:xfrm>
            </p:contentPart>
          </mc:Choice>
          <mc:Fallback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1C27DA16-0D0E-D5C5-D478-29C962D28EC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727564" y="5112229"/>
                  <a:ext cx="3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02762" name="Freihand 102761">
                  <a:extLst>
                    <a:ext uri="{FF2B5EF4-FFF2-40B4-BE49-F238E27FC236}">
                      <a16:creationId xmlns:a16="http://schemas.microsoft.com/office/drawing/2014/main" id="{9C19664C-2791-D815-8EAE-2001D0971A96}"/>
                    </a:ext>
                  </a:extLst>
                </p14:cNvPr>
                <p14:cNvContentPartPr/>
                <p14:nvPr/>
              </p14:nvContentPartPr>
              <p14:xfrm>
                <a:off x="7889564" y="4850149"/>
                <a:ext cx="95400" cy="196920"/>
              </p14:xfrm>
            </p:contentPart>
          </mc:Choice>
          <mc:Fallback>
            <p:pic>
              <p:nvPicPr>
                <p:cNvPr id="102762" name="Freihand 102761">
                  <a:extLst>
                    <a:ext uri="{FF2B5EF4-FFF2-40B4-BE49-F238E27FC236}">
                      <a16:creationId xmlns:a16="http://schemas.microsoft.com/office/drawing/2014/main" id="{9C19664C-2791-D815-8EAE-2001D0971A9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880564" y="4841509"/>
                  <a:ext cx="11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1221119F-2A43-E828-7E2F-C2367E9A784C}"/>
                    </a:ext>
                  </a:extLst>
                </p14:cNvPr>
                <p14:cNvContentPartPr/>
                <p14:nvPr/>
              </p14:nvContentPartPr>
              <p14:xfrm>
                <a:off x="7914044" y="4562869"/>
                <a:ext cx="394560" cy="498960"/>
              </p14:xfrm>
            </p:contentPart>
          </mc:Choice>
          <mc:Fallback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1221119F-2A43-E828-7E2F-C2367E9A784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905044" y="4553869"/>
                  <a:ext cx="4122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02764" name="Freihand 102763">
                  <a:extLst>
                    <a:ext uri="{FF2B5EF4-FFF2-40B4-BE49-F238E27FC236}">
                      <a16:creationId xmlns:a16="http://schemas.microsoft.com/office/drawing/2014/main" id="{32B78A2E-484C-9AC7-7400-99F9D1ED447A}"/>
                    </a:ext>
                  </a:extLst>
                </p14:cNvPr>
                <p14:cNvContentPartPr/>
                <p14:nvPr/>
              </p14:nvContentPartPr>
              <p14:xfrm>
                <a:off x="8094044" y="4525069"/>
                <a:ext cx="9720" cy="21600"/>
              </p14:xfrm>
            </p:contentPart>
          </mc:Choice>
          <mc:Fallback>
            <p:pic>
              <p:nvPicPr>
                <p:cNvPr id="102764" name="Freihand 102763">
                  <a:extLst>
                    <a:ext uri="{FF2B5EF4-FFF2-40B4-BE49-F238E27FC236}">
                      <a16:creationId xmlns:a16="http://schemas.microsoft.com/office/drawing/2014/main" id="{32B78A2E-484C-9AC7-7400-99F9D1ED447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085404" y="4516069"/>
                  <a:ext cx="2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68418B43-B92F-9D6E-7125-F6400CD6A516}"/>
                    </a:ext>
                  </a:extLst>
                </p14:cNvPr>
                <p14:cNvContentPartPr/>
                <p14:nvPr/>
              </p14:nvContentPartPr>
              <p14:xfrm>
                <a:off x="7229324" y="5634949"/>
                <a:ext cx="149040" cy="28980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68418B43-B92F-9D6E-7125-F6400CD6A51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220324" y="5625949"/>
                  <a:ext cx="166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AC96EB3D-4146-DCF9-0C6B-B4E434A7E9CE}"/>
                    </a:ext>
                  </a:extLst>
                </p14:cNvPr>
                <p14:cNvContentPartPr/>
                <p14:nvPr/>
              </p14:nvContentPartPr>
              <p14:xfrm>
                <a:off x="7448564" y="5564389"/>
                <a:ext cx="408960" cy="209160"/>
              </p14:xfrm>
            </p:contentPart>
          </mc:Choice>
          <mc:Fallback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AC96EB3D-4146-DCF9-0C6B-B4E434A7E9C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439924" y="5555389"/>
                  <a:ext cx="426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02767" name="Freihand 102766">
                  <a:extLst>
                    <a:ext uri="{FF2B5EF4-FFF2-40B4-BE49-F238E27FC236}">
                      <a16:creationId xmlns:a16="http://schemas.microsoft.com/office/drawing/2014/main" id="{2813E380-FC6F-5940-F3D3-509CB6E9319C}"/>
                    </a:ext>
                  </a:extLst>
                </p14:cNvPr>
                <p14:cNvContentPartPr/>
                <p14:nvPr/>
              </p14:nvContentPartPr>
              <p14:xfrm>
                <a:off x="6512564" y="6258109"/>
                <a:ext cx="225360" cy="264600"/>
              </p14:xfrm>
            </p:contentPart>
          </mc:Choice>
          <mc:Fallback>
            <p:pic>
              <p:nvPicPr>
                <p:cNvPr id="102767" name="Freihand 102766">
                  <a:extLst>
                    <a:ext uri="{FF2B5EF4-FFF2-40B4-BE49-F238E27FC236}">
                      <a16:creationId xmlns:a16="http://schemas.microsoft.com/office/drawing/2014/main" id="{2813E380-FC6F-5940-F3D3-509CB6E9319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503924" y="6249109"/>
                  <a:ext cx="243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FCFF1DB1-C04C-1446-9E0C-47DB2AFEBE54}"/>
                    </a:ext>
                  </a:extLst>
                </p14:cNvPr>
                <p14:cNvContentPartPr/>
                <p14:nvPr/>
              </p14:nvContentPartPr>
              <p14:xfrm>
                <a:off x="6783284" y="6291589"/>
                <a:ext cx="82440" cy="131040"/>
              </p14:xfrm>
            </p:contentPart>
          </mc:Choice>
          <mc:Fallback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FCFF1DB1-C04C-1446-9E0C-47DB2AFEBE54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74644" y="6282949"/>
                  <a:ext cx="100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02769" name="Freihand 102768">
                  <a:extLst>
                    <a:ext uri="{FF2B5EF4-FFF2-40B4-BE49-F238E27FC236}">
                      <a16:creationId xmlns:a16="http://schemas.microsoft.com/office/drawing/2014/main" id="{76F62FC9-5D6B-23E5-D8DD-24D0F33FB26E}"/>
                    </a:ext>
                  </a:extLst>
                </p14:cNvPr>
                <p14:cNvContentPartPr/>
                <p14:nvPr/>
              </p14:nvContentPartPr>
              <p14:xfrm>
                <a:off x="6897404" y="6093589"/>
                <a:ext cx="276120" cy="273600"/>
              </p14:xfrm>
            </p:contentPart>
          </mc:Choice>
          <mc:Fallback>
            <p:pic>
              <p:nvPicPr>
                <p:cNvPr id="102769" name="Freihand 102768">
                  <a:extLst>
                    <a:ext uri="{FF2B5EF4-FFF2-40B4-BE49-F238E27FC236}">
                      <a16:creationId xmlns:a16="http://schemas.microsoft.com/office/drawing/2014/main" id="{76F62FC9-5D6B-23E5-D8DD-24D0F33FB26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888404" y="6084589"/>
                  <a:ext cx="293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02770" name="Freihand 102769">
                  <a:extLst>
                    <a:ext uri="{FF2B5EF4-FFF2-40B4-BE49-F238E27FC236}">
                      <a16:creationId xmlns:a16="http://schemas.microsoft.com/office/drawing/2014/main" id="{6A36EBE1-8F7B-745B-BCCC-235835A8925B}"/>
                    </a:ext>
                  </a:extLst>
                </p14:cNvPr>
                <p14:cNvContentPartPr/>
                <p14:nvPr/>
              </p14:nvContentPartPr>
              <p14:xfrm>
                <a:off x="7113044" y="6080629"/>
                <a:ext cx="61200" cy="34560"/>
              </p14:xfrm>
            </p:contentPart>
          </mc:Choice>
          <mc:Fallback>
            <p:pic>
              <p:nvPicPr>
                <p:cNvPr id="102770" name="Freihand 102769">
                  <a:extLst>
                    <a:ext uri="{FF2B5EF4-FFF2-40B4-BE49-F238E27FC236}">
                      <a16:creationId xmlns:a16="http://schemas.microsoft.com/office/drawing/2014/main" id="{6A36EBE1-8F7B-745B-BCCC-235835A8925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04404" y="6071629"/>
                  <a:ext cx="78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02771" name="Freihand 102770">
                  <a:extLst>
                    <a:ext uri="{FF2B5EF4-FFF2-40B4-BE49-F238E27FC236}">
                      <a16:creationId xmlns:a16="http://schemas.microsoft.com/office/drawing/2014/main" id="{2430FF0D-3224-7CFE-F1F8-36A5C9218432}"/>
                    </a:ext>
                  </a:extLst>
                </p14:cNvPr>
                <p14:cNvContentPartPr/>
                <p14:nvPr/>
              </p14:nvContentPartPr>
              <p14:xfrm>
                <a:off x="7190804" y="6140029"/>
                <a:ext cx="214920" cy="122760"/>
              </p14:xfrm>
            </p:contentPart>
          </mc:Choice>
          <mc:Fallback>
            <p:pic>
              <p:nvPicPr>
                <p:cNvPr id="102771" name="Freihand 102770">
                  <a:extLst>
                    <a:ext uri="{FF2B5EF4-FFF2-40B4-BE49-F238E27FC236}">
                      <a16:creationId xmlns:a16="http://schemas.microsoft.com/office/drawing/2014/main" id="{2430FF0D-3224-7CFE-F1F8-36A5C921843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181804" y="6131029"/>
                  <a:ext cx="23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02772" name="Freihand 102771">
                  <a:extLst>
                    <a:ext uri="{FF2B5EF4-FFF2-40B4-BE49-F238E27FC236}">
                      <a16:creationId xmlns:a16="http://schemas.microsoft.com/office/drawing/2014/main" id="{F35984AC-97B3-E9C6-397C-8D72690992EA}"/>
                    </a:ext>
                  </a:extLst>
                </p14:cNvPr>
                <p14:cNvContentPartPr/>
                <p14:nvPr/>
              </p14:nvContentPartPr>
              <p14:xfrm>
                <a:off x="7457564" y="5981989"/>
                <a:ext cx="180360" cy="174240"/>
              </p14:xfrm>
            </p:contentPart>
          </mc:Choice>
          <mc:Fallback>
            <p:pic>
              <p:nvPicPr>
                <p:cNvPr id="102772" name="Freihand 102771">
                  <a:extLst>
                    <a:ext uri="{FF2B5EF4-FFF2-40B4-BE49-F238E27FC236}">
                      <a16:creationId xmlns:a16="http://schemas.microsoft.com/office/drawing/2014/main" id="{F35984AC-97B3-E9C6-397C-8D72690992E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448564" y="5973349"/>
                  <a:ext cx="19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ACA657B0-D6D7-194C-127E-19754AD7BBE7}"/>
                    </a:ext>
                  </a:extLst>
                </p14:cNvPr>
                <p14:cNvContentPartPr/>
                <p14:nvPr/>
              </p14:nvContentPartPr>
              <p14:xfrm>
                <a:off x="7677164" y="5778949"/>
                <a:ext cx="267120" cy="25380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ACA657B0-D6D7-194C-127E-19754AD7BBE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668524" y="5770309"/>
                  <a:ext cx="284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1FF8E48C-9DED-100D-253C-CC583D495F29}"/>
                    </a:ext>
                  </a:extLst>
                </p14:cNvPr>
                <p14:cNvContentPartPr/>
                <p14:nvPr/>
              </p14:nvContentPartPr>
              <p14:xfrm>
                <a:off x="7884164" y="5663749"/>
                <a:ext cx="124560" cy="29700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1FF8E48C-9DED-100D-253C-CC583D495F2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875164" y="5654749"/>
                  <a:ext cx="142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43F9C2F6-510D-2CE4-97C0-649BAA784435}"/>
                    </a:ext>
                  </a:extLst>
                </p14:cNvPr>
                <p14:cNvContentPartPr/>
                <p14:nvPr/>
              </p14:nvContentPartPr>
              <p14:xfrm>
                <a:off x="7701284" y="5661589"/>
                <a:ext cx="477360" cy="192600"/>
              </p14:xfrm>
            </p:contentPart>
          </mc:Choice>
          <mc:Fallback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43F9C2F6-510D-2CE4-97C0-649BAA78443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692644" y="5652949"/>
                  <a:ext cx="495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02777" name="Freihand 102776">
                  <a:extLst>
                    <a:ext uri="{FF2B5EF4-FFF2-40B4-BE49-F238E27FC236}">
                      <a16:creationId xmlns:a16="http://schemas.microsoft.com/office/drawing/2014/main" id="{21BB3AEF-A976-8AB2-76CE-C5A4827BD3AF}"/>
                    </a:ext>
                  </a:extLst>
                </p14:cNvPr>
                <p14:cNvContentPartPr/>
                <p14:nvPr/>
              </p14:nvContentPartPr>
              <p14:xfrm>
                <a:off x="8303924" y="5612629"/>
                <a:ext cx="65520" cy="42840"/>
              </p14:xfrm>
            </p:contentPart>
          </mc:Choice>
          <mc:Fallback>
            <p:pic>
              <p:nvPicPr>
                <p:cNvPr id="102777" name="Freihand 102776">
                  <a:extLst>
                    <a:ext uri="{FF2B5EF4-FFF2-40B4-BE49-F238E27FC236}">
                      <a16:creationId xmlns:a16="http://schemas.microsoft.com/office/drawing/2014/main" id="{21BB3AEF-A976-8AB2-76CE-C5A4827BD3A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295284" y="5603989"/>
                  <a:ext cx="83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4768ED3B-E040-24B8-4E2D-84A12554496F}"/>
                    </a:ext>
                  </a:extLst>
                </p14:cNvPr>
                <p14:cNvContentPartPr/>
                <p14:nvPr/>
              </p14:nvContentPartPr>
              <p14:xfrm>
                <a:off x="7306724" y="6249829"/>
                <a:ext cx="340560" cy="34848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4768ED3B-E040-24B8-4E2D-84A12554496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97724" y="6241189"/>
                  <a:ext cx="358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B807FE0F-F5EE-5503-B735-01A122D2CD38}"/>
                    </a:ext>
                  </a:extLst>
                </p14:cNvPr>
                <p14:cNvContentPartPr/>
                <p14:nvPr/>
              </p14:nvContentPartPr>
              <p14:xfrm>
                <a:off x="7646204" y="6268189"/>
                <a:ext cx="122040" cy="14508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B807FE0F-F5EE-5503-B735-01A122D2CD3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637204" y="6259549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0749FD0E-C6B0-1CFF-C5E1-AA24DBEF1B37}"/>
                    </a:ext>
                  </a:extLst>
                </p14:cNvPr>
                <p14:cNvContentPartPr/>
                <p14:nvPr/>
              </p14:nvContentPartPr>
              <p14:xfrm>
                <a:off x="7772924" y="6228229"/>
                <a:ext cx="94320" cy="11988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0749FD0E-C6B0-1CFF-C5E1-AA24DBEF1B3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763924" y="6219229"/>
                  <a:ext cx="111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EADECF9C-BBF3-38A1-6FEB-F163D5437547}"/>
                    </a:ext>
                  </a:extLst>
                </p14:cNvPr>
                <p14:cNvContentPartPr/>
                <p14:nvPr/>
              </p14:nvContentPartPr>
              <p14:xfrm>
                <a:off x="7916924" y="5983429"/>
                <a:ext cx="546840" cy="26640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EADECF9C-BBF3-38A1-6FEB-F163D543754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908284" y="5974789"/>
                  <a:ext cx="564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FDCB22E6-47B3-ADB1-65CF-F7B8AE2749D6}"/>
                    </a:ext>
                  </a:extLst>
                </p14:cNvPr>
                <p14:cNvContentPartPr/>
                <p14:nvPr/>
              </p14:nvContentPartPr>
              <p14:xfrm>
                <a:off x="7663124" y="6122389"/>
                <a:ext cx="813960" cy="46332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FDCB22E6-47B3-ADB1-65CF-F7B8AE2749D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654484" y="6113749"/>
                  <a:ext cx="831600" cy="48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4525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798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49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447</cp:revision>
  <dcterms:created xsi:type="dcterms:W3CDTF">2019-02-11T10:45:01Z</dcterms:created>
  <dcterms:modified xsi:type="dcterms:W3CDTF">2022-05-25T07:47:04Z</dcterms:modified>
</cp:coreProperties>
</file>