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3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notesSlides/notesSlide4.xml" ContentType="application/vnd.openxmlformats-officedocument.presentationml.notesSlide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notesSlides/notesSlide5.xml" ContentType="application/vnd.openxmlformats-officedocument.presentationml.notesSlide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2" r:id="rId2"/>
    <p:sldId id="1094" r:id="rId3"/>
    <p:sldId id="1380" r:id="rId4"/>
    <p:sldId id="1379" r:id="rId5"/>
    <p:sldId id="1373" r:id="rId6"/>
    <p:sldId id="1374" r:id="rId7"/>
    <p:sldId id="1375" r:id="rId8"/>
    <p:sldId id="1376" r:id="rId9"/>
    <p:sldId id="1377" r:id="rId10"/>
    <p:sldId id="137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>
        <p:scale>
          <a:sx n="77" d="100"/>
          <a:sy n="77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06:51:43.9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16 17244,'4'-12'1000,"-4"13"-1080,-1 2-96,2 8-264,5 2 1192,5-6-768,2-18-8,20-16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16203,'46'-26'2318,"83"-35"0,-105 52-2094,1 1 0,-1 1 1,1 1-1,0 1 0,42-2 1,-62 6-226,0 1 1,0 0 0,1 1-1,-1 0 1,0-1-1,0 2 1,1-1 0,-1 0-1,0 1 1,5 3-1,-8-4 0,1 1-1,-1-1 1,1 1-1,-1 0 1,0 0-1,0 0 1,0 0-1,0 0 1,0 0-1,-1 1 1,1-1-1,0 1 1,-1-1-1,0 1 1,0 0-1,0-1 1,0 1-1,0 0 1,0 0-1,0 3 1,0 3 45,-1 0 0,0 0 0,0 0 0,0 0 0,-1 0 0,-1-1 0,1 1 0,-2 0 0,1 0 0,-1-1 0,0 0 0,-1 1 0,0-1 0,0 0 0,-1-1 0,0 1 0,0-1 0,-12 12 0,12-14-23,1-1 0,0 0-1,-1 0 1,0-1 0,0 1 0,0-1 0,0 0 0,-1-1 0,1 1 0,-1-1 0,0 0 0,1-1 0,-1 1 0,0-1 0,0 0 0,0 0 0,0-1-1,0 0 1,0 0 0,0 0 0,0-1 0,0 0 0,0 0 0,0-1 0,0 1 0,1-1 0,-1 0 0,-8-5 0,4-1-1192,13 4-271,17 1 173,0 3 459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16924,'7'0'1696,"1"2"-1264,-5 5-256,0 0 1008,1 5-736,-4 2-143,5 4-217,-1 4-88,2 1 8,-2 0 0,2-2-168,-3-3-193,-2-6-447,2 0 8,-9-16 192,-5-8 48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16251,'-11'3'197,"-1"1"0,1 0 0,0 1 0,0 1 0,1 0 0,-1 0 0,-16 15 0,23-18-189,0 0-1,1 1 0,-1-1 0,1 1 1,0 0-1,0 0 0,0 0 0,1 1 0,0-1 1,0 1-1,0-1 0,0 1 0,0 0 1,1 0-1,0 0 0,0-1 0,1 1 1,-1 0-1,1 0 0,0 0 0,1 7 1,-1-9-2,1-1 0,-1 1 1,1-1-1,0 1 1,-1-1-1,1 0 1,0 1-1,1-1 1,-1 0-1,0 0 1,1 0-1,-1 0 1,1 0-1,0 0 1,0 0-1,-1 0 1,1-1-1,0 1 1,0-1-1,1 1 1,-1-1-1,0 0 1,0 0-1,1 0 1,-1 0-1,1 0 1,-1-1-1,0 1 1,1-1-1,0 1 1,-1-1-1,1 0 1,-1 0-1,1 0 1,2-1-1,5 0 98,1 0 1,-1 0-1,0-2 0,1 1 1,-1-1-1,0-1 0,12-5 1,-6 1 190,0-2 0,0 1 0,19-16 0,-30 20-170,0 1 0,0 0 0,0-1 0,0 0 0,-1 0 0,0-1 0,0 1 0,0-1 0,0 0 0,-1 0-1,0 0 1,2-8 0,-4 13-99,-1-1-1,0 1 0,1-1 1,-1 0-1,0 1 0,0-1 1,0 1-1,0-1 0,0 0 1,0 1-1,0-1 1,0 1-1,-1-1 0,1 1 1,-1-1-1,1 1 0,-1-1 1,1 1-1,-1-1 0,0 1 1,0-1-1,0 1 0,0 0 1,0 0-1,0-1 0,0 1 1,0 0-1,-1 0 1,1 0-1,0 0 0,-1 0 1,1 1-1,0-1 0,-1 0 1,1 1-1,-1-1 0,1 1 1,-1-1-1,1 1 0,-1 0 1,0-1-1,1 1 0,-3 0 1,-4 0-52,1-1 0,-1 2 0,0-1 0,0 1 0,1 0 0,-1 0 0,-12 5 1,6-1-281,-1 1-1,-22 13 1,32-16 83,-1 0 0,1 1-1,0 0 1,1 0-1,-1 0 1,1 0-1,-1 1 1,1-1-1,-5 10 1,4 1-815,5-14 1010,0-1 1,0 1-1,0-1 0,0 1 1,0-1-1,1 0 0,-1 1 0,0-1 1,0 1-1,0-1 0,1 0 0,-1 1 1,0-1-1,0 1 0,1-1 1,-1 0-1,0 1 0,1-1 0,-1 0 1,1 0-1,-1 1 0,0-1 0,1 0 1,-1 0-1,1 1 0,-1-1 1,1 0-1,-1 0 0,0 0 0,1 0 1,-1 0-1,1 0 0,0 0 0,18 1-498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15755,'0'0'52,"0"0"-1,0 0 0,0-1 0,0 1 1,0 0-1,0 0 0,0 0 0,0-1 0,0 1 1,0 0-1,0 0 0,0 0 0,0 0 1,0 0-1,0-1 0,0 1 0,-1 0 1,1 0-1,0 0 0,0 0 0,0 0 0,0 0 1,0-1-1,0 1 0,-1 0 0,1 0 1,0 0-1,0 0 0,0 0 0,0 0 1,-1 0-1,1 0 0,0 0 0,0 0 0,0 0 1,0 0-1,-1 0 0,1 0 0,0 0 1,0 0-1,-12 3 879,-9 9 59,12-5-916,1 1 1,1-1-1,-1 1 1,1 1-1,1-1 1,0 1-1,0 0 1,0 1-1,-6 16 1,9-18-84,0 0 1,0 1 0,1-1 0,0 1-1,0-1 1,1 1 0,0 0 0,1 0 0,0 0-1,0 0 1,1-1 0,2 12 0,-3-17 8,1 0 1,0-1-1,0 1 1,0-1-1,0 1 1,0-1-1,1 1 1,-1-1-1,1 0 1,-1 1-1,1-1 1,0 0-1,0 0 0,0 0 1,0-1-1,0 1 1,0 0-1,1-1 1,-1 1-1,0-1 1,1 0-1,-1 0 1,1 0-1,0 0 1,-1 0-1,1-1 1,0 1-1,-1-1 1,1 0-1,0 1 1,0-1-1,-1 0 1,4-1-1,3 0 32,-1 0 0,0-1 0,0 0-1,0 0 1,0-1 0,0 0 0,0-1 0,-1 1 0,14-10-1,-8 3 144,0 0 0,0-1-1,17-19 1,-26 25-88,0 1 0,-1 0-1,0-1 1,0 0 0,0 1 0,0-1 0,-1 0-1,0-1 1,0 1 0,0 0 0,0 0 0,-1-1 0,0 1-1,0-9 1,-1 10-57,-1 1 0,1-1 0,-1 1 0,0-1 0,0 1 0,-1 0 0,1 0 0,-1-1 0,1 1 0,-1 0 0,0 0 0,0 1 0,-1-1 0,1 0 0,-1 1 0,1-1 0,-1 1 1,0 0-1,0 0 0,1 0 0,-2 0 0,1 0 0,0 1 0,0 0 0,0-1 0,-6 0 0,1-1-86,1 1 0,-1 0 0,0 1 0,0 0 1,0 0-1,0 1 0,0 0 0,0 0 0,0 1 1,-15 2-1,-2 8-175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9146,'33'-29'1104,"12"1"-568,6-5-192,11-2 977,4 1-625,3-3-96,-1-3-48,0-2-160,-5-1-8,-10 3-240,-9 4 8,-16 5-16,-7 3-8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12075,'0'0'34,"0"1"1,0-1 0,0 0 0,0 0 0,0 1 0,0-1 0,0 0 0,0 1-1,0-1 1,0 0 0,1 0 0,-1 1 0,0-1 0,0 0 0,0 0 0,0 1-1,0-1 1,0 0 0,1 0 0,-1 1 0,0-1 0,0 0 0,0 0 0,1 0-1,-1 1 1,0-1 0,0 0 0,0 0 0,1 0 0,-1 0 0,0 1 0,1-1-1,10-3 613,20-18-137,-18 11-285,35-23 37,536-374 259,-491 333-658,-55 41 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14211,'18'-14'1624,"5"-3"-1023,9-12-249,4-8 1144,15-12-960,10-7-72,10-4-72,5 1-88,-1 0-280,-1 4-272,-5 6-432,-5 3 1488,-10 7-840,-9 3-32,-12-8-16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14267,'3'2'1384,"13"-11"-840,4-5-151,10-8 783,7-5-384,12-7-240,4-4-72,9-3-376,2-1-432,-4-5 368,-5-6-96,-6-5-88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15331,'0'3'1321,"0"3"-1089,1 8-120,5 2 640,5 8-592,5 3-48,6 6-48,2 4-32,5 1-200,1-2-160,-4-6 280,-3-6-32,-9-11-56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13539,'2'-8'1456,"1"1"-992,-1-1-224,1 4 929,3 4-777,4 3-56,7 11-80,2 4-56,8 9-88,5 4-32,5 12 0,0 2 24,3 5-112,-2-1-240,-3-6 232,3-3-48,-3-13-40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14779,'0'-1'157,"0"-1"1,0 1-1,0 0 0,0 0 0,0 0 1,0 0-1,0-1 0,1 1 0,-1 0 0,0 0 1,1 0-1,-1 0 0,0 0 0,1 0 1,-1 0-1,1 0 0,0 0 0,1-2 0,17-18 1008,-13 14-534,2-1-157,29-29 1111,-34 34-1477,1 0-1,-1 0 1,1 1 0,0 0 0,0-1-1,0 1 1,0 1 0,0-1-1,7-1 1,-10 3-97,0-1 1,-1 1-1,1 0 0,0 0 0,0 0 0,0 0 1,0 0-1,-1 0 0,1 0 0,0 0 0,0 0 1,0 0-1,0 0 0,-1 0 0,1 1 1,0-1-1,0 0 0,0 1 0,-1-1 0,1 1 1,0-1-1,-1 0 0,1 1 0,0 0 0,-1-1 1,1 1-1,0-1 0,-1 1 0,1 1 0,0 0-9,0 0-1,-1 0 0,1 0 0,-1 0 1,1 0-1,-1 0 0,0 0 0,0 0 1,0 1-1,0-1 0,-1 3 0,-1 6-56,-1-1-1,0 0 0,-8 19 0,-1-8-67,-1-1 0,-22 30 1,24-37 75,1-1 0,1 1 0,0 1 0,1 0 0,1 0 0,0 1 0,1 0 0,-5 15 0,10-27 12,1 0 0,-1 0 1,1 0-1,-1 0 0,1 0 0,0 0 0,0 0 0,0 0 0,1 0 0,-1 0 0,1-1 0,-1 1 0,1 0 0,0 0 0,0 0 0,0 0 0,1-1 0,-1 1 0,1-1 0,-1 1 0,1-1 0,3 4 0,-2-4-100,0 0-1,0 0 0,0 0 0,1-1 0,-1 1 0,0-1 1,1 0-1,-1 0 0,1 0 0,-1 0 0,1-1 0,-1 0 1,1 1-1,-1-1 0,1 0 0,-1-1 0,1 1 0,6-2 1,5-2-197,-1 0 1,21-10-1,-27 11 189,36-16-566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15235,'1'-1'89,"-1"0"-1,0 0 0,0 0 0,0-1 1,-1 1-1,1 0 0,0 0 1,0 0-1,0 0 0,-1 0 1,1 0-1,-1 0 0,1 0 1,-1 0-1,1 1 0,-1-1 1,1 0-1,-1 0 0,0 0 0,1 0 1,-1 1-1,0-1 0,0 0 1,0 1-1,-1-2 0,0 1 23,0 1 1,0-1-1,0 1 0,0 0 0,-1-1 0,1 1 0,0 0 0,0 0 1,0 1-1,0-1 0,0 0 0,-3 2 0,-3 0 60,1 0 0,-1 1-1,1 1 1,0-1 0,-1 1-1,-6 5 1,7-3-155,-1 1 1,2-1-1,-1 1 1,1 0-1,0 0 1,0 1-1,1 0 0,0 0 1,-7 16-1,11-21-15,-1 1-1,1 0 1,0 0 0,0 0-1,0-1 1,0 1-1,0 0 1,1 0-1,0 0 1,0 0-1,0 1 1,0-1 0,1 0-1,0-1 1,0 1-1,0 0 1,0 0-1,0 0 1,1 0-1,-1-1 1,1 1-1,0-1 1,0 1 0,1-1-1,2 4 1,-1-4 11,-1 0 0,1 0-1,0-1 1,-1 1 0,1-1 0,0 0 0,1 0 0,-1 0 0,0-1 0,0 0 0,1 1 0,-1-1 0,1-1 0,-1 1 0,1-1 0,-1 0 0,1 0-1,-1 0 1,1 0 0,-1-1 0,1 0 0,7-2 0,-1 0 86,0-1-1,0 0 1,-1 0 0,1-1 0,-1-1-1,-1 0 1,1 0 0,9-8-1,-12 7 75,0 1 0,0-1 0,0-1 1,-1 1-1,0-1 0,-1 0 0,7-12 0,-10 17-111,-1 1 1,0-1 0,0 1-1,0-1 1,0 0-1,-1 1 1,1-1 0,-1 0-1,1 1 1,-1-1-1,0 0 1,0 0 0,0 1-1,-1-1 1,1 0-1,0 0 1,-1 1 0,0-1-1,0 0 1,0 1-1,0-1 1,0 1 0,0-1-1,-1 1 1,1 0-1,-1 0 1,1-1 0,-1 1-1,0 0 1,-4-3-1,-4-2-276,-1 0-1,1 1 0,-1 0 1,-1 1-1,1 0 0,-1 0 1,0 2-1,0-1 1,0 2-1,0-1 0,0 2 1,-23-1-1,31 2 38,3 0 130,0-1 0,0 1-1,0 0 1,0 0 0,0 0 0,0 0 0,0 0 0,0 1-1,0-1 1,0 0 0,0 0 0,0 1 0,0-1 0,0 0 0,0 1-1,0-1 1,0 1 0,0-1 0,1 1 0,-1 0 0,0-1 0,-1 2-1,-1 7-775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16524,'9'7'1880,"9"-7"-1032,2-3-328,11-4 1273,0 0-617,8-4-576,2 3-248,2 2-656,-4 2-472,-6 4 656,0 0-184,-4-2-88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12875,'7'-2'408,"14"-8"1502,-21 9-1847,0 1 0,1-1 1,-1 0-1,0 1 0,0-1 0,1 1 1,-1-1-1,0 0 0,0 1 1,0-1-1,0 0 0,0 1 0,0-1 1,0 1-1,0-1 0,0 0 0,0 1 1,0-1-1,0 0 0,-1 1 0,1-1 1,0 1-1,0-1 0,-1 0 1,1 1-1,0-1 0,-1 1 0,1-1 1,0 1-1,-1-1 0,1 1 0,-1-1 1,1 1-1,-1 0 0,0-1 0,-2-2 152,0-1-1,0 1 0,-1 0 1,1 1-1,-1-1 1,1 0-1,-1 1 0,0 0 1,0 0-1,0 0 0,0 1 1,-8-3-1,9 4-165,0-1-1,1 1 1,-1 0 0,0 0-1,1 0 1,-1 0-1,0 1 1,1-1 0,-1 1-1,0-1 1,1 1-1,-1 0 1,1 0 0,-1 0-1,1 0 1,0 0 0,-1 1-1,1-1 1,0 1-1,0 0 1,0-1 0,-3 5-1,-6 7-50,1 0 0,1 0 0,0 2 0,0-1 0,2 1 0,-13 31 0,17-38-3,1 1 0,-1-1 1,1 1-1,1 0 0,0 0 0,0 0 0,0-1 0,1 1 0,1 0 0,-1 0 0,2 0 0,-1 0 0,1-1 0,5 15 0,-5-19 1,-1 0-1,1 0 0,0 0 1,0-1-1,1 1 0,-1-1 1,1 0-1,0 0 0,0 0 1,0 0-1,0 0 1,0 0-1,0-1 0,1 1 1,0-1-1,7 3 0,-6-3 4,-1-1-1,1 0 0,0-1 0,0 1 1,0-1-1,0 0 0,0 0 1,-1 0-1,1 0 0,0-1 0,0 0 1,8-3-1,0-1 54,1-1-1,0 0 1,-1-1-1,-1-1 1,1 0-1,-1 0 1,0-2-1,15-15 1,-16 14 95,-1 0 0,-1-1 0,0-1 0,0 1 0,8-19 0,-13 23-19,0 0 1,-1 0-1,0-1 0,0 1 1,-1-1-1,0 0 0,-1 0 1,0 0-1,0 0 0,-1-12 1,0 18-144,-1 0 1,1-1-1,-1 1 0,0 0 1,0 0-1,0 0 1,0 0-1,0 0 0,-1 0 1,0 0-1,1 1 0,-1-1 1,0 0-1,0 1 1,0-1-1,-1 1 0,1 0 1,-1 0-1,1 0 1,-1 0-1,1 0 0,-1 1 1,0-1-1,0 1 1,-5-2-1,3 1-147,0 1 1,1 0-1,-1 0 0,0 1 0,0 0 1,1-1-1,-1 2 0,0-1 1,0 0-1,0 1 0,1 0 1,-1 0-1,0 1 0,1-1 1,-1 1-1,-7 4 0,-1 3-481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18196,'7'-9'3068,"-12"25"-1454,-1 0-1299,-3 12-206,-1 1-37,1 0 0,2 1-1,-7 50 1,14-79-71,0 1 0,0 0 0,0-1 0,0 1 0,0-1 0,0 1 0,1-1 0,-1 1 0,0-1 0,1 1 0,-1-1 0,1 1 0,0-1 0,-1 1 0,1-1 0,1 2 0,-1-3 1,0 1-1,0 0 0,0-1 1,0 1-1,0-1 0,0 1 1,0-1-1,0 0 0,0 1 1,0-1-1,1 0 0,-1 0 1,0 0-1,0 0 0,0 0 1,0 0-1,0 0 0,1 0 1,-1 0-1,0 0 0,0-1 1,0 1-1,0 0 0,2-2 1,15-6 34,0-1 1,-1-1-1,0-1 1,0 0-1,19-19 1,-9 9 33,19-17 81,30-21 172,-75 58-315,-1 1 0,1-1 0,-1 1 0,1 0 1,-1-1-1,1 1 0,-1 0 0,1 0 0,-1-1 0,1 1 1,0 0-1,-1 0 0,1 0 0,-1 0 0,1-1 1,0 1-1,-1 0 0,1 0 0,-1 0 0,1 0 1,0 1-1,-1-1 0,1 0 0,-1 0 0,1 0 1,0 1-1,0-1-2,-1 1 0,1 0-1,-1-1 1,1 1 0,-1 0 0,1 0 0,-1 0 0,0-1 0,1 1 0,-1 0 0,0 0 0,0 0 0,0 0-1,0-1 1,0 1 0,0 2 0,-6 47 28,3-31 1,2-12 12,2 27-405,-1-34 351,0 1-1,0-1 1,0 1 0,0-1 0,0 1-1,0 0 1,1-1 0,-1 1 0,0-1-1,0 1 1,1-1 0,-1 0 0,0 1-1,1-1 1,-1 1 0,0-1 0,1 1-1,-1-1 1,1 0 0,-1 1 0,1-1 0,-1 0-1,1 0 1,-1 1 0,1-1 0,-1 0-1,1 0 1,-1 0 0,1 0 0,-1 1-1,1-1 1,-1 0 0,1 0 0,0 0-1,-1 0 1,1 0 0,-1 0 0,1 0-1,-1-1 1,1 1 0,-1 0 0,1 0 0,-1 0-1,1-1 1,-1 1 0,1 0 0,-1 0-1,1-1 1,0 0 0,11-6-108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17356,'0'0'176,"1"-1"1,-1 0 0,0 0-1,1 1 1,-1-1-1,1 0 1,-1 1 0,1-1-1,-1 1 1,1-1 0,-1 1-1,1-1 1,0 1-1,-1-1 1,1 1 0,0-1-1,0 1 1,-1 0 0,1-1-1,0 1 1,1 0-1,-1 0-91,-1 0-1,1 1 1,-1-1-1,1 0 1,-1 1-1,1-1 1,-1 1-1,0-1 1,1 0-1,-1 1 1,1-1-1,-1 1 1,0 0-1,0-1 1,1 1-1,-1-1 1,0 1-1,0-1 1,1 1-1,-1 0 1,0 0-1,4 50 477,-3-36-465,2 31-168,-2-28-266,0 0-1,1 0 0,0 0 0,8 22 0,-10-40 331,0 1 0,0-1-1,0 1 1,0-1 0,0 1-1,0-1 1,0 1 0,0-1-1,0 0 1,1 1-1,-1-1 1,0 1 0,0-1-1,0 1 1,1-1 0,-1 0-1,0 1 1,1-1 0,-1 0-1,0 1 1,1-1 0,-1 0-1,0 0 1,1 1 0,-1-1-1,1 0 1,-1 0 0,1 0-1,-1 1 1,0-1-1,1 0 1,-1 0 0,2 0-1,-2 0 7,1-1 1,-1 0-1,1 1 0,0-1 0,-1 0 0,1 0 0,-1 1 0,0-1 0,1 0 0,-1 0 0,1 1 0,-1-1 0,0 0 0,0 0 0,0 0 1,1 0-1,-1-1 0,1-11-170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15283,'1'-1'1865,"14"1"-929,2 0-328,11-2 1648,4-2-999,8-2-473,0 0-144,5 1-440,-5-2-208,-7-1-752,-5 3 1496,-10 3-816,-4 2-72,-7 2-40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16924,'7'0'1696,"1"2"-1264,-5 5-256,0 0 1008,1 5-736,-4 2-143,5 4-217,-1 4-88,2 1 8,-2 0 0,2-2-168,-3-3-193,-2-6-447,2 0 8,-9-16 192,-5-8 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16524,'9'7'1880,"9"-7"-1032,2-3-328,11-4 1273,0 0-617,8-4-576,2 3-248,2 2-656,-4 2-472,-6 4 656,0 0-184,-4-2-88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13651,'7'-2'693,"1"-1"0,0 1 0,-1 0 0,1 1 0,0 0 0,0 0 0,0 1 0,0 0 0,0 0 0,0 1 0,9 1 0,-16-1-667,0-1-1,0 1 1,0-1-1,0 0 1,0 1-1,0 0 1,0-1-1,0 1 0,0 0 1,0-1-1,0 1 1,-1 0-1,1 0 1,0 0-1,-1 0 1,1 0-1,-1-1 0,1 1 1,-1 0-1,1 0 1,-1 1-1,1-1 1,-1 0-1,0 0 1,0 0-1,0 0 1,1 0-1,-1 0 0,0 0 1,0 0-1,-1 0 1,1 0-1,0 1 1,0-1-1,0 0 1,-1 0-1,0 2 0,-1 3-13,-1 1-1,0 0 1,0-1-1,-6 8 1,8-13-6,-57 82 66,34-50-41,-37 65 1,58-92-36,0 0 1,1 0-1,-1 0 0,2 0 1,-1 0-1,1 0 1,-2 11-1,3-16-16,0 1 0,0 0 0,0-1 0,0 1 0,1 0 0,-1 0 0,0-1 1,1 1-1,-1 0 0,1-1 0,0 1 0,0-1 0,-1 1 0,1-1 0,0 1 0,0-1 0,0 0 0,0 1 0,1-1 0,-1 0 0,0 0 0,0 0 0,1 0 1,-1 0-1,1 0 0,-1 0 0,1 0 0,-1 0 0,1-1 0,-1 1 0,1-1 0,3 1 0,2 0-174,1 0-1,-1 0 0,1-1 1,-1-1-1,0 1 1,1-1-1,-1 0 1,0-1-1,1 1 0,7-5 1,5-1-185,0-1-1,23-14 1,0-4-273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14003,'-4'0'217,"0"0"0,0 0 1,0 1-1,1-1 0,-1 1 0,0 0 1,0 0-1,0 0 0,1 0 0,-1 1 0,1 0 1,-1-1-1,1 1 0,0 0 0,0 1 0,0-1 1,0 1-1,0-1 0,0 1 0,0 0 1,1 0-1,0 0 0,-1 0 0,1 0 0,-3 7 1,3-6-200,0 1 1,0-1-1,0 1 1,1-1-1,-1 1 1,1 0-1,0 0 1,1 0 0,-1 0-1,1 0 1,0 0-1,0-1 1,0 1-1,1 0 1,0 0-1,0 0 1,0 0 0,1-1-1,3 10 1,-4-12-16,0-1 0,0 1 0,0 0 0,0-1 0,1 1 0,-1-1 0,1 1 0,-1-1 0,1 1 1,-1-1-1,1 0 0,0 0 0,-1 0 0,1 0 0,0 0 0,0 0 0,0-1 0,4 2 0,-3-2 22,1 0 0,0 1 0,-1-1 0,1-1 0,-1 1 0,1 0 0,-1-1 0,1 0 0,-1 0 0,4-1 0,3-2 117,-1 0-1,-1-1 1,1 0 0,-1 0 0,1-1-1,13-13 1,-13 10 133,-1 0 1,1-1-1,-2 0 0,13-20 0,-19 27-213,1 1 0,0-1 0,-1 0 0,0 0 0,0 1 0,0-1 0,0 0 0,0 0 0,0 0 0,-1 0 0,0 0 0,1 0 0,-1 0 0,0 0 0,0 0 0,-1 0 0,1 0 0,-1 0 0,1 0 0,-1 0 0,0 0 0,0 1 0,0-1 0,-1 0 0,1 0 0,-2-2 0,0 3-53,0 0 0,1 0-1,-1 0 1,0 0-1,0 1 1,0-1 0,0 1-1,0 0 1,-1 0 0,1 0-1,0 0 1,0 0 0,-1 1-1,1 0 1,-1-1 0,1 1-1,0 0 1,-1 1 0,1-1-1,-7 2 1,-1 0-236,0 1 1,1 0-1,-1 0 1,0 1-1,-10 6 1,21-9 232,-26 14 432,25-15-447,-1 1 0,1 0-1,0-1 1,0 1 0,0 0 0,0 0-1,0 0 1,0 0 0,0 0-1,0 0 1,0 0 0,0 0 0,0 0-1,1 1 1,-1-1 0,0 3-1,8 0-171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16556,'-1'-1'97,"1"0"0,-1 0 0,0 0 0,0 0 0,1 1 0,-1-1 0,0 0 0,0 1 0,0-1 0,0 1 1,0-1-1,0 1 0,0-1 0,0 1 0,0-1 0,0 1 0,0 0 0,0 0 0,-1 0 0,1 0 0,0 0 1,0 0-1,0 0 0,-1 0 0,-31 3 892,27-1-903,-1 0 0,1 1 0,0 0 0,-1 0 0,1 0-1,1 1 1,-1 0 0,0 0 0,1 1 0,0-1 0,0 1-1,0 0 1,1 1 0,0-1 0,0 1 0,0 0 0,-3 7 0,3-5-90,0 0 1,0 0 0,1 0 0,0 1 0,1-1 0,0 1-1,0 0 1,1-1 0,0 1 0,0 0 0,1 0 0,2 17 0,-2-23 5,1 0 1,-1-1-1,1 1 1,0-1-1,-1 1 1,1-1-1,0 1 1,1-1-1,-1 0 1,0 0 0,1 1-1,-1-1 1,1 0-1,0 0 1,-1 0-1,1 0 1,3 2-1,-3-3 6,0 0-1,1-1 1,-1 1-1,0 0 0,0-1 1,0 1-1,1-1 1,-1 1-1,0-1 1,0 0-1,1 0 0,-1 0 1,0 0-1,1-1 1,-1 1-1,3-1 0,4-2 46,0-1-1,0 0 1,0 0-1,-1-1 0,1 0 1,-1 0-1,14-13 0,-5 4 158,-2-1 0,0-1 0,15-20 0,-23 27-62,-1 0-1,0 0 1,-1 0-1,0-1 1,-1 0-1,0 0 1,0 0-1,2-13 1,-5 21-118,-1 1 0,1-1 1,-1 1-1,0-1 1,0 0-1,0 1 1,0-1-1,0 0 1,0 1-1,0-1 1,-1 1-1,1-1 1,0 0-1,-1 1 1,1-1-1,-1 1 1,0-1-1,0 1 1,1 0-1,-1-1 1,0 1-1,-2-2 0,1 2-22,1 0 0,-1 0 0,0 0 0,0 0 0,0 0 0,0 0 0,0 0 0,0 1-1,0-1 1,0 1 0,0 0 0,0 0 0,0-1 0,-4 2 0,-3 0-180,0 0 0,0 0-1,0 1 1,1 1 0,-1-1 0,-15 8 0,15-5-127,-1 1 0,1 0 0,0 0 0,0 1 0,0 0 0,1 0 0,-14 17 0,15-12-258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15435,'1'0'103,"-1"0"-1,1-1 0,-1 1 0,1 0 0,-1-1 1,1 1-1,-1-1 0,0 1 0,1-1 1,-1 1-1,0-1 0,0 1 0,1-1 1,-1 1-1,0-1 0,0 1 0,1-1 1,-1 1-1,0-1 0,0 1 0,0-1 1,0 0-1,0 1 0,0-1 0,0 0 1,-1 1 0,0 0 0,0 1 0,0-1 0,0 1 0,0-1 0,0 1 0,0-1 0,0 1 0,1 0 0,-1-1 0,0 1 0,0 0 0,1 0 0,-1-1 0,0 1 1,0 2-1,-8 9 88,1 0 0,0 0 0,0 1 0,2 1 0,0-1 1,-7 22-1,10-27-182,1-1 0,0 1 0,1-1 0,0 1 0,0-1 0,1 1 1,0 0-1,0 0 0,0-1 0,1 1 0,1 0 0,-1-1 0,1 1 0,4 9 1,-5-14 6,1-1 0,-1 1 0,1 0 0,0-1 0,-1 0 1,1 1-1,0-1 0,1 0 0,-1 0 0,0 0 0,0 0 1,1-1-1,-1 1 0,1-1 0,0 1 0,0-1 0,-1 0 1,1 0-1,0 0 0,0 0 0,0-1 0,0 1 1,0-1-1,0 0 0,0 0 0,0 0 0,0 0 0,0 0 1,0 0-1,0-1 0,-1 0 0,4-1 0,7-1 79,-1-1 1,0-1-1,0 0 0,0-1 0,-1 0 1,12-8-1,-9 4 111,0 0 0,-1-1 0,0 0 0,0-1 0,-1-1 0,-1 0 0,0 0 0,-1-1 0,14-26 0,-23 39-164,0-2-1,0 1 1,0 0-1,0 0 1,0 0-1,-1 0 1,1 0-1,-1-1 1,0 1-1,1 0 1,-1-1-1,0 1 0,0 0 1,-1 0-1,1-1 1,0 1-1,-1 0 1,1 0-1,-3-4 1,2 4-16,0 0 0,-1 0 1,0 0-1,1 0 0,-1 1 1,0-1-1,0 1 0,0-1 0,0 1 1,0 0-1,0 0 0,0 0 0,0 0 1,-1 0-1,-3-1 0,-8-1-262,-1 1 1,1 0-1,-1 1 0,-27 2 0,34-1-136,-41 4-438,35-3 281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13651,'7'-2'693,"1"-1"0,0 1 0,-1 0 0,1 1 0,0 0 0,0 0 0,0 1 0,0 0 0,0 0 0,0 1 0,9 1 0,-16-1-667,0-1-1,0 1 1,0-1-1,0 0 1,0 1-1,0 0 1,0-1-1,0 1 0,0 0 1,0-1-1,0 1 1,-1 0-1,1 0 1,0 0-1,-1 0 1,1 0-1,-1-1 0,1 1 1,-1 0-1,1 0 1,-1 1-1,1-1 1,-1 0-1,0 0 1,0 0-1,0 0 1,1 0-1,-1 0 0,0 0 1,0 0-1,-1 0 1,1 0-1,0 1 1,0-1-1,0 0 1,-1 0-1,0 2 0,-1 3-13,-1 1-1,0 0 1,0-1-1,-6 8 1,8-13-6,-57 82 66,34-50-41,-37 65 1,58-92-36,0 0 1,1 0-1,-1 0 0,2 0 1,-1 0-1,1 0 1,-2 11-1,3-16-16,0 1 0,0 0 0,0-1 0,0 1 0,1 0 0,-1 0 0,0-1 1,1 1-1,-1 0 0,1-1 0,0 1 0,0-1 0,-1 1 0,1-1 0,0 1 0,0-1 0,0 0 0,0 1 0,1-1 0,-1 0 0,0 0 0,0 0 0,1 0 1,-1 0-1,1 0 0,-1 0 0,1 0 0,-1 0 0,1-1 0,-1 1 0,1-1 0,3 1 0,2 0-174,1 0-1,-1 0 0,1-1 1,-1-1-1,0 1 1,1-1-1,-1 0 1,0-1-1,1 1 0,7-5 1,5-1-185,0-1-1,23-14 1,0-4-273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19380,'16'1'1600,"11"-1"-1135,4 2-209,12-2 576,7 0-264,4 1-192,4-1-168,-7 0-480,-2 1-288,-10-1-536,-9 0 1464,-22 0-600,-11 0-128,-15-1-169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16091,'30'8'1913,"6"-6"-1297,7-5-256,1-3 784,4-2-512,-1-2-512,-7-9 48,-6 2-87,-9-5-242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16083,'3'-2'8994,"-2"2"-8690,-1-1-568,5-8-152,-2 1-776,-2-2 1024,5-12-192,1-2-144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15507,'0'0'58,"0"0"-1,0-1 1,0 1 0,0-1-1,0 1 1,0 0-1,-1-1 1,1 1-1,0 0 1,0-1 0,0 1-1,-1 0 1,1-1-1,0 1 1,-1 0-1,1-1 1,0 1-1,0 0 1,-1 0 0,1-1-1,0 1 1,-1 0-1,1 0 1,-1 0-1,1 0 1,0-1 0,-1 1-1,1 0 1,-1 0-1,1 0 1,0 0-1,-1 0 1,1 0 0,-1 0-1,1 0 1,0 0-1,-1 0 1,1 0-1,0 0 1,-1 1 0,1-1-1,-1 0 1,1 0-1,0 0 1,-1 0-1,0 1 1,-19 8 642,10-3-506,1 2 1,-1-1-1,1 1 0,0 1 0,1 0 0,0 0 0,0 0 0,1 1 0,-10 18 0,8-12-188,1 1 0,0 0 1,1 1-1,1-1 0,-6 30 0,10-39-4,1 1-1,0 0 1,1-1 0,0 1-1,1 11 1,-1-18 9,0 0 0,0 0 0,1-1-1,-1 1 1,0 0 0,1-1 0,-1 1 0,1 0 0,0-1 0,-1 1 0,1-1 0,0 1-1,0-1 1,0 0 0,0 1 0,0-1 0,0 0 0,1 1 0,-1-1 0,0 0 0,1 0 0,-1 0-1,1 0 1,-1-1 0,1 1 0,-1 0 0,1 0 0,-1-1 0,1 1 0,0-1 0,-1 0-1,1 1 1,3-1 0,1-1 53,0 0 0,0 0 0,0-1 0,0 1 0,0-1 0,0-1 0,-1 1 0,1-1 0,-1 0-1,1 0 1,-1-1 0,8-7 0,9-8 344,26-29 1,-43 43-336,18-20 540,36-50 1,-53 67-502,-1-1 0,1 0 0,-2 0 0,1 0 0,-2-1 0,1 1 0,-1-1 0,0 0 0,-1 0 0,2-16 0,-4 24-98,0 0 0,0 0 0,0 1 0,0-1 0,-1 0 0,1 0 0,0 1 0,-1-1 0,1 0 0,-1 1 0,1-1 0,-1 0 0,0 1 0,0-1 0,0 1 0,0-1 0,0 1 0,0-1 0,0 1 0,0 0 0,-3-2 0,2 1-70,0 1 0,-1 0-1,1 0 1,-1 0 0,0 0-1,1 1 1,-1-1 0,0 0 0,1 1-1,-1 0 1,0 0 0,-4 0-1,-6 1-268,-1 1-1,1 1 0,-1 0 0,-16 7 0,-6 3-126,1 0-145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17540,'1'-6'215,"0"1"-1,0 0 1,0 0 0,1 1 0,-1-1-1,1 0 1,0 0 0,1 1 0,-1-1 0,1 1-1,0 0 1,0 0 0,0 0 0,1 0 0,0 0-1,7-5 1,4-3 233,0 0 0,1 1-1,20-10 1,-26 16-324,1 0 0,-1 0-1,1 1 1,0 1 0,20-5-1,-29 8-113,0-1 0,0 1 0,1 0 1,-1 0-1,0 0 0,0 0 0,0 1 0,0-1 0,0 0 0,0 1 0,0 0 0,0-1 0,0 1 0,0 0 0,0 0 0,2 1 0,-3 0-6,0-1-1,1 1 1,-1 0 0,0-1-1,0 1 1,0 0 0,0-1-1,-1 1 1,1 0 0,0 0-1,-1 0 1,1 0 0,-1 0-1,0 0 1,0 0-1,1 0 1,-1 0 0,0 0-1,-1 0 1,0 3 0,0 6-1,-2 0 0,1-1 0,-2 0 0,1 0 0,-1 0 0,-1 0 0,0 0 0,-10 15 0,-59 69 27,63-80-30,-2 2 0,7-11 0,1 0-1,1 0 1,-1 1 0,1 0 0,0 0 0,0 0-1,0 1 1,1-1 0,0 1 0,-4 13-1,7-19 0,0 0 0,0 1 0,0-1-1,0 0 1,0 0 0,1 0 0,-1 1 0,0-1-1,0 0 1,1 0 0,-1 0 0,1 0-1,-1 0 1,1 1 0,-1-1 0,1 0-1,0 0 1,-1 0 0,1 0 0,0-1-1,1 3 1,1-1-48,0-1 0,0 1 0,-1 0 1,1-1-1,0 1 0,1-1 0,5 2 0,2 0-381,0-1 0,0-1 1,20 1-1,-20-2 231,0-1 1,0 0 0,12-3-1,6-3-340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42 15603,'-1'-3'108,"1"1"-1,-1 0 0,0 0 0,0 0 1,0 0-1,-1 0 0,1 0 0,0 0 1,-1 0-1,1 0 0,-1 1 0,0-1 1,1 1-1,-1-1 0,0 1 0,0 0 1,0-1-1,0 1 0,0 0 0,-4-1 1,2 1-14,0 1 1,1-1 0,-1 1-1,0 0 1,1 0 0,-1 1-1,1-1 1,-1 1 0,0-1 0,1 1-1,-1 0 1,-3 2 0,-4 2 6,0 0 0,1 1 0,-1 1 0,1-1 0,0 2 0,1-1 0,-9 10 0,9-8-39,0 1 0,1 1 1,-14 22-1,19-29-39,0 1 0,1 0 0,0 0 0,0 0 0,0 0 1,1 1-1,0-1 0,0 0 0,0 1 0,1-1 0,-1 1 0,2 6 0,-1-10-11,0 1 0,1-1 0,0 0 0,-1 0 0,1 0 0,0 0 0,0 1 0,0-1 0,1-1 0,-1 1 0,0 0 0,1 0 0,-1 0 0,1-1 0,0 1 0,0-1 0,-1 1 0,1-1 0,0 1 0,0-1 0,0 0 0,0 0 0,0 0 0,1-1 0,-1 1 0,0 0 0,0-1 0,4 1 0,3 1 23,0-1 1,1-1 0,0 1-1,-1-2 1,16-1 0,-8-1 59,0 0 1,-1-2-1,1 0 0,-1 0 1,-1-2-1,23-11 1,-30 13 4,0 1 0,0-1 0,-1-1-1,1 1 1,-1-1 0,-1-1 0,1 1 0,-1-1 0,0 0 0,0 0 0,-1-1 0,0 0 0,5-12 0,-8 17-73,-1 0 0,0 0-1,0 0 1,-1 0 0,1 0 0,0 0 0,-1 0 0,0 0-1,0 0 1,0 0 0,0 0 0,0 0 0,-1 0 0,1 0-1,-1 0 1,0 0 0,0 0 0,0 0 0,0 1 0,0-1-1,-1 0 1,1 1 0,-1-1 0,0 1 0,0-1 0,1 1-1,-2 0 1,1 0 0,0 0 0,0 0 0,-1 0 0,1 0-1,-1 0 1,0 1 0,1 0 0,-1-1 0,0 1 0,0 0 0,-3-1-1,0 1-153,0-1 0,1 1-1,-1-1 1,0 2 0,0-1 0,0 1-1,0 0 1,0 0 0,0 0-1,0 1 1,0 0 0,0 0 0,0 1-1,0 0 1,0 0 0,1 0-1,-1 0 1,1 1 0,-8 5 0,-6 13-375,2 2-137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17188,'-3'6'2040,"0"-1"-1256,3 3-360,-1-3 1945,1 0-1929,0-4-1272,1 0 864,5-1-280,-1-2-208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16476,'-2'-1'77,"1"0"1,-1 0 0,0 0 0,0 0 0,0 1 0,0-1 0,0 1 0,0-1 0,0 1 0,0 0 0,-1 0 0,1 0-1,0 0 1,0 0 0,0 0 0,0 0 0,0 1 0,0-1 0,0 1 0,0-1 0,0 1 0,0 0 0,0 0 0,0 0 0,1 0-1,-1 0 1,0 0 0,1 1 0,-1-1 0,-2 3 0,-5 5 128,0 0 0,1 0 0,-13 18 0,13-15-133,0 1 0,1 0 0,1 0 0,0 0 0,-6 21-1,10-30-59,1 0 0,-1 0 0,1 1 0,1-1 0,-1 0 0,1 1 0,-1-1 0,1 0 0,0 1 0,1-1 0,-1 1 0,1-1 0,0 0 0,0 0 0,0 1 0,1-1 0,-1 0 0,1 0 0,0 0 0,0 0 0,1-1 0,2 5 0,-1-5 2,-1-1 1,0 1-1,1-1 0,0 0 1,0 0-1,-1 0 0,1 0 1,0-1-1,1 0 0,-1 0 1,0 0-1,0 0 0,0-1 1,1 1-1,-1-1 0,0 0 1,0 0-1,1-1 0,-1 1 1,0-1-1,5-1 0,5-2 82,-1 0-1,0 0 1,0-1-1,-1-1 1,18-10-1,-21 10 47,0 0-1,0-1 0,0 0 1,-1-1-1,0 0 0,0 0 1,-1-1-1,0 0 0,11-18 1,-16 24-95,0 0 1,-1-1-1,1 1 0,-1 0 1,0-1-1,0 1 0,0-1 1,0 1-1,-1-1 1,1 1-1,-1-1 0,0 1 1,0-1-1,0 1 0,-1-1 1,1 0-1,-1 1 1,0-1-1,0 1 0,0 0 1,0-1-1,-1 1 0,1 0 1,-1 0-1,0 0 1,0 0-1,0 0 0,0 0 1,-1 0-1,1 1 0,-1-1 1,1 1-1,-1 0 1,-5-4-1,2 3-91,-1 0 0,0 0 0,0 0 0,0 0 0,0 1 0,0 0 0,-1 1 0,1 0 0,-1 0 0,1 1 0,-1-1-1,1 2 1,-1-1 0,-9 3 0,11-3-126,1 2 0,0-1 0,0 0 0,0 1 0,0 0 0,0 0 0,0 1 0,1 0 0,-8 4 0,10-5 20,0 0 0,0 0-1,0 1 1,0-1 0,0 0 0,0 1-1,0-1 1,1 1 0,-1 0 0,1 0-1,0-1 1,0 1 0,0 0 0,0 0-1,0 0 1,1 0 0,-1 4-1,1-6 99,0 0 0,0 0-1,0 0 1,0 0 0,0 0-1,0 0 1,0 0-1,1 1 1,-1-1 0,0 0-1,1 0 1,-1 0-1,1-1 1,0 3 0,16 12-772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17892,'-3'0'204,"0"-1"0,0 1 0,0 0 0,0 0 0,0 0 0,0 1 0,0-1 0,0 1 0,0-1 0,0 1 0,0 0 0,0 0 1,0 0-1,0 1 0,1-1 0,-6 4 0,4-2-132,0 1 0,0 0-1,1-1 1,-1 2 0,1-1 0,0 0 0,0 1 0,0-1 0,-2 6 0,1 0-122,0-1 1,0 1 0,1 0 0,1 0-1,0 0 1,0 1 0,1-1 0,0 0 0,1 17-1,0-24 38,1 0 0,-1 0 1,0 0-1,1-1 0,0 1 0,-1 0 0,1 0 0,0 0 0,1-1 0,-1 1 0,0 0 0,1-1 0,0 0 0,-1 1 1,1-1-1,0 0 0,0 0 0,0 0 0,0 0 0,1 0 0,-1 0 0,1 0 0,-1-1 0,1 1 0,-1-1 0,6 2 1,-4-2 13,0-1 1,0 0 0,-1 1 0,1-1 0,0 0 0,0-1 0,0 1 0,0-1-1,0 1 1,0-1 0,0-1 0,-1 1 0,1 0 0,0-1 0,-1 0 0,0 0 0,1 0-1,-1 0 1,5-5 0,-3 3 63,0-1 0,0 1 0,-1-1 0,0 0 0,0-1 1,-1 1-1,1-1 0,-1 0 0,0 0 0,-1 0 0,1 0 0,-1 0 0,0 0 0,1-10 0,-2 12-33,-1 1 0,0-1 1,0 1-1,0-1 0,0 1 1,0 0-1,0-1 0,-1 1 0,0-1 1,0 1-1,0 0 0,0-1 0,0 1 1,-1 0-1,1 0 0,-1 0 0,0 0 1,0 0-1,0 1 0,0-1 0,0 0 1,-1 1-1,1 0 0,-1-1 0,0 1 1,0 0-1,0 0 0,0 1 0,-3-2 1,2 1-100,1 1 1,-1 0-1,0 0 0,0 0 1,0 0-1,0 1 1,0-1-1,0 1 1,0 0-1,-1 0 1,-6 2-1,9-2-5,0 1 0,0-1 0,0 1 0,0-1 0,0 1 1,1 0-1,-1 0 0,0 0 0,0 0 0,0 0 0,1 0 0,-1 0 0,1 1 0,-1-1 0,1 0 1,-1 1-1,1 0 0,0-1 0,0 1 0,-1 0 0,1-1 0,0 1 0,1 0 0,-2 3 0,1 10-421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15227,'0'0'124,"0"-1"-1,0 1 1,0 0-1,1 0 0,-1-1 1,0 1-1,0 0 1,0-1-1,0 1 0,0 0 1,0 0-1,0-1 1,0 1-1,0 0 1,0-1-1,0 1 0,0 0 1,0-1-1,0 1 1,0 0-1,0-1 0,0 1 1,0 0-1,0 0 1,-1-1-1,1 1 1,0 0-1,0-1 0,0 1 1,0 0-1,-1 0 1,1-1-1,0 1 0,0 0 1,0 0-1,-1 0 1,1-1-1,-12 6 1771,-12 17-1136,19-15-752,-1 0 0,1 0 0,1 0 0,-1 1 0,2 0 0,-1 0 0,1 0 0,0 0 0,0 0 0,-1 10 0,3-15-9,1 0-1,-1 0 1,1 0-1,0 0 1,0-1-1,0 1 1,1 0-1,-1 0 1,0 0-1,1 0 1,0-1-1,0 1 1,0 0-1,0-1 1,0 1-1,0-1 1,1 1-1,-1-1 1,1 1-1,0-1 1,-1 0-1,1 0 1,0 0-1,1 0 1,-1 0-1,0 0 1,0-1-1,1 1 1,-1-1-1,1 0 1,-1 1-1,1-1 1,0 0-1,3 1 1,2-1 37,0 1 1,0-1-1,0-1 1,0 1-1,0-1 1,0-1-1,1 1 1,-1-1-1,0-1 0,-1 1 1,1-2-1,15-5 1,-10 3 98,0-1 0,0-1 0,-1 0 1,0-1-1,-1 0 0,18-16 0,-25 20-67,0 0-1,-1 0 1,1 0 0,-1 0-1,0-1 1,0 1 0,0-1 0,-1 0-1,0 0 1,0 0 0,0 0-1,2-8 1,-4 9-56,0 1-1,1 0 1,-1 0 0,0 0-1,-1-1 1,1 1 0,0 0-1,-1 0 1,0 0 0,0 0-1,0 0 1,0 0 0,0 0-1,-1 0 1,1 0 0,-1 0-1,0 1 1,1-1 0,-1 1-1,-1-1 1,1 1 0,-3-3-1,-1 0-119,-1 1 1,1 0-1,0 0 0,-1 0 0,0 1 0,0 0 0,0 0 0,0 1 0,-1 0 0,1 0 0,0 1 0,-1 0 1,1 0-1,-1 1 0,0-1 0,-13 3 0,-23 7-370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14003,'-4'0'217,"0"0"0,0 0 1,0 1-1,1-1 0,-1 1 0,0 0 1,0 0-1,0 0 0,1 0 0,-1 1 0,1 0 1,-1-1-1,1 1 0,0 0 0,0 1 0,0-1 1,0 1-1,0-1 0,0 1 0,0 0 1,1 0-1,0 0 0,-1 0 0,1 0 0,-3 7 1,3-6-200,0 1 1,0-1-1,0 1 1,1-1-1,-1 1 1,1 0-1,0 0 1,1 0 0,-1 0-1,1 0 1,0 0-1,0-1 1,0 1-1,1 0 1,0 0-1,0 0 1,0 0 0,1-1-1,3 10 1,-4-12-16,0-1 0,0 1 0,0 0 0,0-1 0,1 1 0,-1-1 0,1 1 0,-1-1 0,1 1 1,-1-1-1,1 0 0,0 0 0,-1 0 0,1 0 0,0 0 0,0 0 0,0-1 0,4 2 0,-3-2 22,1 0 0,0 1 0,-1-1 0,1-1 0,-1 1 0,1 0 0,-1-1 0,1 0 0,-1 0 0,4-1 0,3-2 117,-1 0-1,-1-1 1,1 0 0,-1 0 0,1-1-1,13-13 1,-13 10 133,-1 0 1,1-1-1,-2 0 0,13-20 0,-19 27-213,1 1 0,0-1 0,-1 0 0,0 0 0,0 1 0,0-1 0,0 0 0,0 0 0,0 0 0,-1 0 0,0 0 0,1 0 0,-1 0 0,0 0 0,0 0 0,-1 0 0,1 0 0,-1 0 0,1 0 0,-1 0 0,0 0 0,0 1 0,0-1 0,-1 0 0,1 0 0,-2-2 0,0 3-53,0 0 0,1 0-1,-1 0 1,0 0-1,0 1 1,0-1 0,0 1-1,0 0 1,-1 0 0,1 0-1,0 0 1,0 0 0,-1 1-1,1 0 1,-1-1 0,1 1-1,0 0 1,-1 1 0,1-1-1,-7 2 1,-1 0-236,0 1 1,1 0-1,-1 0 1,0 1-1,-10 6 1,21-9 232,-26 14 432,25-15-447,-1 1 0,1 0-1,0-1 1,0 1 0,0 0 0,0 0-1,0 0 1,0 0 0,0 0-1,0 0 1,0 0 0,0 0 0,0 0-1,1 1 1,-1-1 0,0 3-1,8 0-171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17180,'-1'6'1632,"6"0"-984,7-2-224,9 0 728,4-1-167,12 0-273,5 0-136,5-2-224,-3 1-64,2-2-208,-4 0-96,-6-3-328,-5 1-160,-11 1-496,-6-2-217,-9 2 857,-12-5-1008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17588,'18'19'1784,"10"-9"-1072,3-2-272,8 0 729,5-1-177,1-3-264,-1-1-152,-4 0-448,-4-2-152,-7-1-448,-3 0-368,-6 0 680,-2-8-152,-2-8-96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15083,'4'-5'4463,"-3"16"-3122,0 20-971,-16 137 514,-4 134-245,13-327-2491,6 5 1504,1-6-124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30 241 14963,'-1'-1'153,"-1"1"0,1 0-1,-1-1 1,1 1 0,-1-1-1,1 0 1,0 1 0,-1-1-1,1 0 1,0 0 0,0 1-1,-1-1 1,1 0 0,0-1-1,0 1 1,0 0 0,0 0-1,0 0 1,0-1 0,1 1-1,-1 0 1,0-1 0,0-1-1,0 0 22,1 1 0,0-1 0,0 0-1,0 1 1,0-1 0,0 0-1,0 1 1,1-1 0,0 0 0,-1 1-1,1-1 1,2-3 0,1-3 3,1-1 0,0 1 0,1 1 0,0-1 1,0 1-1,9-9 0,-4 6-166,0 1 0,1 0-1,0 1 1,1 1 0,-1 0 0,2 0-1,-1 1 1,1 1 0,0 0 0,0 1-1,0 0 1,1 2 0,24-5 0,-23 6-20,-1 0 0,1 1 0,0 1 0,-1 0 0,1 1 0,-1 1 0,19 4 0,-30-5 6,1 0 1,-1 1-1,1-1 1,-1 1-1,0 0 1,0 0-1,0 1 1,0-1-1,0 1 1,0-1-1,-1 1 1,0 1-1,1-1 1,-1 0 0,0 1-1,0-1 1,-1 1-1,1 0 1,-1 0-1,0 0 1,0 0-1,0 1 1,-1-1-1,1 0 1,-1 1-1,0-1 1,0 1-1,0 7 1,-1-5 44,-1 0 0,1 1 0,-2-1 0,1 0 1,-1 1-1,0-1 0,0 0 0,-1 0 0,0-1 1,0 1-1,-1-1 0,1 1 0,-1-1 0,-9 10 1,0-1 109,-1-1 1,1 0 0,-2-1 0,-23 16 0,-4-5 335,39-22-472,0-1 0,0 0 0,0 0 0,0 0 0,0-1 0,0 1 0,0-1-1,0 1 1,-1-1 0,1 0 0,0 0 0,0-1 0,-5 0 0,7 1-60,0-1-1,0 0 1,0 1-1,0-1 1,0 0-1,0 0 1,0 0 0,0 0-1,0 0 1,0 0-1,1 0 1,-1 0-1,0 0 1,1 0-1,-1-1 1,1 1-1,-1 0 1,1 0 0,-1-1-1,1 1 1,0 0-1,0 0 1,0-1-1,0 1 1,0 0-1,0-1 1,0 1-1,0 0 1,0-1 0,0 1-1,1 0 1,-1 0-1,0-1 1,1 1-1,1-2 1,4-10-288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15955,'-4'0'654,"1"0"-440,1 0 1,0 0-1,-1 0 0,1 0 0,0 0 1,0-1-1,-1 1 0,1-1 0,0 1 1,0-1-1,0 0 0,0 0 0,0 0 1,-3-2-1,6 3-39,1-1 0,0 1 0,-1-1 0,1 1 0,0 0-1,-1-1 1,1 1 0,0 0 0,-1 0 0,1 0 0,3 1 0,24 3-189,0 1 0,-1 2 0,1 1 1,30 12-1,-56-19-15,0 1-1,0-1 1,0 1 0,0 0 0,0 0 0,-1 0 0,1 0-1,-1 1 1,1-1 0,-1 1 0,0-1 0,1 1 0,-2 0 0,1 0-1,0 0 1,0 0 0,-1 0 0,0 0 0,1 0 0,-1 1 0,-1-1-1,1 0 1,0 5 0,1 6-22,-1 1 0,-1 0 0,-1-1 0,-2 17-1,2-20 54,-1 12-5,-1 17 125,-2 0 1,-1 0-1,-2-1 1,-14 40 0,20-74-32,0 0 0,0-1 0,0 1 0,0-1 1,-1 0-1,0 0 0,0 0 0,0 0 1,0 0-1,-1 0 0,1-1 0,-1 0 0,0 0 1,0 0-1,0 0 0,-1 0 0,-5 2 1,5-4 4,0 1 0,0-1 1,0 0-1,0 0 0,-1-1 1,1 0-1,0 0 0,0 0 0,-1 0 1,1-1-1,0 0 0,0 0 1,0 0-1,0 0 0,0-1 1,-6-3-1,2 1 15,-1-1-1,1 0 1,0-1-1,-9-7 1,13 9-97,1 1 0,0-1 0,0 0 0,0 0 0,1-1 0,-1 1 0,1-1 0,0 0 0,-4-8 0,7 12-46,0 0 0,-1 0-1,1 0 1,0 0 0,0-1-1,0 1 1,0 0 0,-1 0-1,2 0 1,-1 0-1,0-1 1,0 1 0,0 0-1,1 0 1,-1 0 0,0 0-1,1 0 1,-1-1 0,1 1-1,-1 0 1,1 0 0,0 0-1,-1 0 1,1 0-1,0 1 1,0-1 0,0 0-1,0 0 1,-1 0 0,3 0-1,4-4-405,0 1 1,0 1-1,15-6 0,6-4-251,5-9 144,3-5-160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17932,'3'5'1624,"-3"9"-1160,-6 3-200,-1 10 801,0 5-593,-2 10-256,-2 2-40,2 5-344,2-2-48,1 0-64,4-1-72,-3-11-321,4-5-207,-3-16 664,-4-8-144,0-19 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18276,'3'-3'197,"0"0"-1,-1 1 1,1-1 0,0 1-1,0 0 1,0 0 0,0 0 0,1 0-1,-1 1 1,0-1 0,1 1-1,-1 0 1,1 0 0,-1 0 0,1 0-1,4 0 1,13-1 573,35 0-1,-33 2-594,-6-1-93,106 1 276,-106 1-331,1 0 0,-1 2 1,0 0-1,33 11 0,-47-13-24,0 0 0,-1 0 0,1 0-1,-1 0 1,1 1 0,-1-1-1,1 1 1,-1-1 0,0 1 0,0 0-1,0 0 1,0 0 0,0 0-1,0 0 1,0 1 0,-1-1-1,1 1 1,-1-1 0,0 1 0,1 2-1,-1-2 5,-1-1 0,0 1 0,0 0 0,0-1 0,0 1 0,0 0 0,-1-1 0,1 1 0,-1 0 0,0-1 0,0 1 0,0-1-1,0 1 1,0-1 0,0 0 0,-1 1 0,1-1 0,-1 0 0,1 0 0,-1 0 0,-3 2 0,-4 6-38,-1-1 0,0 0 0,-1-1 0,0 0-1,0-1 1,-21 11 0,24-15-73,1 0 0,-1 0 0,0 0 0,0-1 0,0 0 0,0-1 0,0 1 0,0-2 0,0 1 0,0-1 0,0 0 0,-10-2 0,0-4-233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20180,'-4'10'2001,"-2"2"-1377,2-4-280,-1 1 1040,0-1-1136,-1-3-1680,4-5 1448,-2-2-384,1-1-280</inkml:trace>
  <inkml:trace contextRef="#ctx0" brushRef="#br0" timeOffset="1">1 308 18828,'4'13'2128,"-1"-4"-1455,-2-9-337,1-3 1192,2-6-1136,0-4-536,-1-7 272,-1-1-232,-2-5-160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15947,'0'-3'1497,"-3"0"-1145,2 10-168,-4 9 648,1 8-368,1 6-144,-3 12-216,2 4-48,1 4-8,3 2 0,-1-2-32,1-4-16,0-6-272,0-7-184,0-13 392,-4-6-24,-1-13-48,1-3-104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15915,'17'-11'452,"1"1"1,0 0-1,0 1 0,1 1 0,0 1 0,1 0 0,0 2 0,0 0 0,0 1 0,21-1 0,-26 5-356,-1-1-1,1 2 0,0 0 0,-1 0 1,1 2-1,20 5 0,-26-5-91,0 0 0,0 1 0,0 0-1,0 1 1,-1-1 0,0 2 0,0-1-1,0 1 1,-1 1 0,10 9 0,-15-15-7,-1 1 1,1 0 0,0 0-1,-1 0 1,1 0 0,-1 0-1,0 1 1,0-1 0,0 0 0,0 1-1,0-1 1,0 1 0,0-1-1,-1 0 1,0 1 0,1 0-1,-1-1 1,0 1 0,0-1-1,-1 4 1,0-3-1,0 0 0,0 0 0,0 0 0,-1 0 1,1 0-1,-1 0 0,0 0 0,0 0 0,0-1 0,0 1 0,-1-1 0,1 1 0,-4 2 0,-6 3 5,0 0 0,0-1 0,-1 0 0,0-1 0,0-1 0,-14 5 0,-67 11-1231,97-23 911,11-2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16556,'-1'-1'97,"1"0"0,-1 0 0,0 0 0,0 0 0,1 1 0,-1-1 0,0 0 0,0 1 0,0-1 0,0 1 1,0-1-1,0 1 0,0-1 0,0 1 0,0-1 0,0 1 0,0 0 0,0 0 0,-1 0 0,1 0 0,0 0 1,0 0-1,0 0 0,-1 0 0,-31 3 892,27-1-903,-1 0 0,1 1 0,0 0 0,-1 0 0,1 0-1,1 1 1,-1 0 0,0 0 0,1 1 0,0-1 0,0 1-1,0 0 1,1 1 0,0-1 0,0 1 0,0 0 0,-3 7 0,3-5-90,0 0 1,0 0 0,1 0 0,0 1 0,1-1 0,0 1-1,0 0 1,1-1 0,0 1 0,0 0 0,1 0 0,2 17 0,-2-23 5,1 0 1,-1-1-1,1 1 1,0-1-1,-1 1 1,1-1-1,0 1 1,1-1-1,-1 0 1,0 0 0,1 1-1,-1-1 1,1 0-1,0 0 1,-1 0-1,1 0 1,3 2-1,-3-3 6,0 0-1,1-1 1,-1 1-1,0 0 0,0-1 1,0 1-1,1-1 1,-1 1-1,0-1 1,0 0-1,1 0 0,-1 0 1,0 0-1,1-1 1,-1 1-1,3-1 0,4-2 46,0-1-1,0 0 1,0 0-1,-1-1 0,1 0 1,-1 0-1,14-13 0,-5 4 158,-2-1 0,0-1 0,15-20 0,-23 27-62,-1 0-1,0 0 1,-1 0-1,0-1 1,-1 0-1,0 0 1,0 0-1,2-13 1,-5 21-118,-1 1 0,1-1 1,-1 1-1,0-1 1,0 0-1,0 1 1,0-1-1,0 0 1,0 1-1,0-1 1,-1 1-1,1-1 1,0 0-1,-1 1 1,1-1-1,-1 1 1,0-1-1,0 1 1,1 0-1,-1-1 1,0 1-1,-2-2 0,1 2-22,1 0 0,-1 0 0,0 0 0,0 0 0,0 0 0,0 0 0,0 0 0,0 1-1,0-1 1,0 1 0,0 0 0,0 0 0,0-1 0,-4 2 0,-3 0-180,0 0 0,0 0-1,0 1 1,1 1 0,-1-1 0,-15 8 0,15-5-127,-1 1 0,1 0 0,0 0 0,0 1 0,0 0 0,1 0 0,-14 17 0,15-12-258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17516,'-6'10'1464,"0"12"-1080,2 8-160,-5 10 496,3 6-208,-1 8-247,0 1-97,3-1-256,1-4-121,2-8-231,-4-9-128,2-16-320,2-14 624,-9-3-40,3-17-144,-8-19 64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13203,'18'-14'1891,"0"0"0,32-19 0,-29 22-1157,1 1-1,35-13 1,-40 18-668,0 0 1,1 1-1,-1 1 1,1 0-1,0 1 1,0 2-1,0-1 1,0 2-1,33 5 1,-44-4-68,-1 0 0,1 0-1,-1 0 1,0 1 0,0 0 0,1 0 0,-2 1-1,1-1 1,0 1 0,-1 1 0,0-1 0,0 1-1,0 0 1,-1 0 0,1 0 0,-1 0-1,5 10 1,-7-12 0,0 1-1,-1 0 1,1 0-1,-1 0 1,0 0 0,0 0-1,0 0 1,0 0-1,-1 0 1,0 1-1,0-1 1,0 0-1,0 0 1,0 0-1,-1 1 1,0-1 0,0 0-1,0 0 1,-1 0-1,1 0 1,-1 0-1,0-1 1,0 1-1,0 0 1,0-1-1,-1 0 1,1 1 0,-1-1-1,-3 3 1,-1 0 7,0 0 0,-1-1 1,1 0-1,-1 0 1,0 0-1,0-1 1,-1-1-1,1 1 0,-14 2 1,3-1-155,-1-1 1,0-1 0,-26 1-1,11-5-489,33 0 615,1 1 0,-1 0 0,1 0 0,-1-1 1,1 1-1,-1-1 0,1 1 0,-1-1 0,1 0 0,0 0 0,-1 1 0,1-1 0,0 0 1,-1 0-1,1 0 0,0-1 0,0 1 0,0 0 0,-1-2 0,2-10-282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21493,'-3'7'1680,"4"-4"-1360,1-3-128,-1 0 344,2 0-496,1 0-336,2-4 296,1 1-208,0 2-104</inkml:trace>
  <inkml:trace contextRef="#ctx0" brushRef="#br0" timeOffset="1">17 334 19500,'-6'6'1769,"3"-2"-1449,2-9-432,1-5 632,1-3-2009,5 1 1457,-1-2-352,4 1-224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18380,'-3'-3'1368,"0"7"-1136,3 7-120,-2 8 488,0 7-191,1 13-265,-1 4-120,2 10-72,-3 1-40,2-2-17,-2-4-47,0-7-256,-1-6-216,-2-16-264,-1-6 640,-4-13-128,-2-9-72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14931,'5'-6'493,"1"1"0,0-1 0,0 1 0,0 1 0,1-1 0,-1 1 0,1 0 0,0 0 0,1 1 0,9-4 0,12-2 304,39-7 0,-58 14-794,26-5 86,1 2-1,60-2 1,-80 7-89,-1 1 0,0 0 1,0 1-1,0 0 0,0 2 1,0 0-1,-1 1 0,22 9 0,-35-13-2,0 0 1,0 0-1,0 0 0,-1 0 0,1 0 0,0 0 0,0 0 0,-1 1 0,1-1 0,-1 1 0,1-1 0,-1 1 0,0 0 0,0-1 1,0 1-1,1 0 0,-2 0 0,1 0 0,0 0 0,0 0 0,0 2 0,-1-2 0,0 1 0,0-1 0,0 1-1,-1-1 1,1 1 0,-1-1 0,0 1 0,1-1 0,-1 0-1,0 1 1,0-1 0,-1 0 0,1 0 0,0 0 0,-2 2-1,-6 6 15,0 0 0,0-1 0,-1 0-1,0-1 1,-16 11 0,3-4 169,-42 20 1,56-31-162,-1 0 1,0 0-1,0-1 0,0-1 0,0 1 1,0-2-1,-17 2 0,8-9-917,19 6 880,0 0 0,0 0 0,-1 0 0,1-1 0,0 1 0,0 0 0,-1 0 0,1 0 1,0-1-1,0 1 0,0 0 0,-1 0 0,1-1 0,0 1 0,0 0 0,0 0 0,0-1 0,0 1 0,-1 0 0,1 0 0,0-1 0,0 1 0,0 0 1,0-1-1,0 1 0,0 0 0,0 0 0,0-1 0,0 1 0,0 0 0,0-1 0,0 1 0,0 0 0,0-1 0,1 1 0,-1 0 0,0 0 0,0-1 1,0 1-1,0 0 0,0 0 0,1-1 0,-1 1 0,0 0 0,0 0 0,0 0 0,1-1 0,-1 1 0,0 0 0,0 0 0,1 0 0,-1 0 0,0-1 0,0 1 1,1 0-1,-1 0 0,0 0 0,1 0 0,11-5-445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18316,'4'5'1672,"12"-4"-1152,3-1-208,8 0 625,5-3-177,3 0-448,3 0-344,-4 1-712,-1-3-136,-13 2 655,-7 2-199,-12-1-192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17980,'1'12'1928,"12"-5"-1344,9-8-240,5-2 1057,7-2-737,5 4-120,1 1-272,3 0-232,-3 0-496,-1 1-360,-6-1 680,-3-5-144,-7-10-112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16508,'15'-5'458,"0"1"1,0 1 0,1 0 0,-1 1-1,1 1 1,0 0 0,-1 1 0,1 1-1,0 0 1,30 7 0,-44-7-436,1 0-1,-1 0 1,0 0-1,1 0 1,-1 0 0,0 0-1,0 0 1,1 1 0,-1-1-1,0 1 1,-1 0 0,1 0-1,0 0 1,0 0-1,-1 0 1,1 0 0,-1 0-1,0 0 1,2 3 0,-2-2-14,0 0 1,-1 1 0,1-1 0,-1 0 0,0 0 0,0 1-1,0-1 1,0 0 0,0 1 0,-1-1 0,0 0 0,-1 7-1,-4 4-2,-1 1-1,0-1 0,-1-1 1,-18 25-1,-1-2 16,10-13-37,-22 36 1,37-56 9,1-1 0,0 0 0,0 0-1,0 0 1,0 1 0,0-1-1,1 0 1,-1 1 0,1-1-1,0 1 1,-1-1 0,1 1 0,0-1-1,0 0 1,1 1 0,-1-1-1,0 1 1,2 2 0,-1-3-20,0 0 1,0-1-1,0 1 1,0 0-1,1-1 1,-1 1-1,1-1 1,-1 1-1,1-1 1,-1 0-1,1 0 1,0 1-1,0-1 1,0 0-1,0-1 1,-1 1-1,1 0 1,0 0-1,0-1 1,1 0-1,-1 1 1,2-1-1,5 1 41,0 0 0,0-1-1,0-1 1,-1 1-1,1-1 1,0-1 0,0 0-1,-1 0 1,1 0 0,15-8-1,20-9-93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18140,'-3'-2'127,"0"1"-1,-1 0 1,1 0 0,0 1 0,-1-1-1,1 0 1,-1 1 0,1 0 0,-1 0 0,1 0-1,-1 1 1,1-1 0,0 1 0,-1-1-1,1 1 1,-1 0 0,1 0 0,0 1-1,0-1 1,0 1 0,0 0 0,0-1 0,0 1-1,0 1 1,1-1 0,-1 0 0,1 1-1,-1-1 1,1 1 0,0 0 0,0-1-1,0 1 1,0 0 0,1 0 0,-3 6 0,4-8-149,0 0 0,0 1 1,0-1-1,0 0 1,0 1-1,0-1 1,0 0-1,0 1 1,0-1-1,1 0 1,-1 1-1,0-1 1,1 0-1,-1 0 1,1 1-1,0-1 1,-1 0-1,1 0 0,0 0 1,0 0-1,0 0 1,-1 0-1,1 0 1,0 0-1,0 0 1,1 0-1,-1-1 1,0 1-1,0 0 1,0-1-1,0 1 1,1-1-1,-1 1 1,0-1-1,1 1 0,1-1 1,4 2-56,-1-1 0,1 0 0,0 0 0,0-1 0,12 0 0,-10-1 143,0 0 1,1 0-1,-1-1 1,0-1 0,0 0-1,0 0 1,0 0-1,0-1 1,-1 0 0,0-1-1,1 0 1,-2 0-1,1-1 1,-1 0 0,0 0-1,9-11 1,-15 16-33,0 0-1,0 0 1,0 0 0,0 0 0,-1-1 0,1 1-1,-1 0 1,1 0 0,-1-1 0,1 1-1,-1 0 1,0 0 0,1-1 0,-1 1 0,0 0-1,0-1 1,0 1 0,0 0 0,0-1-1,0 1 1,-1 0 0,0-3 0,0 2-5,0 1 1,0-1-1,0 1 1,0-1-1,0 1 1,-1 0-1,1 0 0,0 0 1,-1 0-1,1 0 1,-1 0-1,1 0 1,-1 0-1,-3-1 1,-3 0-107,0-1 1,0 2-1,0-1 1,0 1 0,0 0-1,-11 1 1,-20 3-1405,36-2 1399,1-1 0,0 1 0,0-1 0,0 1 1,0 0-1,0 0 0,0-1 0,0 1 1,0 1-1,1-1 0,-1 0 0,0 0 0,1 1 1,-1-1-1,-2 3 0,1 7-561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20716,'-1'7'1585,"-2"0"-1297,1-3-232,2 1 368,2-3-760,4 0 344,-1-4-192,3-5-128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15435,'1'0'103,"-1"0"-1,1-1 0,-1 1 0,1 0 0,-1-1 1,1 1-1,-1-1 0,0 1 0,1-1 1,-1 1-1,0-1 0,0 1 0,1-1 1,-1 1-1,0-1 0,0 1 0,1-1 1,-1 1-1,0-1 0,0 1 0,0-1 1,0 0-1,0 1 0,0-1 0,0 0 1,-1 1 0,0 0 0,0 1 0,0-1 0,0 1 0,0-1 0,0 1 0,0-1 0,0 1 0,1 0 0,-1-1 0,0 1 0,0 0 0,1 0 0,-1-1 0,0 1 1,0 2-1,-8 9 88,1 0 0,0 0 0,0 1 0,2 1 0,0-1 1,-7 22-1,10-27-182,1-1 0,0 1 0,1-1 0,0 1 0,0-1 0,1 1 1,0 0-1,0 0 0,0-1 0,1 1 0,1 0 0,-1-1 0,1 1 0,4 9 1,-5-14 6,1-1 0,-1 1 0,1 0 0,0-1 0,-1 0 1,1 1-1,0-1 0,1 0 0,-1 0 0,0 0 0,0 0 1,1-1-1,-1 1 0,1-1 0,0 1 0,0-1 0,-1 0 1,1 0-1,0 0 0,0 0 0,0-1 0,0 1 1,0-1-1,0 0 0,0 0 0,0 0 0,0 0 0,0 0 1,0 0-1,0-1 0,-1 0 0,4-1 0,7-1 79,-1-1 1,0-1-1,0 0 0,0-1 0,-1 0 1,12-8-1,-9 4 111,0 0 0,-1-1 0,0 0 0,0-1 0,-1-1 0,-1 0 0,0 0 0,-1-1 0,14-26 0,-23 39-164,0-2-1,0 1 1,0 0-1,0 0 1,0 0-1,-1 0 1,1 0-1,-1-1 1,0 1-1,1 0 1,-1-1-1,0 1 0,0 0 1,-1 0-1,1-1 1,0 1-1,-1 0 1,1 0-1,-3-4 1,2 4-16,0 0 0,-1 0 1,0 0-1,1 0 0,-1 1 1,0-1-1,0 1 0,0-1 0,0 1 1,0 0-1,0 0 0,0 0 0,0 0 1,-1 0-1,-3-1 0,-8-1-262,-1 1 1,1 0-1,-1 1 0,-27 2 0,34-1-136,-41 4-438,35-3 281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18060,'-1'-1'81,"0"0"-1,1-1 1,-1 1-1,0 0 1,0 0 0,0 0-1,0 0 1,0 0 0,0 0-1,-1 0 1,1 0 0,0 1-1,0-1 1,-1 0-1,1 1 1,0-1 0,-1 1-1,1-1 1,0 1 0,-1-1-1,1 1 1,-1 0 0,1 0-1,-1 0 1,1 0 0,0 0-1,-1 0 1,1 0-1,-1 0 1,1 1 0,-1-1-1,1 1 1,0-1 0,-3 2-1,0 0 17,0 0-1,0 0 1,0 0-1,0 0 1,1 1-1,-1-1 0,1 1 1,-1 0-1,1 0 1,-5 7-1,5-5-110,-1 1-1,1 0 0,0 0 1,1 0-1,-1 0 0,1 1 1,0-1-1,1 1 1,-1-1-1,1 1 0,1-1 1,-1 1-1,2 13 0,-1-16-2,1-1-1,-1 1 1,1-1 0,0 1-1,0-1 1,1 0-1,-1 1 1,1-1-1,0 0 1,-1 0-1,1 0 1,1 0 0,-1 0-1,0 0 1,1-1-1,-1 1 1,1-1-1,0 0 1,0 0-1,0 0 1,0 0 0,0 0-1,0 0 1,0-1-1,1 0 1,-1 1-1,7 0 1,-2-1 52,0 0 0,1 0 0,0-1 0,-1 0 0,1-1 0,-1 1 0,1-2 0,-1 1 0,0-1 1,0-1-1,1 1 0,-2-1 0,1-1 0,0 0 0,12-7 0,-13 7 99,-1-1 0,1 0 0,-1 0 0,0 0 0,0 0 0,-1-1 0,1 0 0,-1 0 0,-1-1 0,1 1 0,-1-1 0,0 0 0,0-1 0,-1 1 0,0 0 0,3-15 0,-5 20-96,-1 0 0,0-1 0,0 1 0,0 0 0,0 0 0,0 0 0,0 0 0,0 0 0,-1 0 0,1-1 0,-1 1 0,0 0 0,1 0 0,-1 0 0,0 0 0,0 1 0,0-1 0,-1 0 0,1 0 0,-2-2 0,0 2-28,0-1-1,0 1 1,0 0 0,0 0-1,0 1 1,0-1-1,0 0 1,-1 1-1,1 0 1,-1 0-1,-5-1 1,4 1-246,0 0 0,0 0 1,0 1-1,-1 0 0,1 0 1,0 0-1,0 0 0,0 1 0,0 0 1,-1 0-1,1 1 0,0-1 1,1 1-1,-1 0 0,0 0 1,0 1-1,-4 3 0,8-6 213,1 0 0,0 0 0,0 1 0,-1-1 0,1 0 0,0 0 0,0 0 0,0 1 0,-1-1 0,1 0 0,0 0 0,0 1 0,0-1 0,0 0 0,0 1 0,0-1 0,0 0 0,-1 0 0,1 1 0,0-1 0,0 0 0,0 1 0,0-1 0,0 0 0,0 1 0,0-1 0,1 0 0,-1 0 0,0 1 0,0-1 0,0 0 0,0 1 0,0-1 0,0 0 0,0 0 0,1 1 0,-1-1 0,0 0 0,0 0 0,0 1 0,1-1 0,-1 0 0,0 0 0,0 0 0,0 0 0,1 1 0,-1-1 0,0 0 0,1 0 0,-1 0 0,0 0 0,0 0 0,1 0 0,-1 0 0,0 1 0,1-1 0,-1 0 0,0 0 0,0 0 0,1 0 1,-1-1-2,17 6-849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15451,'-1'1'60,"-78"46"2944,72-42-2821,0 0 0,0 1-1,1 0 1,-1 0 0,1 1 0,1 0 0,-1 0 0,-4 8-1,9-13-182,0-1 0,0 1 0,0 0 0,0-1-1,0 1 1,1 0 0,-1 0 0,1 0 0,0 0-1,-1-1 1,1 1 0,0 0 0,0 0 0,0 0-1,0 0 1,0 0 0,0 0 0,1 0 0,-1-1 0,1 1-1,-1 0 1,1 0 0,0 0 0,1 1 0,-1-1-21,1 0 0,0 0 1,0 0-1,0-1 1,0 1-1,1-1 1,-1 1-1,0-1 1,0 0-1,1 0 0,-1 0 1,1 0-1,-1 0 1,1 0-1,0-1 1,-1 1-1,5-1 1,5 1 84,0-1 1,0 0 0,0-1-1,-1 0 1,1-1 0,0 0-1,-1-1 1,18-7 0,-21 7 115,0 0 0,0-1 0,-1 0 0,1 0 1,-1-1-1,0 0 0,0-1 0,0 1 0,-1-1 1,0 0-1,0-1 0,6-9 0,-10 14-142,-1 0 0,1 0 0,-1 0 0,0 0 0,0 0 0,0 0 0,0-1 0,-1 1 0,1 0 0,-1 0 0,1-1 0,-1 1 0,0 0 0,0-1 0,0 1 0,0-1 0,0 1 0,0 0 0,-1-1 0,1 1 0,-1 0 0,1 0 0,-1-1 0,0 1 0,0 0 0,0 0 0,0 0 0,-1 0 0,1 0 0,0 0 0,-1 0 0,1 1 0,-1-1 0,0 0 0,0 1 0,1-1 0,-1 1 0,0 0 0,-4-2 0,0 0-74,0 0-1,0 0 1,-1 0 0,1 1 0,-1 0-1,1 1 1,-1-1 0,0 1 0,0 1-1,1-1 1,-1 1 0,-10 1-1,12 0-184,0 0 0,0 0 0,0 0 0,1 1 0,-1 0 0,0 0 0,1 0 0,0 0 0,-1 1 0,1-1 0,0 1 0,0 0 0,1 0-1,-1 1 1,1-1 0,-6 8 0,8-10 143,1 0 1,-1 0-1,1 0 0,0 0 0,-1 0 0,1 0 1,0 0-1,0 0 0,0 0 0,0 0 0,0 0 1,0 0-1,0 0 0,0 1 0,0-2 50,1 7-613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15099,'8'-6'1370,"-6"5"-1185,1-1-1,-2 1 1,1 0 0,0-1 0,0 1 0,0-1-1,-1 0 1,1 0 0,-1 1 0,1-1 0,-1 0-1,0 0 1,0 0 0,0-1 0,2-3-1,-3 6-155,-1 0 0,1 0 0,0 0-1,0-1 1,0 1 0,0 0-1,0 0 1,0-1 0,-1 1-1,1 0 1,0 0 0,0 0-1,0-1 1,-1 1 0,1 0 0,0 0-1,0 0 1,-1 0 0,1 0-1,0 0 1,0-1 0,0 1-1,-1 0 1,1 0 0,0 0-1,-1 0 1,1 0 0,0 0-1,0 0 1,-1 0 0,1 0 0,0 0-1,0 0 1,-1 0 0,1 0-1,0 0 1,0 1 0,-1-1-1,1 0 1,0 0 0,0 0-1,-1 0 1,-10 4 104,2 3-120,1 0 0,-1 0 0,1 1 0,1 0 0,-1 0-1,1 1 1,-9 15 0,16-21 95,1 0-1,-1 0 0,1-1 1,-1 1-1,1 0 1,0-1-1,0 1 0,1 0 1,-1-1-1,0 1 1,1-1-1,1 3 0,0-3-95,-1 1 0,0 0 0,1-1-1,0 1 1,-1-1 0,1 0 0,0 0-1,0 0 1,0 0 0,1-1-1,-1 1 1,0-1 0,0 0 0,1 0-1,-1 0 1,1 0 0,-1-1 0,1 1-1,-1-1 1,1 0 0,-1 0 0,1 0-1,0-1 1,-1 1 0,1-1-1,-1 0 1,0 1 0,1-2 0,3 0-1,-2-1 83,1 1 1,-1-1-1,0 0 0,0-1 0,0 1 0,-1-1 0,1 0 0,-1 0 0,0 0 0,0 0 0,0-1 1,-1 0-1,1 1 0,-1-2 0,0 1 0,-1 0 0,3-7 0,-4 9-51,0-1-1,0 1 0,-1 0 1,1-1-1,-1 1 0,0 0 1,0-1-1,0 1 0,0 0 1,-1-1-1,1 1 0,-1 0 1,0-1-1,0 1 0,0 0 1,0 0-1,-1 0 1,1 0-1,-1 0 0,0 0 1,0 0-1,0 1 0,0-1 1,-1 0-1,1 1 0,-4-3 1,2 2-318,0 0 1,0 0 0,-1 0-1,1 0 1,-1 1 0,0 0-1,1 0 1,-1 0-1,0 1 1,0 0 0,0 0-1,0 0 1,0 0 0,-1 1-1,1 0 1,-8 0-1,12 0 167,-1 1 0,1-1 0,0 0 0,0 0 0,-1 1-1,1-1 1,0 1 0,0-1 0,0 1 0,0 0-1,-1-1 1,1 1 0,0 0 0,0 0 0,0 0 0,-1 1-1,-2 5-984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19884,'6'-3'1473,"-3"9"-1233,-2 3-112,1 7 512,-1 2-264,0 8-392,2 0-216,0 2-424,1 0-241,1-5 705,-2-5-184,-3-6-104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17716,'-7'-4'1784,"4"1"-1224,3 0-272,8-1 1193,10 0-753,7-1-608,8 0-264,8-1-632,6-1-249,0-2 769,2-1-184,0 4-176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16436,'6'-2'406,"1"-1"0,0 1 1,0 0-1,0 1 1,0-1-1,0 2 1,0-1-1,1 1 1,-1 0-1,0 0 0,0 1 1,10 1-1,-14-1-324,1 0-1,-1 0 1,1 1-1,-1-1 0,0 1 1,0 0-1,0-1 1,0 1-1,0 1 0,0-1 1,0 0-1,0 1 1,-1-1-1,0 1 0,1 0 1,-1 0-1,0 0 1,0 0-1,-1 0 0,1 0 1,0 1-1,-1-1 1,0 1-1,0-1 0,1 6 1,-1-1-57,-1 0 1,0-1-1,0 1 1,0-1-1,-1 1 1,0 0 0,-1-1-1,0 0 1,0 1-1,0-1 1,-1 0-1,0 0 1,-7 11-1,5-10-6,0-1 0,0 1-1,0-1 1,-1 0 0,0-1-1,0 0 1,0 0 0,-1 0-1,0-1 1,-1 1 0,-10 5-1,16-10-18,0-1-1,1 1 1,-1 0-1,0-1 0,1 1 1,-1-1-1,0 0 1,0 1-1,0-1 1,-2 0-1,3 0-4,1 0 0,0 0 0,-1 0-1,1 0 1,0 0 0,0 0 0,-1-1 0,1 1 0,0 0 0,-1 0-1,1 0 1,0 0 0,0 0 0,-1-1 0,1 1 0,0 0 0,0 0 0,-1-1-1,1 1 1,0 0 0,0 0 0,0-1 0,-1 1 0,1 0 0,0 0 0,0-1-1,0 1 1,0 0 0,0-1 0,0 1 0,0 0 0,-1-1 0,2-1-20,-1 1 1,1 0-1,-1-1 1,1 1 0,-1 0-1,1 0 1,0-1-1,0 1 1,0 0 0,-1 0-1,1 0 1,0 0-1,0 0 1,0 0-1,1 0 1,-1 0 0,0 1-1,0-1 1,0 0-1,1 1 1,-1-1 0,0 1-1,3-2 1,4 0-99,0 1 1,1 0-1,-1 0 0,0 0 1,1 1-1,-1 0 1,1 1-1,-1 0 0,0 0 1,0 1-1,1 0 1,-1 0-1,0 1 1,-1 0-1,1 0 0,0 1 1,-1 0-1,0 0 1,0 1-1,0 0 0,-1 0 1,1 1-1,5 6 1,-11-10 125,0-1 0,0 1 0,0-1 0,0 1 1,0 0-1,-1-1 0,1 1 0,-1 0 0,1-1 0,-1 1 1,0 0-1,0 0 0,1-1 0,-1 1 0,-1 0 0,1 0 1,0-1-1,0 1 0,0 0 0,-1 0 0,1-1 0,-1 1 1,0 0-1,1-1 0,-1 1 0,0-1 0,0 1 0,0-1 1,0 1-1,0-1 0,0 0 0,-1 1 0,1-1 0,0 0 0,-3 2 1,-3 2 91,1 0 1,-1 0-1,-1-1 1,1 1-1,0-2 1,-12 5 0,6-4 26,0 0 1,-1-1-1,1 0 1,-23 0-1,30-2-367,0-1 0,0 0-1,0 0 1,-1-1 0,1 0 0,0 0 0,0 0-1,0-1 1,0 0 0,0 0 0,1-1 0,-9-4-1,3-5-303,6-2-211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17484,'15'-2'2929,"44"-7"-706,-46 9-2085,-1 1 1,0 0 0,0 1-1,0 0 1,-1 0 0,1 1 0,12 6-1,-21-8-130,1 0-1,-1 1 0,0-1 1,0 1-1,0 0 0,0 0 0,0 1 1,0-1-1,0 0 0,-1 1 1,1 0-1,-1-1 0,0 1 1,0 0-1,0 0 0,0 1 0,0-1 1,-1 0-1,1 0 0,-1 1 1,0-1-1,0 1 0,0-1 1,-1 1-1,1 0 0,-1-1 1,0 1-1,0 3 0,-1 3-8,-1-1 0,-1 0 1,1 0-1,-1 0 0,-1 0 0,0 0 0,0-1 1,-1 0-1,0 0 0,0 0 0,-1 0 0,0-1 1,-9 9-1,-8 7-4,-1 0 1,-39 26 0,-8-1-109,71-44-136,6-2 73,10-2-178,160-43-2149,-118 26 1993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17508,'-1'0'101,"-1"-1"0,1 0 0,-1 1 0,1-1-1,-1 1 1,0-1 0,1 1 0,-1 0 0,1-1 0,-1 1 0,0 0 0,1 0 0,-1 0 0,0 0 0,1 1 0,-1-1 0,1 0 0,-1 1 0,0-1 0,-1 2 0,0-1 11,0 1 1,0 0 0,0 0 0,0 0 0,0 1 0,1-1 0,-1 1 0,1-1 0,-3 4 0,-1 3 51,0 0 0,1 0 0,0 0 0,1 1 0,-6 17 0,8-21-176,0 0 0,1 0 0,0 0 0,0 0 0,1 0 0,0 0 0,0 0 0,0 0 0,1 0-1,0 0 1,0 0 0,0 0 0,1 0 0,3 8 0,-3-11-5,-1 0 0,1 0 0,0 0 0,0 0 0,1 0 0,-1 0 0,1-1-1,-1 1 1,1-1 0,0 0 0,0 0 0,0 0 0,0 0 0,0 0 0,1 0-1,-1-1 1,0 0 0,1 0 0,-1 0 0,1 0 0,-1 0 0,1-1 0,0 1-1,-1-1 1,5 0 0,-3 0 44,0-1 1,0 1-1,0-1 0,0 0 0,0-1 1,-1 1-1,1-1 0,0 0 0,-1 0 0,1 0 1,-1 0-1,0-1 0,0 0 0,0 0 0,0 0 1,0 0-1,-1-1 0,1 1 0,-1-1 1,0 0-1,0 0 0,2-5 0,-2 5 44,-1 1-1,-1-1 1,1 0 0,-1-1-1,1 1 1,-1 0-1,0 0 1,0-1-1,-1 1 1,0 0-1,1-1 1,-1 1 0,-1-1-1,1 1 1,-1 0-1,0-1 1,1 1-1,-2 0 1,1 0-1,-1-1 1,1 1-1,-1 0 1,0 1 0,0-1-1,-5-5 1,5 5-125,-1 1 1,0 0 0,0 0-1,0 0 1,-1 0-1,1 0 1,-1 1 0,0-1-1,0 1 1,1 0 0,-1 0-1,0 1 1,-1-1-1,1 1 1,0 0 0,0 0-1,-1 0 1,1 1 0,0-1-1,-1 1 1,1 0-1,-1 0 1,1 1 0,0-1-1,-1 1 1,1 0 0,0 0-1,0 1 1,-1-1-1,1 1 1,0 0 0,1 0-1,-1 0 1,0 0 0,0 1-1,1-1 1,0 1-1,-1 0 1,1 0 0,0 1-1,-4 6 1,6-9-40,0 1 0,0-1 1,0 1-1,1-1 0,-1 1 1,1 0-1,-1-1 0,1 1 1,-1 0-1,1-1 0,0 1 1,0 0-1,0 2 0,0-4 63,0 1-1,1 0 0,-1 0 1,0-1-1,0 1 1,1 0-1,-1 0 1,1-1-1,-1 1 1,0 0-1,1-1 1,-1 1-1,1 0 1,0-1-1,-1 1 0,1-1 1,-1 1-1,1-1 1,0 1-1,0-1 1,-1 0-1,1 1 1,0-1-1,-1 0 1,1 1-1,0-1 0,0 0 1,0 0-1,-1 0 1,1 0-1,1 0 1,26-2-617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17476,'-3'4'203,"-14"16"594,2 1 1,-17 30-1,29-45-715,0 0 1,0-1-1,1 2 0,0-1 0,0 0 0,0 0 1,1 1-1,0-1 0,0 0 0,0 1 1,1-1-1,0 1 0,1-1 0,1 12 1,-1-15-80,0 0-1,0 0 1,0 1 0,1-1 0,0 0 0,-1-1 0,1 1 0,0 0 0,0 0 0,0-1 0,1 1 0,-1-1 0,1 0 0,-1 0 0,1 0 0,0 0 0,0 0 0,0 0 0,0-1 0,0 1 0,0-1 0,0 0 0,0 0 0,1 0 0,-1-1 0,0 1 0,1-1 0,-1 0 0,0 1 0,6-2-1,2 1 29,-1-1 0,1-1 0,-1 1-1,1-2 1,-1 1 0,0-1-1,0-1 1,15-7 0,-15 5 67,-1 1-1,-1-2 1,1 1 0,-1-1 0,0 0 0,-1-1 0,0 1 0,0-2 0,-1 1-1,0-1 1,8-13 0,-12 18-55,-1 1-1,1-1 0,0 1 1,-1-1-1,0 1 0,0-1 1,0 0-1,0 0 1,-1 1-1,1-1 0,-1 0 1,0 0-1,0 0 1,-1 0-1,1 0 0,-1 1 1,0-1-1,0 0 0,0 1 1,0-1-1,0 0 1,-1 1-1,0-1 0,0 1 1,0 0-1,0 0 0,0 0 1,-1 0-1,1 0 1,-1 0-1,0 0 0,0 1 1,0-1-1,-4-2 1,1 2-42,-1-1 0,1 1 0,0 0 0,-1 0 0,0 1 0,1 0 0,-1 0 0,0 1 0,-12-1 0,-2 1-450,-39 4 0,40-2 380,0 0 0,-22-2 0,32-1-130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15811,'0'0'64,"0"1"-1,1-1 0,-1 1 0,0-1 0,1 1 1,-1-1-1,0 1 0,1-1 0,-1 1 0,0-1 0,1 1 1,-1-1-1,1 0 0,-1 1 0,1-1 0,-1 0 1,1 0-1,-1 1 0,1-1 0,-1 0 0,1 0 1,-1 1-1,1-1 0,0 0 0,-1 0 0,1 0 0,20 0 68,-15-1 51,451-9 1834,118-7-2447,-402-5 361,-152 18-4,-1-1 0,0 0 0,0-2 0,-1-1 1,0 0-1,22-14 0,-40 22 51,0-1 1,-1 1-1,1 0 0,-1 0 1,0-1-1,1 1 1,-1 0-1,1-1 0,-1 1 1,1-1-1,-1 1 0,0 0 1,1-1-1,-1 1 1,0-1-1,1 1 0,-1-1 1,0 1-1,0-1 0,0 1 1,1-1-1,-1 0 0,0 1 1,0-1-1,0 1 1,0-1-1,0 1 0,0-1 1,0 1-1,0-1 0,0 0 1,0 1-1,0-1 0,-1 1 1,1-1-1,-6-3-210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19380,'16'1'1600,"11"-1"-1135,4 2-209,12-2 576,7 0-264,4 1-192,4-1-168,-7 0-480,-2 1-288,-10-1-536,-9 0 1464,-22 0-600,-11 0-128,-15-1-169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15419,'-2'31'1544,"-6"40"0,4-50-1263,2 1 0,0 0 0,1-1 0,3 34 0,-2-54-263,0 0-1,0 0 1,0 0-1,0 0 1,1 0-1,-1 0 1,0 0-1,1 0 1,-1 0 0,1 0-1,-1 0 1,1 0-1,-1 0 1,1 0-1,-1-1 1,1 1-1,0 0 1,0 0-1,-1-1 1,1 1-1,0 0 1,0-1-1,0 1 1,0-1-1,0 1 1,0-1 0,-1 1-1,1-1 1,0 0-1,0 1 1,1-1-1,-1 0 1,0 0-1,0 0 1,0 0-1,0 0 1,0 0-1,0 0 1,0 0-1,0 0 1,0 0-1,0-1 1,0 1 0,0 0-1,0-1 1,0 1-1,1-2 1,7-2 103,-1 0 0,0 0 1,0-1-1,9-8 1,35-27 348,-29 20-237,2 1 1,0 2-1,47-26 1,-67 41-227,1 0 0,-1 0-1,1 0 1,10-2 0,-14 4-7,-1 0-1,1 0 0,-1 0 1,1 0-1,-1 0 1,1 0-1,-1 0 1,1 0-1,-1 1 0,1-1 1,-1 0-1,0 1 1,1-1-1,-1 1 1,1 0-1,-1 0 0,0-1 1,0 1-1,1 0 1,-1 0-1,0 0 1,0 0-1,0 0 0,1 2 1,0 1-5,0 0 0,0 0 0,-1 0 0,1 0 0,-1 0 0,0 1 0,-1-1 0,1 0 0,-1 1 0,1 3 0,-3 48-55,1-48 48,-3 15-85,3-19-20,0 0 0,0 0 0,1 0-1,-1 0 1,1 0 0,0 0 0,1 5-1,-1-9 109,0 1-1,0-1 1,0 0-1,1 0 1,-1 1 0,0-1-1,0 0 1,0 0-1,1 1 1,-1-1-1,0 0 1,1 0-1,-1 0 1,0 1 0,0-1-1,1 0 1,-1 0-1,0 0 1,1 0-1,-1 0 1,0 0-1,1 0 1,-1 0-1,0 0 1,1 0 0,-1 0-1,0 0 1,1 0-1,-1 0 1,0 0-1,1 0 1,-1 0-1,0 0 1,1 0 0,-1 0-1,0 0 1,0-1-1,1 1 1,-1 0-1,0 0 1,1 0-1,-1-1 1,0 1-1,0 0 1,1-1 0,12-8-280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15659,'0'-1'108,"1"1"0,-1 0 0,1-1 0,-1 1 0,0-1 0,1 1 1,-1-1-1,0 1 0,1-1 0,-1 1 0,0-1 0,0 0 0,1 1 0,-1-1 0,0 1 0,0-1 0,0 0 0,0 1 0,0-1 0,0 1 0,0-2 0,-10 1 1375,-21 13 199,21-8-1419,-50 25 594,-58 36 0,102-55-866,0 1 1,0 1-1,1 0 0,1 1 0,0 1 1,1 0-1,0 1 0,-13 22 1,22-32-4,1 0 0,0 1 1,1 0-1,-1 0 0,1 0 1,1 0-1,-1 0 0,1 0 1,0 0-1,0 1 0,1-1 1,-1 0-1,2 1 0,-1-1 1,1 0-1,-1 0 0,2 1 1,-1-1-1,1 0 0,0 0 1,0 0-1,1 0 0,-1-1 1,1 1-1,1-1 0,-1 1 1,1-1-1,0 0 0,0-1 1,0 1-1,1-1 0,0 1 1,-1-1-1,2-1 0,-1 1 1,0-1-1,1 0 0,-1 0 1,1 0-1,0-1 0,0 0 1,0 0-1,0-1 0,0 1 1,1-1-1,5 0 0,-2 0-141,0-1 0,-1 0 0,1-1-1,-1 0 1,1 0 0,-1-1-1,0-1 1,15-4 0,-8 0-20,0 0 0,-1-2 0,26-16 0,5-9-279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14635,'-1'0'49,"1"0"0,0 0 1,-1 0-1,1 0 0,0 0 0,0 1 0,-1-1 0,1 0 0,0 0 0,0 0 0,-1 1 1,1-1-1,0 0 0,0 0 0,0 1 0,0-1 0,-1 0 0,1 0 0,0 1 1,0-1-1,0 0 0,0 1 0,0-1 0,0 0 0,0 0 0,0 1 0,0-1 1,0 0-1,0 1 0,0 0 0,0-1 24,0 1 0,0-1 0,0 0 0,0 1 0,0-1 0,0 1 0,-1-1 0,1 1 0,0-1 0,0 1 0,0-1 0,0 0 0,-1 1 0,1-1 0,0 1 0,0-1 0,-1 0 0,1 1 0,0-1 0,0 0 0,-1 1 0,1-1 0,0 0 0,-1 1 0,1-1 0,-1 0 0,1 0 0,0 1 0,-1-1 0,1 0 0,-1 0 0,1 0 0,-1 0 0,1 0 0,-1 0 0,1 1 0,0-1 0,-1 0 0,1 0 0,-2-1 0,-3 1 299,-1-1 1,1 1-1,-1 0 1,1 0-1,-1 1 1,1 0 0,-1 0-1,1 0 1,-1 0-1,1 1 1,-10 4-1,8-2-375,0 1 0,0 0 0,0 0 0,1 0 0,0 1 0,0-1 0,-8 11 0,8-8 5,0 0 0,0 1 1,0 0-1,1 0 0,1 0 0,-1 0 0,1 1 0,1 0 0,0 0 1,-3 19-1,5-24-14,1 1-1,-1 0 1,1-1 0,1 1 0,-1 0 0,1-1 0,0 1-1,0-1 1,1 1 0,-1-1 0,1 0 0,0 0 0,1 0-1,-1 0 1,1 0 0,0 0 0,0 0 0,1-1 0,-1 0-1,1 1 1,6 4 0,-2-3-64,1 0 0,0 0 0,1-1-1,-1-1 1,1 1 0,0-1 0,0-1 0,0 0 0,0 0 0,1-1-1,-1-1 1,1 0 0,-1 0 0,1-1 0,14-1 0,-13 0-115,0 0 1,0-1 0,-1 0-1,1-1 1,0 0 0,-1-1-1,0 0 1,0-1-1,0 0 1,0-1 0,-1 0-1,0-1 1,11-9-1,-4-3-306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17964,'12'13'1600,"-12"6"-1112,-7 0-240,2-2 657,-1 0-761,0-4 56,5 0-96,1-6-256</inkml:trace>
  <inkml:trace contextRef="#ctx0" brushRef="#br0" timeOffset="1">95 321 19068,'-14'26'1728,"5"-6"-1183,1-4-281,3-12 1000,1-4-768,4-11-848,4-3-352,9-6 552,0-2-152,3-1-176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13347,'-1'-12'1688,"0"11"-1000,-1 1-320,1 13 1681,-1 6-1289,-1 12-392,2 5-200,0 8-464,1 2-184,4 0-264,-1-4 576,0-11-136,1-5-144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14403,'5'-11'328,"1"0"-1,-1 1 1,2 0-1,0 0 0,0 0 1,0 1-1,1 0 1,1 1-1,0 0 1,0 0-1,19-12 1,-24 17-273,1 1-1,-1 0 1,1-1 0,0 1-1,0 1 1,0-1 0,0 1-1,0 0 1,0 0 0,0 0-1,0 1 1,0 0 0,0 0 0,1 0-1,-1 0 1,0 1 0,0 0-1,0 0 1,0 0 0,0 1-1,0 0 1,0 0 0,-1 0-1,1 1 1,-1-1 0,1 1 0,-1 0-1,0 0 1,5 5 0,0 1-49,-1 1 0,-1-1 0,0 1 1,0 1-1,-1-1 0,0 1 0,-1 0 1,0 0-1,0 1 0,-2-1 0,1 1 1,-2 0-1,1 0 0,-2 0 0,1 1 1,-2 17-1,0-14 76,0-1-1,-2 0 1,1 0-1,-2 0 1,0 0-1,-1 0 1,-1 0 0,0-1-1,-1 0 1,0 0-1,-1 0 1,-16 23 0,18-31-10,0-1 0,-1 1 0,1-1 1,-1 0-1,0 0 0,0-1 0,-1 0 1,1 0-1,-1 0 0,0-1 0,0 0 1,-8 2-1,11-4-127,-1 0 1,0 0 0,1 0-1,-1 0 1,0-1-1,0 0 1,0 0-1,0 0 1,0 0 0,1-1-1,-1 0 1,0 0-1,0 0 1,1-1-1,-1 1 1,1-1-1,-1 0 1,1-1 0,-7-3-1,10 5-34,0 0 0,0 1 0,0-1 0,1 0 0,-1 1 0,0-1 0,0 0 0,0 0 0,1 0 0,-1 0 0,0 0 0,1 0 0,-1 0 0,1 0 0,-1 0 0,1 0 0,-1 0 0,1 0 0,0 0 0,0 0 0,-1 0 0,1 0 0,0-1 0,0 1 0,0 0 0,0 0 0,0 0 0,1 0 0,-1-2-1,1 1-8,0 0-1,0 0 0,0 1 1,1-1-1,-1 1 0,0-1 0,1 1 1,-1-1-1,1 1 0,-1 0 1,1 0-1,0 0 0,-1 0 0,1 0 1,0 0-1,2 0 0,22-10-924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19540,'0'0'43,"0"0"1,1 1-1,-1-1 0,0 0 0,0 0 0,1 0 1,-1 1-1,0-1 0,0 0 0,1 0 0,-1 0 0,0 1 1,0-1-1,0 0 0,0 0 0,0 1 0,1-1 1,-1 0-1,0 1 0,0-1 0,0 0 0,0 0 1,0 1-1,0-1 0,0 0 0,0 1 0,0-1 0,0 0 1,0 1-1,0-1 0,0 0 0,0 0 0,0 1 1,0-1-1,-1 0 0,1 1 0,0-1 0,0 0 1,0 0-1,0 1 0,0-1 0,-1 0 0,-8 22 77,5-14 238,-65 178 158,68-183-503,0 0 0,0 0 0,0 0 0,1 0-1,0 0 1,-1 1 0,1-1 0,1 5 0,-1-8-6,0 1 0,0-1 0,0 0 0,0 1 0,0-1 0,0 0 0,1 1 0,-1-1 1,0 1-1,0-1 0,0 0 0,1 0 0,-1 1 0,0-1 0,0 0 0,1 1 0,-1-1 0,0 0 1,1 0-1,-1 0 0,0 1 0,1-1 0,-1 0 0,0 0 0,1 0 0,0 0 0,0 0 9,0 0-1,1 0 0,-1 0 0,0 0 1,1 0-1,-1-1 0,0 1 0,0 0 1,1-1-1,-1 1 0,0-1 1,2-1-1,17-11 129,-1-1 0,0 0-1,-1-2 1,-1 0 0,16-19 0,-12 13-23,15-14-331,-2-1 1,-1-2-1,-2-1 1,27-46-1,-57 79-957,-10 13 351,2 2 138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14235,'4'21'1736,"5"1"-1111,1-4-265,3 4 1056,1-1-696,4 1-128,0-1-392,-1 1-336,-1-5-1680,-3-1 1656,0-9-240,-2-1-184</inkml:trace>
  <inkml:trace contextRef="#ctx0" brushRef="#br0" timeOffset="1">477 0 19620,'9'4'1665,"-2"5"-1401,2 2-136,4 4 808,5-1-744,2 0-200,6-4-264,1-1-80,2-2-304,-3-2-233,-6-4 633,-4-1-176,-8 0-104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16227,'-9'8'1769,"14"-3"-985,6 0-288,8-5 1192,2 0-567,8-5-473,3-2-272,6-3-696,1-3 616,-2 6-288,-7 3-80,0 1-120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17004,'8'6'1656,"17"3"-1032,5-7-240,16 1 872,8 2-407,12-5-465,4 0-216,-7 0-496,-3 0-304,-14-5 504,-11 4-169,-32 1-79</inkml:trace>
  <inkml:trace contextRef="#ctx0" brushRef="#br0" timeOffset="1">78 161 18820,'33'0'1616,"19"-5"-1192,8 0-264,9-4 233,-3 1-457,-3 0 280,-6 3-248,-15 5-224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16091,'30'8'1913,"6"-6"-1297,7-5-256,1-3 784,4-2-512,-1-2-512,-7-9 48,-6 2-87,-9-5-242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14267,'15'-12'3180,"32"-27"-2551,-33 26-222,190-167 1762,-203 179-2154,1-1-1,-1 1 0,0 0 0,1 0 0,-1 0 0,1 0 0,0 0 0,-1 0 1,1 0-1,0 1 0,-1-1 0,1 0 0,3 0 0,-5 1-11,0 1-1,1-1 1,-1 0-1,0 0 1,0 0-1,1 0 1,-1 0-1,0 0 1,0 0 0,1 1-1,-1-1 1,0 0-1,0 0 1,0 0-1,1 1 1,-1-1-1,0 0 1,0 0-1,0 0 1,0 1-1,1-1 1,-1 0-1,0 0 1,0 1-1,0-1 1,0 0-1,0 1 1,0-1 0,0 1-1,-1 16 27,-21 64 16,7-24-166,-12 82 1,26-137 91,1 1 0,-1-1 0,1 1 1,0-1-1,0 1 0,0-1 0,0 1 0,1-1 0,-1 1 0,1-1 0,-1 0 0,1 1 1,1 2-1,-2-5 44,1 0 0,-1 1 0,0-1 1,1 0-1,-1 0 0,0 0 0,1 1 1,-1-1-1,0 0 0,1 0 1,-1 0-1,0 0 0,1 0 0,-1 1 1,1-1-1,-1 0 0,0 0 0,1 0 1,-1 0-1,1 0 0,-1 0 0,0 0 1,1 0-1,-1-1 0,0 1 1,1 0-1,-1 0 0,1 0 0,18-14 359,9-13-388,4-4-2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12299,'-11'27'3083,"-8"30"1,10-29-2653,0-2-111,-9 51 0,17-71-312,0 0-1,0 1 1,1-1 0,0 0-1,0 1 1,1-1-1,-1 1 1,1-1-1,1 0 1,-1 1 0,1-1-1,0 0 1,1 0-1,3 7 1,-3-10 30,0 0 0,0 1 0,1-1 0,-1 0 0,1 0 1,0-1-1,0 1 0,0-1 0,0 0 0,0 0 0,0 0 0,1-1 0,-1 0 0,1 1 1,-1-1-1,1-1 0,0 1 0,-1-1 0,1 0 0,-1 0 0,1 0 0,0 0 1,-1-1-1,1 0 0,-1 0 0,1 0 0,-1-1 0,1 1 0,-1-1 0,6-3 0,-10 5-2,1-1 0,-1 1 0,0 0-1,1 0 1,-1 0 0,0-1-1,0 1 1,1 0 0,-1 0-1,0-1 1,1 1 0,-1 0-1,0-1 1,0 1 0,0 0-1,1-1 1,-1 1 0,0 0-1,0-1 1,0 1 0,0 0-1,0-1 1,0 1 0,1 0 0,-1-1-1,0 1 1,0-1 0,0 1-1,0 0 1,0-1 0,-1 1-1,1-1 1,0 1 0,-12-8 681,-23-1-358,32 8-397,-45-5-1776,48 6 1800,0 0 0,0 0 1,0 0-1,0 0 0,0 0 0,0 0 1,0-1-1,0 1 0,-1 0 0,1 0 0,0 0 1,0 0-1,0 0 0,0 0 0,0-1 1,0 1-1,0 0 0,0 0 0,0 0 1,0 0-1,0 0 0,0-1 0,0 1 0,0 0 1,0 0-1,0 0 0,0 0 0,0 0 1,0 0-1,0-1 0,0 1 0,0 0 1,0 0-1,1 0 0,-1 0 0,0 0 0,0 0 1,0-1-1,0 1 0,0 0 0,0 0 1,8-3-427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17020,'3'6'2992,"-1"-5"-2512,3-1-584,-1-1-304,2-3-456,-1-1-56,1 0 536,-1-3-232,-1-2-32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66 12795,'0'-1'81,"0"1"0,1-1 1,-1 0-1,0 1 0,0-1 1,-1 1-1,1-1 1,0 0-1,0 1 0,0-1 1,0 1-1,0-1 0,-1 1 1,1-1-1,0 1 0,-1-1 1,1 1-1,0-1 0,-1 1 1,1-1-1,0 1 0,-1-1 1,1 1-1,-1-1 1,1 1-1,-1 0 0,1-1 1,-1 1-1,0-1 0,-1 1 18,1 0 0,-1 0 0,1 0 0,0 0 0,-1 0 0,1 0 0,-1 0 0,1 1-1,0-1 1,-1 1 0,1-1 0,-2 1 0,-3 2 58,0 0-1,1 0 1,-1 1-1,-9 7 1,5-2-108,1 1 1,-1 0-1,-8 13 1,15-19-48,1-1 0,0 0 0,0 1 0,0-1 1,1 1-1,-1-1 0,1 1 0,0 0 0,0 0 0,0 0 0,0 0 0,1-1 0,0 1 1,-1 0-1,2 7 0,-1-10 0,0 0 1,0 1-1,1-1 1,-1 0 0,0 0-1,1 0 1,-1 0-1,1 0 1,-1 0-1,1 0 1,-1 0-1,1-1 1,0 1 0,-1 0-1,1 0 1,0 0-1,0-1 1,0 1-1,0 0 1,0-1 0,-1 1-1,1 0 1,0-1-1,0 0 1,2 1-1,-1 0 4,1-1-1,-1 0 1,1 0-1,-1 1 0,1-2 1,0 1-1,-1 0 0,1 0 1,-1-1-1,5-1 1,2-1 16,1-1 1,0-1 0,-1 0 0,12-8 0,-10 5 49,0 0 0,0-1 0,-1 0-1,13-15 1,-21 21 5,1 1 1,-1-1-1,0-1 0,1 1 0,-2 0 0,1 0 0,0-1 0,-1 1 0,1-1 0,-1 0 0,0 1 0,0-1 0,0 0 0,-1 1 0,0-1 0,1 0 0,-1 0 0,0 0 0,-1 0 1,0-5-1,0 6-1,-1 0 1,1 1 0,0-1 0,-1 1-1,1-1 1,-1 1 0,0 0-1,0 0 1,0 0 0,0 0 0,0 0-1,-1 0 1,1 0 0,-1 1 0,1-1-1,-1 1 1,1-1 0,-1 1 0,0 0-1,-4-1 1,2 1-148,0 0-1,0 0 1,0 0 0,0 0-1,0 1 1,0 0 0,-1 0-1,1 0 1,0 1 0,-9 1-1,13-1-10,0-1 0,0 0 0,0 1 0,0-1 0,1 0 0,-1 1-1,0-1 1,0 1 0,0-1 0,0 1 0,1 0 0,-1-1 0,0 1-1,0 0 1,1-1 0,-1 1 0,1 0 0,-1 0 0,0 0-1,1 0 1,0 0 0,-1 0 0,1-1 0,0 1 0,-1 0 0,1 0-1,0 0 1,0 0 0,0 0 0,0 0 0,0 0 0,0 0 0,0 0-1,0 0 1,0 0 0,0 0 0,0 0 0,1 0 0,-1 0 0,0 0-1,1 0 1,-1 0 0,1 0 0,-1 0 0,1-1 0,-1 1 0,1 0-1,0 0 1,0-1 0,-1 1 0,2 1 0,11 8-696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14979,'0'-1'110,"0"1"0,0-1 1,0 0-1,0 0 0,0 1 0,0-1 0,0 0 0,-1 1 0,1-1 1,0 0-1,0 0 0,-1 1 0,1-1 0,0 0 0,-1 1 0,1-1 1,-1 0-1,-8 0 992,7 2-1025,0 1-1,0-1 1,0 0-1,0 0 1,1 1-1,-1-1 1,1 1-1,-1 0 0,1-1 1,-2 4-1,-4 7-51,1 1-1,1 0 0,0 0 1,0 0-1,2 1 0,0 0 1,0-1-1,1 1 0,1 0 1,0 0-1,1 0 0,2 19 0,-1-30-20,-1-1 1,0 1-1,1-1 0,-1 1 0,1-1 0,0 1 0,-1-1 0,1 1 0,1-1 0,-1 0 0,0 0 0,0 1 0,1-1 0,-1 0 0,1 0 0,0 0 0,0-1 0,0 1 0,0 0 0,0-1 1,0 1-1,0-1 0,0 0 0,0 1 0,1-1 0,-1 0 0,0-1 0,1 1 0,-1 0 0,1-1 0,-1 1 0,1-1 0,-1 0 0,1 0 0,0 0 0,-1 0 0,1 0 0,-1 0 0,1-1 1,2 0-1,8-2 71,0-1 1,0 0 0,-1-1-1,0 0 1,0-1 0,16-11 0,-8 4 117,-1 0 0,20-19 0,-31 24-74,0 0 0,0 0 0,-1-1 1,0 0-1,-1 0 0,8-15 0,-13 23-92,0-1 1,0 0-1,0 1 0,0-1 0,-1 0 0,1 0 1,-1 0-1,1 0 0,-1 0 0,0 1 0,1-1 1,-1 0-1,0 0 0,-1 0 0,1 0 0,0 0 0,0 0 1,-1 0-1,1 1 0,-1-1 0,-1-3 0,0 3-4,1 0-1,-1 0 1,0 0-1,0 0 1,1 1-1,-1-1 1,0 1-1,-1 0 1,1-1-1,0 1 1,0 0-1,-1 0 1,1 0-1,-4 0 0,-6-2 5,0 1 0,-1 1 0,1 0 0,-1 0 0,-17 2-1,6 3-523,-48 11 0,32-5 1223,37-10-802,-1-1-2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18740,'-1'4'1840,"-3"3"-1392,2-4-239,1-2 999,4-2-760,-1-3-464,4-4-80,3 1-48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17116,'-4'0'189,"0"0"1,0 1 0,0 0-1,0 0 1,0 0 0,0 1 0,0-1-1,1 1 1,-1 0 0,-6 4-1,-33 27 423,36-26-370,-8 5-167,2 1-1,-1 1 0,2 0 0,-12 16 0,20-24-74,0 0-1,0 1 0,0-1 0,1 1 0,0 0 1,0 0-1,1 0 0,0 0 0,0 0 1,1 0-1,0 1 0,0-1 0,0 10 0,1-15-2,1 1 1,-1-1-1,0 0 0,0 0 0,1 0 0,0 0 0,-1 0 0,1 0 0,0 0 0,0 0 0,0 0 0,0 0 0,0 0 1,0 0-1,1-1 0,-1 1 0,1 0 0,-1-1 0,1 0 0,-1 1 0,4 1 0,-2-2 3,0 1 0,0-1 0,0 0-1,1 0 1,-1-1 0,0 1 0,1-1-1,-1 1 1,1-1 0,-1 0 0,1 0-1,3-1 1,6-1 18,-1-1 0,1 0 0,-1-1-1,0 0 1,0-1 0,12-7 0,-4 1 90,-1-1 1,0-1-1,25-23 1,-36 29-1,0 0 1,-1-1-1,0 0 0,0-1 1,-1 1-1,0-1 0,0 0 1,-1-1-1,6-15 0,-10 23-81,-1 0 0,1 1 0,-1-1 0,1 0 0,-1 1 0,0-1 0,0 0 0,0 0-1,0 1 1,0-1 0,0 0 0,0 0 0,-1 1 0,1-1 0,-1 0 0,1 1 0,-1-1-1,0 1 1,1-1 0,-1 0 0,-2-1 0,1 1-2,0 0 0,0 0-1,0 0 1,0 0 0,-1 0 0,1 1 0,-1-1-1,1 1 1,-1 0 0,0 0 0,-5-2-1,0 1-424,-1 1 0,1-1 0,-1 1 0,1 1-1,-1 0 1,1 0 0,-17 2 0,25-2 375,0 0 1,-1 0 0,1 0-1,0 0 1,0 0-1,-1 0 1,1 0-1,0 0 1,-1 0 0,1 0-1,0 0 1,-1 0-1,1 0 1,0 0-1,-1 1 1,1-1 0,0 0-1,-1 0 1,1 0-1,0 0 1,0 1 0,-1-1-1,1 0 1,0 0-1,0 1 1,0-1-1,-1 0 1,1 0 0,0 1-1,0-1 1,0 0-1,0 0 1,-1 1-1,1-1 1,0 0 0,0 1-1,0-1 1,0 0-1,0 1 1,0-1-1,0 0 1,0 1 0,0-1-1,0 0 1,0 1-1,0-1 1,0 0-1,0 1 1,0-1 0,0 0-1,1 0 1,-1 1-1,0-1 1,4 9-796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 15387,'0'-1'138,"0"0"-1,0 0 0,0 0 1,0 0-1,-1 0 0,1 0 1,0 0-1,-1 0 1,1 0-1,0 0 0,-1 1 1,1-1-1,-1 0 0,0 0 1,1 0-1,-1 1 0,0-1 1,1 0-1,-1 1 0,0-1 1,0 1-1,1-1 1,-1 1-1,0-1 0,0 1 1,0-1-1,0 1 0,-1-1 1,0 2-51,0-1-1,1 1 1,-1 0 0,1-1 0,-1 1 0,1 0 0,-1 0-1,1 0 1,0 0 0,-1 0 0,1 0 0,0 0 0,0 1 0,0-1-1,0 0 1,-1 2 0,-3 4-56,1 0 0,0 0-1,0 0 1,1 1 0,0-1 0,0 1-1,1 0 1,-3 13 0,2 0-59,0-1 0,1 27 1,6-7-52,-4-38 74,0-1 0,0 1 0,1-1 0,-1 1 0,0-1 0,1 0 0,-1 1 0,1-1 0,0 0 0,-1 1 0,1-1 0,0 0 0,0 0 0,0 0 0,0 0 0,0 0 0,0 0 0,0 0 0,0 0 0,0 0 0,0 0 0,1 0 0,-1-1-1,2 2 1,-2-2 9,1 0 0,-1 0 0,0-1-1,0 1 1,0 0 0,0 0-1,1-1 1,-1 1 0,0-1 0,0 1-1,0-1 1,0 1 0,0-1 0,0 0-1,0 0 1,0 1 0,0-1-1,0 0 1,-1 0 0,1 0 0,0 0-1,0 0 1,-1 0 0,1 0-1,-1 0 1,1 0 0,-1 0 0,1-2-1,12-34 155,-10 22-16,0-1-1,2-30 1,-5 42-252,0 0 1,0-1-1,0 1 0,0 0 1,-1 0-1,0-1 0,0 1 1,0 0-1,0 0 0,-1 0 1,0 0-1,0 0 0,0 0 1,0 0-1,-4-4 0,6 8 73,-1-1 0,1 0 0,-1 1 1,0-1-1,0 0 0,1 1 0,-1-1 0,0 1 0,0-1 0,0 1 0,0 0 0,1-1 0,-1 1 0,0 0 0,0 0 1,0-1-1,0 1 0,0 0 0,0 0 0,0 0 0,-2 0 0,-6 1-487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12587,'15'5'5857,"-11"-2"-2975,-7-5-1990,12 12 511,-1-7-1307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13859,'-1'0'220,"-1"0"0,1 0 0,-1 0 0,1 0 0,-1 0 0,1 0 0,0 0 0,-1 0 0,1 0-1,-1 1 1,1-1 0,-1 1 0,1-1 0,0 1 0,-1 0 0,1-1 0,0 1 0,0 0 0,0 0 0,-1 0 0,1 0 0,-1 1 0,-27 27 726,26-26-738,-4 5-155,1 0 0,0 0 0,0 1 0,1 0-1,0-1 1,1 2 0,0-1 0,0 0 0,-2 12 0,5-16-54,-1-1 1,2 0 0,-1 0 0,0 0-1,1 1 1,0-1 0,0 0 0,0 0 0,1 1-1,-1-1 1,1 0 0,0 0 0,0 0-1,1 1 1,-1-1 0,1-1 0,0 1-1,0 0 1,0 0 0,0-1 0,1 1 0,0-1-1,5 6 1,-4-6-1,-1-1-1,1 0 1,-1 0-1,1-1 1,0 1-1,0-1 1,-1 0-1,1 0 1,0 0-1,0 0 1,0-1-1,0 0 1,0 1-1,0-1 1,0-1-1,0 1 1,0-1-1,0 1 1,0-1-1,0 0 1,6-3-1,3-1 47,1 0 1,-1-2-1,0 1 0,20-15 0,-19 10 87,0 0-1,-1 0 1,22-25-1,-30 31-58,-1 0 0,0-1-1,0 1 1,-1-1 0,1 1-1,-1-1 1,-1 0-1,1 0 1,-1 0 0,0-1-1,0 1 1,-1-1 0,2-8-1,-3 12-40,0 1 0,0 0-1,0-1 1,-1 1 0,1 0-1,-1 0 1,1 0 0,-1-1-1,0 1 1,1 0 0,-1 0-1,0 0 1,-1 0-1,1 0 1,0 0 0,-1 0-1,1 1 1,-1-1 0,-1-2-1,0 2-6,0 1-1,1-1 1,-1 1-1,0-1 0,0 1 1,0 0-1,0 0 1,0 1-1,0-1 1,-1 0-1,1 1 0,-5 0 1,0 0-95,0 0 0,0 1 1,-1 0-1,1 1 0,0 0 1,0 0-1,0 0 0,1 1 1,-15 8-1,17-8-212,0 1 1,1 0 0,-1 0-1,1 0 1,0 1-1,0-1 1,1 1 0,-6 10-1,8-14 186,0 0 0,0 1-1,1-1 1,-1 0 0,0 0 0,1 0-1,-1 1 1,1-1 0,0 0-1,-1 1 1,1-1 0,0 0 0,0 1-1,0-1 1,0 0 0,0 1 0,0-1-1,0 0 1,0 1 0,1-1-1,-1 0 1,0 1 0,1-1 0,-1 0-1,1 1 1,-1-1 0,1 0-1,0 0 1,0 0 0,0 0 0,-1 0-1,1 0 1,0 0 0,0 0 0,0 0-1,0 0 1,1 0 0,-1-1-1,0 1 1,0 0 0,0-1 0,1 1-1,-1-1 1,0 1 0,0-1 0,2 1-1,25 4-1003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16083,'3'-2'8994,"-2"2"-8690,-1-1-568,5-8-152,-2 1-776,-2-2 1024,5-12-192,1-2-144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14483,'-13'14'2175,"8"-6"-1825,1 1-1,-1-1 1,2 1-1,-1 0 1,-2 14-1,5-20-324,0 0-1,0 1 1,1-1 0,-1 0 0,1 0-1,0 1 1,0-1 0,0 0 0,1 0-1,-1 1 1,1-1 0,0 0-1,0 0 1,0 0 0,0 0 0,0 0-1,1 0 1,-1 0 0,4 4-1,-4-6-1,0 0-1,1 0 1,-1 0-1,0 0 1,1 0-1,-1-1 1,1 1-1,0 0 1,-1-1-1,1 1 0,0-1 1,-1 0-1,1 1 1,0-1-1,-1 0 1,1 0-1,0 0 1,-1 0-1,1-1 0,0 1 1,-1 0-1,1-1 1,0 1-1,-1-1 1,1 1-1,2-2 1,4-2 110,0 0 0,-1 0 0,14-10 0,-10 6 41,-1-1-1,-1 1 1,1-2-1,-1 1 1,-1-1-1,0 0 1,0-1-1,-1 0 1,0 0-1,7-20 1,-13 30-159,0-1 1,-1 1 0,1-1-1,-1 1 1,0-1 0,0 1-1,0-1 1,1 0 0,-1 1-1,-1-1 1,1 1 0,0-1-1,0 1 1,-1-1 0,1 0-1,0 1 1,-2-3 0,1 3-51,1 1 0,-1-1-1,1 0 1,-1 1 0,0-1 0,1 1 0,-1-1 0,0 1 0,0-1 0,0 1 0,1-1 0,-1 1 0,0 0 0,0 0-1,0-1 1,0 1 0,0 0 0,0 0 0,1 0 0,-1 0 0,0 0 0,-1 0 0,-1 0-61,0 1 1,0-1-1,0 1 0,0 0 1,0 0-1,1 0 1,-1 0-1,0 1 1,1-1-1,-1 1 0,1-1 1,-1 1-1,1 0 1,0 0-1,-1 0 1,-2 5-1,-6 10-407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17228,'7'2'1976,"0"-2"713,-7-2-2953,0 0 864,1-3-592,-1 2-96,0 1-128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15083,'-1'-1'150,"-1"0"1,1 0-1,-1 0 0,0 0 0,1 0 0,-1 0 1,0 0-1,0 1 0,0-1 0,1 1 0,-1-1 0,0 1 1,0 0-1,0-1 0,0 1 0,0 0 0,0 0 1,0 1-1,1-1 0,-1 0 0,0 1 0,0-1 1,0 1-1,-3 1 0,-6 2 476,1 0 0,-19 11 0,12-5-393,0 1 0,1 1 1,-27 24-1,38-31-235,-1 0 0,2 0 0,-1 0 0,1 1 1,-1 0-1,2 0 0,-1 0 0,1 0 0,0 1 1,0-1-1,0 1 0,1 0 0,-3 14 0,5-20-2,0 1 0,-1 0-1,1-1 1,0 1 0,0-1 0,0 1-1,1 0 1,-1-1 0,0 1-1,0-1 1,1 1 0,-1-1 0,1 1-1,0-1 1,-1 1 0,1-1-1,0 1 1,0-1 0,0 0 0,0 0-1,0 1 1,0-1 0,0 0 0,0 0-1,0 0 1,1 0 0,-1 0-1,0 0 1,1 0 0,-1-1 0,1 1-1,-1 0 1,1-1 0,-1 1-1,1-1 1,-1 0 0,1 1 0,-1-1-1,1 0 1,0 0 0,2 0-1,4-1-10,0 1 0,0-2 0,0 1 0,0-1 0,0 0 0,15-6 0,-8 1 19,0 0 1,0-1-1,0-1 1,-1 0-1,0-1 1,-1-1-1,0 0 0,-1-1 1,0 0-1,-1-1 1,17-24-1,-26 34 12,0 0 0,-1 0 0,1 0 1,-1 0-1,0 0 0,0 0 0,0-1 0,-1 1 0,1 0 0,-1-1 0,1 1 0,-1-4 0,-1 6-6,1-1 0,0 1 0,-1-1 1,1 1-1,-1 0 0,1-1 0,-1 1 0,1 0 0,-1 0 0,0-1 0,0 1 0,0 0 1,0 0-1,0 0 0,0 0 0,0 0 0,0 0 0,0 0 0,0 0 0,-1 1 0,1-1 0,0 0 1,0 1-1,-1-1 0,1 1 0,0-1 0,-1 1 0,1 0 0,-3-1 0,-2 1-4,-1-1 1,1 1-1,-1 0 0,1 1 0,-1 0 0,1 0 0,-1 0 1,1 1-1,0 0 0,-1 0 0,1 1 0,-7 3 0,2 0-252,0 0 0,0 1-1,0 0 1,1 1 0,-13 11 0,22-18 179,0 0 1,0 0-1,0-1 0,1 1 1,-1 0-1,0 0 1,0 0-1,1 0 1,-1 0-1,0 0 0,1 1 1,-1-1-1,1 0 1,-1 0-1,1 0 1,0 1-1,-1 1 0,2-2 37,-1-1-1,1 1 0,-1-1 0,1 1 0,-1-1 0,1 1 0,-1-1 0,1 1 1,0-1-1,-1 1 0,1-1 0,0 0 0,-1 0 0,1 1 0,0-1 0,-1 0 0,1 0 1,0 0-1,0 0 0,-1 1 0,1-1 0,0 0 0,0 0 0,-1-1 0,1 1 1,0 0-1,0 0 0,1-1 0,20-1-481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14219,'-8'5'606,"0"-1"-1,0 1 1,0 1 0,1 0-1,-1 0 1,1 0-1,-7 9 1,12-13-560,1 0 0,-1 1 0,1-1 0,0 0 0,0 0 0,0 0 0,0 1 0,0-1 0,0 1 1,0-1-1,1 1 0,-1-1 0,1 1 0,0-1 0,0 1 0,0-1 0,0 1 0,0-1 0,1 1 0,-1-1 0,1 1 0,-1-1 0,1 1 0,0-1 0,0 0 0,0 1 0,0-1 1,1 0-1,-1 0 0,0 0 0,4 4 0,-3-3-53,1-1 0,-1 1 0,1 0-1,0-1 1,0 0 0,0 1 0,0-1 0,0 0 0,0-1 0,0 1 0,1-1 0,-1 1 0,1-1 0,-1 0 0,1 0 0,6 1-1,-4-2-3,0 0 0,-1 0 0,1-1 0,0 0 0,-1 0 0,1 0 0,-1-1 0,1 1 0,-1-1 0,6-3 0,-1 0 13,0-1 0,-1 1 0,0-2 0,0 1 0,-1-1 0,1-1 0,-1 1 0,-1-2 0,0 1 0,11-16 0,-13 14 55,1 0 1,-2 0 0,0 0 0,4-15 0,-7 23-38,0-1 0,0 1 0,-1 0 0,1-1 0,-1 1 0,0 0 0,1-1 0,-1 1 0,0 0 0,-1-1 0,1 1 0,0-1 1,-1 1-1,1 0 0,-1-1 0,0 1 0,0 0 0,0 0 0,0 0 0,0-1 0,0 1 0,0 0 0,-1 0 0,1 1 0,-1-1 0,-2-2 1,3 3-6,-1 0 1,0 1-1,0-1 1,0 0-1,0 1 1,0-1-1,0 1 1,0 0-1,0 0 1,0 0 0,0 0-1,0 0 1,0 0-1,0 0 1,0 1-1,0-1 1,0 1-1,0-1 1,0 1-1,0 0 1,1 0 0,-1 0-1,0 0 1,-3 2-1,-3 3-96,0 0-1,0 0 1,-10 12-1,7-5-764,0 0 0,1 0 0,-12 21-1,21-31 169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230 197 13667,'0'-12'748,"-1"1"-1,0 0 1,-1-1 0,0 1 0,-1 0-1,0 0 1,-1 0 0,-8-17 0,11 26-624,-1-1-1,1 0 1,-1 1 0,0-1 0,0 1-1,0 0 1,0 0 0,0-1 0,-1 1-1,1 1 1,-1-1 0,1 0 0,-1 0-1,0 1 1,-3-2 0,3 3-92,0-1 1,0 1-1,0 0 1,0 0-1,0 0 0,0 0 1,1 0-1,-1 1 1,0-1-1,0 1 0,0 0 1,0 0-1,1 0 1,-1 0-1,0 0 0,1 0 1,-1 1-1,1 0 1,-3 1-1,-3 4-8,0-1 0,1 1 0,-1 0 0,2 0 0,-1 1 1,1 0-1,0 0 0,1 1 0,-8 15 0,7-12-21,1 1 0,1 0 0,0 0 0,0 0 0,1 0-1,-1 22 1,3-31-8,1 0 0,0 0 0,0 0-1,0 0 1,1 0 0,-1 0 0,1 0 0,0 0-1,0 0 1,0 0 0,1-1 0,0 1-1,-1 0 1,1-1 0,0 1 0,4 4 0,-3-6-1,-1 0 1,1 1-1,0-2 1,0 1-1,0 0 1,0 0 0,0-1-1,0 0 1,0 1-1,0-1 1,0 0-1,1-1 1,-1 1 0,0-1-1,1 1 1,-1-1-1,1 0 1,-1 0-1,0 0 1,4-2 0,6 0-3,-1-1 0,1 0 0,-1-1 1,0-1-1,0 0 0,-1 0 0,1-1 1,-1-1-1,0 1 0,11-12 1,-2 2 21,-1-1 1,-1 0 0,-1-2 0,20-26 0,-27 31 15,0 0 1,-1 0-1,8-20 1,-16 31-43,1 0 1,-1 0-1,0 0 0,1 0 1,-2 0-1,1-1 0,0 1 0,0 0 1,-1 0-1,0-1 0,0 1 1,0 0-1,0-1 0,0 1 1,-1 0-1,1-1 0,-1 1 0,0 0 1,0 0-1,0 0 0,-1-1 1,1 1-1,-3-3 0,3 4-15,-1 1 0,0-1 0,1 1 0,-1-1-1,0 1 1,0 0 0,0 0 0,0 0 0,0 0 0,0 1-1,0-1 1,0 0 0,0 1 0,0-1 0,0 1 0,0 0-1,0 0 1,-1 0 0,1 0 0,-3 0 0,-5 2-20,1-1 0,0 1-1,-13 5 1,-24 11-175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12979,'107'-5'1764,"137"-23"1,47-4-1452,160 44-309,-50 2-69,-31-25-175,105-2-838,365-30-237,-393 7 1617,-323 33 29,195 21-1,-288-15-275,-1 2 0,0 1 1,0 2-1,42 16 0,-78-27-101,1 0 0,-1-1 1,1 0-1,0 0 0,-5-4 0,-1-8 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11546,'-8'9'1131,"6"-4"-572,-1-2 1,0 1-1,0 0 0,-1-1 1,1 1-1,-1-1 0,-6 5 1,21-31 1905,-6 12-1967,-4 10-480,23-44 915,2 0 1,45-57-1,-70 100-931,1 0-1,-1 0 1,1 1-1,-1-1 1,1 0-1,0 1 1,0 0 0,0-1-1,0 1 1,0 0-1,0 0 1,0 0 0,0 0-1,2-1 1,-3 2-7,-1 0 1,1 0-1,-1 0 0,1 1 0,0-1 1,-1 0-1,1 0 0,-1 0 1,1 0-1,-1 0 0,1 1 1,-1-1-1,0 0 0,1 0 1,-1 1-1,1-1 0,-1 0 1,1 1-1,-1-1 0,0 0 1,1 1-1,-1 0 0,7 19-148,-4 17-167,-2 1 1,-2-1 0,-8 61 0,2-34-573,7-45 266,2-12 73,-2-6 538,0-1 0,0 0 0,0 0-1,0 0 1,0 0 0,0 0-1,1 0 1,-1 0 0,0 0-1,0 0 1,0 0 0,0 0-1,0 0 1,0 0 0,0 0 0,1 0-1,-1 0 1,0 0 0,0 0-1,0 0 1,0 0 0,0 0-1,0 0 1,0 0 0,1 0 0,-1 0-1,0 0 1,0 0 0,0 0-1,0 0 1,0 0 0,0 0-1,0-1 1,0 1 0,1 0-1,-1 0 1,0 0 0,0 0 0,0 0-1,0 0 1,0 0 0,0 0-1,0-1 1,0 1 0,0 0-1,0 0 1,0 0 0,0 0 0,0 0-1,0 0 1,10-18-390,2-7-122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16075,'0'-1'51,"11"-9"613,0 1 0,1 0 0,-1 0 0,17-8 0,-26 15-579,1 1-1,-1 0 0,1 0 0,0 0 1,-1 0-1,1 1 0,0-1 0,0 1 0,-1-1 1,1 1-1,0 0 0,5 1 0,-6-1-50,0 1-1,-1-1 0,1 1 0,0 0 0,-1 0 0,1 0 1,-1 0-1,1 0 0,-1 0 0,1 0 0,-1 1 1,0-1-1,0 0 0,0 1 0,0-1 0,1 1 0,-2-1 1,1 1-1,0 0 0,0-1 0,-1 1 0,2 2 1,-1 1-21,0 0 1,0 0-1,0 0 1,-1 0 0,0 0-1,0 0 1,0 0-1,0 1 1,-1-1-1,0 0 1,0 0 0,-1 0-1,1 0 1,-3 5-1,-5 11 83,-22 36-1,21-41-44,-13 16 57,-5 7 31,27-37-133,0 1 0,0-1 0,-1 1 0,2-1 0,-1 1 0,0-1-1,0 1 1,1 0 0,-1-1 0,1 1 0,0 0 0,0-1 0,0 1 0,1 3 0,0-4-34,-1 0 1,1 0-1,1-1 1,-1 1-1,0 0 1,0 0-1,1-1 0,-1 1 1,1-1-1,-1 1 1,1-1-1,-1 0 0,1 1 1,0-1-1,0 0 1,0 0-1,0 0 1,0-1-1,0 1 0,3 1 1,4 0-308,0 1 1,-1-1-1,15 1 0,-14-3 47,0-1 0,0 1-1,0-1 1,0-1-1,0 1 1,0-1 0,-1-1-1,1 0 1,-1 0 0,0-1-1,1 0 1,7-5 0,15-12-625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11931,'8'-25'1702,"-8"23"-1822,1-1-1,-1 1 0,1-1 1,-1 1-1,1 0 1,0-1-1,0 1 0,0 0 1,1-1-1,2-3 1,-4 6 284,0 0 1,1 0 0,-1-1 0,0 1-1,0 0 1,0 0 0,1-1 0,-1 1-1,0 0 1,0 0 0,0-1-1,0 1 1,0 0 0,1 0 0,-1-1-1,0 1 1,0 0 0,0 0 0,0-1-1,0 1 1,0 0 0,0-1 0,0 1-1,0 0 1,0-1 0,0 1 0,0 0-1,0 0 1,0-1 0,-1 1-1,1 0 1,0-1 0,0 1 0,0 0-1,0 0 1,0-1 0,-1 1 0,1 0-1,0 0 1,0 0 0,0-1 0,-1 1-1,1 0 1,0 0 0,0 0-1,-1 0 1,1-1 0,0 1 0,0 0-1,-1 0 1,1 0 0,0 0 0,-1 0-1,0-1-74,0 1 0,1 0 0,-1 0-1,0 0 1,0 0 0,0-1-1,0 1 1,0 0 0,0 1-1,1-1 1,-1 0 0,0 0 0,0 0-1,0 0 1,0 1 0,0-1-1,1 0 1,-1 1 0,0-1 0,-1 1-1,-2 4-42,-1-1-1,1 1 0,0 0 0,0 0 1,1 1-1,0-1 0,0 1 0,0-1 1,0 1-1,-1 8 0,-1 1-109,1 0-1,1 0 1,-2 17-1,4-25 29,1-1 1,0 1-1,0 0 0,0-1 1,1 1-1,-1 0 1,2-1-1,2 11 0,-3-16 27,-1 1 0,1 0-1,0 0 1,0-1-1,0 1 1,0-1 0,1 1-1,-1-1 1,0 1-1,1-1 1,-1 0 0,1 0-1,-1 0 1,1 0-1,-1 0 1,1 0 0,0 0-1,0 0 1,-1 0-1,1-1 1,0 1 0,0-1-1,0 0 1,0 1-1,-1-1 1,1 0 0,0 0-1,0 0 1,0 0-1,0 0 1,0-1 0,0 1-1,0-1 1,2 0 0,5-2 12,1-1 1,-1 1 0,0-2-1,-1 1 1,1-1 0,-1-1-1,0 0 1,0 0 0,0 0 0,-1-1-1,10-12 1,-1 0 124,0 0 0,-2-2 1,18-30-1,-16 13 144,-15 35-256,-1 1-1,1 0 0,-1 0 0,0 0 0,0 0 0,0-1 1,0 1-1,0 0 0,0 0 0,0 0 0,-1 0 0,1-1 1,-1 1-1,0 0 0,-1-3 0,1 4-35,1 0 0,-1 0 0,1 1 0,-1-1 0,0 1 0,1-1 0,-1 0 0,0 1 0,1-1 0,-1 1 0,0 0 0,0-1 0,1 1 0,-1 0 0,0-1 0,0 1 0,0 0 0,1 0 0,-1 0 0,0-1 0,0 1 0,0 0 0,0 0 0,0 0 0,0 0 0,1 1 0,-1-1 0,0 0 0,0 0 0,0 1 0,0-1 0,1 0 0,-1 1 0,0-1 0,0 0 0,1 1 0,-1-1 0,0 1 0,0 0 0,-29 24-1228,29-24 1230,-41 41-896,21-21 261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17444,'2'2'5489,"-2"-5"-3489,0-3-2152,-1-3-616,1-9 720,1-4-216,2-4-136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15507,'0'0'58,"0"0"-1,0-1 1,0 1 0,0-1-1,0 1 1,0 0-1,-1-1 1,1 1-1,0 0 1,0-1 0,0 1-1,-1 0 1,1-1-1,0 1 1,-1 0-1,1-1 1,0 1-1,0 0 1,-1 0 0,1-1-1,0 1 1,-1 0-1,1 0 1,-1 0-1,1 0 1,0-1 0,-1 1-1,1 0 1,-1 0-1,1 0 1,0 0-1,-1 0 1,1 0 0,-1 0-1,1 0 1,0 0-1,-1 0 1,1 0-1,0 0 1,-1 1 0,1-1-1,-1 0 1,1 0-1,0 0 1,-1 0-1,0 1 1,-19 8 642,10-3-506,1 2 1,-1-1-1,1 1 0,0 1 0,1 0 0,0 0 0,0 0 0,1 1 0,-10 18 0,8-12-188,1 1 0,0 0 1,1 1-1,1-1 0,-6 30 0,10-39-4,1 1-1,0 0 1,1-1 0,0 1-1,1 11 1,-1-18 9,0 0 0,0 0 0,1-1-1,-1 1 1,0 0 0,1-1 0,-1 1 0,1 0 0,0-1 0,-1 1 0,1-1 0,0 1-1,0-1 1,0 0 0,0 1 0,0-1 0,0 0 0,1 1 0,-1-1 0,0 0 0,1 0 0,-1 0-1,1 0 1,-1-1 0,1 1 0,-1 0 0,1 0 0,-1-1 0,1 1 0,0-1 0,-1 0-1,1 1 1,3-1 0,1-1 53,0 0 0,0 0 0,0-1 0,0 1 0,0-1 0,0-1 0,-1 1 0,1-1 0,-1 0-1,1 0 1,-1-1 0,8-7 0,9-8 344,26-29 1,-43 43-336,18-20 540,36-50 1,-53 67-502,-1-1 0,1 0 0,-2 0 0,1 0 0,-2-1 0,1 1 0,-1-1 0,0 0 0,-1 0 0,2-16 0,-4 24-98,0 0 0,0 0 0,0 1 0,0-1 0,-1 0 0,1 0 0,0 1 0,-1-1 0,1 0 0,-1 1 0,1-1 0,-1 0 0,0 1 0,0-1 0,0 1 0,0-1 0,0 1 0,0-1 0,0 1 0,0 0 0,-3-2 0,2 1-70,0 1 0,-1 0-1,1 0 1,-1 0 0,0 0-1,1 1 1,-1-1 0,0 0 0,1 1-1,-1 0 1,0 0 0,-4 0-1,-6 1-268,-1 1-1,1 1 0,-1 0 0,-16 7 0,-6 3-126,1 0-145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51 12139,'2'-2'529,"0"0"0,0-1 0,0 0 0,0 1 0,0-1 1,-1 0-1,0 0 0,2-4 0,-3 7-443,0 0 0,0-1 0,0 1-1,0 0 1,0-1 0,0 1 0,0-1 0,0 1-1,0 0 1,0-1 0,0 1 0,0 0 0,0-1-1,0 1 1,-1 0 0,1-1 0,0 1 0,0 0-1,0-1 1,0 1 0,-1 0 0,1-1 0,0 1 0,0 0-1,-1 0 1,1-1 0,0 1 0,-1 0 0,0-1 54,-1 1 0,1-1 1,-1 1-1,1 0 1,-1-1-1,1 1 1,-1 0-1,1 0 1,-1 0-1,1 0 1,-3 1-1,-3 0-36,0 0 1,1 1-1,-1 0 0,1 0 1,-1 1-1,1 0 0,0 0 1,0 0-1,0 1 0,0 0 1,1 0-1,-1 0 0,1 1 1,-6 7-1,5-6-131,0 1 1,1 0-1,0 0 1,0 1-1,1-1 0,0 1 1,0 0-1,1 1 1,0-1-1,-4 16 0,7-22 19,-1 1-1,1-1 0,-1 1 0,1-1 0,0 1 1,0-1-1,0 1 0,0-1 0,1 0 0,-1 1 1,1-1-1,0 1 0,-1-1 0,1 0 0,0 0 1,2 5-1,-1-6 3,-1 0 1,0 1 0,0-1-1,1 0 1,-1 0 0,1 0-1,-1 0 1,1 0 0,-1-1-1,1 1 1,0 0 0,-1-1-1,1 1 1,0-1 0,-1 0-1,1 1 1,0-1-1,2 0 1,2 0 6,0-1-1,0 1 1,0-1 0,0-1-1,0 1 1,0-1 0,0 0-1,-1 0 1,1-1 0,-1 0-1,1 0 1,5-4 0,1-3 50,1-1 0,-1 0 1,-1 0-1,17-23 0,-22 27-1,-1-1 1,0 1-1,-1-1 0,0 0 0,0 0 0,-1 0 0,0 0 0,0-1 1,-1 1-1,2-12 0,-4 20-59,0-1 0,1 1 0,-1-1 0,0 0 0,0 1 0,0-1 0,0 1 0,0-1 0,0 0 0,0 1 0,0-1 0,0 1 0,0-1 0,0 0 0,0 1-1,0-1 1,-1 1 0,1-1 0,0 0 0,0 1 0,-1-1 0,1 1 0,0-1 0,-1 1 0,1-1 0,0 1 0,-1-1 0,1 1 0,-1 0 0,1-1 0,-1 1 0,1 0 0,-1-1 0,1 1 0,-1 0 0,1-1 0,-1 1 0,1 0 0,-1 0 0,0 0 0,1 0 0,-1-1 0,1 1 0,-1 0 0,0 0 0,1 0 0,-1 0 0,1 0 0,-1 0 0,0 1 0,1-1 0,-1 0 0,1 0 0,-1 0 0,0 1-1,1-1 1,-1 0 0,1 0 0,-1 1 0,0 0 0,-3 1-237,0 0-1,0 0 0,1 1 0,-1-1 1,0 1-1,-4 5 0,6-5 79,-1 0 0,0 1 0,1-1 0,0 1 0,0 0 0,0-1 0,0 1 1,1 0-1,-1 0 0,1 0 0,0 0 0,0 0 0,0 8 0,3 6-680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12883,'0'-1'209,"0"-1"1,0 1-1,0 0 1,-1 0-1,1-1 1,0 1-1,-1 0 1,1 0-1,-1 0 1,1-1-1,-1 1 0,0 0 1,1 0-1,-1 0 1,0 0-1,0 0 1,0 0-1,0 0 1,-1-1-1,1 2-126,0 0-1,0 0 1,0 0 0,0 0-1,0 0 1,0 0-1,0 1 1,0-1-1,0 0 1,0 0 0,0 1-1,1-1 1,-1 0-1,0 1 1,0-1-1,0 1 1,1-1 0,-1 1-1,0 0 1,0-1-1,1 1 1,-1 0-1,1-1 1,-1 1 0,0 0-1,1 0 1,-1 0-1,0 1 1,-5 8 72,-1 0 1,1 0-1,1 1 1,0 0-1,0 0 0,-3 16 1,6-20-159,0-1 0,1 1 0,0-1 0,0 1 0,1 0 0,0-1 0,0 1 0,0 0 0,1 0 0,0-1 0,1 1 0,3 11 0,-4-15 3,0-1 0,0 0 0,0 0 0,0 0 0,0-1 0,1 1 0,-1 0 0,0 0 0,1-1 0,0 1-1,-1-1 1,1 1 0,0-1 0,0 0 0,0 1 0,0-1 0,0 0 0,0 0 0,4 1 0,-2-2-1,-1 1 1,1-1 0,0 0-1,0 0 1,-1 0 0,1 0-1,0 0 1,-1-1 0,1 0-1,0 0 1,3-1 0,5-3 25,-1 0-1,0-1 1,0 0 0,-1-1 0,0 0 0,13-11-1,-11 7 67,-1-1-1,17-21 1,-23 28-37,-1-1 1,0 0-1,-1-1 1,0 1 0,0-1-1,0 1 1,-1-1 0,3-11-1,-5 17-38,1-1 0,-1 0-1,0 1 1,0-1 0,0 0-1,0 0 1,0 1 0,0-1 0,-1 0-1,1 1 1,-1-1 0,1 0-1,-1 1 1,1-1 0,-1 1 0,0-1-1,0 1 1,0-1 0,0 1-1,0-1 1,0 1 0,0 0-1,0 0 1,-1-1 0,1 1 0,0 0-1,-1 0 1,1 0 0,-1 1-1,1-1 1,-1 0 0,1 1 0,-1-1-1,0 0 1,1 1 0,-1 0-1,0-1 1,1 1 0,-1 0-1,-2 0 1,-3-1-92,-1 1 0,0 0 0,1 0 0,-1 1-1,0 0 1,1 0 0,-14 5 0,10-2-241,0 0-1,-19 12 1,27-14 326,-1 0-1,1 0 0,0 1 1,0-1-1,0 1 1,0 0-1,0 0 0,1 0 1,-1 0-1,1 0 1,-4 7-1,5-3-195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12635,'0'0'26,"0"0"0,0 0 0,0 0 0,0 0 0,0 0 0,0 0 0,0-1 0,0 1 1,0 0-1,0 0 0,0 0 0,0 0 0,0 0 0,0 0 0,0 0 0,0 0 0,0-1 0,0 1 0,0 0 1,0 0-1,0 0 0,0 0 0,0 0 0,0 0 0,0 0 0,0 0 0,0 0 0,0 0 0,0 0 0,-1-1 1,1 1-1,0 0 0,0 0 0,0 0 0,0 0 0,0 0 0,0 0 0,0 0 0,0 0 0,0 0 1,-1 0-1,1 0 0,0 0 0,0 0 0,0 0 0,0 0 0,0 0 0,0 0 0,0 0 0,0 0 0,-1 0 1,1 0-1,0 0 0,0 0 0,0 0 0,-8 6 454,-4 9-18,4-4-279,1 0 1,1 1-1,0 0 1,0 0-1,1 0 1,1 1-1,0-1 1,1 1-1,0 0 1,1 0-1,-1 19 1,3-30-157,0 0 0,0 0 0,1 0 0,-1 0 0,0 0 0,1-1-1,-1 1 1,1 0 0,-1 0 0,1 0 0,0-1 0,0 1 0,0 0 0,0-1 0,0 1 0,0 0 0,3 2 0,-3-4 0,0 1 0,0 0 0,0-1 0,0 1 0,0-1 0,1 1 0,-1-1 0,0 0 0,0 1 0,1-1 0,-1 0 0,0 0 0,0 0 0,1 0 0,-1 0 0,0 0 0,1 0 0,-1-1 0,0 1 0,0 0 0,1-1 0,-1 1 0,0-1 0,0 1 0,0-1 0,0 1 0,2-2 0,6-5 158,0-1-1,0 0 0,0 0 1,-1 0-1,-1-1 0,1-1 1,-1 1-1,-1-1 0,0 0 1,0-1-1,-1 0 0,-1 1 1,1-1-1,-2-1 0,0 1 1,0-1-1,2-18 0,-5 28-184,0 0 0,0 1 0,0-1 0,0 0 0,0 1 0,-1-1 0,1 0 0,0 0 0,-1 1 0,1-1 0,-1 0 0,0 1 0,0-1 0,1 1 0,-1-1 0,0 1 0,0-1 0,0 1 0,-1 0 0,1 0 0,0-1 0,0 1 0,-1 0 0,1 0 0,-1 0 0,1 0 0,-1 0 0,-1 0 0,0 0 16,0 0-1,0 0 1,0 1-1,0 0 1,0-1-1,0 1 1,0 0-1,0 0 1,0 1-1,0-1 1,0 1-1,0-1 1,0 1-1,0 0 1,-3 2-1,-10 5-105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18740,'4'18'1584,"-2"-8"-1184,-4-6-200,1-4 585,1-1-649,3-7-856,1-2 680,2-5-241,-2-4-119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 14555,'0'-6'496,"0"1"-17,0-1 0,0 1 0,0-1 0,-1 1 0,0-1 0,-2-8 0,2 14-406,1-1 1,0 0-1,-1 0 1,1 0-1,-1 0 1,0 1-1,1-1 1,-1 0-1,1 0 1,-1 1-1,0-1 1,0 0-1,1 1 1,-1-1-1,0 1 1,0-1-1,0 1 0,-1-1 1,1 1 5,-1 0 0,0-1-1,1 1 1,-1 0 0,0 0 0,1 0-1,-1 1 1,0-1 0,1 0 0,-1 1 0,0-1-1,1 1 1,-1-1 0,-1 2 0,-3 1-18,-1 1-1,1 0 1,0 0 0,1 0 0,-1 1 0,1 0 0,0 0-1,0 0 1,0 1 0,1-1 0,-1 1 0,2 0-1,-1 1 1,1-1 0,-5 12 0,4-8-66,0 1 1,1 0-1,0 0 0,1 0 1,0 1-1,1-1 1,0 0-1,1 1 0,1 13 1,0-20 2,-1 0 1,1 0 0,0-1 0,1 1 0,-1 0 0,1 0-1,0-1 1,0 1 0,0-1 0,1 0 0,-1 1-1,1-1 1,0 0 0,1-1 0,-1 1 0,6 5-1,-5-7 2,-1 0 0,1 0 0,-1 0 0,1 0 0,0-1-1,0 1 1,0-1 0,0 0 0,0-1 0,0 1-1,0 0 1,0-1 0,0 0 0,0 0 0,0 0 0,0-1-1,1 1 1,-1-1 0,0 0 0,6-3 0,1 0 24,-1 0 0,0-1 1,0-1-1,-1 0 1,1 0-1,-1-1 0,-1 0 1,1 0-1,-1-1 1,9-12-1,-11 13 27,0 0 0,-1 0 0,0-1 1,-1 1-1,1-1 0,-1 0 0,-1-1 0,0 1 0,0-1 0,0 1 0,-1-1 1,-1 0-1,2-13 0,-3 19-24,0 0 1,-1 0-1,1 0 0,0-1 1,-1 1-1,0 0 0,0 0 1,0 0-1,0 1 0,0-1 1,0 0-1,-1 0 0,1 1 1,-1-1-1,0 0 1,0 1-1,-4-4 0,3 3-29,-1 1-1,1-1 1,-1 1-1,1 0 1,-1 0-1,0 0 1,0 1-1,0-1 1,0 1 0,-1 0-1,-6-1 1,3 1-176,0 1 1,1 0-1,-1 0 1,0 0-1,0 1 1,1 1-1,-1-1 1,1 1-1,-1 0 1,1 1 0,0-1-1,-1 2 1,-10 6-1,-6 11 234,23-20-86,0 1 0,0-1 0,1 0 0,-1 0 0,0 0 0,1 1 0,-1-1 0,1 0 0,-1 1 1,1-1-1,-1 1 0,1-1 0,0 0 0,0 1 0,0-1 0,0 1 0,0-1 0,0 0 0,1 4 0,6 9-398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15763,'-1'-1'82,"0"0"-1,0 0 1,0 0 0,0 1-1,0-1 1,0 0-1,0 0 1,-1 1-1,1-1 1,0 1-1,0-1 1,-1 1-1,1-1 1,0 1 0,-1 0-1,1-1 1,0 1-1,-1 0 1,1 0-1,-1 0 1,-1 1-1,0-1 5,1 1-1,0 0 1,0 0-1,0 0 1,0 0-1,0 0 0,0 0 1,0 1-1,0-1 1,1 1-1,-4 3 1,0 0 12,1 1 1,0 0 0,0 1 0,0-1 0,1 0 0,-1 1 0,-1 8-1,3-7-61,0 0 0,0 0-1,1 1 1,0-1 0,0 11-1,1-15-33,1 0 0,-1-1 0,0 1 1,1 0-1,0 0 0,0 0 0,0 0 0,0-1 0,1 1 0,0-1 0,-1 1 0,1-1 0,3 4 0,-4-6-1,-1 0 0,1 0-1,0-1 1,0 1-1,-1 0 1,1 0 0,0-1-1,0 1 1,0 0 0,0-1-1,0 1 1,0-1 0,0 1-1,0-1 1,0 0 0,0 1-1,0-1 1,0 0 0,1 0-1,-1 0 1,0 0 0,0 0-1,0 0 1,0 0 0,1 0-1,1-1 4,-1 0-1,0 0 1,1 0-1,-1 0 1,0 0-1,0-1 1,0 1-1,0-1 1,0 1-1,-1-1 1,3-2-1,2-3 13,-1 0-1,1 0 1,-1-1-1,-1 0 1,5-10-1,-3 4 64,-1 0 1,5-25-1,-9 34-46,0 0 0,-1 0 1,1-1-1,-1 1 0,0 0 1,0 0-1,-1 0 0,0 0 0,1 0 1,-2 0-1,-1-7 0,2 11-26,1 0 0,-1 0-1,1 0 1,-1 0-1,1 0 1,-1 0 0,0 0-1,1 0 1,-1 0 0,0 0-1,0 0 1,0 0-1,0 1 1,0-1 0,0 0-1,0 1 1,0-1 0,0 0-1,0 1 1,0 0-1,0-1 1,0 1 0,0 0-1,-1-1 1,1 1 0,0 0-1,0 0 1,0 0-1,-1 0 1,1 0 0,0 0-1,0 0 1,0 1-1,-1-1 1,1 0 0,0 1-1,0-1 1,0 0 0,0 1-1,0 0 1,0-1-1,0 1 1,-1 1 0,-1-1-32,0 1 1,0 1-1,0-1 0,1 0 1,-1 1-1,1-1 1,0 1-1,0 0 1,0 0-1,0 0 0,0 0 1,1 0-1,-3 6 1098,3-8-1034,0-1 0,0 1 0,0-1 1,1 1-1,-1-1 0,0 1 0,0 0 0,0 0 0,1-1 0,-1 1 0,1 0 0,-1 0 0,0 0 0,1-1 0,-1 1 0,1 0 0,0 0 0,-1 2 0,-9 23-204,7-19 122,-14 36-405,23-95 1362,-2 38-736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14939,'1'-1'236,"-1"-1"1,1 1-1,-1-1 0,1 1 0,-1-1 1,1 1-1,-1-1 0,0 1 1,0-1-1,0 1 0,0-1 0,0 0 1,0 1-1,0-1 0,-1 1 0,0-3 1,1 3-173,0 1 1,0 0 0,-1-1-1,1 1 1,0 0 0,0 0-1,-1-1 1,1 1 0,0 0-1,0 0 1,-1-1 0,1 1-1,0 0 1,-1 0 0,1 0-1,0 0 1,-1-1-1,1 1 1,0 0 0,-1 0-1,1 0 1,0 0 0,-1 0-1,1 0 1,-1 0 0,1 0-1,-16 8 1090,5 3-1017,1 0 0,1 0 0,0 1 0,0 0 0,1 1 0,1-1-1,0 2 1,0-1 0,2 1 0,-7 22 0,9-25-141,0 1 0,1 0-1,0-1 1,1 1 0,1 0 0,0 0 0,0-1-1,4 24 1,-3-32 1,-1 0 0,1 0 0,0 0 0,0-1 0,0 1 0,0 0 0,0 0 0,0-1 0,1 1 0,0-1 0,-1 1 0,1-1 0,0 0 0,0 1 0,0-1 0,0 0 0,1 0 0,-1-1 0,0 1 0,1 0 0,0-1 0,-1 1 0,1-1 0,0 0 0,-1 0 0,1 0 0,0 0 0,0-1 0,0 1 0,0-1 0,0 0 0,0 0 0,0 0 0,0 0 0,0 0 0,0 0 0,0-1 0,-1 0 0,1 1 0,4-3 0,4-1 2,1 0 1,-1-1 0,-1 0 0,1-1 0,-1 0-1,0-1 1,0 0 0,-1 0 0,0-1 0,13-14-1,-5 3 32,-1-1 0,-1-1 0,25-43 0,-34 54-27,-1-1 0,0 0 1,-1 0-1,0-1 0,-1 1 0,0-1 0,2-15 1,-5 24 2,0 1 1,0-1 0,1 1-1,-2-1 1,1 1 0,0-1-1,0 1 1,-1 0 0,1-1-1,-1 1 1,0-1 0,0 1-1,0 0 1,0 0 0,0-1-1,0 1 1,-1 0 0,1 0-1,-1 0 1,1 0 0,-1 1 0,0-1-1,0 0 1,0 1 0,0-1-1,0 1 1,0 0 0,0-1-1,0 1 1,-1 0 0,1 0-1,0 1 1,-1-1 0,1 0-1,0 1 1,-1 0 0,1-1-1,-1 1 1,1 0 0,-1 0-1,-2 1 1,-3-1 28,-1 0 0,1 1-1,0 0 1,-1 1 0,-12 3 0,-9 6-19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20004,'12'12'1441,"-3"-2"-1193,-5-2-184,4-5 56,1 0-688,7-7 512,-2-11-185,9-10-95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17028,'3'2'147,"-1"0"1,0 0 0,0 1 0,0-1-1,-1 1 1,1-1 0,-1 1-1,1 0 1,-1-1 0,0 1 0,0 0-1,1 3 1,8 40 260,-8-34-80,41 222 982,-43-229-1304,1-1 1,0 0-1,1 0 1,-1 0 0,1 0-1,3 7 1,-4-11-4,-1 1 0,1 0 1,0-1-1,-1 1 0,1-1 1,0 1-1,-1-1 0,1 1 1,0-1-1,0 1 0,-1-1 0,1 1 1,0-1-1,0 0 0,0 0 1,0 1-1,-1-1 0,1 0 1,0 0-1,0 0 0,0 0 1,0 0-1,0 0 0,0 0 1,-1 0-1,1 0 0,0-1 1,0 1-1,0 0 0,0-1 1,-1 1-1,1 0 0,0-1 1,0 1-1,0-1 0,12-8 59,-1 0 1,-1-1-1,0 0 0,0-1 0,-1 0 1,0-1-1,12-19 0,4-3 78,-10 13-59,-3 4 25,0 1 0,1 0-1,30-25 1,-42 39-100,-1 1 0,1 0 0,-1 0 0,1 0 0,0 0 1,-1 0-1,1 0 0,0 1 0,0-1 0,0 0 0,0 1 0,-1 0 1,1-1-1,0 1 0,0 0 0,0 0 0,0 0 0,2 0 0,-3 1-2,0-1-1,1 1 0,-1-1 1,0 1-1,0 0 0,1 0 1,-1 0-1,0-1 0,0 1 0,0 0 1,0 0-1,0 0 0,-1 1 1,1-1-1,0 0 0,0 0 1,-1 0-1,2 3 0,1 5-6,-1 1-1,1-1 0,-2 1 1,1-1-1,-1 14 0,0-19-4,5 109-1292,-3-99 1106,-3-14 189,0 0 1,0-1-1,0 1 0,0 0 0,0 0 0,0 0 0,0 0 0,0 0 0,1 0 0,-1 0 0,0-1 0,0 1 0,0 0 0,0 0 0,0 0 0,0 0 0,0 0 0,1 0 0,-1 0 0,0 0 0,0 0 0,0 0 0,0 0 0,0 0 0,1 0 0,-1 0 0,0 0 0,0 0 0,0 0 0,0 0 0,0 0 1,1 0-1,-1 0 0,0 0 0,0 0 0,0 0 0,0 0 0,0 0 0,0 0 0,1 0 0,-1 1 0,0-1 0,0 0 0,0 0 0,0 0 0,0 0 0,0 0 0,0 0 0,0 0 0,0 0 0,1 1 0,-1-1 0,0 0 0,0 0 0,0 0 0,0 0 0,0 0 0,0 1 0,0-1 0,0 0 0,0 0 1,0 0-1,0 0 0,0 0 0,0 0 0,0 1 0,0-1 0,0 0 0,7-20-349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18020,'-3'9'1632,"3"8"-1280,0 13-192,2 3 969,1 7-841,1 5-200,0 1-336,3-1-289,-4-10 465,4-6-96,2-19-64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16524,'0'2'3168,"1"-5"-2552,1-2 2041,-1 0-801,4 0-1552,-1 5-1056,0 0-200,2-2 744,1-3-224,0 1-160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17540,'1'-6'215,"0"1"-1,0 0 1,0 0 0,1 1 0,-1-1-1,1 0 1,0 0 0,1 1 0,-1-1 0,1 1-1,0 0 1,0 0 0,0 0 0,1 0 0,0 0-1,7-5 1,4-3 233,0 0 0,1 1-1,20-10 1,-26 16-324,1 0 0,-1 0-1,1 1 1,0 1 0,20-5-1,-29 8-113,0-1 0,0 1 0,1 0 1,-1 0-1,0 0 0,0 0 0,0 1 0,0-1 0,0 0 0,0 1 0,0 0 0,0-1 0,0 1 0,0 0 0,0 0 0,2 1 0,-3 0-6,0-1-1,1 1 1,-1 0 0,0-1-1,0 1 1,0 0 0,0-1-1,-1 1 1,1 0 0,0 0-1,-1 0 1,1 0 0,-1 0-1,0 0 1,0 0-1,1 0 1,-1 0 0,0 0-1,-1 0 1,0 3 0,0 6-1,-2 0 0,1-1 0,-2 0 0,1 0 0,-1 0 0,-1 0 0,0 0 0,-10 15 0,-59 69 27,63-80-30,-2 2 0,7-11 0,1 0-1,1 0 1,-1 1 0,1 0 0,0 0 0,0 0-1,0 1 1,1-1 0,0 1 0,-4 13-1,7-19 0,0 0 0,0 1 0,0-1-1,0 0 1,0 0 0,1 0 0,-1 1 0,0-1-1,0 0 1,1 0 0,-1 0 0,1 0-1,-1 0 1,1 1 0,-1-1 0,1 0-1,0 0 1,-1 0 0,1 0 0,0-1-1,1 3 1,1-1-48,0-1 0,0 1 0,-1 0 1,1-1-1,0 1 0,1-1 0,5 2 0,2 0-381,0-1 0,0-1 1,20 1-1,-20-2 231,0-1 1,0 0 0,12-3-1,6-3-340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16700,'10'3'1640,"7"-3"-1216,3 0-248,4-3 1168,11-3-1256,2-2-464,5-4 336,1 1-120,-6-2-48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 15339,'6'-3'158,"0"0"-1,0 0 0,0 1 1,1 0-1,-1 0 0,1 0 1,-1 1-1,1-1 0,-1 2 1,1-1-1,0 1 1,0 0-1,-1 0 0,1 1 1,7 1-1,-11-1-106,1 0-1,-1 0 1,1 1-1,-1-1 1,1 1-1,-1 0 1,0 0 0,0 0-1,0 0 1,0 0-1,0 1 1,0-1 0,-1 1-1,1 0 1,-1 0-1,0 0 1,1 0 0,-1 0-1,-1 0 1,1 0-1,0 1 1,-1-1 0,0 1-1,0-1 1,0 1-1,0 0 1,-1-1 0,1 8-1,-1-1-13,0-1 1,-1 1-1,-1 0 0,1 0 1,-2-1-1,1 1 0,-1-1 0,-1 0 1,0 1-1,0-2 0,0 1 1,-1 0-1,-7 7 0,-10 15 134,-51 53-1,44-57-71,21-20-71,1 0 0,-1 0 0,1 1 0,0 0 0,1 0 0,-9 16 0,14-23-37,1 0 1,0 0 0,0 0-1,-1 0 1,1 0 0,0 0-1,0 0 1,0 0 0,0 0-1,0 1 1,1-1-1,-1 0 1,0 0 0,0 0-1,1 0 1,-1 0 0,1 0-1,-1 0 1,1 0 0,-1-1-1,1 1 1,-1 0 0,1 0-1,0 0 1,-1 0-1,1-1 1,0 1 0,0 0-1,0-1 1,0 1 0,0-1-1,1 2 1,3 1-54,0-1 1,1 1-1,-1-1 0,10 3 1,-5-3 178,-1 0 0,1-1 0,0 0 0,-1-1 0,1 0 0,0-1 0,0 1 0,-1-2 0,14-3 1,22-7-38</inkml:trace>
  <inkml:trace contextRef="#ctx0" brushRef="#br0" timeOffset="1">488 97 17684,'-1'0'83,"-1"0"0,1 1 0,-1-1 0,0 0 1,1 1-1,0 0 0,-1-1 0,1 1 0,-1 0 0,1-1 1,0 1-1,-1 0 0,1 0 0,0 0 0,0 0 0,0 0 1,0 1-1,-1 0 0,-18 28 4,18-26 3,-9 18 28,0 0 0,2 1-1,0 0 1,2 1 0,0 0-1,1 0 1,2 0 0,-2 37-1,6-61-116,-1 8 2,1-1-1,1 0 1,-1 0 0,3 9-1,-3-15 5,0 0 0,0 1 0,1-1 0,-1 0 0,0 0 0,1 1 0,-1-1 0,1 0 0,0 0 0,-1 0 0,1 0 0,0 0 0,0 0 0,-1 0-1,1 0 1,0 0 0,0 0 0,0 0 0,0-1 0,0 1 0,1 0 0,-1-1 0,0 1 0,0-1 0,0 1 0,1-1 0,-1 1 0,0-1 0,0 0 0,1 0 0,1 1-1,2-2 33,0 0-1,-1-1 0,1 1 0,-1-1 1,1 0-1,-1 0 0,0 0 0,0 0 1,0-1-1,0 0 0,0 1 0,-1-2 1,1 1-1,-1 0 0,5-6 0,6-9 294,23-35-1,-28 40-163,-1-1-1,0 0 1,-1 0-1,-1-1 1,0 1-1,-1-1 0,0-1 1,-1 1-1,-1-1 1,1-19-1,-4 33-147,0 0 1,0 0-1,0 0 0,0 0 1,0 0-1,-1 0 0,1 0 1,-1 0-1,1 0 0,-1 1 1,0-1-1,0 0 0,1 0 0,-1 1 1,-2-3-1,2 3-22,1 1 1,-1-1-1,0 1 0,0-1 0,0 1 1,0-1-1,1 1 0,-1-1 0,0 1 1,0 0-1,0-1 0,0 1 0,0 0 1,0 0-1,0 0 0,0 0 0,0 0 0,0 0 1,0 0-1,0 0 0,-1 0 0,-2 1-93,0 1-1,0-1 0,0 1 0,1 0 0,-1 0 0,0 0 0,1 0 0,0 0 1,-1 1-1,1 0 0,-5 5 0,1 0-151,0 1 0,1-1 0,1 1 0,-1 0 0,2 0 1,-1 1-1,-5 18 0,4-1-403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14083,'2'20'1328,"-2"-2"-992,0-5-272,3-6 537,4-10-377,0-9-16,3-9-176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14547,'-7'2'234,"0"0"-1,0 0 1,0 0 0,1 1-1,-1 0 1,1 1 0,-1 0-1,1 0 1,1 0 0,-1 0-1,0 1 1,1 0 0,-7 8-1,8-9-163,1 0-1,0 0 0,0 0 1,0 0-1,1 1 0,-1-1 1,1 1-1,0-1 1,0 1-1,1 0 0,-1 0 1,1 0-1,0 0 0,0 0 1,1 0-1,0 0 0,0 0 1,0 0-1,0 0 0,2 6 1,-2-9-69,1-1-1,-1 1 1,1 0 0,0 0 0,0 0-1,0-1 1,0 1 0,0 0 0,0-1-1,0 1 1,0-1 0,1 0 0,-1 1-1,1-1 1,-1 0 0,1 0 0,-1 0-1,1 0 1,0 0 0,0 0 0,-1 0-1,1 0 1,0-1 0,0 1 0,0-1-1,0 1 1,0-1 0,0 0 0,-1 0-1,1 0 1,0 0 0,0 0 0,0 0-1,0 0 1,3-2 0,3 0 62,0 0 1,-1 0-1,1-1 0,-1 0 0,0 0 1,0-1-1,10-6 0,-7 2 121,0 0-1,0-1 0,0 0 1,-1 0-1,10-13 0,-15 16-27,0 0 1,0 0-1,0-1 0,-1 1 0,0-1 0,0 0 0,0 0 1,-1 0-1,0 0 0,1-12 0,-3 17-115,1 1-1,-1-1 1,0 0 0,0 1-1,0-1 1,0 0 0,0 0-1,-1 1 1,1-1 0,0 0-1,-1 1 1,1-1 0,-1 0-1,0 1 1,0-1 0,1 1-1,-1-1 1,0 1 0,0-1-1,0 1 1,-3-3 0,2 3-18,1 1 1,-1-1-1,0 0 1,0 0-1,0 1 0,0-1 1,0 1-1,0-1 1,0 1-1,0 0 1,0 0-1,0 0 1,0 0-1,0 0 1,-3 1-1,-5 1-26,0 1-1,0 0 1,1 0-1,0 1 1,-1 1-1,-8 5 1,3 0-249,-1 0-1,-20 19 1,30-23 199,1-1 1,-1 1-1,1 0 0,0 0 0,0 1 0,1 0 0,0 0 0,-5 10 1,9-17 52,0 0 1,0 0-1,0 0 1,0 1 0,0-1-1,0 0 1,0 0 0,-1 1-1,1-1 1,0 0 0,0 0-1,0 0 1,0 1-1,0-1 1,0 0 0,0 0-1,0 1 1,0-1 0,1 0-1,-1 0 1,0 1 0,0-1-1,0 0 1,0 0 0,0 0-1,0 1 1,0-1-1,0 0 1,1 0 0,-1 0-1,0 1 1,0-1 0,0 0-1,0 0 1,1 0 0,-1 0-1,0 1 1,0-1-1,0 0 1,1 0 0,-1 0-1,0 0 1,0 0 0,1 0-1,-1 0 1,0 0 0,0 0-1,1 0 1,-1 0 0,15-1-117,-13 1 111,27-6-149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66 16548,'-8'10'630,"-1"0"1,0 0 0,-19 15 0,19-18-396,0 1 0,1 0 0,0 0 0,0 1 0,-7 11-1,14-19-250,0 1 0,0 0 0,0 0 0,0-1 1,1 1-1,-1 0 0,0 0 0,1 0 0,-1 0 0,1 0 0,0 0 0,-1 0 0,1 0 0,0 0 0,0 0 0,1 0 0,-1 0 0,0 0 0,1 0 0,-1 0 0,1 0 0,-1 0 0,1 0 0,0 0 0,0-1 0,0 1 0,0 0 0,0-1 0,0 1 0,1 0 0,-1-1 0,0 1 0,1-1 0,-1 0 0,1 0 0,2 2 0,0 0-12,1-1-1,-1 1 0,0-1 1,1 0-1,-1-1 1,1 1-1,0-1 0,0 0 1,-1 0-1,1 0 1,0-1-1,0 0 0,0 0 1,6 0-1,-3-2 50,0 0-1,-1-1 1,1 0-1,-1 0 1,1 0-1,-1-1 0,0 0 1,0 0-1,0-1 1,-1 0-1,0 0 1,0-1-1,0 0 1,7-9-1,-7 8 89,0-1 1,-1 0-1,0 0 0,0 0 0,-1 0 1,0-1-1,-1 1 0,0-1 0,0 0 0,-1 0 1,0 0-1,1-13 0,-3 18-47,0 1-1,0-1 1,0 1-1,-1-1 1,1 1-1,-1-1 1,0 1-1,0-1 1,0 1-1,-1 0 1,1-1-1,-1 1 1,1 0-1,-4-4 1,3 5-23,1 0 1,-1 1-1,0-1 0,0 1 1,0-1-1,0 1 0,0 0 1,0 0-1,0-1 0,0 2 0,0-1 1,-1 0-1,1 0 0,0 1 1,-1-1-1,1 1 0,0 0 1,-1-1-1,1 1 0,0 0 1,-1 1-1,-3-1 0,-1 2-7,-1 0-1,0 0 1,1 1 0,-1 0-1,1 0 1,0 1-1,0 0 1,0 0 0,0 1-1,1 0 1,0 0-1,-10 10 1,8-6-179,0 0 1,1 0-1,0 1 1,0-1-1,1 2 1,0-1-1,1 1 1,-4 11-1,8-19 45,0 0-1,0 0 1,0 0-1,1 0 1,-1 0-1,1 0 1,0 0-1,0 0 1,0 5-1,0-7 75,1 0-1,-1 0 0,0 0 0,1-1 1,-1 1-1,1 0 0,-1 0 0,1 0 0,0-1 1,-1 1-1,1 0 0,0-1 0,-1 1 1,1 0-1,0-1 0,0 1 0,0-1 1,-1 1-1,1-1 0,0 1 0,0-1 1,0 0-1,0 0 0,0 1 0,0-1 1,0 0-1,0 0 0,0 0 0,0 0 1,0 0-1,0 0 0,1 0 0,17-1-539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16844,'0'-1'172,"1"0"0,-1 0 0,0 0 0,1 0 0,-1 0 0,0 0 1,0 0-1,0 0 0,0 1 0,0-1 0,0 0 0,0 0 0,0 0 1,0 0-1,0 0 0,-1 0 0,1-2 0,-1 3-91,1 0 1,-1 0-1,1 0 0,0 0 1,-1-1-1,1 1 0,-1 0 0,1 0 1,0 0-1,-1 0 0,1 0 0,-1 0 1,1 0-1,-1 0 0,1 0 1,0 0-1,-1 0 0,1 0 0,-1 1 1,1-1-1,0 0 0,-1 0 0,1 0 1,0 1-1,-1-1 0,0 0 1,-28 24 1801,13-9-1624,1 1 1,1 0 0,-19 31-1,25-35-314,1 0 1,1 0-1,0 1 0,1 0 0,0 0 0,-5 23 1,9-33 27,1 0 0,-1-1 0,1 1 1,0 0-1,0 0 0,0 0 0,0 0 1,1 0-1,-1 0 0,1-1 0,-1 1 1,1 0-1,0 0 0,0-1 0,1 1 1,2 4-1,-3-5 3,1-1 1,-1 1-1,1 0 0,0-1 1,0 0-1,0 1 0,0-1 0,0 0 1,0 0-1,0 0 0,0 0 1,1-1-1,-1 1 0,0 0 1,0-1-1,1 0 0,-1 1 0,0-1 1,1 0-1,3-1 0,3 0-22,0 0 0,0-1 0,0 0 0,0 0 0,-1-1 0,1-1 0,-1 1 0,0-1 0,0-1 0,13-9-1,-15 10 58,-1 1 0,0-2-1,-1 1 1,1 0-1,-1-1 1,0 0 0,0 0-1,0 0 1,0-1-1,-1 1 1,0-1 0,0 0-1,-1 0 1,0 0-1,0 0 1,2-6 0,-4 9-26,0 1 1,-1-1 0,1 0 0,0 1 0,-1-1-1,1 1 1,-1-1 0,0 1 0,0 0 0,0-1-1,0 1 1,0 0 0,0-1 0,-1 1 0,1 0-1,-1 0 1,1 0 0,-1 0 0,0 0 0,0 1-1,0-1 1,0 0 0,0 1 0,0 0 0,0-1-1,-1 1 1,1 0 0,-3-1 0,-8-3 18,-1 0 0,1 0 1,-24-3-1,34 7-21,-33-7-114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14299,'10'-10'840,"15"-17"-792,13-12-24,21-12 56,12-8-64,14-8 0,2-5-16,1 3 16,-5-3-72,-10 12 1729,-9 2-1545,-14 3 128,-12-1 120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17 442 12147,'-15'0'1160,"14"-7"-728,11-6-208,13-13 1400,11-8-1304,15-12-120,5-6-40,9-2-296,3-1 56,-13-2 80,-13 4-8,-17 9-104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13579,'13'3'800,"6"-12"-768,1-7-8,12-11 64,6-4-72,11-18 24,4-4-24,1-12-8,-2-5 24,-7-10-16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13467,'13'-2'1192,"8"-13"-960,18-21-96,8-7 560,16-13-816,3-7 160,6-15 0,0-6 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42 15603,'-1'-3'108,"1"1"-1,-1 0 0,0 0 0,0 0 1,0 0-1,-1 0 0,1 0 0,0 0 1,-1 0-1,1 0 0,-1 1 0,0-1 1,1 1-1,-1-1 0,0 1 0,0 0 1,0-1-1,0 1 0,0 0 0,-4-1 1,2 1-14,0 1 1,1-1 0,-1 1-1,0 0 1,1 0 0,-1 1-1,1-1 1,-1 1 0,0-1 0,1 1-1,-1 0 1,-3 2 0,-4 2 6,0 0 0,1 1 0,-1 1 0,1-1 0,0 2 0,1-1 0,-9 10 0,9-8-39,0 1 0,1 1 1,-14 22-1,19-29-39,0 1 0,1 0 0,0 0 0,0 0 0,0 0 1,1 1-1,0-1 0,0 0 0,0 1 0,1-1 0,-1 1 0,2 6 0,-1-10-11,0 1 0,1-1 0,0 0 0,-1 0 0,1 0 0,0 0 0,0 1 0,0-1 0,1-1 0,-1 1 0,0 0 0,1 0 0,-1 0 0,1-1 0,0 1 0,0-1 0,-1 1 0,1-1 0,0 1 0,0-1 0,0 0 0,0 0 0,0 0 0,1-1 0,-1 1 0,0 0 0,0-1 0,4 1 0,3 1 23,0-1 1,1-1 0,0 1-1,-1-2 1,16-1 0,-8-1 59,0 0 1,-1-2-1,1 0 0,-1 0 1,-1-2-1,23-11 1,-30 13 4,0 1 0,0-1 0,-1-1-1,1 1 1,-1-1 0,-1-1 0,1 1 0,-1-1 0,0 0 0,0 0 0,-1-1 0,0 0 0,5-12 0,-8 17-73,-1 0 0,0 0-1,0 0 1,-1 0 0,1 0 0,0 0 0,-1 0 0,0 0-1,0 0 1,0 0 0,0 0 0,0 0 0,-1 0 0,1 0-1,-1 0 1,0 0 0,0 0 0,0 0 0,0 1 0,0-1-1,-1 0 1,1 1 0,-1-1 0,0 1 0,0-1 0,1 1-1,-2 0 1,1 0 0,0 0 0,0 0 0,-1 0 0,1 0-1,-1 0 1,0 1 0,1 0 0,-1-1 0,0 1 0,0 0 0,-3-1-1,0 1-153,0-1 0,1 1-1,-1-1 1,0 2 0,0-1 0,0 1-1,0 0 1,0 0 0,0 0-1,0 1 1,0 0 0,0 0 0,0 1-1,0 0 1,0 0 0,1 0-1,-1 0 1,1 1 0,-8 5 0,-6 13-375,2 2-137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4 401 14939,'-3'0'1400,"4"-8"-1087,8-17-137,4-5 496,5-7-288,2-3-128,6-7-568,3-5-128,1 1 360,0-1-80,-6-7-88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13955,'1'7'912,"0"-3"-808,4-4-48,6-3 256,6-7-32,8-11 16,3-7-16,7-12-15,1-6 31,2-8-120,4-1 8,-1-6-24,-2-11-24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13635,'-22'22'2554,"21"-20"-1806,3-4-81,13-11 166,271-245 852,-189 175-1587,66-60-1859,-153 138 1135,-6 5 181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15891,'1'-3'158,"0"-1"0,0 1 0,1-1 0,0 1 0,-1-1 0,1 1 0,0 0 0,1 0 0,-1 0 0,1 0 0,-1 0 0,1 0-1,0 1 1,0-1 0,0 1 0,0 0 0,0 0 0,6-3 0,1 0-20,0 1 0,-1 0 0,1 0 0,1 1 0,14-3 0,-22 5-134,0 1 0,0-1 0,0 1 0,0 0 0,0 0 0,0 0 0,0 0 0,0 1 0,0-1 0,0 1 0,0-1 0,0 1 0,0 0-1,0 0 1,0 1 0,-1-1 0,1 1 0,-1-1 0,1 1 0,-1 0 0,1 0 0,-1 0 0,0 0 0,0 0 0,0 0 0,3 5 0,-3-3-17,0 0 0,0 0-1,-1 1 1,1-1 0,-1 1 0,0 0 0,0-1-1,-1 1 1,1 0 0,-1-1 0,0 1 0,-1 0 0,1-1-1,-1 1 1,0 0 0,-2 7 0,-4 6-17,0-1 0,-1 0 0,-1 0 0,-1-1 0,-1 0 0,0-1 0,-25 27 0,36-42 29,0 0 0,-1 0 1,1 0-1,0 1 0,0-1 0,0 0 0,-1 0 1,1 0-1,0 0 0,0 0 0,0 1 1,-1-1-1,1 0 0,0 0 0,0 0 1,0 1-1,0-1 0,0 0 0,-1 0 1,1 0-1,0 1 0,0-1 0,0 0 1,0 0-1,0 1 0,0-1 0,0 0 0,0 0 1,0 1-1,0-1 0,0 0 0,0 0 1,0 1-1,0-1 0,0 0 0,0 0 1,0 1-1,0-1 0,0 0 0,1 0 1,-1 0-1,0 1 0,0-1 0,0 0 1,0 0-1,0 0 0,1 1 0,-1-1 0,0 0 1,0 0-1,0 0 0,1 0 0,-1 1 1,0-1-1,0 0 0,0 0 0,1 0 1,-1 0-1,0 0 0,0 0 0,1 0 1,-1 0-1,0 0 0,1 0 0,18 0-20,-16 0 13,13-2-23,0 2-1,0 0 1,0 1-1,0 1 1,16 3-1,-27-4 5,0 0 1,-1 0-1,1 1 0,0 0 0,-1 0 0,1 0 1,-1 0-1,1 0 0,-1 1 0,0 0 0,0 0 0,0 0 1,-1 0-1,1 1 0,-1 0 0,0-1 0,0 1 0,0 0 1,0 1-1,3 7 0,-5-11 20,-1 1 0,1-1-1,-1 1 1,0-1 0,1 1 0,-1-1 0,0 1 0,0 0-1,0-1 1,0 1 0,0-1 0,0 1 0,-1-1 0,1 1-1,-1-1 1,1 1 0,-1-1 0,1 1 0,-2 2-1,0-1 21,0-1 0,-1 1 0,1-1-1,0 0 1,-1 0 0,1 1-1,-1-1 1,0-1 0,-3 3 0,-6 2 122,-1 0 0,0-2 0,-20 6 0,32-9-122,-20 5 125,-49 11 457,62-15-593,1-1 0,0 0 0,-1-1 0,1 0 0,-1 0 1,1-1-1,-9-1 0,15 2-27,-1-1 1,1 1 0,0-1-1,0 1 1,-1-1-1,1 0 1,0 0-1,0 0 1,0 1-1,0-1 1,0 0-1,0 0 1,0-1 0,0 1-1,1 0 1,-1 0-1,0 0 1,1 0-1,-1-1 1,1 1-1,-1 0 1,1-1 0,-1 1-1,1 0 1,0-1-1,0 1 1,0 0-1,0-1 1,0 1-1,0 0 1,0-1-1,0-2 1,2-17-240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22 360 12859,'-6'9'561,"-8"15"1273,14-24-1815,-1 0 0,1 0 0,0 0 0,0 0-1,0 0 1,0 0 0,0 1 0,0-1 0,0 0 0,0 0 0,0 0 0,0 0 0,0 0-1,0 0 1,0 0 0,0 1 0,0-1 0,0 0 0,0 0 0,0 0 0,0 0 0,0 0-1,0 0 1,0 1 0,0-1 0,0 0 0,0 0 0,0 0 0,0 0 0,0 0 0,0 0 0,0 1-1,0-1 1,0 0 0,1 0 0,-1 0 0,0 0 0,0 0 0,0 0 0,0 0 0,0 0-1,0 0 1,0 0 0,1 0 0,-1 0 0,0 1 0,13-7 612,19-15-218,-1-1 0,-1-1 1,45-46-1,70-93-84,-76 81-500,-53 68 383,-14 13-196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15811,'1'-17'5168,"-6"25"-4540,-11 30-555,-4 6-36,1 2 0,-22 88 0,41-132-38,-1 0 0,1 1 0,0-1-1,0 1 1,-1-1 0,2 0 0,-1 1 0,0-1-1,1 3 1,-1-4 0,0-1-1,1 1 1,-1 0-1,0-1 1,0 1-1,1-1 1,-1 1-1,1-1 1,-1 1-1,0-1 0,1 1 1,-1-1-1,1 1 1,-1-1-1,1 1 1,0-1-1,-1 0 1,1 1-1,-1-1 1,1 0-1,1 1 1,1-1-3,0 0 0,0 0 1,0 0-1,-1 0 0,1-1 1,0 1-1,0-1 0,0 0 1,0 1-1,0-2 0,-1 1 0,1 0 1,2-2-1,86-47 6,-62 32-95,1 1 1,57-22-1,-56 34-588,-31 5 666,0-1 0,1 1 0,-1 0 0,1 0 0,-1 0 0,1 0 0,-1 0 0,1 0 0,-1 0 0,1 0 0,-1 0 0,1 0 0,-1 0 0,1 0 0,-1 0 0,0 0 0,1 1 0,-1-1 0,1 0 0,-1 0 0,1 0 0,-1 1 0,0-1 0,1 0 0,-1 1 0,1-1 0,-1 0 0,0 1 0,0-1 0,1 0 0,-1 1 0,0-1 0,1 1 0,-1-1 0,0 0 0,0 1 1,0-1-1,0 1 0,1-1 0,-1 1 0,0-1 0,0 1 0,0-1 0,0 1 0,0-1 0,0 1 0,0-1 0,0 1 0,0-1 0,0 0 0,-1 1 0,1-1 0,0 1 0,0-1 0,0 1 0,0-1 0,-1 1 0,1-1 0,-1 1 0,-7 7-327,-5-2-102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14635,'0'0'1184,"-5"1"-920,-4 5-128,2 1 521,-3 3-297,6 2-184,1 2-64,-2 5-112,0 4-24,5 4-96,0 6-104,0 6 1088,-2-1-840,-5-1 40,1-1 32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15283,'23'-24'2433,"-24"30"-1879,0 0 1,0 0-1,-1-1 1,0 1 0,-4 9-1,-18 29-431,5-11 214,1 1 0,2 1-1,-20 60 1,35-92-309,0 0 0,0 1 0,1-1 0,-1 0 1,1 1-1,0-1 0,0 1 0,0-1 0,0 0 0,1 1 0,-1-1 1,1 0-1,0 1 0,0-1 0,0 0 0,0 0 0,1 0 1,0 0-1,2 4 0,-2-4-70,0-1 1,0 0-1,1 0 0,-1 0 1,1-1-1,-1 1 1,1-1-1,0 1 0,0-1 1,-1 0-1,1 0 1,0 0-1,0 0 1,0-1-1,0 1 0,0-1 1,0 0-1,1 1 1,-1-1-1,0-1 0,5 0 1,0-1-199,0 0 1,0-1-1,0 0 1,0 0-1,0-1 1,-1 0-1,0 0 0,0 0 1,0-1-1,-1 0 1,1-1-1,5-6 1,11-10-516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15347,'-8'18'1369,"0"7"-913,1-1-200,1 6 496,3-1-144,2-2-200,1 0-136,1-7-296,5-4-192,4-10-408,0-8-16,3-11 456,1-5-120,8-8-152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15499,'-3'3'200,"1"0"-1,-1 0 0,0 0 0,1 0 1,0 1-1,0-1 0,0 1 1,0-1-1,0 1 0,1 0 0,-2 5 1,-9 44 264,11-45-462,0 0 1,0 0-1,1 0 1,0 0-1,1 0 1,2 14-1,-3-20 28,0-1 0,1 1 0,-1-1 0,0 1 0,1-1 0,0 1 0,-1-1 0,1 1 0,0-1 0,-1 0 0,1 1 0,0-1 0,0 0 0,0 0 0,0 0 0,0 0 0,0 0 0,1 0 0,-1 0 0,0 0 0,0 0-1,1 0 1,-1-1 0,1 1 0,-1 0 0,0-1 0,1 0 0,-1 1 0,1-1 0,-1 0 0,1 1 0,-1-1 0,1 0 0,0 0 0,-1 0 0,1-1 0,-1 1 0,1 0 0,-1 0 0,1-1 0,2-1 0,1 0 133,-1 0 0,1-1 0,0 1 0,-1-1 0,0-1 0,0 1 1,0 0-1,0-1 0,0 0 0,-1 0 0,6-8 0,-4 4 127,0 0 0,0 0 1,-1 0-1,0-1 0,5-16 0,-8 23-264,-1-1 0,1 0-1,-1 0 1,1 1 0,-1-1 0,0 0 0,0 1-1,0-1 1,-1 0 0,1 0 0,-1 1 0,1-1-1,-1 0 1,0 1 0,0-1 0,0 1 0,0-1-1,-1 1 1,-2-5 0,3 6-126,-1 0 0,1-1 1,-1 1-1,1 0 0,-1 0 0,0 0 0,1 0 1,-1 0-1,0 1 0,1-1 0,-1 0 0,0 1 1,0-1-1,0 1 0,0 0 0,0 0 0,0-1 1,1 1-1,-1 0 0,0 1 0,0-1 0,0 0 1,0 1-1,0-1 0,1 1 0,-1-1 0,0 1 1,0 0-1,-2 1 0,-4 4-507,4 2-169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17188,'-3'6'2040,"0"-1"-1256,3 3-360,-1-3 1945,1 0-1929,0-4-1272,1 0 864,5-1-280,-1-2-208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14475,'-19'18'2097,"14"-14"-1991,0 0 1,0 0 0,1 1 0,0 0 0,0-1-1,0 2 1,0-1 0,1 0 0,0 1-1,0-1 1,0 1 0,-1 7 0,2-8-97,1-1-1,0 1 1,1 0 0,-1-1 0,1 1-1,0 0 1,0 0 0,0 0-1,1-1 1,2 10 0,-3-12 8,1-1 1,-1 1-1,1-1 1,0 1-1,0-1 1,0 1-1,0-1 1,0 1-1,0-1 1,0 0-1,0 0 0,1 1 1,-1-1-1,0 0 1,1 0-1,-1 0 1,1-1-1,-1 1 1,1 0-1,0 0 1,-1-1-1,1 1 0,0-1 1,-1 0-1,1 1 1,0-1-1,0 0 1,-1 0-1,1 0 1,0 0-1,-1 0 1,4-1-1,1 0 126,0-1 0,-1 0 0,1 0 0,0 0 1,-1-1-1,1 0 0,-1 0 0,0 0 0,0-1 0,0 0 0,-1 0 0,1 0 1,6-9-1,-7 10 1,-1-1 1,0 0-1,0 0 0,-1 1 1,1-2-1,-1 1 1,0 0-1,0 0 1,0-1-1,0 1 1,-1-1-1,0 0 0,0 1 1,0-1-1,-1 0 1,1 1-1,-1-1 1,-1-6-1,1 10-161,-1-1-1,0 0 1,1 0-1,-1 0 1,0 1 0,0-1-1,0 1 1,0-1-1,0 0 1,-1 1 0,1 0-1,0-1 1,-1 1-1,1 0 1,-1 0 0,1 0-1,-1 0 1,0 0-1,1 0 1,-1 0-1,-2-1 1,-1 1-94,0-1-1,1 1 0,-1 0 1,0 1-1,1-1 1,-1 1-1,-7 0 0,-13 2-295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12507,'0'0'59,"-1"0"0,1 0 1,0 0-1,-1 0 0,1 0 1,0 1-1,0-1 0,-1 0 1,1 0-1,0 0 0,0 1 1,-1-1-1,1 0 0,0 0 1,0 1-1,0-1 0,-1 0 0,1 1 1,0-1-1,0 0 0,0 1 1,0-1-1,0 0 0,0 0 1,0 1-1,0-1 0,0 0 1,0 1-1,0-1 0,0 0 1,0 1-1,0-1 0,0 0 1,0 1-1,0-1 0,0 0 1,0 1-1,0-1 0,0 0 1,1 1-1,-1-1 0,0 0 1,0 0-1,0 1 0,1-1 0,-1 2 42,1-1-1,0 0 1,-1 1-1,1-1 1,0 0-1,0 0 1,0 1-1,0-1 1,0 0-1,0 0 0,1 1 1,4 1 110,-1-1 1,0 0-1,1-1 1,-1 1-1,1-1 0,0 0 1,-1 0-1,1-1 1,11 0-1,53-7 860,-67 6-1023,162-30 1291,-92 15-1099,148-11 1,-181 25-551,0 3 0,0 1 0,1 2 1,-1 2-1,54 15 0,-93-21 268,0 0 0,0 1 1,0-1-1,0 0 0,0 1 0,0-1 1,0 0-1,0 0 0,1 0 0,-1 0 1,0 0-1,0 0 0,0 0 0,0 0 1,0-1-1,0 1 0,0 0 0,0 0 1,0-1-1,0 1 0,0-1 0,0 1 1,0-1-1,0 0 0,0 1 0,0-2 1,1 1-130,-2-1 0,1 0 1,0 0-1,0 0 0,-1 0 1,1 0-1,-1 0 0,1 0 1,-1 0-1,0 0 0,0 0 1,0-4-1,0 4-315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16604,'0'0'57,"0"-1"0,1 1-1,-1 0 1,0 0 0,0 0 0,0 0 0,0 0 0,0 0 0,0 0 0,1 0 0,-1 0 0,0 0 0,0 0 0,0 0 0,0 0 0,0-1 0,0 1 0,0 0 0,0 0 0,0 0 0,1 0 0,-1 0 0,0 0 0,0-1 0,0 1 0,0 0 0,0 0 0,0 0 0,0 0 0,0 0 0,0 0 0,0-1 0,0 1 0,0 0 0,0 0 0,0 0 0,0 0 0,0 0 0,0 0 0,0-1 0,0 1 0,0 0 0,-1 0 0,1 0 0,0 0 0,0 0 0,0 0 0,0-1 0,0 1 0,0 0 0,0 0 0,0 0 0,0 0 0,-1 0-1,1 0 1,0 0 0,0 0 0,0 0 0,0 0 0,0 0 0,0 0 0,-1 0 0,1-1 0,0 1 0,0 0 0,0 0 0,0 0 0,-1 0 0,10-6 974,-6 4-962,1 1 0,0-1 1,0 1-1,0 0 0,0 0 0,1 1 0,-1-1 0,0 1 1,0 0-1,0 0 0,0 1 0,1-1 0,-1 1 1,0 0-1,0 0 0,0 0 0,0 0 0,0 1 1,-1-1-1,1 1 0,6 5 0,-7-6-80,-1 1-1,1 0 1,-1 0-1,0 1 1,0-1-1,0 0 1,0 1-1,-1-1 1,1 1-1,-1-1 1,1 1-1,-1 0 1,0-1-1,0 1 1,0 0-1,0 0 1,-1 0-1,1 0 1,-1 0-1,0 0 1,0 0-1,0 0 1,0 0-1,0 0 1,0 0-1,-1 0 1,0 0-1,1 0 1,-1 0-1,-2 3 1,0 0-120,0 0 0,0-1 0,-1 0 0,1 0 0,-1 0 0,-1 0 0,-7 8 1,13-12 53,1 1 1,-1 0-1,1-1 1,0 1 0,-1-1-1,1 0 1,0 0 0,0 1-1,0-1 1,0 0-1,0 0 1,3 0 0,3 4-102,-4-3 120,13 7-105,0 1 0,0 1 0,-1 0 0,0 1 1,-1 1-1,16 17 0,-30-29 164,0 1 0,0-1 0,0 1 0,0-1 0,0 1 0,0-1 0,0 1 1,-1 0-1,1-1 0,-1 1 0,1 0 0,-1 0 0,1 0 0,-1-1 0,0 1 0,0 0 0,0 0 0,0 0 0,0-1 0,0 1 0,-1 0 0,1 0 0,-1 0 0,1-1 0,-1 1 0,0 0 0,1-1 0,-1 1 0,0 0 1,0-1-1,0 1 0,0-1 0,-1 1 0,1-1 0,0 0 0,0 0 0,-1 1 0,1-1 0,-1 0 0,-1 1 0,-6 4 108,-1 0 0,0-1 0,0 0 0,0 0-1,-14 3 1,-12 4 539,-58 10 0,78-19-465,0-1 1,0-1-1,-1 0 0,1-1 0,0-1 0,-21-3 0,36 4-205,1 0 1,-1 0-1,0 0 0,0 0 0,0 0 0,0 0 1,1 0-1,-1-1 0,0 1 0,0 0 0,1 0 1,-1-1-1,0 1 0,0-1 0,1 1 1,-1 0-1,0-1 0,1 1 0,-1-1 0,0 0 1,1 1-1,-1-1 0,1 0 0,-1 1 0,1-1 1,0 0-1,-1 1 0,1-1 0,-1 0 0,1 0 1,0 1-1,0-1 0,0 0 0,-1 0 0,1 0 1,0 0-1,0 1 0,0-2 0,1-2-62,1 1-1,-1-1 1,1 1-1,0-1 1,-1 1 0,1 0-1,3-4 1,-4 7 93,16-26-399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14619,'24'-66'4364,"-24"67"-4332,0-1 1,0 0-1,1 0 0,-1 1 1,0-1-1,0 0 1,0 0-1,0 1 1,0-1-1,1 0 1,-1 0-1,0 0 0,0 1 1,0-1-1,1 0 1,-1 0-1,0 0 1,0 0-1,0 1 0,1-1 1,-1 0-1,0 0 1,0 0-1,1 0 1,-1 0-1,0 0 1,0 0-1,1 0 0,-1 0 1,0 0-1,1 0 1,-1 0-1,0 0 1,0 0-1,1 0 0,-1 0 1,0 0-1,0 0 1,1 0-1,-1 0 1,0-1-1,0 1 0,0 0 1,1 0-1,-1 0 1,0 0-1,0-1 1,1 1-1,-1 0 1,0 0-1,0 0 0,0-1 1,0 1-1,0 0 1,1 0-1,-1 0 1,0-1-1,0 1 0,0 0 1,0 0-1,0-1 1,0 1-1,6 22 359,6 128-111,-10-102-206,-2-48-73,5 25 47,-5-24-46,0-1 0,0 1 0,1 0 0,-1-1 0,0 0 0,1 1 0,-1-1 0,0 1 0,1-1 0,-1 1 0,1-1 0,-1 0 0,1 1 0,-1-1 0,1 0 0,-1 1 1,1-1-1,-1 0 0,1 0 0,-1 1 0,1-1 0,-1 0 0,1 0 0,0 0 0,-1 0 0,1 0 0,-1 0 0,1 0 0,0 0 0,-1 0 0,1 0 0,-1 0 0,1 0 0,0-1 0,-1 1 0,1 0 0,-1 0 0,1 0 0,-1-1 0,1 1 0,-1 0 0,1-1 0,-1 1 0,1-1 0,14-11 51,-1 0-1,0-1 1,-1 0-1,-1-1 1,16-22-1,4-4 39,-17 22-50,0-1-5,1 1 1,1 1-1,24-21 0,-39 37-36,0-1 0,0 1-1,0 0 1,0-1 0,0 1-1,0 0 1,1 0 0,-1 0-1,0 1 1,0-1-1,5 0 1,-6 1-2,0 0 0,-1 0 0,1 1 0,0-1 0,0 0 0,0 1 0,0-1 0,0 1 0,0-1 0,0 1 0,-1-1 0,1 1 0,0-1 0,0 1 0,-1 0 0,1 0 0,-1-1 0,1 1-1,0 0 1,-1 0 0,1 0 0,-1-1 0,0 1 0,1 0 0,-1 0 0,0 0 0,1 0 0,-1 0 0,0 0 0,0 0 0,0 2 0,3 22-27,-1 1 0,-1-1 0,-2 1 1,0-1-1,-6 28 0,0 19-810,8-70 865,2-6-61,3-10-84,2-20-106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16019,'0'3'1537,"0"0"-1177,3 6-184,0 2 880,1 9-648,0 5-152,1 7-168,0 4-56,1 4-64,0 1-104,-3-8-248,0 0-192,-2-11 2168,1-6-1600,-2-14 32,1 3 40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16291,'3'7'1337,"14"0"-857,2-4-144,7-2 680,5-1-344,9-4-304,6-2-232,-4-4-736,-5-4 704,-13-6-184,-2-3-136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15515,'0'0'115,"-1"-1"1,1 1-1,-1 0 0,1-1 0,-1 1 0,1-1 1,-1 1-1,1-1 0,-1 1 0,1-1 0,-1 1 0,1-1 1,0 1-1,-1-1 0,1 1 0,0-1 0,0 0 0,0 1 1,-1-1-1,1 0 0,0 1 0,0-1 0,0 0 0,0 1 1,0-1-1,0 0 0,0 1 0,0-1 0,0 0 0,1 0 22,0-1-1,0 1 0,-1 0 0,1 0 0,0 1 0,0-1 0,0 0 0,0 0 0,0 0 1,0 1-1,0-1 0,1 0 0,1 0 0,6-2 143,-1 0 1,1 0 0,11-1-1,-19 4-266,8-2 40,1 0 0,-1 1 0,1 1 0,11 0 0,-20 0-57,1 0 1,0 0-1,0 0 1,0 1 0,-1-1-1,1 0 1,0 1 0,0-1-1,-1 1 1,1 0 0,-1 0-1,1 0 1,0 0 0,-1 0-1,1 0 1,-1 0-1,0 0 1,1 0 0,-1 1-1,0-1 1,0 0 0,0 1-1,0-1 1,0 1 0,0-1-1,0 1 1,-1 0 0,1-1-1,0 1 1,0 2-1,-1 1-8,0 0 0,0 0-1,0 0 1,-1 0 0,1 0 0,-1 0-1,0 0 1,-1 0 0,1 0-1,-1 0 1,0-1 0,-4 8-1,-6 8-52,-20 27-1,25-36 51,-60 75-73,-17 25-14,82-109 94,1 1-1,-1 0 1,0 0-1,1 0 1,0 0-1,-1 0 1,1 0-1,0 0 1,1 0-1,-2 4 1,2-6 3,1 1 1,-1-1-1,0 0 1,0 0 0,0 0-1,1 0 1,-1 0-1,0 0 1,1 1 0,-1-1-1,1 0 1,-1 0 0,1 0-1,0-1 1,-1 1-1,1 0 1,0 0 0,0 0-1,0 0 1,-1-1-1,1 1 1,0 0 0,0-1-1,0 1 1,0-1-1,0 1 1,0-1 0,0 1-1,3 0 1,7 2-26,0-1 1,0 1-1,1-2 1,-1 0-1,1 0 1,19-2-1,69-12 804,-67 8-630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15483,'-7'-3'777,"-1"-1"-1,1 1 1,-1 0-1,0 1 0,0 0 1,0 0-1,-11-1 1,17 3-765,0 0 0,-1 0 1,1 0-1,0 0 1,0 1-1,-1-1 0,1 0 1,0 1-1,0 0 0,-1 0 1,1-1-1,0 1 1,0 0-1,0 1 0,0-1 1,0 0-1,1 1 0,-1-1 1,0 1-1,0-1 0,1 1 1,-1 0-1,1 0 1,0-1-1,-1 1 0,1 0 1,0 0-1,0 0 0,0 1 1,0 2-1,-2 4-119,2 0 0,-1 1 0,1-1 0,1 0 0,0 1 0,0-1 0,0 0 0,1 0 0,1 1 0,0-1 0,4 13 0,-1-8-3,0 0 0,0 0 0,2-1 0,-1 1 0,2-1 0,13 17 0,-18-26 73,0 0 0,1 0 1,-1 0-1,1-1 0,0 0 0,0 0 0,0 0 0,1 0 0,-1 0 0,1-1 0,5 2 0,-8-3 34,0 0 0,1-1 0,-1 1 0,1-1 0,-1 0 0,1 0 0,-1 0 0,1 0 0,-1 0 0,1-1 0,-1 1-1,0-1 1,1 0 0,-1 1 0,0-1 0,1 0 0,-1 0 0,0-1 0,0 1 0,0 0 0,0-1 0,0 1 0,0-1 0,0 0 0,1-2 0,4-4 146,-1 0 0,0 0 0,-1-1 0,0 0 1,0 0-1,-1 0 0,0-1 0,-1 1 0,0-1 1,0 0-1,-1 0 0,0 0 0,-1 0 1,0-1-1,-1 1 0,0 0 0,-2-13 0,1 19-131,0 0 0,0 0 0,-1 0-1,1 0 1,-1 1 0,0-1-1,0 1 1,-1-1 0,1 1 0,-1 0-1,1 0 1,-1 0 0,0 0 0,0 0-1,0 0 1,-7-3 0,6 4-298,0 0 1,0 0-1,0 0 1,0 0 0,-1 0-1,1 1 1,0 0-1,-1 0 1,0 0-1,1 1 1,-1-1-1,1 1 1,-1 0 0,-6 1-1,6 2-635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18396,'1'3'1968,"1"1"329,-2-1-3153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18756,'-4'-2'139,"1"0"0,-1 0 0,0 0 1,0 1-1,0 0 0,0 0 0,0 0 0,0 0 0,0 0 0,0 1 1,0 0-1,0 0 0,0 0 0,0 0 0,-7 2 0,8-1-119,-1 1-1,1-1 1,-1 1-1,1 0 1,0 0 0,0 0-1,0 0 1,0 0-1,0 1 1,0-1-1,1 1 1,-1 0-1,1 0 1,0 0-1,0 0 1,0 0-1,-2 5 1,-2 3-99,1 1 1,0 0-1,1 1 0,0-1 0,1 1 1,0-1-1,1 1 0,1 0 1,0 0-1,0 0 0,2 0 1,-1 0-1,4 18 0,-3-28 74,-1-1 0,1 1 0,0-1 0,0 1 0,0-1 0,0 0 0,0 1-1,0-1 1,1 0 0,-1 0 0,1 0 0,-1 0 0,1 0 0,0 0 0,0 0-1,0 0 1,0-1 0,0 1 0,0-1 0,0 1 0,1-1 0,-1 0 0,1 0 0,-1 0-1,1 0 1,-1-1 0,1 1 0,-1-1 0,1 1 0,-1-1 0,1 0 0,0 0 0,4 0-1,-1-1 83,1 0 0,-1-1 0,1 0 0,-1 0 0,0 0 0,0-1 0,0 0 0,0 0 0,-1 0 0,1-1 0,-1 1 0,9-9 0,-7 5 117,-1 0-1,0-1 0,0 0 1,-1 0-1,1 0 0,-2-1 1,1 0-1,-1 0 0,-1 0 1,5-15-1,-7 21-171,0-1-1,-1 0 1,1 1-1,0-1 1,-1 0 0,0 1-1,0-1 1,0 0-1,0 0 1,-1 1-1,1-1 1,-1 0-1,0 1 1,0-1 0,0 1-1,-1-1 1,1 1-1,-1 0 1,0-1-1,0 1 1,0 0-1,0 0 1,-1 0 0,1 1-1,-1-1 1,0 0-1,1 1 1,-1 0-1,0 0 1,-5-3-1,4 3-344,-1 1 0,1-1-1,-1 1 1,1 0 0,-1 1-1,1-1 1,-1 1-1,0 0 1,1 0 0,-1 0-1,0 1 1,1-1 0,-1 1-1,1 0 1,-1 1 0,1-1-1,0 1 1,-6 2-1,1 1-862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16476,'-2'-1'77,"1"0"1,-1 0 0,0 0 0,0 0 0,0 1 0,0-1 0,0 1 0,0-1 0,0 1 0,0 0 0,-1 0 0,1 0-1,0 0 1,0 0 0,0 0 0,0 0 0,0 1 0,0-1 0,0 1 0,0-1 0,0 1 0,0 0 0,0 0 0,0 0 0,1 0-1,-1 0 1,0 0 0,1 1 0,-1-1 0,-2 3 0,-5 5 128,0 0 0,1 0 0,-13 18 0,13-15-133,0 1 0,1 0 0,1 0 0,0 0 0,-6 21-1,10-30-59,1 0 0,-1 0 0,1 1 0,1-1 0,-1 0 0,1 1 0,-1-1 0,1 0 0,0 1 0,1-1 0,-1 1 0,1-1 0,0 0 0,0 0 0,0 1 0,1-1 0,-1 0 0,1 0 0,0 0 0,0 0 0,1-1 0,2 5 0,-1-5 2,-1-1 1,0 1-1,1-1 0,0 0 1,0 0-1,-1 0 0,1 0 1,0-1-1,1 0 0,-1 0 1,0 0-1,0 0 0,0-1 1,1 1-1,-1-1 0,0 0 1,0 0-1,1-1 0,-1 1 1,0-1-1,5-1 0,5-2 82,-1 0-1,0 0 1,0-1-1,-1-1 1,18-10-1,-21 10 47,0 0-1,0-1 0,0 0 1,-1-1-1,0 0 0,0 0 1,-1-1-1,0 0 0,11-18 1,-16 24-95,0 0 1,-1-1-1,1 1 0,-1 0 1,0-1-1,0 1 0,0-1 1,0 1-1,-1-1 1,1 1-1,-1-1 0,0 1 1,0-1-1,0 1 0,-1-1 1,1 0-1,-1 1 1,0-1-1,0 1 0,0 0 1,0-1-1,-1 1 0,1 0 1,-1 0-1,0 0 1,0 0-1,0 0 0,0 0 1,-1 0-1,1 1 0,-1-1 1,1 1-1,-1 0 1,-5-4-1,2 3-91,-1 0 0,0 0 0,0 0 0,0 0 0,0 1 0,0 0 0,-1 1 0,1 0 0,-1 0 0,1 1 0,-1-1-1,1 2 1,-1-1 0,-9 3 0,11-3-126,1 2 0,0-1 0,0 0 0,0 1 0,0 0 0,0 0 0,0 1 0,1 0 0,-8 4 0,10-5 20,0 0 0,0 0-1,0 1 1,0-1 0,0 0 0,0 1-1,0-1 1,1 1 0,-1 0 0,1 0-1,0-1 1,0 1 0,0 0 0,0 0-1,0 0 1,1 0 0,-1 4-1,1-6 99,0 0 0,0 0-1,0 0 1,0 0 0,0 0-1,0 0 1,0 0-1,1 1 1,-1-1 0,0 0-1,1 0 1,-1 0-1,1-1 1,0 3 0,16 12-772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17132,'-8'4'36,"1"0"0,0 0 0,0 1 1,1 0-1,-1 0 0,1 1 1,0-1-1,1 1 0,-1 1 0,1-1 1,1 1-1,-1 0 0,1 0 1,0 0-1,0 1 0,1-1 0,0 1 1,1 0-1,-1 0 0,2 0 0,-1 0 1,1 0-1,0 0 0,1 0 1,-1 0-1,2 1 0,-1-1 0,1 0 1,2 9-1,-2-15-65,0 1-1,0 0 1,0 0-1,1 0 1,-1-1 0,1 1-1,-1-1 1,1 1-1,0-1 1,0 0 0,0 0-1,0 0 1,0 0 0,1 0-1,-1 0 1,1 0-1,-1-1 1,1 1 0,2 0-1,0 0 11,-1-1-1,1 0 0,-1 0 1,1-1-1,-1 1 1,1-1-1,-1 0 1,1 0-1,0-1 0,-1 0 1,7-1-1,0-1 115,0-1-1,0 0 1,0 0-1,0-1 1,-1-1-1,0 0 1,0 0 0,-1-1-1,11-9 1,-14 11 102,-1-1-1,1 0 1,-1-1 0,0 1 0,0-1 0,-1 0 0,0 0 0,0 0 0,4-15 0,-7 19-127,0 0 1,-1 1 0,1-1 0,-1 0-1,0 0 1,0 0 0,0 0-1,0 0 1,0 0 0,-1 0-1,1 0 1,-1 0 0,0 0 0,0 0-1,0 0 1,0 1 0,0-1-1,-1 0 1,1 1 0,-1-1-1,0 1 1,1-1 0,-1 1 0,0 0-1,-1 0 1,1 0 0,0 0-1,-1 0 1,-3-2 0,1 2-74,1-1 0,-1 1 0,0 0 0,0 0 0,0 0 0,-1 1 0,1 0 0,0 0 0,0 0 0,-1 1 0,1 0 0,0 0 1,-1 0-1,1 1 0,0-1 0,-9 3 0,7-1-386,1 0-1,-1 0 1,1 1 0,-1-1 0,1 2 0,0-1 0,0 0 0,1 1-1,-1 0 1,1 1 0,0-1 0,-6 7 0,8-4-389,3-3-181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15715,'-2'-1'110,"0"0"0,-1 0 0,1 1 0,-1-1 0,1 0-1,-1 1 1,1 0 0,-1-1 0,1 1 0,-1 0 0,1 0-1,-1 0 1,1 1 0,-1-1 0,1 1 0,-1-1 0,1 1-1,-1 0 1,1 0 0,-5 2 0,4 0-86,0-1 0,0 1 1,0 0-1,1 0 0,-1 0 0,1 0 1,-1 1-1,1-1 0,0 1 0,1-1 1,-1 1-1,-2 7 0,2-2-72,-1 0 0,2 0 1,-1 0-1,1 1 0,0-1 0,1 1 0,1-1 0,-1 0 0,1 1 0,1-1 0,3 15 0,-3-19 23,0 0-1,0 0 1,0 0-1,0 0 1,1 0-1,0-1 0,0 1 1,0-1-1,6 7 1,-6-9 17,0 0 1,-1 0-1,1 0 0,0 0 1,0 0-1,0-1 1,0 1-1,1-1 0,-1 0 1,0 0-1,0 0 0,1 0 1,-1 0-1,1-1 1,6 1-1,-3-2 40,0 0 0,1 0 0,-1-1-1,0 0 1,0 0 0,0-1 0,-1 1 0,1-1 0,-1-1 0,1 1-1,-1-1 1,0-1 0,0 1 0,-1-1 0,1 0 0,8-11 0,-10 12-5,0-1 0,0 0 0,0 0 0,-1 0 0,0 0 0,0-1 0,0 1 0,-1-1 1,0 0-1,0 1 0,0-1 0,-1 0 0,0 0 0,0 0 0,-1 0 0,1-1 1,-1 1-1,-1 0 0,1 0 0,-3-11 0,2 14-95,0 0 1,0 0-1,-1 0 1,1 0-1,-1 0 1,0 0-1,0 0 0,0 1 1,0-1-1,0 0 1,-1 1-1,1 0 1,-1 0-1,1 0 1,-7-4-1,3 3 31,-1 0-1,0 0 1,0 1-1,0 0 1,0 0-1,-11-1 1,-43-5-288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16171,'14'-1'1337,"-7"12"-929,0 6-200,-4 18 568,0 5-168,-3 14-312,-1 7-112,-1 3-168,-6 1-48,-2-8-200,0-4-120,-8-19-344,5-6-1400,-7-23 1727,0-12-295,2-34-144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15059,'42'117'1836,"1"-1"-1091,4-23-169,-41-82-505,1 0 1,1-1-1,0 0 0,0 0 0,1-1 0,11 10 1,-19-18-41,1 1 0,0-1 0,0 1 1,0-1-1,0 1 0,0-1 1,0 0-1,1 0 0,-1 0 0,0 0 1,1-1-1,-1 1 0,0 0 0,1-1 1,-1 0-1,1 1 0,-1-1 0,1 0 1,-1-1-1,1 1 0,-1 0 1,0-1-1,1 1 0,-1-1 0,1 0 1,-1 1-1,0-1 0,0 0 0,1-1 1,-1 1-1,0 0 0,0-1 0,0 1 1,0-1-1,-1 1 0,1-1 1,0 0-1,-1 0 0,1 0 0,-1 0 1,1 0-1,-1 0 0,0 0 0,1-5 1,6-9 163,-2-1 0,0 0 0,-1-1 0,-1 1 0,-1-1 0,0 0 0,-1 0 0,-1-19 0,-1 8-32,-1 1 0,-2-1 0,-1 1 1,-11-39-1,14 63-176,-15-47 37,14 46-151,0 1-1,0-1 1,0 1-1,-1 0 1,0 0-1,1 0 1,-1 0-1,-5-5 1,8 9 104,0 0 0,0 1 0,0-1 0,0 0-1,0 0 1,0 0 0,0 0 0,0 0 0,0 0 0,0 1 0,0-1 0,0 0 0,-1 0 0,1 0 0,0 0 0,0 0 0,0 0 0,0 0 0,0 0 0,0 0 0,0 1 0,0-1 0,0 0 0,0 0 0,-1 0 0,1 0 0,0 0 0,0 0 0,0 0 0,0 0 0,0 0 0,0 0 0,0 0 0,-1 0 0,1 0 0,0 0 0,0 0 0,0 0 0,0 0 0,0 0 0,0 0 0,-1 0 0,1 0 0,0 0 0,0 0 0,0 0 0,0 0 0,0 0-1,0 0 1,0 0 0,-1 0 0,1 0 0,0 0 0,0-1 0,0 1 0,0 0 0,0 0 0,3 11-219,9 7-253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18860,'7'9'1144,"-2"0"-1040,-4 3-224,6 0 1833,2-1-1561,5-5 120,0 0 96</inkml:trace>
  <inkml:trace contextRef="#ctx0" brushRef="#br0" timeOffset="1">92 251 14891,'-9'27'1368,"8"-14"-959,1-1-185,1-11 184,4-5-240,5-19 80,0-3-64,1-5-304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 15387,'2'-1'1761,"-2"4"-1193,-12 12-216,-2 7 1072,-8 12-776,-3 5-168,-7 10-120,-2 2-55,-4 2-177,1-2-24,3-6-32,1-2-72,1-11-336,2-11-265,4-16-271,2-10 696,1-19-168,1-9-120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12747,'20'-6'1736,"3"10"-784,3 6-368,1 10 2009,5 5-1537,5 6-400,2 5-120,4 4-183,-4 0-169,-2-3-336,-4-1-281,-5-10-439,-2-6 744,-6-20-168,-2-6-104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17164,'-34'32'4435,"-6"17"-3368,31-36-1083,0 1 0,1 0 0,0 0 1,1 0-1,1 1 0,-7 24 0,9-22-16,1 1-1,1-1 1,0 1-1,2 0 1,2 33-1,-1-44 35,0 0-1,0 0 1,0 0 0,1 0-1,0 0 1,0-1-1,1 1 1,0 0 0,0-1-1,0 0 1,1 0-1,0 0 1,0 0-1,1-1 1,-1 0 0,1 0-1,9 7 1,-11-10 7,0 0 0,0-1 0,1 1 0,-1-1 0,0 0 1,1 0-1,0 0 0,-1-1 0,1 1 0,-1-1 0,1 1 0,0-1 0,-1-1 1,1 1-1,0 0 0,-1-1 0,1 0 0,4-1 0,32-18-62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17508,'-7'18'445,"2"1"0,0-1 0,1 1 0,1 0 0,-1 31 0,7 100-35,0-79-388,-2-40-99,1-6-302,-1 0 0,-2 0 0,0 0 1,-2 0-1,-8 34 0,4-44-205,7-15 574,0 0 1,0 0-1,0 1 1,-1-1-1,1 0 1,0 0-1,0 0 1,0 0-1,0 0 0,-1 1 1,1-1-1,0 0 1,0 0-1,0 0 1,-1 0-1,1 0 0,0 0 1,0 0-1,-1 0 1,1 0-1,0 0 1,0 0-1,0 0 1,-1 0-1,1 0 0,0 0 1,0 0-1,-1 0 1,1 0-1,0 0 1,0 0-1,-1 0 1,0-1 29,1 0 0,-1 0 0,0-1 1,0 1-1,1 0 0,-1 0 0,1 0 1,-1-1-1,1 1 0,0 0 0,-1-1 1,1 1-1,0 0 0,0-1 0,0 1 1,0 0-1,0-2 0,1-23 300,2 0 0,0 1-1,2 0 1,0 0 0,2 0 0,13-31-1,1 5 227,52-89-1,-63 124-489,0 0 0,1 0 1,1 1-1,0 1 0,1 0 1,22-18-1,-30 28-36,0 1 1,1-1-1,-1 1 0,1 0 1,0 0-1,0 1 1,0-1-1,1 1 0,10-2 1,-12 4-8,0 0 1,-1 0-1,1 0 1,0 0 0,0 1-1,0-1 1,0 1-1,-1 1 1,1-1-1,0 1 1,-1-1 0,0 1-1,1 1 1,5 3-1,-7-5-12,0 1-1,0 0 0,0 0 1,-1 0-1,1 0 0,-1 1 1,0-1-1,1 1 0,-1-1 0,0 1 1,0 0-1,-1 0 0,1 0 1,-1 0-1,1 0 0,-1 0 1,0 0-1,0 0 0,0 1 1,-1-1-1,1 0 0,-1 0 0,0 1 1,1-1-1,-2 1 0,1-1 1,0 0-1,-1 0 0,1 1 1,-1-1-1,-2 6 0,-1 0 13,0 0 0,-1 0 0,0-1-1,0 0 1,-1 0 0,0-1 0,0 1 0,-1-1-1,0-1 1,-9 8 0,-1-1 71,-1 0 0,-36 20 1,47-30-134,1 1 0,-1-1 0,1-1 0,-1 0 0,0 0 0,0 0 0,0-1 1,-1 1-1,1-2 0,0 1 0,0-1 0,-13-1 0,17 0 5,0 0 0,1 0-1,-1-1 1,1 1-1,-1-1 1,1 1 0,-1-1-1,1 0 1,0 0 0,-1 0-1,1 0 1,0 0-1,1 0 1,-1 0 0,0-1-1,1 1 1,-1-1 0,1 1-1,0-1 1,0 0-1,0 1 1,0-1 0,0 0-1,0 0 1,1 0-1,-1 0 1,1 0 0,0-3-1,2-30-399</inkml:trace>
  <inkml:trace contextRef="#ctx0" brushRef="#br0" timeOffset="1">550 0 15211,'12'3'1345,"2"7"-857,3 2-192,3 5 464,3 1-56,-4 10-48,-1 2-104,-9 10-160,-6 6-80,-12 10-88,-11 8-15,-14 8-49,-9-2-48,-6-1-296,-1-5-409,-3-8 513,-2-9-40,1-12-88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39 16484,'14'-30'1872,"-11"21"-752,-13 29-144,9-17-942,-121 220 1097,96-182-1183,-2 0 0,-1-2 0,-42 42 0,71-80 45,-36 32-356,33-30 247,-1-1 0,1 1 0,0-1 0,-1 0 0,1 0 0,-1-1 0,0 1 0,0-1 0,-6 2 0,10-3 78,-1 0-1,1 0 1,-1 0 0,1 0-1,0 0 1,-1 0 0,1 0-1,-1 0 1,1 0 0,0 0-1,-1 0 1,1-1 0,-1 1-1,1 0 1,0 0 0,-1 0-1,1-1 1,0 1 0,-1 0-1,1 0 1,0-1 0,-1 1-1,1 0 1,0-1 0,0 1-1,-1 0 1,1-1 0,0 1-1,0 0 1,0-1 0,-1 1-1,1 0 1,0-1 0,0 1-1,0-1 1,0 1 0,0 0-1,0-1 1,0 1 0,0-1-1,0 1 1,0-1 0,0 1-1,0 0 1,0-1 0,0 1-1,0-1 1,1 1 0,-1 0-1,0-1 1,0 1 0,0 0-1,1-1 1,9-24-1177,-9 23 1053,122-220-5760,-34 70 6698,-89 150-654,1 1-1,-1-1 0,1 1 0,0-1 0,0 1 0,0-1 0,0 1 0,0 0 0,0-1 0,0 1 1,1 0-1,-1 0 0,0 0 0,1 0 0,-1 0 0,3-1 0,-3 2-60,-1 0 0,0 0 0,1 0-1,-1 0 1,0 0 0,1 0 0,-1 1 0,1-1-1,-1 0 1,0 0 0,1 0 0,-1 0 0,0 1 0,1-1-1,-1 0 1,0 0 0,0 1 0,1-1 0,-1 0-1,0 0 1,0 1 0,1-1 0,-1 0 0,0 1-1,6 18 568,18 166 1459,-18-123-1779,26 123 0,-25-167-701,-1-9-466,-6-18 583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17892,'-3'0'204,"0"-1"0,0 1 0,0 0 0,0 0 0,0 0 0,0 1 0,0-1 0,0 1 0,0-1 0,0 1 0,0 0 0,0 0 1,0 0-1,0 1 0,1-1 0,-6 4 0,4-2-132,0 1 0,0 0-1,1-1 1,-1 2 0,1-1 0,0 0 0,0 1 0,0-1 0,-2 6 0,1 0-122,0-1 1,0 1 0,1 0 0,1 0-1,0 0 1,0 1 0,1-1 0,0 0 0,1 17-1,0-24 38,1 0 0,-1 0 1,0 0-1,1-1 0,0 1 0,-1 0 0,1 0 0,0 0 0,1-1 0,-1 1 0,0 0 0,1-1 0,0 0 0,-1 1 1,1-1-1,0 0 0,0 0 0,0 0 0,0 0 0,1 0 0,-1 0 0,1 0 0,-1-1 0,1 1 0,-1-1 0,6 2 1,-4-2 13,0-1 1,0 0 0,-1 1 0,1-1 0,0 0 0,0-1 0,0 1 0,0-1-1,0 1 1,0-1 0,0-1 0,-1 1 0,1 0 0,0-1 0,-1 0 0,0 0 0,1 0-1,-1 0 1,5-5 0,-3 3 63,0-1 0,0 1 0,-1-1 0,0 0 0,0-1 1,-1 1-1,1-1 0,-1 0 0,0 0 0,-1 0 0,1 0 0,-1 0 0,0 0 0,1-10 0,-2 12-33,-1 1 0,0-1 1,0 1-1,0-1 0,0 1 1,0 0-1,0-1 0,-1 1 0,0-1 1,0 1-1,0 0 0,0-1 0,0 1 1,-1 0-1,1 0 0,-1 0 0,0 0 1,0 0-1,0 1 0,0-1 0,0 0 1,-1 1-1,1 0 0,-1-1 0,0 1 1,0 0-1,0 0 0,0 1 0,-3-2 1,2 1-100,1 1 1,-1 0-1,0 0 0,0 0 1,0 0-1,0 1 1,0-1-1,0 1 1,0 0-1,-1 0 1,-6 2-1,9-2-5,0 1 0,0-1 0,0 1 0,0-1 0,0 1 1,1 0-1,-1 0 0,0 0 0,0 0 0,0 0 0,1 0 0,-1 0 0,1 1 0,-1-1 0,1 0 1,-1 1-1,1 0 0,0-1 0,0 1 0,-1 0 0,1-1 0,0 1 0,1 0 0,-2 3 0,1 10-421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8 234 16764,'-8'-9'1480,"10"5"-1056,5-2-184,12-1 576,4-1-128,7-1-576,1-1-424,8-3 288,1 2-72,-4-4-80</inkml:trace>
  <inkml:trace contextRef="#ctx0" brushRef="#br0" timeOffset="1">667 0 16299,'-7'26'1489,"4"0"-1161,-6-3-288,5 3 480,4-3-928,3-5-448,4-9 744,2-3-256,3-6-160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15219,'-13'26'1377,"3"-9"-985,7-1-160,5-9 392,3-4-408,8-8 24,5-2-48,3-6-192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41 15019,'24'-40'2822,"-24"54"-783,-9 14-1566,0-1 0,-2-1 0,-24 44 0,-53 71-122,66-110-344,-36 42-1,49-64-186,1 0 0,-2 0 0,1-1 0,-1 0 0,0-1 0,0 0 0,-1-1 0,-18 8 0,26-13 130,0 1 0,-1-1-1,0 0 1,1-1 0,-1 1 0,0-1-1,1 0 1,-1 1 0,0-2-1,0 1 1,1 0 0,-1-1 0,-3 0-1,-17-7-413</inkml:trace>
  <inkml:trace contextRef="#ctx0" brushRef="#br0" timeOffset="1">0 88 16043,'30'27'1537,"5"5"-1009,4 4-200,9 2 512,2 1-112,5-3-160,-5-3-224,-3-7-576,-4-6-304,-8-6-368,-7-5 712,-9-4-160,-6-3-152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 16051,'1'0'38,"-1"-1"0,1 1 0,-1 0 0,1 0 0,-1-1 0,1 1 0,-1 0 0,1 0 0,-1 0 0,1 0 0,-1 0 0,1 0 0,-1 0 0,1 0 0,-1 0 0,1 0 0,-1 0 0,1 0 0,0 1 0,-1-1 0,1 0 0,-1 0 0,0 0 0,1 1 0,-1-1 0,1 0 0,-1 1 0,1-1 0,-1 0 0,0 1 0,1-1 0,-1 0 0,1 1 0,-1-1 0,0 1 0,0-1 0,1 1 0,-1 2 43,0-1 0,-1 0 1,1 1-1,-1-1 0,1 0 1,-1 0-1,0 0 0,-2 4 1,-25 56 673,-44 108 688,64-147-1263,1 1-1,1 1 1,1-1 0,1 1 0,-1 31-1,4-51-149,1-1 0,0 1 0,1 0-1,-1-1 1,1 1 0,0-1 0,0 1 0,0-1-1,1 1 1,-1-1 0,1 0 0,0 0 0,0 0-1,1 0 1,-1 0 0,1 0 0,0-1 0,0 1-1,0-1 1,1 0 0,-1 0 0,1 0 0,-1 0-1,1 0 1,0-1 0,0 0 0,0 0 0,1 0-1,-1 0 1,0-1 0,7 2 0,26 0 86</inkml:trace>
  <inkml:trace contextRef="#ctx0" brushRef="#br0" timeOffset="1">452 255 15715,'-12'55'1385,"5"-1"-1017,0-1-160,7-3 440,4-5-128,4-11-184,0-4-184,2-7-424,-1-4-224,-5-6 2160,-2-6-1648,-5-4 88,-4-3 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2 262 12507,'-1'-7'290,"1"0"0,0-1 0,1 1 0,-1 0 0,1-1 0,1 1 0,0 0 0,0 0 0,0 0 1,1 0-1,0 1 0,0-1 0,0 1 0,1-1 0,0 1 0,1 0 0,-1 0 0,1 1 0,0 0 1,9-8-1,2-1 65,1 1 0,1 1 0,0 0-1,0 1 1,36-15 0,-42 21-281,-1 0 0,2 1 0,-1 1 0,0-1 0,1 2 0,22-2 0,-32 4-69,-1 0 1,1 0-1,0 0 0,-1 0 0,1 0 0,-1 1 0,1 0 0,-1-1 0,1 1 0,-1 0 1,1 0-1,-1 0 0,0 0 0,1 1 0,-1-1 0,0 1 0,0-1 0,0 1 1,0 0-1,0 0 0,0 0 0,-1 0 0,1 0 0,-1 0 0,1 0 0,-1 1 0,0-1 1,0 0-1,0 1 0,0-1 0,0 1 0,-1-1 0,1 1 0,-1 0 0,0-1 1,1 1-1,-1-1 0,-1 6 0,2 2 24,-1-1 0,-1 1 0,0-1 0,0 1 0,-1 0 0,0-1 0,0 0 0,-1 1 0,-8 16 0,8-22 10,1 0 0,-1 0 0,0 0 0,0-1 1,0 1-1,-1-1 0,1 1 0,-1-1 0,0 0 0,1-1 0,-1 1 0,-1-1 0,1 1 1,0-1-1,-1 0 0,1-1 0,-1 1 0,1-1 0,-1 0 0,0 0 0,1 0 0,-6-1 1,5 1-34,1-1 0,-1 0 0,1 0 0,-1-1 1,1 1-1,-1-1 0,1 0 0,-1 0 1,1 0-1,0-1 0,0 0 0,-1 1 0,1-1 1,0-1-1,1 1 0,-1-1 0,0 1 1,1-1-1,-7-6 0,7 4-91,0 0 0,0 1 0,0-1-1,0 0 1,1 0 0,0-1 0,0 1 0,0-1 0,0 1 0,1-1 0,0 1-1,0-1 1,1 1 0,0-1 0,0-9 0,5-27-260,5-2-128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14779,'20'-2'2647,"-13"3"-2504,0 0-1,0 1 0,-1-1 1,1 1-1,-1 1 0,1-1 0,-1 1 1,0 0-1,0 1 0,0-1 1,0 1-1,-1 0 0,0 1 1,1-1-1,-2 1 0,1 0 0,0 0 1,-1 1-1,7 10 0,-4-4-116,-1-1 0,0 1 0,-1 1 0,0-1 0,0 1 0,-2-1 0,1 1 0,-2 0 0,2 19 0,-3-18 25,-1-1-1,-1 0 0,0 1 1,-1-1-1,0 0 0,-1 0 0,0 0 1,-1 0-1,-1-1 0,-9 19 0,10-22-48,-1-1 0,-1 0 0,0 0 0,0-1 0,0 1 0,-1-1 0,0-1 0,0 1 0,0-1 0,-1-1 0,0 1 0,0-1 0,-1-1 0,0 1 0,-12 3 0,-18 1-83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2006 282 10122,'0'-1'58,"1"-1"1,-1 0-1,0 0 0,0 1 0,0-1 0,0 0 1,0 0-1,0 1 0,0-1 0,0 0 1,-1 0-1,1 1 0,-1-1 0,1 0 0,-1 1 1,0-1-1,0 1 0,0-1 0,1 1 0,-2-1 1,1 1-1,0-1 0,0 1 0,0 0 0,0 0 1,-1 0-1,1 0 0,-1 0 0,1 0 1,-1 0-1,1 0 0,-1 0 0,0 1 0,-2-2 1,-8-2 95,0 0 0,0 1 0,-23-3 0,22 4-306,-41-6-1184,1-3-1,0-3 1,-83-32 0,102 32 1391,-167-65 3075,169 69-2750,-1 1-1,-1 2 0,1 1 0,-47-2 0,31 7-420,-1 3-1,0 2 1,1 2 0,0 2-1,-95 28 1,-277 109-1517,396-135 1580,1 1 0,0 1-1,0 1 1,1 1 0,1 2-1,0 0 1,-27 26 0,37-28 30,0-1 0,0 2 0,1-1-1,1 2 1,1-1 0,0 1 0,1 1 0,0 0 0,2 0 0,0 0 0,-7 33-1,10-35-12,1 0-1,0 1 0,1 0 0,1-1 0,0 1 0,1 0 1,3 15-1,-3-24-20,1 1 1,1-1-1,-1 0 1,1 0-1,0 0 1,1 0-1,0 0 1,0-1-1,0 1 1,1-1-1,-1 0 1,2-1-1,-1 1 1,1-1 0,-1 0-1,10 5 1,2 1 13,0-2 1,1 0 0,0-2 0,0 1 0,1-2-1,24 5 1,121 15 141,-136-22-141,433 40 260,-359-36-253,-9-2 107,0-4-1,1-4 1,-1-4 0,-1-4 0,1-5-1,127-36 1,91-55 135,-266 87-457,0-3 1,-1-1-1,-2-2 0,65-50 0,-96 66 52,-1-1 1,1 0 0,-1 0-1,-1-1 1,0-1 0,-1 1-1,0-2 1,7-13 0,-12 21 104,-1 1 0,-1-1-1,1 0 1,-1 0 0,1 1 0,-1-1 0,-1 0 0,1 0 0,-1 0 0,0 0 0,0 0 0,0 0 0,0 0-1,-1 0 1,0 0 0,0 1 0,-1-1 0,1 0 0,-1 0 0,0 1 0,0-1 0,0 1 0,-1 0-1,0 0 1,0 0 0,-5-6 0,-2 0 95,-1 0 0,-1 1 0,0 1 0,0-1-1,0 2 1,-1 0 0,0 0 0,0 1 0,-1 1 0,-26-7-1,-4 2 107,0 2-1,-55-2 0,-41-2-262,106 8 26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15667,'12'10'1281,"-2"5"-1113,7-4-48,7-4 440,12-2-432,3-1-8,8-1 0,3-2-48,5-5-376,-4-5-200,-4-7 424,-6-2-88,-11-5-88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15259,'1'4'117,"1"1"1,-1 0-1,1-1 0,0 0 0,0 1 0,0-1 1,1 0-1,-1 0 0,1 0 0,0 0 1,0 0-1,5 3 0,-1 2 177,5 4-245,0 0 1,0-1-1,1 0 1,1-1-1,0-1 1,20 12-1,97 40-308,-131-62 259,1 0-1,0 1 0,0-1 0,-1 0 1,1 1-1,0-1 0,0 0 1,0 1-1,-1-1 0,1 1 0,0 0 1,-1-1-1,1 1 0,-1-1 0,1 1 1,0 0-1,-1 0 0,1-1 0,-1 1 1,0 0-1,1 0 0,-1-1 1,0 1-1,1 0 0,-1 0 0,0 0 1,0 0-1,0 0 0,0-1 0,0 1 1,0 0-1,0 0 0,0 0 0,0 0 1,0 0-1,0 0 0,0-1 0,-1 1 1,1 0-1,0 0 0,-1 0 1,1-1-1,-1 1 0,1 0 0,-1 0 1,0 0-1,-4 6 37,0 0 0,0-1 0,-1 0 0,-7 6 0,3-2 44,-18 18 165,-46 49 75,63-64-281,1 1 1,0 0 0,1 0 0,-8 17-1,10-12-20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51 162 15395,'-6'31'731,"1"0"0,2 0 0,1 0 0,2 35 0,0-18-381,4 89 62,0 18-345,-3-154-66,-1 0 1,0 0-1,0 0 0,0-1 1,0 1-1,0 0 0,0 0 1,0 0-1,0 0 0,0 0 1,-1 0-1,1 0 0,0 0 1,-1-1-1,1 1 0,0 0 1,-1 0-1,1 0 0,-1 0 1,1-1-1,-1 1 0,0 0 1,1-1-1,-1 1 0,0 0 1,1-1-1,-2 1 0,1-1 1,0-1-1,0 0 1,0 1-1,0-1 1,0 0-1,0 0 1,1 1-1,-1-1 1,0 0-1,0 0 1,1 0-1,-1 0 1,1 0-1,-1 0 1,1 0-1,-1 0 1,1-1-1,-1 1 1,1 0-1,0 0 1,0 0-1,0 0 1,-1-2-1,-5-30-4,0 0 0,-1-65-1,11-71-110,8 36-16,-9 114 100,1 0 0,1 0 0,1 1 0,14-34 0,-16 46 23,0 0 1,0 0-1,1 0 0,0 1 0,0-1 1,0 1-1,0 1 0,1-1 0,0 1 1,0 0-1,0 0 0,0 1 0,1-1 1,-1 1-1,1 1 0,0-1 0,13-1 0,8-2-18,1 1 0,58-1 0,-86 6 26,9-1-1,-1 1 0,1 1-1,12 1 1,-21-1 7,1-1 0,-1 0 0,0 1 0,1-1 0,-1 1 0,0-1 0,1 1 0,-1-1 0,0 1 0,0 0 0,0 0-1,0 0 1,0-1 0,1 3 0,-1-3 4,-1 1-1,0 0 1,1 0-1,-1-1 1,0 1-1,0 0 0,0 0 1,0-1-1,0 1 1,1 0-1,-2 0 1,1 0-1,0-1 1,0 1-1,0 0 1,0 0-1,0 0 0,-1-1 1,1 1-1,0 0 1,-1 0-1,1-1 1,0 1-1,-1 0 1,1-1-1,-2 2 1,-10 13 163,-1-1 1,0-1-1,-28 23 1,11-11 19,-48 41 263,42-38-621,1 2 1,1 2 0,-41 49 0,69-71-63,11-16 14,-2 3 144,14-16-280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15227,'0'0'124,"0"-1"-1,0 1 1,0 0-1,1 0 0,-1-1 1,0 1-1,0 0 1,0-1-1,0 1 0,0 0 1,0 0-1,0-1 1,0 1-1,0 0 1,0-1-1,0 1 0,0 0 1,0-1-1,0 1 1,0 0-1,0-1 0,0 1 1,0 0-1,0 0 1,-1-1-1,1 1 1,0 0-1,0-1 0,0 1 1,0 0-1,-1 0 1,1-1-1,0 1 0,0 0 1,0 0-1,-1 0 1,1-1-1,-12 6 1771,-12 17-1136,19-15-752,-1 0 0,1 0 0,1 0 0,-1 1 0,2 0 0,-1 0 0,1 0 0,0 0 0,0 0 0,-1 10 0,3-15-9,1 0-1,-1 0 1,1 0-1,0 0 1,0-1-1,0 1 1,1 0-1,-1 0 1,0 0-1,1 0 1,0-1-1,0 1 1,0 0-1,0-1 1,0 1-1,0-1 1,1 1-1,-1-1 1,1 1-1,0-1 1,-1 0-1,1 0 1,0 0-1,1 0 1,-1 0-1,0 0 1,0-1-1,1 1 1,-1-1-1,1 0 1,-1 1-1,1-1 1,0 0-1,3 1 1,2-1 37,0 1 1,0-1-1,0-1 1,0 1-1,0-1 1,0-1-1,1 1 1,-1-1-1,0-1 0,-1 1 1,1-2-1,15-5 1,-10 3 98,0-1 0,0-1 0,-1 0 1,0-1-1,-1 0 0,18-16 0,-25 20-67,0 0-1,-1 0 1,1 0 0,-1 0-1,0-1 1,0 1 0,0-1 0,-1 0-1,0 0 1,0 0 0,0 0-1,2-8 1,-4 9-56,0 1-1,1 0 1,-1 0 0,0 0-1,-1-1 1,1 1 0,0 0-1,-1 0 1,0 0 0,0 0-1,0 0 1,0 0 0,0 0-1,-1 0 1,1 0 0,-1 0-1,0 1 1,1-1 0,-1 1-1,-1-1 1,1 1 0,-3-3-1,-1 0-119,-1 1 1,1 0-1,0 0 0,-1 0 0,0 1 0,0 0 0,0 0 0,0 1 0,-1 0 0,1 0 0,0 1 0,-1 0 1,1 0-1,-1 1 0,0-1 0,-13 3 0,-23 7-370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14795,'-3'0'105,"0"1"-1,1-1 1,-1 1-1,0 0 0,0 0 1,1 0-1,-1 0 1,1 0-1,-1 1 1,1-1-1,-1 1 1,1-1-1,0 1 1,0 0-1,0 0 0,0 0 1,0 0-1,0 0 1,1 1-1,-1-1 1,1 0-1,-1 1 1,-1 3-1,-3 8 50,0 0 1,2 0-1,-5 16 0,7-23-121,-7 29 103,2 0 0,-4 48 0,9-67-156,2-1 0,0 1 0,1-1-1,0 0 1,2 1 0,0-1 0,7 25 0,-8-38-3,-1 0 0,0 0 0,0 0 0,1 0 0,0 0 0,0-1 0,-1 1 0,2-1 0,-1 1 0,0-1 0,5 5 0,-5-6-7,0 0-1,0 0 1,0 0-1,1 0 1,-1 0 0,0-1-1,0 1 1,1-1-1,-1 1 1,0-1 0,1 0-1,-1 0 1,0 0-1,1 0 1,-1 0 0,0-1-1,5 0 1,2-2-109,0 0-1,-1-1 1,1 0 0,-1 0 0,1-1 0,-2 0 0,1 0-1,10-9 1,54-58-986,-62 62 957,81-94-1310,49-49 571,-140 152 931,1 1 1,-1-1-1,0 1 0,1-1 0,-1 1 0,1-1 0,-1 1 1,1 0-1,-1-1 0,1 1 0,0-1 0,-1 1 0,1 0 1,-1 0-1,1-1 0,0 1 0,-1 0 0,1 0 0,0 0 0,-1 0 1,1 0-1,0-1 0,-1 1 0,2 1 0,-2-1 6,1 1-1,-1-1 0,0 1 0,0 0 1,0-1-1,1 1 0,-1 0 1,0-1-1,0 1 0,0 0 0,0-1 1,0 1-1,0 0 0,0-1 1,0 1-1,0-1 0,-1 1 0,1 1 1,-13 35 808,-114 185 1904,117-206-2537,-1 0 1,-1-1-1,0 0 0,-19 17 0,29-31-221,1 0 1,-1 1 0,1-1-1,-1 0 1,1 0-1,-1 0 1,0-1-1,1 1 1,-1 0-1,0 0 1,-3 0-1,5-1 6,-1 0 0,0 0-1,0 0 1,0 0-1,1 0 1,-1-1 0,0 1-1,0 0 1,0 0-1,1 0 1,-1-1-1,0 1 1,0 0 0,1-1-1,-1 1 1,0-1-1,1 1 1,-1-1-1,0 0 1,-1-2-5,0 1-1,0-1 1,0 0-1,1 0 1,0 0-1,-1 0 1,1 0-1,0 0 1,0 0-1,1 0 1,-1-1 0,1-2-1,-3-37-205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16147,'2'15'1561,"4"2"-1161,7 3-168,5-2 576,14 1-376,9 0-224,11-3-528,4-1-224,1-8 448,-4-4-128,-1-6-120</inkml:trace>
  <inkml:trace contextRef="#ctx0" brushRef="#br0" timeOffset="1">383 24 14755,'1'-2'105,"0"1"0,1-1 0,-1 0-1,0 1 1,1-1 0,-1 1 0,1 0 0,0-1 0,-1 1-1,1 0 1,0 0 0,0 0 0,0 0 0,0 0 0,-1 0-1,1 1 1,0-1 0,1 1 0,-1-1 0,0 1 0,0 0-1,0 0 1,0 0 0,0 0 0,0 0 0,2 1 0,9 0 262,0 1 1,24 6-1,-32-7-294,7 2 21,0 1-1,0 0 0,-1 1 0,0 0 0,0 0 1,13 9-1,-20-10-83,1-1 1,-1 1-1,1 0 1,-1 0-1,0 0 1,0 1-1,-1 0 1,0-1-1,0 1 1,0 0-1,0 0 1,0 1-1,-1-1 1,0 0-1,2 10 1,-3-2-87,0-1 0,0 1 0,-1-1 1,0 1-1,-2-1 0,1 1 0,-1-1 1,-1 0-1,0 0 0,-1 0 0,0 0 1,-7 13-1,-3 3-140,-1-1 1,-2 0-1,-33 43 0,28-43 78,-2-2 0,0 0-1,-28 20 1,-11 3-319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12723,'-8'-1'1045,"-2"0"165,15 6-378,20 8-537,1 0-1,0-2 1,0-1-1,50 12 0,114 11 46,-134-27-306,0-3-1,0-2 0,0-2 1,-1-3-1,1-3 0,0-2 1,96-28-1,-94 17-29,-30 10-118,0 1 1,37-6-1,-62 14 138,0 1 0,1-1 0,-1 1 0,0 0 0,0 0 0,0 1 0,0-1 0,0 1 0,5 1 0,-8-2-13,1 0 0,-1 1 0,1-1 0,-1 0 0,1 1 0,-1-1 0,1 0 0,-1 1 0,1-1 1,-1 1-1,0-1 0,1 1 0,-1-1 0,0 1 0,1 0 0,-1-1 0,0 1 0,0-1 0,1 1 0,-1-1 0,0 1 0,0 0 0,0-1 0,0 1 0,0 0 0,0-1 0,0 1 0,0-1 1,0 1-1,0 0 0,0-1 0,-1 1 0,1 0 0,0-1 0,0 1 0,-1-1 0,1 1 0,0-1 0,0 1 0,-1-1 0,1 1 0,-1-1 0,1 1 0,-1-1 0,1 1 0,0-1 0,-2 1 1,-8 12 61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17212,'-7'4'1536,"3"0"-1088,1-6-152,6 0 552,7 1-136,7-1-231,3 2-121,10-1-152,4 1-136,8-3-384,2 0-408,-3-4 640,-6-3-145,-15-6-39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16604,'-2'8'1392,"8"-8"-1056,11-1-160,18-9 1080,5-3-952,10-7-720,4 0-256,4-5 584,2-3-128,-10 0-72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16027,'38'-1'1077,"-33"0"-1079,0 0 1,-1 1-1,1 0 1,0 0-1,0 0 1,-1 0 0,1 1-1,0-1 1,-1 1-1,1 0 1,-1 1-1,9 3 1,-12-4 14,1 1 0,-1 0 1,1 0-1,-1 0 0,0 0 0,1 0 0,-1 0 1,0 0-1,0 0 0,-1 0 0,1 0 1,0 0-1,-1 1 0,1-1 0,-1 0 0,0 1 1,0-1-1,0 0 0,0 1 0,0-1 0,0 0 1,-1 0-1,1 1 0,-2 1 0,-1 10 134,-1-1 0,-8 22 0,-21 34 699,-72 115 0,94-167-875,1 2-367,9-12 258,7-12-6,11-21-101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97 17804,'-3'46'938,"0"-21"-958,1 0-1,1-1 1,2 1-1,3 26 1,-1-36-151,-1-1 0,-1 1 1,0-1-1,-1 1 0,-3 22 0,1-28 112,0 0-1,0-1 1,-1 1-1,0-1 1,0 1-1,-1-1 1,0 0-1,-1 0 1,0-1-1,-5 8 1,-1-6 25,11-9 34,0 0-1,0 0 1,0 0-1,-1 0 1,1 0-1,0 0 1,0-1 0,0 1-1,0 0 1,-1 0-1,1 0 1,0 0-1,0 0 1,0 0-1,0 0 1,0-1 0,0 1-1,-1 0 1,1 0-1,0 0 1,0 0-1,0-1 1,0 1 0,0 0-1,0 0 1,0 0-1,0 0 1,0-1-1,0 1 1,0 0-1,0 0 1,0 0 0,0 0-1,0-1 1,0 1-1,0 0 1,0 0-1,4-29 0,36-140 117,-29 135-6,1-1-1,30-58 1,-37 84-84,1 1-1,-1-1 0,1 1 1,1 1-1,0-1 0,0 1 1,0 1-1,1-1 0,0 1 1,14-8-1,-17 11-17,0 0 0,1 1 0,-1-1-1,1 1 1,0 0 0,0 1 0,0-1 0,0 1 0,0 0 0,0 1 0,0 0-1,0 0 1,1 0 0,-1 1 0,0-1 0,0 1 0,0 1 0,9 2-1,-13-3 19,0 0-1,0 0 0,0-1 1,0 1-1,0 1 0,-1-1 0,1 0 1,0 0-1,-1 1 0,1-1 0,0 1 1,-1-1-1,0 1 0,1 0 0,-1-1 1,0 1-1,0 0 0,0 0 0,0 0 1,1 2-1,-2-1 33,1 0 0,-1 0 0,0 0 1,0 0-1,0 0 0,0 0 0,-1 0 0,1 0 0,-1 0 1,0-1-1,1 1 0,-4 5 0,-1 3 136,-1-1 1,0 0-1,0 0 0,-1-1 0,-1 0 0,-11 11 0,0-2 144,0-1-1,-27 17 1,39-29-356,-1 0 0,0 0 0,-1-1 0,1 0 0,-1 0 0,1-1 1,-1 0-1,0-1 0,-14 2 0,22-3-9,0-1-1,0 0 1,0 0 0,0 0 0,0 0 0,-1 0-1,1-1 1,0 1 0,0 0 0,0 0-1,0-1 1,0 1 0,0-1 0,0 1 0,0-1-1,0 1 1,0-1 0,0 1 0,0-1 0,0 0-1,1 0 1,-1 1 0,0-1 0,0 0-1,1 0 1,-1 0 0,1 0 0,-1 0 0,1 0-1,-2-2 1,2 0-3,-1-1-1,0 1 1,1-1-1,0 0 1,0 1-1,0-1 1,0 0 0,1 1-1,0-5 1,11-35-304</inkml:trace>
  <inkml:trace contextRef="#ctx0" brushRef="#br0" timeOffset="1">507 92 16900,'-1'16'1200,"5"-13"-968,7-3-64,9-4 288,3-6-168,7-2-48,3-2-8,0-2-64,0 2-72,-3 1-320,-4-1-264,-10 6 432,-9 4-104,-10 3-40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16267,'-3'19'1473,"6"-9"-1001,7-7-176,8-3 632,5-7-248,6-2-448,2-2-296,1-1-1384,-3-5 1344,-11-7-232,-5-2-176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18052,'-2'-6'2248,"4"6"-1936,1 6 905,1 5-513,0 5-344,2 4-48,0 7-256,-2 3-144,2 5-176,-2 1-88,-1-4-328,0-3-225,-3-5 641,0-8-208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16628,'15'9'1512,"11"-19"-1056,2-6-184,5-9 512,2-2-448,2-3-680,-3 0 656,-8 1-264,-4 6-184,-12 13-96</inkml:trace>
  <inkml:trace contextRef="#ctx0" brushRef="#br0" timeOffset="1">128 333 7218,'-11'6'8500,"17"-13"-5576,18-14-2262,-3 4-192,1 2-1,1 1 0,0 0 1,47-19-1,-69 33-468,0-1 0,0 1-1,-1 0 1,1-1 0,0 1 0,0 0-1,0 0 1,-1 0 0,1-1 0,0 1-1,0 0 1,0 0 0,0 0 0,0 0-1,-1 1 1,1-1 0,0 0 0,0 0-1,0 0 1,-1 1 0,1-1-1,0 0 1,0 1 0,-1-1 0,2 2-1,-1-1-1,-1 0-1,1 0 0,-1 0 1,0 0-1,1 0 1,-1 0-1,0 0 0,0 0 1,0 0-1,0 0 0,0 0 1,0 0-1,0 0 1,0 0-1,0 0 0,0 0 1,-1 1-1,-1 7-19,-1 0-1,-1 0 1,-5 11-1,-81 123 59,50-84 90,21-21-29,18-37-92,1 0-1,0 0 0,-1 1 1,1-1-1,0 0 0,0 0 1,-1 0-1,1 0 0,0 1 1,0-1-1,1 0 0,-1 0 1,0 2-1,1-3-2,-1 1 0,0-1 0,1 1 1,-1-1-1,0 0 0,1 1 0,-1-1 0,0 0 0,1 1 0,-1-1 1,1 0-1,-1 0 0,1 0 0,-1 1 0,1-1 0,-1 0 0,1 0 1,-1 0-1,1 0 0,-1 0 0,1 0 0,-1 0 0,1 0 1,-1 0-1,1 0 0,-1 0 0,1 0 0,-1 0 0,1 0 0,-1 0 1,2-1-1,15-5-87,0-1 0,0 0 0,-1-2 0,0 0 0,15-12 0,-2 3-365,92-66-732,-88 59 941,15-11-231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17180,'-1'6'1632,"6"0"-984,7-2-224,9 0 728,4-1-167,12 0-273,5 0-136,5-2-224,-3 1-64,2-2-208,-4 0-96,-6-3-328,-5 1-160,-11 1-496,-6-2-217,-9 2 857,-12-5-1008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196 100 16091,'3'3'1649,"-5"12"-977,-4 6-208,-5 15 640,-3 3-152,-8 6-215,-1 6-145,-4-1-304,1-2-120,2-9-272,1-9-240,10-23-664,6-8 2240,7-26-1296,5-12-48,7-20 8</inkml:trace>
  <inkml:trace contextRef="#ctx0" brushRef="#br0" timeOffset="1">101 0 17036,'2'16'1664,"0"10"-1112,6 2-232,9 2 696,4-2-215,11-8-553,6-6-608,3-14 368,0-3-128,-4-8-89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0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95 11050,'7'-7'1588,"25"-27"2927,-31 33-4370,0-1 1,0 1-1,0-1 1,0 1-1,0-1 1,0 0-1,-1 1 0,1-1 1,0 0-1,-1 0 1,0 1-1,1-1 1,-1 0-1,0 0 0,0 0 1,0 1-1,0-1 1,0 0-1,0 0 1,-1-3-1,0 4-84,0 0-1,0 0 1,0 0 0,0 0 0,0 0 0,0 0-1,0 0 1,0 0 0,0 1 0,0-1-1,-1 0 1,1 1 0,0-1 0,-1 0-1,1 1 1,0 0 0,-1-1 0,1 1-1,-1 0 1,1 0 0,-3 0 0,-31 0 349,14 3-385,0 1 0,0 1 0,1 1 0,0 0 0,0 1 0,-37 20 0,42-18-83,0 0 0,0 0 0,1 2 0,0 0 0,1 0-1,0 1 1,1 1 0,-18 24 0,24-28 29,1 0-1,0-1 1,1 2-1,0-1 1,1 0 0,-1 1-1,-1 10 1,5-17 21,-1 0-1,1 0 1,0-1 0,0 1-1,0 0 1,0 0-1,1 0 1,-1-1 0,1 1-1,-1 0 1,1-1 0,2 6-1,-2-6 3,0-1 0,1 1-1,-1 0 1,0-1 0,1 1-1,-1-1 1,1 0 0,0 0-1,-1 1 1,1-1-1,0 0 1,0 0 0,-1 0-1,1-1 1,0 1 0,0 0-1,0-1 1,0 1 0,4-1-1,4 1-26,-1-1 0,1 0-1,-1-1 1,1 0-1,-1-1 1,1 0 0,-1 0-1,0-1 1,0 0 0,0-1-1,16-8 1,8-7-112,46-35 0,-78 53 143,21-15-35,0-1 1,-1-1-1,-1-1 1,18-21-1,-37 38 106,-4 3-50,-6 8-3,3 3 7,0-1 0,0 1 0,1 0 0,1 0 0,-5 24 0,8-30-45,0-1 1,0 0-1,1 1 1,0-1-1,0 1 1,1-1-1,1 8 1,-1-10-36,-1 0 0,1-1 0,0 1 0,0-1 0,1 0 0,-1 1 0,0-1 0,1 0 0,-1 0 0,1 1 0,0-1 0,0-1 1,0 1-1,0 0 0,4 2 0,-3-2-63,0-1-1,0 0 1,0 0 0,0-1 0,0 1 0,0-1-1,0 1 1,1-1 0,-1 0 0,0 0 0,0-1-1,0 1 1,1-1 0,-1 1 0,0-1 0,0 0-1,0 0 1,0 0 0,0-1 0,0 1 0,-1-1-1,4-2 1,21-12-555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0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13347,'10'15'1048,"2"7"-776,-1 2-96,1 2 288,1 1-112,-6 9-40,-4 0-40,-9 7-111,-5 7-161,-11 3 2072,-5 2-1880,-2-5 152,-1-3 96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14283,'9'-7'455,"0"-1"0,0 1 0,14-8 0,-19 16 133,-5 6-307,-5 7-43,-20 26 3,-43 48-1,10-13-337,-40 73-1119,90-135 666,10-18-89,14-24-62,7-9 643,1 1 0,2 1-1,2 1 1,1 1-1,61-57 1,-83 86 146,-5 4-52,0 0 0,1-1 0,-1 1 0,0 0 0,1 0 0,-1 0 0,0 0 1,1 0-1,0 0 0,-1 1 0,1-1 0,-1 0 0,1 1 0,0-1 0,3 0 0,-5 2-6,0 0-1,1-1 1,-1 1 0,0 0-1,0-1 1,1 1 0,-1 0-1,0 0 1,0-1-1,0 1 1,0 0 0,0 0-1,0-1 1,0 1 0,0 0-1,0 0 1,0-1-1,-1 1 1,1 0 0,0-1-1,0 1 1,-1 0 0,1-1-1,0 1 1,-1 0-1,0 2 75,-6 20 21,1 0 0,1 0-1,1 1 1,1 0 0,1 0 0,2 0 0,0 0 0,1 0 0,1-1 0,2 1 0,7 28 0,-4-26-355,-4-16 170,0 0-1,-1 0 1,0 0-1,1 18 1,-7-17-100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16436,'3'-1'1328,"13"-2"-1008,5-1-128,14-2 392,4-1-296,6-3-704,6-3-200,5 0 496,-1 2-152,-4-1-136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16676,'12'1'1424,"8"-5"-1040,6-3-152,11-5 408,7 1-216,5 0-376,3-2-216,-3 3-584,-6 1 96,-10 3 408,-9 6-200,-18 6-176</inkml:trace>
  <inkml:trace contextRef="#ctx0" brushRef="#br0" timeOffset="0.49">119 168 13619,'0'11'1296,"10"-5"-856,8-2-160,9-2 456,0-2-151,10-3-505,2-4-240,4-7 224,4-2-128,-2-3-104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16251,'1'-1'1233,"-4"12"-953,-4 5-104,-3 10 648,0 4-408,0 7-344,0 5-40,1-1-64,2 1-136,3-8-280,2-5-88,1-16-120,1-9-96,3-20 423,-2-10-183,2-12-8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13675,'2'3'161,"0"0"1,-1 1 0,1-1-1,0 0 1,-1 1-1,0-1 1,0 1-1,0-1 1,0 1 0,0 6-1,5 14 305,-2-13-322,1 0 0,1 0 0,0 0 0,0-1 0,1 0 0,1-1 0,-1 1 0,1-1 0,16 13 0,-13-12-111,1-1 0,0-1 0,0 0 0,1-1 0,-1 0 0,2-1 0,24 9 0,-35-14-11,0 0 0,0 0-1,0-1 1,1 1-1,-1-1 1,0 0-1,1 0 1,-1 0 0,0 0-1,1 0 1,-1-1-1,0 1 1,0-1 0,1 0-1,-1 0 1,0 0-1,0 0 1,0-1-1,0 0 1,0 1 0,4-4-1,-1-1 72,-1 0 0,0 1 0,-1-2 0,1 1 0,-1 0 1,0-1-1,-1 0 0,5-9 0,-1-3 246,0 1 0,8-31 0,-14 43-311,1 0 1,-1 0-1,-1-1 0,1 1 0,-1 0 1,0-1-1,-1 1 0,1 0 0,-1 0 0,-1 0 1,1-1-1,-3-6 0,-18-15-1339,23 25 1022,9-4-114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14195,'3'0'204,"-1"1"1,1-1-1,0 1 0,0-1 1,-1 1-1,1 0 0,0 0 1,-1 0-1,1 0 0,-1 0 0,1 1 1,-1-1-1,0 1 0,4 3 1,14 7 3,-16-10-273,0 0 0,1-1 0,-1 1 0,1-1 0,0 0 1,-1 0-1,1-1 0,0 1 0,0-1 0,6 0 0,-9-1 14,1 1-1,-1-1 1,0 0 0,1 0-1,-1 0 1,0 0-1,0 0 1,0-1 0,0 1-1,0 0 1,0-1-1,0 0 1,0 1 0,-1-1-1,1 0 1,0 0-1,-1 0 1,0 0 0,1 0-1,-1 0 1,1-4-1,3-6-133,0-1-1,-1 0 0,4-20 1,-2 6 145,-5 55 187,0-13-88,7 58 192,-7-65-237,1 0 1,0-1-1,0 1 0,1-1 1,0 0-1,0 1 0,6 6 1,-9-12-28,1-1 1,0 0-1,0 1 1,0-1-1,0 0 1,0 0-1,0 0 1,0 0 0,0 0-1,0 0 1,1 0-1,-1 0 1,0 0-1,1 0 1,-1-1-1,1 1 1,-1-1 0,0 1-1,1-1 1,-1 1-1,1-1 1,0 0-1,-1 0 1,1 0-1,-1 0 1,1 0-1,-1 0 1,3 0 0,-1-2 9,0 1 1,0 0-1,0-1 1,0 0 0,0 1-1,-1-1 1,1 0-1,-1 0 1,0-1 0,1 1-1,-1 0 1,2-5 0,25-35-96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15979,'4'5'1177,"-4"11"-945,-4 6-88,-2 4 736,-1 2-696,3 1-184,0 1-104,5-11-248,8-8-144,14-17-993,2-11 1217,7-12-200,7-5-216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17588,'18'19'1784,"10"-9"-1072,3-2-272,8 0 729,5-1-177,1-3-264,-1-1-152,-4 0-448,-4-2-152,-7-1-448,-3 0-368,-6 0 680,-2-8-152,-2-8-96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13483,'-16'41'1280,"-6"2"-864,0-1-152,7-7 288,8-9-248,10-24-71,3-14-25,11-15-152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17524,'14'0'1480,"4"2"-1208,7-5-168,7-9 496,8 4-528,5-1-160,2 3-432,-3 4-216,-5 3 568,-6 2-192,-12 3-88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14003,'13'15'1432,"6"-9"-1008,11-6-200,10 0 553,10-3-521,6-1-240,3-6 152,-3-3-56,-2-10-160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14579,'4'-2'134,"0"1"-1,0 0 1,0 0-1,0 1 1,0-1-1,0 1 1,0 0-1,0 0 1,0 0-1,0 1 1,0-1 0,7 3-1,1-1 202,-7-2-277,11 2 88,0 0 0,0 1 0,0 1 0,28 10 0,-41-13-139,0 1 0,0-1-1,0 1 1,0 0-1,0 0 1,0 0-1,0 0 1,-1 0-1,1 1 1,-1-1-1,1 1 1,-1 0-1,0-1 1,0 1-1,0 0 1,-1 0-1,1 1 1,-1-1-1,1 0 1,-1 0 0,0 1-1,0-1 1,-1 1-1,1-1 1,-1 1-1,0-1 1,1 1-1,-2 6 1,-2 7-11,0-1 0,-1 1-1,-1 0 1,0-1 0,-1 0 0,-1 0 0,-11 18 0,-71 102-536,73-113 370,8-12 127,-35 47-205,27-45 42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15531,'2'-5'187,"-1"1"0,0-1-1,1 1 1,0 0 0,0-1-1,0 1 1,1 0 0,0 0-1,-1 1 1,1-1 0,1 0-1,-1 1 1,0 0 0,1 0-1,0 0 1,-1 0 0,1 0-1,0 1 1,1 0 0,6-3-1,7-3 219,1 1-1,0 1 0,28-5 0,-28 7-122,0 0 0,27 0-1,-42 4-252,0-1 1,0 1-1,-1 0 0,1 0 0,0 1 0,0-1 1,-1 1-1,1 0 0,0 0 0,-1 0 0,1 0 0,-1 1 1,0 0-1,1-1 0,-1 1 0,0 0 0,0 0 0,0 1 1,5 4-1,-8-6-24,1 1 1,0-1-1,0 1 0,0-1 1,-1 1-1,1 0 1,-1-1-1,1 1 0,-1 0 1,0-1-1,0 1 0,0 0 1,0-1-1,0 1 1,0 0-1,0 0 0,-1 2 1,0 0-3,0 0-1,-1 0 1,1 0 0,-1-1 0,0 1-1,-5 7 1,-3 2-14,-1-1-1,-21 20 1,28-28 11,-61 49-20,45-38 17,1 1 0,1 1 0,0 0 0,-26 34-1,42-48-2,0-1 0,1 0 0,0 1 0,-1-1 0,1 1 0,0 0 0,0-1 0,1 1 0,-1 0 0,1-1 0,-1 1 0,1 0 0,0 3 0,0-5-7,0 0 0,0 0 0,1 1 1,-1-1-1,1 0 0,-1 0 0,1 0 0,-1 0 0,1 0 0,-1 0 0,1 1 0,0-1 0,0-1 0,-1 1 0,1 0 0,0 0 0,0 0 0,0 0 0,0-1 0,0 1 1,0 0-1,1-1 0,-1 1 0,0-1 0,0 1 0,0-1 0,0 1 0,1-1 0,-1 0 0,1 0 0,6 1-165,0 0 0,0 0 0,-1-1 0,1-1 0,0 1 1,0-1-1,9-3 0,55-17-423,-53 15 489,36-12-310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16187,'-5'10'290,"1"1"0,0 0 0,0 1-1,1-1 1,1 0 0,0 1-1,1-1 1,0 1 0,1 13 0,-2-1-82,5 286-6,0-265-232,-3-30 19,1-3 5,0 1-1,-1 0 1,-1-1-1,-2 17 0,3-28 10,0-1 0,0 1 0,0 0 0,0-1 0,0 1 0,0-1 0,0 1 0,0-1 0,-1 1 0,1-1 0,0 1 0,0-1 0,-1 1 0,1-1 0,0 1 0,0-1 0,-1 1 0,1-1 0,0 0 0,-1 1 0,1-1 0,-1 1 0,1-1 0,-1 0 0,1 0 0,0 1 0,-1-1 0,1 0 0,-1 0 0,1 1 0,-1-1 0,1 0 0,-1 0 0,0 0 0,1 0-1,-1 0 1,1 0 0,-1 0 0,1 0 0,-1 0 0,1 0 0,-1 0 0,1 0 0,-2 0 0,1-1 4,0 0 0,-1 0 0,1 0-1,0 0 1,0 0 0,0 0 0,0-1 0,0 1 0,0 0-1,0-1 1,0 1 0,0 0 0,1-1 0,-2-2 0,-3-12-13,1-1 1,1 1-1,0 0 1,2-1-1,-1-26 1,3 5-134,9-51 1,-7 62 59,2 0 0,1 1 0,2 0 0,0 1 0,16-35 0,-20 53 78,-1 0 0,1 0-1,0 1 1,0 0 0,1-1 0,0 1 0,0 1-1,1-1 1,-1 1 0,1 0 0,0 0 0,1 1-1,-1 0 1,1 0 0,0 0 0,0 1 0,0 0-1,0 1 1,0-1 0,1 1 0,-1 1 0,1-1 0,10 0-1,-5 2 14,0-1-1,0 2 0,-1 0 0,1 0 0,-1 1 1,1 1-1,-1 0 0,0 0 0,15 7 0,-27-10-8,1 1 0,-1-1 0,1 0 0,-1 0-1,1 0 1,-1 1 0,0-1 0,1 0 0,-1 1-1,0-1 1,1 0 0,-1 1 0,0-1 0,1 1 0,-1-1-1,0 0 1,0 1 0,1-1 0,-1 1 0,0-1-1,0 1 1,0-1 0,1 1 0,-1-1 0,0 1-1,0-1 1,0 1 0,0 0 0,-10 9 92,-22 4 78,12-8-122,-4 2-29,0-1 0,0-1 0,-28 3-1,52-8-34,0-1 0,-1 0 0,1 0 0,0 0 0,-1 0 0,1 0-1,-1 1 1,1-1 0,0 0 0,-1 0 0,1 0 0,-1 0-1,1 0 1,-1 0 0,1 0 0,0 0 0,-1 0 0,1-1 0,-1 1-1,1 0 1,0 0 0,-1 0 0,1 0 0,0-1 0,-1 1-1,1 0 1,0 0 0,-1-1 0,1 1 0,0 0 0,-1 0 0,1-1-1,0 1 1,0 0 0,-1-1 0,1 1 0,0 0 0,0-1-1,0 0 1,0 0-7,1 0-1,0 0 1,-1-1-1,1 1 0,0 0 1,0 0-1,0 0 1,0 0-1,0 0 1,0 0-1,0 0 1,2-1-1,19-13-219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16155,'17'-2'1241,"-6"9"-985,-4 2-104,2-1 288,2 2-440,5 1-496,6-4 2264,-4-3-1720,-2-1 40,-10 0 40</inkml:trace>
  <inkml:trace contextRef="#ctx0" brushRef="#br0" timeOffset="1">2 158 12835,'-2'10'1200,"12"-4"-744,8-4-168,9-2 616,6-2-536,3-6-152,2 1 49,-3 0-49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4 333 11666,'-1'0'120,"1"1"0,-1 0-1,1 0 1,0-1-1,-1 1 1,1 0-1,0 0 1,0 0-1,0 0 1,-1-1-1,1 1 1,0 0-1,0 0 1,0 0-1,0 0 1,0 0-1,1 0 1,-1 1-1,0-2-35,1 0 0,-1 1 0,1-1 0,-1 0 0,0 0 0,1 0 0,-1 1 0,1-1 0,-1 0 0,0 0 0,1 0 0,-1 0 0,1 0 0,-1 0 0,1 0 0,-1 0 0,1 0 0,-1 0 0,0 0 0,1 0 0,-1 0 0,1 0 0,-1-1 0,1 1 0,-1 0 0,36-19 2482,80-56-525,201-170 0,-304 234-2075,-13 11 32,0 0 1,0 0 0,0 0-1,0 0 1,0 0-1,0 0 1,0 0 0,0 0-1,0 0 1,0 0 0,0 0-1,0 0 1,1 0-1,-1 0 1,0 0 0,0 0-1,0 0 1,0 0 0,0 1-1,0-1 1,0 0-1,0 0 1,0 0 0,0 0-1,0 0 1,0 0 0,0 0-1,0 0 1,0 0-1,0 0 1,0 0 0,0 0-1,0 0 1,1 0 0,-1 0-1,0 0 1,0 0-1,0 0 1,0 0 0,0 0-1,0 0 1,0 0 0,0 0-1,0 0 1,0 0 0,0 0-1,0 0 1,0 0-1,0 0 1,0-1 0,0 1-1,0 0 1,0 0 0,1 0-1,-15 21-144,5-8 142,-10 18-45,2 0 0,2 0 0,0 2-1,-17 62 1,30-89 8,1-1 0,0 1-1,0 0 1,0 0-1,1 1 1,0 9-1,0-14 4,0-1-1,1 0 0,-1 0 1,0 0-1,0 0 0,1 0 0,-1 0 1,1 0-1,-1 0 0,1 0 1,-1 0-1,1 0 0,-1 0 1,1 0-1,0 0 0,0 0 1,-1-1-1,1 1 0,0 0 1,0-1-1,0 1 0,0 0 0,0-1 1,0 1-1,0-1 0,0 1 1,0-1-1,0 0 0,0 1 1,0-1-1,0 0 0,0 0 1,0 0-1,1 0 0,-1 0 0,0 0 1,0 0-1,0 0 0,0 0 1,0-1-1,2 0 0,6-1-84,-1-1-1,0-1 0,0 1 0,0-2 0,13-8 1,16-14-375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16876,'-1'3'395,"0"0"0,-1 0 0,1 0 0,-1 0 0,0 0 0,0-1 0,0 1 0,-3 3 0,3-4-177,-1 1 0,1 1 0,0-1 0,0 0 0,0 0 1,-3 7-1,5-9-227,0 1 1,0-1 0,0 0 0,0 0 0,0 0 0,0 0-1,0 1 1,0-1 0,0 0 0,0 0 0,1 0 0,-1 0-1,0 0 1,1 1 0,-1-1 0,1 0 0,-1 0-1,1 0 1,0 0 0,-1 0 0,1 0 0,0-1 0,0 1-1,-1 0 1,1 0 0,0 0 0,2 0 0,10 8-71,1 0 1,0-1-1,1 0 0,17 6 1,-21-10 72,1 1-1,-1 1 1,1 0-1,-2 0 1,1 1-1,-1 0 1,0 1-1,9 9 1,-17-16 0,-1 1 0,1 0 0,-1 0 0,0 0 0,1 0 0,-1 0 0,0 0 0,0 0 0,0 0 0,-1 0 0,1 1 0,-1-1 0,1 0 0,-1 1 0,0-1 0,1 0 0,-1 1 0,-1 3 0,0-2 8,0-1 0,0 0 0,0 1 0,0-1 0,-1 0 0,1 1 0,-1-1 0,0 0 0,0 0 0,0-1 0,-4 4 0,-2 3 56,-1-2 0,0 1 0,0-1 0,-1 0 0,0-1 0,-16 8 0,21-12-69,0 0-1,0 0 1,-1 0 0,1-1-1,0 0 1,-1 0 0,1 0-1,-1 0 1,1-1 0,-9 0-1,11-1-20,1 1-1,0-1 0,-1 1 0,1-1 0,0 0 1,0 1-1,0-1 0,-1 0 0,1-1 1,0 1-1,0 0 0,0-1 0,1 1 0,-1-1 1,0 1-1,0-1 0,1 0 0,-1 0 1,1 0-1,0 1 0,-1-2 0,1 1 0,0 0 1,0 0-1,0 0 0,-1-4 0,-2-15-267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16283,'24'-2'1297,"6"-1"-985,4-1-168,12 1-56,0 3-264,6-3 328,1 1-216,0-1-168</inkml:trace>
  <inkml:trace contextRef="#ctx0" brushRef="#br0" timeOffset="1">587 140 16524,'6'4'1312,"5"-5"-1000,6-2-136,10-6 80,4 1-392,6-4 216,3 2-96,6 0-160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15083,'4'-5'4463,"-3"16"-3122,0 20-971,-16 137 514,-4 134-245,13-327-2491,6 5 1504,1-6-124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17324,'1'-3'136,"0"0"0,0 1 0,1-1 0,-1 1 1,1-1-1,-1 1 0,1 0 0,0 0 0,0 0 0,0 0 1,0 0-1,1 0 0,-1 0 0,0 1 0,1-1 1,-1 1-1,1 0 0,0-1 0,-1 1 0,1 0 0,0 1 1,0-1-1,0 0 0,-1 1 0,1 0 0,0 0 1,0-1-1,4 2 0,-5-1-121,1 0 0,0 1 0,-1-1 0,1 1 0,-1 0 0,1-1 1,-1 1-1,1 1 0,-1-1 0,1 0 0,-1 0 0,0 1 0,0 0 0,1-1 0,-1 1 0,0 0 0,-1 0 1,1 0-1,0 0 0,-1 0 0,1 0 0,-1 1 0,1-1 0,-1 0 0,0 1 0,0-1 0,0 1 0,0 0 0,-1-1 1,1 4-1,-1-2-39,0-1 0,0 1 0,0-1-1,0 1 1,-1-1 0,0 1 0,0-1 0,0 0 0,0 1 0,0-1 0,0 0 0,-1 0 0,0 0 0,0 0 0,0 0 0,0 0 0,-5 4 0,-4 5-48,0-2 0,-23 17 0,14-12 74,6-5 1,11-9-6,1 1 0,-1-1 1,1 1-1,0 0 0,-1-1 1,1 1-1,0 0 0,0 0 1,0 1-1,1-1 0,-1 0 1,0 0-1,-1 4 0,3-5-6,0 0 0,0 0 0,0 0 0,0-1 0,1 1 0,-1 0 0,0 0 0,0-1 0,1 1 0,-1 0 0,1 0 0,-1-1 0,0 1 0,1 0 0,-1-1 0,1 1-1,-1-1 1,1 1 0,0-1 0,-1 1 0,1-1 0,0 1 0,-1-1 0,1 0 0,0 1 0,-1-1 0,1 0 0,0 1 0,0-1 0,-1 0 0,1 0 0,0 0 0,1 0 0,32 7-364,-32-7 333,38 4-370,39 6-260,-71-8 566,1 0 0,-1 0 0,1 1 1,-1 0-1,0 1 0,12 7 0,-18-11 92,-1 1 1,0 0-1,0 0 0,1 0 1,-1 0-1,0 0 0,0 0 1,0 0-1,0 0 0,0 0 1,0 1-1,-1-1 0,1 0 1,0 1-1,-1-1 0,1 1 1,0-1-1,-1 0 0,0 1 1,1-1-1,-1 1 0,0 1 1,0-1 9,0 1 0,-1-1 0,1 0 0,-1 0 0,0 0 1,0 0-1,0 0 0,0 1 0,0-2 0,0 1 0,0 0 1,0 0-1,-3 2 0,-3 4 70,-1-1 0,0 0 0,0-1 0,0 1 1,-11 5-1,3-3 206,0-1 0,-26 11 1,38-17-266,1-1 1,-1 0 0,0 0-1,0 0 1,1 0-1,-1 0 1,0-1 0,0 0-1,0 0 1,0 0-1,0 0 1,0 0 0,0-1-1,1 0 1,-1 0-1,0 0 1,0 0 0,-4-2-1,0-6 22,6-2-110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14651,'-10'17'328,"1"1"-1,0 0 1,1 0 0,1 1-1,1 0 1,-6 31 0,-8 118 549,18-125-672,-2-1 0,-2 0 0,-17 60-1,16-87 361,7-15-547,0 0 0,0 0 0,0 0 0,0 0 0,0 0 0,0 1 0,-1-1 0,1 0 0,0 0 0,0 0 0,0 0 0,0 0 0,0 0 0,0 0 0,-1 0 0,1 0 0,0 0 0,0 0 0,0 0 0,0 0 0,0 0 0,0 0 0,0 0 0,-1 0 0,1 0 0,0 0 0,0 0 0,0 0 0,0 0 0,0 0 0,0 0 0,0 0 0,-1-1 0,1 1 0,0 0 0,0 0 0,0 0 0,0 0 0,0 0 0,0 0 0,0 0 0,0 0 0,0 0 0,0-1 0,-1 1 0,1 0 0,0 0 0,0 0 0,0 0 0,0 0 0,0-1 0,0-1 91,-1-1 0,0 0 0,1 1-1,0-1 1,0 0 0,0 0 0,0 1 0,1-7 0,10-45-242,3 0 0,2 0 1,2 2-1,3 0 0,31-58 1,-40 90-286,0-1 0,1 1-1,0 1 1,23-24 0,-30 37 286,0 0 0,0 0-1,0 1 1,1 0 0,0 0-1,0 0 1,0 1 0,0 0-1,1 1 1,-1-1 0,1 1-1,0 1 1,0 0 0,0 0-1,15-2 1,-20 4 119,0 0-1,0 0 1,-1 0 0,1 1-1,0-1 1,0 1 0,0-1-1,-1 1 1,1 0 0,0 0-1,-1 0 1,3 2 0,-3-2 23,-1 0 0,0 0 0,0 0 1,0 0-1,1 0 0,-1 1 0,0-1 0,0 0 1,-1 1-1,1-1 0,0 0 0,0 1 1,-1-1-1,1 1 0,-1-1 0,1 3 0,0-1 41,-1 1 0,0-1 0,0 0 0,-1 0 0,1 0 0,-1 1-1,1-1 1,-1 0 0,0 0 0,0 0 0,-1 0 0,1 0 0,0 0 0,-1-1-1,0 1 1,0 0 0,0-1 0,0 1 0,-4 3 0,-2 2 103,-1-1 1,1 0 0,-2 0-1,1-1 1,-1 0-1,0 0 1,0-1 0,0-1-1,-1 1 1,1-2-1,-1 0 1,0 0 0,0-1-1,-1 0 1,1-1 0,-20 0-1,10-7-244,20 6 87,1-1 0,0 1 0,-1 0 0,1 0 0,0-1 0,-1 1 0,1 0 0,0 0 0,-1-1 0,1 1 0,0 0 0,0-1 0,-1 1 0,1 0 0,0-1 0,0 1 0,0-1 0,0 1 0,0 0 0,-1-1 0,1 1 0,0-1 0,0 1 0,0 0 0,0-1 0,0 1 0,0-1 0,0 1 0,0-1 0,0 1 0,1 0 0,-1-1 0,0 1 0,0-1 0,0 1 0,0 0 0,0-1 0,1 1 0,-1 0 0,0-1 0,0 1 0,1 0 0,-1-1 0,10-10-183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14131,'0'-3'1152,"0"5"-832,3 1-144,5 1 400,7-1-231,6 1-57,6-1-160,6-2-392,3 1-104,1-2 288,-2-3-73,-15 1-79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12907,'26'-3'1056,"9"2"-768,6-2-120,5-3 168,3 2 1713,0-1-1697,-4 4 104,-4 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14947,'8'7'474,"0"-1"-1,0 0 1,0-1 0,1 0-1,0 0 1,0-1 0,18 6-1,3-1 282,36 5 0,-46-11-302,170 24 1439,27 4-1889,-211-29-55,1-1 0,-1 1 1,-1 0-1,1 0 0,0 1 0,6 3 0,-11-5 41,0-1-1,-1 1 1,1-1-1,0 1 1,0 0-1,-1-1 1,1 1 0,0 0-1,-1-1 1,1 1-1,0 0 1,-1 0-1,1 0 1,-1 0-1,1-1 1,-1 1-1,0 0 1,1 0 0,-1 0-1,0 0 1,0 0-1,0 0 1,0 0-1,0 0 1,0 0-1,0 0 1,0 0-1,0 0 1,0 0-1,0 0 1,0 0 0,-1 0-1,1 0 1,0 0-1,-1 0 1,1-1-1,-1 1 1,1 0-1,-1 0 1,0 0-1,1-1 1,-1 1-1,0 0 1,1 0 0,-1-1-1,-1 2 1,-11 9-67,-2-1 0,1 0 0,-1 0 0,0-2 0,-1 0 0,-27 10 0,32-14 13,-127 47-1304,120-45 1274,-3 1-223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20900,'21'-7'-2065,"-15"5"1871,-1 0 0,1 0 0,0 1 0,-1 0 0,1 0 0,0 0-1,11 0 1,-16 1 281,0 1 0,0-1-1,-1 0 1,1 0-1,0 0 1,0 0 0,0 1-1,0-1 1,0 0-1,0 1 1,0-1 0,-1 1-1,1-1 1,0 1-1,0-1 1,-1 1 0,1 0-1,0-1 1,-1 1-1,1 0 1,0 0 0,-1-1-1,1 1 1,-1 0-1,0 0 1,1 0 0,-1 0-1,0 0 1,1 0-1,-1-1 1,0 1 0,0 0-1,0 0 1,0 0 0,0 0-1,0 0 1,0 0-1,0 0 1,0 0 0,0 1-1,-2 7 211,1 0-1,-2 0 1,-4 14-1,1-5-36,3-6-227,0 0 0,1 0-1,1 0 1,0 1-1,0 18 1,2-28-115,-1 1 0,1-1 0,-1 1 0,1-1 0,0 0 0,1 1 1,-1-1-1,0 0 0,1 0 0,0 0 0,-1 0 0,1 0 0,1 0 0,-1 0 1,0 0-1,1-1 0,-1 0 0,1 1 0,0-1 0,0 0 0,-1 0 0,2 0 1,4 2-1,42 12-1508,-37-13 1190,-1 0 0,1 1 0,-1 1 0,0 0 0,12 7 0,-22-11 369,0 1 0,0-1-1,0 1 1,0 0 0,0 0 0,0-1 0,0 1-1,-1 0 1,1 0 0,-1 1 0,1-1 0,-1 0-1,0 0 1,0 1 0,0-1 0,0 1-1,0-1 1,-1 1 0,1-1 0,-1 1 0,1-1-1,-1 1 1,0 0 0,0-1 0,0 1 0,-1-1-1,1 1 1,-1 0 0,1-1 0,-2 3 0,0 1 96,-1 1 1,0-1-1,0 0 0,0 0 1,-1-1-1,0 1 1,0-1-1,-1 0 1,1 0-1,-1 0 0,0 0 1,-1-1-1,1 0 1,-1 0-1,0 0 1,1-1-1,-2 0 1,-9 4-1,11-5-18,0 0 0,0-1 0,-1 1 0,1-1 0,0 0 1,0 0-1,-1-1 0,1 1 0,-1-1 0,1 0 0,0-1 0,-1 0 0,1 1 0,0-2 0,-1 1 0,1 0 0,0-1 1,0 0-1,0-1 0,0 1 0,1-1 0,-1 0 0,0 0 0,-5-5 0,-15-23 112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13947,'35'15'1480,"1"-5"-944,4-5-240,6-8 161,-2-4 23,5-7-104,-6-2-72,-3-2-352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68 13691,'-10'41'928,"-2"-2"-1,-22 55 1,20-62-697,2 1 0,1 0 0,2 1 0,-5 35 0,9-85-2147,2-17 1224,4 15 540,2 0 1,1 0 0,0 0 0,1 0 0,1 1 0,1-1-1,12-22 1,-3 11 212,1 1-1,1 1 0,29-32 0,-39 50 37,0 0 0,1 1-1,-1 0 1,2 0 0,-1 1-1,1 0 1,21-10-1,-26 15-44,-1 0 0,1 0 0,0 0 0,0 1-1,0 0 1,0 0 0,1 0 0,-1 1-1,0 0 1,0 0 0,0 0 0,1 0 0,-1 1-1,0 0 1,0 0 0,0 1 0,0-1-1,0 1 1,0 0 0,7 4 0,-4 0-16,0-1 0,-1 2 0,1-1 0,-1 1 0,0 0 0,-1 0 0,6 9 1,-10-13-27,0 0 0,0 0-1,-1 0 1,1 0 0,-1 0 0,0 1 0,0-1 0,0 1 0,0-1 0,0 5 0,-1-6 14,0 0-1,0 0 1,0-1-1,0 1 1,-1 0-1,1-1 1,-1 1-1,1 0 1,-1-1-1,0 1 1,1-1-1,-1 1 1,0-1-1,0 1 1,0-1-1,0 0 1,0 1-1,-1-1 1,1 0-1,0 0 1,0 0-1,-2 1 1,-7 4 156,1-1 1,-1 0-1,0 0 1,0-1-1,0-1 1,-1 1-1,-18 2 1,13-4-127,0 0-1,0-1 1,0 0 0,-26-4 0,38 3-52,0-1 0,0 1 0,0-1-1,0 0 1,0 0 0,0-1 0,0 1-1,0-1 1,0 0 0,1 0-1,-1 0 1,-5-5 0,-3-17-162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16147,'17'10'1537,"-1"0"-1033,0-4-248,5-3 1656,4 0-1800,8-3-824,1 0 672,3-2-112,2-3-80</inkml:trace>
  <inkml:trace contextRef="#ctx0" brushRef="#br0" timeOffset="1">0 239 16347,'22'2'1257,"11"-5"-993,3-4-144,10-2-120,2-2-1080,4-11 1080,-3-5-144,-8-4-273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16267,'0'19'1617,"-3"7"-1177,-3 7-176,0 6 824,1 4-680,0 1-88,4 3-88,1-5-160,0-8-576,3-8-232,4-10 592,3-6-136,2-15-136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30 241 14963,'-1'-1'153,"-1"1"0,1 0-1,-1-1 1,1 1 0,-1-1-1,1 0 1,0 1 0,-1-1-1,1 0 1,0 0 0,0 1-1,-1-1 1,1 0 0,0-1-1,0 1 1,0 0 0,0 0-1,0 0 1,0-1 0,1 1-1,-1 0 1,0-1 0,0-1-1,0 0 22,1 1 0,0-1 0,0 0-1,0 1 1,0-1 0,0 0-1,0 1 1,1-1 0,0 0 0,-1 1-1,1-1 1,2-3 0,1-3 3,1-1 0,0 1 0,1 1 0,0-1 1,0 1-1,9-9 0,-4 6-166,0 1 0,1 0-1,0 1 1,1 1 0,-1 0 0,2 0-1,-1 1 1,1 1 0,0 0 0,0 1-1,0 0 1,1 2 0,24-5 0,-23 6-20,-1 0 0,1 1 0,0 1 0,-1 0 0,1 1 0,-1 1 0,19 4 0,-30-5 6,1 0 1,-1 1-1,1-1 1,-1 1-1,0 0 1,0 0-1,0 1 1,0-1-1,0 1 1,0-1-1,-1 1 1,0 1-1,1-1 1,-1 0 0,0 1-1,0-1 1,-1 1-1,1 0 1,-1 0-1,0 0 1,0 0-1,0 1 1,-1-1-1,1 0 1,-1 1-1,0-1 1,0 1-1,0 7 1,-1-5 44,-1 0 0,1 1 0,-2-1 0,1 0 1,-1 1-1,0-1 0,0 0 0,-1 0 0,0-1 1,0 1-1,-1-1 0,1 1 0,-1-1 0,-9 10 1,0-1 109,-1-1 1,1 0 0,-2-1 0,-23 16 0,-4-5 335,39-22-472,0-1 0,0 0 0,0 0 0,0 0 0,0-1 0,0 1 0,0-1-1,0 1 1,-1-1 0,1 0 0,0 0 0,0-1 0,-5 0 0,7 1-60,0-1-1,0 0 1,0 1-1,0-1 1,0 0-1,0 0 1,0 0 0,0 0-1,0 0 1,0 0-1,1 0 1,-1 0-1,0 0 1,1 0-1,-1-1 1,1 1-1,-1 0 1,1 0 0,-1-1-1,1 1 1,0 0-1,0 0 1,0-1-1,0 1 1,0 0-1,0-1 1,0 1-1,0 0 1,0-1 0,0 1-1,1 0 1,-1 0-1,0-1 1,1 1-1,1-2 1,4-10-288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77 16235,'1'1'100,"-1"1"-1,0-1 1,1 1-1,-1-1 1,0 0-1,0 1 1,0-1-1,0 1 1,0-1-1,-1 1 0,1-1 1,0 1-1,-1-1 1,1 0-1,0 1 1,-1-1-1,-1 2 1,-16 26 761,2-1-98,15-26-762,0 0 0,0 0 0,1 0 0,-1 0 1,1 1-1,-1-1 0,1 0 0,0 0 0,0 0 1,0 0-1,0 0 0,0 0 0,0 0 0,1 1 1,-1-1-1,1 0 0,-1 0 0,1 0 0,0 0 1,0 0-1,0 0 0,0-1 0,0 1 0,0 0 1,1 0-1,2 2 0,1 0-69,1 0-1,0 0 1,0-1 0,0 0 0,1 0-1,12 4 1,48 13-550,22 8-134,-80-25 659,1 2 1,-1-1-1,0 1 1,0 1-1,0 0 1,12 10-1,-19-14 109,1 0-1,-1 0 0,0 1 0,0-1 0,0 0 0,0 1 1,-1-1-1,1 1 0,-1 0 0,1-1 0,-1 1 1,0 0-1,0 0 0,0 0 0,0 0 0,-1 0 1,1 0-1,-1 0 0,0 0 0,0 0 0,0 0 1,0 0-1,0 0 0,-1 0 0,1 0 0,-1 0 0,0 0 1,0 0-1,0 0 0,0-1 0,-1 1 0,1 0 1,-1 0-1,1-1 0,-1 1 0,0-1 0,0 0 1,0 0-1,-1 0 0,-4 4 0,-1 0 120,0-1 0,-1-1 0,0 1 0,0-1 0,0-1 0,0 0 1,-1 0-1,1-1 0,-1 0 0,0 0 0,1-1 0,-1 0 0,0-1 0,-11-1 0,15 0-123,0 0 0,-1 0 1,1 0-1,0-1 0,0 0 0,0 0 1,0 0-1,0-1 0,1 0 0,-1 0 1,1 0-1,0-1 0,0 0 0,0 0 0,0 0 1,0-1-1,1 0 0,0 1 0,0-1 1,1-1-1,-1 1 0,-4-11 0,-10-32-100</inkml:trace>
  <inkml:trace contextRef="#ctx0" brushRef="#br0" timeOffset="1">174 11 14019,'28'0'1136,"10"-2"-824,3 1-264,11-2 232,4 0 48,-2 2-55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15755,'28'2'1841,"4"0"-1225,12-8-216,4-1 1176,10 3-960,3 1-79,0-3-489,-2 3-393,-7-1-279,-8 0 528,-20-4-208,-11 0-64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15187,'33'8'1281,"10"-8"-873,4-3-256,11-4-152,0-1-128,4-2 320,-3-4-104,-9-5-280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13187,'92'14'1671,"-64"-11"-1463,-1 0-1,0 2 1,-1 1-1,1 2 1,31 12-1,-53-18-172,-1 1-1,1-1 1,-1 1 0,1 0-1,-1 0 1,0 1-1,0-1 1,0 1-1,-1 0 1,1 0-1,5 9 1,-8-10-9,1 0 0,-1 0-1,0 1 1,0-1 0,0 0 0,0 1 0,-1-1 0,1 1 0,-1-1 0,0 1 0,0-1-1,0 1 1,0-1 0,-1 1 0,1-1 0,-1 1 0,0-1 0,0 1 0,-2 3 0,-3 5 37,-1 1 1,0-1 0,-1 0-1,0 0 1,-1-1 0,0 0-1,-13 12 1,-7 4 642,-46 32 0,1-11-96,47-33-357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 16452,'1'1'67,"0"0"0,0 0 1,0 0-1,0 0 0,0 0 1,0 0-1,0 1 0,-1-1 1,1 0-1,0 0 0,-1 0 1,1 1-1,0-1 0,-1 0 1,0 1-1,1-1 0,-1 1 1,0-1-1,0 0 0,0 1 1,0-1-1,0 1 0,0-1 1,0 2-1,-6 44 324,3-31 18,-15 225 655,1-8-820,17-226-251,0-3 0,0-1 1,-1 0-1,1 0 1,-1 0-1,1 1 1,-1-1-1,0 0 1,0 0-1,0 0 0,0 0 1,-1-1-1,0 1 1,1 0-1,-3 3 1,3-6 4,1 0 0,0 0 1,0 1-1,0-1 1,-1 0-1,1 0 0,0 0 1,0 0-1,-1 0 0,1 1 1,0-1-1,0 0 1,-1 0-1,1 0 0,0 0 1,-1 0-1,1 0 0,0 0 1,0 0-1,-1 0 1,1 0-1,0 0 0,0 0 1,-1 0-1,1 0 1,0 0-1,0 0 0,-1-1 1,1 1-1,0 0 0,0 0 1,-1 0-1,1 0 1,0 0-1,0-1 0,-1 1 1,1 0-1,-6-13-14,2-17 23,4 30-7,-2-31-11,2 0 0,2 1 0,0-1 0,2 0 1,2 1-1,9-33 0,0 18-88,1 1 1,2 0 0,30-52 0,-46 93 95,8-17-29,1 2 0,1 0-1,23-27 1,-31 40 31,1 1 0,-1 0-1,1 0 1,0 0 0,0 1 0,1-1-1,8-3 1,-10 6 9,-1-1-1,0 1 1,1 1 0,-1-1-1,1 0 1,-1 1 0,1 0-1,-1 0 1,1 0 0,-1 0-1,1 0 1,-1 1 0,1 0-1,4 1 1,-3 0-1,-2 0 0,1 0 1,0 0-1,0 1 0,-1-1 1,1 1-1,-1 0 0,0 0 1,0 1-1,0-1 0,0 0 1,-1 1-1,1 0 0,-1-1 0,0 1 1,0 0-1,0 0 0,-1 0 1,1 1-1,-1-1 0,0 0 1,0 1-1,0 4 0,0 0-7,0 0-1,-1 1 1,1-1-1,-2 0 0,1 0 1,-1 1-1,-1-1 1,0 0-1,0 0 1,-4 10-1,2-11 2,-1 0-1,1 0 0,-1 0 1,-1-1-1,1 0 0,-1 0 1,0 0-1,-1-1 0,0 1 1,0-2-1,0 1 1,-1-1-1,1 0 0,-1-1 1,0 0-1,-1 0 0,1 0 1,-1-1-1,0-1 0,0 1 1,-14 1-1,20-4-8,-1 0 0,1 0 0,0 0 0,-1-1 0,1 1 0,-1-1 1,1 0-1,0 0 0,0 0 0,-1 0 0,1 0 0,0-1 0,0 1 0,0-1 0,0 0 0,1 0 0,-1 0 0,0-1 0,1 1 0,0 0 0,-1-1 0,1 0 0,0 1 0,0-1 0,1 0 0,-1 0 0,0 0 0,1 0 0,-2-4 1,-4-32-43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16043,'-40'43'816,"-88"102"-86,114-127-735,2 0-1,0 2 1,1-1-1,2 1 1,-1 1-1,-9 34 0,18-52-2,0 0 0,1 1-1,-1-1 1,1 0 0,0 0-1,0 0 1,0 4 0,0-7-9,0 0 0,0 1 0,0-1 0,1 1 0,-1-1 0,0 1 0,0-1 0,0 0 0,1 1 0,-1-1 0,0 1 0,0-1 0,1 0 1,-1 1-1,0-1 0,1 0 0,-1 1 0,0-1 0,1 0 0,-1 0 0,1 1 0,-1-1 0,0 0 0,1 0 0,-1 0 0,1 0 0,-1 1 0,1-1 0,-1 0 0,1 0 1,-1 0-1,0 0 0,1 0 0,-1 0 0,1 0 0,-1 0 0,1 0 0,-1-1 0,1 1 0,-1 0 0,0 0 0,1 0 0,-1 0 0,1-1 0,-1 1 0,0 0 0,1 0 0,-1-1 1,1 1-1,-1 0 0,0-1 0,0 1 0,1-1 0,3-2-174,1 0 0,-2-1 0,1 1 0,0-1 0,-1 0 1,1 0-1,-1 0 0,0-1 0,-1 1 0,1-1 0,3-9 0,-3 6 34,0-1 0,0 1-1,-1-1 1,0 0 0,0 0 0,0-10-1,-2 18 190,0 0-1,0-1 0,1 1 1,-1 0-1,-1-1 0,1 1 0,0-1 1,0 1-1,0 0 0,-1-1 0,1 1 1,-1 0-1,1-1 0,-1 1 0,1 0 1,-1 0-1,0 0 0,1-1 0,-1 1 1,0 0-1,0 0 0,0 0 0,0 0 1,0 0-1,0 0 0,0 1 1,-1-1-1,1 0 0,0 1 0,0-1 1,0 0-1,-1 1 0,1 0 0,-3-1 1,2 1 48,0 0 1,0 0 0,0 0 0,-1 0 0,1 1-1,0-1 1,0 1 0,0 0 0,0-1-1,0 1 1,0 0 0,0 0 0,0 0 0,0 1-1,0-1 1,1 0 0,-1 1 0,0-1-1,1 1 1,-1-1 0,-1 4 0,-3 3 46,2 1 0,-1-1 0,1 1 0,0 0 0,1 0 0,0 0 0,-2 13 0,3-15-99,1-1 1,0 1-1,0 0 1,1 0-1,0 0 0,0-1 1,1 1-1,0 0 1,0 0-1,0 0 1,3 6-1,-4-13-21,0 0 0,0 0 0,0 0 0,0 0 0,0 1 0,0-1 0,0 0 0,0 0-1,0 0 1,0 0 0,0 0 0,0 0 0,0 0 0,0 1 0,0-1 0,0 0 0,0 0-1,0 0 1,0 0 0,1 0 0,-1 0 0,0 0 0,0 0 0,0 1 0,0-1 0,0 0 0,0 0-1,0 0 1,0 0 0,0 0 0,1 0 0,-1 0 0,0 0 0,0 0 0,0 0 0,0 0-1,0 0 1,0 0 0,0 0 0,1 0 0,-1 0 0,0 0 0,0 0 0,0 0 0,0 0 0,0 0-1,0 0 1,0 0 0,1 0 0,-1 0 0,0 0 0,0 0 0,0 0 0,0 0 0,0 0-1,0 0 1,0 0 0,0-1 0,1 1 0,-1 0 0,0 0 0,0 0 0,0 0 0,0 0 0,0 0-1,0 0 1,4-13 279,1-17 101,-4-11 89,-7-74 1,6 114-476,0 1 0,-1-1 0,1 1 1,0-1-1,0 0 0,0 1 1,0-1-1,0 0 0,0 1 1,1-1-1,-1 0 0,0 1 1,0-1-1,0 1 0,1-1 1,-1 0-1,0 1 0,0-1 1,1 1-1,-1-1 0,1 1 1,-1-1-1,0 1 0,1-1 0,-1 1 1,1-1-1,-1 1 0,2-1 1,-1 1-17,0-1 0,1 1 0,-1 0 1,1 0-1,-1 0 0,0 0 0,1 0 1,-1 0-1,1 0 0,-1 0 1,0 0-1,3 2 0,7 1 91,-1 2 1,18 9-1,-21-10 353,64 32-79,-19-18-206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16756,'22'1'1592,"5"-1"-976,3 0-296,7-3 856,5 2-399,4-1-569,0 0-280,-3-3-697,-3 1 1474,-13 0-833,-8 1-41,-27 0-143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14595,'0'15'1224,"17"-12"-736,13-2-191,21 1 447,7-4-136,20-4-408,5-1-336,3-6 240,-2-4-24,-13-3-216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17220,'5'-5'196,"0"1"1,0 0-1,1 0 1,-1 0-1,1 1 1,0 0 0,0 0-1,0 0 1,1 1-1,-1 0 1,1 0-1,-1 1 1,1-1-1,-1 2 1,1-1 0,0 1-1,0 0 1,10 1-1,3 1-66,-1 1-1,0 1 0,0 0 0,-1 2 1,23 9-1,-33-12-115,-1 0 0,1 1 0,-1 0 0,12 9 0,-18-12-14,0 0 0,0-1 1,0 1-1,0 0 1,0 0-1,0 0 1,0 0-1,0 0 1,0 1-1,0-1 1,0 0-1,-1 0 1,1 0-1,-1 1 0,1-1 1,-1 0-1,1 1 1,-1-1-1,0 0 1,0 1-1,1-1 1,-1 1-1,0-1 1,0 0-1,-1 1 1,1-1-1,0 1 1,0-1-1,-1 0 0,1 1 1,0-1-1,-1 0 1,0 0-1,1 1 1,-1-1-1,-1 2 1,-1 1-7,-1 0 0,0 0 1,-1 0-1,1-1 1,-1 1-1,1-1 1,-1 0-1,0 0 0,-8 2 1,-54 20-57,51-20 46,-24 5-42,29-8-86,0 1-1,1 0 0,-1 0 0,1 1 0,-15 8 0,25-12 133,0 0-1,-1 0 1,1 0-1,0 1 1,0-1-1,0 0 1,0 0-1,0 0 0,0 0 1,0 0-1,0 1 1,0-1-1,0 0 1,0 0-1,0 0 1,0 0-1,0 1 0,0-1 1,0 0-1,0 0 1,0 0-1,0 0 1,0 0-1,0 1 1,0-1-1,1 0 0,-1 0 1,0 0-1,0 0 1,0 0-1,0 0 1,0 0-1,0 1 1,0-1-1,0 0 0,1 0 1,-1 0-1,0 0 1,0 0-1,0 0 1,0 0-1,0 0 1,1 0-1,-1 0 0,0 0 1,0 0-1,0 0 1,0 0-1,0 0 1,1 0-1,-1 0 1,0 0-1,0 0 1,0 0-1,11 4-406,61 6-1280,-34-5 1132,0 1 0,41 14-1,-69-17 579,0 0 0,0 1 0,-1 0-1,0 1 1,0 0 0,0 0 0,0 1-1,-1 0 1,0 1 0,0 0 0,-1 0-1,12 15 1,-17-20 21,0 0 0,-1 1 1,1-1-1,-1 1 0,1-1 0,-1 1 0,0 0 0,0-1 0,0 1 0,0 0 1,0 0-1,-1 0 0,0 0 0,1 0 0,-1-1 0,0 1 0,0 0 0,0 0 1,-1 0-1,1 0 0,-1 0 0,0 0 0,0 0 0,0-1 0,0 1 0,0 0 1,0-1-1,-1 1 0,1-1 0,-1 1 0,0-1 0,1 0 0,-1 1 1,0-1-1,-1 0 0,1-1 0,-5 4 0,-4 3 114,0-1 0,-1 0 0,0-1-1,-1 0 1,1-1 0,-25 6 0,20-6-185,0-2 1,-31 4-1,44-7-75,-1 1 1,1-1-1,-1 0 1,1-1-1,-1 1 0,1-1 1,-1 0-1,1 0 1,-1 0-1,1-1 0,0 1 1,-1-1-1,1 0 0,0 0 1,-5-5-1,7 6 86,1 0 0,0 0 1,0 0-1,0-1 0,0 1 0,0 0 0,0-1 0,0 1 0,0-1 0,0 1 0,1-1 0,-1-2 0,2-21-532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 18372,'4'-10'1376,"-6"11"-1088,-5 7-136,-7 14 504,-5 6-191,-2 12-273,-2 9-152,-4 5-168,-1 6-48,0-2-113,0-3-87,3-9-256,2-4-144,-2-16-208,0-9-712,3-17 1247,2-10-207,6-20-112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18852,'-5'1'1496,"5"-2"-1264,0-6-336,4-6-112,5-6 520,1-5-336,1-2-128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15955,'-4'0'654,"1"0"-440,1 0 1,0 0-1,-1 0 0,1 0 0,0 0 1,0-1-1,-1 1 0,1-1 0,0 1 1,0-1-1,0 0 0,0 0 0,0 0 1,-3-2-1,6 3-39,1-1 0,0 1 0,-1-1 0,1 1 0,0 0-1,-1-1 1,1 1 0,0 0 0,-1 0 0,1 0 0,3 1 0,24 3-189,0 1 0,-1 2 0,1 1 1,30 12-1,-56-19-15,0 1-1,0-1 1,0 1 0,0 0 0,0 0 0,-1 0 0,1 0-1,-1 1 1,1-1 0,-1 1 0,0-1 0,1 1 0,-2 0 0,1 0-1,0 0 1,0 0 0,-1 0 0,0 0 0,1 0 0,-1 1 0,-1-1-1,1 0 1,0 5 0,1 6-22,-1 1 0,-1 0 0,-1-1 0,-2 17-1,2-20 54,-1 12-5,-1 17 125,-2 0 1,-1 0-1,-2-1 1,-14 40 0,20-74-32,0 0 0,0-1 0,0 1 0,0-1 1,-1 0-1,0 0 0,0 0 0,0 0 1,0 0-1,-1 0 0,1-1 0,-1 0 0,0 0 1,0 0-1,0 0 0,-1 0 0,-5 2 1,5-4 4,0 1 0,0-1 1,0 0-1,0 0 0,-1-1 1,1 0-1,0 0 0,0 0 0,-1 0 1,1-1-1,0 0 0,0 0 1,0 0-1,0 0 0,0-1 1,-6-3-1,2 1 15,-1-1-1,1 0 1,0-1-1,-9-7 1,13 9-97,1 1 0,0-1 0,0 0 0,0 0 0,1-1 0,-1 1 0,1-1 0,0 0 0,-4-8 0,7 12-46,0 0 0,-1 0-1,1 0 1,0 0 0,0-1-1,0 1 1,0 0 0,-1 0-1,2 0 1,-1 0-1,0-1 1,0 1 0,0 0-1,1 0 1,-1 0 0,0 0-1,1 0 1,-1-1 0,1 1-1,-1 0 1,1 0 0,0 0-1,-1 0 1,1 0-1,0 1 1,0-1 0,0 0-1,0 0 1,-1 0 0,3 0-1,4-4-405,0 1 1,0 1-1,15-6 0,6-4-251,5-9 144,3-5-160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15907,'3'0'1049,"4"7"-889,-1 3-96,13 7 360,2 4-176,8 0-184,2 3-120,8-4-1000,2-5 1000,-3-9-136,0-4-33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12531,'1'0'101,"1"0"1,-1-1 0,0 1 0,1 0-1,-1 0 1,0 0 0,1 1 0,-1-1-1,0 0 1,0 0 0,1 1 0,-1-1-1,0 1 1,0-1 0,0 1 0,1-1-1,-1 1 1,1 1 0,-1-1-16,0 0-1,-1 0 1,1 0 0,-1 0 0,1 0 0,-1-1-1,0 1 1,1 0 0,-1 0 0,0 0 0,0 0 0,0 0-1,0 1 1,0-1 0,0 0 0,0 0 0,0 0-1,0 1 1,-2 6 252,-1 0 0,1-1 0,-1 1 0,-8 13 0,11-20-332,-36 63 167,-2-2-1,-3-2 0,-64 72 0,99-127-261,4-9 34,5-9-32,6-11-61,33-91-418,-37 96 385,0-1 0,-1 1-1,3-40 1,-9 39-78,1 20 255,1 0 1,0 0-1,0 0 0,0 0 0,-1 0 0,1 0 0,0 0 0,0 0 1,-1 0-1,1 0 0,0 0 0,0 0 0,0 0 0,-1 0 0,1 0 1,0 0-1,0 0 0,0 0 0,-1 0 0,1 0 0,0 0 1,0 0-1,0 0 0,-1 1 0,1-1 0,0 0 0,0 0 0,0 0 1,0 0-1,-1 0 0,1 1 0,0-1 0,0 0 0,0 0 0,0 0 1,0 0-1,0 1 0,0-1 0,0 0 0,-1 0 0,1 1 0,-2 3-14,0 0-1,0 0 0,0 0 0,0 1 0,-1 8 0,-1 11 12,1-1-1,1 1 0,1 0 0,4 41 0,-2-52 17,1 0 0,1 0 0,0 0 0,1 0 0,0-1 0,1 1 0,0-1 0,1 0 0,0-1 0,9 13 0,-15-24-6,0 0-1,0 0 1,0 0-1,0 0 1,0 0-1,0 0 0,0 0 1,0 0-1,0 0 1,0 0-1,0 0 1,0 0-1,0 0 0,0 0 1,-1 0-1,1 0 1,0 0-1,0 0 0,0 0 1,0 0-1,0 0 1,0 0-1,0 0 1,0 0-1,0 0 0,0 0 1,0 0-1,0 0 1,0 0-1,0 0 1,0 0-1,0 0 0,0 0 1,0 0-1,0 0 1,0 1-1,0-1 0,0 0 1,0 0-1,0 0 1,0 0-1,0 0 1,0 0-1,0 0 0,0 0 1,-8-4 51,-9-8 30,6 3-15,0-1 1,1 0-1,1-1 1,-1 0-1,2-1 1,0 1-1,0-2 1,1 1-1,0-1 1,1 0-1,1 0 1,0-1-1,1 0 1,0 0-1,1 0 1,-1-17-1,3 26-51,1 0-1,1 0 0,-1 1 0,0-1 0,1 0 0,0 0 0,0 1 0,1-1 1,-1 1-1,3-6 0,-3 9-13,0-1 1,0 1 0,0-1-1,0 1 1,0-1 0,1 1 0,-1 0-1,0-1 1,1 1 0,-1 0-1,1 0 1,-1 0 0,1 0-1,-1 0 1,1 0 0,0 0-1,-1 1 1,1-1 0,0 1-1,0-1 1,0 1 0,-1 0-1,1-1 1,0 1 0,0 0-1,0 0 1,0 1 0,3-1 0,4 3-28,-1-1 0,1 1 1,-1 0-1,0 1 0,0 0 1,12 7-1,47 37-339,-42-30 338,26 21-64,0 1-14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17060,'11'-1'1160,"17"1"-968,8-2-112,11 2 136,3 0-272,9 2-416,-3-1 1608,-5 0-1080,-6 2-8,-17 3-48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14787,'12'10'1232,"17"-8"-807,5-2-177,12-2 280,3-3-48,8 0-336,-1-4-216,-1-3 136,-5 4-64,-8-1-168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14587,'8'-13'287,"0"1"-1,1 0 0,1 0 1,0 1-1,0 0 1,1 1-1,1 0 1,0 1-1,0 0 1,0 1-1,1 0 0,1 1 1,-1 1-1,1 0 1,0 0-1,0 2 1,1 0-1,21-3 1,-33 6-234,1 1 1,-1 0-1,1 0 1,-1 0 0,1 0-1,-1 0 1,1 1 0,-1 0-1,0 0 1,1 0-1,-1 0 1,0 0 0,5 3-1,-7-3-41,1 0-1,-1 0 0,0 0 1,0 0-1,1 1 0,-1-1 1,0 0-1,0 1 0,0-1 1,-1 0-1,1 1 0,0-1 1,-1 1-1,1 0 0,0-1 1,-1 1-1,0-1 0,1 1 1,-1 0-1,0-1 0,0 1 1,0 0-1,0-1 0,0 1 1,0 0-1,-1-1 0,1 1 1,0 0-1,-2 1 1,-1 6-4,0-1 0,-1 0 0,0 0 0,0 0 0,-1 0 0,0-1 1,-8 10-1,-48 46 29,49-50-31,-36 31 6,28-28 7,2 2-1,0 0 0,0 1 0,-25 38 1,41-55-18,1 1 1,-1-1 0,1 1 0,0-1 0,0 1-1,0-1 1,0 1 0,1 0 0,-1-1 0,1 1-1,0 0 1,0 0 0,0 3 0,0-4-11,0 0 0,1-1 1,-1 1-1,1-1 0,0 1 1,-1-1-1,1 1 0,0-1 1,0 1-1,0-1 0,0 0 1,0 0-1,0 1 0,0-1 1,0 0-1,1 0 0,1 1 1,2 1-155,0-1 0,0 0 0,0 0 0,1 0 0,-1 0 0,0-1 0,1 0 0,0 0-1,-1-1 1,1 1 0,9-2 0,77-9-734,-37 1 369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20220,'-4'-6'1777,"3"5"-1297,-2-2-232,3 2 776,4 1-688,2-2-1080,1-1-320,0 2 800,2 1-240,-2 1-209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134 112 18012,'17'-19'1100,"-1"0"-291,26-23 1,-38 39-640,0 0-1,0-1 1,0 1 0,1 1-1,-1-1 1,1 1 0,-1 0-1,1 0 1,0 0 0,0 0 0,0 1-1,10-2 1,-14 3-132,1 0 0,0 0 1,0 1-1,-1-1 0,1 0 0,0 1 1,-1-1-1,1 1 0,0 0 0,-1-1 1,1 1-1,-1 0 0,1 0 1,-1 0-1,0 0 0,1 0 0,-1 0 1,0 1-1,0-1 0,0 0 0,1 1 1,-1-1-1,-1 0 0,1 1 0,0-1 1,0 1-1,-1 0 0,1-1 0,0 1 1,-1 0-1,0-1 0,1 1 0,-1 0 1,0-1-1,0 4 0,1 4-20,-1-1-1,0 0 0,-1 1 1,0-1-1,0 1 1,-3 7-1,1-3-22,-2-1 0,1 0-1,-2 0 1,0 0 0,0-1 0,-1 0 0,0 0 0,-1-1-1,0 0 1,-1 0 0,0 0 0,0-2 0,-1 1 0,-19 12 0,36-24-282,0 1 1,1-1-1,-1 1 1,0 1-1,1 0 1,-1 0-1,1 0 1,-1 1-1,1 0 1,14 2-1,-18-1 208,0-1 0,0 1 0,-1 0 0,1 1 0,0-1 0,-1 1 0,1-1 0,-1 1 0,1 0 0,-1 0 0,4 4 0,-5-4 41,0 0 1,0 0-1,0 1 0,-1-1 0,1 0 0,-1 1 0,0-1 0,0 1 1,0-1-1,0 1 0,0-1 0,0 1 0,-1 0 0,1 0 1,-1-1-1,0 1 0,0 0 0,0 3 0,-1-2 78,1 0 1,-2 0-1,1 0 0,0 0 0,-1-1 1,1 1-1,-1-1 0,0 1 0,0-1 1,-1 0-1,1 1 0,-1-1 0,0 0 0,1-1 1,-1 1-1,0 0 0,-1-1 0,1 0 1,-6 3-1,-8 5 419,0-1 1,-28 11-1,23-12 260,-41 11-1,53-17-720,0 0 0,0-1 1,0 0-1,0 0 0,-1-1 0,-15-2 1,24 1-62,-1 1 0,1-1 1,-1 1-1,1-1 1,0 0-1,0 0 1,-1 0-1,1 0 1,0 0-1,0 0 0,0-1 1,0 1-1,0-1 1,1 1-1,-1-1 1,0 0-1,1 1 1,-1-1-1,1 0 0,0 0 1,-2-3-1,0-7-399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19044,'8'3'1464,"4"1"-1176,1-4-128,8 5 433,3-2-353,7-1-376,-1 1-256,0 0-497,0 0 225,-9-2 376,-8 4-216,-17-1-144</inkml:trace>
  <inkml:trace contextRef="#ctx0" brushRef="#br0" timeOffset="1">0 209 16644,'15'3'1656,"12"-3"-1032,6-1-272,8-5 608,5 0-224,-1-1-511,3 1-434,-6 1 257,0 3-152,-5 4-168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16027,'2'-4'287,"0"0"0,0 0-1,-1 0 1,0 0-1,1-1 1,0-7 0,-2 12-255,0-1 1,0 1-1,0-1 1,0 1 0,0-1-1,0 1 1,0-1-1,0 1 1,0-1 0,-1 0-1,1 1 1,0-1-1,0 1 1,0-1 0,-1 1-1,1 0 1,0-1-1,0 1 1,-1-1 0,1 1-1,-1-1 1,1 1-1,-1-1 1,0 1 10,0 0 0,0-1 1,0 1-1,0 0 0,0 0 0,0 0 0,0 0 0,0 0 1,0 0-1,0 1 0,0-1 0,0 0 0,0 0 0,0 1 1,0-1-1,0 0 0,0 1 0,0 0 0,-12 5 235,1 1 0,1 1 1,-1 0-1,1 0 0,-15 16 0,-46 54 142,39-38-227,-41 64 1,62-85-123,1 0 0,1 0-1,1 1 1,1 1 0,1-1 0,-5 24-1,11-38-38,0 0-1,0 0 0,0 1 0,1-1 1,0 0-1,0 0 0,1 0 0,0 0 0,0 0 1,0 0-1,1 0 0,2 8 0,-1-10-2,-1 0-1,0 0 0,1 0 0,0 0 1,0-1-1,0 1 0,0-1 1,1 1-1,-1-1 0,1 0 1,0 0-1,0-1 0,0 1 0,0-1 1,0 0-1,6 2 0,3 0 45,0 0-1,0-1 1,0-1-1,0 0 1,0-1-1,1 0 1,-1-1-1,20-3 1,-23 3 17,-1-2-1,1 1 1,-1-1 0,1-1 0,-1 0 0,0 0 0,0-1 0,0 0-1,0-1 1,-1 0 0,1 0 0,8-7 0,-16 11-72,0 0 1,0 0-1,0 0 1,0 0-1,0 0 0,0 0 1,0 0-1,0 0 1,0-1-1,0 1 1,0 0-1,-1 0 1,1-1-1,0 1 1,-1 0-1,1-1 1,-1 1-1,0-1 0,1 1 1,-1-1-1,0 1 1,0-1-1,0 1 1,0-1-1,0 1 1,0-1-1,-1 1 1,1-1-1,0 1 0,-1 0 1,1-1-1,-1 1 1,1-1-1,-1 1 1,0 0-1,0 0 1,1-1-1,-1 1 1,0 0-1,0 0 1,0 0-1,0 0 0,-1 0 1,1 0-1,-2-1 1,-3-2-17,0 0 0,-1 0-1,1 1 1,-1 0 0,0 0 0,0 1 0,-12-3 0,3 2-263,1 1 1,-1 0-1,1 1 0,-1 1 1,1 0-1,-1 1 1,1 1-1,-1 0 0,1 2 1,0-1-1,-20 8 1,10 2-347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13579,'-9'42'197,"2"1"-1,2 0 1,1 0 0,2 0-1,7 68 1,-4-101-190,0-1-1,0 1 1,1-1-1,0 0 0,1 1 1,4 10-1,-6-18-11,0 0 0,0 0 0,0-1 0,1 1 0,-1-1 0,0 1 0,0-1 0,1 1 0,-1-1 0,1 0 0,0 1 0,-1-1 0,1 0 0,0 0 0,0 0 0,-1 0 0,1-1 0,0 1 0,0 0 0,0-1 0,0 0 0,0 1 0,0-1 0,0 0 0,0 0-1,0 0 1,0 0 0,0 0 0,0 0 0,0-1 0,0 1 0,0-1 0,0 1 0,0-1 0,3-1 0,6-4-54,0 1 1,0-2-1,0 1 0,10-9 0,-14 9 51,0 1-1,0-1 1,1 2 0,-1-1-1,1 1 1,0 1-1,0-1 1,1 1-1,-1 1 1,10-3-1,-17 5 36,0 0 0,0 1 0,1-1 0,-1 0 0,0 0 0,0 1-1,1-1 1,-1 0 0,0 1 0,0 0 0,0-1 0,0 1 0,0-1-1,0 1 1,0 0 0,0 0 0,0 0 0,0 0 0,0 0 0,0-1-1,-1 2 1,1-1 0,0 0 0,-1 0 0,1 0 0,0 0 0,-1 0-1,0 0 1,1 1 0,-1-1 0,0 0 0,1 0 0,-1 1 0,0-1-1,0 0 1,0 3 0,0 5 257,0 1 0,0 0-1,-3 13 1,3-20-207,-1 6 76,0-1-1,-1 1 1,0-1-1,-1 0 1,1 0 0,-2 0-1,1 0 1,-1 0-1,0-1 1,-1 1-1,1-1 1,-2-1-1,1 1 1,-1 0 0,0-1-1,0 0 1,0-1-1,-1 0 1,0 0-1,0 0 1,-1-1-1,1 1 1,-1-2 0,0 1-1,0-1 1,0-1-1,-8 3 1,-3-1 4,1 0 1,-29 3 0,41-7-160,0 1 0,-1-1 0,1-1 0,-1 1 1,1-1-1,-1 0 0,1 0 0,0-1 1,0 0-1,-12-5 0,17 7-74,0-1-1,0 0 1,-1 1-1,1-1 1,0 0 0,0 1-1,0-1 1,1 0-1,-1 0 1,0 0-1,0 0 1,0 0-1,1 0 1,-1 0 0,0 0-1,1 0 1,-1 0-1,1 0 1,-1-1-1,1 1 1,0 0-1,-1 0 1,1 0 0,0-1-1,0 1 1,0 0-1,0 0 1,0-1-1,0 1 1,1-2-1,0 0-145,0-1 0,1 1 0,-1-1 0,1 1 0,0 0 0,0 0 0,0 0-1,6-6 1,8-10-661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17932,'3'5'1624,"-3"9"-1160,-6 3-200,-1 10 801,0 5-593,-2 10-256,-2 2-40,2 5-344,2-2-48,1 0-64,4-1-72,-3-11-321,4-5-207,-3-16 664,-4-8-144,0-19 40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16980,'7'4'1568,"3"8"-1184,2 9-152,2 4 584,3 10-400,0 8-40,-4 18-104,-3 3-87,-8 9-65,-7 3-24,-10 7-120,-8 3-128,-16 2-617,-8-4 673,-16-12-56,-2-11-96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9 767 15515,'-1'0'55,"1"0"0,0-1 0,-1 1 0,1 0 0,-1 0 0,1-1 0,-1 1-1,1 0 1,-1 0 0,1-1 0,0 1 0,-1 0 0,1-1 0,0 1 0,-1-1 0,1 1 0,0 0-1,0-1 1,-1 1 0,1-1 0,0 1 0,0-1 0,0 1 0,-1-1 0,1 1 0,0-1 0,0 1-1,0-1 1,0 1 0,0-1 0,0 1 0,0-1 0,0 1 0,0-1 0,0 1 0,0-1 0,1 1-1,-1-1 1,0 1 0,0-1 0,0 1 0,1 0 0,-1-1 0,0 1 0,1-1 0,-1 1 0,1-1-1,17-28 302,-15 24-33,42-55 416,61-65 0,61-45-654,45-51-966,-200 207 751,-3 6-92,-1-1 0,0-1 0,0 0 0,-1 0 0,0 0 1,-1-1-1,-1 0 0,7-16 0,-12 26 245,1 1 1,-1-1 0,0 1-1,0 0 1,0-1 0,0 1-1,0-1 1,0 1 0,0-1-1,0 1 1,0-1-1,0 1 1,0-1 0,0 1-1,0-1 1,0 1 0,0-1-1,0 1 1,-1-1 0,1 1-1,0 0 1,0-1 0,0 1-1,-1-1 1,1 1-1,0 0 1,-1-1 0,1 1-1,0 0 1,-1-1 0,1 1-1,-1 0 1,1 0 0,0-1-1,-1 1 1,1 0 0,-1 0-1,0-1 1,-18 1-107,18 0 108,-27 3 27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9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12523,'-16'11'537,"1"1"1,1 1 0,-21 24-1,28-28-398,0 1 1,1-1-1,0 1 0,1 0 1,0 1-1,0-1 0,-4 18 0,2 3-27,1-1-1,1 1 0,0 36 0,6 93-90,-1-154-23,0-1 1,1 1-1,0-1 1,0 1 0,0-1-1,0 1 1,5 8-1,-6-12 9,1-1-1,0 1 0,0-1 1,1 1-1,-1-1 1,0 0-1,0 1 1,1-1-1,-1 0 0,1 0 1,-1 0-1,1 0 1,0 0-1,-1 0 0,1 0 1,0-1-1,-1 1 1,1-1-1,0 1 0,0-1 1,0 1-1,-1-1 1,1 0-1,0 0 0,0 0 1,2 0-1,8-2 58,0 1 1,0-1-1,0-1 0,0 0 1,17-8-1,59-30 259,-48 21-174,263-137 104,-245 121-238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16436,'12'5'480,"-5"1"-944,1-4 1456,-2-17-1144,4 1-80,7-2-40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11010,'-10'23'410,"1"0"-1,1 0 0,1 1 1,1-1-1,-5 47 1,1 126-823,8-121 511,-75 680-79,37-269-13,30-293-3,12 301 29,3-362-8,-20 368 73,1-252 81,10-173-55,0 82-237,6-148 68,4-9-9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6993,'44'4'1079,"1"-2"0,0-3 0,54-7 0,-65 5-751,547-76 457,-126 12-782,312 3 22,2 67 144,-584 8-81,583 21 170,-678-33-239,102 2 20,-191-1-40,0 0 1,1 0-1,-1 0 1,0 0-1,0 1 1,0-1-1,0 0 1,0 0-1,0 1 1,0-1-1,0 1 1,0-1-1,0 1 1,1 0-1,-2-1 6,1 1-1,-1-1 1,0 0-1,0 1 1,0-1 0,0 0-1,1 0 1,-1 1-1,0-1 1,0 0-1,0 1 1,0-1-1,0 0 1,0 1 0,0-1-1,0 0 1,0 1-1,0-1 1,0 0-1,0 1 1,0-1-1,0 0 1,0 1 0,0-1-1,0 0 1,0 1-1,0-1 1,-1 1-1,0 0-8,1 0 0,-1 0 0,0 0-1,0 0 1,0 0 0,0 0-1,0 0 1,0-1 0,-1 1 0,1 0-1,0-1 1,0 1 0,0-1 0,-1 1-1,1-1 1,0 1 0,-1-1 0,1 0-1,0 0 1,-1 0 0,-1 1-1,1-2-36,2-3-32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 11690,'1'-1'109,"0"0"0,-1 0 0,1 0-1,0 0 1,-1 0 0,1 1-1,0-1 1,0 0 0,0 0 0,0 1-1,0-1 1,0 0 0,0 1-1,0-1 1,0 1 0,0 0-1,0-1 1,1 1 0,-1 0 0,0-1-1,0 1 1,0 0 0,0 0-1,2 0 1,36 2 141,-27-1-42,14 0-173,35 1 88,119 20 0,-178-21-122,0-1 0,0 0 0,0 1 1,0 0-1,0-1 0,0 1 0,0 0 0,0 0 0,0 0 0,0 0 0,0 1 0,-1-1 0,1 0 0,0 1 0,-1-1 0,1 1 0,-1 0 0,0-1 1,2 4-1,-2-3 3,0 1 1,0 0 0,-1 0 0,1 0 0,-1-1 0,0 1-1,0 0 1,0 0 0,0 0 0,-1 0 0,1-1 0,-1 1-1,1 0 1,-1 0 0,-1 2 0,-4 10 36,0-1 0,-1 1 0,-1-1 0,0-1 0,-16 22 0,-58 59 123,54-63-105,-258 257 1379,265-268-1278,16-16 67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9 625 11458,'-1'3'216,"-1"3"6,0 0-1,1 0 0,0 0 0,-1 10 1,2-14-188,0-1 0,0 0 0,0 0 1,0 1-1,0-1 0,1 0 1,-1 0-1,0 0 0,1 1 1,-1-1-1,1 0 0,-1 0 1,1 0-1,-1 0 0,1 0 1,0 0-1,-1 0 0,1 0 1,0 0-1,0 0 0,0 0 0,0-1 1,0 1-1,0 0 0,0-1 1,0 1-1,0 0 0,0-1 1,0 1-1,2 0 0,3 0 82,0-1 0,0 1 0,0-1 0,0-1 0,0 1 0,0-1 0,0 0 0,0 0-1,0 0 1,-1-1 0,1 0 0,9-4 0,9-6 304,33-21-1,-3-3-112,-3-1 0,-1-3 0,-1-3 0,48-55 0,-14 3-651,80-120-1,-153 200 248,-2 3-100,1 0-1,17-18 0,-25 29 182,-1 1-1,1-1 0,-1 1 1,1-1-1,-1 1 0,1-1 1,0 1-1,-1-1 0,1 1 1,0 0-1,0-1 0,-1 1 1,1 0-1,0-1 0,0 1 1,-1 0-1,2 0 0,-1 0 7,-1 0 0,1 0-1,-1 1 1,1-1 0,-1 0-1,0 0 1,1 0 0,-1 1-1,1-1 1,-1 0 0,0 1-1,1-1 1,-1 0 0,0 1-1,0-1 1,1 0 0,-1 1-1,0-1 1,0 1 0,1-1-1,-1 0 1,0 1 0,6 33-313,-5-27 278,6 72-416,-3-20 237,3 0-1,23 94 1,-12-105 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 14947,'5'-7'1381,"-4"17"-941,-5 18-36,-6 12-155,3 0 0,-4 51 0,4 83-202,-8 74-835,14-243 731,-10 48-298,10-51 305,1 0 0,-1 0 0,1 0 0,-1-1 0,0 1 0,0 0 0,0 0 0,0 0 0,0-1 0,0 1 0,-1-1 0,1 1 0,0-1 0,-1 1 0,1-1 0,-1 0 0,0 0 0,1 0 0,-1 0 0,0 0 0,-3 1 0,4-1-11,0-1-1,0 0 1,0 0-1,0 0 1,0 0-1,0 0 1,0 0-1,0 0 1,0-1-1,0 1 1,1 0-1,-1 0 1,0-1-1,0 1 1,0-1-1,0 1 1,0-1 0,0 1-1,1-1 1,-1 1-1,0-1 1,-1-1-1,-11-20-318,10 17 307,-16-39-412,0-13-34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13091,'9'-11'239,"1"0"1,0 1-1,0 0 1,2 0 0,-1 2-1,1-1 1,0 2-1,26-13 1,2 2 321,69-19 0,-85 30-408,1 0-1,34-3 1,-53 9-136,1 1-1,-1-1 0,1 1 0,-1 0 1,1 1-1,0 0 0,-1 0 1,1 0-1,-1 1 0,0 0 0,0 0 1,1 0-1,-1 1 0,6 4 1,-9-5-18,0 1 0,0 0 0,0 0 0,0 0 0,-1 0 0,1 1 0,-1-1 1,0 1-1,0-1 0,0 1 0,-1 0 0,1 0 0,-1 0 0,0 0 0,0 0 0,0 0 1,-1 0-1,0 0 0,1 0 0,-1 0 0,-1 0 0,1 0 0,-2 7 0,1-1 0,-1-1 1,-1 1-1,0-1 0,0 0 0,-1 0 0,0 0 0,-1 0 0,1-1 0,-8 9 0,1-5 22,0 0 1,-1-1-1,0 0 0,-1 0 0,0-1 1,-1-1-1,0-1 0,-1 0 0,1 0 1,-2-2-1,1 0 0,-1 0 0,1-2 1,-2 0-1,1 0 0,0-2 1,0 0-1,-33-1 0,46-1-15,0 0 0,0-1-1,0 1 1,0-1 0,0 0 0,0 0 0,0 0-1,-4-2 1,-11-15 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18276,'3'-3'197,"0"0"-1,-1 1 1,1-1 0,0 1-1,0 0 1,0 0 0,0 0 0,1 0-1,-1 1 1,0-1 0,1 1-1,-1 0 1,1 0 0,-1 0 0,1 0-1,4 0 1,13-1 573,35 0-1,-33 2-594,-6-1-93,106 1 276,-106 1-331,1 0 0,-1 2 1,0 0-1,33 11 0,-47-13-24,0 0 0,-1 0 0,1 0-1,-1 0 1,1 1 0,-1-1-1,1 1 1,-1-1 0,0 1 0,0 0-1,0 0 1,0 0 0,0 0-1,0 0 1,0 1 0,-1-1-1,1 1 1,-1-1 0,0 1 0,1 2-1,-1-2 5,-1-1 0,0 1 0,0 0 0,0-1 0,0 1 0,0 0 0,-1-1 0,1 1 0,-1 0 0,0-1 0,0 1 0,0-1-1,0 1 1,0-1 0,0 0 0,-1 1 0,1-1 0,-1 0 0,1 0 0,-1 0 0,-3 2 0,-4 6-38,-1-1 0,0 0 0,-1-1 0,0 0-1,0-1 1,-21 11 0,24-15-73,1 0 0,-1 0 0,0 0 0,0-1 0,0 0 0,0-1 0,0 1 0,0-2 0,0 1 0,0-1 0,0 0 0,-10-2 0,0-4-233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14459,'0'0'37,"1"0"0,-1 0 0,0 0-1,0 0 1,1 0 0,-1-1 0,0 1 0,0 0 0,1 0-1,-1 0 1,0 0 0,0 0 0,1 0 0,-1 0 0,0 0-1,1 0 1,-1 0 0,0 0 0,0 0 0,1 0 0,-1 0-1,0 1 1,0-1 0,1 0 0,-1 0 0,0 0 0,0 0-1,1 0 1,-1 1 0,0-1 0,0 0 0,0 0 0,1 0 0,-1 1-1,0-1 1,0 0 0,0 0 0,0 0 0,0 1 0,1-1-1,-1 0 1,0 0 0,0 1 0,0-1 0,0 0 0,0 1-1,0-1 1,0 0 0,0 0 0,0 1 0,0-1 0,0 0-1,0 0 1,0 1 0,0-1 0,0 0 0,0 1 0,0-1-1,0 0 1,-1 0 0,1 1 0,0-1 0,0 0 0,-14 23 445,10-16-79,-107 158 732,-133 155-1,240-316-1105,-13 16-344,-28 25 1,40-41 315,0 0 0,0 0 0,0 0 0,0 0 0,-1-1 0,0 0 1,0-1-1,0 1 0,0-1 0,0 0 0,-8 1 0,12-2-3,0-1 0,0 0-1,0 0 1,1 0 0,-1 0 0,0-1-1,0 1 1,0-1 0,0 1 0,1-1-1,-1 1 1,0-1 0,0 0 0,1 0 0,-1 0-1,1 0 1,-1 0 0,1 0 0,-1 0-1,1 0 1,-2-2 0,-10-22-97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14467,'17'37'1368,"8"4"-767,2 1-201,12 4 544,5-2-152,12-6-184,6-8-216,-2-9-704,6-4 448,-2-4-184,-4-4-88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12899,'13'-28'1873,"-1"-1"0,16-54 1,-48 208 476,3 72-3337,17-188 991,-3 25-177,-1 14-1299,2 1 0,8 91 0,0-114 618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3 358 14843,'0'0'26,"0"0"-1,0 0 0,0 0 1,-1 0-1,1 0 0,0 0 1,0-1-1,0 1 0,0 0 1,0 0-1,-1 0 1,1 0-1,0 0 0,0-1 1,0 1-1,0 0 0,0 0 1,0 0-1,0 0 1,0-1-1,0 1 0,-1 0 1,1 0-1,0 0 0,0 0 1,0-1-1,0 1 1,0 0-1,0 0 0,0 0 1,0-1-1,0 1 0,0 0 1,1 0-1,-1 0 0,0 0 1,0-1-1,0 1 1,0 0-1,0 0 0,0 0 1,0 0-1,0-1 0,0 1 1,1 0-1,-1 0 1,0 0-1,0 0 0,0 0 1,0-1-1,1 1 0,10-12-1,-6 7 101,292-298 736,-268 277-829,-29 26-30,0 0 1,0 0 0,0-1 0,0 1-1,0 0 1,0 0 0,0 0 0,0 0-1,0-1 1,1 1 0,-1 0 0,0 0-1,0 0 1,0 0 0,0 0 0,0 0-1,0-1 1,1 1 0,-1 0 0,0 0-1,0 0 1,0 0 0,0 0 0,0 0-1,1 0 1,-1 0 0,0 0 0,0 0-1,0 0 1,1 0 0,-1 0 0,0-1-1,0 1 1,0 1 0,0-1 0,1 0-1,-1 0 1,0 0 0,0 0 0,0 0-1,0 0 1,1 0 0,-1 0 0,0 0-1,0 0 1,0 0 0,0 0-1,1 0 1,-1 1 0,0-1 0,0 0-1,0 0 1,0 0 0,0 0 0,-4 13 74,-12 16 4,-21 31 49,-5 6 60,-49 106 0,88-164-222,0-1 1,1 1 0,-1 0 0,1 0 0,-1 12-1,3-19 20,0 0 0,0 0 0,0-1 0,0 1 0,0 0 0,0 0 0,0 0 0,0 0 0,1-1 0,-1 1 0,0 0 0,0 0 0,1 0-1,-1-1 1,1 1 0,-1 0 0,1 0 0,-1-1 0,1 1 0,-1 0 0,1-1 0,-1 1 0,2 0 0,0 0 2,-1-1 0,1 0 0,0 0 1,-1 0-1,1 0 0,-1 0 0,1 0 0,0 0 1,-1 0-1,1-1 0,-1 1 0,1 0 0,-1-1 1,1 0-1,-1 1 0,1-1 0,-1 0 1,2-1-1,28-20-117,6-9-22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14363,'10'10'2249,"-4"-4"-2169,0 0 1,-1 1-1,0-1 1,0 1 0,-1 0-1,1 0 1,-2 0-1,1 1 1,-1-1-1,0 1 1,-1 0 0,3 12-1,6 14 67,-9-28-88,1-1-1,0 1 1,0-1-1,0 1 1,1-1-1,6 7 1,10 15 288,-20-25-322,1 0 1,0 0-1,-1 0 1,1 0 0,-1 0-1,0 1 1,0-1-1,0 0 1,0 0-1,0 0 1,0 0 0,-1 1-1,1-1 1,-1 0-1,1 0 1,-1 0 0,0 0-1,0 0 1,0 0-1,0 0 1,0-1-1,-2 4 1,-5 7 151,0-1 0,-13 13 0,15-18-75,-13 16 282,-1-2-1,0-1 0,-2 0 1,-1-2-1,-37 24 1,57-40-351,0 1-1,1-1 1,-1 0 0,0 0 0,0 0-1,0 0 1,0 0 0,-3-1 0,5 0-43,0 0 0,1 0 0,-1 0 1,0 0-1,0 0 0,1 0 0,-1 0 1,0-1-1,1 1 0,-1 0 0,0-1 0,1 1 1,-1-1-1,0 1 0,1 0 0,-1-1 0,1 1 1,-1-1-1,0 0 0,1 1 0,0-1 0,-1 1 1,1-1-1,-1 0 0,1 1 0,0-1 1,-1 0-1,1 1 0,0-1 0,0 0 0,-1 0 1,1 1-1,0-1 0,0 0 0,0 0 0,0 1 1,0-1-1,0-1 0,1-12-213,1 0 1,0 1-1,1-1 0,1 1 0,-1-1 1,2 1-1,11-22 0,-8 14 123,21-47-365,2-2-198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12051,'-10'3'1608,"10"3"-728,6-2-344,11-4 1993,7 0-1689,9-7-432,6 0-328,5-2 120,-1 2-48,-3-1-176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5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6 172 14323,'-6'-12'1392,"16"0"-872,9 1-199,7 1 559,9 0-176,10 1-216,2-1-88,6 3-200,2-2-80,1 1-80,-2-1 8,-1 3-208,2-1-224,-1-3-24,-1 1 304,-13-6-64,-5-3-96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5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57 14875,'-13'5'590,"6"-3"-523,1 1 0,0 0 1,0 0-1,0 0 0,0 0 1,0 1-1,1 0 0,0 0 1,-7 7-1,11-10-63,1 0 1,-1-1-1,1 1 0,-1-1 0,1 1 1,0 0-1,-1-1 0,1 1 0,0 0 1,-1-1-1,1 1 0,0 0 0,0-1 1,0 1-1,-1 0 0,1 0 0,0-1 1,0 1-1,0 0 0,0 0 0,1-1 1,-1 1-1,0 0 0,0 0 0,0-1 1,0 1-1,1 0 0,-1-1 0,0 1 1,1 0-1,-1-1 0,1 1 0,-1-1 1,1 1-1,-1 0 0,1-1 0,-1 1 1,1-1-1,-1 1 0,1-1 0,-1 0 1,1 1-1,0-1 0,-1 0 0,1 1 1,0-1-1,0 0 0,1 1 1,5 1-6,0 0 1,0 0 0,14 2-1,-20-4-1,57 8-66,-29-6-11,0 2 0,-1 2 0,53 15 0,-79-20 75,1 0 0,0 0-1,0 0 1,0 1-1,-1-1 1,1 0 0,-1 1-1,1 0 1,-1 0-1,0-1 1,1 1-1,-1 1 1,0-1 0,0 0-1,-1 0 1,1 1-1,0-1 1,-1 1 0,1 0-1,-1-1 1,0 1-1,0 0 1,0 0-1,0 0 1,-1 0 0,1-1-1,-1 1 1,0 0-1,1 0 1,-1 0 0,-1 0-1,1 0 1,0 0-1,-1 0 1,1 0 0,-1 0-1,0 0 1,0 0-1,0-1 1,-1 1-1,-1 4 1,-5 6 89,0 0 1,0-1-1,-1 0 0,0 0 1,-1 0-1,-1-2 0,0 1 1,-12 8-1,5-5 217,-1-1-1,0 0 1,-1-2 0,-34 16 0,49-25-235,0 0 1,0-1 0,1 1 0,-1-1 0,0 0 0,0 0 0,0-1 0,0 0-1,0 0 1,-1 0 0,1 0 0,0-1 0,0 1 0,0-1 0,-6-3 0,8 3-84,0-1 1,0 1 0,0-1-1,0 0 1,0-1 0,1 1-1,-1 0 1,1-1-1,0 1 1,-1-1 0,1 0-1,0 1 1,1-1 0,-1 0-1,0 0 1,1 0 0,0-1-1,0 1 1,0 0-1,0 0 1,0-1 0,1 1-1,-1-5 1,0-5-266,1 0-1,0 0 1,1 0-1,1 0 1,0 0 0,1 0-1,0 1 1,1-1-1,0 1 1,1 0 0,8-16-1,-3 9-505,1 1 0,0 0-1,2 1 1,0 0-1,1 1 1,20-18-1,-15 16 1791,2 2 0,0 0 0,24-13 0,-38 25-778,-1 0 1,1 0-1,0 1 0,1 0 0,-1 1 1,0 0-1,1 0 0,-1 0 1,1 1-1,0 0 0,-1 1 0,1-1 1,0 1-1,14 3 0,8 10-254,-26-11 28,0 1 1,0-1-1,0-1 0,1 1 1,5 1-1,15-1-48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12187,'0'-1'66,"0"0"0,1 0 0,-1 0 0,1 0 1,-1 0-1,1 0 0,-1 0 0,1 1 0,-1-1 0,1 0 1,0 0-1,-1 1 0,1-1 0,0 0 0,-1 1 1,1-1-1,0 1 0,0-1 0,0 1 0,0-1 1,0 1-1,0 0 0,-1-1 0,1 1 0,0 0 0,0 0 1,0 0-1,0-1 0,0 1 0,0 0 0,0 0 1,0 1-1,2-1 0,0 0 47,0 0 0,1 0 0,-1 0 1,0 1-1,1-1 0,-1 1 0,0 0 0,0 0 0,5 2 1,-4 0-58,-1 1 0,1-1 0,-1 1 0,1-1 1,-1 1-1,0 0 0,-1 0 0,4 7 0,18 22 60,-16-25-102,1-1-1,0 0 1,0 0-1,1-1 1,0 0-1,20 8 1,71 19 8,-72-25-15,-1 1 0,37 17-1,-47-16 3,0 1-1,-1 0 0,0 1 0,-1 1 0,26 26 0,58 84 51,-81-99-45,-9-10-11,1-2 0,1 1 0,0-2 0,1 0 0,0 0 0,0-1 0,24 13 0,-13-11-7,1 0 1,1-2-1,47 12 0,-56-17 0,18 4 6,65 25 1,-90-29 0,0 0 1,0 1-1,-1-1 1,1 2 0,-1-1-1,-1 2 1,1-1-1,-1 1 1,-1 0 0,12 15-1,-18-22-2,16 27 8,2-1 1,1-1-1,1-1 1,1-1-1,33 28 1,-19-28 13,1-1 1,0-1 0,58 23-1,27 14 47,-101-47-47,0 1-1,-1 1 1,28 25-1,-37-28-3,-1 1 0,-1 0 0,0 1 0,0 0 0,-1 1 0,11 27-1,-13-27 0,0-1 0,1 0-1,0-1 1,1 1 0,0-1-1,1-1 1,20 21 0,17 4-6,52 30 0,16 13-12,181 136 58,-238-179-41,2-2 0,1-2 0,88 31 0,-64-36-6,34 13-22,-102-34 9,0 2 0,-1 0 0,0 1-1,0 0 1,15 14 0,12 14 2,-15-12 16,1-1-1,2-2 1,0 0-1,64 33 0,-93-55-16,18 10 34,-18-5-35,-13-2-96,11-3 91,-1 0 0,1 0-1,-1 0 1,1 0 0,0 0 0,-1 0-1,1-1 1,-1 1 0,1 0-1,0-1 1,-1 1 0,1-1 0,0 1-1,0-1 1,-1 0 0,1 0-1,0 1 1,0-1 0,0 0-1,0 0 1,0 0 0,0 0 0,0 0-1,0-1 1,0 1 0,1 0-1,-1 0 1,0-1 0,1 1 0,-1 0-1,0-2 1,-9-23-66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16315,'-6'-2'1025,"3"7"-913,2 6-48,0 8 168,-1 4-104,-1 8-64,0 5 0,3 3-24,0-1-24,0-5-120,0-1-104,3-12-168,-1-10-112,3-14-169,0-11-31,2-15 384,0-3-136,2-6-24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20180,'-4'10'2001,"-2"2"-1377,2-4-280,-1 1 1040,0-1-1136,-1-3-1680,4-5 1448,-2-2-384,1-1-280</inkml:trace>
  <inkml:trace contextRef="#ctx0" brushRef="#br0" timeOffset="1">1 308 18828,'4'13'2128,"-1"-4"-1455,-2-9-337,1-3 1192,2-6-1136,0-4-536,-1-7 272,-1-1-232,-2-5-160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11682,'0'0'20,"0"0"-1,0 0 0,0 0 1,0 0-1,0 0 0,0 0 1,0 0-1,0 0 0,0 1 0,0-1 1,0 0-1,0 0 0,0 0 1,0 0-1,0 0 0,0 0 0,0 0 1,0 0-1,0 0 0,0 0 1,0 0-1,0 0 0,0 0 0,0 0 1,0 1-1,0-1 0,-1 0 1,1 0-1,0 0 0,0 0 0,0 0 1,0 0-1,0 0 0,0 0 1,0 0-1,0 0 0,0 0 0,0 0 1,0 0-1,0 0 0,0 0 1,-1 0-1,1 0 0,0 0 0,0 0 1,0 0-1,0 0 0,0 0 1,0 0-1,0 0 0,0 0 0,0 0 1,0 0-1,0 0 0,0 0 1,-1 0-1,1 0 0,0-1 1,0 1-1,0 0 0,0 0 0,0 0 1,0 0-1,0 0 0,0 0 1,0 0-1,0 0 0,0 0 0,0 0 1,-5 11 450,0 12 98,5-11-458,0 0 0,1 0 0,1 0 0,0 0 0,1 0 0,0 0 0,0-1-1,1 0 1,1 1 0,0-1 0,1-1 0,0 1 0,0-1 0,1 0 0,1-1 0,0 1 0,0-1 0,0-1 0,1 0 0,1 0 0,-1-1 0,12 7 0,-17-12-16,0 0 1,0 0 0,0 0-1,0-1 1,0 1 0,0-1-1,1 0 1,-1 0 0,1-1-1,-1 0 1,0 1 0,1-1-1,-1-1 1,1 1 0,-1-1-1,1 1 1,-1-1 0,0 0-1,0-1 1,1 1 0,-1-1-1,0 0 1,0 0 0,5-4-1,-3 1 56,-1 1 0,0-1-1,-1 0 1,1-1-1,-1 1 1,0-1-1,-1 0 1,1 0-1,-1 0 1,0 0-1,-1 0 1,1-1 0,-1 1-1,0-1 1,0-9-1,1-5-15,-2 0-1,-1 0 1,0 0 0,-2 0-1,0 1 1,-1-1 0,-1 0-1,-1 1 1,-12-30 0,17 49-176,0 0 0,-1 1 0,1-1 0,0 0 0,0 1 1,-1-1-1,1 0 0,0 0 0,0 1 0,0-1 1,0 0-1,0 0 0,0 1 0,0-1 0,0 0 1,0 1-1,1-1 0,-1 0 0,0 0 0,1 0 40,-1 1-1,1 0 1,-1 0-1,0-1 1,1 1-1,-1 0 1,1 0-1,-1 0 1,0-1-1,1 1 1,-1 0-1,1 0 1,-1 0-1,1 0 0,-1 0 1,1 0-1,-1 0 1,0 0-1,1 0 1,-1 0-1,1 1 1,-1-1-1,1 0 1,36 18 538,-20-9-860,25 7 102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11979,'-27'-66'4330,"27"66"-4314,0 0 1,0 0-1,0 0 1,0 0-1,0 0 1,0 0-1,0 0 1,0 0-1,0 0 1,0 0-1,0 0 0,1 0 1,-1 0-1,0 0 1,0 0-1,0 0 1,0 0-1,0 0 1,0 0-1,0 0 1,0 0-1,0 0 1,0 0-1,0 0 1,0 0-1,0 0 1,0 0-1,0 0 1,0 0-1,0 0 0,0 0 1,1 0-1,-1 0 1,0 0-1,0 0 1,0 0-1,0 0 1,0 0-1,0 0 1,0-1-1,0 1 1,5 7-14,26 77-291,-17-51 254,-2 1-1,15 67 1,-22-61 34,-4-30 25,0 1-1,0 0 1,1-1-1,0 1 1,1-1 0,0 0-1,1 0 1,9 18-1,-13-28-41,0 0-1,0 0 1,0 0-1,0 1 1,0-1-1,0 0 1,0 0-1,0 0 1,0 0-1,0 0 0,0 0 1,0 0-1,0 0 1,0 0-1,0 0 1,1 0-1,-1 0 1,0 1-1,0-1 1,0 0-1,0 0 1,0 0-1,0 0 1,0 0-1,0 0 1,0 0-1,0 0 1,0 0-1,0 0 0,1 0 1,-1 0-1,0 0 1,0 0-1,0 0 1,0 0-1,0 0 1,0 0-1,0 0 1,0 0-1,0 0 1,0 0-1,1 0 1,-1 0-1,0 0 1,0 0-1,0 0 1,0 0-1,0 0 0,0 0 1,0 0-1,0 0 1,0 0-1,0 0 1,0-1-1,0 1 1,1 0-1,-1 0 1,0 0-1,0 0 1,0 0-1,2-7-852,-1 2 631,2 0-158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18 219 12531,'-18'-1'3095,"31"-4"-1500,0 1-1835,46-13 284,107-14 1,-18 4-7,-118 19-113,0 0-1,53-24 0,-43 11-177,53-37-1,-92 58 252,-1 0-1,0 0 0,0 0 1,0 0-1,0 0 1,0 0-1,0 0 0,1 0 1,-1 0-1,0 0 1,0-1-1,0 1 0,0 0 1,0 0-1,0 0 1,1 0-1,-1 0 1,0 0-1,0 0 0,0 0 1,0 0-1,0 0 1,0 0-1,0 0 0,0 0 1,0-1-1,1 1 1,-1 0-1,0 0 0,0 0 1,0 0-1,0 0 1,0 0-1,0 0 0,0-1 1,0 1-1,0 0 1,0 0-1,0 0 0,0 0 1,0 0-1,0 0 1,0-1-1,0 1 1,0 0-1,0 0 0,0 0 1,0 0-1,0 0 1,0 0-1,0-1 0,0 1 1,0 0-1,0 0 1,-1 0-1,1 0 0,0 0 1,0 0-1,0 0 1,0 0-1,0-1 0,0 1 1,0 0-1,0 0 1,-1 0-1,-12 0-61,-16 3 16,-222 40 48,214-38 47,-70 18-1,96-20-80,1 1 0,-1 0-1,1 0 1,0 1 0,0 1 0,0-1 0,1 2 0,0-1 0,0 1 0,-16 16 0,24-22 11,0 0-1,0 1 1,0-1 0,0 0 0,0 1 0,1-1 0,-1 1-1,0-1 1,1 1 0,-1-1 0,1 1 0,-1-1 0,1 1 0,0 0-1,-1-1 1,1 1 0,0 1 0,1-2 9,-1 0 1,0-1 0,1 1-1,-1 0 1,1-1-1,-1 1 1,1 0-1,-1-1 1,1 1-1,-1 0 1,1-1-1,-1 1 1,1-1-1,0 0 1,0 1-1,-1-1 1,1 1-1,0-1 1,-1 0-1,1 1 1,0-1 0,0 0-1,0 0 1,-1 0-1,1 0 1,0 0-1,0 0 1,0 0-1,-1 0 1,1 0-1,0 0 1,0 0-1,1-1 1,10 0-61,-1-2 1,1 1-1,-1-2 0,0 1 1,19-10-1,55-33-213,-63 33 165,111-67-1409,-122 76 335,-22 13 829,-24 9 961,-1-2 0,-65 21 0,90-33-449,0 0-29,-1 0 0,1 0 1,-1-2-1,0 1 0,0-1 0,0-1 0,0 0 0,-23-1 1,-1-11 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1905 10938,'67'-53'273,"2"2"-1,2 3 0,2 3 0,2 4 1,95-38-1,-110 55-185,325-153 297,766-475 1199,-893 518-1000,428-158-1,-465 220-463,-113 39-105,172-77 0,-263 102-32,36-20-48,-48 26 23,-1-2 0,1 1 1,-1 0-1,1-1 1,-1 0-1,0 0 0,6-8 1,-10 12 21,0-1 0,1 1 1,-1-1-1,0 1 0,1-1 1,-1 1-1,0 0 0,0-1 1,0 1-1,1-1 1,-1 1-1,0-1 0,0 1 1,0-1-1,0 1 0,0-1 1,0 1-1,0-1 0,0 0 1,0 1-1,0-1 0,0 1 1,0-1-1,0 1 0,0-1 1,-1 1-1,1-1 1,0 1-1,-1-1 0,0 0-3,1 0 1,-1 1-1,0-1 0,0 1 0,0-1 0,0 1 1,0-1-1,0 1 0,0 0 0,0-1 0,0 1 1,0 0-1,-2 0 0,-34 1-305,9 6 45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112 413 9714,'3'-32'715,"2"1"0,1 0 0,1 1-1,17-44 1,-18 59-194,1-1 0,1 2 0,0-1 0,0 1 1,1 1-1,1-1 0,1 1 0,0 1 0,0 0 0,16-12 0,-26 23-435,1-1 0,-1 1 1,0 0-1,1 0 0,-1 0 0,0 0 0,1 1 1,-1-1-1,1 0 0,0 1 0,-1-1 0,1 1 1,-1-1-1,1 1 0,2-1 0,-4 2-55,0-1-1,1 0 1,-1 1 0,0-1-1,1 1 1,-1-1-1,0 0 1,1 1 0,-1-1-1,0 1 1,0-1-1,0 1 1,1-1 0,-1 0-1,0 1 1,0-1-1,0 1 1,0-1 0,0 1-1,0-1 1,0 1-1,0-1 1,0 1 0,0-1-1,0 1 1,0-1-1,0 1 1,0-1 0,-1 1-1,1 0 1,-4 11 166,0 0 0,-9 17 0,-236 411-1237,226-407 641,15-23-28,10-16-439,205-368-3216,-129 222 4063,-50 97 726,-28 52 19,-7 13-294,-10 21 114,3 1-337,1 0 0,1 1 0,2 0 0,1 1 0,2 0 0,-3 40 0,8-54-186,2 0 1,1 1-1,0-1 0,1 0 1,6 22-1,-5-29-5,1 0 0,1-1 0,0 1 0,0-1 0,1 0 0,1 0 0,0-1 0,12 16-1,-14-22-20,-1 1 0,1-1 0,0 0 0,1 0 0,-1-1 0,1 0 0,0 0 0,0 0-1,1 0 1,-1-1 0,13 4 0,-32-20-746,-3 2 402,-141-98-2080,120 81 2682,2-1 0,-36-40 0,70 68-208,0 0-1,0 0 1,0 0-1,0 0 1,0 0-1,0 0 1,1-1-1,-1 1 1,0 0-1,1-1 1,-1 1-1,1 0 1,-1-1-1,1-1 1,0 3-24,0-1 0,0 1 0,0-1 1,0 1-1,0-1 0,0 1 0,1-1 1,-1 1-1,0-1 0,0 1 0,1 0 0,-1-1 1,0 1-1,1 0 0,-1-1 0,0 1 1,1 0-1,-1-1 0,0 1 0,1 0 0,-1 0 1,1-1-1,-1 1 0,1 0 0,-1 0 1,1 0-1,0-1 0,5 0 120,1 0-1,-1 1 1,1-1-1,0 1 1,6 1 0,4 0-76,0-2 50,0 0 0,1-2-1,-1 0 1,0 0-1,0-2 1,-1 0 0,1-1-1,-1-1 1,0 0 0,14-10-1,20-12 144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70 136 16179,'-9'2'354,"0"1"0,1 0 0,-11 6 0,17-8-335,1-1 0,-1 1 0,1 0 0,-1-1 0,1 1 0,0 0 0,0 0 0,-1 0 1,1 0-1,0 0 0,0 0 0,0 1 0,0-1 0,0 0 0,0 0 0,1 1 0,-1-1 0,0 1 0,1-1 0,-1 1 1,1-1-1,-1 0 0,1 1 0,0 0 0,-1-1 0,1 1 0,0 1 0,1-2-14,-1 0 0,1 1 0,-1-1 0,1 0 0,0 0 0,-1 0-1,1 0 1,0 0 0,0-1 0,0 1 0,-1 0 0,1 0 0,0 0 0,0-1 0,0 1-1,0-1 1,1 1 0,-1-1 0,0 1 0,0-1 0,0 1 0,0-1 0,0 0-1,1 0 1,-1 0 0,2 1 0,35-1 65,-34 0-69,71-9-152,-1-3 0,113-34 0,-30 6-122,156-10-1111,6 20-215,-147 16 1334,-127 10 254,-1 2 0,0 2 1,1 2-1,-1 2 0,45 10 1,-11 0-250,-42-10 61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8642,'-4'8'856,"0"4"-560,-2 1-112,3 4 904,2 4-800,1 5-448,1 1 176,4 2 0,-1-2-32</inkml:trace>
  <inkml:trace contextRef="#ctx0" brushRef="#br0" timeOffset="1">3 448 11819,'-2'16'1072,"2"-4"-832,0-3-160,5 1 568,1 2-544,0 3-8,4 7-48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13707,'0'5'3905,"3"-8"-4073,6 0 760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16219,'40'-32'936,"1"2"0,2 2-1,1 1 1,1 2-1,60-22 1,-101 45-909,0 1 1,0 0-1,-1 0 0,1 0 1,0 0-1,0 1 1,0 0-1,6 0 1,-9 0-25,-1 0 0,1 0-1,0 0 1,-1 0 0,1 1 0,0-1 0,-1 0 0,1 0 0,0 1 0,-1-1 0,1 0-1,-1 1 1,1-1 0,-1 1 0,1-1 0,-1 0 0,1 1 0,-1-1 0,1 1 0,-1 0-1,1 0 1,-1 0-3,0 0 0,1 0 0,-1 0 0,0 0 0,0 1 0,0-1 0,0 0 0,0 0 0,0 0 0,0 0 0,-1 1 0,1-1 0,0 0 0,-1 0 0,1 0 0,0 0 0,-2 1 0,-2 7 2,0-1-1,-1 1 1,-1-1 0,1-1-1,-1 1 1,-1-1-1,1 0 1,-10 8-1,-10 5 27,-30 19 0,8-5 36,48-34-64,0 0 0,0 0 0,-1 0 0,1 1 0,0-1 0,0 0 1,-1 0-1,1 0 0,0 0 0,0 1 0,0-1 0,0 0 0,-1 0 0,1 1 0,0-1 0,0 0 1,0 0-1,0 1 0,0-1 0,0 0 0,0 0 0,0 1 0,-1-1 0,1 0 0,0 1 1,0-1-1,0 0 0,0 0 0,0 1 0,1-1 0,-1 0 0,0 0 0,0 1 0,0-1 0,0 0 1,0 0-1,0 1 0,0-1 0,0 0 0,1 0 0,-1 1 0,0-1 0,0 0 0,0 0 1,1 0-1,-1 1 0,0-1 0,0 0 0,0 0 0,1 0 0,-1 0 0,0 1 0,0-1 0,1 0 1,-1 0-1,0 0 0,0 0 0,1 0 0,-1 0 0,23 7 2,-16-5-5,-1 0-9,0 0-1,0 0 1,-1 1 0,1 0 0,-1 0-1,0 1 1,0-1 0,0 1-1,0 0 1,-1 1 0,1-1-1,-1 1 1,3 5 0,-2-3-11,0 1 0,-1 0 0,0 0 0,-1 0 0,0 1 0,0-1 0,0 1 0,1 12 0,-2-6 5,-1-1 1,0 1-1,-2 0 1,1 0 0,-2-1-1,0 1 1,0 0-1,-1-1 1,-1 0 0,-11 25-1,12-32 70,-1 0-1,0-1 1,-1 1-1,0-1 1,0 0-1,0-1 0,-1 1 1,1-1-1,-1 0 1,-1-1-1,1 1 1,-1-1-1,1 0 1,-10 3-1,11-5-3,1 0 1,-1 0-1,0 0 0,0-1 0,0 0 1,1 0-1,-1 0 0,0-1 0,0 0 1,-1 0-1,1 0 0,0 0 0,0-1 1,1 0-1,-1 0 0,0 0 0,0-1 1,0 1-1,1-1 0,-1 0 1,0-1-1,-6-4 0,9 6-88,0-1 0,1 1 0,-1-1-1,0 1 1,1-1 0,-1 0 0,1 0 0,0 0-1,0 0 1,0 0 0,0 0 0,0 0 0,0 0 0,0 0-1,0 0 1,1 0 0,-1-1 0,1 1 0,0 0 0,0-4-1,0 2 4,1 0-1,-1 1 0,1-1 0,0 0 0,1 0 0,-1 1 1,0-1-1,1 1 0,0-1 0,0 1 0,4-5 0,19-21-276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12291,'-1'21'1168,"1"5"-704,0 0-168,1 1 456,3 2-96,-1-2-208,0-1-47,-2-2-177,1 0-176,-4-1-8,-2 0-24,0 0-16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15947,'0'-3'1497,"-3"0"-1145,2 10-168,-4 9 648,1 8-368,1 6-144,-3 12-216,2 4-48,1 4-8,3 2 0,-1-2-32,1-4-16,0-6-272,0-7-184,0-13 392,-4-6-24,-1-13-48,1-3-104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13459,'-4'6'1088,"5"-1"-840,2 0-112,1 3 424,4 2-264,-4 5-232,0 1-72,0 4-256,1 0 568,-5-3-336,0-3-24,-2-7-24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18 12355,'0'-1'105,"0"1"1,0-1-1,0 0 1,1 1-1,-1-1 1,0 0-1,0 1 1,0-1 0,0 0-1,0 1 1,0-1-1,-1 1 1,1-1-1,0 0 1,0 1-1,0-1 1,0 0 0,-1 1-1,1-1 1,0 1-1,-1-1 1,1 1-1,0-1 1,-1 1-1,0-1 1,0 0-22,1 1 0,-1 0 0,0 0-1,0 0 1,1 0 0,-1 0 0,0 0 0,0 0 0,1 0 0,-1 0 0,0 0-1,0 1 1,1-1 0,-1 0 0,0 0 0,1 1 0,-1-1 0,-1 1 0,-37 27 1198,29-20-954,-23 16 31,2 1 0,1 2 1,1 1-1,1 1 1,2 2-1,0 0 0,3 2 1,0 0-1,-21 47 1,39-70-321,1 0 1,0 0 0,1 0-1,0 1 1,1 0 0,0-1-1,-1 19 1,3-26-34,0 1-1,0 0 1,1 0 0,-1 0-1,1 0 1,0 0 0,0-1-1,0 1 1,0 0 0,1-1-1,-1 1 1,1-1 0,0 1-1,0-1 1,0 0 0,1 0-1,-1 0 1,1 0 0,-1 0-1,1 0 1,0-1 0,0 1-1,7 3 1,-3-3-5,0-1 0,0 0 0,0 0 0,0 0 0,1-1 0,-1 0 0,1 0 0,-1-1 0,0 1 0,1-2 0,-1 1 0,1-1 0,-1-1 0,0 1 0,1-1 0,11-5 0,-2 1 34,1-2 0,-1 0-1,-1-1 1,1-1 0,22-17-1,-30 19 11,0 1 0,-1-1 0,0-1 0,-1 1 0,7-11 0,-12 16-29,0-1 1,0 1-1,0-1 0,0 1 1,-1-1-1,0 0 0,0 0 0,1-4 1,-2 6-14,1 1 0,-1-1 0,0 0 1,-1 0-1,1 0 0,0 1 0,0-1 0,-1 0 1,1 0-1,-1 1 0,1-1 0,-1 0 1,0 1-1,0-1 0,1 1 0,-1-1 0,0 1 1,-2-3-1,1 3-26,1 0 0,-1-1 0,1 1 0,-1 0 0,0 0 1,1 0-1,-1 0 0,0 0 0,0 0 0,0 1 0,0-1 0,0 1 0,0-1 0,0 1 0,0 0 1,0 0-1,0-1 0,-4 2 0,-40 8-787,33-6 576,-68 20-498,53-12 198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2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9450,'-2'0'528,"4"0"-376,-5-1 496,4 1-624,5-1-16,3-2-16,5 1-40,6-3-208,4-3-240,6-2-664,5 0 976,4-3-144,-1-2-136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2:5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8506,'-11'-5'575,"11"1"-409,19-2-329,-1 1 442,-18 0-941,-3 2 435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2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 18316,'0'-3'368,"0"2"-312,-1 1 16,1 1-560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1846 8362,'14'-11'5038,"12"-8"-3563,11-8-1272,-4 2-75,1 2-1,1 2 1,2 1-1,46-19 1,-33 17-160,75-47-1,166-127 17,-253 173 11,1 2 0,0 2 0,1 1 0,61-17 0,-47 17-5,92-44 0,59-64 35,-39 21 83,-33 26-80,91-50 24,2 32 9,-166 75-30,-1-2 0,-1-3 0,70-44-1,-88 41 62,60-59 0,-52 44-80,-26 26 4,0 1 0,1 1 0,1 1 0,0 1-1,45-19 1,34-19 683,-66 33-406,69-27-1,-85 38-162,28-15-1,-11 5 354,-13 9-666,-18 8 69,-1 0 1,0-1-1,1 1 1,-1-2-1,-1 1 1,8-6-1,-4 1-88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88 13683,'6'-10'460,"0"0"0,-1 0 0,0 0 0,0-1 0,-1 0 1,3-14-1,-15 29 304,-3 11-707,0 0 1,1 1 0,1 0-1,-12 28 1,1-3-97,-133 265-773,146-289 477,9-13-62,0-5 355,-1 0 1,1-1 0,0 0 0,0 1 0,-1-1-1,1 0 1,-1 0 0,0 0 0,2-3 0,15-27-213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11923,'7'42'2915,"-4"-12"-2323,51 300 268,-34-196-1285,-18-125 342,0 4-432,-2-13 502,0 0 1,0 0 0,0 0-1,0 0 1,0 1 0,-1-1-1,1 0 1,0 0-1,0 0 1,0 0 0,0 0-1,0 0 1,-1 1 0,1-1-1,0 0 1,0 0 0,0 0-1,0 0 1,-1 0-1,1 0 1,0 0 0,0 0-1,0 0 1,-1 0 0,1 0-1,0 0 1,0 0-1,0 0 1,-1 0 0,1 0-1,0 0 1,0 0 0,0 0-1,0 0 1,-1 0-1,1 0 1,0 0 0,0 0-1,0 0 1,0-1 0,-1 1-1,1 0 1,0 0-1,0 0 1,0 0 0,0 0-1,0 0 1,-1-1 0,1 1-1,0 0 1,0 0 0,0-1-1,-16-10-271,2-1-1,-1-1 1,1 0-1,1-1 1,-18-24-1,0 1 136,-59-75 1676,90 112-1503,-1 0 0,1 0 0,0 0 0,0 0 0,0 0 0,0-1 0,0 1 0,0 0 0,0 0 0,0 0 0,0 0 0,0 0 0,0 0 0,0 0 0,0 0 0,-1 0 0,1-1 0,0 1 0,0 0 0,0 0 0,0 0 0,0 0 0,0 0 0,0 0 0,0 0 0,0-1 0,0 1 0,0 0 0,0 0 0,0 0 0,0 0 0,0 0 0,1 0 0,-1 0 0,0 0 0,0-1 0,0 1 0,0 0 0,0 0 0,0 0 0,0 0 0,0 0 0,0 0 0,0 0 0,0 0 0,0 0 0,1 0 0,-1 0 0,0-1 0,9 1 587,18 4-210,-16-2-126,1-1-199,1 0 0,-1 0-1,0-1 1,1 0 0,-1-2 0,22-3 0,-27 3-91,0 0 1,0-1 0,-1 1 0,1-2 0,-1 1 0,1-1-1,-1 0 1,0 0 0,-1 0 0,1-1 0,-1 0-1,1 0 1,3-6 0,17-26-131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12219,'0'0'81,"0"0"1,1 0 0,-1 0 0,0-1 0,0 1 0,0 0 0,0 0-1,0 0 1,0 0 0,0-1 0,1 1 0,-1 0 0,0 0 0,0 0 0,0 0-1,0 0 1,1 0 0,-1 0 0,0 0 0,0 0 0,0-1 0,0 1-1,1 0 1,-1 0 0,0 0 0,0 0 0,0 0 0,1 0 0,-1 0-1,0 0 1,0 0 0,0 0 0,1 0 0,-1 1 0,0-1 0,0 0-1,0 0 1,0 0 0,1 0 0,-1 0 0,0 0 0,0 0 0,0 0-1,1 1 1,1 10 1342,-5 24-1263,2-28 177,-3 25-172,-2 43-125,6-67-124,0 0-1,1 0 1,-1 0 0,2-1-1,-1 1 1,1 0-1,4 8 1,-6-15 72,1 0 1,-1 0-1,1 0 0,-1 0 1,1 0-1,0 0 0,-1 0 1,1 0-1,0 0 0,0-1 1,0 1-1,0 0 0,0 0 1,0-1-1,0 1 0,0-1 1,1 2-1,8-1-190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12859,'2'2'1120,"8"-2"-648,6 0-160,12-2 472,7 1-128,5-1-159,1 1-41,2-2-296,2 0-256,-5-1 128,-3 1-32,-11 0-104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15915,'17'-11'452,"1"1"1,0 0-1,0 1 0,1 1 0,0 1 0,1 0 0,0 2 0,0 0 0,0 1 0,21-1 0,-26 5-356,-1-1-1,1 2 0,0 0 0,-1 0 1,1 2-1,20 5 0,-26-5-91,0 0 0,0 1 0,0 0-1,0 1 1,-1-1 0,0 2 0,0-1-1,0 1 1,-1 1 0,10 9 0,-15-15-7,-1 1 1,1 0 0,0 0-1,-1 0 1,1 0 0,-1 0-1,0 1 1,0-1 0,0 0 0,0 1-1,0-1 1,0 1 0,0-1-1,-1 0 1,0 1 0,1 0-1,-1-1 1,0 1 0,0-1-1,-1 4 1,0-3-1,0 0 0,0 0 0,0 0 0,-1 0 1,1 0-1,-1 0 0,0 0 0,0 0 0,0-1 0,0 1 0,-1-1 0,1 1 0,-4 2 0,-6 3 5,0 0 0,0-1 0,-1 0 0,0-1 0,0-1 0,-14 5 0,-67 11-1231,97-23 911,11-2 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2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9898,'0'9'4705,"-9"11"-3972,4-9-298,-80 254 427,59-204-862,18-44-1,0 0-1,1 1 1,-5 23 0,11-38 5,0 0 1,-1 0 0,1 0 0,-1 0 0,1 0 0,-1-1 0,0 1 0,-4 3 0,4-3-2,0-1 1,0 1-1,0 0 1,0 0-1,0 0 1,1 0 0,-1 0-1,-1 5 1,3-5-464,2-10 115,7-17 15,1 10 148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2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10186,'7'-20'2177,"-3"6"65,-1 27-1122,10 106-406,33 128 1,-7-47-487,-42-211-387,-1-1-1,0 1 1,-1 0-1,0 0 1,-1 0-1,0 1 1,-1 0-1,0 0 1,-10-11-1,-1 3-312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2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36 114 10114,'-35'-37'4678,"69"34"-4121,3 0-556,-7 1-366,53-11-1,-132 13 207,40 0 247,0 0 0,0 0 0,-18-3 0,24 2-65,1 1-1,0-1 0,-1 0 0,1 0 1,0 0-1,-1 0 0,1 0 1,0 0-1,0-1 0,0 1 0,0-1 1,0 1-1,0-1 0,0 0 1,1 0-1,-1 0 0,1 0 0,-1 0 1,0-2-1,-7-19 107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3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12955,'17'37'2900,"-16"-35"-2839,1 0 0,-1 0-1,1 0 1,-1 0 0,1-1-1,0 1 1,0-1 0,0 1-1,0-1 1,0 1-1,0-1 1,0 0 0,0 0-1,0 0 1,1 0 0,-1-1-1,0 1 1,1 0 0,-1-1-1,5 1 1,-3-1 28,0-1 1,0 1-1,0-1 1,0 1-1,0-1 1,0-1 0,0 1-1,0 0 1,-1-1-1,1 0 1,-1 0-1,4-2 1,-3 1 14,0 0 0,0 0 0,0 0 0,0-1 1,-1 1-1,0-1 0,0 0 0,0 0 0,5-8 1,-7 9-55,0 1 1,0-1-1,0 0 1,0 1-1,0-1 0,-1 0 1,1 0-1,-1 1 1,0-1-1,1 0 1,-1 0-1,-1 0 1,1 1-1,0-1 1,-1 0-1,1 0 1,-2-4-1,1 6-38,0-1-1,0 0 1,0 0 0,0 0-1,0 1 1,0-1 0,-1 1-1,1-1 1,0 1 0,-1-1-1,1 1 1,-1 0 0,0 0 0,1-1-1,-1 1 1,0 0 0,0 1-1,0-1 1,-3-1 0,2 1-2,-1 1-1,1-1 1,-1 1 0,0 0 0,1 0 0,-1 0 0,1 0 0,-1 1 0,1-1 0,-8 3 0,8-2-67,0 0 1,-1 0 0,1 0-1,-1 1 1,1-1-1,0 1 1,0 0 0,0 0-1,0 0 1,0 0-1,1 1 1,-1-1 0,1 1-1,-1-1 1,1 1-1,0 0 1,0 0 0,0 0-1,0 0 1,1 0-1,-1 1 1,1-1-1,-2 6 1,7 21-952,-1-18 705,-2-2-126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0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19 15387,'2'-1'357,"22"-16"974,-15 17-922,-12 13 263,-207 462 243,186-424-957,29-77-692,28-71-329,4 2 0,70-128 0,-100 212 1101,-6 7 0,1 0-1,0 0 0,0 1 0,0-1 0,1 1 0,-1 0 0,1-1 0,0 1 0,0 0 0,0 1 0,4-4 0,-7 6-31,0 0 0,0 0 0,1 0 1,-1 0-1,0 0 0,0 0 0,0 0 1,1-1-1,-1 1 0,0 1 0,0-1 1,0 0-1,1 0 0,-1 0 0,0 0 1,0 0-1,0 0 0,1 0 0,-1 0 1,0 0-1,0 0 0,0 0 0,1 0 1,-1 1-1,0-1 0,0 0 0,0 0 1,0 0-1,0 0 0,1 0 0,-1 1 1,0-1-1,0 0 0,0 0 0,0 0 1,0 1-1,0-1 0,0 0 0,0 0 1,0 0-1,0 1 0,0-1 0,0 0 1,0 0-1,0 0 0,0 1 0,0-1 1,0 0-1,0 0 0,0 0 0,0 1 1,0 15 107,0-13-91,-4 148 930,21 209 0,-17-360-961,0 0 0,0 0 0,0 0 0,0 0 0,0 1 0,0-1 0,0 0 0,0 0 0,0 0 0,0 0 0,0 0 0,0 1 1,0-1-1,0 0 0,0 0 0,0 0 0,0 0 0,0 1 0,0-1 0,-1 0 0,1 0 0,0 0 0,0 0 0,0 0 0,0 0 0,0 1 0,0-1 0,0 0 0,0 0 0,-1 0 0,1 0 0,0 0 0,0 0 0,0 0 0,0 0 0,0 0 0,-1 0 0,1 0 0,0 0 0,0 0 0,0 1 0,0-1 0,0 0 0,-1 0 0,1 0 0,0 0 0,0 0 0,0-1 0,-1 1 0,-10-5-361,-14-14-258,23 17 541,-125-118-893,98 90 2166,28 26-53,9 1-585,15 3-293,-16 0-115,69-5-895,117-22 0,-152 16 430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11827,'3'9'401,"0"-1"-1,0 1 1,-1-1 0,0 1 0,-1 0 0,0 0 0,0-1 0,-1 18 0,-11 71 537,11-95-906,-5 27 318,-2-1 0,-1 0 0,-1 0 0,-2-1 0,-15 30 0,24-50-895,8-10 20,8-10-1,-8 4 181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86 11883,'-9'-4'1664,"4"4"-792,0-3 1817,7 0-1881,9 2-208,7-4-104,4 0-312,1-4-168,3-1-424,1-1-240,-1-1 552,-1 2-112,-10-3-56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17524,'-11'3'1616,"8"-3"-1128,6 0-208,10 0 656,4 0-215,9-1-257,2-1-144,7 2-392,1 0-168,1 0-264,-1 3-177,-6 2-343,-6 0 1120,-9 1-440,-5 3-176,-7-1 80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14667,'0'16'1344,"11"-12"-775,8-2-169,8-7 528,5-2-176,7-1-176,1-1-176,0 0-640,-3-1-1008,-5-2 1120,-7-3-224,-7 2-160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17220,'1'1'65,"-1"-1"1,1 1-1,0-1 1,-1 1-1,1 0 1,-1 0-1,1-1 1,-1 1-1,0 0 1,1 0-1,-1 0 1,0-1-1,0 1 1,1 0-1,-1 0 1,0 0-1,0 0 1,0-1-1,0 1 1,0 0-1,0 1 1,0 31 38,0-17 148,8 57-62,3-1 0,3-1 1,35 105-1,-49-175-158,0 0 0,0 0 0,1 0 0,-1 0 0,0 0 0,1 0 0,-1 0 1,0 0-1,1 0 0,-1 0 0,1 0 0,0 0 0,-1-1 0,1 1 1,0 0-1,-1 0 0,3 1 0,-3-3-7,1 1 1,-1 0 0,1 0-1,-1-1 1,0 1-1,1 0 1,-1-1-1,0 1 1,1-1 0,-1 1-1,0 0 1,1-1-1,-1 1 1,0-1-1,0 1 1,1-1-1,-1 1 1,0-1 0,0 1-1,0-1 1,0 1-1,0-1 1,0 0-1,6-41 676,-15-302 847,11 335-1627,5 11 26,6 13-14,-12-14 58,19 25-109,81 96-263,-99-121 383,-1 1 1,1 0-1,-1-1 0,1 0 0,0 1 0,0-1 0,-1 0 0,1 0 0,0 0 0,0 0 0,0 0 0,0 0 0,0-1 0,0 1 0,0-1 0,1 1 0,-1-1 0,3 0 0,-3 0 19,-1-1 0,1 1 1,0-1-1,0 0 1,0 0-1,0 0 0,-1 1 1,1-2-1,0 1 0,-1 0 1,1 0-1,-1-1 0,0 1 1,1 0-1,-1-1 0,0 1 1,0-1-1,0 0 1,2-2-1,5-13 139,0 0 0,-1-1 0,-1 1 0,0-1-1,-2-1 1,0 1 0,-1-1 0,0 0 0,-2 0 0,-1-28 0,-8 16-649,8 30 347,2-1-54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17516,'-6'10'1464,"0"12"-1080,2 8-160,-5 10 496,3 6-208,-1 8-247,0 1-97,3-1-256,1-4-121,2-8-231,-4-9-128,2-16-320,2-14 624,-9-3-40,3-17-144,-8-19 64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15595,'3'2'1581,"-3"8"-791,-6 19-295,3-16-131,-4 18-83,2-5-187,-4 33-1,8-52-101,1 0 0,0 0 0,0 1-1,1-1 1,-1 0 0,2 0 0,-1 0-1,1 0 1,4 11 0,-5-17-1,-1 0 0,1 1 0,-1-1 0,1 0 0,0 0 0,0 0 0,0 1 0,0-1 0,0 0 0,0 0 0,0 0 0,0 0 0,0-1 0,0 1 0,0 0 0,0 0 0,1-1 0,-1 1 0,0-1 0,1 1 0,2 0 0,-2-1-15,0 0 1,0 0-1,0 0 1,1-1 0,-1 1-1,0 0 1,0-1-1,0 0 1,0 1 0,0-1-1,0 0 1,4-2-1,0-2-54,0 1-1,1-1 1,-2 0-1,1 0 1,-1-1-1,10-12 1,14-32-282,-27 45 361,0 0 1,0 0 0,0 0-1,-1 0 1,0 0-1,0 0 1,0 0-1,-1 0 1,1-6-1,-1 11 4,0-1-1,0 1 0,0 0 0,0 0 0,0 0 0,0 0 0,0-1 0,0 1 0,0 0 0,0 0 0,0 0 0,0 0 0,0-1 0,0 1 0,0 0 0,0 0 0,0 0 0,0 0 0,0-1 0,0 1 0,0 0 0,0 0 1,0 0-1,0 0 0,0 0 0,-1-1 0,1 1 0,0 0 0,0 0 0,0 0 0,0 0 0,0 0 0,0 0 0,-1-1 0,1 1 0,0 0 0,0 0 0,0 0 0,0 0 0,-1 0 0,1 0 0,0 0 0,0 0 0,0 0 0,-1 0 1,-4 8 126,-4 14 38,7-16-178,1-1-1,-1 1 1,2 0 0,-1-1-1,1 1 1,-1 0-1,2 0 1,-1 0 0,1-1-1,2 12 1,-2-13-39,1-1 0,-1 1 0,1 0 0,0 0 0,1-1 0,-1 1 1,1-1-1,-1 1 0,1-1 0,0 0 0,0 0 0,0-1 0,1 1 0,-1 0 1,7 2-1,12 6-132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7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15939,'4'-1'1760,"-3"8"-1100,0 14-382,-1-20-144,-1 117 390,2 128-1038,2-229 1813,-2-24-1183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13267,'7'0'1488,"-2"0"513,-4 8-1657,0 4-40,-1 7-80,0 4-24,-1 5-88,0 7 8,-2-1 8,1 2-8,-1-5-264,3-1-232,0-8 352,-2-1-80,0-12-72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3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1785 234 10978,'1'-1'40,"0"-1"-1,1 0 1,-1 1-1,0-1 0,0 0 1,0 0-1,-1 0 0,1 0 1,0 0-1,-1 0 1,1 0-1,-1 0 0,0 0 1,0 0-1,1 0 1,-2 0-1,1-1 0,0 1 1,-1-2-1,0 0 1,0 0 1,0 0-1,-1 1 0,0-1 0,0 0 1,0 1-1,0-1 0,0 1 0,-5-4 0,-4-5 56,0 1-1,-1 1 1,0 0-1,-18-10 0,7 7-184,-1 0 0,-1 2-1,0 1 1,0 1-1,0 1 1,-1 2 0,-1 0-1,1 1 1,-32 0-1,-15 2-955,1 3-1,-86 11 0,34 2 1236,-187 47 1,258-46 275,0 2 0,1 3 0,1 2 0,1 2 0,-91 59 0,120-67-420,0 2 1,2 1 0,0 0-1,1 2 1,1 0 0,0 0 0,2 2-1,-23 41 1,23-33-25,1 1 0,2 0 0,1 1 0,1 1 0,1 0 0,-5 48 0,11-49-38,2 0 0,0 0 0,3 0 0,0 0-1,2 0 1,2 0 0,0-1 0,2 0 0,2 0 0,19 43 0,-17-48 1,1-1 0,2-1 0,0 0 1,1-1-1,2-1 0,0 0 0,1-1 1,1-1-1,1-1 0,1-1 0,1-1 1,26 15-1,-15-14 8,0-2 0,1-2 1,0-1-1,1-2 0,0-1 0,1-2 0,0-1 1,66 2-1,-24-7 23,0-4 1,-1-3 0,90-18-1,-76 4 78,-1-3-1,-1-4 0,128-57 1,-113 35 113,-3-5 1,140-97-1,-175 103-12,109-101-1,-147 119-136,-2-1-1,0-1 1,-2-1-1,-2-1 0,32-59 1,-49 82-39,-2-1-1,0 0 1,0 0 0,-1 0-1,0 0 1,-1 0 0,0-1 0,0 1-1,-2-23 1,0 25-2,-1 0 0,-1 1 0,0-1 0,0 1 0,0 0 0,-1-1-1,0 1 1,-1 1 0,0-1 0,0 0 0,-1 1 0,0 0 0,-9-11 0,2 6 12,0 1 0,-1 0 0,0 1 0,-1 0 0,0 1-1,-1 1 1,1 0 0,-32-11 0,-9 2 16,-70-14 0,106 26-44,-39-7 166,25 7-127,1-3-1,0 0 1,-59-25-1,70 21-33,-25-18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1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15411,'19'15'1209,"18"-11"-929,6-3-120,9-5 280,11-5-136,3 2-16,0 2-56,-10 2-480,-8 1-240,-12 4 416,-8 5-72,-17 7-72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1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16155,'35'-1'1233,"8"-6"-977,6-2-144,11 1 24,6 0-312,-2 0 296,-6 1-72,-14 2-208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13475,'81'-26'1710,"80"-23"485,-126 41-1830,0 1 0,59-4 0,-84 10-340,-1 1 0,1 0 0,0 1 0,0 0 0,0 0 0,17 6 0,-24-7-27,-1 1 1,1 0-1,-1 1 0,1-1 1,-1 0-1,1 1 1,-1 0-1,0-1 1,0 1-1,0 0 1,0 0-1,0 0 1,0 0-1,-1 0 1,1 1-1,-1-1 1,0 0-1,1 1 1,-1-1-1,0 1 1,0 0-1,0-1 0,-1 1 1,1 0-1,-1-1 1,0 1-1,1 0 1,-1 4-1,-1 1-2,0 0-1,0-1 0,-1 1 1,0 0-1,0-1 0,-1 1 0,0-1 1,0 0-1,-1 0 0,-9 13 1,-5 7 8,-30 30 1,37-45 4,-141 145 831,139-141-721,9-5 34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15 13571,'-1'1'194,"1"1"0,-1 0 0,1 0 0,0-1 0,-1 1 0,1 0 0,0 0 0,0 0 0,0 0 0,0 0-1,1 2 1,-1 4 225,-3 408 3813,-1 8-4054,1-410 19,-3-20-17,-6-23 34,11 27-209,-40-114 221,6-2 1,-23-131-1,55 228-260,0-1 0,1 1 0,2-1 1,0 1-1,1-1 0,1 0 0,7-27 0,-7 38 20,2 1 1,-1 0-1,1 0 0,1 0 1,0 0-1,0 0 0,1 1 0,0 0 1,1 1-1,-1-1 0,2 1 1,-1 0-1,1 1 0,1 0 0,-1 0 1,13-7-1,-16 11 10,1 0 0,0 0 0,0 0 0,0 1 0,0 0 0,0 0 0,0 0 0,0 1 1,1 0-1,-1 0 0,0 1 0,1-1 0,-1 1 0,1 1 0,-1-1 0,0 1 0,1 0 0,-1 1 0,0 0 0,0 0 0,9 4 0,-7-2 0,-1 0 0,-1 1 0,1 0 0,0 0 0,-1 0 0,0 1 0,0 0 0,-1 0 0,0 1 0,0-1-1,0 1 1,-1 0 0,0 0 0,0 1 0,-1-1 0,3 11 0,-3-10 4,-1 0 0,0 0 0,-1 1-1,1-1 1,-2 1 0,1-1 0,-1 1 0,-1-1 0,1 1 0,-2-1 0,1 0 0,-1 1 0,0-1-1,-1 0 1,0 0 0,-5 11 0,5-13 22,-1-1 0,1 1 0,-1-1 0,-1 0 0,1 0 0,-1 0 0,1-1 0,-1 1 0,-1-1 0,1 0 0,-1-1 0,1 1 0,-1-1 0,0 0 0,0-1 0,0 1 0,-1-1-1,1 0 1,-1-1 0,1 1 0,-10-1 0,12 0-34,0-1-1,0 0 1,1 0 0,-1 0-1,0 0 1,0-1-1,1 0 1,-1 0-1,0 0 1,1 0-1,-1 0 1,1-1 0,0 1-1,-1-1 1,-4-4-1,5 4-16,1 0 0,0-1-1,0 1 1,0-1 0,0 1-1,0-1 1,1 0 0,-1 0-1,1 0 1,0 0 0,-1 0-1,1 0 1,1-1 0,-1 1-1,0 0 1,1 0 0,0-7 0,2-36-112,10-5-83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14971,'15'-10'1593,"-1"0"-1129,-8 6-232,-6 5 640,1 9-304,-1 6-112,-1 6-240,-2 3-168,1 5-304,0 2-168,2-5 184,0-2 128,5-14-56,7-5-88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93 14835,'-3'6'1168,"10"-6"-856,6 0-71,16-1 415,8-5-80,12-3-152,4 1-120,5-2-304,-2-3-192,-6 1-344,-5-1-560,-15 3 848,-10 2-209,-21-1-183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13203,'18'-14'1891,"0"0"0,32-19 0,-29 22-1157,1 1-1,35-13 1,-40 18-668,0 0 1,1 1-1,-1 1 1,1 0-1,0 1 1,0 2-1,0-1 1,0 2-1,33 5 1,-44-4-68,-1 0 0,1 0-1,-1 0 1,0 1 0,0 0 0,1 0 0,-2 1-1,1-1 1,0 1 0,-1 1 0,0-1 0,0 1-1,0 0 1,-1 0 0,1 0 0,-1 0-1,5 10 1,-7-12 0,0 1-1,-1 0 1,1 0-1,-1 0 1,0 0 0,0 0-1,0 0 1,0 0-1,-1 0 1,0 1-1,0-1 1,0 0-1,0 0 1,0 0-1,-1 1 1,0-1 0,0 0-1,0 0 1,-1 0-1,1 0 1,-1 0-1,0-1 1,0 1-1,0 0 1,0-1-1,-1 0 1,1 1 0,-1-1-1,-3 3 1,-1 0 7,0 0 0,-1-1 1,1 0-1,-1 0 1,0 0-1,0-1 1,-1-1-1,1 1 0,-14 2 1,3-1-155,-1-1 1,0-1 0,-26 1-1,11-5-489,33 0 615,1 1 0,-1 0 0,1 0 0,-1-1 1,1 1-1,-1-1 0,1 1 0,-1-1 0,1 0 0,0 0 0,-1 1 0,1-1 0,0 0 1,-1 0-1,1 0 0,0-1 0,0 1 0,0 0 0,-1-2 0,2-10-282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13739,'25'0'1528,"14"-2"-1056,6-7-184,6 2 489,5-3-641,-2 0 2184,0 3-1944,-3 0 32,-8 3-48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1 475 14371,'9'-28'2239,"13"-22"-1565,14-24 52,-4-2 0,-3-1 0,23-92 0,-57 195-829,2 0-1,2 1 1,1 42-1,1-45 70,1 21-378,2-1-1,2 0 0,1-1 1,19 59-1,-23-95 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15227,'28'-13'1561,"8"0"-1153,7-8-184,6-2 536,1-2-592,-3 3-296,-7 0 160,-4 5-136,-16 5-128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14059,'79'-12'4948,"-71"10"-4717,4 0 25,1 0 0,0 1 0,0 1 0,18 1 0,-29-1-247,0 0 1,-1 0 0,1 0-1,0 0 1,-1 1 0,1-1-1,0 0 1,0 1 0,-1 0 0,1-1-1,-1 1 1,1 0 0,-1 0-1,1 0 1,-1 0 0,1 0-1,-1 0 1,0 0 0,1 1-1,-1-1 1,0 0 0,0 1 0,0-1-1,0 1 1,0-1 0,-1 1-1,1-1 1,0 1 0,-1 0-1,1-1 1,-1 1 0,1 0 0,-1 0-1,0-1 1,0 1 0,0 0-1,0 0 1,0-1 0,0 1-1,-1 3 1,-1 3-5,0 0-1,0-1 1,-1 1-1,0-1 1,0 0-1,-1 0 1,0 0-1,-7 9 0,-6 5 17,-22 22 0,5-7 4,34-36-28,0 0 0,0 1 0,0-1 0,0 0 1,0 0-1,0 0 0,0 1 0,0-1 0,0 0 0,0 0 0,1 0 1,-1 1-1,0-1 0,0 0 0,0 0 0,0 0 0,0 0 1,0 0-1,0 1 0,0-1 0,1 0 0,-1 0 0,0 0 0,0 0 1,0 0-1,0 0 0,1 1 0,-1-1 0,0 0 0,0 0 1,0 0-1,0 0 0,1 0 0,-1 0 0,0 0 0,0 0 0,0 0 1,1 0-1,-1 0 0,0 0 0,0 0 0,0 0 0,0 0 1,1 0-1,-1 0 0,0 0 0,0 0 0,0 0 0,1 0 0,-1 0 1,0-1-1,0 1 0,0 0 0,12-1-66,13-5-421,0-2 1,-1-1-1,25-13 0,-10 5 301,10-4-162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0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0 16580,'0'13'1432,"-5"9"-1016,-10 6-200,-5 13 1008,-5 0-792,-3 11-264,-3 2-8,4-2-80,-2-2-32,3-6-32,2-8-32,4-10-256,1-4-144,3-11-352,2-5-136,2-8 664,2-6-192,3-11-200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14339,'10'-19'1328,"4"15"-880,3 5-167,6 9 567,4 6-160,5 4-248,4 3-176,1 3-384,2-2-240,-5-2 2072,-1-4-1648,-7-2 96,-3-4 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1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16596,'-8'36'1272,"1"6"-1008,1 1-120,6 1 320,0 1-72,6-7-224,1-2-128,0-10-280,2-5-160,-1-8-288,-2-5 384,-5-8 88,2-2-144,-4-5-48</inkml:trace>
  <inkml:trace contextRef="#ctx0" brushRef="#br0" timeOffset="1">1 172 15507,'10'8'1433,"10"-4"-897,4-1-208,9-2 464,6-1-80,4-3-344,-2-2-344,-1-3-624,-4-2 600,-7-5-216,-5-8-96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1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16251,'1'1'115,"1"0"0,-1-1 0,0 1 0,0 1-1,0-1 1,0 0 0,0 0 0,0 0-1,0 0 1,0 1 0,-1-1 0,1 0-1,0 1 1,-1-1 0,1 0 0,-1 1 0,1-1-1,-1 1 1,0-1 0,0 1 0,0 1-1,1 41 547,-1-29-352,-7 166 620,1-24-780,5-149-142,1-1 0,1 0 0,0 0 0,0 0 0,0 0 0,3 7 0,-4-12-6,1-1 0,-1 1 0,1-1 0,0 0-1,0 1 1,0-1 0,0 0 0,0 1 0,0-1 0,0 0 0,0 0 0,0 0 0,0 0 0,1 0-1,-1 0 1,0 0 0,1 0 0,-1-1 0,1 1 0,-1-1 0,1 1 0,-1-1 0,1 1 0,-1-1-1,1 0 1,0 0 0,-1 1 0,1-1 0,-1 0 0,1-1 0,3 1 0,7-3-81,1 0 1,-1 0-1,1-1 0,-1-1 1,0 0-1,19-11 0,62-47-1391,-83 56 1274,-1 0-1,1-1 1,-2 0-1,1 0 1,-1-1-1,0 0 1,6-11-1,-4-3-275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2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18380,'19'-2'1600,"12"-8"-1088,5-6-224,11-2 593,3-2-209,5-6-320,-2 3-184,-7 1-584,-7 2-432,-9-1 680,-5 1-144,-6 1-121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55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22 14867,'-11'4'2001,"-1"0"-1257,14-1-328,12 1 2264,9-11-2127,14 3-153,12-3-152,5 1-56,6-3-400,5 7-192,-3 0-457,-4 4-127,-12 2-176,-7-1 744,-20-3-272,-9 0-256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21493,'-3'7'1680,"4"-4"-1360,1-3-128,-1 0 344,2 0-496,1 0-336,2-4 296,1 1-208,0 2-104</inkml:trace>
  <inkml:trace contextRef="#ctx0" brushRef="#br0" timeOffset="1">17 334 19500,'-6'6'1769,"3"-2"-1449,2-9-432,1-5 632,1-3-2009,5 1 1457,-1-2-352,4 1-224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5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13859,'7'7'1504,"10"0"-1016,18-7-200,9-3 689,14-3-569,8-1-368,7-1 168,0 2-8,-3 0-200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5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 16371,'51'-1'1416,"-15"1"-1022,60 5 1,-56 0-190,56 16 0,-81-16-215,0 0 0,-1 0 0,0 1 0,0 1 0,0 1 0,24 17 0,-35-23-5,1 1 0,-1-1 0,0 1-1,0 0 1,-1 0 0,1 1 0,-1-1 0,1 0-1,-1 1 1,0-1 0,0 1 0,-1 0 0,1 0 0,-1 0-1,0 0 1,0 0 0,0 0 0,0 0 0,-1 0-1,1 0 1,-1 0 0,0 0 0,-1 0 0,1 1 0,-1-1-1,1 0 1,-1 0 0,-1 0 0,1 0 0,0-1-1,-1 1 1,0 0 0,-4 7 0,-4 3-3,0 1-1,0-1 1,-2-1 0,0 0-1,0-1 1,-20 16 0,-93 61 45,96-70-77,-147 92-515,136-86 469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38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45 17660,'-5'34'153,"1"0"0,2 0 0,1 0 0,2 1 0,8 58 1,26 53-203,-21-96 176,-2 1-1,7 74 0,-19-113 222,-3-14 80,-6-22 151,-8-43-299,3 0 0,4-2 1,2 1-1,2-134 0,7 185-340,0 1-1,1 0 1,0-1 0,1 1 0,1 0 0,9-21 0,-12 34 46,0-1 0,1 1-1,0-1 1,0 1 0,0 0 0,0 0-1,0 0 1,1 0 0,0 0 0,-1 0 0,1 1-1,0-1 1,0 1 0,0 0 0,1 0-1,-1 0 1,0 0 0,1 0 0,-1 1 0,1 0-1,0-1 1,-1 1 0,1 1 0,0-1-1,0 0 1,-1 1 0,1 0 0,0 0 0,0 0-1,0 1 1,0-1 0,-1 1 0,5 1-1,-1-1 3,0 2-1,0-1 1,0 1-1,0 0 1,-1 0-1,1 1 1,-1 0-1,0 0 1,0 0-1,-1 1 1,9 9-1,-11-12 10,-1 0 1,0 1-1,0-1 0,0 1 0,-1 0 1,1 0-1,-1-1 0,1 1 0,-1 0 1,0 0-1,0 0 0,0 1 1,-1-1-1,1 0 0,-1 0 0,0 0 1,1 0-1,-1 1 0,-1-1 1,1 0-1,0 0 0,-1 0 0,0 1 1,0-1-1,0 0 0,0 0 0,0 0 1,-3 4-1,-2 3 6,-1 0-1,-1-1 1,0 0 0,0 0 0,-1-1-1,0 0 1,-13 9 0,-74 43 29,80-51-19,7-4 0,-2 2-27,0 0 0,-1-1 0,0-1 1,0 0-1,0 0 0,-16 3 0,19-9-1,13-6-8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0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68 14299,'-13'0'1816,"6"0"-959,3-3-377,10 0 1536,11 0-944,10-4-319,7 1-105,9-3-288,6 2-120,3-1-240,-3-1-168,-5 3-528,-5 2-321,-12 1 785,-7 3-184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14731,'1'1'1568,"17"-1"-767,6-4-361,10-5 1248,8-1-848,9-1-696,4-1-344,-1-2 352,2 7-96,-4 3-304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0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8 17028,'0'-5'1848,"0"2"-1120,3 5-368,-2 5 1697,3 4-1265,1 8-536,0 7-152,3 10-336,-1 5-192,1 8-288,1 0-161,1-3-295,-1-2 192,-4-7 456,0-5-144,-4-14-16</inkml:trace>
  <inkml:trace contextRef="#ctx0" brushRef="#br0" timeOffset="1">0 571 15491,'10'0'1577,"16"-2"-873,9-1-296,10-7 952,6-2-608,6-3-424,-3-3-256,-1-5-328,-2-3 288,-10-6-216,-5-1-96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17660,'12'-4'520,"1"0"1,0 0-1,-1 1 1,1 1-1,26-1 1,-33 2-330,0 1-109,57-3 447,-58 3-514,0 0 1,0 0 0,-1 1 0,1 0-1,0 0 1,0 0 0,0 0-1,0 1 1,8 4 0,-12-5-19,0 0-1,0 1 1,1-1 0,-1 0-1,0 1 1,0-1 0,0 0-1,0 1 1,-1-1 0,1 1-1,0 0 1,-1-1-1,1 1 1,-1 0 0,1-1-1,-1 1 1,0 0 0,0 0-1,1-1 1,-1 1 0,0 0-1,-1 0 1,1-1 0,0 1-1,-1 0 1,1-1 0,-1 1-1,1 0 1,-1-1 0,-1 4-1,-2 4-16,-1 0 0,0 1 0,-10 14 0,-75 84-21,3-5 202,86-102-157,0 0 0,0 1-1,0-1 1,0 0 0,1 1 0,-1-1-1,0 1 1,0-1 0,1 1 0,-1-1 0,1 1-1,0-1 1,-1 1 0,1 0 0,0-1-1,0 4 1,0-4-1,0-1 0,1 1 0,-1-1 0,1 1 0,-1-1 0,0 1 0,1-1-1,-1 1 1,1-1 0,-1 1 0,1-1 0,0 1 0,-1-1 0,1 0 0,-1 1 0,1-1 0,0 0-1,-1 0 1,1 0 0,0 1 0,-1-1 0,1 0 0,0 0 0,-1 0 0,1 0 0,1 0 0,6 0-5,0-1 0,0 0 0,0 0 0,16-5 0,20-9-647,0-2-1,-1-2 1,-1-2-1,59-38 1,-48 24 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0 15235,'17'4'1937,"-11"9"-1265,-18 6-280,-8 5 2264,-7 6-2191,-3 6-137,-3 4-152,-3 5-80,-1 1-120,2-3-80,10-5-184,3-5-120,8-7-361,2-7-111,5-13 568,3-9-144,4-12-96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16740,'0'-4'1336,"8"10"-816,1 5-200,7 9 616,4 2-256,10 5-256,6 0-191,7 3-506,-3-3 1866,13-1-1489,0-6 56,1-5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02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1922 144 10234,'-534'-80'2531,"339"56"-1825,103 12-239,-119-1 1,173 14-393,1 1 0,-1 2 0,1 2 0,0 1 0,1 1 0,-40 16 0,37-8-68,1 1-1,0 2 1,1 1-1,2 3 1,0 0-1,1 2 1,1 2-1,-52 56 1,61-56-8,2 1 0,1 0 0,1 2 0,1 0-1,2 1 1,1 1 0,2 1 0,1 0 0,1 1 0,-12 62 0,19-66-29,0 1 0,3 0 1,0 1-1,2-1 0,4 38 0,-2-54 12,1-1-1,0 1 1,1 0-1,1-1 1,0 0-1,1 0 1,0 0 0,1-1-1,1 0 1,0 0-1,1 0 1,18 19-1,-14-19 9,1-1 0,0 0 1,1-1-1,0-1 0,0 0 0,1-1 0,1-1 0,25 10 0,-17-10 10,1-1-1,-1-2 1,1 0-1,0-1 1,35-1-1,3-5 41,0-2-1,0-4 1,0-2-1,67-21 0,384-128 275,-251 73-170,-122 43-84,118-39 25,-185 55 37,97-50 0,-147 64-84,-1-1 1,-1-1-1,0-1 0,-1-2 0,0 0 0,35-39 1,-50 48-34,-1 1 1,1-2-1,-2 1 1,1-1-1,-1 0 1,-1 0 0,0 0-1,5-19 1,-7 21-11,-1 0 1,0-1-1,-1 1 1,0 0 0,0-1-1,-1 1 1,0 0-1,0 0 1,-1 0 0,0 0-1,0 0 1,-7-15-1,3 12-17,-1 0 0,0 0 0,0 0 0,-1 1 0,-1 0 0,0 1 0,0 0-1,0 0 1,-1 1 0,-1 0 0,-11-7 0,-14-6-57,0 2 0,-45-17 0,-182-61-216,247 90 284,0-1 1,-21-13-1,23 11-2,-23-22-1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18380,'-3'-3'1368,"0"7"-1136,3 7-120,-2 8 488,0 7-191,1 13-265,-1 4-120,2 10-72,-3 1-40,2-2-17,-2-4-47,0-7-256,-1-6-216,-2-16-264,-1-6 640,-4-13-128,-2-9-72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0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6 125 16396,'0'0'52,"-1"0"0,1 0 0,0 0 0,0 1 0,-1-1 0,1 0 0,0 0 0,0 0 0,-1 0 0,1 1 0,0-1 0,0 0 0,-1 0 0,1 0 0,0 1 0,0-1 0,0 0 0,-1 0 0,1 1 0,0-1 0,0 0 0,0 0 0,0 1 0,0-1 0,0 0 0,-1 1 0,1-1 0,1 1-31,-1-1 1,0 0-1,1 1 0,-1-1 0,1 0 1,-1 0-1,0 1 0,1-1 1,-1 0-1,1 0 0,-1 0 0,1 0 1,-1 1-1,0-1 0,1 0 1,-1 0-1,1 0 0,-1 0 0,1 0 1,-1 0-1,1 0 0,-1 0 0,1 0 1,-1-1-1,1 1 0,0 0 1,195-35 1741,-94 15-1473,292-41-270,-285 50-1405,176 5 0,-265 7 960,-15-3-92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04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724 6 14195,'1'0'76,"0"-1"1,0 0-1,1 1 1,-1-1-1,0 1 1,0-1-1,0 1 0,1-1 1,-1 1-1,0 0 1,0 0-1,0 0 1,1 0-1,-1 0 0,0 0 1,1 0-1,-1 0 1,0 0-1,0 0 0,3 1 1,-4-1-74,0 1-1,1-1 1,-1 0 0,0 0 0,1 0-1,-1 1 1,0-1 0,1 0 0,-1 0-1,0 1 1,0-1 0,1 0 0,-1 1-1,0-1 1,0 0 0,1 1 0,-1-1-1,0 0 1,0 1 0,0-1 0,0 1-1,0-1 1,1 0 0,-1 1 0,0 0-1,0 0 7,-1 0-1,1 0 0,0 0 1,-1 0-1,1 0 1,-1 0-1,1 0 0,-1 0 1,1 0-1,-1 0 0,1 0 1,-1 0-1,0 0 0,-1 1 1,-24 22-12,-1-1-1,-1-2 1,-60 36 0,36-25-34,-67 44 29,-200 135 542,308-203-502,2-2 4,0 1 0,0-1 0,1 1 0,0 1 0,0-1 0,1 1 0,-7 10 0,14-17-30,-1 0-1,0-1 1,1 1 0,-1 0 0,1 0-1,-1 0 1,1 0 0,-1 1 0,1-1-1,0 0 1,-1 0 0,1 0 0,0 0-1,0 0 1,0 0 0,0 0 0,0 1-1,0-1 1,0 0 0,0 0 0,1 0-1,-1 0 1,0 0 0,1 0 0,-1 0-1,0 0 1,1 0 0,0 0 0,-1 0-1,1 0 1,-1 0 0,1 0 0,0 0-1,0 0 1,0-1 0,-1 1 0,1 0-1,0 0 1,0-1 0,0 1 0,0-1-1,2 2 1,5 1 9,0 0 1,0-1-1,0 1 0,1-2 0,8 2 1,264 19-901,-88-11-779,-103-3 1284,-14-1-132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50 136 16820,'5'-20'1427,"0"0"-253,-7 33 115,-14 73-633,1-12-592,3 2 0,-3 98 0,19-151-69,-4-23 6,0 1-1,0-1 1,0 0-1,0 0 1,1 0-1,-1 0 1,0 0 0,0 0-1,0 0 1,1 1-1,-1-1 1,0 0-1,0 0 1,0 0-1,1 0 1,-1 0 0,0 0-1,0 0 1,1 0-1,-1 0 1,0 0-1,0 0 1,0 0-1,1 0 1,-1 0-1,0-1 1,0 1 0,0 0-1,1 0 1,-1 0-1,0 0 1,0 0-1,0 0 1,1 0-1,-1-1 1,0 1-1,0 0 1,0 0 0,0 0-1,0 0 1,1-1-1,-1 1 1,0 0-1,0 0 1,21-37 58,-15 26-58,89-194 134,-34 66-87,-43 100-43,-10 19-4,2-1 1,18-28-1,-27 48-1,0-1-1,-1 1 1,1 0 0,0 0-1,0 0 1,0 0 0,0 0-1,0 0 1,0 0 0,0 0 0,0 0-1,1 0 1,-1 0 0,0 1-1,0-1 1,1 0 0,-1 1-1,1-1 1,-1 1 0,0 0-1,1-1 1,-1 1 0,1 0-1,-1 0 1,1 0 0,-1 0-1,1 0 1,-1 0 0,0 0 0,1 1-1,-1-1 1,1 0 0,-1 1-1,0-1 1,1 1 0,-1 0-1,0-1 1,1 1 0,-1 0-1,0 0 1,0 0 0,0 0-1,0 0 1,2 1 0,3 5-7,0 1-1,0-1 1,0 1 0,-1 0 0,6 11 0,-8-13 3,0 0 0,0 0 1,0 0-1,-1 1 0,0-1 1,-1 1-1,1-1 0,-1 1 1,0 0-1,0 8 0,-2-11 10,1 1-1,-1-1 1,0 0 0,0 1-1,0-1 1,-1 0-1,1 0 1,-1 0 0,0 0-1,0 0 1,0 0-1,-1-1 1,0 1 0,1-1-1,-1 1 1,-6 4-1,-6 4 60,0 0-1,-1-1 1,0-1-1,-1-1 0,0 0 1,0-1-1,-1-1 1,0-1-1,-25 6 0,42-12-94,-1 1 0,1-1-1,0 0 1,-1 0-1,1 1 1,-1-1 0,1 0-1,-1 0 1,1-1-1,-1 1 1,1 0 0,-1 0-1,1-1 1,0 1 0,-2-1-1,2 1 5,1-1-1,0 1 1,0-1-1,0 1 1,-1 0 0,1-1-1,0 1 1,0 0-1,0-1 1,0 1 0,0-1-1,0 1 1,0 0-1,0-1 1,0 1-1,0-1 1,0 1 0,0-1-1,0 1 1,0 0-1,0-1 1,0 1 0,0-1-1,0 1 1,1 0-1,-1-1 1,0 1-1,0 0 1,1-1 0,-1 1-1,1-1 1,2-3-86,0 0 1,0 0 0,1 1-1,0-1 1,0 1 0,7-5-1,17-10-308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1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47 17188,'-14'2'1640,"16"0"-1136,6-4-176,14-3 672,5-1-167,9 0-297,7-2-152,5-1-232,4 3-48,-5 1-128,-2 2-152,-12 3-424,-6 1-249,-17 5-95,-9 0 656,-13 1-232,-7 1-200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15299,'1'8'1593,"18"-5"-849,6-3-240,7-3 704,2 2-272,4-2-176,-1 0-55,-1 3-457,-5 0-440,-8 4 216,-7 1-72,-7 0-80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 20132,'0'0'37,"-1"0"1,1 1-1,0-1 0,0 0 0,0 0 0,0 0 0,-1 0 1,1 0-1,0 0 0,0 0 0,0 0 0,-1 0 0,1 0 1,0 0-1,0-1 0,0 1 0,-1 0 0,1 0 0,0 0 1,0 0-1,0 0 0,0 0 0,-1 0 0,1 0 0,0-1 1,0 1-1,0 0 0,0 0 0,0 0 0,-1 0 0,1 0 1,0-1-1,0 1 0,0 0 0,0 0 0,0 0 0,0 0 1,0-1-1,0 1 0,0 0 0,0 0 0,0 0 0,0-1 1,0 1-1,0 0 0,0 0 0,0 0 0,0-1 0,0 1 1,0 0-1,0 0 0,0 0 0,0-1 0,0 1 0,0 0 1,0 0-1,0 0 0,0 0 0,1-1 0,-1 1 0,-17 10 661,4 2-671,1 1 1,1-1-1,0 2 1,1 0-1,0 0 1,1 0-1,1 1 1,0 1-1,-11 30 1,19-44-64,-1 1 1,0-1 0,1 0-1,-1 0 1,1 0-1,0 1 1,0-1 0,0 0-1,0 0 1,0 1-1,1-1 1,-1 0 0,0 0-1,1 1 1,0-1 0,0 0-1,1 2 1,-1-2 1,0-1 0,1 1 1,-1-1-1,1 1 0,-1-1 0,1 0 0,0 0 1,-1 0-1,1 0 0,0 0 0,0 0 1,0 0-1,-1-1 0,1 1 0,0-1 0,0 1 1,0-1-1,0 0 0,4 0 0,21 1-232,34-3 1,-44 0 221,1 1 0,-1 1 1,1 0-1,-1 1 0,0 1 1,19 5-1,-34-6 39,1 0 0,0-1 0,0 2 0,0-1 1,-1 0-1,1 1 0,-1-1 0,1 1 0,-1 0 0,0-1 1,1 1-1,-1 0 0,0 1 0,0-1 0,0 0 0,-1 0 0,1 1 1,1 2-1,-2-2 10,-1-1 0,1 0 1,-1 0-1,0 0 0,1 0 0,-1 1 1,0-1-1,0 0 0,0 0 1,-1 1-1,1-1 0,-1 0 0,1 0 1,-1 0-1,0 0 0,1 0 1,-1 0-1,0 0 0,-1 0 1,1 0-1,0 0 0,0 0 0,-1-1 1,1 1-1,-3 2 0,-4 3 109,-1 1 0,0-1 0,0-1 0,0 1 0,-1-2 0,0 1-1,0-1 1,-19 6 0,12-6 103,0 0-1,0-1 1,-1-1-1,-33 2 0,47-4-307,0-1 1,0 0-1,-1-1 0,1 1 0,0-1 0,0 1 0,0-1 0,0 0 1,0-1-1,0 1 0,1-1 0,-7-3 0,8 3 25,0 0-1,0 0 1,0 0 0,0 0-1,0 0 1,1 0 0,-1-1-1,1 1 1,-1-1-1,1 1 1,0-1 0,0 0-1,0 1 1,0-1 0,1 0-1,-1 0 1,1 0 0,0 1-1,0-5 1,0-33-548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3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14523,'10'-8'1584,"8"3"-855,5 0-249,15-1 1128,5 2-664,7-1-312,3 1-96,3 0-455,-3 1-266,-5-1 209,-7 1-88,-12 1-64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4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17820,'0'3'1936,"3"6"-1344,7-2-224,5-6 1145,8-1-785,7-1-128,8-3-208,4-1-112,4-2-152,1 0-136,-7-2-368,-4-1-496,-7-4 720,-8-3-112,-9-5-120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18212,'2'0'1331,"15"-5"-913,0 0 0,-1-2 0,1 1 0,21-14 1,59-43 410,-56 33-611,47-45-1,-72 60-145,-1-1 0,0-1 0,-1 0 0,-1-1 0,15-27 0,-50 90 27,-24 70-1,39-94-169,0 1 0,2 0 0,0 1 0,2-1 0,0 1 0,1 41 0,3-57-176,0 0-1,0 0 1,1 0 0,0-1-1,1 1 1,-1-1 0,1 1-1,1-1 1,-1 0-1,1 0 1,0 0 0,0-1-1,9 10 1,-13-15-216,-1 2-109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7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14531,'4'9'1384,"14"-8"-807,2-1-169,13-8 928,5-1-584,7-4-264,3 0-56,4 2-280,-3-1-248,-9 2-528,-4 0 544,-15 3-144,-2 2-96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11843,'21'1'2966,"36"-2"-2622,-7-1-324,22 2 137,115-14 0,-165 12-89,40 0-1,-45 3-57,1-1 0,-1-1 0,34-7 0,74-16 474,221-16 0,-196 27-318,300-6-155,-412 18-12,-15 0-7,0 2 0,-1 0-1,1 1 1,-1 1 0,1 1-1,-1 1 1,22 9 0,3 4 4,1-3 1,0-1 0,0-3 0,2-2 0,-1-2 0,1-2 0,0-2 0,73-5 0,-24-12 26,-56 7-7,68-2-1,-28 7 4,-68-2-231,-15 4 210,0 0 0,0 0 0,1 0 1,-1 0-1,0-1 0,0 1 0,0 0 0,1 0 0,-1-1 0,0 1 1,0 0-1,0 0 0,0-1 0,0 1 0,0 0 0,1 0 0,-1-1 1,0 1-1,0 0 0,0 0 0,0-1 0,0 1 0,0 0 0,0-1 0,0 1 1,0 0-1,0 0 0,0-1 0,-1 1 0,1 0 0,0 0 0,0-1 1,0 1-1,0 0 0,0 0 0,0-1 0,-1 1 0,1 0 0,0 0 1,0-1-1,0 1 0,-1 0 0,1 0 0,0 0 0,0 0 0,0-1 1,-1 1-1,1 0 0,0 0 0,-1 0 0,-8-6-88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14931,'5'-6'493,"1"1"0,0-1 0,0 1 0,0 1 0,1-1 0,-1 1 0,1 0 0,0 0 0,1 1 0,9-4 0,12-2 304,39-7 0,-58 14-794,26-5 86,1 2-1,60-2 1,-80 7-89,-1 1 0,0 0 1,0 1-1,0 0 0,0 2 1,0 0-1,-1 1 0,22 9 0,-35-13-2,0 0 1,0 0-1,0 0 0,-1 0 0,1 0 0,0 0 0,0 0 0,-1 1 0,1-1 0,-1 1 0,1-1 0,-1 1 0,0 0 0,0-1 1,0 1-1,1 0 0,-2 0 0,1 0 0,0 0 0,0 0 0,0 2 0,-1-2 0,0 1 0,0-1 0,0 1-1,-1-1 1,1 1 0,-1-1 0,0 1 0,1-1 0,-1 0-1,0 1 1,0-1 0,-1 0 0,1 0 0,0 0 0,-2 2-1,-6 6 15,0 0 0,0-1 0,-1 0-1,0-1 1,-16 11 0,3-4 169,-42 20 1,56-31-162,-1 0 1,0 0-1,0-1 0,0-1 0,0 1 1,0-2-1,-17 2 0,8-9-917,19 6 880,0 0 0,0 0 0,-1 0 0,1-1 0,0 1 0,0 0 0,-1 0 0,1 0 1,0-1-1,0 1 0,0 0 0,-1 0 0,1-1 0,0 1 0,0 0 0,0 0 0,0-1 0,0 1 0,-1 0 0,1 0 0,0-1 0,0 1 0,0 0 1,0-1-1,0 1 0,0 0 0,0 0 0,0-1 0,0 1 0,0 0 0,0-1 0,0 1 0,0 0 0,0-1 0,1 1 0,-1 0 0,0 0 0,0-1 1,0 1-1,0 0 0,0 0 0,1-1 0,-1 1 0,0 0 0,0 0 0,0 0 0,1-1 0,-1 1 0,0 0 0,0 0 0,1 0 0,-1 0 0,0-1 0,0 1 1,1 0-1,-1 0 0,0 0 0,1 0 0,11-5-445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31 17844,'0'-2'2189,"0"2"-2122,16-8 1039,27-6-197,-34 12-818,1 0-1,-1 1 1,1 0-1,0 0 1,18 2-1,-26-1-88,-1 0-1,1 1 1,-1-1-1,1 0 0,-1 1 1,1-1-1,-1 1 1,0 0-1,1-1 1,-1 1-1,0 0 1,1 0-1,-1 0 0,0 0 1,0 0-1,0 0 1,0 0-1,2 2 1,-3-1-6,1 0 0,0 0 1,-1 0-1,0 0 0,1 0 0,-1 0 1,0 0-1,0 0 0,0 0 1,-1-1-1,1 1 0,0 0 0,-1 0 1,1 0-1,-1 0 0,1 0 1,-1 0-1,0-1 0,-1 3 0,-6 10-18,-1-1 0,0 0 0,0 0 0,-2-1 0,1 0 0,-2-1 0,-14 12 0,82-38-1220,-50 14 1165,1 0 0,-1 0 1,1 0-1,-1 1 1,1 0-1,0 0 0,-1 1 1,9 1-1,-13-1 64,0-1-1,-1 0 0,1 1 1,-1-1-1,1 1 1,-1 0-1,1 0 0,-1-1 1,1 1-1,-1 0 1,1 0-1,-1 0 1,0 0-1,0 1 0,0-1 1,1 0-1,-1 0 1,0 1-1,0-1 0,-1 1 1,1-1-1,0 0 1,0 1-1,-1 0 1,1-1-1,-1 1 0,1-1 1,-1 1-1,0 0 1,0-1-1,0 1 0,0 0 1,0-1-1,0 1 1,0 0-1,0-1 1,-1 3-1,-1 1 54,1 0 0,-1 0 0,0-1 0,-1 1 0,1-1 1,-1 0-1,0 0 0,0 0 0,0 0 0,0 0 0,-1 0 0,0-1 0,0 0 0,0 0 0,0 0 1,0 0-1,0 0 0,-1-1 0,-6 3 0,4-2 54,0 0-1,0-1 1,0 0-1,-1 0 1,1 0 0,-1-1-1,1 0 1,-1 0 0,1-1-1,-1 0 1,0-1-1,-9-1 1,14 2-140,0-1 0,0 0 0,0 0 0,0 0 0,1-1 0,-1 1-1,0 0 1,0-1 0,1 0 0,-1 0 0,1 0 0,0 0 0,-1 0 0,1 0 0,0-1 0,0 1 0,-3-5 0,4 4-6,0 1 0,1-1 0,-1 1 0,0-1 0,1 0 0,-1 1 0,1-1 0,0 0 0,0 1 0,0-1 0,0 0 0,0 1 0,1-1 0,-1 0 0,1 1 0,0-1 0,-1 1 0,1-1 0,1 1 1,-1-1-1,2-2 0,16-23-458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8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0 14859,'-3'18'1817,"-11"9"-1137,-16 17-344,-6 11 1752,-7 8-1640,3 4-96,0 0-344,2-5-384,12-9-456,5-8-104,8-21 664,3-8-248,9-16-160</inkml:trace>
  <inkml:trace contextRef="#ctx0" brushRef="#br0" timeOffset="1">1 108 16812,'9'6'1240,"11"8"-952,1 3-96,11 9 336,3 3-152,7 6-424,0 3-328,-7 5 440,0 0-96,-14-2-128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18676,'-4'11'438,"1"-1"0,0 1 0,0 0-1,1 0 1,-1 22 0,3-32-465,1-1-1,-1 1 0,0 0 1,1 0-1,-1 0 0,1 0 1,-1-1-1,1 1 0,0 0 1,-1 0-1,1-1 0,0 1 1,-1 0-1,1-1 0,0 1 1,0-1-1,-1 1 0,1-1 1,0 0-1,0 1 1,0-1-1,0 0 0,0 1 1,0-1-1,0 0 0,-1 0 1,1 0-1,0 0 0,2 0 1,31-1-787,-28 0 672,36-5-668,-31 3 662,-1 1 0,1 0 1,-1 1-1,1 1 1,0 0-1,-1 0 1,1 1-1,14 2 1,-23-2 159,0 0 0,0-1 0,0 1 0,0 0 0,0 0 0,0 0 1,0 0-1,-1 1 0,1-1 0,-1 0 0,1 1 0,-1-1 0,1 1 0,-1-1 0,0 1 1,1 0-1,-1-1 0,0 1 0,0 0 0,0 0 0,-1 0 0,1 0 0,0 0 0,-1 0 1,1 0-1,-1 0 0,0 0 0,0 0 0,0 0 0,0 0 0,0 0 0,0 0 0,0 1 1,-1-1-1,1 0 0,-1 0 0,-1 3 0,-1 4 127,0 1 0,-1 0 0,-1-1-1,1 0 1,-1 0 0,-8 10 0,0-2 250,-1-1 0,0-1-1,-28 25 1,34-34-279,1 0-1,-1 0 1,0-1-1,0 0 0,0-1 1,-1 0-1,0 0 1,1-1-1,-1 0 1,-17 3-1,24-6-87,-1 0-1,1 1 1,0-1 0,-1-1-1,1 1 1,0 0-1,-1-1 1,1 1 0,0-1-1,0 1 1,0-1 0,-1 0-1,1 0 1,0 0-1,0 0 1,0 0 0,0-1-1,1 1 1,-1-1-1,-3-2 1,3 0 4,-1 1 1,1-1-1,-1 0 0,1 1 0,1-1 1,-1 0-1,0-1 0,1 1 1,0 0-1,-1-5 0,-2-22-47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15667,'10'-16'1993,"1"3"-1241,7-1-392,3 1 1840,6 3-1663,3 1-313,5 7-808,1 2 1968,1 4-1376,4 4-24,5 4 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0 487 17804,'0'-3'1768,"2"3"-1288,9 0-192,8 0 1049,8-1-897,6 0-160,6-2-384,2 1-400,2 1-681,2-1 1009,-8 1-240,-7 0-184</inkml:trace>
  <inkml:trace contextRef="#ctx0" brushRef="#br0" timeOffset="1">654 3 18436,'4'-3'1504,"-2"7"-1192,-4 6-128,-2 10 737,0 6-441,-2 10-304,2 1-176,-1 8-256,1-1-136,1-1-249,2-6-199,1-5-1600,0-6 1960,0-5-369,3-1-223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0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18172,'0'-1'1528,"16"-1"-1120,2-2-144,8 1 449,4-2-337,6-1-496,3 2-353,-2-2-1631,-3 3 1808,-12 3-328,-6 6-296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0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 16812,'2'1'132,"0"-1"0,0 0 0,0 1 0,0-1 1,0 0-1,0 0 0,0-1 0,0 1 0,0 0 1,0-1-1,-1 1 0,1-1 0,0 1 0,3-2 0,3 0 142,3-1-7,0 1 0,0 1 0,0 0 0,0 0 0,1 1 0,17 3 0,-27-3-258,0 0 0,1 1 0,-1-1 0,0 1 0,0-1-1,0 1 1,0 0 0,0 0 0,0 0 0,0 0 0,0 0 0,0 1 0,-1-1 0,1 1 0,0-1 0,-1 1 0,1-1 0,-1 1 0,0 0 0,1 0 0,-1 0 0,0 0 0,0-1 0,0 2 0,0-1 0,-1 0 0,1 0 0,0 0 0,-1 0 0,0 0 0,1 1 0,-1-1 0,0 0 0,0 0 0,0 1 0,0-1 0,-1 0 0,1 0 0,-1 0 0,0 3 0,-1 3-4,0-1 0,-1 1 0,0 0 0,-1-1 1,1 1-1,-1-1 0,-6 7 0,-37 45 27,36-46-53,23-13-678,0 0-1,-1 1 1,1 1 0,0 0 0,20 6 0,-27-6 593,0 0-1,0 0 0,-1 1 1,1 0-1,-1 0 0,1 0 1,6 6-1,-10-7 112,1-1 0,-1 0 1,0 1-1,0-1 0,0 1 0,0-1 1,0 1-1,0 0 0,0-1 0,-1 1 0,1 0 1,0-1-1,-1 1 0,0 0 0,1 0 1,-1 0-1,0 0 0,0-1 0,0 1 1,0 0-1,0 0 0,0 0 0,-1 0 0,1-1 1,-1 1-1,0 3 0,-3 2 173,0 0 1,-1-1-1,1 0 0,-1 1 0,0-2 0,-1 1 1,0 0-1,0-1 0,0 0 0,0-1 0,-8 5 1,-4 2 648,0-1 0,-39 15 0,49-22-678,0 0 0,0-1 0,-1 0 0,1-1 0,-1 1 0,1-1 1,-15-1-1,22 0-205,-1 0 0,0-1 0,0 1-1,0 0 1,0-1 0,0 0 0,1 1 0,-1-1 0,0 0 0,1 0 0,-1 0 0,0 0 0,1 0 0,-1 0 0,1-1 0,-2-1 0,1 1-63,1 0-1,0 0 1,0 0-1,0 0 1,1 0 0,-1-1-1,0 1 1,1 0 0,-1 0-1,1-1 1,0 1 0,0 0-1,0-1 1,0 1-1,0 0 1,1-1 0,0-1-1,10-38-525,7-8-251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0 16115,'7'0'1153,"-10"18"-857,-11 0-72,-9 12 432,-3 5-304,-6 9-88,1 6 0,-1 5-16,4 1-16,3-6-128,7-1-120,8-14-312,2-7-192,8-27 440,-1-4-104,1-25-32</inkml:trace>
  <inkml:trace contextRef="#ctx0" brushRef="#br0" timeOffset="1">0 46 15075,'2'-1'1481,"8"8"-897,4 3-224,11 6 872,3 2-440,11 7-360,2 2-136,7 2-528,0-2 1865,-7-6-1513,-3 0 64,-3-9 96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2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17076,'13'-2'1304,"17"-1"-944,3-1-176,11 1 376,9-3-144,11 2-240,0 0-184,-1-1-472,-4 1-224,-16 1 520,-12 3-112,-22 5-160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3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15491,'15'6'1481,"19"-6"-929,5-3-264,12-7 992,10 1-768,0 0-712,-1 1-200,-9 1 400,-10 2-144,-18 4-200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18316,'4'5'1672,"12"-4"-1152,3-1-208,8 0 625,5-3-177,3 0-448,3 0-344,-4 1-712,-1-3-136,-13 2 655,-7 2-199,-12-1-192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3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16628,'6'4'182,"-1"-1"1,1 0 0,-1 0 0,1 0 0,0-1 0,0 0 0,0 0 0,1 0 0,-1-1 0,11 1-1,9 3 231,63 17 261,136 51-1,-223-72-673,8 3-15,0 1-1,0-1 0,-1 2 0,11 6 1,-19-11 9,1 0 0,-1 0 1,0 0-1,1 0 0,-1 1 1,0-1-1,0 0 0,0 0 1,0 1-1,0-1 1,0 1-1,0-1 0,0 1 1,-1-1-1,1 1 0,0 0 1,-1-1-1,1 1 0,-1 0 1,0-1-1,0 1 0,1 0 1,-1-1-1,0 1 0,-1 0 1,1 0-1,0-1 1,0 1-1,-1 0 0,1-1 1,-1 1-1,1-1 0,-1 1 1,-1 2-1,-7 8-13,0-1 1,-1 0 0,-1-1-1,1 0 1,-2-1-1,-15 11 1,0 1 16,-190 156-807,189-158 687,12-11-63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6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20796,'6'1'1505,"-5"1"-1273,-2-1 320,7-2-472,2-1-472,2-2-456,3 2 704,2 1-192,0 0-105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7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17716,'-44'43'2819,"25"-21"-2633,1 1 1,1 0-1,1 2 0,-23 47 0,20-28-207,1 1 0,-13 52 0,24-67 9,0-1-1,-4 59 0,10-78 15,1 0 0,0 0 1,0 0-1,1 0 0,1 0 0,0 0 0,0 0 0,0 0 0,2-1 0,-1 1 0,1-1 0,8 15 1,-10-22 14,-1 1 1,1-1 0,-1 0 0,1 1 0,0-1 0,0 0 0,0 0 0,1 0 0,-1-1 0,0 1 0,1 0 0,-1-1 0,1 1 0,-1-1 0,1 0-1,0 0 1,-1 0 0,1 0 0,0-1 0,0 1 0,0-1 0,0 1 0,0-1 0,-1 0 0,1 0 0,0 0 0,0-1 0,0 1 0,0-1 0,0 0-1,-1 1 1,1-1 0,0 0 0,-1-1 0,1 1 0,0 0 0,-1-1 0,0 1 0,1-1 0,3-3 0,0-1 75,0 1 1,0-1-1,0 0 1,-1-1-1,1 0 1,-2 0-1,1 0 1,-1 0-1,0 0 1,0-1-1,-1 0 1,0 0-1,2-8 1,-4 10-37,0 1-1,-1 0 1,1 0-1,-1 0 1,0 0-1,-1 0 1,1 0 0,-1 0-1,0-1 1,0 1-1,0 1 1,-1-1 0,0 0-1,0 0 1,0 0-1,-1 1 1,-3-6-1,3 7-59,0-1-1,0 1 0,0 0 0,-1 0 1,1 0-1,-1 0 0,0 1 0,0 0 0,0-1 1,0 1-1,0 1 0,0-1 0,0 1 1,-1-1-1,1 1 0,-1 1 0,1-1 0,-1 0 1,-7 1-1,5 0-266,-1 1-1,1 0 1,0 0-1,-1 0 1,-13 5 0,19-5 180,0 0 1,0-1 0,0 1 0,0 0-1,0 0 1,0 0 0,0 1-1,0-1 1,1 0 0,-1 1 0,0-1-1,1 1 1,-1-1 0,1 1 0,0 0-1,-1 0 1,1 0 0,0 0-1,0 0 1,0 0 0,0 0 0,1 0-1,-2 3 1,4 6-650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13491,'1'1'60,"-1"-1"1,1 1-1,-1 0 0,0 0 1,0-1-1,1 1 1,-1 0-1,0 0 0,0-1 1,0 1-1,0 0 0,0 0 1,0-1-1,0 1 1,0 0-1,0 0 0,0 0 1,0-1-1,-1 2 1,1 1 54,-28 230 1985,-6 82-893,-2 731-107,36-996-1461,3 0-1,12 61 0,-6-78 132,-9-32 221,1-1-1,-1 1 0,0-1 0,1 0 1,-1 1-1,1-1 0,-1 1 0,1-1 0,-1 0 1,0 1-1,1-1 0,-1 0 0,1 0 0,0 1 1,-1-1-1,1 0 0,-1 0 0,1 0 0,-1 0 1,1 0-1,-1 0 0,1 1 0,0-1 0,-1 0 1,1-1-1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4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46 180 12291,'-6'3'478,"3"-2"-323,1 0 0,-1-1-1,1 1 1,-1 1 0,1-1 0,-1 0 0,1 1 0,0-1 0,0 1 0,0-1 0,0 1-1,0 0 1,0 0 0,0 0 0,1 0 0,-3 4 0,4-6-89,0 0-1,0 1 1,0-1-1,0 0 1,0 1 0,0-1-1,0 1 1,0-1 0,0 0-1,0 1 1,0-1 0,0 0-1,0 1 1,0-1-1,0 0 1,1 1 0,-1-1-1,0 0 1,0 0 0,0 1-1,1-1 1,-1 0 0,0 1-1,0-1 1,1 0-1,-1 0 1,0 0 0,1 1-1,-1-1 1,0 0 0,1 0-1,16 4 778,17-5-238,-33 1-542,24-3 299,-1-2-1,1 0 0,-1-2 0,43-17 1,-31 8-167,-2-1 0,47-32 0,-64 38-167,-1-1 1,-1-1 0,0 0 0,0-1 0,15-21 0,-43 55-87,1 0 0,1 0 0,1 1 0,-14 39 0,13-25 2,1 1 0,-8 58 1,16-78-73,0 31 0,2-42-30,0 0-1,1 0 0,0 0 0,-1 0 0,2 0 1,-1-1-1,0 1 0,1 0 0,0-1 1,4 7-1,-6-10 97,0-1 0,1 0 1,-1 1-1,0-1 0,0 0 1,1 1-1,-1-1 0,0 0 1,0 1-1,1-1 0,-1 0 1,0 0-1,1 1 0,-1-1 1,0 0-1,1 0 0,-1 0 1,1 0-1,-1 1 0,0-1 1,1 0-1,-1 0 0,1 0 1,-1 0-1,1 0 0,-1 0 1,0 0-1,1 0 0,-1 0 1,1 0-1,-1 0 0,0-1 1,1 1-1,-1 0 0,1 0 0,-1 0 1,1-1-3,0 0-1,0 1 1,-1-1 0,1 0 0,0 1-1,-1-1 1,1 0 0,0 0 0,-1 0-1,1 0 1,-1 0 0,1 1-1,-1-1 1,0 0 0,1-1 0,0-14-846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14715,'12'13'1256,"14"-15"-783,4-5-193,17-6 384,3-1-72,9-3-328,1 4-280,-4 1-592,-7 6 608,-12 11-216,-7 3-96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97 418 12307,'-19'5'1792,"14"-2"-500,14-2 358,33-3-84,-30 1-1410,0 0 1,0 0-1,0 1 0,0 1 0,0 0 1,-1 1-1,1 0 0,12 4 1,-23-6-147,0 1 0,1-1-1,-1 1 1,0 0 0,0-1 0,1 1 0,-1 0 0,0 0 0,0 0 0,0 0 0,0 0 0,0 0 0,0 0 0,0 0 0,-1 0 0,1 0 0,0 0 0,-1 1 0,1-1 0,0 0 0,-1 1 0,0-1 0,1 2 0,-1-1-3,0 0 1,0 1 0,0-1-1,-1 0 1,1 0 0,-1 1 0,1-1-1,-1 0 1,0 0 0,0 0-1,0 0 1,-2 4 0,-4 4 7,0-1-1,-1 0 1,0 0 0,-10 8 0,18-17-15,-26 24 27,-1-1 0,-1-2 0,-1-1 0,-1-1 1,-38 18-1,257-114-1322,-132 55 1115,-1 0-51</inkml:trace>
  <inkml:trace contextRef="#ctx0" brushRef="#br0" timeOffset="1">976 1 16604,'-6'7'1352,"-4"9"-1184,-9 12-72,-4 10 376,-4 10-320,-4 2-32,-2 5-56,1-4-24,1-5 0,2-6-24,6-12-272,3-8-144,4-16 344,2-4-48,-2-13-80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15587,'13'22'1257,"4"-4"-881,3 4-176,9 2 304,2 2-64,4-3-280,2 0-312,0-6-2081,-1-7 2041,0-6-328,-2-5-184</inkml:trace>
  <inkml:trace contextRef="#ctx0" brushRef="#br0" timeOffset="1">720 1 13731,'9'7'1208,"-12"13"-768,-8 7-224,-4 11 953,1 5-769,1 4-184,-1 2-64,7-3-120,2-3-88,5-6-160,3-7-120,0-11-64,1-5 280,-4-13-129,-5 1-47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15755,'0'0'1625,"6"1"-1161,9-1-200,5 0 848,8-1-592,2 1-176,9 0-736,0 0 2025,2-2-1521,-3-2 72,2-4 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70 15659,'2'-4'235,"0"0"0,0 0-1,1 0 1,-1 1 0,1-1-1,0 1 1,0 0 0,0 0-1,0 0 1,0 0 0,1 0 0,-1 1-1,1 0 1,0-1 0,0 2-1,0-1 1,6-2 0,-1 1-105,-1 0 0,1 0 0,0 1 1,0 1-1,0 0 0,0 0 1,13 0-1,-21 1-116,1 0 0,-1 0 0,1 0 0,0 1 0,-1-1 0,1 0 0,-1 1 0,1-1 0,-1 1 0,1-1 1,-1 1-1,1 0 0,-1-1 0,0 1 0,1 0 0,-1 0 0,0 0 0,1 0 0,1 2 0,-3-1-7,1-1-1,-1 0 1,1 1 0,-1-1-1,0 0 1,1 1 0,-1-1-1,0 0 1,0 1 0,0-1-1,0 0 1,0 1 0,-1-1-1,1 0 1,0 1 0,0-1-1,-1 0 1,0 2 0,-3 6 6,0-1 0,-1 0-1,0 0 1,0-1 0,-9 10 0,-43 45 14,-128 107 0,177-163-58,6-4 7,-1 0 0,1 0 0,0 0 0,0 0 0,0 0 0,0 0 1,0 0-1,0 1 0,0-1 0,-2 5 0,4-7 17,0 1-1,0-1 0,0 0 1,0 0-1,0 1 1,0-1-1,0 0 0,0 1 1,0-1-1,0 0 1,0 0-1,0 1 0,0-1 1,0 0-1,1 0 0,-1 1 1,0-1-1,0 0 1,0 0-1,0 0 0,0 1 1,0-1-1,1 0 1,-1 0-1,0 0 0,0 1 1,0-1-1,1 0 1,-1 0-1,0 0 0,0 0 1,0 0-1,1 0 1,-1 1-1,0-1 0,0 0 1,1 0-1,-1 0 1,0 0-1,0 0 0,1 0 1,-1 0-1,1 0 0,15 1-146,-8 0 75,27 4-16,0 3 0,-1 1 0,63 25 0,-95-33 145,0 0 0,1 0-1,-1-1 1,0 1 0,0-1 0,1 1 0,-1-1-1,0 0 1,1 0 0,-1 0 0,0 0 0,1 0 0,-1 0-1,0-1 1,0 1 0,1-1 0,-1 1 0,0-1-1,0 0 1,0 0 0,0 0 0,0 0 0,0-1-1,0 1 1,0 0 0,0-1 0,0 1 0,-1-1 0,1 0-1,-1 0 1,1 1 0,-1-1 0,2-3 0,3-6 235,0-1 1,-1 0 0,0 0 0,5-23 0,-6 22-140,-1 4-70,-1 3-122,0 0 0,0-1-1,0 1 1,-1 0 0,0-1-1,0 1 1,-1-1-1,1 0 1,-1 1 0,-2-7-1,-2 10 620,7 8-566,11 2-136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17980,'1'12'1928,"12"-5"-1344,9-8-240,5-2 1057,7-2-737,5 4-120,1 1-272,3 0-232,-3 0-496,-1 1-360,-6-1 680,-3-5-144,-7-10-112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13347,'18'11'1304,"12"-4"-752,5-2-176,8-5 921,4 0-697,7-4-168,-1-3-120,-2-2-440,-5 1-240,-15 1 328,-8 1-136,-14 3-48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13499,'0'20'1704,"10"-4"-960,19-5-239,5-2 983,18-8-560,5 2-96,7-4-304,2-6-296,-3-8 825,-4 0-897,-17-8-8,-6 3-32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34 12219,'-20'1'3868,"30"-8"-295,33-8-1715,16 4-1515,-53 10-326,0 1 0,0 0 0,0 0 0,-1 0-1,1 1 1,0 0 0,-1 0 0,8 3 0,-12-4-17,-1 0 1,0 0-1,1 0 1,-1 0-1,0 1 1,1-1-1,-1 0 1,0 0-1,0 0 1,1 1-1,-1-1 1,0 0-1,0 0 1,1 1-1,-1-1 1,0 0-1,0 1 0,0-1 1,0 0-1,1 1 1,-1-1-1,0 0 1,0 1-1,0-1 1,0 0-1,0 1 1,0-1-1,0 0 1,0 1-1,0-1 1,0 0-1,0 1 1,0-1-1,0 0 1,0 1-1,0-1 1,-1 0-1,1 1 1,0-1-1,0 0 1,0 1-1,0-1 1,-1 0-1,1 0 1,0 1-1,0-1 1,0 0-1,-1 0 1,1 1-1,-14 11 18,-84 52 196,-23 18 207,119-81-414,0 1 1,0 0-1,1-1 0,-1 1 0,0 0 1,1 0-1,-1 0 0,1 0 0,0 0 1,-2 4-1,3-5-6,0 0 1,0-1-1,-1 1 0,1 0 1,0-1-1,0 1 1,0 0-1,1-1 0,-1 1 1,0-1-1,0 1 1,0 0-1,0-1 1,1 1-1,-1 0 0,0-1 1,1 1-1,-1-1 1,0 1-1,1-1 0,-1 1 1,1-1-1,-1 1 1,0-1-1,1 1 0,-1-1 1,1 1-1,0-1 1,-1 0-1,1 1 0,-1-1 1,1 0-1,0 0 1,-1 1-1,1-1 0,0 0 1,-1 0-1,1 0 1,-1 0-1,1 0 0,0 0 1,1 0-1,19 4 73,1-2 0,0 0 0,0-2 0,36-3 0,89-19 472,-112 15-410,-32 7-115,26-4 49,-28 4-61,1-1 1,-1 1-1,1 0 1,-1 0 0,1 0-1,-1 1 1,1-1-1,-1 0 1,1 1-1,-1-1 1,0 0-1,1 1 1,-1 0-1,1-1 1,0 2-1,1 3 373,-9-5-562,-9-5 309,4-10-37,8 5-107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70 16131,'-1'2'1553,"4"-1"-1145,17-2-152,9-6 640,8-5-416,4 2-72,7-1-200,-2-1-160,-3 2-344,-5 3-208,-11 4-312,-6 3-56,-19 3 536,-6 1-232,-13 5-65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13283,'5'17'1264,"15"-12"-616,7-3-176,13-2 425,7-4-105,8-3-120,4 0-232,2-5-624,-6-6 392,-14-5-232,-6-2-144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8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15675,'14'1'470,"-1"1"0,1 0-1,-1 1 1,20 7 0,10 2 134,153 24 168,-194-35-774,-1-1-1,1 0 0,0 1 1,0-1-1,0 1 1,-1-1-1,1 1 1,0 0-1,-1 0 1,1 0-1,-1 0 0,1 0 1,-1 0-1,1 0 1,-1 0-1,0 1 1,2 1-1,-2-1 0,-1-1 0,0 0 1,0 1-1,0-1 0,1 1 0,-1-1 0,-1 0 0,1 1 0,0-1 0,0 1 1,0-1-1,-1 0 0,1 1 0,-1-1 0,1 0 0,-1 1 0,0-1 1,1 0-1,-1 0 0,0 0 0,0 1 0,0-1 0,-1 1 0,-54 65-137,-102 96 0,124-130-364,-63 58 100,56-59 159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12179,'9'-14'710,"1"-1"1,0 1 0,1 1-1,1 0 1,0 0 0,1 1 0,0 1-1,1 0 1,0 1 0,21-11-1,-17 11-403,0 1 0,1 1 0,0 0 0,1 2 0,-1 0 0,1 1-1,0 1 1,31-2 0,-47 6-270,-1-1 0,1 2 0,0-1-1,-1 0 1,1 1 0,0-1 0,-1 1 0,1 0-1,5 3 1,-8-4-32,-1 1 1,1-1-1,0 1 0,0 0 0,0-1 0,-1 1 0,1 0 0,0-1 0,0 1 1,-1 0-1,1 0 0,-1 0 0,1 0 0,-1 0 0,1 0 0,-1-1 0,0 1 1,1 0-1,-1 0 0,0 0 0,0 0 0,0 0 0,0 0 0,1 0 1,-2 0-1,1 1 0,0-1 0,0 0 0,0 0 0,0 0 0,-1 0 0,1 0 1,0-1-1,-1 1 0,1 0 0,-1 0 0,1 0 0,-2 1 0,-6 10 5,-1 0-1,0-1 0,-1 0 0,0-1 1,0 0-1,-1-1 0,-17 11 0,15-10-16,-34 23-79,31-23-120,-1 2-1,-20 18 1,37-29 182,-1-1 0,1 0 0,-1 1 0,1-1 1,-1 1-1,1-1 0,0 1 0,-1-1 1,1 1-1,0-1 0,-1 1 0,1 0 1,0-1-1,0 1 0,-1 0 0,1-1 0,0 1 1,0-1-1,0 1 0,0 0 0,0-1 1,0 1-1,0 0 0,0-1 0,0 1 0,0 0 1,0-1-1,0 1 0,1 0 0,-1-1 1,0 1-1,0-1 0,1 1 0,-1 0 1,0-1-1,1 1 0,-1-1 0,1 1 0,-1-1 1,2 1-1,25 16-674,-20-14 587,140 79-1031,-131-72 1130,-2 1 0,1 0 0,-2 1 0,1 1 0,-2 0 1,1 1-1,12 18 0,-24-30 27,0-1 0,0 1 0,0-1 0,0 1 0,0 0 0,0 0 0,0-1 0,-1 1 0,1 0 0,-1 0-1,1 0 1,-1 0 0,0 0 0,0 0 0,0 0 0,0-1 0,0 1 0,0 0 0,0 0 0,0 0 0,-1 0 0,1 0 0,-1 0 0,-1 2 0,0-1 27,1-1 0,-1 0-1,0 0 1,0 0 0,-1-1 0,1 1-1,0 0 1,-1-1 0,1 0 0,0 1-1,-1-1 1,0 0 0,1 0 0,-1 0 0,0-1-1,-3 1 1,-21 4 226,-1-1-1,0-1 1,1-2 0,-1-1-1,0-1 1,0-2-1,1 0 1,-46-13 0,50 6-1134,19 5-408,16 4 428,9 3 204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 15731,'1'0'43,"-1"0"0,0 0 0,0 0 0,1 0 0,-1 0 0,0 0 0,0 0 0,1 1 0,-1-1 0,0 0 0,0 0 0,0 0 0,0 1 0,1-1 0,-1 0 0,0 0 0,0 0 0,0 1 0,0-1 0,0 0 0,1 0 0,-1 1 0,0-1 0,0 0 0,0 0 0,0 1 0,0-1 0,0 0 0,0 0 0,0 1 0,0-1 0,0 0 0,0 0 0,0 1 0,0-1 0,0 0 0,0 0-1,-1 1 1,1-1 0,0 0 0,0 0 0,0 0 0,0 1 0,0-1 0,0 0 0,-1 0 0,1 0 0,0 1 0,0-1 0,-1 0 0,-9 18-4,7-15 180,-148 215 2140,107-161-2271,-86 85 0,122-135-115,5-3-39,-1 0-1,0 0 1,-1 0-1,1-1 1,-1 1 0,1-1-1,-1 0 1,0-1 0,0 1-1,-10 3 1,15-6 1,-1 0-1,1 0 1,-1 0 0,0 0 0,1 0-1,-1 0 1,1 0 0,-1-1 0,0 1-1,1 0 1,-1 0 0,1 0 0,-1-1-1,1 1 1,-1 0 0,0 0 0,1-1-1,-1 1 1,1-1 0,-1 1 0,1 0 0,0-1-1,-1 1 1,1-1 0,-1 1 0,1-1-1,0 1 1,0-1 0,-1 1 0,1-1-1,0 0 1,0 1 0,-1-1 0,1 1-1,0-1 1,0 0 0,0 1 0,0-1-1,0 1 1,0-2 0,0-31-741,1 25 610,0-28-619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15579,'1'12'1225,"2"9"-857,3 4-120,7 5 464,4 5-144,7 4-96,5 0-32,7-3-112,3-3-48,1-5-48,-3-3-128,-4-7-320,-4-3-320,-11-5 432,-3-2-24,-10-3-96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15331,'0'5'269,"-13"149"3697,12-129-3852,1 0 1,2 0 0,0 0-1,7 27 1,-8-49-129,-1 1-67,1 1-1,0 0 0,1-1 0,-1 0 1,1 1-1,0-1 0,0 0 1,0 0-1,5 6 0,-12-28-1054,-4 3 744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16508,'15'-5'458,"0"1"1,0 1 0,1 0 0,-1 1-1,1 1 1,0 0 0,-1 1 0,1 1-1,0 0 1,30 7 0,-44-7-436,1 0-1,-1 0 1,0 0-1,1 0 1,-1 0 0,0 0-1,0 0 1,1 1 0,-1-1-1,0 1 1,-1 0 0,1 0-1,0 0 1,0 0-1,-1 0 1,1 0 0,-1 0-1,0 0 1,2 3 0,-2-2-14,0 0 1,-1 1 0,1-1 0,-1 0 0,0 0 0,0 1-1,0-1 1,0 0 0,0 1 0,-1-1 0,0 0 0,-1 7-1,-4 4-2,-1 1-1,0-1 0,-1-1 1,-18 25-1,-1-2 16,10-13-37,-22 36 1,37-56 9,1-1 0,0 0 0,0 0-1,0 0 1,0 1 0,0-1-1,1 0 1,-1 1 0,1-1-1,0 1 1,-1-1 0,1 1 0,0-1-1,0 0 1,1 1 0,-1-1-1,0 1 1,2 2 0,-1-3-20,0 0 1,0-1-1,0 1 1,0 0-1,1-1 1,-1 1-1,1-1 1,-1 1-1,1-1 1,-1 0-1,1 0 1,0 1-1,0-1 1,0 0-1,0-1 1,-1 1-1,1 0 1,0 0-1,0-1 1,1 0-1,-1 1 1,2-1-1,5 1 41,0 0 0,0-1-1,0-1 1,-1 1-1,1-1 1,0-1 0,0 0-1,-1 0 1,1 0 0,15-8-1,20-9-93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10 308 14171,'-10'0'1400,"10"6"-800,6 1-151,12 0 887,8 0-376,10-1-232,6-2-80,9-4-208,4 0-224,-1-4-704,-4-4 2041,-11-5-1481,-10 1 0,-15-2 0</inkml:trace>
  <inkml:trace contextRef="#ctx0" brushRef="#br0" timeOffset="1">649 0 14971,'8'6'1761,"-7"5"-1161,-1 8-344,-4 4 2264,2 8-2208,-1 5-160,3 7-232,2 2-160,-1-1-304,4-4-144,-1-7 2208,2-6-1608,2-5 56,5-4-80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14619,'4'-4'248,"-1"0"-1,1 0 1,1 0 0,-1 0-1,1 1 1,-1 0 0,1 0-1,0 0 1,0 1-1,0-1 1,0 1 0,1 1-1,-1-1 1,1 1 0,-1-1-1,1 2 1,-1-1-1,1 1 1,0-1 0,-1 1-1,1 1 1,-1-1 0,1 1-1,8 2 1,-4 0-167,0-1 1,0 2-1,0-1 1,0 1 0,0 1-1,-1 0 1,0 0-1,0 1 1,0 0-1,-1 0 1,0 1-1,10 11 1,-15-15-79,0 1 0,0-1 0,-1 1 0,0-1 0,0 1 1,0 0-1,0 0 0,0 0 0,-1 0 0,0 1 0,0-1 0,0 0 0,0 0 0,0 9 0,-2-7 4,0 0 0,1-1-1,-2 1 1,1 0 0,-1 0-1,0-1 1,0 1-1,0-1 1,-6 10 0,-5 4 49,-1-1-1,-1-1 1,-1 0 0,-26 23 0,39-37-40,-29 24 111,21-19-58,1 1-1,0 0 0,1 0 1,0 0-1,-16 22 1,25-30-64,0-1 0,-1 1 1,1 0-1,0-1 0,-1 1 1,1 0-1,0-1 1,0 1-1,0 0 0,0 0 1,0-1-1,-1 1 0,1 0 1,0-1-1,1 1 0,-1 0 1,0 0-1,0-1 1,0 1-1,0 0 0,0-1 1,1 1-1,-1 0 0,0-1 1,1 1-1,-1 0 1,0-1-1,1 1 0,-1-1 1,1 1-1,-1-1 0,1 1 1,-1-1-1,1 1 1,-1-1-1,1 1 0,0-1 1,-1 0-1,1 1 0,0-1 1,-1 0-1,1 0 1,0 1-1,-1-1 0,1 0 1,1 0-1,37 5 40,-36-5-37,51 0-1823,91-14 1,-121 11 1509,3-1-430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16484,'4'3'1672,"13"0"-1208,15-12-192,9-5 776,15-6-416,3-2-127,6 2-329,-1 3-192,-5 7-329,-10 1-215,-18 11-336,-11 5 2288,-20 9-1504,-4 2-80,-13 4 24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15011,'22'0'1569,"6"-2"-1065,15-4-192,5 1 648,8 0-352,1 1-120,0 1-592,-7 2-320,-7 1 424,-4 1-144,-16-1-104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2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87 14715,'-1'-1'116,"0"1"0,0 0 1,1-1-1,-1 1 0,0-1 0,1 1 0,-1-1 0,0 1 1,1-1-1,-1 0 0,0 1 0,1-1 0,-1 0 0,1 0 0,0 1 1,-1-1-1,0-1 0,1 2-61,0-1-1,0 1 1,1 0 0,-1-1 0,0 1 0,0-1 0,0 1-1,0 0 1,0-1 0,0 1 0,1-1 0,-1 1-1,0 0 1,0-1 0,0 1 0,1 0 0,-1-1 0,0 1-1,1 0 1,-1-1 0,0 1 0,1 0 0,-1 0-1,1-1 1,32-12 1458,-24 11-1127,20-8 318,-5 1-453,0 1-1,0 1 0,1 1 1,40-4-1,-65 10-249,1 0-1,-1 0 0,1 0 0,0 0 0,-1 0 1,1 0-1,0-1 0,-1 1 0,1 1 0,0-1 1,-1 0-1,1 0 0,0 0 0,-1 0 0,1 0 1,0 1-1,-1-1 0,1 0 0,-1 0 0,1 1 1,0-1-1,-1 1 0,1-1 0,-1 0 0,1 1 1,-1-1-1,0 1 0,1-1 0,-1 1 0,1-1 1,-1 1-1,0 0 0,1-1 0,-1 1 0,0-1 1,0 1-1,1 0 0,-1-1 0,0 1 0,0 0 1,0-1-1,0 1 0,0 0 0,0-1 0,0 1 1,0 0-1,0-1 0,0 1 0,0 0 0,-1-1 1,1 1-1,0 0 0,0-1 0,-1 1 0,1-1 1,0 1-1,-1-1 0,0 2 0,-2 5-2,-1-1 0,0 1-1,-10 10 1,-27 27 24,-56 48 0,11-12 5,81-75-31,2-3-3,1 0 0,0 1 0,-1-1 0,1 1 0,0-1 0,0 1 1,1 0-1,-1 0 0,0-1 0,1 1 0,-2 4 0,3-7 4,0 1 1,0-1-1,0 0 1,0 0-1,0 1 0,0-1 1,0 0-1,0 1 1,0-1-1,0 0 0,0 1 1,1-1-1,-1 0 0,0 0 1,0 1-1,0-1 1,0 0-1,0 0 0,1 1 1,-1-1-1,0 0 1,0 0-1,0 1 0,1-1 1,-1 0-1,0 0 0,0 0 1,1 0-1,-1 1 1,0-1-1,1 0 0,-1 0 1,0 0-1,0 0 1,1 0-1,-1 0 0,0 0 1,1 0-1,-1 0 0,15 0-38,-11 0 23,49-7-123,-38 5 101,0-1 1,0 2 0,1 0 0,-1 1-1,19 2 1,-31-2 29,1 1 1,0 0-1,-1 0 1,1 0-1,-1 1 1,0-1-1,1 1 1,-1-1-1,0 1 0,0 0 1,0 1-1,0-1 1,0 0-1,-1 1 1,1-1-1,-1 1 1,0 0-1,1 0 1,-1 0-1,0 0 0,-1 0 1,1 1-1,-1-1 1,1 1-1,-1-1 1,1 7-1,1 3-25,0 1 0,-1 0 0,-1-1 0,-1 1 0,0 0 0,0 0 0,-1 0 0,-6 23 0,6-31 66,0 1-1,-1-1 0,0 0 0,-1 0 0,1 0 0,-1 0 1,0 0-1,0-1 0,-1 1 0,0-1 0,0 0 0,0 0 1,-1 0-1,1-1 0,-1 0 0,0 0 0,-1 0 0,1 0 1,-1-1-1,-9 5 0,-1-2 233,0-1 0,0-1 0,-27 4-1,37-7-294,-1 0 0,0-1-1,1 0 1,-1 0 0,1-1-1,-1 1 1,0-2 0,1 1-1,0-1 1,-1 1-1,1-2 1,-7-2 0,12 5-22,1-1 0,-1 1 1,0-1-1,0 1 0,0-1 0,1 1 1,-1-1-1,0 0 0,1 1 0,-1-1 1,1 0-1,-1 0 0,0 1 0,1-1 1,0 0-1,-1 0 0,1 0 0,-1 0 1,1 1-1,0-1 0,0 0 0,-1 0 1,1 0-1,0 0 0,0 0 0,0-1 1,4-4-413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27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22 14427,'11'-13'1415,"-9"6"-746,-7 5-6,3 3-580,1-1 0,-1 1 0,0 0 0,1 0-1,-1 0 1,0 0 0,1 0 0,0 0 0,-1 0 0,1 0-1,-1 1 1,1-1 0,0 0 0,0 1 0,0-1 0,-2 4-1,-2 2 123,-13 19 42,0 0-1,3 1 1,0 0 0,-18 48 0,17-31-218,2 2-1,-11 63 1,22-96-26,1 0 0,1 0 1,1 1-1,-1-1 0,2 1 0,0-1 0,1 0 1,3 14-1,-4-23 4,0-1 0,0 1 1,0-1-1,0 0 0,1 1 0,0-1 1,0 0-1,-1 0 0,2 0 0,-1-1 1,0 1-1,1 0 0,-1-1 0,1 1 0,0-1 1,-1 0-1,1 0 0,0 0 0,0 0 1,1-1-1,-1 1 0,0-1 0,1 0 1,-1 0-1,0 0 0,1 0 0,-1-1 0,1 1 1,0-1-1,-1 0 0,1 0 0,-1 0 1,1 0-1,-1-1 0,6-1 0,1 0 29,0-1 0,0-1 0,0 0 0,0 0 0,-1 0 0,0-2 0,0 1-1,0-1 1,-1 0 0,1-1 0,-1 0 0,-1 0 0,0-1 0,0 0 0,0 0-1,7-12 1,-7 9 2,0 0-1,-1 0 1,0-1-1,-1 0 1,0 0-1,-1 0 1,0-1-1,-1 1 1,0-1-1,-1 0 1,-1 0-1,0-24 1,-2 28-80,0 0-1,0 1 1,-1-1 0,-1 1 0,1-1-1,-1 1 1,-1 0 0,0 0-1,0 1 1,0-1 0,-1 1 0,-6-8-1,3 6 0,0 1-1,0 0 1,-1 0 0,0 1-1,-1 0 1,1 0 0,-1 1-1,-17-7 1,-27-7-179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4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16219,'6'7'1313,"-3"-2"-1137,-7 0-216,-9-5 704,-12-5-832,-3 0-104,-7-2 200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15667,'-1'5'1273,"8"-5"-841,8 0-128,13-5 400,9-1-104,8-3-192,2-1-136,5-3-408,-1-1-272,-5 0 584,-7 1-264,-10 1-64,-8 2-88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9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37 11666,'65'-37'7873,"-72"49"-6410,-2-3-1427,-321 387-419,325-391-868,5-11 734,6-16 342,-4 15-68,5-23-334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58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3 191 13371,'-1'-3'229,"1"0"0,-1-1 0,1 1 0,-1 0 0,1-1 0,0 1 0,0-1 0,1 1 0,-1-1 0,1 1 0,0 0 0,0-1 1,0 1-1,0 0 0,0 0 0,1 0 0,-1 0 0,1 0 0,4-6 0,2-3 255,1 1 1,1-1-1,13-12 1,-12 14-258,0 0 0,17-10 0,-25 18-205,1-1 1,0 1-1,0 0 0,1 0 0,-1 0 0,0 0 0,1 1 0,-1 0 0,1 0 0,-1 0 0,8 0 0,-10 1-21,-1 0 0,1 1 0,-1-1-1,1 1 1,-1-1 0,0 1-1,1 0 1,-1 0 0,0 0 0,0 0-1,0 0 1,1 0 0,-1 0-1,0 0 1,0 0 0,0 0 0,-1 0-1,1 1 1,0-1 0,0 0-1,-1 1 1,1-1 0,-1 1 0,1-1-1,-1 0 1,1 1 0,-1-1-1,0 1 1,0-1 0,0 1-1,0-1 1,0 3 0,1 8-1,-1 0 0,-3 22 0,2-28-2,-5 30-25,-2-1 0,-2 0 0,-20 50 0,-11 39 28,-38 250 22,78-372-24,1-1 0,0 1 0,-1-1 0,1 1 1,0-1-1,0 1 0,0-1 0,0 1 0,0-1 0,0 1 1,0-1-1,1 1 0,-1-1 0,0 1 0,1-1 0,0 0 1,-1 1-1,1-1 0,0 1 0,-1-1 0,1 0 0,0 0 1,0 0-1,0 1 0,2 0 0,-1-1 31,1 0 0,0 0 0,0 0 0,0-1 0,0 1 0,0-1 0,0 0 0,0 0 0,0 0 0,0 0 0,0 0 0,3-2 0,27-3 391,-27 3-424,1 0 0,0 1 0,-1 0-1,1 1 1,0-1 0,0 1-1,-1 0 1,10 2 0,-7-1 840,-3-3-827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18140,'-3'-2'127,"0"1"-1,-1 0 1,1 0 0,0 1 0,-1-1-1,1 0 1,-1 1 0,1 0 0,-1 0 0,1 0-1,-1 1 1,1-1 0,0 1 0,-1-1-1,1 1 1,-1 0 0,1 0 0,0 1-1,0-1 1,0 1 0,0 0 0,0-1 0,0 1-1,0 1 1,1-1 0,-1 0 0,1 1-1,-1-1 1,1 1 0,0 0 0,0-1-1,0 1 1,0 0 0,1 0 0,-3 6 0,4-8-149,0 0 0,0 1 1,0-1-1,0 0 1,0 1-1,0-1 1,0 0-1,0 1 1,0-1-1,1 0 1,-1 1-1,0-1 1,1 0-1,-1 0 1,1 1-1,0-1 1,-1 0-1,1 0 0,0 0 1,0 0-1,0 0 1,-1 0-1,1 0 1,0 0-1,0 0 1,1 0-1,-1-1 1,0 1-1,0 0 1,0-1-1,0 1 1,1-1-1,-1 1 1,0-1-1,1 1 0,1-1 1,4 2-56,-1-1 0,1 0 0,0 0 0,0-1 0,12 0 0,-10-1 143,0 0 1,1 0-1,-1-1 1,0-1 0,0 0-1,0 0 1,0 0-1,0-1 1,-1 0 0,0-1-1,1 0 1,-2 0-1,1-1 1,-1 0 0,0 0-1,9-11 1,-15 16-33,0 0-1,0 0 1,0 0 0,0 0 0,-1-1 0,1 1-1,-1 0 1,1 0 0,-1-1 0,1 1-1,-1 0 1,0 0 0,1-1 0,-1 1 0,0 0-1,0-1 1,0 1 0,0 0 0,0-1-1,0 1 1,-1 0 0,0-3 0,0 2-5,0 1 1,0-1-1,0 1 1,0-1-1,0 1 1,-1 0-1,1 0 0,0 0 1,-1 0-1,1 0 1,-1 0-1,1 0 1,-1 0-1,-3-1 1,-3 0-107,0-1 1,0 2-1,0-1 1,0 1 0,0 0-1,-11 1 1,-20 3-1405,36-2 1399,1-1 0,0 1 0,0-1 0,0 1 1,0 0-1,0 0 0,0-1 0,0 1 1,0 1-1,1-1 0,-1 0 0,0 0 0,1 1 1,-1-1-1,-2 3 0,1 7-561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14443,'0'0'66,"0"0"0,0 1 1,0-1-1,0 0 0,0 0 0,0 0 0,0 1 1,1-1-1,-1 0 0,0 0 0,0 1 0,0-1 0,0 0 1,1 0-1,-1 0 0,0 0 0,0 1 0,0-1 1,1 0-1,-1 0 0,0 0 0,0 0 0,1 0 0,-1 0 1,0 1-1,0-1 0,1 0 0,-1 0 0,0 0 1,0 0-1,1 0 0,-1 0 0,0 0 0,0 0 0,1 0 1,-1 0-1,0 0 0,0 0 0,1-1 0,-1 1 0,0 0 1,0 0-1,1 0 0,-1 0 0,0 0 0,0 0 1,0-1-1,1 1 0,-1 0 0,0 0 0,0 0 0,0-1 1,1 1-1,-1 0 0,0 0 0,0 0 0,0-1 1,0 1-1,0 0 0,0 0 0,0-1 0,1 1 0,-1 0 1,0 0-1,0-1 0,0 1 0,0 0 0,0 0 1,0-1-1,10 27 1529,-7-16-1336,16 37 301,3 0-1,39 62 1,-45-84-529,1-1 0,1-1 0,2 0 0,0-1 0,38 31 1,-51-48-212,1 1-1,0-1 1,0-1 0,12 6 0,-17-9 146,-1 1-1,1-1 0,0-1 1,0 1-1,-1 0 0,1-1 1,0 1-1,0-1 0,0 0 1,0 0-1,-1 0 0,1 0 1,0-1-1,0 1 0,0-1 1,0 0-1,-1 0 0,4-1 1,15-16-279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1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32 16147,'38'-32'2670,"-43"51"-1637,-72 102-819,40-64 104,-47 93 0,82-144-277,-1 0 0,1 0 0,0 0-1,0 0 1,1 1 0,-2 8-1,3-13-27,0-1 0,0 1-1,0-1 1,0 1-1,0-1 1,0 1-1,1-1 1,-1 1 0,1-1-1,-1 1 1,1-1-1,-1 0 1,1 1 0,0-1-1,-1 0 1,1 1-1,0-1 1,0 0-1,0 0 1,0 0 0,0 0-1,1 0 1,-1 0-1,0 0 1,0 0-1,0 0 1,1-1 0,-1 1-1,1 0 1,-1-1-1,0 1 1,3 0 0,6 1 39,1-1 1,-1 0-1,1 0 1,-1-1 0,1 0-1,-1-1 1,1 0 0,-1-1-1,16-4 1,-1-1-301,-1-1-1,40-20 1,-56 24 224,0 0 1,0-1-1,9-7 1,-15 11 42,0-1-1,-1 1 1,1-1 0,0 0-1,-1 1 1,1-1 0,-1 0 0,1 0-1,-1 0 1,0 0 0,0 0-1,0 0 1,0-1 0,0 1-1,-1 0 1,1 0 0,0-5 0,-4-7-143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11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15211,'-6'19'1281,"-1"4"-921,0 2-160,-1 8 424,-1 2-112,5 3-120,1 3-136,0-4-344,1-1-304,2-9 352,-2-7-32,2-19-96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31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1 17356,'-17'21'3221,"-65"85"-2419,40-47-640,21-26-238,-2-2 0,-42 45 0,64-75 8,-1 1 1,1-1 0,-1 0 0,1 1-1,-1-1 1,0 0 0,0 0 0,1 0-1,-5 1 1,6-2 58,-1 0 0,1 0 0,-1 0 0,1 0 0,-1 0 0,1 0 0,0 0 0,-1-1 0,1 1 0,-1 0 0,1 0 0,-1 0 0,1-1 0,0 1 0,-1 0 0,1 0 0,0-1 0,-1 1 0,1 0 0,0-1 0,-1 1 0,1 0 0,0-1 0,0 1 0,-1 0 0,1-1 0,0 1 0,0-1 0,0 1 0,-1-1 1,1 1-1,0 0 0,0-1 0,0 1 0,0-1 0,0 1 0,0-1 0,0 1 0,0-1 0,0 1 0,0-1 0,0 0 0,0-19-313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3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16964,'0'0'1336,"0"12"-1024,2 1-104,-1 7 464,4 1-224,0 6-168,4 2-32,5 3-88,2-4-48,5 1-40,2 0-72,2-4-304,2-2-296,-4-4 496,-3-5-72,-9-9-64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3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12 13939,'-3'6'11237,"-4"-11"-12200,-3-7 1295,10 11-520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0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151 108 15307,'0'0'81,"-1"-1"-1,1 1 0,0 0 0,-1-1 1,1 1-1,0-1 0,0 1 1,0 0-1,-1-1 0,1 1 1,0-1-1,0 1 0,0 0 0,0-1 1,0 1-1,0-1 0,0 1 1,0-1-1,0 1 0,0-1 1,0 1-1,0 0 0,0-1 0,0 1 1,0-1-1,0 1 0,0-1 1,1 1-1,-1 0 0,0-1 1,0 1-1,1-1 0,-1 1 0,1-1 1,7-17 881,-3 11-819,1 1 0,0 0 0,0 0 1,1 1-1,-1-1 0,1 1 0,0 1 0,1 0 0,-1 0 1,1 0-1,0 0 0,-1 1 0,1 1 0,1 0 0,-1 0 0,0 0 1,1 1-1,-1 0 0,1 1 0,-1-1 0,1 2 0,10 1 0,-12-2-136,-1 1-1,0 0 0,1 1 0,-1-1 0,0 1 1,0 0-1,0 1 0,0 0 0,-1 0 0,1 0 0,-1 0 1,1 1-1,-1 0 0,0 0 0,-1 0 0,1 1 1,-1-1-1,0 1 0,0 0 0,0 1 0,-1-1 1,1 1-1,-2-1 0,1 1 0,0 0 0,-1 0 1,0 0-1,-1 0 0,3 13 0,-4-6 57,0 0 1,0 1-1,-1-1 0,-1 0 0,0 1 0,-1-1 1,0 0-1,-1-1 0,-1 1 0,0-1 0,-1 0 1,0 0-1,0 0 0,-1-1 0,-12 15 0,11-16 76,-1 0-1,0 0 0,0-1 0,-1 0 1,0-1-1,-1 0 0,1 0 0,-2-1 1,1-1-1,-1 0 0,0 0 0,0-1 1,0-1-1,-1 0 0,-20 3 1,25-6-83,0-1 1,0 0 0,0 0-1,0-1 1,0 0 0,0-1-1,1 1 1,-1-1 0,0-1-1,1 0 1,-1 0 0,1 0 0,-11-8-1,3 2-362,2-2 0,-1 1 0,1-2 0,1 0 0,-16-19 0,27 31 191,1-1 1,0 1-1,0-1 1,-1 1-1,1-1 1,0 1 0,0-1-1,0 1 1,0-1-1,0 0 1,0 1-1,0-1 1,0 1-1,0-1 1,0 1 0,0-1-1,0 1 1,0-1-1,0 1 1,0-1-1,0 1 1,1-1 0,-1 1-1,0-1 1,0 1-1,1-1 1,-1 1-1,0-1 1,1 1-1,-1 0 1,1-1 0,-1 1-1,0-1 1,1 1-1,-1 0 1,1 0-1,-1-1 1,1 1 0,-1 0-1,1 0 1,0-1-1,10-10-594,4-10-422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0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2 149 17708,'-2'0'1712,"9"-1"-1080,3-1-232,16 1 785,7-6-217,12-6-360,3-3-184,7-1-336,1 1-232,-6-4-768,-1 1 816,-8 1-144,-6-1-128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2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18380,'8'-3'1912,"5"0"-1352,11 1-263,7 0 983,17 0-720,5-2-80,7 0-216,3-1-176,2 1-280,-5 0-152,-10 1-400,-9 1-296,-19 2 760,-12 2-217,-13 6-79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15171,'0'14'1737,"12"-3"-897,5-9-264,9-2 880,7-4-344,7-3-255,3-3-153,4-3-680,0 0-520,5-4 488,-2 3-168,-4 1-96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20716,'-1'7'1585,"-2"0"-1297,1-3-232,2 1 368,2-3-760,4 0 344,-1-4-192,3-5-128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10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58 15395,'14'-14'1511,"-8"7"-775,0 1 0,0-1 1,10-15-1,-13 20 490,-2 8-801,-1 7-150,-46 249 388,22-143-586,-24 198 54,60-398-2183,-11 43 1660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1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15923,'-1'1'101,"0"0"-1,0-1 0,0 1 0,0 0 0,-1 0 1,1 0-1,0-1 0,0 1 0,1 0 0,-1 0 0,0 1 1,0-1-1,0 0 0,1 0 0,-1 0 0,1 0 1,-2 2-1,0 1 108,-9 17 128,0 1 0,1 0 0,-8 28 0,15-39-328,0 0 0,0 0-1,1 0 1,1 0 0,0 0-1,0 1 1,2-1 0,-1 0-1,3 13 1,-2-19-5,0-1 1,1 1-1,-1-1 0,1 0 1,0 1-1,0-1 0,1 0 1,-1-1-1,1 1 0,0 0 1,0-1-1,0 1 0,0-1 1,8 5-1,2 1 11,1-1 1,0 0-1,16 6 0,-20-10-4,1 1 0,-1-1-1,-1 2 1,1 0-1,-1 0 1,0 1 0,15 13-1,-20-15-8,-1 0 1,1 0-1,-1 0 0,0 1 0,0 0 0,0-1 1,-1 1-1,1 0 0,-2 0 0,1 0 1,-1 1-1,0-1 0,0 0 0,0 1 0,-1-1 1,0 0-1,-1 1 0,1-1 0,-2 7 1,-1-3 4,0 1 1,0-1 0,-1-1 0,0 1-1,-1-1 1,0 1 0,0-1-1,-1 0 1,0-1 0,0 0 0,-10 10-1,9-11 14,-1 0 0,0 0 0,0-1 0,0 0 0,-1 0-1,0-1 1,0 0 0,0-1 0,-1 0 0,0 0 0,-14 3 0,18-6 4,0 0 1,0 0 0,0-1 0,-1 1 0,1-2 0,0 1-1,-1-1 1,1 0 0,0 0 0,0 0 0,0-1 0,0 0-1,0 0 1,0-1 0,1 1 0,-1-1 0,1-1 0,0 1 0,-7-6-1,7 5-12,1-1 0,0 1 0,0-1-1,0 0 1,1 0 0,0 0 0,0-1 0,0 1-1,0-1 1,1 1 0,0-1 0,0 0-1,1 0 1,0 0 0,0 0 0,0 0 0,0 0-1,1 0 1,0 0 0,1 0 0,-1 0-1,1 0 1,2-7 0,0-1-3,1 1 0,0 0 0,1 0 0,0 1 0,1-1 0,1 1 1,0 0-1,0 1 0,13-15 0,2 4 84,1 0 0,0 2 0,2 1 0,37-23 0,36-28 320,-85 60-326,-1-1 1,0 0 0,-1-1 0,-1-1-1,12-17 1,-17 23-49,-1 0 1,0 0-1,-1-1 0,0 0 0,0 1 0,-1-1 1,2-9-1,-3 14-37,-1 1 0,1-1 0,-1 1-1,0 0 1,0-1 0,0 1 0,0-1 0,-1 1 0,1 0 0,-1-1 0,1 1 0,-1-1-1,0 1 1,0 0 0,0 0 0,0 0 0,0 0 0,0-1 0,-1 1 0,1 1 0,-1-1-1,1 0 1,-1 0 0,0 1 0,0-1 0,0 0 0,-4-1 0,2 1-66,-1 0-1,1 0 1,-1 1 0,0 0-1,0 0 1,0 0 0,1 1 0,-1-1-1,0 1 1,0 1 0,0-1-1,0 0 1,0 1 0,0 0-1,1 0 1,-10 4 0,1 0-36,1 1 1,0 0-1,0 0 0,-22 16 1,-9 15-255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32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0 452 9394,'13'-4'2,"0"1"0,0 0 0,1 1 0,18 0 0,3 0-113,248-33-287,197-18-1796,-78 48 2506,-230 7 1058,-76-5-648,162-26 0,91-41-327,-42 8-402,2 25 132,151 47-55,-104 2-52,-34-22-160,304 12-815,-330 39 807,-171-20 528,148 6 0,211-44 249,-2-37-986,-157 15-62,721-42 495,-696 58 438,333-9 725,-513 33-1078,0 7 0,173 31-1,-103 3-174,-125-25 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17244,'-2'13'1168,"23"2"-1024,4-5-72,7-11 416,8-3-320,7 2-152,3 2-24,3 0-72,-1 2-32,-10-2-120,-7 5-120,-7 5-256,-8-1-104,-12-2 472,-8-1-144,-11-3-1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30 13347,'-14'8'1648,"10"2"-1056,11-5-288,9 0 2089,12-2-1953,7-1-160,11-1-456,7-2-256,5-5-776,7-3 1056,-8-9-184,1-11-169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 17676,'0'0'15,"0"0"-1,0 0 1,0 0 0,0 0 0,0-1 0,0 1 0,0 0 0,0 0-1,0 0 1,1 0 0,-1 0 0,0-1 0,0 1 0,0 0 0,0 0-1,0 0 1,0 0 0,0 0 0,0 0 0,0 0 0,1-1 0,-1 1-1,0 0 1,0 0 0,0 0 0,0 0 0,0 0 0,0 0 0,1 0-1,-1 0 1,0 0 0,0 0 0,0 0 0,0 0 0,0 0 0,1 0-1,-1 0 1,0 0 0,0 0 0,0 0 0,0 0 0,1 0 0,-1 0-1,0 0 1,0 0 0,0 0 0,0 0 0,0 0 0,0 0 0,1 0-1,-1 0 1,0 1 0,0-1 0,0 0 0,17 7 903,15 13 142,-26-16-1073,0 1-1,0-1 1,-1 1 0,1 0-1,-1 1 1,0-1 0,-1 1-1,0 0 1,0 0 0,0 0-1,0 1 1,-1-1 0,4 11-1,-5-9 0,-1 0 1,1 0-1,-1 0 0,-1 1 0,1-1 1,-1 0-1,-1 0 0,0 1 0,0-1 1,0 0-1,-5 15 0,-2-2-6,0-1 0,-1 1 0,-1-1 0,-21 30 0,6-14-297,-42 44-1,48-61 192,-33 26-1,51-45 123,-23 20-151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6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0 14579,'0'16'1072,"-5"7"-736,-2 3-104,-3 11 489,-4 7-217,-5 5-144,-2 3-8,-2-1-32,-2-5-24,4-7-88,-1-6-96,2-14-368,3-7-272,3-12 456,0-8-48,1-15-128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14811,'5'-14'1144,"5"14"-784,1 7-79,9 7 623,2 5-192,9 5-344,4 3-40,1 3 0,-2 2-40,0 1-456,1-1-352,-8-5 456,-5-1-72,-8-9-120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17476,'3'-16'1576,"-2"11"-1096,1 6-272,-2 13 832,0 9-359,1 9-377,1 5-88,-2 10-192,1 5-32,-1 0-168,0-2-80,0-10-224,0-6-217,-1-9 2034,-1-8-1417,2-16-32,3 8 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8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51 16756,'7'-10'1022,"-9"6"-323,1 4-650,0 0 1,-1 0-1,1 0 1,0 1-1,0-1 1,0 1-1,0-1 1,0 1-1,0-1 0,0 1 1,0-1-1,0 1 1,0 0-1,0 0 1,0-1-1,0 2 0,-10 11 47,1 1-1,0-1 0,2 1 0,-1 1 1,2 0-1,-11 28 0,16-39-105,0 1-7,0 0 0,1 0 0,-1 0 0,1 0 0,0 0 1,0 1-1,1-1 0,-1 0 0,2 8 0,-1-11 13,0 0 0,1 0 0,-1 0 0,1 0 0,-1 0 0,1-1 0,0 1 0,0 0-1,0-1 1,0 1 0,0 0 0,0-1 0,0 1 0,0-1 0,1 1 0,-1-1 0,1 0 0,-1 0 0,1 1 0,-1-1 0,1 0-1,0-1 1,0 1 0,-1 0 0,1 0 0,0-1 0,0 1 0,2 0 0,17 2 39,0 0 0,27 0 1,-28-2 11,0 1 1,37 7 0,-54-9-45,0 1 0,-1 0 0,1 0 0,-1 0 0,1 0 0,-1 0 0,1 0 0,-1 1 0,0-1 0,0 1 0,1 0 0,-1-1 0,0 1 0,-1 0 0,1 0 0,0 0 0,-1 1 0,1-1 0,-1 0 0,1 1 0,-1-1 0,0 1 0,0-1 0,0 1 0,0-1 0,-1 1 0,1 0 0,-1 2 0,0 0-1,0-1-1,0 0 1,-1 0-1,1 0 1,-1 1 0,0-1-1,-1 0 1,1 0 0,-1 0-1,1 0 1,-1-1-1,0 1 1,-1 0 0,1-1-1,-1 1 1,1-1-1,-1 0 1,-4 3 0,0 0 33,0 0 0,-1-1 0,0 1 0,0-2 0,-1 1 0,0-1 0,1-1 0,-1 1-1,0-2 1,-18 4 0,21-4-5,0-1-1,0-1 1,0 1-1,0-1 1,-1 0-1,1-1 1,0 1-1,0-1 0,0 0 1,0-1-1,0 0 1,0 0-1,0 0 1,0 0-1,1-1 1,-1 0-1,-8-6 0,12 7-19,0 1-1,1-1 1,-1 0-1,0 0 0,1 0 1,-1 0-1,1 0 1,0 0-1,0 0 0,-1-1 1,2 1-1,-1 0 1,0-1-1,0 1 0,1 0 1,-1-1-1,1 1 1,-1-5-1,2 2-3,-1 0 1,1 0-1,0 0 0,0 0 1,1 1-1,-1-1 1,1 0-1,4-8 0,3-2 3,1 0-1,0 1 1,1 0 0,18-16-1,33-28 58,-45 45-33,-1-1-1,-1-1 0,0 0 0,-1-1 1,-1-1-1,0 0 0,12-21 0,-24 36-24,0 0-1,0 0 1,0 0-1,0 0 1,-1 0-1,1 0 1,-1 0 0,1 0-1,-1 0 1,0 0-1,1 0 1,-1 0-1,0 0 1,0 0-1,-1 0 1,1 0-1,0 0 1,-1-1-1,1 1 1,-1 0-1,0 1 1,1-1 0,-1 0-1,0 0 1,0 0-1,-2-2 1,1 2-42,0 1 0,0 0 0,0 0 0,0 0 0,0 0 0,0 0 1,0 0-1,0 0 0,0 1 0,0-1 0,0 1 0,0 0 0,0-1 0,-1 1 0,1 0 1,0 0-1,0 0 0,0 1 0,0-1 0,-1 1 0,1-1 0,0 1 0,0-1 1,0 1-1,-2 1 0,-8 3 496,-59 20-43,38-17-509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18060,'-1'-1'81,"0"0"-1,1-1 1,-1 1-1,0 0 1,0 0 0,0 0-1,0 0 1,0 0 0,0 0-1,-1 0 1,1 0 0,0 1-1,0-1 1,-1 0-1,1 1 1,0-1 0,-1 1-1,1-1 1,0 1 0,-1-1-1,1 1 1,-1 0 0,1 0-1,-1 0 1,1 0 0,0 0-1,-1 0 1,1 0-1,-1 0 1,1 1 0,-1-1-1,1 1 1,0-1 0,-3 2-1,0 0 17,0 0-1,0 0 1,0 0-1,0 0 1,1 1-1,-1-1 0,1 1 1,-1 0-1,1 0 1,-5 7-1,5-5-110,-1 1-1,1 0 0,0 0 1,1 0-1,-1 0 0,1 1 1,0-1-1,1 1 1,-1-1-1,1 1 0,1-1 1,-1 1-1,2 13 0,-1-16-2,1-1-1,-1 1 1,1-1 0,0 1-1,0-1 1,1 0-1,-1 1 1,1-1-1,0 0 1,-1 0-1,1 0 1,1 0 0,-1 0-1,0 0 1,1-1-1,-1 1 1,1-1-1,0 0 1,0 0-1,0 0 1,0 0 0,0 0-1,0 0 1,0-1-1,1 0 1,-1 1-1,7 0 1,-2-1 52,0 0 0,1 0 0,0-1 0,-1 0 0,1-1 0,-1 1 0,1-2 0,-1 1 0,0-1 1,0-1-1,1 1 0,-2-1 0,1-1 0,0 0 0,12-7 0,-13 7 99,-1-1 0,1 0 0,-1 0 0,0 0 0,0 0 0,-1-1 0,1 0 0,-1 0 0,-1-1 0,1 1 0,-1-1 0,0 0 0,0-1 0,-1 1 0,0 0 0,3-15 0,-5 20-96,-1 0 0,0-1 0,0 1 0,0 0 0,0 0 0,0 0 0,0 0 0,0 0 0,-1 0 0,1-1 0,-1 1 0,0 0 0,1 0 0,-1 0 0,0 0 0,0 1 0,0-1 0,-1 0 0,1 0 0,-2-2 0,0 2-28,0-1-1,0 1 1,0 0 0,0 0-1,0 1 1,0-1-1,0 0 1,-1 1-1,1 0 1,-1 0-1,-5-1 1,4 1-246,0 0 0,0 0 1,0 1-1,-1 0 0,1 0 1,0 0-1,0 0 0,0 1 0,0 0 1,-1 0-1,1 1 0,0-1 1,1 1-1,-1 0 0,0 0 1,0 1-1,-4 3 0,8-6 213,1 0 0,0 0 0,0 1 0,-1-1 0,1 0 0,0 0 0,0 0 0,0 1 0,-1-1 0,1 0 0,0 0 0,0 1 0,0-1 0,0 0 0,0 1 0,0-1 0,0 0 0,-1 0 0,1 1 0,0-1 0,0 0 0,0 1 0,0-1 0,0 0 0,0 1 0,0-1 0,1 0 0,-1 0 0,0 1 0,0-1 0,0 0 0,0 1 0,0-1 0,0 0 0,0 0 0,1 1 0,-1-1 0,0 0 0,0 0 0,0 1 0,1-1 0,-1 0 0,0 0 0,0 0 0,0 0 0,1 1 0,-1-1 0,0 0 0,1 0 0,-1 0 0,0 0 0,0 0 0,1 0 0,-1 0 0,0 1 0,1-1 0,-1 0 0,0 0 0,0 0 0,1 0 1,-1-1-2,17 6-849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8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17588,'9'8'1592,"4"-12"-984,4-5-272,10-2 785,4-1-305,6-2-336,3 1-88,3-1-392,-3 5-240,-7 5-584,-6 4-209,-12 7 761,-7 3-184,-11 7-200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9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14595,'7'7'1712,"4"-3"-1095,15-4-233,4 0 824,10-3-512,3-1-192,6 0-664,-3-3-184,0 1 304,-2-3-144,-9-5-144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9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7 144 18964,'-6'21'1464,"13"-15"-1056,7-6-167,21-3 615,6-6-304,15-3-248,4-4-144,4-1-200,0-2-104,-8 3-288,-4 2-232,-14 1-441,-5 3 2306,-11-4-1433,-4 1-16,-5-2 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22 18876,'1'3'258,"-1"1"0,0 0 0,0-1-1,0 1 1,0 0 0,0-1 0,-1 1 0,0-1 0,1 1 0,-1-1-1,-1 1 1,-1 5 0,-7 25 280,10-32-559,0-1 0,0 1 0,0 0 1,0 0-1,0-1 0,0 1 0,0 0 1,1-1-1,-1 1 0,1 0 0,-1-1 1,1 1-1,0 0 0,0-1 0,-1 1 1,3 2-1,-1-3-15,-1 0 0,1 1-1,0-1 1,-1 0 0,1 0 0,0 0 0,0-1 0,0 1 0,-1 0 0,1-1 0,0 1-1,0-1 1,0 0 0,0 1 0,0-1 0,0 0 0,3-1 0,40-3-260,-33 2 226,-10 2 64,11-3-27,-1 2 0,1 0 0,0 1 0,0 0 0,14 2 0,-24-2 30,0 1 0,0 0 0,0 0 0,0 0 1,0 0-1,-1 0 0,1 0 0,0 1 0,-1-1 0,1 1 1,-1 0-1,0-1 0,0 1 0,1 0 0,-1 1 1,0-1-1,0 0 0,-1 1 0,1-1 0,-1 1 1,1-1-1,-1 1 0,0 0 0,0-1 0,0 1 1,0 0-1,0 0 0,0 3 0,0 7 101,0-1 1,-1 1-1,0-1 0,-1 1 0,0 0 1,-1-1-1,-1 0 0,0 1 0,0-1 0,-1 0 1,-1-1-1,0 1 0,-1-1 0,0 0 1,-9 13-1,9-16 11,0 0 0,-1 0-1,0 0 1,0-1 0,-1 0 0,1 0 0,-2-1-1,-12 8 1,14-11-104,1 0 0,0 0 0,-1-1-1,1 1 1,-1-2 0,0 1 0,0-1-1,0 0 1,0 0 0,0-1 0,0 0 0,1 0-1,-10-1 1,10-1-143,0 1 0,0-1 1,0 0-1,0 0 0,0-1 0,0 0 0,1 0 1,-1 0-1,1-1 0,0 0 0,0 0 0,0 0 0,1 0 1,-7-9-1,2 2-130,1-1-1,1 1 1,0-1 0,0-1 0,-7-21-1,1-7-523</inkml:trace>
  <inkml:trace contextRef="#ctx0" brushRef="#br0" timeOffset="1">97 52 16820,'30'-9'1864,"0"2"-1352,4 0-216,4 1 1008,5-1-847,0 0-497,0 5 80,-2 1-80,-5-5-153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5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17348,'0'0'72,"1"1"0,-1-1 0,1 1 0,0-1 0,-1 0 0,1 1 0,0-1 0,-1 0 0,1 0 1,0 1-1,-1-1 0,1 0 0,0 0 0,-1 0 0,1 0 0,0 0 0,-1 0 0,1 0 0,0 0 0,0 0 0,-1 0 1,1 0-1,0-1 0,-1 1 0,1 0 0,0 0 0,-1-1 0,1 1 0,0-1 0,24-13 347,-17 9 60,25-13 325,-14 6-567,0 2 0,1 0 0,23-7-1,-41 16-231,1 0 0,0 1 0,-1-1 0,1 1 0,0 0-1,0 0 1,-1 0 0,1 0 0,0 0 0,-1 1 0,1-1-1,0 1 1,-1 0 0,1 0 0,-1 0 0,1 0 0,-1 0 0,0 0-1,1 1 1,-1-1 0,3 3 0,3 4-32,0 0 0,0 0 0,13 19 0,6 6-156,-21-26 127,1-2-1,0 1 0,0-1 0,0 0 1,0 0-1,1-1 0,0 0 0,0-1 0,0 1 1,17 3-1,-22-6 29,0-1 0,0 1 1,0-1-1,0 0 0,0 0 0,0 0 1,0 0-1,0-1 0,0 1 0,0-1 0,0 1 1,0-1-1,0 0 0,0-1 0,0 1 1,0 0-1,-1-1 0,1 1 0,0-1 1,-1 0-1,0 0 0,1 0 0,-1 0 0,0 0 1,0-1-1,0 1 0,0-1 0,-1 1 1,1-1-1,-1 0 0,1 1 0,-1-1 1,0 0-1,1-4 0,0 1-319,-1-1 1,0 1-1,0-1 0,0 0 0,-1 1 1,0-1-1,0 0 0,0 1 0,-1-1 1,0 1-1,-1-1 0,-2-8 0,0 3-545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17308,'1'0'313,"1"0"0,0-1 1,-1 1-1,1-1 0,-1 1 0,1-1 1,-1 0-1,1 0 0,-1 1 1,3-3-1,12-6 134,-3 6-446,-1 0-1,1 2 1,-1-1 0,26 1 0,-28 2-135,0-1-1,1-1 1,-1 0-1,0 0 1,0-1-1,0 0 1,0 0-1,16-7 1,-23 7 15,0 0 0,0 0 0,0-1 0,0 1 0,0 0 0,0-1 0,-1 0 0,1 0 0,-1 0 0,0 0 0,0 0 0,3-5 0,-4 1-205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6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13 151 15395,'-4'7'683,"-5"10"919,11-12-698,9-8 120,42-23 390,135-55 917,-160 71-2623,1 1 0,0 1 0,0 2 0,54-5 0,-83 11 233,1 1 1,-1-1 0,1 0 0,-1 0-1,1 0 1,-1 0 0,1 0-1,-1 0 1,1 0 0,-1 0 0,1 0-1,-1 0 1,1 0 0,-1-1-1,1 1 1,-1 0 0,1 0 0,-1 0-1,0-1 1,1 1 0,-1 0-1,1 0 1,-1-1 0,0 1 0,1 0-1,-1-1 1,0 1 0,1 0-1,-1-1 1,0 1 0,1-1 0,-1 1-1,0-1 1,0 1 0,1 0-1,-1-1 1,0 1 0,0-1 0,0 1-1,0-1 1,0 1 0,0-1-1,0 1 1,0-1 0,0 1 0,0-1-1,0 1 1,0-1 0,0 1 0,0-1-1,0 1 1,-1-1 0,1 0-1,-4-9-626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6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14187,'10'0'1576,"3"0"-799,2-2-281,7-1 1016,3 1-584,6-4-304,4 0-56,1-1-272,-1 1-264,0 0-504,-2 1-328,-5 0 640,1 5-120,-6-2-120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15835,'29'-3'1873,"-5"2"-1307,59 1 454,-75 0-966,0 1-1,0 0 0,0 1 1,-1-1-1,1 1 1,-1 1-1,1 0 0,7 4 1,-13-6-54,1 0 0,-1 1 0,0-1 0,-1 1-1,1 0 1,0 0 0,0 0 0,-1 0 0,1 0 0,-1 0 0,0 0 0,1 0 0,-1 0 0,0 1-1,0-1 1,-1 1 0,1-1 0,0 0 0,-1 1 0,1-1 0,-1 1 0,0 0 0,0-1 0,0 1 0,0-1-1,-1 1 1,1-1 0,0 1 0,-1-1 0,-1 4 0,-2 7-19,-1-1 0,0 0 0,-1-1 0,-10 17 1,-61 84-43,38-58-148,38-48-320,10-7 154,25-13-105,-7 3 101,-22 9 329,0 1 1,0-1-1,0 1 1,1 1-1,-1-1 0,0 1 1,1 0-1,-1 0 0,1 0 1,-1 1-1,0-1 1,9 4-1,-11-3 41,0 0 1,-1 1-1,1-1 0,-1 1 1,0 0-1,1 0 0,-1 0 1,0 0-1,0 0 0,0 0 0,-1 0 1,1 1-1,0-1 0,-1 1 1,1-1-1,-1 1 0,0-1 1,0 1-1,0 0 0,0 0 1,-1 0-1,1-1 0,-1 1 1,1 0-1,-1 3 0,0 2 42,0 0 0,0 1 1,-1-1-1,0 0 0,0 0 0,-1 0 0,0 0 0,-1-1 0,0 1 0,0 0 0,0-1 0,-1 0 0,0 0 0,0 0 1,-1 0-1,0-1 0,0 0 0,-1 0 0,0 0 0,0 0 0,-9 6 0,-2 0 170,-1 0 0,0-1 0,0-1 0,-1-1 1,-1-1-1,1 0 0,-24 5 0,21-10-323,12-3 49,8-2-4,11-3-83,13 0-101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7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15883,'0'37'1097,"-20"14"-921,-3 6-88,-2 9 192,2 5-208,0 4-152,5-9-136,8-13-256,4-13-145,9-23 417,4-10-136,7-17-136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15451,'-1'1'60,"-78"46"2944,72-42-2821,0 0 0,0 1-1,1 0 1,-1 0 0,1 1 0,1 0 0,-1 0 0,-4 8-1,9-13-182,0-1 0,0 1 0,0 0 0,0-1-1,0 1 1,1 0 0,-1 0 0,1 0 0,0 0-1,-1-1 1,1 1 0,0 0 0,0 0 0,0 0-1,0 0 1,0 0 0,0 0 0,1 0 0,-1-1 0,1 1-1,-1 0 1,1 0 0,0 0 0,1 1 0,-1-1-21,1 0 0,0 0 1,0 0-1,0-1 1,0 1-1,1-1 1,-1 1-1,0-1 1,0 0-1,1 0 0,-1 0 1,1 0-1,-1 0 1,1 0-1,0-1 1,-1 1-1,5-1 1,5 1 84,0-1 1,0 0 0,0-1-1,-1 0 1,1-1 0,0 0-1,-1-1 1,18-7 0,-21 7 115,0 0 0,0-1 0,-1 0 0,1 0 1,-1-1-1,0 0 0,0-1 0,0 1 0,-1-1 1,0 0-1,0-1 0,6-9 0,-10 14-142,-1 0 0,1 0 0,-1 0 0,0 0 0,0 0 0,0 0 0,0-1 0,-1 1 0,1 0 0,-1 0 0,1-1 0,-1 1 0,0 0 0,0-1 0,0 1 0,0-1 0,0 1 0,0 0 0,-1-1 0,1 1 0,-1 0 0,1 0 0,-1-1 0,0 1 0,0 0 0,0 0 0,0 0 0,-1 0 0,1 0 0,0 0 0,-1 0 0,1 1 0,-1-1 0,0 0 0,0 1 0,1-1 0,-1 1 0,0 0 0,-4-2 0,0 0-74,0 0-1,0 0 1,-1 0 0,1 1 0,-1 0-1,1 1 1,-1-1 0,0 1 0,0 1-1,1-1 1,-1 1 0,-10 1-1,12 0-184,0 0 0,0 0 0,0 0 0,1 1 0,-1 0 0,0 0 0,1 0 0,0 0 0,-1 1 0,1-1 0,0 1 0,0 0 0,1 0-1,-1 1 1,1-1 0,-6 8 0,8-10 143,1 0 1,-1 0-1,1 0 0,0 0 0,-1 0 0,1 0 1,0 0-1,0 0 0,0 0 0,0 0 0,0 0 1,0 0-1,0 0 0,0 1 0,0-2 50,1 7-613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14323,'-17'24'531,"2"2"-1,0 0 1,2 1 0,2 0-1,0 1 1,1 0-1,-7 43 1,12-43-336,2 1 1,0 43-1,3-61-167,1-1 1,0 1-1,0 0 1,1-1-1,0 0 1,1 1-1,1-1 1,-1 0-1,1 0 0,6 9 1,-8-16-3,0-1 0,0 1 0,0-1 0,1 1 0,-1-1 0,1 0-1,-1 0 1,1 0 0,0-1 0,-1 1 0,1 0 0,0-1 0,0 0 0,0 0 0,0 0 0,0 0 0,1 0 0,-1-1 0,0 1 0,0-1 0,0 0 0,1 0 0,-1 0 0,0 0-1,0-1 1,0 1 0,1-1 0,-1 0 0,0 0 0,4-2 0,-4 2 26,1 0-1,-1-1 1,0 1-1,0-1 1,1 0 0,-1 0-1,0 0 1,-1-1-1,1 1 1,0-1-1,-1 1 1,1-1-1,-1 0 1,0 0 0,0 0-1,0 0 1,0 0-1,-1-1 1,1 1-1,-1 0 1,0-1 0,0 1-1,0-1 1,0 0-1,-1 1 1,1-6-1,-1 8-51,0 0-1,0-1 1,-1 1-1,1-1 0,0 1 1,-1 0-1,1-1 1,-1 1-1,1 0 1,-1 0-1,0-1 1,1 1-1,-1 0 0,0 0 1,0 0-1,0 0 1,0 0-1,0 0 1,0 0-1,0 0 1,0 0-1,0 0 0,-1 1 1,1-1-1,0 0 1,0 1-1,-1-1 1,1 1-1,0-1 0,-1 1 1,1 0-1,-1 0 1,1 0-1,0-1 1,-1 1-1,-2 1 1,0-1-126,-1 0 0,0 1 0,0-1 0,1 1 0,-1 0 0,0 1 0,1-1 0,-1 1 0,-7 4 0,7-3 45,0 1-1,0 0 1,1 0 0,-1 0-1,1 0 1,0 1 0,0 0-1,-6 10 1,-6 17-462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0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5 13387,'0'0'65,"0"0"0,0-1 0,0 1 0,0 0 0,1-1 0,-1 1 0,0 0 1,0 0-1,1-1 0,-1 1 0,0 0 0,0 0 0,1-1 0,-1 1 0,0 0 0,1 0 0,-1 0 0,0 0 0,1 0 1,-1-1-1,0 1 0,1 0 0,-1 0 0,0 0 0,1 0 0,-1 0 0,0 0 0,1 0 0,-1 0 0,0 0 1,1 0-1,-2 12 1463,-11 19 178,11-30-1649,-52 140 1810,46-118-1723,1 0 0,1 1 0,1 0 0,-1 30 1,5-51-127,0 1 1,0-1 0,0 0 0,1 1 0,-1-1 0,1 1 0,0-1 0,-1 0 0,2 0 0,-1 1 0,0-1 0,1 0 0,-1 0-1,1 0 1,0 0 0,3 4 0,-3-6-9,1 1 0,-1 0-1,0-1 1,1 1 0,-1-1-1,1 0 1,-1 0 0,1 0-1,0 0 1,0 0 0,-1-1-1,1 1 1,0-1 0,0 0 0,0 0-1,-1 0 1,1 0 0,0 0-1,0-1 1,-1 1 0,4-2-1,10-2-117,0-1-1,-1 0 1,0-2-1,0 0 1,0 0-1,-1-1 0,0-1 1,-1-1-1,25-21 1,-35 28-23,0 0 0,0 0 1,0-1-1,-1 1 0,4-7 0,-5 9 108,-1 0 0,1 0 0,-1 0 0,1 0 0,-1 0-1,0 0 1,0 0 0,1 0 0,-1 0 0,0 0 0,0 0 0,0 0 0,0 0-1,0 0 1,0 0 0,0 0 0,-1 0 0,1 0 0,0 0 0,-1 0-1,1 0 1,0 0 0,-1 0 0,1 0 0,-1 0 0,1 1 0,-1-1 0,0 0-1,1 0 1,-3-1 0,-18-9-549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0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15515,'3'3'1713,"7"-3"-1161,7-1-200,6-4 944,6-2-736,4-1-224,2-7-2064,-2 1 1792,-8 0-336,-8-2-168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15083,'0'0'117,"-1"0"-1,1-1 0,0 1 0,-1 0 1,1 0-1,0 0 0,-1 0 1,1 0-1,0 0 0,-1 0 1,1 1-1,0-1 0,-1 0 1,1 0-1,0 0 0,-1 0 1,1 0-1,0 0 0,-1 1 1,1-1-1,0 0 0,0 0 0,-1 0 1,1 1-1,0-1 0,0 0 1,-1 1-1,1-1 0,0 0 1,0 0-1,0 1 0,-1-1 1,1 0-1,0 1 0,0 0 1,12 5 1573,24 2-805,11-4-465,-1-1-1,71-6 1,21-13-3397,-115 9 1628,-36 6 454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1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16996,'4'12'1912,"12"-8"-1264,10-8-296,5-5 873,9 0-601,5-2-192,2-1-440,0 4-408,-5 2 352,-5 0-168,-5 1-72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2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17988,'12'-5'363,"0"1"0,1 0 0,-1 1 0,1 0 0,0 1 0,0 1 1,19 0-1,-14 1-240,0 1 1,-1 1 0,1 0 0,33 10-1,-46-10-131,0-1-1,-1 1 0,1 0 1,0 0-1,-1 1 0,0-1 1,1 1-1,-1 0 0,0 0 1,-1 0-1,8 8 0,-9-8-1,-1-1 0,0 1-1,1-1 1,-1 1 0,0 0 0,0-1-1,-1 1 1,1 0 0,0 0-1,-1-1 1,0 1 0,1 0 0,-1 0-1,0 0 1,-1 0 0,1 0-1,0-1 1,-1 1 0,0 0 0,0 0-1,0-1 1,0 1 0,-1 3 0,-7 11-8,0 0 0,0-1 0,-2 0 0,0 0 0,-17 18 0,-73 67 38,70-71-113,-35 33-511,52-51 507,8-13-66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96 18020,'1'-2'96,"0"0"1,-1 0-1,1 0 1,-1 0-1,1 0 0,-1 0 1,0 0-1,0 0 1,0 0-1,0-1 0,0 1 1,0 0-1,0 0 1,-1 0-1,1 0 0,-1 0 1,0 0-1,0 0 1,1 0-1,-1 1 1,0-1-1,0 0 0,-1 0 1,1 1-1,0-1 1,-1 0-1,1 1 0,-1 0 1,1-1-1,-1 1 1,0 0-1,1 0 1,-1-1-1,0 2 0,0-1 1,0 0-1,-3-1 1,-2-1 21,0 1 1,0 0 0,0 0-1,0 0 1,0 1 0,-1 0-1,1 1 1,-1-1 0,-13 2-1,11 1-128,-1 1-1,1 0 1,0 0 0,0 1-1,0 0 1,0 1-1,1 0 1,0 1-1,0 0 1,0 0 0,1 1-1,0 0 1,0 0-1,1 1 1,0 0-1,0 0 1,0 1 0,1 0-1,1 0 1,0 0-1,-7 17 1,11-24 3,0 0 0,1 1 0,-1-1-1,0 1 1,1-1 0,0 0 0,0 1 0,-1-1 0,1 1 0,1-1 0,-1 1 0,0-1 0,0 1-1,1-1 1,1 4 0,-2-5 3,1 0 0,0 0 0,0 0 0,0 0 0,0 1 0,0-1 0,0-1 0,0 1 0,0 0 0,0 0 0,0 0 0,1 0 0,-1-1 0,0 1 0,0-1 0,1 1-1,-1-1 1,0 1 0,3-1 0,4 1-4,-1-1 0,1 0-1,-1 0 1,0-1 0,1 0-1,-1-1 1,0 1 0,12-5-1,11-7 88,0-1 0,-1-1 0,0-2 0,-1 0 0,-1-2 0,-1-1 0,-1-2 0,26-27 0,-44 43 6,15-20 341,-33 31 55,-7 11-352,-1 9-151,1 2 1,1 0-1,1 1 1,1 1 0,2 0-1,1 1 1,-15 57 0,24-68-363,0 0 1,2 0 0,0 0-1,2 0 1,0 0 0,4 25-1,0 4-454,-4-25 116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4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 14755,'14'-3'8250,"-16"11"-7282,1-2-1340,-26 92 999,16-62-601,2 0 1,-7 50 0,15-83-25,1 0 0,0 0 0,-1 0 0,1 0 0,1 0 1,-1 0-1,0 0 0,1 0 0,0 0 0,0 0 0,-1 0 0,2 0 0,-1 0 1,0-1-1,1 1 0,-1 0 0,1-1 0,0 1 0,-1-1 0,1 0 0,3 3 1,-1-2 4,0-1 1,0 1 0,0-1 0,1 0-1,-1 0 1,1 0 0,0-1 0,-1 1 0,1-1-1,0 0 1,0-1 0,6 1 0,0 0-41,0-1 1,1 0-1,-1-1 0,21-5 1,-28 6-104,-1-1 1,1 0 0,-1 0-1,1 0 1,-1-1-1,0 1 1,0-1 0,0 1-1,0-1 1,0 0-1,0 0 1,0-1-1,-1 1 1,1-1 0,-1 1-1,1-1 1,-1 0-1,0 0 1,2-4 0,-3 6 73,-1-1 0,0 1 0,1-1 0,-1 1 0,0-1 0,0 1 1,0-1-1,0 0 0,0 1 0,0-1 0,-1 1 0,1-1 0,0 1 0,-1-1 1,1 1-1,-1 0 0,0-2 0,-11-12-685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14883,'5'5'1657,"8"0"-1001,13-5-192,3-3 760,9-1-400,3-2-192,3-4-696,-1-3 296,-1-9-88,-5-5-152,-10-2-168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18364,'1'4'1936,"9"3"-1336,13-4-175,7-3 1039,16-1-768,3-4-64,7 0-456,0-3-200,-3 1-744,-6-3-360,-17 4 856,-7 4-224,-14 3-185</inkml:trace>
  <inkml:trace contextRef="#ctx0" brushRef="#br0" timeOffset="1">62 241 18532,'32'10'1864,"8"-13"-1191,4-1-289,8-3 728,1 0-264,0-6-936,-4 0 400,-10-3-312,-7 2-136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15099,'8'-6'1370,"-6"5"-1185,1-1-1,-2 1 1,1 0 0,0-1 0,0 1 0,0-1-1,-1 0 1,1 0 0,-1 1 0,1-1 0,-1 0-1,0 0 1,0 0 0,0-1 0,2-3-1,-3 6-155,-1 0 0,1 0 0,0 0-1,0-1 1,0 1 0,0 0-1,0 0 1,0-1 0,-1 1-1,1 0 1,0 0 0,0 0-1,0-1 1,-1 1 0,1 0 0,0 0-1,0 0 1,-1 0 0,1 0-1,0 0 1,0-1 0,0 1-1,-1 0 1,1 0 0,0 0-1,-1 0 1,1 0 0,0 0-1,0 0 1,-1 0 0,1 0 0,0 0-1,0 0 1,-1 0 0,1 0-1,0 0 1,0 1 0,-1-1-1,1 0 1,0 0 0,0 0-1,-1 0 1,-10 4 104,2 3-120,1 0 0,-1 0 0,1 1 0,1 0 0,-1 0-1,1 1 1,-9 15 0,16-21 95,1 0-1,-1 0 0,1-1 1,-1 1-1,1 0 1,0-1-1,0 1 0,1 0 1,-1-1-1,0 1 1,1-1-1,1 3 0,0-3-95,-1 1 0,0 0 0,1-1-1,0 1 1,-1-1 0,1 0 0,0 0-1,0 0 1,0 0 0,1-1-1,-1 1 1,0-1 0,0 0 0,1 0-1,-1 0 1,1 0 0,-1-1 0,1 1-1,-1-1 1,1 0 0,-1 0 0,1 0-1,0-1 1,-1 1 0,1-1-1,-1 0 1,0 1 0,1-2 0,3 0-1,-2-1 83,1 1 1,-1-1-1,0 0 0,0-1 0,0 1 0,-1-1 0,1 0 0,-1 0 0,0 0 0,0 0 0,0-1 1,-1 0-1,1 1 0,-1-2 0,0 1 0,-1 0 0,3-7 0,-4 9-51,0-1-1,0 1 0,-1 0 1,1-1-1,-1 1 0,0 0 1,0-1-1,0 1 0,0 0 1,-1-1-1,1 1 0,-1 0 1,0-1-1,0 1 0,0 0 1,0 0-1,-1 0 1,1 0-1,-1 0 0,0 0 1,0 0-1,0 1 0,0-1 1,-1 0-1,1 1 0,-4-3 1,2 2-318,0 0 1,0 0 0,-1 0-1,1 0 1,-1 1 0,0 0-1,1 0 1,-1 0-1,0 1 1,0 0 0,0 0-1,0 0 1,0 0 0,-1 1-1,1 0 1,-8 0-1,12 0 167,-1 1 0,1-1 0,0 0 0,0 0 0,-1 1-1,1-1 1,0 1 0,0-1 0,0 1 0,0 0-1,-1-1 1,1 1 0,0 0 0,0 0 0,0 0 0,-1 1-1,-2 5-984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0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19 188 11554,'-15'4'614,"16"-4"-607,-1 0-1,0 0 1,0 0 0,0 0 0,0-1-1,0 1 1,0 0 0,0 0 0,0 0-1,0 0 1,0-1 0,0 1 0,0 0-1,0 0 1,0 0 0,0 0 0,0-1-1,0 1 1,0 0 0,0 0 0,0 0-1,0 0 1,0 0 0,-1-1 0,1 1-1,0 0 1,0 0 0,0 0 0,0 0-1,0 0 1,0 0 0,0-1 0,-1 1-1,1 0 1,0 0 0,0 0 0,0 0-1,0 0 1,0 0 0,-1 0 0,1 0-1,0 0 1,0 0 0,0 0 0,0 0-1,0 0 1,-1 0 0,1 0 0,0 0-1,2-1 5,0 1-1,0 0 1,0-1 0,1 1-1,-1 0 1,0 0-1,0 0 1,0 1-1,1-1 1,-1 1-1,0-1 1,2 2 0,-1-2-5,38 7-53,-1-1 0,1-3 0,-1-1 0,69-6 0,163-34 72,-172 21-36,-69 13 14,599-77 75,-359 60-285,376-21-926,-568 42 1512,-72 2-283,-13 0-38,-14 1-13,-8-1-37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16 16227,'5'-5'1028,"7"-6"2102,-9 11-1773,-4 8-516,-9 28-522,-2 0 0,-2 0 0,-26 49 0,-14 34-212,54-118-106,-1 0 0,1 0 0,-1 0 1,1 0-1,0 0 0,0 0 0,-1 0 0,1 0 0,0 0 0,0 0 0,0 0 0,0 0 0,0 0 0,0 0 0,0 0 0,1 0 0,-1 0 0,0 0 0,1 0 0,-1 0 0,0 0 0,1 0 0,-1-1 0,1 1 0,0 2 0,1-2-1,-1 0 0,1 0 1,-1-1-1,1 1 1,-1 0-1,1 0 0,0-1 1,-1 1-1,1-1 0,0 0 1,-1 1-1,1-1 0,3 0 1,8 0-1,-1-1 0,0 0 1,18-5-1,-24 5 5,20-5-9,-18 3-16,-1 1 1,1 0 0,-1 1 0,1 0-1,0 0 1,0 1 0,0 0 0,10 1-1,-16 0-2,0 0 1,0 0-1,0 0 0,0 0 0,-1 0 0,1 1 0,0-1 0,-1 1 0,1-1 0,0 1 0,-1-1 0,0 1 0,1 0 0,-1 0 0,0 0 0,1 4 0,15 38-253,-13-33 233,-1-3 27,-1-1 0,1 2 0,-1-1 1,-1 0-1,0 0 0,0 1 0,-1-1 1,0 0-1,0 1 0,-2 9 0,0-11 32,0-1 0,0 1-1,0 0 1,-1-1 0,0 0-1,0 0 1,-1 0 0,0 0 0,0-1-1,0 1 1,-1-1 0,-9 9-1,3-5 71,0-1-1,0 0 1,-1 0-1,0-1 1,0-1-1,-1 0 1,1 0-1,-1-1 1,-22 4-1,26-6-24,0-2 0,0 1 0,0-1 0,0-1 0,0 1 0,0-2 1,-1 1-1,1-1 0,0 0 0,0-1 0,0 0 0,1-1 0,-1 0 0,0 0 0,-12-7 0,17 7-115,0 0-1,0 0 1,0 0-1,1 0 1,-1-1 0,1 1-1,0-1 1,0 0-1,0 0 1,0 0-1,1-1 1,-1 1 0,1 0-1,1-1 1,-1 0-1,0 1 1,1-1 0,0 0-1,0 0 1,1 0-1,-1-9 1,1-1-281,2 1 0,-1-1 1,2 1-1,0-1 0,1 1 0,6-16 1,3-4-376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3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18172,'4'-6'1760,"3"5"-1184,2-2-232,11-1 889,4-2-377,6 0-352,2 2-144,6-2-240,3 1-184,-3 2-376,-2-2-264,-7 3-448,-3-1 904,-8-3-193,-1-1-207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3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18396,'1'3'1864,"4"0"-1168,3-3-279,11-5 1039,4 0-496,4-2-384,6-1-144,4 1-400,1 0-256,-4 0-688,-5 0-336,-6 4 984,-3 0-240,-2 3-201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4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16844,'1'0'337,"0"1"0,-1-1 1,1 1-1,-1-1 1,1 1-1,-1 0 1,1-1-1,-1 1 1,1 0-1,-1-1 0,1 1 1,-1 0-1,0 0 1,1-1-1,-1 1 1,0 1-1,3 28 10,-2-21 199,16 344-1201,-17-349 423,0-3 154,1 0 1,-1 1-1,0-1 0,0 1 0,0-1 1,0 0-1,0 1 0,-1-1 0,1 1 1,0-1-1,-1 1 0,1-1 0,-1 0 1,1 1-1,-1-1 0,0 2 1,-6-2-464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4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12499,'-3'3'1768,"3"1"-968,9 0-104,2 0 1777,11 2-1329,5 0-96,6-2-151,3 1-137,4-3-176,2 0-136,-5-2-448,-3-2-232,-2-2-504,-5-3-280,-5-3 759,-5 1-191,-6 1-160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5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17412,'-8'13'3032,"19"-12"-960,3 0-1776,-6-1-246,1 2 1,0-1-1,-1 1 1,1 0 0,-1 1-1,1 0 1,-1 0 0,0 1-1,0 0 1,-1 0 0,1 1-1,7 6 1,-11-8-65,0 1 0,-1 0 0,1 0 0,-1 0 0,1 1 0,-1-1 0,-1 1 0,1-1 0,-1 1 0,1 0 0,-1 0 0,-1 0 0,1 0 0,-1 1 0,0-1 0,0 0 0,0 1 0,-1-1 0,0 0 0,-1 11 0,-7 20-64,6-30 69,0 0 0,0 0 0,1 0 0,-1 13 0,2-17-26,1 0 0,-1 0-1,0 0 1,0 0 0,1 0 0,-1 0-1,1-1 1,0 1 0,0 0 0,-1 0-1,1-1 1,0 1 0,1 0 0,-1-1-1,0 1 1,0-1 0,1 1 0,-1-1-1,0 0 1,3 2 0,-1-1-44,-1-1 0,1 1 1,-1 0-1,0 0 0,0 0 0,0 0 1,0 1-1,0-1 0,-1 0 0,1 1 1,-1-1-1,1 1 0,-1 0 1,2 4-1,-3-3 71,0-1-1,1 1 1,-1 0 0,0 0-1,-1-1 1,1 1 0,-1 0 0,0-1-1,0 1 1,0-1 0,-2 5-1,1-2 147,0-1 0,0 0 0,-1 0 0,0 0 0,0 0-1,0 0 1,0-1 0,-1 1 0,0-1 0,0 0-1,0 0 1,-1 0 0,1-1 0,-1 1 0,0-1-1,0 0 1,0-1 0,0 1 0,0-1 0,-10 3 0,10-4-65,-1 0 1,1-1 0,0 1 0,0-1 0,0 0 0,0 0-1,-1-1 1,1 0 0,0 0 0,0 0 0,0 0 0,0-1 0,0 0-1,0 0 1,1 0 0,-1 0 0,1-1 0,-1 0 0,1 0-1,0 0 1,0 0 0,0-1 0,-3-4 0,4 5-215,1 1 1,0-1-1,-1 0 1,1 1 0,0-1-1,1 0 1,-1-1-1,0 1 1,1 0-1,0 0 1,0-1 0,-1-3-1,0-4-487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6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 20700,'-3'3'1705,"3"-2"-1033,1-1 464,2-1-872,2-1-712,0 0-416,1-4 696,3 3-160,-1 0-176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6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17692,'14'3'1736,"-8"2"-1152,-6 4-264,-5 12 953,3 5-457,-3 9-360,2 5-72,3 6-272,-1 2-80,2 0-184,5-5-200,1-10-400,1-5-240,0-11 735,-2-8-175,-6-8-184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7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17 17620,'-4'0'116,"1"1"1,-1-1 0,1 1-1,-1 0 1,1 0-1,0 0 1,-1 1-1,1-1 1,0 1 0,0 0-1,0 0 1,0 0-1,0 0 1,0 0 0,1 1-1,-1-1 1,1 1-1,-1 0 1,1 0-1,0-1 1,0 1 0,0 1-1,1-1 1,-3 5-1,1-1-109,1-1-1,-1 1 0,1 0 1,0 0-1,1 0 0,0 0 0,0 0 1,1 0-1,-1 0 0,1 1 0,2 9 1,0-7-25,1 0 1,0 0-1,1 0 1,0 0-1,0 0 1,7 9 0,39 52-67,-37-55 83,-1 1-1,-1 0 0,0 0 1,11 26-1,-21-41 5,-1-1 0,1 1 0,-1 0-1,1 0 1,-1 0 0,1 0 0,-1 0-1,0 0 1,0 0 0,0 0-1,0 1 1,-1-1 0,1 0 0,0 0-1,-1-1 1,1 1 0,-1 0 0,0 0-1,0 0 1,0 0 0,0 0 0,0-1-1,0 1 1,0 0 0,0-1 0,-1 1-1,1-1 1,-1 1 0,1-1 0,-1 0-1,1 0 1,-1 1 0,0-1-1,0 0 1,1-1 0,-4 2 0,-1 1 23,-1-1-1,1 1 1,-1-1 0,0-1 0,0 0 0,0 0 0,0 0 0,0 0 0,-9-2-1,15 1-17,-1 0 0,1 0 0,0 0 0,0 0 0,0 0 0,0 0-1,-1 0 1,1-1 0,0 1 0,0-1 0,0 1 0,0-1 0,0 1-1,0-1 1,0 1 0,0-1 0,0 0 0,0 0 0,0 1 0,0-1-1,1 0 1,-1 0 0,0 0 0,0 0 0,1 0 0,-1 0 0,1 0-1,-1 0 1,1 0 0,-1 0 0,1-1 0,0 1 0,0 0 0,-1 0 0,1 0-1,0 0 1,0-1 0,0 1 0,0 0 0,0 0 0,0 0 0,1-2-1,1-4 20,-1 0 0,2 1-1,-1-1 1,1 1-1,0-1 1,4-6 0,54-80 162,7-14 50,-58 89-82,-1-1 1,0 0-1,11-39 0,-19 53-113,0 1 0,0 0-1,0 0 1,-1 0 0,1 0-1,-1-1 1,0 1 0,-1 0 0,1 0-1,-1 0 1,0-1 0,-1-3-1,1 6-15,0-1 0,-1 1 0,1 0 0,0-1-1,-1 1 1,0 0 0,1 0 0,-1 0 0,0 0-1,0 0 1,0 1 0,-1-1 0,1 0 0,0 1-1,-1 0 1,1-1 0,0 1 0,-1 0 0,-5-1-1,4 1-81,-1 0 0,1 0 0,-1 0-1,1 1 1,-1 0 0,0 0 0,1 0-1,-1 0 1,-6 2 0,9-2 64,1 1 1,-1-1-1,0 1 0,0 0 1,0-1-1,1 1 1,-1 0-1,0 0 0,1 0 1,-1 0-1,1 0 1,-1 0-1,1 1 0,-1-1 1,1 0-1,0 1 1,0-1-1,0 1 0,0 0 1,0-1-1,0 1 0,0 0 1,0-1-1,0 5 1,0 6-122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19884,'6'-3'1473,"-3"9"-1233,-2 3-112,1 7 512,-1 2-264,0 8-392,2 0-216,0 2-424,1 0-241,1-5 705,-2-5-184,-3-6-104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16396,'3'4'1384,"22"-4"-616,9-1-240,15-5 744,4-1-287,10 0-297,3-2-48,3 2-120,-5-2-40,-17 4-472,-8-1-200,-15 4-384,-4-1-208,-11 2-329,-8 1 809,2-6-240,-4 5-184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0 11939,'-2'7'11891,"-16"11"-12179,10-9 1117,-2 2-754,-3 2-182,1 1 0,1 1 0,-15 22 0,26-36 93,-1 0 0,1 0 0,-1 0-1,1-1 1,0 1 0,-1 0-1,1 0 1,0 0 0,0 0-1,0 0 1,-1-1 0,1 1 0,0 0-1,0 0 1,0 0 0,1 0-1,-1 0 1,0 0 0,0 0-1,0-1 1,1 1 0,-1 0-1,0 0 1,1 0 0,-1-1 0,1 1-1,-1 0 1,1 0 0,-1-1-1,1 1 1,-1 0 0,1-1-1,0 1 1,-1-1 0,1 1 0,0 0-1,0-1 1,-1 0 0,1 1-1,0-1 1,0 0 0,0 1-1,0-1 1,-1 0 0,1 0-1,0 1 1,0-1 0,1 0 0,8 2-99,-1-1 0,1 0-1,15 0 1,-18-1 36,22 0-169,-16 0 110,0 0 0,-1 0 0,1 1 0,-1 1 0,18 5 0,-29-7 114,1 0 0,-1 1 1,0-1-1,0 0 0,0 1 0,0-1 0,0 1 1,0 0-1,0-1 0,0 1 0,0 0 0,0 0 1,0 0-1,-1 0 0,1-1 0,0 1 0,-1 0 1,1 0-1,0 0 0,-1 1 0,1-1 0,-1 0 0,1 2 1,-1-2 0,0 1 0,0 0 0,0 0 0,0 0 0,0 0 0,-1-1 0,1 1 0,-1 0 0,1 0 0,-1 0 0,0-1 1,0 1-1,-1 2 0,-2 2 19,0 0 1,-1 0 0,0 0-1,0-1 1,0 1 0,-9 5-1,-3 0 201,0 0-1,0-2 0,-1 0 0,-37 13 0,22-13 156,1 0-1,-38 4 1,64-12-357,0 0 1,0 0 0,0-1-1,0 0 1,0 0 0,0-1-1,0 0 1,0 0 0,0 0-1,-8-3 1,11 3 29,0-1 0,1 1 0,-1-1 0,1 0 0,0 0 0,0 0 0,0 0 0,0 0 0,0 0 0,0 0 0,0-1 0,0 1-1,1-1 1,0 1 0,-1-1 0,1 0 0,0 0 0,0 1 0,0-1 0,1 0 0,-1 0 0,1 0 0,-1-4 0,1-26-27,3-5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8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13467,'18'3'1096,"-4"-1"-768,0-2-248,4-6 328,0-7 24,4-6-184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16804,'0'10'1120,"3"9"-944,3-2-112,4 9 320,4 1-184,9 7-96,6 2-48,12 3-352,5-3-168,10-9 392,6-3-56,-1-7-88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14899,'9'9'984,"9"4"-816,8 4-40,17 9 209,4 5-113,9 7-80,2 2 24,2 1 24,-3 4-120,-8-4-336,-6 1-72,-13-5 264,-4-3-24,-6-5-64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14 11779,'0'0'91,"0"0"1,1-1-1,-1 1 1,0 0 0,0 0-1,1 0 1,-1-1-1,0 1 1,0 0 0,1 0-1,-1-1 1,0 1-1,0 0 1,0 0-1,0-1 1,1 1 0,-1 0-1,0-1 1,0 1-1,0 0 1,0-1 0,0 1-1,0 0 1,0 0-1,0-1 1,0 1 0,0 0-1,0-1 1,0 1-1,0 0 1,0-1 0,0 1-1,0 0 1,0-1-1,0 1 1,-1 0 0,1 0-1,0-1 1,0 1-1,0 0 1,-1-1 0,1 1-1,0 0 1,-1-1-19,0 1 1,1 0 0,-1 0-1,0-1 1,0 1 0,0 0-1,1 0 1,-1 0-1,0 0 1,0 0 0,1 0-1,-1 0 1,0 0-1,0 1 1,0-1 0,1 0-1,-1 0 1,0 1-1,-1-1 1,-8 6-2,0 0-1,0 0 1,1 0-1,0 1 1,0 1-1,-9 10 1,-45 53-209,45-47 104,0 0-1,-21 40 1,34-56 37,1 0 0,0 0 1,1 1-1,0-1 0,0 1 1,1 0-1,0 0 0,1 0 1,-1 0-1,2 1 0,-1-1 1,2 11-1,0-16 6,-1-1-1,1 0 1,0 0-1,0 0 1,0 1 0,1-1-1,-1 0 1,1 0-1,-1-1 1,1 1-1,0 0 1,0-1 0,0 1-1,1-1 1,-1 1-1,1-1 1,2 2 0,0-1 18,-1-1 0,1 1 1,-1-1-1,1-1 1,0 1-1,0 0 0,0-1 1,0 0-1,0 0 1,7 0-1,-3-1 55,1 0 1,0-1-1,0 0 0,-1 0 1,1-1-1,0 0 0,-1-1 0,0 0 1,0 0-1,0-1 0,10-6 0,-15 7-3,1 0 0,-1-1 0,0 0 1,0 0-1,0 0 0,-1 0 0,0-1 0,0 1 0,0-1 0,3-6 0,-5 10-66,-1 0 1,1 0 0,-1 0-1,1-1 1,-1 1 0,1 0 0,-1 0-1,0-1 1,1 1 0,-1 0-1,0-1 1,0 1 0,0 0-1,0-1 1,0 1 0,0 0 0,-1-1-1,1 1 1,0 0 0,-1-1-1,1 1 1,-1 0 0,1 0-1,-1 0 1,0-1 0,1 1-1,-1 0 1,0 0 0,0 0 0,0 0-1,0 0 1,0 0 0,0 1-1,0-1 1,0 0 0,0 0-1,0 1 1,0-1 0,0 0 0,-1 1-1,1 0 1,0-1 0,-1 1-1,1 0 1,0-1 0,-3 1-1,-1-1-132,0 1-1,-1-1 0,1 1 1,-1 0-1,1 1 0,-1 0 1,1-1-1,-1 2 0,1-1 0,0 1 1,0-1-1,-1 1 0,1 1 1,1-1-1,-1 1 0,0 0 1,1 0-1,-1 0 0,1 1 1,-4 3-1,7-6 100,1-1 0,0 0 0,-1 0 0,1 0 0,0 1 0,-1-1 1,1 0-1,0 1 0,0-1 0,-1 0 0,1 1 0,0-1 0,0 0 0,0 1 0,-1-1 0,1 1 1,0-1-1,0 0 0,0 1 0,0-1 0,0 1 0,0-1 0,0 1 0,0-1 0,0 0 0,0 1 1,0-1-1,0 1 0,0-1 0,0 0 0,0 1 0,0-1 0,1 1 0,-1-1 0,0 0 0,0 1 1,0-1-1,1 0 0,-1 1 0,0-1 0,0 0 0,1 1 0,-1-1 0,0 0 0,1 1 0,-1-1 1,0 0-1,1 0 0,-1 0 0,0 1 0,1-1 0,-1 0 0,1 0 0,-1 0 0,0 0 0,1 0 1,0 0-1,23-3-678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41 13139,'-2'-3'1448,"12"0"-648,13-1-256,14-2 1313,10-1-1041,15 1-240,5 0 0,6 2-200,0 3-200,-7 2-496,-6 3-240,-14 5-272,-14 2-168,-22 1 656,-9 1-272,-22 1-49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 12963,'-9'10'1240,"10"-3"-816,25-6 72,14-1 656,25-3-351,7 0-89,11-1-192,1 0-272,-1-2 104,-2 3 0,-13 3-288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9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 17972,'-3'-4'-25,"6"8"-18,15 10-21,46 4 20,-47-14 37,1 0 0,-2 2 0,1 0 0,30 15 0,-43-19 7,-1 1-1,1-1 1,-1 1 0,0-1 0,1 1-1,-1 0 1,-1 1 0,1-1 0,0 0-1,-1 1 1,0-1 0,0 1 0,0 0-1,0 0 1,0-1 0,-1 1 0,0 1-1,0-1 1,0 0 0,0 0 0,-1 0-1,1 0 1,-1 1 0,0-1 0,-1 6-1,0-4 74,0-1-1,0 1 0,-1-1 1,0 1-1,0-1 0,0 0 0,-1 0 1,1 0-1,-1 0 0,-1 0 1,1-1-1,0 1 0,-1-1 0,0 0 1,0 0-1,0 0 0,-1-1 0,1 1 1,-1-1-1,0 0 0,0-1 1,0 1-1,-10 2 0,3 0 130,0-1-1,0-1 1,-1 0-1,1 0 1,-1-2-1,0 1 1,0-2-1,0 0 1,-19-2 0,28 2-249,-1-1 0,1 0 0,-1 0 0,1 0 0,0-1 0,-1 1 0,1-1 0,0 0 0,0 0 0,0-1 0,1 1 0,-1-1 0,1 0 0,-1 0 0,1 0 0,0 0 1,0-1-1,0 1 0,0-1 0,1 0 0,-1 0 0,1 0 0,0 0 0,-1-4 0,-7-30-256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16283,'16'1'1329,"7"2"-921,5 1-176,7 1 360,1 2-128,7-3-224,-2 0-240,-1-4 136,-2-5-112,-8-7-112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2217 216 6809,'-51'0'1244,"-75"-10"0,108 7-889,0 0 0,0-2 0,1 0 0,-1-1 0,1 0 0,1-2 0,-26-14 0,23 10-255,0 1-1,-1 0 1,0 2-1,0 0 1,-1 2-1,0 0 1,0 1 0,-1 1-1,1 2 1,-34-3-1,-141 5 12,106 3 425,-126-14 0,199 10-518,-1 1 0,0 0-1,0 2 1,0 0 0,1 1 0,-1 0-1,0 2 1,1 0 0,0 1 0,0 1-1,0 0 1,1 1 0,0 1 0,0 1-1,-15 11 1,-129 103-123,31-21 66,106-86 45,-1-1 0,0-2 0,-51 22 0,0-10 21,41-15-9,0 2 1,-60 31-1,84-38-21,1 1-1,0 0 1,0 1-1,0 0 1,1 1-1,0-1 1,1 2-1,-1-1 1,2 1-1,-1 0 1,1 0-1,1 1 1,-8 16-1,4-1-6,1 0-1,2 1 0,0 0 1,2 0-1,0 0 0,1 47 1,5-29-8,1-1 0,2 0 0,15 58 0,-4-48 4,2 0 1,29 55 0,-25-57 14,-1-1 4,-7-14-2,35 61 1,-43-86-10,1-1 0,1 1 0,-1-2 0,2 1 1,-1-1-1,1-1 0,1 1 0,0-2 0,18 13 0,10-2 1,0-1-1,74 21 0,-9-3 43,-55-19-25,0-1-1,0-3 1,2-1-1,-1-3 1,79 3-1,-51-11 24,0-2 0,148-27 0,-87 9 18,217-6 0,-233 19-124,-67 3 76,110 4 0,-117 5 0,17 2 9,1-2 1,95-6-1,13-17 4,163-11 20,-285 25-13,0-2 0,88-22 0,97-43 83,-168 49-95,-40 13-16,53-24 0,-72 28 3,0-1-1,-1 0 1,1 0-1,-1-1 1,-1 0-1,0-1 1,0 0-1,11-13 1,83-134 93,-52 75-82,-42 67-14,0 0 1,0-1 0,-1 0 0,-1-1 0,0 0-1,-1 0 1,-1 0 0,0 0 0,-1 0 0,-1-1 0,0 0-1,-2 1 1,1-1 0,-2 0 0,0 0 0,-1 1 0,0-1-1,-6-17 1,-3-3-6,-1 1 1,-2 0-1,-1 1 0,-2 1 0,-2 0 0,-21-30 0,-149-171 317,171 215-350,0 0 1,-1 2-1,-2 0 1,1 1 0,-2 1-1,0 1 1,-1 1-1,0 1 1,-36-12 0,15 9-103,-1 3 1,0 1 0,-1 3 0,-65-4 0,28 5 67,-277-29 178,-210-71 362,456 74-276,70 15-122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17716,'-7'-4'1784,"4"1"-1224,3 0-272,8-1 1193,10 0-753,7-1-608,8 0-264,8-1-632,6-1-249,0-2 769,2-1-184,0 4-176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15 15155,'5'-15'3888,"-5"26"-2087,-5 27-1400,-23 64-260,2-13-1449,25-75 813,4-22 180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 18012,'-4'-3'4369,"11"0"-3257,10-2-304,6 0-160,6 2-352,4 1-56,4-1-96,0 0-96,2 3-360,-6 0-296,-7 4-696,-9-2-624,-4-1 1496,-16-11-1473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3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8 15979,'-1'0'83,"0"-1"-1,0 0 0,1 0 0,-1 1 0,0-1 1,0 1-1,0-1 0,0 1 0,0-1 1,0 1-1,0-1 0,0 1 0,0 0 0,0 0 1,0 0-1,0-1 0,0 1 0,0 0 0,0 0 1,0 0-1,-2 1 0,-25 2 161,11 1-97,0 1 0,0 1 0,1 1 0,-1 0 0,2 1 0,-1 1 0,1 0 0,0 1 0,1 1 0,0 0 0,1 1 0,0 0 0,-14 19 0,20-22-141,0 0-1,1 0 1,0 1-1,1 0 1,0 0-1,0 0 1,1 1-1,0 0 1,-3 19-1,6-22 19,0 0 0,1 0 0,0 0 0,0 0 0,1 0 0,0 1 0,0-1 0,1 0 0,0-1 0,0 1 0,1 0 0,0-1-1,0 1 1,8 10 0,-7-11 16,1-1 1,0 0-1,1 0 0,-1-1 0,1 0 0,0 0 0,0 0 0,1 0 0,0-1 0,-1 0 0,1-1 1,1 1-1,-1-2 0,0 1 0,1-1 0,-1 0 0,16 2 0,-17-3 28,0 0 0,0-1 0,-1 0 0,1 0 0,0 0 0,0-1 0,0 0 0,-1 0 0,1 0 0,0-1 0,-1 0 0,1 0 0,-1 0 0,0 0 0,0-1 0,0 0 0,0 0-1,0-1 1,-1 1 0,1-1 0,-1 0 0,0 0 0,0-1 0,6-8 0,-9 11-34,0 0-1,0 0 1,0 0-1,0 0 1,0 0-1,0 0 1,-1 0-1,1 0 1,-1 0-1,1 0 1,-1 0-1,0 0 1,0 0-1,0 0 1,0 0-1,0 0 1,-1-1-1,1 1 1,-1 0-1,1 0 1,-2-2-1,1 1 3,-1 0 0,0 0 0,0 0 0,0 1 0,0-1 0,-1 1 0,1-1 0,-1 1 0,0 0 0,1-1 0,-7-2 0,0 0-20,-1 1 0,1 0 0,-1 0 1,0 1-1,0 0 0,0 0 0,-19-1 0,17 3-130,-1 1-1,1 1 0,0 0 0,-1 0 0,-20 6 0,26-5-70,1 0-1,-1 1 0,1-1 1,-1 1-1,1 1 0,0-1 1,0 1-1,1 0 0,-1 0 1,1 1-1,-7 7 0,10-10 115,0 0 0,1 0 0,0 1-1,-1-1 1,1 0 0,0 1 0,0-1 0,0 1-1,1-1 1,-1 1 0,0 0 0,1-1 0,0 5-1,1 3-507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67 14139,'-5'3'3068,"14"-3"-1633,20-2-129,162-24 1770,125-16-1986,-325 48-4127,-15 4 1934,9-6 397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4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19588,'0'0'135,"0"0"-1,1 1 1,-1-1-1,0 0 1,0 1 0,1-1-1,-1 0 1,0 0-1,0 1 1,0-1-1,0 0 1,1 1-1,-1-1 1,0 1-1,0-1 1,0 0 0,0 1-1,0-1 1,0 0-1,0 1 1,0-1-1,0 0 1,0 1-1,0-1 1,0 1 0,0-1-1,-1 0 1,1 1-1,0-1 1,0 0-1,0 1 1,0-1-1,-1 1 1,-4 30 126,-1 1-306,6-28 27,-1 5-38,0-1 0,0 0-1,1 1 1,1-1 0,2 16 0,-3-21 34,1-1 0,0 1 0,0-1 0,0 1 0,1-1 0,-1 0 0,0 0 0,1 0 0,0 0 0,-1 0 0,1 0 0,0 0 0,0 0 0,0-1 0,0 1 0,0-1 0,0 1 0,1-1 0,-1 0 0,0 0 0,1 0 0,-1 0 0,5 1 0,60 9-549,-46-9 330,0 2 0,22 5-1,-38-7 176,0 0-1,0-1 0,0 2 1,0-1-1,0 0 0,-1 1 1,1 0-1,-1 0 1,0 1-1,0-1 0,0 1 1,0 0-1,3 4 1,-5-6 28,0 1 1,-1-1 0,1 1 0,-1 0 0,0 0 0,0-1-1,0 1 1,0 0 0,0 0 0,-1 0 0,1 0 0,-1 0-1,0 0 1,0 0 0,0 0 0,-1 6 0,0-4 12,-1 0 0,0 0 1,1 1-1,-2-1 0,1 0 0,0-1 1,-1 1-1,-6 8 0,0-3 88,0 0-1,0-1 1,-1 0-1,0 0 1,-1-1-1,0 0 0,-12 6 1,6-5 171,0-2-1,0 1 1,-1-2 0,0-1 0,-23 5-1,34-8-203,-1-1 0,1 0 0,0-1 0,-1 1 0,1-1 0,-1-1 0,1 1 0,0-1 0,-1-1 0,1 1 0,0-1 0,0-1 0,0 1 0,0-1 0,1 0 0,-8-5 0,10 5-138,1 0 0,-1 0 1,1-1-1,0 1 0,0-1 0,0 0 0,1 0 0,-1 0 0,1 0 0,0 0 0,-3-9 0,2 4-3,1 0-1,0 0 1,0-1-1,1 1 0,0-12 1,3-27-379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17540,'0'-2'2416,"0"5"-2072,10 2 1305,6 0-745,15 2-504,6-1-104,11 0-200,0-3-208,7-2-704,-4-4-1065,1-1 1617,-5 0-288,-12-2-208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1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11370,'3'-2'7340,"5"0"-3970,25 1-4115,-25 1 1561,130-13-343,-16 1 168,-120 11-652,0 1-1,-1 0 1,1 0-1,0 0 1,0 0-1,0 0 1,0 0-1,0 0 1,0 1-1,0-1 1,0 1-1,-1-1 1,1 1 0,0 0-1,0 0 1,-1 0-1,1 0 1,0 0-1,-1 0 1,1 0-1,1 2 1,-3-3-233,-8 1-3346,7 1 3055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 15035,'-1'3'2255,"6"-2"-779,17 2-188,30-1-678,-52-2-574,67 4 571,-38-1-643,0-2 1,37-2 0,-65 0-19,1 1 0,-1 0 1,0 0-1,0 0 0,0-1 1,1 1-1,-1-1 0,0 1 1,0-1-1,0 1 0,0-1 1,0 0-1,0 1 0,0-1 1,0 0-1,0 0 0,0 0 1,0 0-1,-1 0 0,2-1 1,0-7-273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6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0 357 11162,'2'18'2483,"-2"-18"-2393,0 0 0,0 0 0,1 0 0,-1 1 0,0-1 0,0 0 0,0 0-1,0 1 1,0-1 0,1 0 0,-1 0 0,0 0 0,0 1 0,0-1 0,0 0 0,1 0 0,-1 0 0,0 0 0,0 0 0,1 1 0,-1-1 0,0 0 0,0 0 0,0 0 0,1 0 0,-1 0 0,0 0 0,0 0 0,1 0 0,-1 0 0,1 0 0,1-1 121,0 0-1,1-1 0,-1 1 1,0-1-1,0 1 0,1-1 1,-1 0-1,-1 0 1,4-3-1,80-88 961,84-119 1,-163 204-1152,27-39 70,-37 72-82,-11 24-92,2 1 0,3 0 1,2 0-1,2 1 1,0 67-1,8-102 54,1-10 642,1-8-383,0-9-182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30 13267,'1'-1'125,"-1"1"0,1-1 0,-1 1 0,1-1 0,0 0 1,-1 1-1,1-1 0,-1 0 0,0 0 0,1 1 0,-1-1 0,0 0 1,1 0-1,-1 1 0,0-1 0,0 0 0,0 0 0,0 0 0,1 1 0,-1-1 1,0 0-1,-1 0 0,1 0 0,0-1 0,-1 1 6,1 1 1,-1-1-1,1 0 1,-1 1-1,0-1 0,0 1 1,1-1-1,-1 1 0,0-1 1,0 1-1,1-1 0,-1 1 1,0 0-1,0 0 1,0-1-1,0 1 0,0 0 1,-1 0-1,-3-1 100,0 1-1,0 0 1,1 0-1,-1 1 1,0-1-1,0 1 1,-8 2-1,7 0-210,0 0 1,1 0-1,0 0 0,0 0 0,0 1 1,0 0-1,0 0 0,1 0 0,-7 9 1,8-11-34,1 1 0,0 0 0,0 0 0,1 0 0,-1 0 1,0 0-1,1 0 0,0 1 0,0-1 0,0 0 0,0 1 1,0-1-1,1 0 0,0 1 0,-1-1 0,1 1 0,0-1 1,1 6-1,0-7 4,-1-1 0,1 0 0,0 0 0,-1 0 1,1 0-1,0 0 0,0 0 0,0 0 0,0 0 1,0 0-1,0 0 0,0 0 0,0-1 0,0 1 1,0 0-1,0-1 0,0 1 0,0 0 0,1-1 0,-1 0 1,0 1-1,0-1 0,1 0 0,-1 0 0,0 0 1,1 1-1,-1-1 0,0 0 0,1-1 0,0 1 0,6-1-28,0 1 0,0-2 0,13-2 0,4-5-100,0-1 0,0-1-1,-1-1 1,23-16 0,-17 10-236,-30 18 356,1 0-1,-1-1 0,0 1 1,1 0-1,-1-1 0,0 1 0,1 0 1,-1-1-1,1 1 0,-1 0 1,0 0-1,1 0 0,-1-1 0,1 1 1,-1 0-1,1 0 0,-1 0 1,1 0-1,-1 0 0,1 0 1,-1 0-1,1 0 0,-1 0 0,0 0 1,1 0-1,-1 0 0,1 0 1,-1 1-1,1-1 0,-1 0 0,1 0 1,-1 0-1,0 1 0,1-1 1,-1 0-1,1 0 0,-1 1 0,0-1 1,1 0-1,-1 1 0,0-1 1,1 0-1,-1 1 0,0-1 0,0 1 1,0-1-1,1 0 0,-1 1 1,0-1-1,0 1 0,0 30-363,-1-15 320,4 54 173,2-1 0,3 1 0,18 69 0,-26-138-89,0 0-1,0-1 1,1 1 0,-1 0-1,0-1 1,0 1-1,0 0 1,0 0 0,0-1-1,0 1 1,0 0 0,0-1-1,0 1 1,0 0 0,0 0-1,-1-1 1,1 1 0,0 0-1,0-1 1,-1 1 0,1 0-1,0-1 1,-1 1 0,1 0-1,-1-1 1,1 1 0,-1-1-1,1 1 1,-1-1 0,1 1-1,-1-1 1,0 1-1,1-1 1,-1 0 0,0 1-1,1-1 1,-1 0 0,0 0-1,1 1 1,-2-1 0,-3 1 85,0-1 0,0 0 0,0 0 0,-1-1 0,-5 0 0,-6-1 101,-24 0 113,0 1 0,0 3-1,0 1 1,-66 15 0,97-15-605,0 0 0,-20 9 0,30-12 257,0 0 0,0 0 0,0 0 0,0 0 1,0 0-1,0 0 0,0 0 0,0 0 0,0 1 0,0-1 1,0 0-1,0 0 0,0 0 0,0 0 0,0 0 0,0 0 1,0 0-1,0 0 0,0 0 0,0 0 0,0 0 0,0 0 1,0 0-1,0 1 0,0-1 0,0 0 0,0 0 0,0 0 1,0 0-1,0 0 0,0 0 0,0 0 0,0 0 0,0 0 1,0 0-1,0 0 0,0 0 0,0 0 0,0 0 0,0 1 1,0-1-1,-1 0 0,1 0 0,0 0 0,0 0 0,0 0 0,7-1-165,4-3-253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16436,'6'-2'406,"1"-1"0,0 1 1,0 0-1,0 1 1,0-1-1,0 2 1,0-1-1,1 1 1,-1 0-1,0 0 0,0 1 1,10 1-1,-14-1-324,1 0-1,-1 0 1,1 1-1,-1-1 0,0 1 1,0 0-1,0-1 1,0 1-1,0 1 0,0-1 1,0 0-1,0 1 1,-1-1-1,0 1 0,1 0 1,-1 0-1,0 0 1,0 0-1,-1 0 0,1 0 1,0 1-1,-1-1 1,0 1-1,0-1 0,1 6 1,-1-1-57,-1 0 1,0-1-1,0 1 1,0-1-1,-1 1 1,0 0 0,-1-1-1,0 0 1,0 1-1,0-1 1,-1 0-1,0 0 1,-7 11-1,5-10-6,0-1 0,0 1-1,0-1 1,-1 0 0,0-1-1,0 0 1,0 0 0,-1 0-1,0-1 1,-1 1 0,-10 5-1,16-10-18,0-1-1,1 1 1,-1 0-1,0-1 0,1 1 1,-1-1-1,0 0 1,0 1-1,0-1 1,-2 0-1,3 0-4,1 0 0,0 0 0,-1 0-1,1 0 1,0 0 0,0 0 0,-1-1 0,1 1 0,0 0 0,-1 0-1,1 0 1,0 0 0,0 0 0,-1-1 0,1 1 0,0 0 0,0 0 0,-1-1-1,1 1 1,0 0 0,0 0 0,0-1 0,-1 1 0,1 0 0,0 0 0,0-1-1,0 1 1,0 0 0,0-1 0,0 1 0,0 0 0,-1-1 0,2-1-20,-1 1 1,1 0-1,-1-1 1,1 1 0,-1 0-1,1 0 1,0-1-1,0 1 1,0 0 0,-1 0-1,1 0 1,0 0-1,0 0 1,0 0-1,1 0 1,-1 0 0,0 1-1,0-1 1,0 0-1,1 1 1,-1-1 0,0 1-1,3-2 1,4 0-99,0 1 1,1 0-1,-1 0 0,0 0 1,1 1-1,-1 0 1,1 1-1,-1 0 0,0 0 1,0 1-1,1 0 1,-1 0-1,0 1 1,-1 0-1,1 0 0,0 1 1,-1 0-1,0 0 1,0 1-1,0 0 0,-1 0 1,1 1-1,5 6 1,-11-10 125,0-1 0,0 1 0,0-1 0,0 1 1,0 0-1,-1-1 0,1 1 0,-1 0 0,1-1 0,-1 1 1,0 0-1,0 0 0,1-1 0,-1 1 0,-1 0 0,1 0 1,0-1-1,0 1 0,0 0 0,-1 0 0,1-1 0,-1 1 1,0 0-1,1-1 0,-1 1 0,0-1 0,0 1 0,0-1 1,0 1-1,0-1 0,0 0 0,-1 1 0,1-1 0,0 0 0,-3 2 1,-3 2 91,1 0 1,-1 0-1,-1-1 1,1 1-1,0-2 1,-12 5 0,6-4 26,0 0 1,-1-1-1,1 0 1,-23 0-1,30-2-367,0-1 0,0 0-1,0 0 1,-1-1 0,1 0 0,0 0 0,0 0-1,0-1 1,0 0 0,0 0 0,1-1 0,-9-4-1,3-5-303,6-2-211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11386,'75'2'3689,"130"-16"-1,-76 3-2488,337-4-129,-462 16-1650,-12 0-201,-21-5 226,3 4 165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39 15123,'27'-38'2238,"-27"38"-2213,1 0-1,-1 0 1,0 0-1,0-1 1,0 1 0,1 0-1,-1 0 1,0 0-1,0 0 1,0 0-1,1 0 1,-1 0 0,0 0-1,0 0 1,0 0-1,1 0 1,-1 0 0,0 0-1,0 0 1,0 0-1,1 0 1,-1 1-1,0-1 1,0 0 0,0 0-1,1 0 1,-1 0-1,0 0 1,0 0-1,0 0 1,0 1 0,0-1-1,1 0 1,-1 0-1,0 0 1,0 0 0,0 1-1,0-1 1,0 0-1,0 0 1,0 0-1,0 1 1,1-1 0,-1 0-1,0 0 1,0 0-1,0 1 1,0-1 0,0 0-1,0 0 1,0 0-1,0 1 1,0-1-1,0 0 1,-1 0 0,1 0-1,0 1 1,0-1-1,0 0 1,0 0 0,0 16 495,-3-2-262,0 1-1,-1-1 1,0 0-1,-12 26 0,-32 50 624,44-83-800,4-6-75,-1-1 1,1 1-1,-1 0 1,1 0-1,-1 0 0,1 0 1,0 0-1,-1 0 1,1 0-1,0 0 0,0-1 1,0 1-1,0 0 1,-1 0-1,1 0 0,1 2 1,-1-2-8,0-1 1,0 0-1,1 1 1,-1-1-1,0 0 1,1 1-1,-1-1 1,0 0-1,1 1 1,-1-1-1,0 0 0,1 0 1,-1 1-1,1-1 1,-1 0-1,1 0 1,-1 0-1,0 0 1,1 0-1,-1 1 1,1-1-1,-1 0 1,1 0-1,0 0 0,5-1-38,0 1-1,0-1 0,-1 0 1,9-3-1,-2 1-36,-1 1-23,0 0-1,0 1 0,0 0 1,0 0-1,0 2 1,21 2-1,-29-3 80,0 1 0,-1 0 0,1-1 1,0 1-1,0 1 0,-1-1 0,1 0 0,-1 0 0,1 1 1,-1 0-1,0-1 0,0 1 0,1 0 0,-1 0 0,0 0 0,-1 1 1,1-1-1,0 0 0,-1 1 0,1-1 0,-1 1 0,0-1 1,0 1-1,0 0 0,0-1 0,0 1 0,0 0 0,-1 0 1,0 0-1,1 0 0,-1 4 0,-1 1 70,1 0 0,-1 0 1,-1-1-1,0 1 0,0 0 0,0-1 1,-1 1-1,0-1 0,0 0 0,-1 0 1,0 0-1,0 0 0,-1-1 0,0 0 1,-9 10-1,8-10 53,0 1 0,-1-2 0,0 1 0,0-1 0,0 0 0,0-1 0,-1 1 0,1-1 0,-1-1 0,0 0 0,0 0 0,-1 0 0,1-1-1,-11 1 1,14-2-129,0-1 0,1 0-1,-1 0 1,0 0-1,0-1 1,1 0-1,-1 0 1,0 0 0,1 0-1,-1-1 1,1 1-1,0-1 1,-1-1 0,1 1-1,0 0 1,0-1-1,0 0 1,-5-5-1,5 3-85,0 0 0,1 0-1,-1 0 1,1 0 0,0 0-1,1 0 1,-1-1 0,1 1-1,0-1 1,1 0 0,0 0-1,-1 0 1,2 1 0,-1-11-1,0-14-363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14491,'0'4'1680,"6"6"-1119,1 0-185,2 2 1192,9-1-1008,4 1-136,9-5-632,5-6 400,0-17-176,1-8-32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3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70 15083,'-8'3'1256,"9"-3"-895,2-2-33,19-5 768,9-5-416,8 1-160,4 0 0,4-1-72,3 3-48,-5 4-40,-5 2-151,-10 3-361,-7 4-265,-13 2 1850,-7-2-1401,-16 3 80,-6-1 16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 13891,'-10'27'1984,"6"-4"-1055,11-14-297,9-5 2048,8-4-1687,8-2-161,6-3-144,4-1-160,1-1-576,1 0-416,-3 0 1664,-6-1-1200,-9-7 0,-6-4-8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4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18492,'5'-6'292,"0"0"0,0 1 1,1-1-1,0 1 0,-1 0 0,2 1 0,-1-1 0,0 1 1,1 0-1,7-2 0,-12 5-247,1 0 0,-1 0 0,0 0-1,1 0 1,-1 1 0,1-1 0,-1 1 0,1 0 0,-1 0-1,1 0 1,-1 0 0,1 0 0,-1 1 0,0-1 0,1 1 0,-1-1-1,1 1 1,-1 0 0,0 0 0,1 0 0,-1 0 0,0 0-1,0 1 1,0-1 0,0 1 0,0-1 0,0 1 0,-1 0 0,1 0-1,0 0 1,-1 0 0,1 0 0,-1 0 0,2 3 0,-1 0-40,0 0 0,-1-1 0,0 1 0,1 0 0,-2 0 0,1 0 0,0 0 0,-1 0 0,0 0 0,0 0 0,-1 0 0,1 1 0,-1-2 0,0 1 0,0 0 1,-1 0-1,0 0 0,1 0 0,-2-1 0,1 1 0,-3 4 0,-6 8 17,0 1 1,-1-1-1,-24 26 1,-12 2 24,48-44-48,0-1 0,0 0 0,0 0 0,0 0 0,-1 0 0,1 0 0,0 0 0,0 0 0,0 0 0,0 1 0,0-1 0,0 0 0,0 0 0,0 0 0,0 0 0,0 0 0,0 0 0,0 1 0,0-1 0,0 0 0,0 0 0,0 0 0,0 0 0,0 0 0,0 0-1,0 1 1,0-1 0,0 0 0,0 0 0,0 0 0,0 0 0,1 0 0,-1 0 0,0 0 0,0 0 0,0 1 0,0-1 0,0 0 0,0 0 0,0 0 0,0 0 0,0 0 0,1 0 0,-1 0 0,0 0 0,0 0 0,0 0 0,0 0 0,11 3-50,15-3-61,-23 0 83,5 0-18,5 0-59,0 0-1,0 1 1,24 4 0,-33-4 88,-1 0-1,0 0 1,0 0-1,0 0 1,0 1-1,0-1 1,0 1-1,0 0 1,-1 0-1,1 0 1,0 0-1,-1 0 1,0 0-1,1 1 1,-1-1-1,0 1 1,0 0 0,-1-1-1,1 1 1,2 5-1,-1 2 20,-1 0-1,1 0 0,-2 0 1,1 0-1,-2 0 1,1 0-1,-1 0 1,-1 0-1,0 0 0,0 0 1,-1 0-1,0-1 1,-7 19-1,4-14 64,-1 0-1,-1 0 1,0-1-1,0 0 1,-1 0-1,-1-1 1,0 0-1,-18 17 1,21-23-55,0-1 1,0-1 0,0 1-1,-8 4 1,12-8-87,-1 0 0,1 0 0,0 0 0,0 0 0,-1 0 0,1-1 0,0 1 0,-1-1 0,1 1 0,-1-1 0,1 0 0,0 0 0,-1 0 0,1 0 0,-1-1 0,-4 0 0,7 0 59,-1 1 0,0 0 0,0-1 1,1 1-1,-1-1 0,0 1 0,0-1 0,1 1 0,-1-1 0,1 0 0,-1 1 0,0-1 0,1 0 0,-1 1 0,1-1 0,0 0 0,-1 0 0,1 0 0,0 1 0,-1-1 0,1 0 0,0 0 1,0 0-1,0 0 0,-1 0 0,1 1 0,0-1 0,0 0 0,0 0 0,1 0 0,-1 0 0,0 0 0,0 0 0,1-1 0,2-22-393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4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16716,'0'25'1552,"-1"10"-1040,-2 3-208,-1 6 640,-1 0-416,2-1-384,1-2-224,2-14-632,1-6-184,2-18 624,3-9-232,1-25-200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5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8 14755,'-5'4'144,"0"0"1,0 0-1,1 1 0,-1 0 0,1 0 0,0 0 1,1 0-1,-1 1 0,1-1 0,0 1 1,0 0-1,1 0 0,0 0 0,0 1 0,0-1 1,1 0-1,-1 11 0,1-13-118,1 0-1,0 0 1,0 0-1,0 0 1,0 0-1,0 0 0,1 0 1,0-1-1,0 1 1,0 0-1,0 0 1,1 0-1,-1-1 1,1 1-1,0-1 1,0 1-1,1-1 1,-1 0-1,1 1 1,-1-1-1,1-1 1,0 1-1,0 0 1,0-1-1,0 1 1,1-1-1,-1 0 1,1 0-1,3 1 1,12 3 138,-1-1 1,1-1-1,36 3 0,-39-6-65,-1 0-1,0 1 0,1 1 1,-1 1-1,0 0 0,-1 1 1,17 8-1,-30-13-89,0 1-1,1-1 1,-1 1 0,0 0-1,0 0 1,0 0 0,0 0-1,0 0 1,0 0-1,0 0 1,0 0 0,0 0-1,0 0 1,0 0 0,-1 1-1,1-1 1,-1 0-1,1 1 1,-1-1 0,1 0-1,-1 1 1,0-1 0,1 0-1,-1 1 1,0-1-1,0 1 1,0-1 0,0 0-1,0 1 1,-1-1-1,1 1 1,0-1 0,-1 0-1,1 1 1,-1-1 0,1 0-1,-1 1 1,0-1-1,1 0 1,-2 2 0,-2 3 50,-1 1 1,0-1-1,0 0 1,-1-1-1,-10 9 1,3-3 79,0-2 0,-1 1-1,0-2 1,-1 0 0,0-1 0,-23 9-1,29-13-69,0-1 0,0 1 0,-1-1 0,1-1 0,0 0 0,0 0 0,-1-1 0,1 0-1,-1-1 1,1 0 0,0 0 0,-17-5 0,22 4-52,0 1 0,1-1 0,-1 0 0,0 0 0,1 0 0,0 0 1,-1-1-1,1 0 0,0 1 0,0-1 0,0 0 0,1 0 0,-1-1 0,1 1 0,0 0 0,0-1 0,0 0 0,0 1 0,1-1 0,-1 0 1,0-4-1,1 3-16,0-1-1,0 1 1,1 0 0,0 0 0,0 0 0,0 0 0,0 0 0,1 0 0,0 0 0,0 0 0,1 0 0,-1 0 0,1 0-1,0 1 1,0-1 0,1 1 0,2-5 0,3-2-10,0 1-1,0 1 1,1 0-1,1 0 1,-1 0 0,1 1-1,1 1 1,-1 0-1,1 0 1,1 1-1,12-5 1,17-4 223,81-21 1,-44 16 753,-76 19-907,-1 1 0,0 0 0,0 0 0,0-1 0,0 1 0,0 0 0,0-1 0,0 1 0,0-1-1,0 0 1,-1 1 0,1-1 0,0 0 0,0 1 0,0-1 0,-1 0 0,1 0 0,0 0 0,-1 0 0,2-1-1,-2 1-1,0 0 0,0 0 0,0 0-1,0 0 1,0 0 0,0 0 0,0 0-1,0 0 1,-1 0 0,1 0-1,0 1 1,-1-1 0,1 0 0,-1 0-1,1 0 1,-1 0 0,1 1 0,-1-1-1,0-1 1,-4-3 108,0 0 0,-1 0-1,1 0 1,-11-5 0,7 4-324,0 1 0,0 0 0,0 1 0,-1 0-1,1 0 1,-1 1 0,0 0 0,0 1 0,0 0 0,-1 1 0,1 0 0,0 1 0,-1 0 0,1 0 0,0 1 0,0 0 0,-13 4 0,-26 10-569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6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0 473 18252,'0'0'1656,"5"-3"-1080,7-6-232,14-5 641,7-2-233,13-7-160,4-6-72,13-6-232,3-6-96,5-2-64,3-1-176,3-6 40,-1-6 8,-1 1-16,2 1-16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2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15307,'0'12'1433,"1"3"-1033,16-8-168,6-7 688,13-4-648,6-1-96,9 1-176,2-2-152,0 2-392,-1 0-128,-8 1 448,-2 1-152,-6-3-73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17484,'15'-2'2929,"44"-7"-706,-46 9-2085,-1 1 1,0 0 0,0 1-1,0 0 1,-1 0 0,1 1 0,12 6-1,-21-8-130,1 0-1,-1 1 0,0-1 1,0 1-1,0 0 0,0 0 0,0 1 1,0-1-1,0 0 0,-1 1 1,1 0-1,-1-1 0,0 1 1,0 0-1,0 0 0,0 1 0,0-1 1,-1 0-1,1 0 0,-1 1 1,0-1-1,0 1 0,0-1 1,-1 1-1,1 0 0,-1-1 1,0 1-1,0 3 0,-1 3-8,-1-1 0,-1 0 1,1 0-1,-1 0 0,-1 0 0,0 0 0,0-1 1,-1 0-1,0 0 0,0 0 0,-1 0 0,0-1 1,-9 9-1,-8 7-4,-1 0 1,-39 26 0,-8-1-109,71-44-136,6-2 73,10-2-178,160-43-2149,-118 26 1993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2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14067,'10'4'384,"0"0"0,0-1-1,0 0 1,0-1 0,0 1 0,0-2 0,14 1-1,25 5-1031,-31-3-163,119 21-5768,-112-22 6275,0-1-1,0-2 1,39-3 0,-30 0 3798,0 1 0,42 2 0,-73 0-3503,0 0 0,0-1-1,0 1 1,0-1 0,-1 0 0,1 0 0,0 0 0,0 0 0,-1 0-1,1-1 1,-1 1 0,1-1 0,-1 0 0,0 0 0,1 0-1,-1 0 1,0 0 0,0 0 0,-1 0 0,1-1 0,2-3 0,13-17-158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7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59 13283,'1'-2'197,"0"0"1,0 0-1,-1 0 1,1 0-1,0-1 1,-1 1-1,1 0 1,-1 0-1,0-1 1,0 1-1,0 0 1,0-1-1,0 1 1,-1 0-1,1-1 1,-1 1-1,-1-4 1,2 5-117,-1 0 1,0 0-1,0 0 1,-1 0-1,1 0 1,0 0-1,0 0 1,0 0 0,-1 0-1,1 0 1,0 1-1,-1-1 1,1 1-1,-1-1 1,1 1-1,-1-1 1,1 1-1,-1 0 1,1 0 0,-1 0-1,1 0 1,-1 0-1,1 0 1,-1 0-1,1 0 1,-1 1-1,1-1 1,-1 0 0,-1 2-1,-6 1 20,0 0 0,0 1 0,0 0-1,1 0 1,-1 1 0,1 0 0,0 0 0,1 1 0,-1 0-1,1 1 1,-12 14 0,1 1-62,0 1-1,-23 42 1,27-39-39,-16 36 0,26-52-4,0 1-1,1 0 0,0 0 0,1 0 0,0 0 0,0 17 0,2-26 6,-1-1 0,1 1 0,0 0-1,0-1 1,0 1 0,1 0 0,-1-1-1,0 1 1,1 0 0,-1-1 0,1 1-1,-1-1 1,1 1 0,0-1 0,0 1-1,-1-1 1,1 0 0,0 1 0,0-1-1,0 0 1,2 2 0,-2-3 3,1 1 0,-1-1 1,0 1-1,1-1 0,-1 0 0,0 0 0,1 0 1,-1 1-1,1-1 0,-1-1 0,0 1 0,1 0 1,-1 0-1,0 0 0,1-1 0,-1 1 0,0-1 1,1 1-1,1-2 0,5-2 23,1-1-1,-1-1 1,0 1-1,0-1 1,10-12-1,16-19 138,-2-1-1,-2-2 0,-2-2 0,45-86 1,-89 166-51,-13 47 1,10-26-91,-5 10-143,2 1-1,-20 124 1,41-191-202,1-3 268,0 0 0,0 0 0,0 1 0,0-1-1,0 0 1,0 0 0,0 0 0,-1 0 0,1 0 0,0 0-1,0 1 1,0-1 0,0 0 0,0 0 0,0 0 0,0 0-1,0 0 1,0 1 0,0-1 0,0 0 0,0 0-1,0 0 1,0 0 0,0 0 0,0 1 0,0-1 0,0 0-1,0 0 1,0 0 0,0 0 0,0 0 0,0 1 0,0-1-1,0 0 1,0 0 0,1 0 0,-1 0 0,0 0 0,0 1-1,0-1 1,0 0 0,0 0 0,0 0 0,0 0 0,1 0-1,-1 0 1,0 0 0,0 0 0,0 0 0,0 0-1,0 0 1,1 1 0,-1-1 0,0 0 0,0 0 0,0 0-1,0 0 1,0 0 0,1 0 0,-1 0 0,0 0 0,0 0-1,0 0 1,0-1 0,1 1 0,-1 0 0,0 0 0,0 0-1,8-3-447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7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13827,'17'2'2029,"-17"-2"-1963,1 0 0,-1 1-1,0-1 1,0 0-1,0 0 1,1 0 0,-1 0-1,0 1 1,0-1 0,0 0-1,1 0 1,-1 0-1,0 1 1,0-1 0,0 0-1,0 0 1,0 1 0,1-1-1,-1 0 1,0 0-1,0 1 1,0-1 0,0 0-1,0 0 1,0 1 0,0-1-1,0 0 1,0 0-1,0 1 1,-1 2 221,-1 0 1,1-1-1,0 1 1,-1-1-1,0 1 1,1-1-1,-5 4 1,0 2-327,-40 48 1110,0 0-650,2 2 0,-45 76-1,86-129-405,-16 35 75,18-38-87,0 1-1,1-1 0,-1 0 1,1 0-1,-1 0 1,1 0-1,0 1 0,-1-1 1,1 0-1,0 0 1,1 1-1,-1-1 0,0 0 1,1 0-1,-1 0 0,2 3 1,-1-3-3,0-1 0,0 0 0,0 0 1,0 0-1,0 0 0,0 0 0,1 0 0,-1 0 0,0 0 1,1 0-1,-1-1 0,0 1 0,1-1 0,-1 1 0,1-1 1,-1 1-1,1-1 0,-1 0 0,3 0 0,33 1 1,-31-1-5,11-1-140,1-2-1,-1 1 1,0-2 0,0 0 0,0-1 0,24-11-1,-29 10 31,0 1 0,-1-2 0,0 0 0,0 0 0,0-1 0,-1 0 0,0 0 0,0-2 0,10-12 0,-1-13-235,-17 30 303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7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15363,'8'15'1353,"12"-9"-817,8-6-176,10 0 528,4-1-240,5 1-352,2 0-272,0-2 208,-5-4-104,-10-5-184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2857,'12'-24'168,"-2"0"-128,-2-2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13651,'0'-29'5955,"1"44"-5006,4 89-429,2 75-536,-9-58 54,-1 32-711,6-127 80,0-16 353,-3-10 235,0 0 0,0 0 0,0 0 0,0 0 0,0 0 0,0 0 0,0 0 0,0 0 0,0 0 0,0 0 0,0 0 0,0 0 0,0 0 0,0 0 0,0 0 0,0-1 0,0 1 0,0 0 0,1 0 0,-1 0 0,0 0 1,0 0-1,0 0 0,0 0 0,0 0 0,0 0 0,0 0 0,0 0 0,0 0 0,0 0 0,0 0 0,0 0 0,0 0 0,0 0 0,0 0 0,0 0 0,0 0 0,1 1 0,-1-1 0,0 0 0,0 0 0,0 0 0,0 0 1,0 0-1,0 0 0,0 0 0,0 0 0,0 0 0,0 0 0,0 0 0,0 0 0,0 0 0,0 0 0,0 0 0,0 0 0,0 0 0,3-11-315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 12147,'7'-13'1313,"-7"13"-1292,0 0 0,0 0 0,0-1 0,1 1 0,-1 0 0,0 0 0,0 0 0,0 0 1,0 0-1,0 0 0,0 0 0,0 0 0,0 0 0,0 0 0,1 0 0,-1 0 0,0 0 0,0 0 0,0 0 0,0 0 0,0 0 0,0 0 0,0 0 0,0 0 0,0 0 0,1 0 0,-1 0 0,0 0 0,0 1 0,0-1 0,0 0 0,0 0 0,0 0 0,0 0 1,0 0-1,0 0 0,0 0 0,0 0 0,0 0 0,0 0 0,1 0 0,-1 0 0,0 1 0,0-1 0,0 0 0,0 0 0,0 0 0,0 0 0,0 0 0,0 0 0,0 0 0,0 0 0,0 0 0,0 1 0,0-1 0,0 0 0,0 0 0,1 28 1333,-1-19-1426,-24 292 887,6-126-786,17-75 42,2-51 64,0-151 1312,-5-240-1737,3 327 262,0-4-67,0-1 0,0 0 1,2 0-1,1 0 1,8-38-1,-14 76-8,2 0 0,1 0 0,0 0 1,2 25-1,0-7 132,5 136 335,-10-195-304,4 23-63,0 0-1,0 0 0,0 0 1,0 0-1,0 0 0,0 0 1,0 0-1,0 0 0,0 0 1,0 0-1,0 0 0,0 0 1,0 0-1,0 0 1,0 0-1,0 0 0,0 0 1,0-1-1,0 1 0,-1 0 1,1 0-1,0 0 0,0 0 1,0 0-1,0 0 0,0 0 1,0 0-1,0 0 0,0 0 1,0 0-1,0 0 0,0 0 1,0 0-1,0 0 0,-1 0 1,1 0-1,0 0 1,0 0-1,0 1 0,0-1 1,0 0-1,0 0 0,0 0 1,0 0-1,0 0 0,0 0 1,0 0-1,0 0 0,0 0 1,0 0-1,0 0 0,0 0 1,0 0-1,-1 0 0,1 0 1,0 0-1,0 0 0,0 0 1,0 1-1,0-1 1,0 0-1,0 0 0,0 0 1,0 0-1,-3 14-234,2-3 137,0-1-55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0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1488 1 7322,'-1'1'576,"1"0"1,0 1 0,-1-1-1,1 0 1,-1 1 0,1-1-1,-1 0 1,1 0 0,-1 0 0,0 0-1,0 0 1,-1 2 0,-17 16 1283,-23 11-1914,31-24 151,-2-1 0,1 0 0,-1 0 0,1-2 0,-1 1 0,0-2 0,0 1 0,-1-2 0,1 0 0,0 0 0,-1-1 0,1-1 0,-14-3 0,9 4-40,0 0 1,0 0 0,0 2 0,0 0 0,0 1 0,-28 9 0,20-5-90,-48 6 0,-138 1 99,147-6-65,51-6 6,0 0 0,0 0 0,0-1 1,0-1-1,0-1 0,0 0 0,-23-4 1,30 4-10,1 1 1,0 0-1,0 0 0,0 0 1,0 1-1,0 0 1,0 0-1,0 1 1,0 0-1,-9 4 1,-19 4 34,6-6 91,-56 1 1,60-5-44,0 1 0,0 2 0,-38 7-1,48-7 132,1 0 0,-1-2-1,1 0 1,-1 0 0,1-2 0,-28-3-1,14 2 49,25 2-252,0 0-1,1 0 1,-1 0 0,0 0-1,0 0 1,0 0-1,0 1 1,0-1 0,0 1-1,1-1 1,-1 1 0,0 0-1,0-1 1,1 1 0,-1 0-1,0 0 1,1 1-1,-1-1 1,1 0 0,0 0-1,-1 1 1,1-1 0,-2 3-1,-4 4-19,6-11-159,0-1 0,0 1 0,1-1 0,0 1 0,0-1 0,0 1 0,1-7 0,3-13-45,1-3-81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33 14027,'-6'-4'186,"1"1"0,-1-1 0,0 1 0,0 0 1,0 0-1,0 1 0,0-1 0,0 1 0,-1 1 0,1-1 0,-1 1 0,0 0 1,1 1-1,-1 0 0,1 0 0,-1 0 0,0 1 0,1 0 0,-1 0 0,-8 3 1,8-2-173,0 0 1,0 1 0,0 0 0,0 0 0,1 1 0,-1 0 0,1 0 0,0 0 0,0 1 0,0 0 0,1 0-1,0 0 1,0 1 0,0 0 0,1 0 0,-1 0 0,-5 12 0,7-9-13,-1 0 1,1 1 0,1 0-1,0-1 1,-2 18-1,4-22-7,0 1 1,0-1-1,0 1 0,0-1 0,1 1 0,0-1 0,0 1 1,0-1-1,1 0 0,0 0 0,4 9 0,-5-13 3,0 1-1,0-1 0,0 1 1,0-1-1,0 0 1,0 0-1,0 0 1,1 0-1,-1 0 0,1 0 1,-1 0-1,0 0 1,1 0-1,0 0 0,-1-1 1,1 1-1,-1-1 1,1 1-1,0-1 0,-1 0 1,1 0-1,0 1 1,0-1-1,-1 0 1,1 0-1,0-1 0,-1 1 1,1 0-1,0-1 1,-1 1-1,1-1 0,0 1 1,-1-1-1,1 0 1,-1 1-1,1-1 0,-1 0 1,2-2-1,5-2-2,-1 0-1,0-1 1,0 0-1,0 0 0,-1-1 1,6-8-1,6-10 14,-1-1 1,-1 0-1,-2-2 0,-1 0 0,15-42 1,-31 82-2,1-1 1,1 0-1,0 1 1,1-1-1,0 1 1,1-1-1,0 1 1,1-1-1,0 0 1,4 12-1,4 12 61,1-1-1,18 37 1,-22-55-15,-1-3 16,0 0-1,0-1 1,1 0 0,0 0 0,17 20-1,-35-42-390,0 0 294,0 0 1,-11-15-1,6 1-88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13731,'7'68'3509,"-1"207"-1117,-6-275-2387,0 0 0,0 0 0,0 1 0,0-1 0,0 0 0,0 0 0,0 1 0,0-1-1,0 0 1,0 0 0,0 0 0,0 1 0,1-1 0,-1 0 0,0 0 0,0 0 0,0 1 0,0-1 0,0 0 0,1 0-1,-1 0 1,0 1 0,0-1 0,0 0 0,0 0 0,1 0 0,-1 0 0,0 0 0,0 0 0,1 0 0,-1 1 0,0-1-1,0 0 1,0 0 0,1 0 0,-1 0 0,0 0 0,0 0 0,1 0 0,-1 0 0,0 0 0,0 0 0,1 0 0,-1 0 0,0 0-1,0 0 1,0-1 0,1 1 0,-1 0 0,0 0 0,0 0 0,0 0 0,1 0 0,-1 0 0,0-1 0,0 1 0,0 0-1,1 0 1,-1 0 0,0 0 0,0-1 0,13-10 10,-13 11-7,25-22 13,-8 7 35,28-32 1,-41 43-51,-1-1 0,1 0 0,-1-1 0,0 1 0,0 0 0,-1-1 0,1 0 1,-1 1-1,-1-1 0,1 0 0,1-11 0,-3-2-1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17508,'-1'0'101,"-1"-1"0,1 0 0,-1 1 0,1-1-1,-1 1 1,0-1 0,1 1 0,-1 0 0,1-1 0,-1 1 0,0 0 0,1 0 0,-1 0 0,0 0 0,1 1 0,-1-1 0,1 0 0,-1 1 0,0-1 0,-1 2 0,0-1 11,0 1 1,0 0 0,0 0 0,0 0 0,0 1 0,1-1 0,-1 1 0,1-1 0,-3 4 0,-1 3 51,0 0 0,1 0 0,0 0 0,1 1 0,-6 17 0,8-21-176,0 0 0,1 0 0,0 0 0,0 0 0,1 0 0,0 0 0,0 0 0,0 0 0,1 0-1,0 0 1,0 0 0,0 0 0,1 0 0,3 8 0,-3-11-5,-1 0 0,1 0 0,0 0 0,0 0 0,1 0 0,-1 0 0,1-1-1,-1 1 1,1-1 0,0 0 0,0 0 0,0 0 0,0 0 0,0 0 0,1 0-1,-1-1 1,0 0 0,1 0 0,-1 0 0,1 0 0,-1 0 0,1-1 0,0 1-1,-1-1 1,5 0 0,-3 0 44,0-1 1,0 1-1,0-1 0,0 0 0,0-1 1,-1 1-1,1-1 0,0 0 0,-1 0 0,1 0 1,-1 0-1,0-1 0,0 0 0,0 0 0,0 0 1,0 0-1,-1-1 0,1 1 0,-1-1 1,0 0-1,0 0 0,2-5 0,-2 5 44,-1 1-1,-1-1 1,1 0 0,-1-1-1,1 1 1,-1 0-1,0 0 1,0-1-1,-1 1 1,0 0-1,1-1 1,-1 1 0,-1-1-1,1 1 1,-1 0-1,0-1 1,1 1-1,-2 0 1,1 0-1,-1-1 1,1 1-1,-1 0 1,0 1 0,0-1-1,-5-5 1,5 5-125,-1 1 1,0 0 0,0 0-1,0 0 1,-1 0-1,1 0 1,-1 1 0,0-1-1,0 1 1,1 0 0,-1 0-1,0 1 1,-1-1-1,1 1 1,0 0 0,0 0-1,-1 0 1,1 1 0,0-1-1,-1 1 1,1 0-1,-1 0 1,1 1 0,0-1-1,-1 1 1,1 0 0,0 0-1,0 1 1,-1-1-1,1 1 1,0 0 0,1 0-1,-1 0 1,0 0 0,0 1-1,1-1 1,0 1-1,-1 0 1,1 0 0,0 1-1,-4 6 1,6-9-40,0 1 0,0-1 1,0 1-1,1-1 0,-1 1 1,1 0-1,-1-1 0,1 1 1,-1 0-1,1-1 0,0 1 1,0 0-1,0 2 0,0-4 63,0 1-1,1 0 0,-1 0 1,0-1-1,0 1 1,1 0-1,-1 0 1,1-1-1,-1 1 1,0 0-1,1-1 1,-1 1-1,1 0 1,0-1-1,-1 1 0,1-1 1,-1 1-1,1-1 1,0 1-1,0-1 1,-1 0-1,1 1 1,0-1-1,-1 0 1,1 1-1,0-1 0,0 0 1,0 0-1,-1 0 1,1 0-1,1 0 1,26-2-617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2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15275,'0'3'1121,"9"-7"-745,2-5-104,8-1 456,4-3-128,3-3-272,4 1-312,-3-1 120,-3 0 88,-5 3-168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1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17700,'-1'0'27,"1"0"1,0 0-1,0 0 1,0 0-1,-1 0 1,1 0 0,0 0-1,0 0 1,0 0-1,-1 0 1,1 0-1,0 0 1,0 0-1,0 0 1,-1 0-1,1 0 1,0 0 0,0 0-1,0 1 1,0-1-1,-1 0 1,1 0-1,0 0 1,0 0-1,0 0 1,0 0-1,-1 1 1,1-1 0,0 0-1,0 0 1,0 0-1,0 0 1,0 1-1,0-1 1,0 0-1,0 0 1,0 1-1,-4 12 358,3 24-403,1-27 130,-54 543 2214,110-1087-228,-56 534-2120,0-1 0,0 1-1,0-1 1,0 0 0,0 1 0,1-1-1,-1 1 1,0-1 0,0 1 0,0-1 0,1 1-1,-1-1 1,0 1 0,1-1 0,-1 1-1,0 0 1,1-1 0,-1 1 0,0-1 0,1 1-1,-1 0 1,1-1 0,-1 1 0,1 0-1,-1-1 1,1 1 0,-1 0 0,1 0 0,-1 0-1,1 0 1,-1-1 0,2 1 0,0 0-39,0 0 0,1 0 1,-1 0-1,1 1 1,-1-1-1,0 1 1,1-1-1,2 2 0,45 23-646,-47-23 654,0-1 35,0 1-1,0 0 1,0 0 0,-1 0-1,1 0 1,-1 1 0,1-1-1,-1 1 1,0-1 0,0 1-1,0 0 1,0 0 0,0 0 0,-1 0-1,1 0 1,1 6 0,-3-5 13,1 1 0,0-1 1,-1 0-1,0 1 0,0-1 1,-1 1-1,1-1 0,-1 0 1,0 1-1,0-1 0,0 0 1,-4 8-1,-1 2 19,-1-1 0,0 0 0,-1 0 1,0-1-1,-1 0 0,-14 13 0,17-18-96,0-1-1,0 0 0,-1 0 1,0-1-1,0 0 0,-1-1 1,1 1-1,-1-1 1,0-1-1,0 1 0,-16 3 1,23-6 61,0-1 0,1 0 1,-1 0-1,1 0 0,-1 1 0,0-1 1,1 0-1,-1 0 0,0 0 0,1 0 1,-1 0-1,0 0 0,1 0 1,-1 0-1,0 0 0,1-1 0,-1 1 1,0 0-1,1 0 0,-1-1 0,0 1 1,1 0-1,-1-1 0,1 1 1,-1 0-1,1-1 0,-1 1 0,1-1 1,-1 1-1,1-1 0,-1 1 1,1-1-1,0 1 0,-1-1 0,1 1 1,0-1-1,-1 0 0,1 1 0,0-1 1,0 0-1,0 1 0,0-1 1,-1 0-1,1 1 0,0-1 0,0 0 1,0 1-1,0-1 0,1 0 0,-1 1 1,0-1-1,0 1 0,0-1 1,0 0-1,1 1 0,-1-1 0,0 0 1,1 1-1,-1-1 0,0 1 1,1-1-1,0 0 0,12-16-455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 16604,'0'0'82,"1"-1"0,-1 1 1,1 0-1,-1 0 1,1 0-1,-1-1 1,0 1-1,1 0 0,-1 0 1,1 0-1,-1 0 1,1 0-1,-1 0 1,1 0-1,-1 0 1,1 0-1,-1 0 0,1 0 1,-1 0-1,1 0 1,-1 0-1,0 0 1,1 0-1,-1 1 1,1-1-1,-1 0 0,1 0 1,-1 0-1,0 1 1,1-1-1,-1 0 1,1 1-1,-1-1 0,1 1 1,-2 19 886,1-17-939,-10 52 185,-3-2 0,-26 73-1,29-95-104,-4 9 31,7-22 4,0 1 0,2 1-1,-5 21 1,10-41-135,0 1 0,0 0 0,0-1 0,0 1 0,0 0 0,0-1 0,0 1 0,0 0 0,0-1 0,1 1 0,-1 0 1,0-1-1,0 1 0,1 0 0,-1-1 0,0 1 0,0-1 0,1 1 0,-1 0 0,1-1 0,-1 1 0,1-1 0,-1 1 0,1-1 0,-1 0 0,1 1 0,-1-1 0,2 1 0,0 0 10,0 0 0,0-1 0,0 1-1,0-1 1,0 0 0,0 1 0,0-1 0,1 0-1,2 0 1,7-2 36,1 0 0,17-5 0,-24 6-51,-5 0-5,16-2-308,0-1 0,0-2 0,0 1 0,-1-2-1,29-16 1,-43 22 276,-1 1 0,1-1 1,-1 0-1,0 0 0,0 0 0,1-1 0,-1 1 0,0 0 1,0 0-1,0-1 0,0 1 0,0 0 0,-1-1 0,1 1 1,0-1-1,-1 1 0,1-1 0,0 1 0,-1-1 0,0 0 1,1 1-1,-1-3 0,-9-11-479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16331,'0'7'1121,"7"-1"-921,3 1-64,8-3 272,4-1-72,9-3-416,3-3-304,5-10 384,-2-5-32,-1-7-88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 18524,'-1'-1'1432,"8"-1"-1064,6 1-120,7-4 513,4 1-257,8-2-248,5 2-184,6 0-448,1-1-296,-6 4-329,-3 0 745,-15 2-216,-10 3-208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3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15379,'-2'11'1241,"11"-1"-817,7-5-152,8-1 576,6-1-320,9-2-408,5-1-304,6-3 304,-4-5-48,-1-4-160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38 196 13891,'-2'-2'204,"-1"0"1,0 0-1,1 0 1,-1 0-1,1 0 1,0 0-1,-1 0 1,1-1-1,0 0 0,0 1 1,1-1-1,-1 0 1,1 0-1,-1 1 1,1-1-1,0 0 1,0-1-1,0 1 0,0 0 1,1 0-1,-1 0 1,1 0-1,0-1 1,0 1-1,0 0 1,0 0-1,1-1 1,-1 1-1,1 0 0,0 0 1,2-6-1,0 1-83,1 0 0,-1-1 0,1 2-1,1-1 1,-1 0 0,1 1 0,1 0 0,-1 0-1,1 1 1,11-11 0,-16 16-121,0 0 1,0 1-1,0-1 0,1 0 0,-1 0 1,0 1-1,0-1 0,0 1 0,0-1 1,1 1-1,-1-1 0,0 1 0,1 0 1,-1-1-1,0 1 0,1 0 0,1 0 1,-3 0-3,1 1-1,0-1 1,0 0 0,-1 0 0,1 1 0,0-1 0,-1 1 0,1-1 0,0 1 0,-1-1 0,1 1 0,-1-1 0,1 1 0,-1 0 0,1-1 0,-1 1 0,1 0 0,-1-1 0,0 1 0,1 0 0,-1 0-1,2 4-9,-1 0 0,0 0 0,0 0-1,-1 0 1,1 0 0,-1 0 0,-1 7-1,-1 11-8,-2 1-1,0-1 1,-15 44-1,-33 63 75,52-130-59,0 0 1,0 0-1,0 0 0,-1 0 1,1 0-1,0 0 1,0 0-1,0 1 0,0-1 1,0 0-1,0 0 1,0 0-1,0 0 0,0 0 1,0 0-1,0 0 0,0 0 1,0 0-1,0 1 1,0-1-1,0 0 0,0 0 1,0 0-1,0 0 0,0 0 1,0 0-1,0 0 1,0 0-1,0 1 0,0-1 1,0 0-1,0 0 1,0 0-1,0 0 0,1 0 1,-1 0-1,0 0 0,0 0 1,0 0-1,0 0 1,0 1-1,0-1 0,0 0 1,0 0-1,0 0 0,0 0 1,1 0-1,-1 0 1,0 0-1,0 0 0,0 0 1,9-2-174,15-10-51,-15 8 65,-3 1 83,1 0 0,-1 1-1,1 0 1,0 0-1,0 1 1,0 0 0,0 0-1,0 0 1,0 1-1,9 1 1,-13-1 60,0 1 0,0-1 0,0 1 0,0 0 0,0 0-1,0 0 1,0 1 0,0-1 0,0 1 0,-1-1 0,1 1 0,0 0 0,-1 0 0,0 0-1,1 0 1,-1 1 0,0-1 0,0 0 0,0 1 0,-1 0 0,1-1 0,-1 1 0,1 0 0,1 6-1,-1-2 73,-1 1 0,0-1-1,0 1 1,0 0 0,-1-1 0,0 1-1,-1 0 1,0-1 0,0 1-1,0-1 1,-1 1 0,0-1-1,-1 0 1,0 0 0,0 1-1,0-2 1,-6 9 0,-7 11 616,-1-1 0,-39 44 0,44-59-1122,12-10 427,0 0 0,-1 0 0,1 0 0,0 0 0,0 0 0,0 0 0,0 0 0,0 0 0,-1 0 0,1 0 1,0 0-1,0 0 0,0 0 0,0 0 0,0 0 0,-1 0 0,1 0 0,0 0 0,0 0 0,0 0 0,0 0 1,0 0-1,0 0 0,-1 0 0,1 0 0,0 0 0,0 0 0,0 0 0,0-1 0,0 1 0,0 0 1,0 0-1,-1 0 0,1 0 0,0 0 0,0 0 0,0-1 0,0 1 0,0 0 0,0 0 0,0 0 0,0 0 1,0-1-1,0-1-98,0 0 0,0 0 1,0-1-1,1 1 0,-1 0 1,0 0-1,1 0 0,0 0 0,1-4 1,6-12-497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3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15827,'-5'36'1417,"0"-4"-1097,-4-5-408,5-1 320,5-14-1224,5-10 1024,1-19-256,2-11-233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13219,'4'-16'608,"-2"10"-388,-1 0 0,0 0 0,0 0 1,0 0-1,0 0 0,-1-1 0,0 1 0,0 0 1,-2-9-1,2 15-193,-1 0 0,1 0-1,0 0 1,0 0 0,0 0 0,0 1 0,0-1 0,0 0 0,0 0 0,-1 0 0,1 0 0,0 0 0,0 0-1,0 0 1,0 0 0,0 0 0,-1 0 0,1 0 0,0 1 0,0-1 0,0 0 0,0 0 0,0 0 0,-1 0-1,1 0 1,0 0 0,0 0 0,0 0 0,0 0 0,-1-1 0,1 1 0,0 0 0,0 0 0,0 0 0,0 0-1,0 0 1,-1 0 0,1 0 0,0 0 0,0 0 0,0 0 0,0 0 0,0-1 0,0 1 0,-1 0 0,1 0-1,0 0 1,0 0 0,0 0 0,0-1 0,0 1 0,0 0 0,0 0 0,0 0 0,0 0 0,0 0 0,0-1-1,0 1 1,0 0 0,0 0 0,0 0 0,0 0 0,0-1 0,0 1 0,0 0 0,0 0 0,0 0 0,0 0 0,0-1-1,-3 12 529,3 5-547,1 1 0,0 0 0,1-1 0,1 1 0,1-1 0,0 0 0,1 0 0,1 0 0,15 29 0,3-1-140,61 80 0,-81-119 135,0 1 0,0 0 0,-1 1 0,1-1 0,-2 0 0,1 1 0,0 0 0,-1-1 1,-1 1-1,1 0 0,-1 0 0,0 0 0,0 1 0,-1-1 0,-1 10 0,0-7 53,-1 0 0,-1 0 0,0-1 0,0 1 0,0-1 0,-2 0 0,1 0 0,-1 0 0,0-1 0,-9 12 0,10-15 31,-1 1 0,1-1 0,-1-1 0,0 1 0,0-1 0,-1 1 0,1-1 0,-12 5 0,15-8-61,0 0 0,0 0-1,0 0 1,0 0 0,0-1 0,0 1-1,0-1 1,-1 0 0,1 1-1,0-1 1,0 0 0,0 0 0,-1-1-1,1 1 1,0 0 0,0-1-1,0 1 1,0-1 0,0 0 0,0 0-1,-1 1 1,2-2 0,-1 1-1,0 0 1,0 0 0,0 0 0,0-1-1,1 1 1,-1-1 0,-2-2-1,1-2-7,0 1-1,0 0 1,0-1-1,1 0 0,0 1 1,0-1-1,0 0 0,1 0 1,0 0-1,0 0 1,1 0-1,-1-1 0,1 1 1,1 0-1,0-10 1,2-4-54,1 0 0,0 0 1,11-27-1,-4 21 5,1 0-1,1 2 1,25-36-1,-21 35 259,-1-1 0,21-47 0,-36 71-200,0 1 0,-1 0 1,1-1-1,0 1 0,-1-1 0,0 1 0,1-1 0,-1 0 0,0 1 1,0-1-1,0 1 0,0-1 0,0 1 0,0-1 0,0 1 1,0-1-1,-1 0 0,1 1 0,-1-1 0,1 1 0,-1 0 0,1-1 1,-1 1-1,0-1 0,0 1 0,0 0 0,0-1 0,-1-1 0,0 2-50,0 0-1,0 0 0,0 1 1,0-1-1,0 0 1,0 1-1,0-1 0,0 1 1,0 0-1,0 0 0,0-1 1,0 1-1,0 1 0,-1-1 1,1 0-1,0 0 0,0 1 1,0-1-1,0 1 1,-3 1-1,2 0-78,0-1 1,0 0-1,1 1 1,-1-1-1,1 1 0,-1 0 1,1 0-1,0 0 1,0 0-1,0 0 0,0 0 1,0 1-1,-2 3 1,3-5 83,0 1 0,0-1 0,1 1 0,-1 0 0,1-1 0,-1 1 0,1 0 0,-1 0 0,1 0 0,0-1 0,0 1 0,0 0 0,0 0 0,0 0 0,0-1 0,0 1 1,1 0-1,-1 0 0,1 0 0,-1-1 0,1 1 0,1 3 0,13 12-349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18004,'7'4'1560,"-5"-1"-1192,1-3-200,4-1 320,4-6-392,8-6-656,2-3 600,2-7-288,2-1-192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17476,'-3'4'203,"-14"16"594,2 1 1,-17 30-1,29-45-715,0 0 1,0-1-1,1 2 0,0-1 0,0 0 0,0 0 1,1 1-1,0-1 0,0 0 0,0 1 1,1-1-1,0 1 0,1-1 0,1 12 1,-1-15-80,0 0-1,0 0 1,0 1 0,1-1 0,0 0 0,-1-1 0,1 1 0,0 0 0,0 0 0,0-1 0,1 1 0,-1-1 0,1 0 0,-1 0 0,1 0 0,0 0 0,0 0 0,0 0 0,0-1 0,0 1 0,0-1 0,0 0 0,0 0 0,1 0 0,-1-1 0,0 1 0,1-1 0,-1 0 0,0 1 0,6-2-1,2 1 29,-1-1 0,1-1 0,-1 1-1,1-2 1,-1 1 0,0-1-1,0-1 1,15-7 0,-15 5 67,-1 1-1,-1-2 1,1 1 0,-1-1 0,0 0 0,-1-1 0,0 1 0,0-2 0,-1 1-1,0-1 1,8-13 0,-12 18-55,-1 1-1,1-1 0,0 1 1,-1-1-1,0 1 0,0-1 1,0 0-1,0 0 1,-1 1-1,1-1 0,-1 0 1,0 0-1,0 0 1,-1 0-1,1 0 0,-1 1 1,0-1-1,0 0 0,0 1 1,0-1-1,0 0 1,-1 1-1,0-1 0,0 1 1,0 0-1,0 0 0,0 0 1,-1 0-1,1 0 1,-1 0-1,0 0 0,0 1 1,0-1-1,-4-2 1,1 2-42,-1-1 0,1 1 0,0 0 0,-1 0 0,0 1 0,1 0 0,-1 0 0,0 1 0,-12-1 0,-2 1-450,-39 4 0,40-2 380,0 0 0,-22-2 0,32-1-130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17100,'8'-7'239,"0"1"0,0-1-1,1 1 1,0 1 0,0 0 0,0 0 0,1 1 0,0 0 0,0 0 0,0 1 0,0 1 0,0-1 0,0 2 0,1-1 0,-1 2 0,1-1 0,14 2 0,-22 0-236,0 0 0,0 0 0,-1 0 0,1 0 1,0 0-1,-1 1 0,1-1 0,-1 1 0,1-1 0,-1 1 1,0 0-1,1 0 0,-1 0 0,0 1 0,-1-1 1,1 0-1,0 1 0,-1-1 0,1 1 0,-1 0 1,0-1-1,1 1 0,-2 0 0,1 0 0,0 0 1,0 0-1,-1-1 0,1 5 0,0 5-1,-1 1 1,1 0-1,-2-1 1,0 1-1,-3 15 0,-3 2 26,0 0-1,-2 0 1,-21 45-1,-48 78 203,66-132-188,11-18-45,-1 0 1,1 0 0,-1 0 0,1 0 0,0 1-1,0-1 1,-1 6 0,2-9-3,0 1-1,0 0 1,0 0 0,0-1-1,1 1 1,-1 0 0,0-1 0,0 1-1,1 0 1,-1-1 0,0 1-1,1 0 1,-1-1 0,1 1 0,-1-1-1,1 1 1,-1-1 0,1 1-1,-1-1 1,1 1 0,0-1 0,-1 1-1,1-1 1,-1 0 0,1 1-1,0-1 1,-1 0 0,1 0 0,0 1-1,0-1 1,-1 0 0,1 0-1,0 0 1,0 0 0,-1 0 0,1 0-1,0 0 1,1 0 0,14-1-276,1 0 0,0-1 0,0 0 1,-1-2-1,21-6 0,12-2-33,-12 5-52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4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18644,'0'4'1584,"14"-8"-1160,6-4-184,15-5 697,8-2-321,13 0-416,4-3-200,6 3-416,0 0-248,-7 5-305,-8 5-103,-15 5-96,-10 5-56,-25 10 584,-8 0-201,-20 5 137</inkml:trace>
  <inkml:trace contextRef="#ctx0" brushRef="#br0" timeOffset="1">106 244 12947,'-6'15'1224,"6"-5"-800,8-5-88,10-5 880,11-1-343,12-5-209,5-2-40,9-4-296,1-2-304,4-3 224,-1-4-32,-6-1-232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2 451 15627,'0'1'91,"-1"0"-1,1 0 0,0 0 1,0-1-1,0 1 1,0 0-1,0 0 0,0 0 1,0-1-1,0 1 0,0 0 1,0 0-1,1 0 1,-1-1-1,0 1 0,0 0 1,1 0-1,-1-1 1,1 1-1,-1 0 0,1-1-41,-1 0 0,1 0-1,0 0 1,-1 0 0,1 0 0,-1 0-1,1 0 1,-1 0 0,0 0 0,1 0-1,-1-1 1,1 1 0,-1 0 0,1 0-1,-1-1 1,1 1 0,-1 0 0,0-1-1,1 1 1,-1 0 0,0-1 0,1 1-1,-1-1 1,28-36 1229,-23 30-961,220-369 2859,-218 362-3169,-6 11-11,0 0 0,0 1 0,0 0-1,1-1 1,-1 1 0,1 0-1,-1-1 1,1 1 0,0 0 0,3-3-1,-5 5 4,0 1 1,0-1-1,0 0 0,0 0 0,0 0 0,0 0 0,0 0 0,0 0 0,-1 0 0,1 0 0,0 0 0,0 0 1,0 1-1,0-1 0,0 0 0,0 0 0,0 0 0,0 0 0,0 0 0,0 0 0,0 0 0,0 0 0,0 1 1,0-1-1,0 0 0,0 0 0,0 0 0,0 0 0,0 0 0,1 0 0,-1 0 0,0 0 0,0 0 0,0 1 1,0-1-1,0 0 0,0 0 0,0 0 0,0 0 0,0 0 0,0 0 0,0 0 0,0 0 0,1 0 0,-1 0 1,0 0-1,0 0 0,0 0 0,0 0 0,0 0 0,0 0 0,0 0 0,0 0 0,0 0 0,1 0 0,-1 0 1,0 0-1,0 0 0,0 0 0,0 0 0,0 0 0,0 0 0,0 0 0,0 0 0,1 0 0,-1 0 0,0 0 1,0 0-1,-14 164-286,1-26 192,12-112 78,-2 18-114,3 0 0,5 56-1,-4-97 46,-1-1-1,0 0 0,1 1 0,0-1 0,-1 0 0,1 1 0,0-1 0,0 0 0,1 0 0,-1 0 0,0 0 0,1 0 0,1 3 0,-2-5 69,-1 0-1,0 0 1,0 1-1,1-1 1,-1 0-1,0 0 1,0 0-1,1 0 0,-1 0 1,0 0-1,0 0 1,1 0-1,-1 1 1,0-1-1,1 0 1,-1 0-1,0 0 1,0 0-1,1 0 0,-1-1 1,0 1-1,1 0 1,-1 0-1,0 0 1,0 0-1,1 0 1,-1 0-1,0 0 1,0 0-1,1-1 0,-1 1 1,0 0-1,0 0 1,1 0-1,-1-1 1,1 0-13,0-1 0,0 1 1,-1-1-1,1 1 1,0-1-1,-1 1 0,1-1 1,-1 0-1,1 1 0,-1-3 1,4-27-460</inkml:trace>
  <inkml:trace contextRef="#ctx0" brushRef="#br0" timeOffset="1">436 282 15691,'5'16'1297,"-5"8"-953,2 4-136,3 5 392,-1 0-128,0 1-248,-1-1-152,4-9-400,2-8-216,2-19-408,-1-10 728,2-18-160,2-8-201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51 14595,'-26'39'3226,"20"-28"-2969,1 1 1,0 0-1,1-1 0,1 1 0,-1 1 1,-1 14-1,5-24-256,0 0 1,-1 0-1,2 0 1,-1 0-1,0 0 1,0 0 0,1 0-1,-1-1 1,1 1-1,0 0 1,0 0-1,0 0 1,1-1-1,-1 1 1,0-1-1,1 1 1,0-1-1,0 1 1,-1-1-1,1 0 1,0 0-1,1 0 1,-1 0-1,0 0 1,1 0 0,-1-1-1,1 1 1,-1-1-1,1 0 1,0 0-1,0 0 1,3 1-1,15 3-19,0-2 0,0 0 1,1-1-1,-1-1 0,30-3 0,4 1-8,-49 1 23,80 5-65,-76-4 55,-1 0 1,0 1 0,0 1 0,0-1 0,0 1 0,0 1 0,8 4 0,-16-7 11,1 0 0,0 0 0,0 0-1,-1 0 1,1 1 0,-1-1 0,1 0 0,-1 1 0,1-1 0,-1 1 0,0-1 0,0 1 0,0 0 0,0 0 0,0-1-1,0 1 1,0 0 0,-1 0 0,1 0 0,-1 0 0,1 0 0,-1 3 0,0-2 14,0 1-1,-1-1 1,1 0 0,-1 1-1,0-1 1,0 0 0,0 1-1,-1-1 1,1 0 0,-1 0-1,1 0 1,-3 3 0,-4 4 58,0-1 1,0 1-1,-1-1 1,0-1-1,0 0 0,-15 10 1,12-11-22,0 0 1,-1-1-1,0 0 1,0-1-1,-1 0 1,1-2-1,-1 1 1,0-1-1,0-1 1,0-1-1,-16 1 0,22-2-92,0 0 0,1-1 0,-1 0 0,0 0 0,1-1 0,-1 0 0,0 0-1,1-1 1,0 1 0,0-2 0,0 1 0,0-1 0,0 0 0,1 0-1,0-1 1,0 0 0,0 0 0,0-1 0,1 1 0,0-1 0,-7-10 0,10 12 1,0 1 1,0-1 0,0 0 0,1 0 0,-1 0 0,1 0 0,0 0 0,0 0-1,0 0 1,1 0 0,-1 0 0,1 0 0,0 0 0,1-8 0,1 6 19,-1 1-1,1-1 1,0 0 0,0 1 0,1-1 0,-1 1 0,1 0 0,0 0 0,6-6 0,6-7 86,2 2 1,0 0-1,0 1 1,26-16-1,-30 21 22,21-14 154,-7 5 299,-1-1 0,40-38 1,-64 57-478,-1-1 1,1 0 0,-1 0 0,1 0-1,-1 0 1,1 0 0,-1 0 0,0 0 0,0 0-1,0 0 1,0-1 0,-1 1 0,1 0 0,0-1-1,-1 1 1,0-1 0,1-2 0,-2 3-23,1 1 0,-1-1 1,0 1-1,1-1 0,-1 1 0,0 0 1,0-1-1,0 1 0,0 0 1,0 0-1,0-1 0,0 1 1,0 0-1,0 0 0,-1 0 0,1 0 1,-1 1-1,1-1 0,0 0 1,-1 1-1,1-1 0,-1 0 0,1 1 1,-1 0-1,0-1 0,-1 1 1,-9-3-50,-1 1 1,1 1-1,-1 0 1,1 0-1,-1 1 1,1 1-1,-1 0 1,-22 6 0,26-6-59,1 2 0,-1-1 1,1 1-1,0 1 1,0 0-1,0 0 0,1 0 1,0 1-1,-1 0 1,2 0-1,-1 1 0,0 0 1,-8 10-1,-4 13-311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11883,'6'9'5417,"13"23"-4203,1 0-1008,6 13-41,6 10-115,2-1-1,72 88 0,-92-130-1316,-19-21-952,-3 1 1555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11506,'16'28'2353,"28"33"0,-25-37-2006,1-2 1,1-1 0,31 25-1,-39-35-317,30 22 117,-40-31-176,0 0 0,0-1 0,0 1 0,0-1 0,0 1 0,0-1 0,0 0 0,1 0 0,-1-1 0,0 1 0,1 0 0,3-1 0,-6 0 7,-1 0 1,0 0-1,1-1 0,-1 1 0,1 0 0,-1 0 0,1-1 0,-1 1 0,1 0 0,-1-1 0,0 1 0,1 0 0,-1-1 0,0 1 1,1 0-1,-1-1 0,0 1 0,0-1 0,1 1 0,-1-1 0,0 1 0,0-1 0,0 1 0,1-1 0,-1 1 0,0-1 0,0 1 0,0-1 1,0 1-1,0-1 0,0 1 0,0-1 0,0 1 0,0-1 0,-1 1 0,1-1 0,0 1 0,0-1 0,0 0 0,-8-20-286,0 6-10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13699,'9'8'1288,"-2"7"-952,5 6-144,3 8 616,3 4-447,0 3-81,4 0-96,-2-1-40,0-3-48,-1-6-96,-5-8-200,-1-3-112,0-7-193,-3-6-63,-3-7-1184,-1 0 1400,1-8-272,-1 0-176</inkml:trace>
  <inkml:trace contextRef="#ctx0" brushRef="#br0" timeOffset="1">250 167 10466,'-9'-29'4527,"13"45"-3575,-1 1-810,2 1 1,0-1 0,1 0 0,1 0-1,0 0 1,2-1 0,0-1-1,0 1 1,13 14 0,-21-29-157,0 1 0,0-1 0,0 0 1,0 0-1,0 0 0,0 0 0,0 0 0,1 0 1,-1-1-1,0 1 0,0 0 0,1-1 0,-1 1 1,1-1-1,-1 1 0,0-1 0,1 1 0,-1-1 1,1 0-1,-1 0 0,1 0 0,2 0 0,-2-1-3,-1 1-1,0-1 0,0 0 0,0 0 0,1 0 1,-1 0-1,0 0 0,0 0 0,0 0 1,-1 0-1,1 0 0,0 0 0,0-1 1,-1 1-1,1 0 0,0-1 0,-1 1 1,1 0-1,-1-1 0,0 1 0,1-1 0,-1 1 1,0-1-1,0-2 0,1-8-63,-1-1 0,-2-23-1,-3-1-113</inkml:trace>
  <inkml:trace contextRef="#ctx0" brushRef="#br0" timeOffset="2">347 94 11522,'6'17'1065,"0"8"-729,2-2-144,2-1 656,2-1-456,2-7-168,1-3-56,2-5-128,1-5-96,0-3-184,-1-6-240,-3 1 408,0-1-88,-4 1-40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11202,'1'-10'1281,"5"5"-777,-1 5-208,8 8 808,3 5-352,6 9-344,-1 0-88,5 3-208,0-2-48,-2-3-104,2-4-32,-9-12-40,-1-7-56,-8-11-160,-2-5 552,-3-8-288,0-3-56,-3 1 96</inkml:trace>
  <inkml:trace contextRef="#ctx0" brushRef="#br0" timeOffset="1">271 19 10842,'6'13'953,"0"-6"-689,-3-2-104,1-5 632,3 0-344,0 0-168,-1 0-24,3 2-24,-1 7 16,1 2 0,1 5-8,0 4-32,-1-3-80,-5-1-48,3 1-8,0-8-16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1774 12651,'0'0'34,"0"0"1,0 0 0,0 0-1,1 0 1,-1-1-1,0 1 1,0 0 0,0 0-1,0 0 1,1 0 0,-1 0-1,0 0 1,0 0 0,0 0-1,1 0 1,-1 0-1,0 0 1,0 0 0,1 0-1,-1 0 1,0 0 0,0 0-1,0 0 1,1 0-1,-1 0 1,0 0 0,0 0-1,0 0 1,1 0 0,-1 0-1,0 0 1,0 0-1,0 0 1,0 1 0,1-1-1,-1 0 1,0 0 0,0 0-1,0 0 1,0 0 0,0 1-1,1-1 1,-1 0-1,0 0 1,0 0 0,0 0-1,0 1 1,0-1 0,0 0-1,0 0 1,0 0-1,0 1 1,0-1 0,0 0-1,0 0 1,0 1 0,0-1-1,0 0 1,0 0-1,0 0 1,0 1 0,13-19 737,17-39 173,-2-1 1,32-101-1,-45 119-739,53-152 208,106-278-815,88-93-746,-249 540 1102,13-23 3,39-94 0,-65 140 31,0 0 1,0-1-1,1 1 1,-1 0-1,0-1 0,0 1 1,0 0-1,0-1 0,0 1 1,1-1-1,-1 1 1,0 0-1,0-1 0,0 1 1,0 0-1,0-1 1,0 1-1,0-1 0,0 1 1,0 0-1,0-1 1,-1 1-1,1-1 0,0 1 1,0 0-1,0-1 0,0 1 1,-1 0-1,1-1 1,0 1-1,0 0 0,-1-1 1,1 1-1,0 0 1,-1-1-1,-14 2-200,14-1 224,-14 2-130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33 15115,'-2'-3'148,"0"0"0,1 0-1,-1 0 1,0 1 0,-1-1 0,1 1-1,0 0 1,-1 0 0,1 0 0,-4-2-1,5 3-109,-1 1 0,1-1 0,-1 1 0,1-1 0,0 1 0,-1 0 0,1 0 0,-1 0 0,1 0 0,-1 0 0,1 0 0,0 0 0,-1 1 0,1-1 0,-1 0 0,1 1 0,0-1 0,-1 1 0,1 0 0,0-1 0,-1 1 0,1 0 0,0 0 0,0-1 0,-2 3 0,-7 6 101,1 0 1,-1 0 0,2 1-1,-1 1 1,1 0 0,1 0-1,-10 19 1,-1 8-183,-15 41 1,29-69-15,1 1 0,0 0-1,0-1 1,1 1 0,-2 17 0,4-26 27,0 0 0,0 1 0,0-1 0,0 0 1,0 0-1,1 1 0,-1-1 0,1 0 0,-1 0 1,1 0-1,0 0 0,0 0 0,0 0 0,0 0 1,0 0-1,0 0 0,1 0 0,-1 0 0,1-1 1,-1 1-1,1 0 0,0-1 0,-1 1 0,1-1 1,0 0-1,0 0 0,0 0 0,0 0 0,0 0 0,0 0 1,0 0-1,5 0 0,7 1-149,0 0-1,0-1 1,28-2-1,-28 0 130,0 0 0,0 2 0,26 3-1,-37-3 59,0 0 0,-1 0 1,1 0-1,-1 0 0,1 1 0,-1-1 0,1 1 0,-1-1 0,0 1 0,0 0 0,0 0 1,0 0-1,0 0 0,0 0 0,-1 1 0,1-1 0,-1 0 0,1 1 0,-1-1 0,0 1 1,0 0-1,0-1 0,0 1 0,-1 0 0,1-1 0,-1 1 0,0 0 0,1 0 0,-2 4 1,2 5 54,-2 0 1,0 0 0,0 0 0,-1 0 0,-5 16 0,3-11 15,-2 0 1,-1-1-1,0 1 0,-1-2 0,0 1 1,-1-1-1,-1 0 0,-1-1 0,0 0 1,-1-1-1,0 0 0,-1-1 0,-24 18 1,33-27-60,1-1 0,-1 0 0,0 0 1,0-1-1,0 1 0,-8 1 1,10-3-6,1 1 1,0-1-1,0 0 1,0 0-1,-1 0 1,1 0-1,0 0 1,0 0-1,0 0 1,-1-1-1,1 1 1,0 0-1,0-1 1,0 1-1,0-1 1,0 1-1,0-1 1,0 1-1,0-1 1,0 0-1,0 0 1,0 1-1,0-1 1,0 0-1,0 0 1,0 0-1,1 0 1,-1 0-1,0 0 1,0-1-1,0-2-8,0 1 0,0 0 1,1-1-1,-1 1 0,1 0 0,0-7 0,0-26 66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15811,'0'0'64,"0"1"-1,1-1 0,-1 1 0,0-1 0,1 1 1,-1-1-1,0 1 0,1-1 0,-1 1 0,0-1 0,1 1 1,-1-1-1,1 0 0,-1 1 0,1-1 0,-1 0 1,1 0-1,-1 1 0,1-1 0,-1 0 0,1 0 1,-1 1-1,1-1 0,0 0 0,-1 0 0,1 0 0,20 0 68,-15-1 51,451-9 1834,118-7-2447,-402-5 361,-152 18-4,-1-1 0,0 0 0,0-2 0,-1-1 1,0 0-1,22-14 0,-40 22 51,0-1 1,-1 1-1,1 0 0,-1 0 1,0-1-1,1 1 1,-1 0-1,1-1 0,-1 1 1,1-1-1,-1 1 0,0 0 1,1-1-1,-1 1 1,0-1-1,1 1 0,-1-1 1,0 1-1,0-1 0,0 1 1,1-1-1,-1 0 0,0 1 1,0-1-1,0 1 1,0-1-1,0 1 0,0-1 1,0 1-1,0-1 0,0 0 1,0 1-1,0-1 0,-1 1 1,1-1-1,-6-3-210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7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15627,'-5'17'1401,"3"10"-1145,2 15-104,4 4 456,7 11-328,7 3-56,5 0-56,4 0-80,3-5-40,1-6-16,-1-11-8,-2-2-16,-8-9-120,-4-2-152,-14-7-320,-4-5 504,-17-6-104,-3-4-56</inkml:trace>
  <inkml:trace contextRef="#ctx0" brushRef="#br0" timeOffset="1">0 477 15443,'0'-13'1481,"13"1"-929,4-1-240,10-1 696,4-3-320,6-3-608,3 0-344,-8-6 296,-5-3-112,-11-1-152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14083,'1'0'53,"-1"0"-1,1 0 1,0 0 0,-1 0 0,1 0-1,0 0 1,-1 1 0,1-1 0,-1 0-1,1 0 1,0 1 0,-1-1 0,1 0-1,-1 1 1,1-1 0,-1 0 0,1 1-1,-1-1 1,1 1 0,-1-1 0,1 1-1,-1-1 1,0 1 0,1-1 0,-1 1-1,0 0 1,1-1 0,-1 1 0,0-1-1,0 1 1,0 0 0,0-1 0,1 1-1,-1 0 1,0 0 0,6 34 380,-5-22-26,29 146 528,60 192 0,-90-350-936,2 5 37,0-1 1,0 1-1,0-1 1,1 0 0,4 7-1,-7-11-17,1-1 0,-1 1 0,1-1-1,-1 1 1,1-1 0,-1 1 0,1-1-1,0 1 1,-1-1 0,1 0 0,0 1 0,-1-1-1,1 0 1,0 1 0,-1-1 0,1 0 0,0 0-1,0 0 1,-1 0 0,1 0 0,0 0 0,0 0-1,-1 0 1,1 0 0,0 0 0,0 0 0,-1 0-1,1 0 1,0-1 0,0 1 0,-1 0 0,1-1-1,0 1 1,-1 0 0,1-1 0,0 1 0,-1-1-1,1 1 1,-1-1 0,1 1 0,-1-1 0,1 0-1,-1 1 1,1-1 0,-1 1 0,1-2 0,78-97 1907,-6 6-2900,-59 71 375,-10 9 200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 15035,'6'7'504,"-1"1"-1,0-1 0,0 1 1,-1 0-1,7 17 0,1 0-33,121 221 441,-87-163-1088,-40-70-112,-6-13 277,0 0-1,0 0 1,0 0 0,0 0 0,0 0 0,0 0-1,0 1 1,0-1 0,0 0 0,0 0 0,0 0 0,0 0-1,0 0 1,0 0 0,0 0 0,0 0 0,0 0-1,0 0 1,0 0 0,0 0 0,0 1 0,0-1 0,0 0-1,0 0 1,0 0 0,-1 0 0,1 0 0,0 0-1,0 0 1,0 0 0,0 0 0,0 0 0,0 0 0,0 0-1,0 0 1,0 0 0,0 0 0,0 0 0,0 0-1,0 0 1,0 0 0,-1 0 0,1 0 0,0 0 0,0 0-1,0 0 1,0 0 0,0 0 0,0 0 0,0 0-1,0 0 1,0 0 0,0 0 0,0 0 0,0 0 0,-1 0-1,1 0 1,0 0 0,0 0 0,0 0 0,0 0-1,0 0 1,0 0 0,0 0 0,0 0 0,-18-17-1016,-101-142-3063,31 38 4348,79 111 320,9 15 655,14 17 124,-5-13-1169,1-1 1,0 0 0,1-1-1,-1 0 1,1-1-1,18 8 1,73 24 474,-85-33-483,-1-1 0,1 0 0,0-1 1,-1-1-1,1-1 0,1 0 0,-1-1 0,28-4 0,-42 3-122,0 1 0,0-1 0,0 0-1,0-1 1,-1 1 0,1 0 0,0-1-1,-1 0 1,1 1 0,-1-1 0,0 0 0,1 0-1,-1 0 1,0-1 0,0 1 0,-1 0-1,1-1 1,0 1 0,-1-1 0,1 0-1,-1 1 1,0-1 0,0 0 0,0 0 0,0 0-1,-1 0 1,1 0 0,-1 0 0,0-4-1,1-7 158,-1 0-1,-1 0 0,0 0 1,-1 1-1,-4-16 1,1 8-79,-1 1 1,-1 0 0,0 1-1,-2-1 1,0 2 0,-13-20-1,14 26-1597,-1-1-1,-18-18 1,29 34 664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4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1317 1 12051,'-6'52'914,"-3"-1"1,-18 64-1,14-65-586,1-5 116,-3-2 0,-1 0 0,-41 75-1,-87 109 214,-17-26-155,2-1-74,75-80-311,43-57-97,-2-2 0,-100 106 0,28-63 38,61-57 36,1 2 0,3 3 0,-44 58 0,80-95-24,14-15-75,0 1 0,0-1 1,-1 0-1,1 0 0,0 0 0,0 0 0,0 0 1,0 0-1,0 0 0,0 0 0,-1 0 1,1 0-1,0 0 0,0 1 0,0-1 1,0 0-1,-1 0 0,1 0 0,0 0 0,0 0 1,0 0-1,0 0 0,0 0 0,-1 0 1,1 0-1,0 0 0,0-1 0,0 1 0,0 0 1,0 0-1,-1 0 0,1 0 0,0 0 1,0 0-1,0 0 0,0 0 0,0 0 1,0 0-1,-1-1 0,1 1 0,0 0 0,0 0 1,0 0-1,0 0 0,0 0 0,0 0 1,0-1-1,0-31-840,0 30 799,8-46-409,-2 21 149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5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41 15579,'-15'-39'5111,"14"39"-5057,1-1 0,-1 1 0,1 0 1,-1 0-1,1 0 0,-1 0 0,1-1 0,-1 1 1,1 0-1,-1 0 0,1 0 0,-1 0 0,1 0 1,-1 0-1,1 0 0,-1 0 0,1 0 1,0 1-1,-1-1 0,1 0 0,-1 0 0,1 0 1,-1 1-1,1-1 0,-1 0 0,1 0 0,0 1 1,-1-1-1,1 0 0,-1 1 0,1-1 0,0 0 1,-1 1-1,1-1 0,-1 1 0,-15 16 73,15-15-47,-31 36-459,2 2 0,-50 85 0,75-117 266,1 0-1,1 0 0,-1 0 0,1 0 0,-3 16 1,6-22 84,-1 0 0,1 0 0,0 0 1,0-1-1,0 1 0,0 0 0,0 0 0,0 0 1,0 0-1,1 0 0,-1 0 0,1-1 0,0 1 1,-1 0-1,1 0 0,0-1 0,0 1 0,0 0 1,0-1-1,0 1 0,0-1 0,1 0 0,-1 1 1,0-1-1,1 0 0,-1 0 0,1 1 0,-1-1 1,1 0-1,0-1 0,-1 1 0,1 0 0,2 0 1,10 3-146,0 0 1,29 2 0,-33-5 150,0 0-1,0 1 1,0 0-1,0 0 1,0 1-1,0 0 1,-1 1-1,15 7 1,-22-9 25,0-1 0,0 1 0,0 0 0,0-1 0,0 1 0,0 0 0,0 0 0,-1 0 0,1 0 0,-1 0 0,0 1 0,1-1 0,-1 0 0,0 1 0,0-1 0,0 1 0,-1-1 0,2 6 0,-2-4 14,0 0 0,-1 0 1,1 0-1,-1 0 0,1 0 1,-1 0-1,0 0 0,-1 0 0,1-1 1,-1 1-1,-2 4 0,-2 2 68,0-1 0,0 0 0,-1 0 0,-1-1 0,1 0 0,-1 0 0,-17 12 0,15-13-23,1-1 0,-1 0-1,0 0 1,-1-1 0,1-1-1,-1 1 1,0-2 0,-1 0-1,1 0 1,0-1 0,-15 2-1,24-4-94,1 0-1,-1 0 0,1 0 0,0 0 1,-1 0-1,1 0 0,-1 0 0,1-1 0,-1 1 1,1 0-1,0-1 0,-1 1 0,1-1 0,0 0 1,-1 1-1,1-1 0,0 0 0,0 0 0,0 0 1,0 1-1,0-1 0,0-1 0,0 1 1,0 0-1,0 0 0,0 0 0,0 0 0,1-1 1,-1 1-1,0 0 0,1 0 0,-1-1 0,1 1 1,0-1-1,-1 1 0,1 0 0,0-1 0,0-2 1,0-2-65,1 0 0,-1 0 1,2 0-1,-1 0 1,1 0-1,0 0 0,0 0 1,3-6-1,23-41-397,10-7-168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5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1 14779,'0'28'1721,"-3"10"-1129,-10 13-264,1 7 1104,1 6-920,1 3-48,4-2-128,3-8-168,3-14-312,5-7-88,0-14-216,1-12-176,-4-18-272,-2-6-1073,-6-16 1481,-6-3-224,-1-9-72</inkml:trace>
  <inkml:trace contextRef="#ctx0" brushRef="#br0" timeOffset="1">0 231 14987,'0'0'1376,"6"2"-1007,7 2-65,7-2 568,16-2-336,5-6-80,11-4-376,2-3-368,0-9 384,-4-1-64,-12 1-168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6 16283,'0'0'48,"0"-1"-1,1 1 1,-1 0-1,0-1 1,0 1-1,0 0 1,1 0-1,-1-1 1,0 1-1,0 0 1,1 0-1,-1-1 1,0 1-1,0 0 1,1 0-1,-1-1 1,0 1-1,1 0 1,-1 0-1,0 0 1,1 0-1,-1 0 1,0 0-1,1 0 1,-1-1-1,0 1 1,1 0-1,-1 0 0,1 0 1,-1 0-1,0 1 1,1-1-1,-1 0 1,0 0-1,1 0 1,3 14 887,-6 28 80,2-38-827,-11 112 887,-47 209 0,47-286-1051,5-19-6,0 0-1,2 1 1,-3 28-1,7-48-15,0-1-1,0 1 1,0 0-1,0 0 1,0 0-1,0 0 0,0 0 1,1 0-1,-1 0 1,0 0-1,1 0 1,-1 0-1,1 0 1,-1-1-1,1 1 0,0 0 1,-1 0-1,1-1 1,-1 1-1,1 0 1,0-1-1,0 1 0,0 0 1,-1-1-1,1 1 1,0-1-1,0 0 1,0 1-1,0-1 0,0 0 1,0 1-1,0-1 1,0 0-1,0 0 1,-1 0-1,1 0 0,0 0 1,0 0-1,0 0 1,0 0-1,0 0 1,0 0-1,1-1 0,6 0 13,0-1 0,0 1 0,14-6 0,-20 6-15,15-6 111,0-1 0,0 0 0,-1-1 0,0-1 0,-1 0 1,22-20-1,-17 9 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7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1 17668,'4'3'1608,"-13"14"-1120,-5 7-224,-9 16 664,-1 3-215,-8 12-289,1 4-120,-5 5-296,1-2-48,7-12-56,2-7-48,10-14-24,3-5-24,3-15-352,4-9-313,5-16 665,2-9-104,8-10-40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7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15371,'1'0'76,"0"0"1,0 0-1,0 0 0,0 0 0,-1 0 0,1 1 1,0-1-1,0 0 0,0 0 0,0 1 0,-1-1 0,1 0 1,0 1-1,0-1 0,-1 1 0,1-1 0,0 1 0,-1-1 1,1 1-1,0-1 0,-1 1 0,1 0 0,-1 0 1,1-1-1,-1 1 0,1 0 0,-1-1 0,1 1 0,-1 0 1,0 0-1,0 0 0,1 0 0,-1-1 0,0 1 0,0 0 1,0 1-1,6 43 1206,-5-30-664,12 59 145,35 110 0,-29-117-2824,-18-64 1670,-1-2 325,1-1-1,-1 1 1,0-1-1,0 1 1,1 0-1,-1-1 1,0 1-1,0 0 1,0-1-1,1 1 1,-1 0-1,0-1 1,0 1-1,0 0 1,0-1 0,0 1-1,0 0 1,-1-1-1,1 1 1,0 0-1,0-1 1,0 1-1,-1-1 1,1 1-1,-1 1 1,-4-2-638</inkml:trace>
  <inkml:trace contextRef="#ctx0" brushRef="#br0" timeOffset="1">1 291 17092,'3'-1'1344,"8"1"-1032,9 3-120,10 0 584,8-3-360,6-5-272,2-2-56,0-17-32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7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0 13771,'-1'2'214,"0"-1"0,0 1 0,0-1 0,0 0 0,0 1 0,0-1 0,-1 0 0,1 0 0,0 0 1,-1 0-1,1 0 0,-3 1 0,-4 3 513,-1 4-359,0 1 1,0 0-1,1 0 1,0 1-1,1 0 1,0 0-1,-9 22 0,2 1-98,-14 55-1,24-64-251,3-15-460,3-16-850,2-13 1013,2-7-113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15419,'-2'31'1544,"-6"40"0,4-50-1263,2 1 0,0 0 0,1-1 0,3 34 0,-2-54-263,0 0-1,0 0 1,0 0-1,0 0 1,1 0-1,-1 0 1,0 0-1,1 0 1,-1 0 0,1 0-1,-1 0 1,1 0-1,-1 0 1,1 0-1,-1-1 1,1 1-1,0 0 1,0 0-1,-1-1 1,1 1-1,0 0 1,0-1-1,0 1 1,0-1-1,0 1 1,0-1 0,-1 1-1,1-1 1,0 0-1,0 1 1,1-1-1,-1 0 1,0 0-1,0 0 1,0 0-1,0 0 1,0 0-1,0 0 1,0 0-1,0 0 1,0 0-1,0-1 1,0 1 0,0 0-1,0-1 1,0 1-1,1-2 1,7-2 103,-1 0 0,0 0 1,0-1-1,9-8 1,35-27 348,-29 20-237,2 1 1,0 2-1,47-26 1,-67 41-227,1 0 0,-1 0-1,1 0 1,10-2 0,-14 4-7,-1 0-1,1 0 0,-1 0 1,1 0-1,-1 0 1,1 0-1,-1 0 1,1 0-1,-1 1 0,1-1 1,-1 0-1,0 1 1,1-1-1,-1 1 1,1 0-1,-1 0 0,0-1 1,0 1-1,1 0 1,-1 0-1,0 0 1,0 0-1,0 0 0,1 2 1,0 1-5,0 0 0,0 0 0,-1 0 0,1 0 0,-1 0 0,0 1 0,-1-1 0,1 0 0,-1 1 0,1 3 0,-3 48-55,1-48 48,-3 15-85,3-19-20,0 0 0,0 0 0,1 0-1,-1 0 1,1 0 0,0 0 0,1 5-1,-1-9 109,0 1-1,0-1 1,0 0-1,1 0 1,-1 1 0,0-1-1,0 0 1,0 0-1,1 1 1,-1-1-1,0 0 1,1 0-1,-1 0 1,0 1 0,0-1-1,1 0 1,-1 0-1,0 0 1,1 0-1,-1 0 1,0 0-1,1 0 1,-1 0-1,0 0 1,1 0 0,-1 0-1,0 0 1,1 0-1,-1 0 1,0 0-1,1 0 1,-1 0-1,0 0 1,1 0 0,-1 0-1,0 0 1,0-1-1,1 1 1,-1 0-1,0 0 1,1 0-1,-1-1 1,0 1-1,0 0 1,1-1 0,12-8-280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7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0 13123,'-5'11'4646,"-17"28"-2866,-5 11-1479,1-6-112,11-20-168,1 1 1,1 0-1,-16 48 0,28-61-356,6-9 864,-4-4-494,0 1 0,1-1 0,-1 1 0,0-1 0,0 1 0,0-1 0,0 0-1,0 0 1,0 0 0,0 1 0,0-1 0,-1 0 0,1 0 0,1-2 0,6-12 47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13091,'0'1'34,"0"-1"1,0 0 0,0 0-1,0 0 1,0 0 0,0 0-1,0 0 1,0 0-1,0 0 1,0 0 0,0 0-1,0 1 1,0-1 0,0 0-1,0 0 1,0 0 0,0 0-1,0 0 1,0 0-1,0 0 1,0 0 0,1 0-1,-1 0 1,0 0 0,0 0-1,0 0 1,0 0 0,0 0-1,0 0 1,0 0-1,0 1 1,0-1 0,0 0-1,0 0 1,1 0 0,-1 0-1,0 0 1,0 0 0,0 0-1,0 0 1,0 0-1,0 0 1,0 0 0,0 0-1,0-1 1,0 1 0,0 0-1,1 0 1,-1 0-1,0 0 1,0 0 0,0 0-1,0 0 1,0 0 0,0 0-1,0 0 1,0 0 0,0 0-1,0 0 1,0 0-1,0 0 1,0 0 0,0 0-1,0-1 1,1 1 0,-3 12 1211,-7 15 7,-10 20-394,-69 173-134,82-195-1122,9-21-171,7-12-93,7-14-795,20-31 0,-18 25 950,6-10-187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8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29 10666,'28'-19'1978,"-28"19"-1899,0 1 1,1-1-1,-1 0 0,0 1 0,0-1 1,0 1-1,0-1 0,0 1 1,1-1-1,-1 1 0,0-1 0,0 1 1,0-1-1,0 1 0,0-1 1,-1 0-1,1 1 0,0-1 0,0 1 1,0-1-1,0 1 0,0-1 1,-1 1-1,1-1 0,0 0 0,0 1 1,-1-1-1,1 1 0,-1-1 1,-7 21 735,0-6-541,-64 132 1066,57-112-1235,1 2 0,-11 42-1,24-62-61,1-17-47,1 0 0,-1 0 1,0 0-1,0 0 0,1 0 0,-1 0 1,0 0-1,1 0 0,-1 0 0,0 0 1,1 0-1,-1 0 0,0 0 1,0 0-1,1 0 0,-1 0 0,0-1 1,0 1-1,1 0 0,-1 0 0,0 0 1,0 0-1,1-1 0,-1 1 1,0 0-1,0 0 0,0-1 0,0 1 1,1-1-1,20-26-394,-20 26 380,13-20-207,95-129-3201,-86 122 2669,1 1-1,1 1 0,31-25 1,-22 28 1059,-32 24 1108,-5 5-741,-6 6 106,1-3-232,-59 70 1754,61-70-2195,0-1 0,1 1 0,-1 0 0,2 1 0,-1-1 0,2 1 0,-5 16 0,7-26-102,1 1 0,0 0 1,0-1-1,0 1 1,0-1-1,0 1 0,-1 0 1,1-1-1,0 1 0,0 0 1,0-1-1,1 1 0,-1-1 1,0 1-1,0 0 1,0-1-1,0 1 0,1-1 1,-1 1-1,0-1 0,0 1 1,1 0-1,0 0 0,-1-1-9,1 0-1,-1 0 0,1 0 0,-1 0 0,1 0 0,-1 1 0,1-1 0,0-1 0,-1 1 0,1 0 0,-1 0 0,1 0 0,-1 0 0,1 0 0,-1 0 0,1-1 0,0 1 1,-1 0-1,1 0 0,0-1 0,30-22-393,-27 19 426,24-19-119,0-2-52</inkml:trace>
  <inkml:trace contextRef="#ctx0" brushRef="#br0" timeOffset="1">490 0 14003,'-13'13'1216,"-1"6"-864,0 1-144,-5 4 384,3 2-143,3-3-161,5 0-176,8-10-400,8-6-128,8-10-729,4-7 929,7-9-160,2-4-184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9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12267,'0'0'27,"0"0"0,0 0 1,0 0-1,0 0 0,0 0 1,0 0-1,0 0 0,0 0 0,0 0 1,0 0-1,0 0 0,0 0 1,0 0-1,0 0 0,0 0 1,0 0-1,0 1 0,0-1 1,0 0-1,0 0 0,0 0 1,0 0-1,0 0 0,0 0 0,0 0 1,0 0-1,0 0 0,0 0 1,0 0-1,0 0 0,0 0 1,0 0-1,0 0 0,0 0 1,0 0-1,0 0 0,1 0 1,-1 0-1,0 0 0,0 0 0,0 0 1,0 0-1,0 0 0,0 0 1,0 0-1,0 0 0,0 0 1,0 0-1,0 0 0,0 0 1,0 0-1,0 0 0,0 0 1,0 0-1,0 0 0,-5 8 837,-12 15-106,10-13-279,-6 7-51,4-6-266,0 1 0,1 0 1,1 0-1,0 0 0,-10 25 0,17-37-167,0-1 1,0 1-1,1 0 0,-1 0 0,0 0 0,0 0 0,0 0 0,1 0 1,-1-1-1,0 1 0,0 0 0,0 0 0,1 0 0,-1 0 0,0 0 0,0 0 1,1 0-1,-1 0 0,0 0 0,0 0 0,0 0 0,1 0 0,-1 0 1,0 0-1,0 0 0,1 0 0,-1 0 0,0 0 0,0 0 0,0 1 0,1-1 1,-1 0-1,0 0 0,0 0 0,0 0 0,0 0 0,1 1 0,-1-1 0,0 0 1,0 0-1,0 0 0,0 0 0,0 1 0,1-1 0,-1 0 0,0 0 1,0 0-1,0 1 0,0-1 0,0 0 0,0 0 0,0 1 0,0-1 0,0 0 1,0 0-1,0 0 0,0 1 0,0-1 0,0 0 0,0 0 0,0 1 0,0-1 1,0 0-1,0 0 0,0 0 0,-1 1 0,1-1 0,0 0 0,19-11-485,38-34-1435,-28 21 428,2 1 0,35-19-1,-66 41 1483,1 1-1,0-1 0,-1 1 1,1-1-1,0 1 0,0-1 1,0 1-1,0 0 0,-1-1 1,1 1-1,0 0 0,0 0 1,0-1-1,0 1 0,0 0 1,0 0-1,0 0 0,0 0 0,0 0 1,1 1-1,-2-1 35,0 1 1,0 0-1,0 0 0,0-1 0,0 1 0,0 0 1,0-1-1,0 1 0,0 0 0,0-1 0,0 1 1,-1 0-1,1-1 0,0 1 0,0 0 0,-1-1 1,1 1-1,-1-1 0,1 1 0,-1 0 0,-29 40 1468,27-38-1323,-76 102 5240,76-100-4704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35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 13083,'-3'-5'912,"4"1"-792,-1 2-88,3 2 232,3 5-224,5-1-224,1 0-48,1-1 160,1 0-72,5-1-40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37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 7882,'-1'-2'904,"-1"2"-592,-1 0 320,2 2-656,-2 1-1800,9-2-1361,-3-1 2609,0 0 952,-1 0-328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38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1975 14 8810,'-44'-9'5719,"33"7"-5661,-1 1 0,1 0 1,-22 1-1,-87 10-17,98-8 27,-36-4 0,37 1-34,0 0 1,-22 3-1,-90 3 30,98-5 197,19 1-290,1 1 0,-1 0 0,-16 5 0,-37 5-83,-116 13 53,71-8 42,104-16 56,0-1 0,0 0-1,0 0 1,0-1 0,0 0-1,0 0 1,1-1 0,-1-1-1,-13-5 1,6 4-38,-1 1 0,0 0-1,0 1 1,0 1 0,0 1 0,0 0 0,-36 6 0,-253 37 180,253-40 301,43-3-363,1 0 0,0 1-1,0 0 1,0 0 0,-1 1 0,-12 4 0,13-2-131,1-2 1,-1 1 0,-1-1 0,1-1 0,0 0 0,0 0-1,0-1 1,-13-1 0,-11-3-536,-36-10 0,61 12 395,-1 0-34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45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12195,'26'0'432,"0"-1"1,-1 0-1,1-2 1,25-6 0,13-2-47,580-55 1049,22-3-1261,164-63 406,-828 131-618,-1 1 0,0 0 0,1-1-1,-1 1 1,1 0 0,-1 0 0,0 0 0,1 0 0,-1 1 0,0-1 0,1 0 0,-1 0-1,0 1 1,1-1 0,-1 1 0,0-1 0,0 1 0,1 0 0,-1-1 0,0 1 0,0 0-1,0 0 1,0 0 0,0 0 0,0 0 0,0 0 0,1 1 0,11 10-793,-8-8 495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49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12 670 11963,'-8'9'879,"5"-5"635,6-5-104,17-12-591,172-79 321,92-47-761,-174 78-336,-2-6-1,-4-4 1,110-96 0,-199 155-43,-11 9-2,1-1 0,0 0 0,-1 0 0,0 0 0,0-1 0,0 1 1,-1-1-1,1 0 0,2-6 0,-6 11 1,1 0 0,-1 0 0,0-1 0,0 1 0,0 0-1,0 0 1,1 0 0,-1-1 0,0 1 0,0 0 0,0 0 0,0 0 0,0-1 0,0 1 0,0 0 0,0 0 0,0-1 0,0 1 0,0 0-1,0 0 1,0-1 0,0 1 0,0 0 0,0 0 0,0-1 0,0 1 0,0 0 0,0 0 0,0-1 0,0 1 0,0 0 0,0 0 0,-1-1 0,1 1-1,0 0 1,0 0 0,0 0 0,0 0 0,-1-1 0,1 1 0,0 0 0,0 0 0,0 0 0,-1 0 0,1-1 0,0 1 0,0 0 0,-1 0-1,1 0 1,0 0 0,0 0 0,0 0 0,-1 0 0,1 0 0,0 0 0,0 0 0,-1 0 0,1 0 0,0 0 0,0 0 0,-1 0 0,1 0-1,-1 0 1,-18 6-72,18-5 64,-102 52-283,72-35 1017,-49 20 0,51-32-549,8-6 69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0.26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339 118 12475,'3'0'151,"1"0"0,-1 0 1,1 0-1,-1-1 0,0 0 0,1 1 1,-1-1-1,0 0 0,0-1 1,0 1-1,0 0 0,0-1 1,4-2-1,39-32 1697,-25 19-656,-13 11-661,-4 4-183,-1 0 0,1-1 0,-1 1 0,0-1 0,0 0 0,0 0 0,-1 0 0,1 0 0,-1 0-1,4-6 1,-6 8-280,-1 1 1,1-1-1,0 1 0,-1-1 0,1 1 0,-1 0 0,1-1 0,-1 1 0,1-1 0,-1 1 0,1 0 0,-1-1 0,1 1 0,-1 0 0,1 0 0,-1-1 1,0 1-1,1 0 0,-1 0 0,1 0 0,-1 0 0,0 0 0,1 0 0,-2 0 0,2 0-19,-7-1 106,0 1 1,-1 0-1,1 0 0,0 1 0,0 0 0,0 0 0,-11 4 0,-50 18 113,66-22-262,-27 11-57,1 1 0,0 2-1,-43 28 1,59-34-70,0 0 0,1 1 1,0 0-1,1 0 0,0 1 1,0 1-1,1-1 0,1 2 1,-14 24-1,21-36 81,1 1 0,-1 0 0,0 0 0,0 0 0,1-1 0,-1 1 0,1 0 0,-1 0 0,1 0 0,0 0 0,0 0 0,0 0 0,0 0 0,0 0 0,0 0 0,0 0 0,1 0 0,-1 0 0,1 0 0,0 0 0,-1 0 0,1-1 0,0 1 0,0 0 0,0 0 0,0-1 0,0 1 0,1-1 0,-1 1 0,0-1 0,1 1 0,-1-1 0,1 0 0,0 0 0,-1 0 0,1 0 0,2 2 0,8 1-126,-1 1 0,0-2 0,1 1 1,-1-2-1,15 3 0,-6-2-6,-11-1 111,6 1-26,-1 0 0,0 1 0,0 0 1,17 9-1,-28-12 73,0 1 1,0 0 0,-1-1-1,1 1 1,0 0-1,-1 1 1,0-1 0,0 0-1,1 1 1,-1-1 0,2 4-1,-4-4 9,1 0 1,0 0-1,0 0 0,-1 0 0,1 0 0,-1 0 0,1 0 0,-1 0 0,0 0 1,0 0-1,0 1 0,0-1 0,-1 0 0,1 0 0,0 0 0,-1 0 0,1 0 1,-3 3-1,0 2 28,0-1 0,0-1 0,-1 1 0,0 0 0,-1-1 0,1 0 0,-1 0 0,0 0 0,0-1 0,0 1 0,-8 3 0,-5 4 156,-1-1 0,-24 11 0,28-16-16,-1 0-1,1-1 1,-26 6-1,37-10-165,-1 0 1,0 0-1,0-1 0,0 0 1,1 1-1,-1-2 0,0 1 1,0 0-1,0-1 0,0 0 0,1 0 1,-1-1-1,0 1 0,1-1 1,0 0-1,-7-3 0,10 3-50,-1 1 0,1 0 0,0 0 0,0-1 0,-1 1 0,1-1-1,0 1 1,0-1 0,0 0 0,1 1 0,-1-1 0,0 0 0,1 1 0,-1-1-1,1 0 1,-1 0 0,1 0 0,0 1 0,0-1 0,0 0 0,0 0-1,0 0 1,0 0 0,0 1 0,1-1 0,0-2 0,0-1-18,1 1-1,-1-1 1,1 1 0,1 0 0,-1-1-1,0 1 1,1 0 0,0 0-1,4-3 1,22-21-517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15659,'0'-1'108,"1"1"0,-1 0 0,1-1 0,-1 1 0,0-1 0,1 1 1,-1-1-1,0 1 0,1-1 0,-1 1 0,0-1 0,0 0 0,1 1 0,-1-1 0,0 1 0,0-1 0,0 0 0,0 1 0,0-1 0,0 1 0,0-2 0,-10 1 1375,-21 13 199,21-8-1419,-50 25 594,-58 36 0,102-55-866,0 1 1,0 1-1,1 0 0,1 1 0,0 1 1,1 0-1,0 1 0,-13 22 1,22-32-4,1 0 0,0 1 1,1 0-1,-1 0 0,1 0 1,1 0-1,-1 0 0,1 0 1,0 0-1,0 1 0,1-1 1,-1 0-1,2 1 0,-1-1 1,1 0-1,-1 0 0,2 1 1,-1-1-1,1 0 0,0 0 1,0 0-1,1 0 0,-1-1 1,1 1-1,1-1 0,-1 1 1,1-1-1,0 0 0,0-1 1,0 1-1,1-1 0,0 1 1,-1-1-1,2-1 0,-1 1 1,0-1-1,1 0 0,-1 0 1,1 0-1,0-1 0,0 0 1,0 0-1,0-1 0,0 1 1,1-1-1,5 0 0,-2 0-141,0-1 0,-1 0 0,1-1-1,-1 0 1,1 0 0,-1-1-1,0-1 1,15-4 0,-8 0-20,0 0 0,-1-2 0,26-16 0,5-9-279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0.65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245 8 17564,'14'-7'1330,"-13"7"-1303,-1 0 0,0 0 0,0 0 0,0 0 0,0 0 0,1 0 0,-1 0 0,0 0 0,0 0 0,0 0 1,1 0-1,-1 0 0,0 0 0,0 0 0,0 0 0,0 1 0,1-1 0,-1 0 0,0 0 0,0 0 0,0 0 0,0 0 0,0 0 0,0 1 1,1-1-1,-1 0 0,0 0 0,0 0 0,0 0 0,0 0 0,0 1 0,0-1 0,0 0 0,0 0 0,0 0 0,0 1 0,0-1 0,0 0 0,0 0 1,-7 28 1347,6-24-1284,-15 46 658,1 0 1,-13 98-1,25-125-930,1 0 1,2 1 0,0-1-1,1 0 1,2 0-1,0 0 1,1 0 0,14 42-1,-12-52-914,-16-36-3463,-15-16 2948,-45-49-1,-38-27 6366,106 114-4593,1 0 1,0-1-1,0 1 1,-1 0 0,1-1-1,0 1 1,0-1-1,1 1 1,-1-1-1,0 1 1,-1-3-1,2 3-116,0 1-1,0 0 1,1 0 0,-1-1-1,0 1 1,0 0-1,0-1 1,0 1-1,0 0 1,0 0-1,0-1 1,1 1-1,-1 0 1,0 0-1,0-1 1,0 1-1,0 0 1,1 0-1,-1 0 1,0-1-1,0 1 1,1 0-1,-1 0 1,0 0-1,0 0 1,1-1-1,-1 1 1,0 0-1,1 0 1,-1 0-1,0 0 1,0 0-1,1 0 1,-1 0-1,0 0 1,1 0-1,-1 0 1,7 0 267,0 1 0,0-1 0,0 1 0,7 2 0,-9-2-376,40 9-93,0-2 0,88 2 0,-93-14-13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1.42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176 73 13971,'9'-19'1811,"-7"15"-1467,0-1-1,0 1 1,1 0 0,-1 0-1,1 0 1,0 0-1,0 0 1,0 0-1,1 1 1,-1 0-1,1 0 1,5-4-1,-9 7-320,0 0-1,0 0 1,0 0 0,1 0-1,-1 0 1,0-1-1,0 1 1,0 0-1,0 0 1,0 0-1,1 0 1,-1 0 0,0 0-1,0 0 1,0 0-1,0 0 1,1 0-1,-1 0 1,0 0-1,0 0 1,0 1 0,0-1-1,0 0 1,1 0-1,-1 0 1,0 0-1,0 0 1,0 0-1,0 0 1,0 0 0,0 0-1,1 1 1,-1-1-1,0 0 1,0 0-1,0 0 1,0 0-1,0 0 1,0 0 0,0 1-1,0-1 1,0 0-1,0 0 1,0 0-1,2 13 404,-5 14-78,-10 10-175,-1-1 1,-29 55 0,13-32-127,3-3-11,-4 8 18,-27 79 0,54-133-51,1 1 1,0 0-1,1 1 1,-1 14-1,2-24-2,1 1 0,0-1 0,0 1 0,0-1 0,1 0 0,-1 1 1,0-1-1,1 0 0,0 1 0,-1-1 0,1 0 0,0 0 0,0 1 0,0-1 0,1 0 0,-1 0 0,0 0 0,1 0 0,-1-1 0,1 1 0,0 0 0,-1-1 0,1 1 0,0-1 0,0 1 0,4 1 0,1 0 1,1-1-1,-1 0 1,1-1-1,0 1 1,0-1-1,0-1 1,0 0-1,-1 0 1,16-2-1,75-18-111,-87 18 67,228-74-1782,-201 62 1470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2.94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 16075,'9'11'1633,"4"-1"-1089,13-3-144,7 0 664,17 1-384,3-4-32,13-1-111,1 0-129,1-5-408,-1 1-352,-17-2-521,-11-1 737,-26 4-168,-10 4-152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3.38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35 16996,'29'4'1672,"17"-2"-1008,1-5-264,10-3 584,5 0-215,-3-1-641,-2 0-480,-18 1 440,-9 3-192,-20 0-225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4.7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57 14883,'10'-6'378,"0"-1"-1,0 1 1,0 1-1,1 0 1,0 0-1,-1 1 1,2 1-1,-1 0 0,15-3 1,-5 3-239,0 1 0,0 1 0,0 1 0,27 2 0,-46-1-139,1-1-1,0 1 0,0-1 0,0 1 0,0 0 0,0 0 0,-1 0 1,1 0-1,0 1 0,-1-1 0,1 1 0,2 1 0,-5-2 1,1-1 0,-1 0-1,0 1 1,1-1 0,-1 1 0,0-1 0,1 1-1,-1-1 1,0 1 0,0 0 0,1-1-1,-1 1 1,0-1 0,0 1 0,0-1-1,0 1 1,0 0 0,0-1 0,0 1 0,0-1-1,0 1 1,0 0 0,0 0 0,-1 0 1,1 1 0,-1-1 0,0 0 0,1 0 0,-1 1 0,0-1 0,0 0 0,0 0 0,0 0 0,0 0 0,-1 0 0,1 0 0,-2 1 0,-15 8 34,-1 0 0,-37 14 0,33-15 15,-34 18 0,56-26-49,-1 0-1,0 0 1,1 0-1,-1 1 1,0-1-1,1 0 1,0 1-1,-1-1 1,1 1-1,0-1 1,-2 3-1,3-3-1,0-1 0,0 1 0,0-1 0,0 1 0,0-1 0,0 1 0,0-1 0,0 1 0,0-1 0,0 1 0,0-1 1,0 1-1,0 0 0,0-1 0,1 1 0,-1-1 0,0 1 0,0-1 0,0 0 0,1 1 0,-1-1 0,0 1 0,1-1 0,-1 1 0,0-1 0,1 0 0,-1 1 0,1-1 0,-1 0 0,1 1 0,-1-1 0,1 0 0,-1 0 0,1 1 0,-1-1 0,1 0 0,-1 0 0,1 0 0,-1 0 0,1 0 0,0 1 1,18 3-80,-1 0 1,1-1 0,0-1 0,25 0 0,-29-2 14,0 1-1,0 0 0,0 0 1,-1 2-1,1 0 1,-1 0-1,1 2 1,18 7-1,-30-10 61,-1-1 1,0 0-1,0 1 1,0-1-1,0 1 0,0 0 1,0 0-1,0 0 1,0 0-1,-1 0 1,1 0-1,-1 0 0,0 0 1,1 1-1,-1-1 1,0 0-1,0 1 0,-1-1 1,1 1-1,0-1 1,-1 1-1,0-1 1,1 1-1,-1 0 0,0-1 1,0 1-1,-1-1 1,1 1-1,0 0 1,-1-1-1,0 1 0,1-1 1,-1 1-1,-2 2 1,0 3 58,-1-1 0,1 0 0,-2 0 0,1 0 0,-1 0 0,0-1 0,0 0 0,-1 0 0,-12 11 0,1-7 167,0 1 0,0-2 0,0 0 0,-1-2 0,-1 0-1,1 0 1,-1-2 0,0 0 0,-1-1 0,1-2 0,0 1 0,-1-2 0,-35-2 0,36-3-1290,18 4 1005,1 0 0,-1 0 0,1-1-1,-1 1 1,1-1 0,-1 1 0,1 0 0,-1-1-1,1 1 1,0-1 0,-1 1 0,1-1 0,0 1 0,-1-1-1,1 1 1,0-1 0,-1 0 0,1 1 0,0-1-1,0 1 1,0-1 0,0 0 0,0 1 0,-1-1-1,1 1 1,0-1 0,0 0 0,1 0 0,0-10-547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5.14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0 16396,'5'10'1536,"0"3"-1200,-5 9-144,0 8 648,0 6-440,-2 2-136,1 2-272,-1 2-152,1-11-400,1-2-144,0-12 528,0-5-128,0-11-120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5.68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148 7 14427,'-1'-1'61,"-1"1"-1,1-1 1,0 0-1,0 1 1,0-1 0,-1 0-1,1 1 1,0 0-1,0-1 1,-1 1 0,1 0-1,-1-1 1,1 1-1,0 0 1,-1 0-1,1 0 1,0 0 0,-1 1-1,1-1 1,0 0-1,-1 0 1,1 1 0,0-1-1,-1 1 1,1-1-1,0 1 1,0 0-1,0-1 1,-2 2 0,-37 24 630,33-20-581,0 1 1,0-1-1,0 1 1,1 0 0,1 1-1,-1-1 1,1 1-1,-5 11 1,9-17-105,0 0-1,0 0 1,0 0 0,0 0-1,1 0 1,-1 0 0,1 0-1,-1 0 1,1 0 0,0 1-1,0-1 1,0 0 0,0 0-1,0 0 1,1 1 0,-1-1 0,1 0-1,-1 0 1,1 0 0,0 0-1,0 0 1,0 0 0,0 0-1,0 0 1,0 0 0,0-1-1,1 1 1,-1 0 0,1-1-1,-1 1 1,1-1 0,0 1-1,0-1 1,-1 0 0,1 0-1,0 0 1,0 0 0,0 0-1,0 0 1,4 1 0,15 4 3,0 0-1,1-2 1,-1 0 0,1-2 0,0 0-1,32-2 1,-30 0-2,0 0 0,-1 2 0,1 1 0,-1 0 0,29 9 0,-49-11-7,-1-1 1,1 1-1,-1 0 0,0 0 1,1 1-1,-1-1 1,0 0-1,0 1 1,0-1-1,0 1 1,0 0-1,0-1 1,-1 1-1,1 0 1,-1 0-1,1 0 1,-1 0-1,0 1 1,1-1-1,0 3 0,-2-2 6,1 0-1,0 1 1,-1-1-1,0 0 0,0 1 1,0-1-1,0 1 1,-1-1-1,1 0 0,-1 1 1,0-1-1,0 0 0,-1 4 1,-3 4 47,0-1-1,0 1 1,-2-1 0,1-1-1,-1 1 1,0-1 0,-13 12-1,12-14 23,0-1-1,0 0 0,0 0 1,-1-1-1,0 0 0,0 0 1,0-1-1,-1 0 0,1-1 1,-1 0-1,0-1 0,-14 2 0,20-3-48,0-1 0,0 1 0,0-1-1,0 0 1,0-1 0,0 1-1,0-1 1,0 0 0,0 1 0,0-2-1,0 1 1,1 0 0,-1-1-1,0 0 1,1 0 0,-1 0 0,1 0-1,0 0 1,0-1 0,0 0-1,0 1 1,0-1 0,0 0 0,1 0-1,-1-1 1,1 1 0,0-1-1,0 1 1,0-1 0,1 1 0,-1-1-1,1 0 1,-2-6 0,2 2-16,0 0-1,1 0 1,0 0 0,0 0 0,0 0 0,1 0 0,0 0-1,1 0 1,0 0 0,0 1 0,0-1 0,1 1 0,0-1-1,1 1 1,0 0 0,0 0 0,10-12 0,2-2-9,1 1 1,1 1 0,1 0-1,23-17 1,12-1 23,-41 29 93,0 0 0,-1-1-1,0 0 1,20-20 0,-32 28-103,1 1 0,-1 0 0,0-1 1,1 1-1,-1 0 0,0-1 0,1 1 1,-1-1-1,0 1 0,0-1 0,1 1 1,-1-1-1,0 1 0,0 0 0,0-1 1,0 1-1,0-1 0,0 1 0,1-1 1,-1 1-1,0-1 0,-1 1 0,1-1 1,0 1-1,0-1 0,0 1 0,0-1 1,0 1-1,-1-2 0,1 2 6,-1-1 1,0 0-1,0 1 0,1-1 0,-1 0 1,0 1-1,0-1 0,0 1 0,0 0 1,0-1-1,0 1 0,0 0 0,-2-1 1,-33-1 269,22 2-471,1 1 0,0 0-1,0 1 1,0 1-1,0 0 1,0 1 0,0 0-1,1 1 1,0 0-1,0 1 1,0 0-1,1 1 1,-18 14 0,16-7-251,10-1-116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6.7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62 13891,'0'-3'290,"1"1"1,0 0-1,-1-1 1,1 1-1,0 0 0,0 0 1,1 0-1,-1 0 1,0-1-1,1 2 0,-1-1 1,1 0-1,-1 0 1,1 0-1,0 1 0,0-1 1,0 1-1,0 0 1,0-1-1,0 1 1,0 0-1,0 0 0,1 0 1,-1 0-1,0 1 1,1-1-1,-1 1 0,5-1 1,13-1 73,-1 1 0,1 1 0,0 1 0,0 1 0,32 6 0,33 3-236,-76-10-93,59-1-295,-63 0 148,0 0-1,0-1 0,0 0 1,0 0-1,0 0 0,0-1 1,0 0-1,-1 0 0,1 0 1,7-5-1,-3-2-120,-7 1-98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8.15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58 15307,'10'-7'495,"0"0"-1,1 1 1,0 1-1,0 0 1,0 0-1,1 1 1,-1 0-1,1 1 1,0 1-1,12-2 1,14 1 376,70 1 0,-104 2-845,59 5 225,-59-5-245,-1 1 0,1 0 1,-1-1-1,0 1 0,1 0 0,-1 1 0,0-1 0,0 0 0,0 1 1,0 0-1,0 0 0,0 0 0,0 0 0,4 5 0,-7-7-6,0 1 0,1-1 0,-1 1 1,0-1-1,0 1 0,1-1 0,-1 1 0,0-1 0,0 1 0,0-1 0,0 1 0,0-1 0,0 1 0,0-1 0,0 1 1,0 0-1,0-1 0,0 1 0,0-1 0,0 1 0,0-1 0,0 1 0,0-1 0,-1 1 0,1-1 0,-1 2 0,-13 11 5,-25 5 12,37-17-14,-105 29 32,107-30-38,0 0 0,0 0 0,0 0 0,-1 0 0,1 0 1,0 0-1,0 0 0,0 0 0,0 0 0,-1 0 1,1 0-1,0 0 0,0 0 0,0 1 0,0-1 0,-1 0 1,1 0-1,0 0 0,0 0 0,0 0 0,0 1 1,0-1-1,0 0 0,0 0 0,0 0 0,0 0 0,-1 1 1,1-1-1,0 0 0,0 0 0,0 0 0,0 1 1,0-1-1,0 0 0,0 0 0,0 0 0,0 0 0,0 1 1,0-1-1,0 0 0,1 0 0,-1 0 0,0 0 1,0 1-1,0-1 0,0 0 0,0 0 0,0 0 0,0 0 1,0 1-1,0-1 0,1 0 0,-1 0 0,0 0 1,0 0-1,0 0 0,0 0 0,1 1 0,8 6-92,7 1-39,11 7-188,0 0 0,34 28 0,-55-38 266,0 0-1,-1-1 1,1 2-1,-2-1 1,1 1-1,0-1 1,-1 1-1,0 0 1,0 1-1,-1-1 1,0 1-1,0 0 1,0-1-1,-1 1 1,0 1-1,1 6 1,-3-9 60,0-1 1,-1 1 0,1 0-1,-1-1 1,0 1-1,0 0 1,0-1 0,-1 1-1,1-1 1,-1 0 0,0 0-1,0 1 1,-1-1-1,0 0 1,1-1 0,-1 1-1,0 0 1,-1-1 0,1 0-1,0 0 1,-1 0-1,-6 4 1,-6 4 151,-1-2 0,0 1 0,0-2 0,-21 7 1,17-7 91,0-2 0,-34 7 0,46-12-262,1 1-1,-1-2 1,0 1-1,1-1 1,-1 0-1,0-1 1,1 0 0,-1-1-1,-10-2 1,17 3-54,1 1 0,-1-1 0,1 0 0,0 0 0,-1 0 0,1 0 0,0 0 0,-1 0 0,1 0 0,0 0 0,0 0 0,0 0 0,0-1 0,0 1 0,0-1 0,0 1 0,1 0 0,-1-1 0,0 1 1,1-1-1,-1 0 0,1 1 0,-1-1 0,1 1 0,0-1 0,0-2 0,0-2-61,0 0 0,1 0 0,-1 1 0,1-1 0,4-11 0,6-17-519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8.5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150 1 14531,'7'11'1424,"9"11"-807,2-2-209,5 8 704,3 2-376,0 8-152,-2 0-48,-8 13-176,-6 3-120,-11 12-136,-8 4-32,-12 2-40,-7 1 0,-10-4-136,-4-6-216,-8-13 296,-10-10-56,-6-18-24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14635,'-1'0'49,"1"0"0,0 0 1,-1 0-1,1 0 0,0 0 0,0 1 0,-1-1 0,1 0 0,0 0 0,0 0 0,-1 1 1,1-1-1,0 0 0,0 0 0,0 1 0,0-1 0,-1 0 0,1 0 0,0 1 1,0-1-1,0 0 0,0 1 0,0-1 0,0 0 0,0 0 0,0 1 0,0-1 1,0 0-1,0 1 0,0 0 0,0-1 24,0 1 0,0-1 0,0 0 0,0 1 0,0-1 0,0 1 0,-1-1 0,1 1 0,0-1 0,0 1 0,0-1 0,0 0 0,-1 1 0,1-1 0,0 1 0,0-1 0,-1 0 0,1 1 0,0-1 0,0 0 0,-1 1 0,1-1 0,0 0 0,-1 1 0,1-1 0,-1 0 0,1 0 0,0 1 0,-1-1 0,1 0 0,-1 0 0,1 0 0,-1 0 0,1 0 0,-1 0 0,1 1 0,0-1 0,-1 0 0,1 0 0,-2-1 0,-3 1 299,-1-1 1,1 1-1,-1 0 1,1 0-1,-1 1 1,1 0 0,-1 0-1,1 0 1,-1 0-1,1 1 1,-10 4-1,8-2-375,0 1 0,0 0 0,0 0 0,1 0 0,0 1 0,0-1 0,-8 11 0,8-8 5,0 0 0,0 1 1,0 0-1,1 0 0,1 0 0,-1 0 0,1 1 0,1 0 0,0 0 1,-3 19-1,5-24-14,1 1-1,-1 0 1,1-1 0,1 1 0,-1 0 0,1-1 0,0 1-1,0-1 1,1 1 0,-1-1 0,1 0 0,0 0 0,1 0-1,-1 0 1,1 0 0,0 0 0,0 0 0,1-1 0,-1 0-1,1 1 1,6 4 0,-2-3-64,1 0 0,0 0 0,1-1-1,-1-1 1,1 1 0,0-1 0,0-1 0,0 0 0,0 0 0,1-1-1,-1-1 1,1 0 0,-1 0 0,1-1 0,14-1 0,-13 0-115,0 0 1,0-1 0,-1 0-1,1-1 1,0 0 0,-1-1-1,0 0 1,0-1-1,0 0 1,0-1 0,-1 0-1,0-1 1,11-9-1,-4-3-306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9.09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203 15 14539,'5'-4'507,"10"-6"1238,-13 11-863,-6 9-142,-16 26-369,-120 246 773,127-251-1108,2 0 0,2 1 0,1 1 0,1-1 0,2 1 0,1 0 0,0 47 0,5-65-51,0 0 1,0 0-1,2 0 0,-1-1 0,2 1 0,0-1 0,1 0 0,0 0 0,8 13 0,-8-19 6,0 0-1,0-1 0,1 0 0,0 0 1,0 0-1,1 0 0,0-1 0,0 0 1,0-1-1,1 0 0,0 0 0,0 0 1,0-1-1,0 0 0,1-1 0,9 3 1,14 2-32,35 3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9.81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 6 15315,'-2'4'393,"0"0"-1,1 0 1,0 0-1,-1 0 0,2 1 1,-1-1-1,0 0 1,1 1-1,0-1 1,0 1-1,0-1 1,1 0-1,1 7 0,-2-9-325,1 0-1,0 1 1,-1-1 0,1 0-1,0 0 1,0 0-1,0 0 1,1 0-1,-1 0 1,0 0-1,1 0 1,-1 0 0,1-1-1,0 1 1,-1-1-1,1 1 1,0-1-1,0 1 1,0-1-1,0 0 1,0 0-1,0 0 1,1 0 0,-1-1-1,0 1 1,4 0-1,-3 0-54,-1-1-1,0 0 1,0 0-1,0-1 0,0 1 1,0 0-1,0-1 1,0 1-1,0-1 1,0 0-1,0 1 1,-1-1-1,1 0 1,0 0-1,0-1 0,-1 1 1,1 0-1,2-3 1,-1 1 15,-1 1 1,1-1 0,-1 0-1,0 0 1,0 0-1,0-1 1,-1 1-1,1 0 1,-1-1 0,2-4-1,-2 6-3,-1-1 0,1 0 0,-1 1 0,0-1-1,0 1 1,0-1 0,0 0 0,0 1 0,0-1 0,0 1-1,-1-1 1,0 1 0,1-1 0,-2-2 0,1 3-8,0 1 0,0 0-1,0-1 1,0 1 0,0 0 0,0-1 0,0 1 0,-1 0-1,1 0 1,0 0 0,-1 0 0,1 0 0,-1 1 0,1-1 0,-1 0-1,1 1 1,-1-1 0,1 1 0,-1-1 0,0 1 0,1 0-1,-1-1 1,-2 1 0,2 0-21,0 0 0,0 1 1,0-1-1,0 0 0,0 1 0,0-1 0,0 1 0,0 0 0,0 0 0,1 0 1,-1 0-1,0 0 0,0 0 0,1 0 0,-1 0 0,1 0 0,-1 1 0,1-1 1,0 1-1,-1-1 0,1 1 0,0 0 0,0-1 0,0 1 0,0 0 1,1 0-1,-2 3 0,1-4-42,1 0-1,-1 0 1,1 1 0,0-1 0,0 0 0,-1 0-1,1 0 1,0 1 0,0-1 0,0 0 0,0 0-1,0 1 1,1-1 0,-1 0 0,0 0 0,1 0-1,-1 1 1,0-1 0,1 0 0,-1 0 0,1 0-1,0 0 1,-1 0 0,1 0 0,0 0 0,0 0-1,-1 0 1,1 0 0,0-1 0,0 1 0,0 0-1,0 0 1,0-1 0,0 1 0,1-1 0,-1 1 0,0-1-1,0 1 1,0-1 0,0 0 0,1 1 0,1-1-1,14 0-337,1-2-109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08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20 884 11995,'-19'21'918,"18"-11"-540,2-10-354,-1 1 1,1-1-1,-1 1 1,1-1 0,-1 0-1,1 1 1,-1-1-1,1 0 1,0 1-1,-1-1 1,1 0-1,0 0 1,-1 0-1,1 0 1,0 0-1,-1 0 1,1 0 0,0 0-1,0 0 1,5 0 113,0-1 1,-1 0 0,1 0 0,-1-1 0,1 0 0,-1 0 0,0 0 0,0 0 0,0-1-1,6-3 1,50-39 871,-49 35-793,292-259 2756,-134 113-2236,201-155-1493,-351 294 429,-12 11 246,0-1 0,0 0 0,-1 0 1,0 0-1,-1-1 0,7-10 0,3-10-304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0.06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0 174 15691,'1'-6'190,"-1"0"0,1 0-1,-1 0 1,2 1 0,-1-1 0,1 0-1,0 1 1,0-1 0,0 1-1,1 0 1,0-1 0,0 1-1,0 0 1,0 1 0,1-1 0,0 1-1,0-1 1,0 1 0,1 0-1,0 1 1,-1-1 0,7-3-1,2-1 78,0 1-1,0 0 1,1 1-1,0 0 1,0 1-1,1 1 1,24-5-1,-32 8-215,1 0 1,-1 0-1,1 1 1,-1 0-1,1 0 0,-1 1 1,1 0-1,7 2 0,-13-3-43,-1 1-1,1-1 0,0 1 0,0 0 1,-1 0-1,1 0 0,0 0 0,-1 0 0,1 0 1,-1 1-1,0-1 0,1 0 0,-1 1 1,0-1-1,0 1 0,0-1 0,0 1 0,0 0 1,0-1-1,0 1 0,-1 0 0,1 0 1,0 0-1,-1-1 0,0 1 0,1 0 0,-1 0 1,0 0-1,0 0 0,0 0 0,0 0 0,0 0 1,-1 0-1,1-1 0,-1 1 0,0 4 1,-2 3 7,-1 0 0,1-1 0,-1 1 0,-1 0 0,0-1 0,0 0 0,-1 0 0,1-1 1,-12 12-1,-9 6 54,-32 26 1,40-38-32,-35 20-1,36-23-54,16-10 7,0 0 1,1 0 0,-1 1 0,1-1 0,-1 0-1,1 1 1,-1-1 0,0 0 0,1 1 0,-1-1-1,1 1 1,0-1 0,-1 1 0,1-1 0,-1 1-1,1-1 1,0 1 0,-1 0 0,1-1 0,0 1-1,0-1 1,-1 2 0,1-1 1,1-1 1,-1 0-1,0 1 0,1-1 1,-1 1-1,0-1 1,1 1-1,-1-1 0,0 0 1,1 1-1,-1-1 1,1 0-1,-1 1 0,1-1 1,-1 0-1,1 0 1,-1 0-1,1 1 0,-1-1 1,1 0-1,0 0 0,39 6-228,-32-5 185,15 1-90,-1 1 1,0 1 0,0 1-1,41 15 1,-59-19 118,1 1 0,0 1 0,-1-1 0,0 1 1,1-1-1,-1 1 0,0 0 0,0 1 0,-1-1 0,1 1 0,-1 0 0,1 0 0,-1 0 0,0 0 1,-1 0-1,1 1 0,-1-1 0,0 1 0,0 0 0,0-1 0,-1 1 0,0 0 0,0 0 1,0 0-1,0 0 0,-1 0 0,0 10 0,-1-2 70,-2 0 0,1 0 0,-2-1 0,1 1 0,-2 0 0,0-1 0,0 0 0,-1 0 0,-1-1 0,0 0 0,-15 19 0,3-7 235,0-2 0,-2 0 1,0-1-1,-32 22 0,43-35-222,-1 0-1,0 0 0,0-1 1,-1 0-1,1-1 1,-19 5-1,30-10-87,-1 0-1,1 0 1,0 1 0,0-1-1,0 0 1,-1 0 0,1 0-1,0 0 1,0 0 0,0 0-1,-1 0 1,1 0 0,0 0-1,0 0 1,0 0 0,-1 0-1,1 0 1,0 0 0,0-1-1,0 1 1,0 0 0,-1 0-1,1 0 1,0 0 0,0 0-1,0 0 1,0 0 0,-1-1-1,1 1 1,0 0 0,0 0-1,0 0 1,0 0 0,0 0-1,0-1 1,-1 1 0,1 0-1,0 0 1,0 0 0,0-1-1,0 1 1,0 0 0,0 0-1,0 0 1,0-1 0,0 1-1,0 0 1,0 0 0,0 0-1,0-1 1,0 1 0,0 0-1,0 0 1,0 0 0,0-1-1,0 1 1,0 0 0,1 0-1,-1 0 1,0-1 0,5-10-222,11-4-147,7-4-145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0.46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60 1 16131,'9'25'1497,"-11"10"-937,-6-1-208,-5 5 920,1 4-664,1 0-216,2-2 1,2-8-193,1-4-192,5-9-489,2-5-199,5-14-648,1-7 1032,1-11-208,0-12-216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0.82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169 0 16708,'-3'2'156,"-1"0"1,1 0 0,0 1 0,-1-1 0,1 1 0,0-1 0,1 1 0,-1 0 0,0 0-1,1 1 1,0-1 0,-4 6 0,0 1 85,-11 14-76,2 2-1,1 1 0,1-1 0,1 2 1,1 0-1,2 0 0,1 1 1,1 0-1,1 1 0,2-1 0,1 1 1,1 0-1,3 46 0,1-65-124,-1 1-1,2-1 1,-1 0-1,2 1 1,-1-1-1,2 0 1,-1-1-1,13 21 1,-14-27-14,-1-1 0,1 1-1,0 0 1,0-1 0,0 0 0,0 0 0,1 0 0,-1 0 0,1 0 0,0-1 0,0 0 0,0 1 0,0-1-1,0-1 1,0 1 0,1-1 0,-1 0 0,1 0 0,-1 0 0,1 0 0,-1-1 0,1 1 0,-1-1 0,1-1 0,5 0-1,1-1 65,0-1 0,0-1 0,0 1-1,0-2 1,-1 0 0,1 0 0,-1-1-1,-1 0 1,1 0 0,12-13 0,-16 14-23,0 0-1,0-1 1,-1 1 0,0-1 0,-1 0 0,1-1 0,-1 1 0,0-1 0,0 0 0,-1 0 0,0 0-1,0 0 1,-1-1 0,0 1 0,0-1 0,0-11 0,-2 14-73,-1 0 1,1 1-1,-1-1 0,-1 0 1,1 0-1,-1 0 1,1 1-1,-1-1 0,-1 1 1,1-1-1,-1 1 0,1 0 1,-1 0-1,-1 0 1,1 1-1,0-1 0,-1 1 1,0-1-1,0 1 0,0 0 1,0 1-1,0-1 1,0 1-1,-1-1 0,1 1 1,-1 1-1,-6-3 0,7 3-130,-1-1 0,0 1-1,0 0 1,0 0-1,0 0 1,0 0 0,1 1-1,-1 0 1,0 0-1,0 1 1,0-1 0,0 1-1,0 0 1,0 0-1,0 1 1,1-1 0,-1 1-1,1 0 1,-1 0-1,1 1 1,0-1 0,-1 1-1,1 0 1,1 0-1,-1 0 1,0 1 0,-3 4-1,0 6-611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5.56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 78 18364,'-4'2'1136,"11"-2"-1024,14-2 0,17-5 128,16-1-88,15-2-40,5-2-16,7 1 32,-1-1-40,-10 4-256,-8 2-264,-23 3 648,-14 3-272,-17 6-16,-8 2-56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5.9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 8194,'7'21'8153,"13"-1"-6960,9-8-729,8-11-184,8 1 720,6-2-616,2-2-120,0-4-568,-2-5 496,-7-3-192,-7-2-136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6.78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227 48 11707,'-1'-2'115,"-1"-1"0,0 1 1,0 0-1,0 0 1,0 0-1,0 0 1,0 0-1,-1 0 1,1 1-1,-1-1 1,1 1-1,-1-1 1,1 1-1,-1 0 1,0 0-1,0 0 1,-5 0-1,4 1 11,-1-1 1,1 2-1,0-1 0,-1 0 0,1 1 0,-1 0 1,1 0-1,0 0 0,0 1 0,-8 3 0,3 0 23,0 0 0,0 1 0,0 0 0,1 1 0,0-1 0,0 2 0,1-1-1,0 1 1,-8 11 0,10-11-49,0 1 0,0 0 0,1 0 0,0 1 0,1-1-1,0 1 1,-2 11 0,4-17-62,1-1-1,-1 1 0,1 0 1,0 0-1,0 0 0,1 0 1,-1 0-1,1-1 0,2 8 1,-3-9-14,1 0 0,0 0 0,0-1-1,1 1 1,-1 0 0,0 0 0,0 0 0,1-1 0,-1 1 0,1-1 0,0 1 0,-1-1 0,1 0 0,0 1 0,0-1-1,0 0 1,0 0 0,2 1 0,2-1 37,1 1 1,-1-1-1,0-1 0,0 1 0,1-1 0,-1 0 1,0 0-1,1-1 0,-1 1 0,0-1 0,0-1 1,0 1-1,9-4 0,0-1 91,0-1 1,0 0-1,-1-1 1,15-10-1,-17 10 40,-1 0 0,0-1 0,0-1 0,-1 0 0,0 0 0,-1-1 0,0 0 0,-1-1 0,0 1 0,-1-2 0,0 1 0,7-21-1,-13 31-148,0 0 0,0 0 0,-1 0 0,0-1 0,1 1-1,-1 0 1,0 0 0,0-1 0,0 1 0,0 0-1,0 0 1,-1 0 0,1-1 0,-1 1 0,1 0 0,-3-4-1,3 5-11,-1 0 0,0-1 0,0 1 0,0 0 0,-1 0 0,1 0 0,0 0 0,0 0 0,0 1-1,-1-1 1,1 0 0,0 0 0,-1 1 0,1-1 0,-1 1 0,1-1 0,-1 1 0,-2-1 0,-1 1-18,1 0 1,-1 0-1,0 1 1,1-1-1,-1 1 1,0 0-1,1 0 1,-1 0-1,1 1 1,0-1-1,-1 1 1,1 0-1,0 1 1,-5 3-1,2-1-112,1 1 0,-1 0 0,1 0 0,1 1-1,-9 11 1,13-16 100,-1 1 0,0-1 0,1 1-1,-1-1 1,1 1 0,0 0-1,0 0 1,0 0 0,0 0 0,1 0-1,-1 0 1,1 0 0,0 0 0,-1 0-1,2 0 1,-1 0 0,0 0 0,0 0-1,2 3 1,5 8-161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7.20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1 15803,'-14'58'1457,"2"-3"-1169,5-15-264,4-3 776,9-17-992,7-4-240,5-17 592,3-8-296,1-15-96,1-11-88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17964,'12'13'1600,"-12"6"-1112,-7 0-240,2-2 657,-1 0-761,0-4 56,5 0-96,1-6-256</inkml:trace>
  <inkml:trace contextRef="#ctx0" brushRef="#br0" timeOffset="1">95 321 19068,'-14'26'1728,"5"-6"-1183,1-4-281,3-12 1000,1-4-768,4-11-848,4-3-352,9-6 552,0-2-152,3-1-176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7.57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124 14 17340,'-5'3'212,"0"0"0,0 0 1,0 1-1,1 0 0,-1-1 1,1 2-1,0-1 0,0 0 1,-3 6-1,0 0 9,0 1 0,1-1 0,-7 15 0,12-22-178,-1 1 1,1 0-1,-1-1 1,1 1-1,0 0 1,1-1-1,-1 1 0,1 0 1,-1 0-1,1 0 1,0 0-1,1-1 1,0 8-1,0-8-36,0-1 0,1 1 0,-1 0-1,1-1 1,-1 1 0,1-1 0,0 0 0,0 1 0,0-1 0,0 0 0,0 0 0,0 0 0,0 0-1,1-1 1,-1 1 0,1-1 0,0 1 0,3 0 0,19 8-10,0-2 0,51 11 0,-53-14 8,-1 0 0,0 1 0,0 2 0,29 12 0,-48-18-4,1 0 1,-1 1 0,1-1-1,-1 0 1,0 1 0,0 0-1,0 0 1,0 0-1,0 0 1,-1 0 0,5 7-1,-6-8 1,0 0-1,0 1 1,-1-1-1,1 1 1,0-1-1,-1 1 1,0-1-1,1 1 1,-1 0-1,0-1 1,0 1-1,-1-1 1,1 1-1,0-1 1,-1 1-1,0-1 1,1 1-1,-1-1 1,-3 5-1,0 1 0,-1 0 1,0 0-1,-1-1 0,0 0 1,0 0-1,-1-1 0,0 1 0,-11 7 1,-1-1 18,-1 0 1,-25 12 0,35-20 1,1-1 0,-1 0 0,0-1 0,0 0 1,0 0-1,0-1 0,0 0 0,-1-1 1,1 0-1,-1-1 0,-13-1 0,19 0-11,1 0 0,-1 0-1,1 0 1,-1-1-1,1 1 1,-1-1 0,1 0-1,0-1 1,0 1 0,0 0-1,1-1 1,-1 0-1,0 0 1,1 0 0,0-1-1,0 1 1,0-1 0,0 0-1,0 1 1,1-1-1,0 0 1,0-1 0,0 1-1,0 0 1,0-1-1,1 1 1,-2-8 0,2 1-4,-1 1 0,1 0 0,1-1 0,0 1 0,0 0 1,1-1-1,0 1 0,1 0 0,0 0 0,1 0 0,0 0 0,1 0 1,0 0-1,0 1 0,6-10 0,-3 7-10,1 1-1,0 0 1,1 0-1,0 0 1,1 1-1,0 0 1,0 1-1,1 0 1,1 1-1,20-12 1,67-25 104,-66 31-22,-31 13-70,0 0 0,0 0 0,0 0-1,0 0 1,0-1 0,0 1 0,-1 0 0,1-1 0,0 1 0,-1-1 0,1 0 0,-1 1 0,1-1 0,-1 0 0,0 0 0,1-2 0,-1 2-6,-1 1 1,0 0 0,0 0-1,0-1 1,0 1 0,0 0-1,0-1 1,0 1 0,0 0-1,-1-1 1,1 1-1,0 0 1,-1 0 0,1-1-1,-1 1 1,1 0 0,-1 0-1,0 0 1,0 0 0,1 0-1,-1 0 1,0 0 0,0 0-1,0 0 1,0 0 0,0 0-1,0 1 1,0-1-1,-2-1 1,-4-2-119,-1-1-1,0 1 1,-1 1 0,1-1-1,-1 1 1,1 1-1,-1 0 1,0 0 0,0 0-1,0 1 1,0 1-1,0-1 1,0 2 0,0-1-1,0 1 1,-14 3-1,5 4-272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8.25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17 20900,'7'0'1593,"-5"1"-1305,1-1-152,4-1 352,3-2-496,6 0-864,2 0 864,5 0-272,3-1-136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8.71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66 76 17772,'13'-10'658,"0"0"0,0 1 0,0 1 0,27-12 0,-31 16-500,0 1 0,0 0 0,0 1-1,0 0 1,0 0 0,0 1-1,1 0 1,-1 0 0,13 2 0,-20-1-143,1 0 0,-1 1 0,0-1 0,1 0 0,-1 1 1,0 0-1,0-1 0,0 1 0,1 0 0,-1 0 1,0 0-1,0 0 0,0 1 0,0-1 0,-1 1 1,1-1-1,0 1 0,-1-1 0,1 1 0,-1 0 1,1 0-1,-1 0 0,0 0 0,0 0 0,0 0 0,0 0 1,0 0-1,0 0 0,0 1 0,-1-1 0,1 0 1,-1 1-1,0-1 0,0 0 0,1 1 0,-2-1 1,1 0-1,0 0 0,0 1 0,-1 2 0,-2 5-8,0 0-1,0 0 0,-1 0 0,0 0 1,-1-1-1,0 1 0,-1-1 0,-11 14 1,-61 65 10,74-84-13,-87 78 34,23-21-51,57-47-44,11-14 54,0 0 1,0 0 0,0 1 0,0-1 0,0 0 0,0 0-1,1 0 1,-1 1 0,0-1 0,0 0 0,0 0-1,0 0 1,0 1 0,0-1 0,0 0 0,0 0 0,0 0-1,1 0 1,-1 1 0,0-1 0,0 0 0,0 0-1,0 0 1,1 0 0,-1 0 0,0 0 0,0 0 0,0 1-1,0-1 1,1 0 0,-1 0 0,0 0 0,0 0-1,0 0 1,1 0 0,-1 0 0,0 0 0,0 0 0,1 0-1,29-4-205,-20 2 138,111-12-664,-109 13 629,1 1 0,0 0 0,0 1 0,0 0 0,-1 1 0,1 1 0,17 5 1,-28-7 87,-1-1-1,1 1 1,0 0 0,0 0 0,0 0 0,-1 0 0,1 0 0,-1 0 0,1 1 0,-1-1 0,1 0 0,-1 1 0,0-1 0,1 1 0,0 2 0,-1-2 11,-1-1-1,1 0 1,-1 1 0,0-1 0,1 0 0,-1 1-1,0-1 1,0 1 0,0-1 0,0 0-1,-1 1 1,1-1 0,0 0 0,0 1-1,-1-1 1,1 0 0,-1 2 0,-2 2 24,0 0 1,0 0-1,-1-1 1,1 1-1,-1-1 1,0 0-1,0 0 1,0-1-1,-6 5 1,-25 16 334,-2-2 0,0-2 0,-1-1 0,-1-2 0,-49 14 1,81-30-1299,7-4 444,7-6 158,9-2-71,2 0-163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9.12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47 1 16860,'5'7'1952,"0"9"-1264,-12 11-296,-2 8 1249,0 8-913,-1 5-184,2 4-472,1-1-288,2-8 1456,4-7-1208,4-26 40,5-13 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9.52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293 25 15323,'1'-1'204,"-1"0"0,1 0 0,0 0 0,-1 0-1,1 0 1,-1-1 0,1 1 0,-1 0 0,0 0-1,0-1 1,1 1 0,-1 0 0,0 0 0,0-1-1,0-1 1,-1 3-168,1 0 1,0-1-1,0 1 0,-1 0 0,1-1 0,0 1 0,-1 0 1,1 0-1,0-1 0,-1 1 0,1 0 0,0 0 0,-1 0 1,1 0-1,-1 0 0,1 0 0,0-1 0,-1 1 0,1 0 1,-1 0-1,1 0 0,0 0 0,-1 0 0,1 0 0,-1 0 1,1 1-1,0-1 0,-1 0 0,1 0 0,-1 0 0,-5 2 29,1 1-1,-1-1 1,1 1-1,0 0 0,-1 0 1,-4 5-1,-8 7 327,1 1-1,0 1 0,-27 37 1,17-17-124,-24 47-1,37-58-171,2 0-1,-17 50 1,25-65-71,1 0 0,1 0 0,0 0-1,0 1 1,1-1 0,1 0 0,0 1 0,0-1 0,4 23 0,-3-31-17,0 1 0,1 0 0,-1 0-1,1-1 1,-1 1 0,1-1 0,0 1 0,1-1-1,-1 0 1,0 0 0,1 0 0,0 0 0,0 0-1,0-1 1,0 1 0,5 2 0,-3-2-2,1 0 0,0-1 0,0 1 0,0-1 0,0-1 0,0 1 0,1-1 0,-1 0 0,9 0 0,1-1 2,-1-1-1,1 0 1,-1-1 0,1-1-1,-1 0 1,0-1-1,21-9 1,-24 8 7,0 0-1,20-14 1,-29 17-10,1-1-1,0 0 1,-1 0-1,0 0 1,1 0-1,-1-1 1,-1 1 0,1-1-1,0 0 1,-1 0-1,3-6 1,-4 9-5,-1 0 0,1-1 0,-1 1 0,0-1 0,1 1 0,-1 0 0,0-1 0,0 1 0,0-1 0,0 1 0,0-1 0,0 1 0,-1-1 0,1 1 0,0-1 0,-1 1 0,1 0 0,-1-1 0,0 1 0,1 0 0,-1-1 0,0 1 0,0 0 0,0 0 0,1 0 0,-1 0 0,0 0 0,-1 0 0,1 0 0,0 0 0,0 0 0,0 0 0,-1 0 0,1 1 0,0-1 0,-1 0 0,-1 0 0,-4-1-43,-1-1-1,1 1 0,0 1 0,0-1 1,-1 1-1,-8 0 0,3 0 127,1 1-1,-1 0 1,1 1 0,0 1-1,-1 0 1,1 0-1,0 1 1,0 1 0,1 0-1,-20 9 1,3 4-5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1.5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 51 16660,'-13'1'1960,"6"2"-1320,10 2-272,11-1 2113,15-7-1985,14-1-152,10-5-80,6 1-72,7-3-208,-5 0-128,-6 2-392,-11 1-328,-19 8 1952,-14 0-1192,-15 10-96,-10 6-32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1.94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 13 14323,'-1'9'1600,"17"-1"-679,12-5-321,19-4 1008,7-2-496,9-3-240,1 0-47,-1-1-553,-4 0-472,-18 4 216,-10 3-64,-19 4-176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8.64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8 189 14939,'-8'11'1200,"19"-10"-711,9-7-121,17-7 560,12-1-224,19-6-208,7 0 0,14-4-64,-2 1-48,-1 1-320,-6 2-104,-12 7-232,-11 3-192,-21 4-312,-6 3-136,-17 2 600,-12 1-224,2-6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9.2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7 125 17644,'0'0'48,"-1"0"1,1-1-1,-1 1 1,1 0-1,0-1 1,-1 1-1,1 0 1,0-1-1,-1 1 1,1 0-1,0-1 1,-1 1-1,1-1 1,0 1-1,0-1 1,0 1-1,-1-1 1,1 1-1,0-1 1,0 1-1,0-1 1,0 1-1,0-1 0,0 1 1,0-1-1,0 1 1,0-1-1,0 1 1,0-1-1,1 0 1,9-18 436,-4 13-320,0 0-1,0 0 1,9-7 0,1 2 161,0 0 0,22-10 0,-32 18-299,0 0 1,0 1 0,0 0-1,1 0 1,-1 0-1,1 1 1,-1 0 0,1 0-1,-1 0 1,8 1 0,-13 0-30,1 1 1,0-1-1,-1 0 1,1 1 0,-1-1-1,1 1 1,-1-1-1,1 1 1,-1 0 0,1 0-1,-1-1 1,0 1-1,1 0 1,-1 0 0,0 1-1,0-1 1,0 0-1,1 0 1,-1 0 0,-1 1-1,1-1 1,0 1-1,0-1 1,0 1 0,-1-1-1,1 1 1,-1-1-1,1 1 1,-1-1-1,0 1 1,1-1 0,-1 1-1,0 0 1,0-1-1,0 1 1,0 0 0,-1-1-1,1 1 1,-1 1-1,0 7-17,-1 0-1,-1 0 0,0-1 1,-7 18-1,-4 1 49,-1-1-1,-1 0 1,-1-2 0,-2 0-1,0 0 1,-2-2 0,-23 21-1,37-40 27,13-15-95,13-16-99,-3 41 97,-11-9 99,-3-5-40,1-1-1,-1 1 1,1 0 0,-1-1 0,0 1 0,1-1-1,-1 0 1,0 0 0,0 0 0,1 0-1,-1 0 1,0-1 0,0 1 0,0-1-1,2-1 1,6-4-60,-3 4-195,1 0 0,-1 1-1,14-4 1,-15 5 44,-1 0 0,0 0 0,1-1 0,-1 0 0,0 0 0,0 0 0,0 0 1,0-1-1,7-5 0,3-8-361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9.7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130 0 17300,'-23'45'3291,"21"-38"-3297,-1 0-1,2 0 1,-1 0-1,1 0 1,0 0 0,0 0-1,1 0 1,0 0-1,1 12 1,0-16-35,-1 0 0,1 0 0,0 0 0,0 0 0,1-1 0,-1 1-1,0 0 1,1 0 0,0-1 0,0 1 0,0-1 0,0 0 0,0 1 0,0-1 0,0 0 0,1 0 0,-1 0 0,1-1 0,-1 1 0,1 0-1,0-1 1,0 0 0,0 0 0,3 1 0,11 4-182,-8-4 118,0 1 0,1 1 0,-1 0 0,16 9 1,-22-11 108,0 1 1,0 0-1,0-1 0,-1 1 1,1 0-1,-1 0 1,1 0-1,-1 1 1,0-1-1,0 1 1,-1-1-1,1 1 1,-1-1-1,0 1 1,2 7-1,-2-5 48,0 1 0,0-1 0,-1 0 0,0 0 0,0 0 0,-1 1 0,1-1 0,-1 0 0,-1 0 0,1 0 0,-1 0 0,0 0 0,0-1-1,-1 1 1,0 0 0,0-1 0,0 0 0,-1 0 0,1 0 0,-1 0 0,-7 6 0,7-7-55,0-1-1,0 0 0,0 0 1,0 0-1,0-1 1,0 1-1,-1-1 1,1 0-1,-1 0 0,0-1 1,1 1-1,-1-1 1,0 0-1,0-1 0,0 1 1,0-1-1,0 0 1,0 0-1,0 0 1,0-1-1,1 0 0,-1 0 1,0 0-1,0 0 1,0-1-1,1 0 0,-7-3 1,5 1-124,0 0 1,0-1 0,0 1-1,1-1 1,0 0-1,0-1 1,0 0 0,1 1-1,-1-1 1,1-1-1,1 1 1,-1-1-1,1 1 1,-4-14 0,-5-25-457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16139,'1'-1'91,"12"-5"679,1 1 0,27-7 0,-38 11-674,1 0 1,0 1 0,0-1-1,0 1 1,-1 0-1,1 1 1,5 0-1,-7-1-38,-1 0 0,1 1 0,-1-1 0,0 1 0,1-1 0,-1 1 0,0 0 0,1 0 0,-1 0 0,0-1 0,0 1 0,0 0 0,1 0 0,-1 1 0,0-1 0,-1 0 0,1 0 0,0 0 0,1 2 0,-2-1-28,1 0-1,0 1 0,-1-1 0,1 0 0,-1 0 1,0 1-1,0-1 0,0 0 0,0 1 0,0-1 0,0 0 1,-1 0-1,1 1 0,-1-1 0,0 0 0,1 0 1,-1 0-1,0 0 0,-2 3 0,-25 37 29,26-39-45,-17 19 97,-29 26-1,34-36-15,1 1-1,0 0 1,1 1-1,1 0 1,0 1-1,-13 22 1,23-35-75,0 0 1,1 0 0,-1-1-1,0 1 1,1 0 0,-1 0 0,1 0-1,0 0 1,-1 0 0,1 0-1,0 0 1,0 0 0,1 0-1,-1 0 1,0 0 0,1 0-1,-1 0 1,1 0 0,-1 0-1,1 0 1,1 2 0,0-1-52,0-1 0,0 1 1,0-1-1,1 1 0,-1-1 0,1 0 1,0 0-1,-1 0 0,1 0 1,0 0-1,6 2 0,1 0-205,1-1 0,-1 0-1,1 0 1,0-1 0,0 0 0,21 0-1,1-4-106,-1-5-140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13347,'-1'-12'1688,"0"11"-1000,-1 1-320,1 13 1681,-1 6-1289,-1 12-392,2 5-200,0 8-464,1 2-184,4 0-264,-1-4 576,0-11-136,1-5-144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50.16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4 15899,'10'-3'1321,"-1"3"-993,1 0-112,4 0 176,2 0 352,7 0-552,2 0 0,4 0-144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51.11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47 18636,'9'-2'1304,"10"4"-1072,-1 6-136,5-10 432,10 0-416,10 1-400,5-1-240,3-1-336,1 0-24,-12-5 544,-9-6-200,-18-5-136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51.5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39 15531,'8'10'1249,"14"-12"-913,6-3-136,12-1 160,6 0-376,1 1 168,-7-3 80,-7-9-200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2.83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167 128 15667,'2'-6'399,"0"-1"0,0 0 0,-1 1 0,0-1 0,0 0 0,0 0-1,-1 0 1,0 0 0,-2-11 0,2 16-299,-1-1 0,1 1 0,-1 0 1,0-1-1,0 1 0,0 0 0,0-1 0,0 1 0,0 0 0,-1 0 0,1 0 0,-1 0 1,0 0-1,1 0 0,-1 1 0,0-1 0,0 1 0,0-1 0,0 1 0,0-1 0,-1 1 1,1 0-1,0 0 0,0 0 0,-1 1 0,1-1 0,-1 0 0,1 1 0,-5-1 1,2 1-109,-1 0 0,1 1 0,0-1 0,-1 1 1,1 0-1,0 1 0,0-1 0,0 1 0,0 0 1,0 0-1,0 1 0,1-1 0,-1 1 0,1 0 1,0 1-1,-1-1 0,2 1 0,-7 6 0,7-8-10,1 1 0,0-1 0,0 1 0,0-1-1,0 1 1,1 0 0,-1-1 0,1 1-1,0 0 1,-1 0 0,1 0 0,1 0 0,-1 0-1,0 0 1,1 1 0,-1-1 0,1 0-1,0 0 1,0 0 0,0 1 0,1-1 0,-1 0-1,1 0 1,0 0 0,0 0 0,0 0-1,0 0 1,0 0 0,1 0 0,-1 0-1,1-1 1,2 4 0,8 7-27,1-1 0,1 0-1,0 0 1,0-1 0,21 11 0,-22-15 18,1 1 0,-2 1 1,0 0-1,0 1 0,0 0 0,-1 1 0,-1 0 1,11 15-1,-19-21 18,1-1 1,-1 0-1,-1 0 0,1 1 1,-1-1-1,1 1 0,-2 0 1,1-1-1,0 1 0,-1 0 1,0-1-1,0 1 0,0 0 1,0 0-1,-1-1 1,0 1-1,0 0 0,0-1 1,-1 1-1,1-1 0,-1 0 1,0 1-1,0-1 0,-1 0 1,1 0-1,-1 0 0,-6 6 1,5-5 11,-1 0 0,0 0 0,0 0-1,0-1 1,-1 1 0,1-1 0,-1 0 0,0-1 0,0 0 0,-1 0 0,1 0 0,-1-1 0,1 1 0,-1-2 0,0 1-1,0-1 1,0 0 0,-9 0 0,13-1 7,1 0 0,-1 0-1,0 0 1,0-1 0,1 1 0,-1-1 0,0 0-1,1 0 1,-1 0 0,1 0 0,-1 0-1,1 0 1,-1-1 0,1 0 0,0 1-1,0-1 1,0 0 0,0 0 0,0 0 0,0 0-1,0 0 1,0 0 0,1-1 0,0 1-1,-1 0 1,1-1 0,0 1 0,-1-4-1,1 1 3,0-1-1,0 1 0,1 0 0,-1 0 0,1 0 0,0-1 1,1 1-1,-1 0 0,1 0 0,0 0 0,1 0 0,-1-1 1,1 2-1,3-7 0,1-3 1,2 1 1,0 1-1,0 0 0,1 0 1,1 0-1,0 1 0,0 0 0,1 1 1,16-11-1,11-5-13,68-35 0,-68 40 48,-30 17-23,0-1 1,-1 0-1,1 0 1,10-11-1,-17 15-19,0 1-1,0-1 0,0 0 0,0 0 1,0 0-1,0 0 0,-1 0 0,1 0 1,0 0-1,-1 0 0,1 0 0,0 0 1,-1 0-1,0 0 0,1-1 0,-1 1 1,0 0-1,1 0 0,-1 0 0,0-1 0,0 1 1,0 0-1,0 0 0,0-1 0,0 1 1,-1 0-1,1 0 0,0-1 0,-1 1 1,1 0-1,0 0 0,-1 0 0,0 0 1,1 0-1,-1 0 0,0 0 0,1 0 1,-1 0-1,0 0 0,0 0 0,0 0 1,0 0-1,0 0 0,-2 0 0,-4-4-75,-1 1-1,0 0 0,0 0 1,-1 1-1,1 0 1,-1 1-1,0 0 0,1 0 1,-1 1-1,0 0 0,0 1 1,0 0-1,0 0 0,-10 2 1,5-1-183,0 1 1,1 1 0,-1 1 0,1 0-1,-1 0 1,1 1 0,0 1 0,-17 11-1,-4 7-371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3.23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89 13979,'16'6'1840,"12"-2"-1047,25-5-225,10-8 808,16-4-536,9-2-40,3 0-24,0 0-175,-11 0-465,-8 5-216,-22 6-344,-10 3-289,-20 2 545,-10 8-80,-14-5-152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3.6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0 15355,'5'35'1705,"-1"1"-1169,-1 1-232,-2 3 816,2 4-584,-1-1-40,-2-7-408,0-3-304,0-10-472,0-6-8,1-8 472,2-3-128,3-9-192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3.99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142 18 16115,'0'-1'64,"0"1"-1,1 0 0,-1 0 0,0-1 0,1 1 1,-1 0-1,0-1 0,0 1 0,1 0 1,-1-1-1,0 1 0,0-1 0,0 1 0,1 0 1,-1-1-1,0 1 0,0-1 0,0 1 0,0-1 1,0 1-1,0 0 0,0-1 0,0 1 0,0-1 1,0 1-1,0-1 0,0 1 0,0 0 0,0-1 1,0 1-1,-1-1 0,1 1 0,0-1 0,0 1 1,0 0-1,-1-1 0,1 1 0,0 0 1,0-1-1,-1 1 0,0-1 0,0 1 8,0 0 0,0 0 0,0 0 0,0 0 0,0 0 0,0 0 0,0 0 0,0 0 0,0 1 0,0-1 0,0 0 0,0 1 0,0-1 0,0 1 0,0-1 0,0 1 0,-2 0 0,-4 6 138,-1-1 0,1 1 1,0 0-1,0 0 0,1 0 0,0 1 0,0 0 0,-8 17 0,4-6-164,1 1 0,-12 40 0,17-48-53,1 0 1,1 0 0,0 0-1,1 0 1,0 0 0,0 0-1,2 0 1,2 21 0,-2-29 6,0 1 0,0-1 0,0 0 1,1 1-1,0-1 0,0 0 0,0 0 0,0 0 0,1 0 1,-1-1-1,1 1 0,0 0 0,0-1 0,0 0 1,1 0-1,-1 0 0,1 0 0,-1-1 0,1 1 0,0-1 1,0 0-1,0 0 0,1 0 0,-1-1 0,0 1 0,6 0 1,-3-1 13,-1 0 1,1-1 0,-1 0-1,1 0 1,-1 0 0,0-1-1,1 0 1,-1 0 0,0-1-1,1 0 1,-1 0-1,0 0 1,0-1 0,0 0-1,-1 0 1,1 0 0,-1-1-1,0 0 1,0 0 0,8-8-1,-7 6 35,1-1-1,-2 0 1,1 0-1,-1 0 1,0-1-1,0 1 1,-1-1-1,0 0 1,0-1-1,-1 1 1,0-1-1,-1 1 1,0-1-1,2-12 1,-4 14-22,0-1 1,0 1-1,0 0 1,-1 0-1,0-1 1,-1 1-1,0 0 1,0 0-1,0 0 1,-1 1-1,0-1 1,0 1-1,-7-11 1,7 13-129,0 1-1,0-1 1,0 1-1,0-1 1,-1 1-1,0 0 1,0 1-1,1-1 1,-2 0-1,1 1 1,0 0-1,0 0 1,-1 0-1,1 1 1,-1-1-1,1 1 1,-1 0-1,0 1 1,1-1-1,-1 1 1,-6 0-1,10 0 61,0 0 0,0 0 0,1 0 0,-1 0 0,0 0 0,0 0 0,1 0 0,-1 0 0,0 0-1,1 0 1,-1 0 0,0 1 0,0-1 0,1 0 0,-1 1 0,0-1 0,1 0 0,-1 1 0,1-1-1,-2 2 1,5-2-538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2.28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0 17956,'18'0'1288,"12"6"-968,4 1-152,16 5 384,6 0-216,10 3-128,4 3-200,3 1-576,-2-2 2097,-15-8-1489,-8-3 56,-16-9 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3.10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49 1 13787,'-14'10'1112,"2"10"-736,1 7-112,4 10 560,2 5-335,5 7-217,3-1-88,7-3-40,4-9 24,22-28-104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4.48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2 796 13179,'-1'5'1192,"1"-4"-704,1-2-160,12-18 520,9-5-111,22-14-137,12-6-48,19-12-152,8-10-104,11-14-296,8-8-144,0 1-448,-8 1-880,-19 9 1199,-9 3-215,-22 13-192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14403,'5'-11'328,"1"0"-1,-1 1 1,2 0-1,0 0 0,0 0 1,0 1-1,1 0 1,1 1-1,0 0 1,0 0-1,19-12 1,-24 17-273,1 1-1,-1 0 1,1-1 0,0 1-1,0 1 1,0-1 0,0 1-1,0 0 1,0 0 0,0 0-1,0 1 1,0 0 0,0 0 0,1 0-1,-1 0 1,0 1 0,0 0-1,0 0 1,0 0 0,0 1-1,0 0 1,0 0 0,-1 0-1,1 1 1,-1-1 0,1 1 0,-1 0-1,0 0 1,5 5 0,0 1-49,-1 1 0,-1-1 0,0 1 1,0 1-1,-1-1 0,0 1 0,-1 0 1,0 0-1,0 1 0,-2-1 0,1 1 1,-2 0-1,1 0 0,-2 0 0,1 1 1,-2 17-1,0-14 76,0-1-1,-2 0 1,1 0-1,-2 0 1,0 0-1,-1 0 1,-1 0 0,0-1-1,-1 0 1,0 0-1,-1 0 1,-16 23 0,18-31-10,0-1 0,-1 1 0,1-1 1,-1 0-1,0 0 0,0-1 0,-1 0 1,1 0-1,-1 0 0,0-1 0,0 0 1,-8 2-1,11-4-127,-1 0 1,0 0 0,1 0-1,-1 0 1,0-1-1,0 0 1,0 0-1,0 0 1,0 0 0,1-1-1,-1 0 1,0 0-1,0 0 1,1-1-1,-1 1 1,1-1-1,-1 0 1,1-1 0,-7-3-1,10 5-34,0 0 0,0 1 0,0-1 0,1 0 0,-1 1 0,0-1 0,0 0 0,0 0 0,1 0 0,-1 0 0,0 0 0,1 0 0,-1 0 0,1 0 0,-1 0 0,1 0 0,-1 0 0,1 0 0,0 0 0,0 0 0,-1 0 0,1 0 0,0-1 0,0 1 0,0 0 0,0 0 0,0 0 0,1 0 0,-1-2-1,1 1-8,0 0-1,0 0 0,0 1 1,1-1-1,-1 1 0,0-1 0,1 1 1,-1-1-1,1 1 0,-1 0 1,1 0-1,0 0 0,-1 0 0,1 0 1,0 0-1,2 0 0,22-10-924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5.5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68 42 19268,'1'-1'142,"12"-34"1513,-8 30-1069,-7 24 94,-9 27-301,6-25-424,0 1-1,1-1 1,-2 42 0,6-62 30,1 0 1,-1 0 0,0 0-1,0 1 1,0-1 0,1 0-1,-1 0 1,1 0 0,-1 0-1,1 0 1,-1 1 0,1-1-1,0 0 1,-1 0 0,1 0 0,0-1-1,0 1 1,0 0 0,-1 0-1,1 0 1,0-1 0,0 1-1,0 0 1,1-1 0,-1 1-1,0-1 1,0 1 0,0-1-1,0 1 1,0-1 0,1 0-1,1 0 1,5 1-55,0 0 0,0-1 0,0-1 0,10 0 0,7-1-77,-22 2 141,0 0 0,0 0 1,0 1-1,0-1 0,0 1 1,0 0-1,0 0 0,0 0 1,0 0-1,-1 0 0,1 0 1,0 1-1,-1 0 0,1-1 1,-1 1-1,0 0 0,1 0 1,-1 0-1,3 5 0,-4-5 9,0 0-1,0 0 0,0 1 0,0-1 1,0 1-1,-1-1 0,1 1 0,-1-1 1,0 1-1,0-1 0,0 1 1,0-1-1,0 1 0,-1-1 0,1 1 1,-1-1-1,1 1 0,-1-1 1,0 1-1,0-1 0,0 0 0,0 0 1,-3 4-1,0 0 12,0-1 1,0 1-1,0-1 1,-1 0-1,0-1 1,0 1-1,0-1 1,-1 0-1,0 0 0,1-1 1,-1 1-1,0-1 1,-1-1-1,-7 4 1,11-5-57,0 0 0,-1 0 1,1 0-1,-1-1 0,1 1 0,-1-1 1,1 0-1,0 0 0,-1 0 1,1 0-1,-1-1 0,1 1 0,-1-1 1,1 0-1,0 0 0,0 0 1,-1-1-1,1 1 0,0-1 0,0 1 1,0-1-1,0 0 0,1 0 1,-1 0-1,0-1 0,1 1 1,0-1-1,-1 1 0,-2-6 0,-9-23-164,2-9-90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5.97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55 14963,'14'3'1545,"5"0"-849,3-3-248,9 0 584,3-2-240,3-5-504,-1 0-416,-4-6 272,-5-3-144,-7 1-232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4.58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73 18652,'12'-2'1319,"1"0"0,20 0 0,-21 2-1189,0-1 0,22-4-1,-23 2-79,1 0-1,-1-1 1,0 0-1,-1-1 1,1 0-1,-1 0 1,11-8-1,-20 12-41,-1 1-1,0 0 0,1 0 0,-1-1 1,1 1-1,-1 0 0,1-1 1,-1 1-1,0-1 0,1 1 0,-1 0 1,0-1-1,1 1 0,-1-1 1,0 1-1,1-1 0,-1 1 0,0-1 1,0 1-1,0-1 0,0 1 1,1-1-1,-1 1 0,0-1 0,0 1 1,0-1-1,0 0 0,-1 0 2,1 1 0,-1-1 0,1 1-1,-1 0 1,0-1 0,1 1 0,-1 0 0,1-1 0,-1 1-1,0 0 1,1 0 0,-1-1 0,0 1 0,1 0 0,-1 0-1,0 0 1,1 0 0,-2 0 0,-2 0 1,-1 0 0,0 0 1,1 0-1,-1 1 0,-8 2 1,8-1-133,1 0 1,-1 0-1,1 0 0,0 1 1,0 0-1,-1 0 0,2 0 1,-1 0-1,-3 5 1,6-7-158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5.17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52 17668,'5'-3'288,"1"0"1,0 1 0,0-1-1,0 1 1,0 1 0,0-1-1,0 1 1,8 0-1,0-1 59,77-12 987,138-4 0,-222 18-1318,0 0 0,1 1 0,-1-1 0,0 2 0,0-1 0,7 3 0,-13-4-16,-1 0 0,0 0 1,1 0-1,-1 0 0,0 0 1,0 0-1,1 0 0,-1 0 1,0 1-1,0-1 0,1 0 0,-1 0 1,0 0-1,0 1 0,0-1 1,1 0-1,-1 0 0,0 0 0,0 1 1,0-1-1,0 0 0,0 0 1,1 1-1,-1-1 0,0 0 0,0 0 1,0 1-1,0-1 0,0 0 1,0 1-1,0-1 0,0 0 1,0 0-1,0 1 0,0-1 0,0 0 1,0 1-1,0-1 0,0 0 1,0 0-1,-1 1 0,1-1 0,0 0 1,0 0-1,0 1 0,0-1 1,-3 2-1,1 0 0,-1 0 0,1 0 0,-1 0 0,1-1 0,-1 1 0,0-1 0,-4 2 0,-153 57 8,63-25-20,87-31 6,6-3 1,1 0 0,0 0 0,0 0-1,0 0 1,0 1 0,0 0 0,0-1 0,0 1 0,1 0-1,-1 0 1,1 1 0,-3 1 0,5-3 1,-1-1 0,1 0 1,0 1-1,0-1 0,-1 0 0,1 1 1,0-1-1,0 1 0,0-1 0,0 0 1,0 1-1,0-1 0,0 1 0,0-1 0,0 0 1,0 1-1,0-1 0,0 1 0,0-1 1,0 0-1,0 1 0,0-1 0,0 1 1,0-1-1,0 0 0,0 1 0,1-1 0,-1 1 1,0-1-1,0 0 0,1 1 0,-1-1 1,0 0-1,0 0 0,1 1 0,-1-1 1,0 0-1,1 0 0,-1 1 0,0-1 1,1 0-1,-1 0 0,1 0 0,-1 1 0,1-1 1,22 7-172,-19-6 134,33 7-240,-9-2 9,32 11 0,-53-15 227,0 0 1,-1 1 0,0 0-1,1 1 1,-1-1 0,0 1-1,-1 0 1,1 1 0,-1-1 0,6 7-1,-9-8 44,0 0-1,0 0 0,0 0 0,0 0 1,-1 1-1,1-1 0,-1 0 0,0 1 0,0-1 1,0 1-1,-1-1 0,1 1 0,-1 0 1,0-1-1,0 1 0,0-1 0,0 1 1,-1 0-1,1-1 0,-1 1 0,0-1 1,0 1-1,0-1 0,-1 0 0,1 1 1,-1-1-1,0 0 0,-2 4 0,-5 4 92,1 1 0,-1-1-1,-1-1 1,0 0-1,-20 17 1,8-11 78,-1 0 1,-1-1-1,0-1 0,-1-2 0,-32 13 1,56-25-196,1 1 0,-1-1 0,0 1 1,0-1-1,0 0 0,1 0 0,-1 1 1,0-1-1,0 0 0,0 0 0,0 0 1,0 0-1,1 0 0,-1 0 0,0 0 1,0 0-1,0-1 0,0 1 0,0 0 1,0 0-1,-1-1 0,2 0 36,0 1-1,0-1 1,-1 0-1,1 1 1,0-1-1,0 0 1,0 1-1,0-1 1,0 0-1,0 1 1,0-1-1,0 1 1,0-1-1,0 0 1,0 1 0,0-1-1,0 0 1,1 1-1,-1-1 1,0 1-1,0-1 1,1 0-1,25-42 502,-21 37-739,20-29 110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5.58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252 0 16347,'-6'0'184,"-1"0"0,1 0 0,-1 1 0,1 0 0,0 0 0,-1 0 0,1 1 0,0 0 0,0 0 0,0 0 0,-8 5 0,-3 2 203,1 1 0,-25 18 0,32-21-256,0 1-1,1 0 0,-1 1 1,2-1-1,-1 1 0,1 1 1,1 0-1,-1 0 1,-7 18-1,12-23-108,0-1-1,1 0 1,-1 1 0,1 0 0,0-1-1,1 1 1,-1 0 0,1 0 0,0-1-1,0 1 1,0 0 0,1 0 0,-1-1-1,1 1 1,0 0 0,1-1 0,-1 1-1,1-1 1,0 0 0,0 1 0,0-1 0,1 0-1,0 0 1,-1 0 0,1-1 0,5 6-1,-1-2-15,0-1-1,1 0 1,-1 0-1,1-1 1,0 0-1,1-1 1,-1 1-1,1-1 1,0-1-1,0 0 1,0 0-1,0-1 0,0 0 1,0-1-1,1 1 1,-1-2-1,1 1 1,16-3-1,-25 2 10,1 0-1,0 0 1,-1 0-1,1-1 1,-1 1-1,1-1 1,0 1-1,-1-1 0,1 1 1,-1-1-1,1 0 1,-1 0-1,0 0 1,1 0-1,-1 0 1,0 0-1,1 0 1,-1 0-1,0 0 0,0-1 1,0 1-1,0 0 1,0-1-1,-1 1 1,1-1-1,0 1 1,-1-1-1,1 1 1,-1-1-1,1 0 0,-1 1 1,1-3-1,-2 1 16,1 1 0,-1-1-1,0 0 1,0 1-1,0-1 1,0 1-1,0-1 1,0 1 0,-1 0-1,1-1 1,-1 1-1,1 0 1,-1 0-1,0 0 1,0 0-1,0 0 1,0 1 0,-4-4-1,-4 0-87,0 0-1,0 0 1,0 1-1,-1 0 1,1 1 0,-1 0-1,0 1 1,0 0-1,0 0 1,0 1-1,0 1 1,0 0 0,0 0-1,0 1 1,-13 3-1,22-3-255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6.73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0 151 16532,'68'-9'3030,"912"-126"-597,-914 129-2765,-114 5-3022,26 4 2793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7.11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0 337 16227,'165'-189'4493,"-58"62"-2848,-88 107-1429,-19 20-214,0 0 1,0 0 0,0 0-1,0 0 1,0 1 0,0-1-1,0 0 1,0 0 0,0 0-1,0 0 1,0 0 0,0 0-1,1 1 1,-1-1 0,0 0-1,0 0 1,0 0 0,0 0-1,0 0 1,0 0 0,0 0-1,0 0 1,0 1 0,0-1-1,1 0 1,-1 0 0,0 0-1,0 0 1,0 0 0,0 0-1,0 0 1,0 0 0,1 0-1,-1 0 1,0 0 0,0 0-1,0 0 1,0 0-1,0 0 1,0 0 0,1 0-1,-1 0 1,0 0 0,0 0-1,0 0 1,0 0 0,0 0-1,1 0 1,-1 0 0,0 0-1,0 0 1,0-1 0,0 1-1,0 0 1,0 0 0,0 0-1,0 0 1,1 0 0,-1 0-1,0 0 1,0 0 0,0-1-1,-3 13 31,-32 78 2,21-55-17,0 1 0,-14 64 0,27-96-25,0 0-1,1 1 1,-1-1-1,1 0 1,0 1-1,0-1 1,0 0-1,1 1 1,0 4-1,0-8-31,0 0 0,-1 0 0,1 0-1,0 0 1,0 0 0,-1 0 0,1 0 0,0 0-1,0 0 1,0 0 0,0 0 0,1 0 0,-1-1 0,0 1-1,0 0 1,0-1 0,0 1 0,1-1 0,-1 1-1,0-1 1,1 0 0,-1 0 0,0 1 0,1-1-1,-1 0 1,0 0 0,1 0 0,-1 0 0,0-1 0,1 1-1,-1 0 1,3-1 0,5-1-77,0-1 0,0 0 0,0 0 0,14-7 0,16-10-234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7.5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57 12 17868,'-2'-3'1661,"-2"7"-1104,-5 10-187,2 2-156,0 0-1,1 0 0,1 1 0,0 0 0,1 0 0,1 0 0,1 0 1,0 1-1,2-1 0,0 0 0,4 33 0,-4-46-204,1 0-1,1 0 1,-1 0 0,0 0-1,1 0 1,0 0-1,0 0 1,0-1-1,0 1 1,1-1 0,0 0-1,-1 0 1,1 0-1,0 0 1,0 0 0,1 0-1,-1-1 1,0 0-1,1 1 1,0-1-1,-1-1 1,1 1 0,0 0-1,0-1 1,0 0-1,0 0 1,0 0 0,0 0-1,1-1 1,-1 0-1,0 0 1,0 0-1,0 0 1,0 0 0,0-1-1,1 0 1,-1 0-1,0 0 1,0 0 0,0-1-1,-1 0 1,1 1-1,0-1 1,-1-1-1,5-2 1,-1 0 37,-1 0 1,0 0-1,0-1 0,-1 0 1,0 0-1,0 0 1,0-1-1,0 1 0,-1-1 1,0 0-1,-1 0 0,0-1 1,0 1-1,0-1 1,-1 0-1,0 1 0,-1-1 1,0 0-1,1-13 0,-2 14-57,-1 0 0,1 0 0,-1 0 0,0 0 0,-1 0 0,0 0-1,0 1 1,-1-1 0,1 1 0,-1-1 0,-1 1 0,1 0-1,-1 0 1,0 0 0,0 1 0,-1 0 0,0-1 0,0 1-1,0 1 1,-1-1 0,1 1 0,-11-6 0,4 4-973,0 1 0,0 0 1,0 1-1,-23-5 0,32 8-37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0.20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20 495 11979,'-7'10'1840,"1"0"-976,-1-1 2137,17-18-2049,9-8-88,20-7-176,12-5-88,18-13-263,7-4-89,13-9-208,7-1-88,-3 3-361,-6 5-223,-19 8 768,-15 3-288,-26 3-80,-11 1-56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1.4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58 53 16444,'-14'37'3866,"6"-21"-3800,2 0 0,0 1 1,1-1-1,1 1 0,-2 17 0,6-32-78,0 0-1,0 0 1,0 0 0,0 0 0,0 0-1,1 0 1,-1 0 0,1 0-1,-1 0 1,1 0 0,0 0-1,0-1 1,-1 1 0,1 0-1,1-1 1,-1 1 0,0 0 0,0-1-1,1 0 1,-1 1 0,0-1-1,1 0 1,0 1 0,2 0-1,3 2-34,1 0 0,0-1 0,0 0 0,13 3-1,14 6-15,-31-11 64,-1 1 0,0 0 0,0 0 0,1 0 0,-2 0 0,1 0 0,0 1 0,0-1 0,-1 1 0,1 0 0,-1-1 0,0 1 0,0 0 0,0 1 0,0-1 0,0 0 0,-1 0 0,0 1 0,1-1 0,-1 1 0,-1-1 0,1 1 0,0 0 0,-1-1 0,0 1 0,0 5 0,0-3 22,-1-1 1,0 0 0,-1 0 0,1 0 0,-1 0 0,0 0 0,0 0 0,-1 0 0,1-1 0,-1 1 0,0-1 0,0 0 0,-1 0 0,1 0 0,-1 0 0,0 0 0,0-1 0,-5 4 0,6-5 3,0 0 1,0 0-1,0 0 1,0-1 0,-1 1-1,1-1 1,-1 1-1,1-1 1,-1-1-1,1 1 1,-1 0 0,0-1-1,-3 1 1,5-2-60,0 1-1,0 0 1,0-1 0,0 1 0,0-1 0,0 0 0,1 0-1,-1 1 1,0-1 0,0 0 0,1-1 0,-1 1-1,1 0 1,-1 0 0,1-1 0,-1 1 0,1-1 0,0 1-1,0-1 1,0 1 0,0-1 0,0 0 0,0 0 0,0 0-1,0 1 1,0-3 0,-4-13-397,0 1 0,1-1 1,1 0-1,-1-25 0,1-72-2432,4 87 1978,-2-8 134,-1 23 613,2 1 1,-1-1-1,2 0 0,0 0 1,0 1-1,1-1 1,0 0-1,7-18 0,-8 29 186,-1-1 0,1 1-1,0 0 1,0 0-1,0 0 1,0 0 0,0 0-1,1 0 1,-1 0-1,0 0 1,0 1 0,0-1-1,1 0 1,-1 1-1,1-1 1,-1 1 0,0-1-1,1 1 1,-1 0-1,1-1 1,-1 1 0,1 0-1,1 0 1,40 5 1868,-26-2-1549,4-1-162,0 0-1,-1-1 0,1-2 1,-1 0-1,1-1 0,30-7 1,-11-3-31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19540,'0'0'43,"0"0"1,1 1-1,-1-1 0,0 0 0,0 0 0,1 0 1,-1 1-1,0-1 0,0 0 0,1 0 0,-1 0 0,0 1 1,0-1-1,0 0 0,0 0 0,0 1 0,1-1 1,-1 0-1,0 1 0,0-1 0,0 0 0,0 0 1,0 1-1,0-1 0,0 0 0,0 1 0,0-1 0,0 0 1,0 1-1,0-1 0,0 0 0,0 0 0,0 1 1,0-1-1,-1 0 0,1 1 0,0-1 0,0 0 1,0 0-1,0 1 0,0-1 0,-1 0 0,-8 22 77,5-14 238,-65 178 158,68-183-503,0 0 0,0 0 0,0 0 0,1 0-1,0 0 1,-1 1 0,1-1 0,1 5 0,-1-8-6,0 1 0,0-1 0,0 0 0,0 1 0,0-1 0,0 0 0,1 1 0,-1-1 1,0 1-1,0-1 0,0 0 0,1 0 0,-1 1 0,0-1 0,0 0 0,1 1 0,-1-1 0,0 0 1,1 0-1,-1 0 0,0 1 0,1-1 0,-1 0 0,0 0 0,1 0 0,0 0 0,0 0 9,0 0-1,1 0 0,-1 0 0,0 0 1,1 0-1,-1-1 0,0 1 0,0 0 1,1-1-1,-1 1 0,0-1 1,2-1-1,17-11 129,-1-1 0,0 0-1,-1-2 1,-1 0 0,16-19 0,-12 13-23,15-14-331,-2-1 1,-1-2-1,-2-1 1,27-46-1,-57 79-957,-10 13 351,2 2 138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9.3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28 670 10690,'-27'17'4680,"27"-11"-2134,5-8-2477,0 0-1,0 0 1,-1 0 0,1-1-1,-1 1 1,0-1 0,6-5-1,2-1 18,228-167 476,54-38-992,-288 211 416,344-213-1685,-316 200 1407,51-17 0,-78 32 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2.31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60 16452,'0'5'1408,"12"-2"-848,8-3-216,16-4 688,5-3-336,12-2-184,3-1-47,4-1-257,-1-1-152,-7 4-360,-11 2-209,-16 7-375,-11 5 2225,-16 10-1521,-5 3-9,-10 3 121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2.72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41 12987,'16'1'1744,"8"-2"-776,6-2-384,5-3 1929,5-1-1529,3 0-608,-3 0-400,-1 1 200,-3 3-80,-12 2-216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26.70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11 344 15395,'-10'15'1612,"9"-14"-1030,2-3-130,17-25 378,172-303 205,-200 354-953,1 0 0,1 1 1,1 0-1,1 1 1,1 0-1,2-1 0,0 1 1,2 37-1,1-59-128,1 1-1,-1-1 1,1 1-1,0-1 0,0 0 1,1 5-1,-1-8 22,-1-1 0,0 1-1,0 0 1,1-1 0,-1 1-1,0-1 1,1 1 0,-1 0-1,1-1 1,-1 1 0,1-1-1,-1 1 1,1-1 0,-1 1-1,1-1 1,-1 0 0,1 1-1,0-1 1,-1 0 0,1 1-1,-1-1 1,1 0 0,0 0-1,-1 1 1,1-1 0,0 0-1,0 0 1,-1 0 0,1 0-1,0 0 1,-1 0 0,1 0-1,0 0 1,-1 0 0,1-1-1,0 1 1,-1 0 0,1 0-1,0-1 1,-1 1 0,1 0-1,0-1 1,-1 1 0,1 0-1,-1-1 1,1 0 0,4-3-66,0 0 0,0-1 1,-1 0-1,0 1 0,5-8 1,8-12-325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27.1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58 3 15371,'0'0'37,"-1"0"0,1 0 0,0 0 0,0-1 0,0 1 0,-1 0 0,1 0 0,0 0 0,0 0 0,0-1 0,-1 1 0,1 0 0,0 0-1,0 0 1,-1 0 0,1 0 0,0 0 0,0 0 0,-1 0 0,1 0 0,0-1 0,0 1 0,-1 0 0,1 0 0,0 1 0,0-1 0,-1 0 0,1 0 0,0 0 0,0 0-1,-1 0 1,1 0 0,0 0 0,0 0 0,-1 1 0,-9 8 462,-5 16 75,15-22-576,-1 1 0,0-1-1,1 1 1,0 0-1,0-1 1,0 1 0,0-1-1,0 1 1,1 0-1,0-1 1,-1 1 0,2-1-1,-1 0 1,0 1-1,0-1 1,1 0-1,0 0 1,0 1 0,0-2-1,0 1 1,0 0-1,0 0 1,1-1 0,-1 1-1,1-1 1,0 1-1,0-1 1,0 0-1,0 0 1,4 1 0,10 5-90,0-1 0,0 0 0,1-2 0,30 7 0,-21-6 138,-20-5-34,0 1 0,0 1 0,0-1 0,0 1-1,-1 0 1,1 0 0,-1 1 0,0 0 0,0 0 0,0 1-1,0-1 1,6 8 0,-10-8-3,1-1-1,-1 1 0,1 0 1,-1 0-1,0 0 1,-1 0-1,1 0 1,-1 1-1,0-1 1,0 0-1,0 1 1,0-1-1,-1 1 1,0-1-1,0 0 1,0 1-1,0-1 1,-1 1-1,0-1 0,0 0 1,-2 7-1,1-4 6,-1-1 0,0 1 0,0-1 0,0 0-1,-1 0 1,1 0 0,-2 0 0,1 0 0,-1-1 0,1 0-1,-1 0 1,-1 0 0,1-1 0,-1 0 0,0 0-1,0 0 1,0-1 0,0 1 0,0-2 0,-1 1-1,0-1 1,1 0 0,-1 0 0,0 0 0,0-1-1,0 0 1,0-1 0,0 0 0,-9 0 0,9-1-7,1 1 0,-1-1 0,1 0 0,-1 0 0,1-1 1,-1 0-1,1 0 0,0 0 0,0-1 0,0 0 0,0 0 0,1-1 1,-1 1-1,1-1 0,0-1 0,0 1 0,0-1 0,1 1 0,-1-1 1,1-1-1,0 1 0,1-1 0,-1 1 0,1-1 0,0 0 0,1 0 1,-1 0-1,1-1 0,0 1 0,1 0 0,-1-8 0,1 8-18,0-1 0,1 1 1,0-1-1,1 1 0,-1 0 0,1-1 0,1 1 0,-1 0 0,1 0 1,0-1-1,0 1 0,1 1 0,0-1 0,0 0 0,0 1 0,1-1 0,-1 1 1,1 0-1,1 0 0,-1 1 0,1-1 0,9-6 0,6-3 86,1 0 0,1 2 0,0 1 0,35-13-1,-48 20 9,-7 3-47,0 1-1,-1-1 1,1 0-1,0 1 1,-1-1 0,1 0-1,-1 0 1,1 0 0,-1-1-1,0 1 1,1 0 0,-1 0-1,0-1 1,0 1 0,0-1-1,0 1 1,1-3-1,-2 3-18,0 0 1,0 0-1,0 0 0,0 0 0,0 0 0,0 0 0,-1 0 0,1 0 0,0 0 0,-1 0 0,1 0 0,0 0 0,-1 0 1,1 0-1,-1 0 0,0 0 0,1 1 0,-1-1 0,0 0 0,0 0 0,1 1 0,-1-1 0,0 0 0,0 1 0,0-1 0,0 1 1,0-1-1,0 1 0,0-1 0,-1 1 0,-6-5-87,-1 2 1,1-1-1,-1 1 0,0 0 1,0 1-1,0 0 1,-1 1-1,1-1 0,-19 2 1,-4 2-206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34.78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0 134 15235,'5'-7'196,"0"0"-1,0 0 1,0 0-1,1 0 1,0 1-1,0 0 1,1 1-1,0-1 1,0 1-1,0 1 1,1-1-1,-1 1 1,15-5-1,9-2-26,0 1 0,42-7 1,-49 12-150,-17 3-13,-3 1-6,-1 0 0,1 1 0,-1-1 1,1 1-1,-1 0 0,7 0 1,-10 0 2,1 0 0,0 0 1,0 1-1,-1-1 0,1 0 1,0 1-1,-1-1 0,1 1 1,0-1-1,-1 1 0,1-1 1,0 1-1,-1-1 0,1 1 1,-1-1-1,1 1 0,-1 0 1,1-1-1,-1 1 0,0 0 1,1 0-1,-1-1 0,0 1 1,0 0-1,1 0 0,-1-1 1,0 1-1,0 0 0,0 0 1,0 0-1,0-1 0,0 3 1,-2 211 1243,5 75-485,-3-289-780,0 0 1,0 0 0,0 0-1,0 0 1,0 0 0,1 1-1,-1-1 1,0 0 0,0 0-1,0 0 1,0 0 0,-1 0-1,1 0 1,0 1 0,0-1-1,0 0 1,0 0 0,0 0-1,0 0 1,0 0 0,0 0 0,0 1-1,0-1 1,0 0 0,0 0-1,0 0 1,0 0 0,-1 0-1,1 0 1,0 0 0,0 0-1,0 1 1,0-1 0,0 0-1,0 0 1,0 0 0,-1 0-1,1 0 1,0 0 0,0 0-1,0 0 1,0 0 0,0 0-1,-1 0 1,1 0 0,0 0-1,0 0 1,0 0 0,0 0-1,0 0 1,0 0 0,-1 0-1,1 0 1,0 0 0,0 0-1,0 0 1,0 0 0,0-1-1,0 1 1,-1 0 0,1 0-1,0 0 1,0 0 0,0 0-1,0 0 1,0 0 0,-8-6-153,-2-7-118,-5-5-69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35.18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73 15131,'2'0'1433,"6"0"-1089,3 0-104,8 0 880,4-4-672,4 0-176,6-5-576,3 1 2112,-3-5-1616,-2-2 136,-6-5-15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35.54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49 15979,'18'-10'1228,"0"1"0,37-13 0,-48 20-1107,1 0 0,0 1 1,0 0-1,0 0 0,0 0 1,0 1-1,0 1 1,-1-1-1,1 1 0,12 3 1,-13-2-101,-1 0 0,1 0 0,-1 0 1,0 1-1,1 0 0,-1 0 0,-1 1 1,1-1-1,0 1 0,-1 0 0,0 1 0,0 0 1,0-1-1,-1 2 0,7 7 0,-8-7-1,0-1-1,-1 1 1,0-1-1,1 1 1,-2 0-1,1 0 1,-1 0-1,0 0 1,0 0-1,0 0 1,-1 0 0,0 0-1,0 0 1,-1 0-1,1 1 1,-2-1-1,-1 8 1,-3 4 115,0-1 0,-1 0 1,-1 0-1,-1 0 0,-11 15 1,-58 75 917,71-98-945,6-8-95,-1 0 0,1 1 0,0-1-1,0 0 1,0 1 0,0-1-1,1 0 1,-1 1 0,0 0-1,1-1 1,-1 1 0,1-1 0,-1 1-1,1 0 1,0-1 0,-1 1-1,1 0 1,0-1 0,0 1 0,1 2-1,0-3-19,-1 0-1,1 0 1,0 0 0,0 0-1,0 0 1,0 0-1,0 0 1,0 0-1,1-1 1,-1 1 0,0 0-1,0-1 1,1 1-1,-1-1 1,0 1 0,0-1-1,1 0 1,-1 1-1,1-1 1,-1 0-1,0 0 1,1 0 0,-1 0-1,3 0 1,28-1-509,0-1 0,-1-1-1,32-9 1,-14 3 106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3.09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81 74 15267,'-3'-1'273,"1"1"0,-1-1-1,0-1 1,0 1 0,1 0 0,-1-1-1,0 1 1,-3-3 0,6 3-229,0 1 0,-1-1 0,1 1 0,-1-1 1,1 1-1,0-1 0,0 1 0,-1-1 0,1 1 0,0-1 0,0 0 1,0 1-1,-1-1 0,1 1 0,0-1 0,0 0 0,0 1 0,0-1 0,0 0 1,0 1-1,0-1 0,1 1 0,-1-1 0,0 0 0,0 1 0,0-1 1,0 1-1,1-1 0,-1 1 0,0-1 0,1 1 0,-1-1 0,0 1 1,1-1-1,-1 1 0,1-1 0,-1 1 0,1 0 0,-1-1 0,1 1 0,-1 0 1,1-1-1,-1 1 0,1 0 0,-1-1 0,2 1 0,5-5 71,2 0-1,-1 1 1,1 0 0,-1 0-1,1 1 1,0 0-1,0 1 1,1 0 0,-1 0-1,0 1 1,1 0-1,-1 1 1,0-1 0,14 3-1,-21-1-114,0-1 0,0 1 0,-1-1 0,1 1 0,-1-1 0,1 1 0,0 0 1,-1 0-1,0 0 0,1 0 0,-1 0 0,1 0 0,-1 1 0,0-1 0,0 0 0,0 1 0,0-1 0,0 1 0,0-1 0,0 1 0,0-1 0,-1 1 0,1-1 0,0 1 0,-1 0 0,0 0 0,1-1 0,-1 1 0,0 0 0,0-1 0,0 1 0,0 0 0,0 3 0,-1 2-4,-1 1 0,1-1-1,-1 1 1,-1-1 0,0 0-1,-4 9 1,-90 149 209,66-118 88,-47 99 1,75-140-269,1 0 0,-1 0 1,2 0-1,-1 0 0,1 0 0,0 1 0,0-1 0,0 7 1,1-10-31,1-1 1,-1 1 0,0-1-1,1 0 1,0 1 0,-1-1 0,1 0-1,0 1 1,0-1 0,0 0 0,1 0-1,-1 0 1,0 0 0,1 0 0,-1 0-1,1 0 1,0-1 0,0 1-1,0 0 1,-1-1 0,1 0 0,1 1-1,2 0 1,2 2-213,1-1-1,1 0 1,-1-1-1,0 0 1,1 0 0,-1-1-1,1 0 1,-1 0-1,1-1 1,15-1-1,-12 0-79,0-1 0,1 0 1,-1-1-1,0-1 0,-1 0 0,22-9 0,-6-4-559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3.46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0 12251,'1'13'1336,"-1"5"-712,1 2-256,-1 5 712,0 4-376,2 1-215,-1-1-273,-1-5 1848,0-2-1824,2-11 32,-2-9 96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14235,'4'21'1736,"5"1"-1111,1-4-265,3 4 1056,1-1-696,4 1-128,0-1-392,-1 1-336,-1-5-1680,-3-1 1656,0-9-240,-2-1-184</inkml:trace>
  <inkml:trace contextRef="#ctx0" brushRef="#br0" timeOffset="1">477 0 19620,'9'4'1665,"-2"5"-1401,2 2-136,4 4 808,5-1-744,2 0-200,6-4-264,1-1-80,2-2-304,-3-2-233,-6-4 633,-4-1-176,-8 0-104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3.85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49 1 15715,'-7'10'217,"1"1"0,0 0 0,0 0 0,2 1 0,-1 0 0,1 0 0,1 0 0,0 0 0,-1 21 0,3-25-219,1-1 1,1 1-1,-1 0 0,1-1 1,1 1-1,0-1 1,0 1-1,0-1 0,1 0 1,0 0-1,0 0 0,0 0 1,1 0-1,1-1 0,-1 1 1,10 9-1,4 2 41,27 21 0,-31-28 46,0 0-1,-1 1 1,0 1-1,16 20 0,-26-28-60,0 0 0,0 1 0,0-1 0,-1 1 0,0-1 0,0 1-1,0 0 1,0 0 0,-1 0 0,0 0 0,0 0 0,-1 0-1,0 0 1,0 0 0,0 0 0,-1 0 0,-2 8 0,2-6 0,-2-1 0,1 0 0,-1 0 1,-1 0-1,1 0 0,-1 0 0,0-1 0,0 1 1,-1-1-1,0 0 0,0-1 0,-8 7 1,11-10-5,0 0 0,-1 0 0,1 0 0,-1 0 0,1 0 0,-1-1 0,0 0 0,1 1 0,-1-1 0,0 0 0,0 0 0,0 0 0,0-1 0,0 1 0,0-1 0,0 0 0,0 0 0,0 0 0,0 0 0,0 0 0,0 0 0,0-1 0,0 0 1,0 1-1,0-1 0,1 0 0,-1-1 0,0 1 0,0 0 0,1-1 0,-1 0 0,1 1 0,-5-5 0,3 2 10,0-2-1,-1 1 1,2 0 0,-1-1 0,1 0 0,-1 0-1,2 0 1,-1 0 0,1 0 0,0 0 0,0-1-1,0 1 1,0-9 0,-1-6 45,2 0 0,1-41-1,2 39-45,1 0-1,1 1 1,1 0-1,2 0 0,0 1 1,1-1-1,0 1 1,2 1-1,1 0 1,0 0-1,2 1 0,0 1 1,1 0-1,1 1 1,24-23-1,-38 40-26,-1 0 1,0 0-1,0-1 0,0 1 1,1 0-1,-1 0 0,0 0 1,0 0-1,0 0 0,1 0 1,-1-1-1,0 1 0,0 0 1,0 0-1,0 0 0,1 0 1,-1-1-1,0 1 0,0 0 0,0 0 1,0 0-1,0-1 0,0 1 1,0 0-1,0 0 0,1-1 1,-1 1-1,0 0 0,0 0 1,0 0-1,0-1 0,0 1 1,0 0-1,0 0 0,-1-1 1,1 1-1,0 0 0,0 0 0,0-1 1,0 1-1,0 0 0,0 0 1,0 0-1,0-1 0,0 1 1,-1 0-1,1 0 0,0 0 1,0 0-1,0-1 0,0 1 1,-1 0-1,1 0 0,0 0 1,0 0-1,-1 0 0,-20-2-633,-27 7-784,33-1 994,5 2-143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4.23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45 1 16996,'0'0'50,"0"0"0,0 0 0,1 0-1,-1-1 1,0 1 0,1 0 0,-1 0 0,0 0 0,1 0 0,-1 0 0,0 0 0,1 0 0,-1 0 0,0 0 0,1 0 0,-1 0 0,0 1 0,1-1 0,-1 0 0,0 0 0,1 0 0,-1 0 0,0 0 0,1 1 0,-1-1 0,0 0 0,0 0 0,1 0 0,-1 1-1,0-1 1,0 0 0,1 0 0,-1 1 0,0-1 0,0 0 0,0 1 0,0-1 0,0 0 0,1 1 0,-1-1 0,0 0 0,0 1 0,0-1 0,0 0 0,0 1 0,0-1 0,0 0 0,0 1 0,0-1 0,0 0 0,0 1 0,-3 25 833,2-15-546,1 6-496,1-1 1,1 0-1,0 0 1,1 0-1,0 0 1,8 19-1,43 92-991,-4-12 797,-42-89 337,0 0-1,7 46 1,-14-62 20,0 0-1,0 0 1,-1 0-1,0 0 1,-1 0 0,0 0-1,0 0 1,-1 0 0,-1 0-1,-5 15 1,7-23-1,0 0 1,0 0-1,0 0 1,0-1-1,0 1 0,0 0 1,-1 0-1,1-1 1,0 1-1,-1 0 0,0-1 1,1 0-1,-1 1 1,0-1-1,0 0 1,0 0-1,0 0 0,0 0 1,0 0-1,0-1 1,-3 2-1,4-2-2,-1 0 1,0-1-1,1 1 1,-1 0-1,1-1 1,-1 1-1,0-1 1,1 0-1,-1 1 1,1-1-1,-1 0 0,1 0 1,0 0-1,-1 0 1,1 0-1,0 0 1,0 0-1,0 0 1,-1-1-1,1 1 0,0 0 1,1-1-1,-1 1 1,0-1-1,0 1 1,1-1-1,-1 1 1,1-1-1,-1-2 1,-4-12-18,1 0 1,1 0 0,0-1 0,1 1-1,0-22 1,9-85-64,-2 77 205,3 1 0,2 0 0,2 0 0,1 1 0,3 1 1,22-45-1,-37 86-32,1-1 1,-1 0-1,0 0 1,0 0-1,0 0 1,0 0 0,0 0-1,0-5 1,-1 7-71,0 0 0,0 0 0,-1 0 1,1 0-1,0 0 0,-1 1 0,1-1 1,-1 0-1,1 0 0,-1 0 0,1 1 1,-1-1-1,0 0 0,1 1 0,-1-1 1,0 1-1,0-1 0,1 0 0,-1 1 1,0 0-1,0-1 0,0 1 0,0-1 1,1 1-1,-1 0 0,0 0 0,0 0 1,0-1-1,0 1 0,0 0 0,-1 0 1,-10-1 64,0-1 1,0 2-1,0 0 1,0 0-1,0 1 1,0 0 0,0 1-1,0 1 1,0 0-1,0 0 1,1 1-1,0 1 1,-12 6-1,-1 3-35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1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19492,'0'32'1216,"2"-15"-1624,-2-8-176,3-6 1929,1-3-1722,-4-16-95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2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 14907,'-1'-2'1834,"-2"10"-1261,-6 20-151,-4 61 120,-1 118 0,5-44-570,6-153-317,0-12-49,-4-14 127,-1-16 75,0-17-54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2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12851,'1'0'65,"0"0"0,-1 0-1,1 0 1,0 1 0,0-1 0,0 0 0,-1 1 0,1-1 0,0 0 0,0 1 0,-1-1 0,1 1 0,0-1-1,-1 1 1,1-1 0,0 1 0,-1 0 0,1-1 0,-1 1 0,1 0 0,-1-1 0,0 1 0,1 0-1,-1 0 1,1-1 0,-1 1 0,0 1 0,10 28 253,-8-25-106,-1-2-143,61 193 2651,-50-165-2544,2 1 0,1-2 0,2 0 0,19 28 0,-32-52-148,1-1 0,-1 0 0,1 0 0,0 0 0,0 0 0,1 0 0,-1-1 0,1 0 0,0-1-1,10 6 1,-14-8-1,1-1 0,-1 1 0,0 0-1,1-1 1,-1 1 0,1-1 0,-1 0-1,1 0 1,-1 0 0,1 0-1,-1 0 1,1-1 0,-1 1 0,0-1-1,1 0 1,-1 1 0,0-1-1,1 0 1,-1 0 0,0-1 0,0 1-1,0 0 1,0-1 0,0 1-1,0-1 1,0 0 0,0 1 0,-1-1-1,1 0 1,-1 0 0,1 0 0,-1 0-1,2-4 1,3-6 127,1-1 0,-2 0 0,0 0 0,0 0 0,2-18 0,11-74 692,-16 90-725,4-26-218,-3-1-1,-1 1 1,-2-1 0,-7-53-1,7 93-23,0-8-331,5 6 70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3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38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0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604 64 18700,'-1'-4'97,"0"0"1,0 0-1,0 0 1,-1 0-1,1 1 1,-1-1-1,0 0 0,0 1 1,-1-1-1,1 1 1,-1 0-1,-2-3 0,3 4-86,-1 1-1,1-1 1,0 1-1,0 0 0,-1 0 1,1 0-1,-1 0 0,1 0 1,-1 0-1,1 1 1,-1-1-1,1 1 0,-1 0 1,0-1-1,1 1 0,-1 0 1,0 1-1,1-1 1,-1 0-1,-2 2 0,-11 2 39,1 1-1,-1 1 0,1 0 0,1 1 1,-28 17-1,9-2 106,-38 34 0,33-22 43,2 1 1,2 1-1,1 2 0,-43 65 1,71-95-181,0 0 1,1 0 0,0 1-1,0-1 1,1 1 0,-5 18-1,8-24-34,-1-1-1,1 1 0,0-1 0,0 1 0,0-1 1,0 1-1,0 0 0,0-1 0,1 1 1,-1-1-1,1 1 0,0-1 0,0 1 1,0-1-1,0 1 0,0-1 0,0 0 0,1 0 1,-1 0-1,1 1 0,-1-1 0,1-1 1,0 1-1,0 0 0,0 0 0,0-1 1,0 1-1,0-1 0,3 2 0,8 2-177,0 0 0,1-1-1,-1 0 1,1-1-1,0 0 1,22 0 0,-20-1-30,0 0 0,0 1 0,0 0 0,21 8 0,-34-9 220,1-1 0,-1 1-1,0 0 1,0 0 0,0 1 0,0-1 0,0 0 0,0 1 0,0 0 0,-1 0 0,1 0 0,-1 0-1,0 0 1,0 0 0,0 1 0,0-1 0,-1 1 0,1-1 0,-1 1 0,0 0 0,0-1 0,0 1 0,-1 0-1,1 0 1,-1-1 0,0 1 0,0 0 0,0 0 0,-1 0 0,0 4 0,-1 5 127,-1-1 1,0 0 0,-1 0-1,0-1 1,-1 1-1,0-1 1,-1 0 0,-9 14-1,6-12 86,-1-1 0,-1 0 0,0 0 0,0-1 0,-1-1 0,-1 0-1,0 0 1,-18 10 0,24-16-228,0 0-1,-1 0 1,0-1-1,1 0 1,-2 0 0,1-1-1,0 0 1,0 0-1,-1-1 1,1 0-1,0-1 1,-1 1-1,1-2 1,-1 1 0,1-1-1,-1 0 1,-9-4-1,16 5-94,1-1 0,-1 0 0,0 1 0,1-1 0,-1 0 0,0 0 0,1 0 0,-1 0 0,1-1 0,0 1 0,-1 0 1,1 0-1,0-1 0,0 1 0,0-1 0,-1 0 0,2 1 0,-2-3 0,1 3 50,1-1 0,0 1 0,0 0 0,-1-1 0,1 1 0,0-1 0,0 1 0,1 0 0,-1-1 0,0 1 0,0 0 0,1-1 0,-1 1 0,1 0 0,-1 0 0,1-1 0,-1 1 0,1 0 0,0 0 0,-1 0 0,1 0 0,0-1 0,0 1 0,0 0 0,0 1 0,2-3 0,25-15-940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0 12251,'1'1'70,"0"-1"1,0 1 0,0-1 0,-1 1 0,1 0-1,0-1 1,-1 1 0,1 0 0,0 0 0,-1-1-1,1 1 1,-1 0 0,1 0 0,-1 0 0,0 0-1,1 0 1,-1 0 0,0 0 0,0 0 0,1 0-1,-1 0 1,0-1 0,0 1 0,0 0-1,0 0 1,-1 2 0,-7 29 331,6-25-115,-27 99 1427,-24 165 0,46-209-1799,2-1 0,4 90 0,3-132-868,-2-18 380,0-3 9,-2-30-483,-7-6 299</inkml:trace>
  <inkml:trace contextRef="#ctx0" brushRef="#br0" timeOffset="1">4 317 16388,'-4'-13'1296,"14"10"-984,9 3-136,12 6 560,5 0-160,9 1-360,0 0-144,7-4-568,-3-3 328,-3-5 128,-9-2-88,-6-4-56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2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0 17108,'-16'23'3287,"2"16"-2746,-54 145 345,-69 178-324,117-295-545,2 1 0,4 0 0,-9 107-1,22-167-17,0 1-1,1 1 1,0-1-1,2 15 0,-2-22 1,0 0 0,0 0 0,1 0-1,-1 0 1,1 0 0,0-1 0,0 1 0,0 0-1,-1 0 1,2 0 0,-1-1 0,0 1 0,0 0-1,0-1 1,1 1 0,-1-1 0,1 0 0,-1 1-1,1-1 1,0 0 0,-1 0 0,4 1-1,0 0 1,0-1-1,1 0 1,-1-1-1,0 1 0,1-1 1,-1 0-1,1 0 0,-1-1 1,0 1-1,1-1 0,-1 0 1,0-1-1,6-1 1,12-6-11,33-17 1,-48 22 4,117-70-848,-69 39 291,-28 20 344,-6 7-84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16227,'-9'8'1769,"14"-3"-985,6 0-288,8-5 1192,2 0-567,8-5-473,3-2-272,6-3-696,1-3 616,-2 6-288,-7 3-80,0 1-120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2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31 16524,'0'0'45,"0"-1"1,1 1 0,-1 0-1,0 0 1,1 0 0,-1 0 0,0 0-1,1 0 1,-1 0 0,0 0-1,1 0 1,-1 0 0,1 0 0,-1 0-1,0 0 1,1 0 0,-1 0-1,0 0 1,1 0 0,-1 0 0,0 0-1,1 0 1,-1 0 0,0 1-1,1-1 1,-1 0 0,0 0 0,1 0-1,-1 1 1,0-1 0,0 0-1,1 0 1,-1 1 0,0-1 0,0 0-1,0 1 1,1-1 0,-1 0-1,0 1 1,0-1 0,0 1 0,-5 18 907,-26 31-308,25-42-409,-17 28 53,-252 400 982,264-418-1409,7-15-100,4-9-488,4-10 208,1 0 0,0 0 0,1 0 0,10-16 0,37-63-1203,-41 76 1389,105-162-1754,-89 142 2100,3 2 0,49-49 1,-75 81 141,1-1 1,0 1 0,0 0 0,0 1 0,1 0-1,0 0 1,-1 0 0,14-4 0,-19 7-115,0 1 0,0 0 0,0 0 0,0 0 0,0 0 0,0 0 0,0 0 0,0 0 0,0 0 0,0 0 0,0 0 0,0 0 0,0 1 0,0-1 0,0 0 0,0 1 0,-1-1 0,1 0 0,0 1 1,0 0-1,0-1 0,0 1 0,-1-1 0,1 1 0,0 0 0,-1-1 0,1 1 0,0 0 0,-1 0 0,1 0 0,-1 0 0,1-1 0,-1 1 0,0 0 0,1 0 0,-1 0 0,1 2 0,-1 1 84,1 1 0,0 0 0,-1 0 0,0-1 0,0 1 0,0 5 0,-21 152 1711,-4 94-799,29-144-1857,-5-112 787,1 0 0,0 0 0,0-1 0,0 1 0,0 0 0,0 0 0,0 0 0,0 0 0,-1 0 0,1 0 0,0 0 0,0 0 0,0 0 0,0 0 0,0 0 0,0 0 0,-1-1 0,1 1 0,0 0 0,0 0 0,0 0 0,0 0 0,0 0 0,-1 0 0,1 0 0,0 1 0,0-1 0,0 0 0,0 0 0,0 0 0,-1 0 0,1 0 0,0 0 0,0 0 0,0 0 0,0 0 0,0 0 0,0 0 0,0 0 0,-1 0 0,1 1 0,0-1 0,0 0 0,0 0 0,0 0 0,0 0 0,0 0 0,0 0 0,0 1 0,0-1 0,0 0 0,0 0 0,-10-14-85,-23-48-923,-42-72-2337,17 49 4676,51 76-946,6 8-222,-1-1-1,0-1 0,1 1 1,-1 0-1,1 0 0,0 0 1,0-1-1,-2-4 1,3 7-96,0-1 0,0 1 1,0 0-1,0-1 0,0 1 1,0 0-1,1 0 1,-1-1-1,0 1 0,0 0 1,0 0-1,0-1 0,0 1 1,1 0-1,-1 0 0,0 0 1,0-1-1,0 1 1,1 0-1,-1 0 0,0 0 1,0 0-1,1 0 0,-1-1 1,0 1-1,0 0 1,1 0-1,-1 0 0,0 0 1,1 0-1,-1 0 0,0 0 1,0 0-1,1 0 1,-1 0-1,0 0 0,1 0 1,-1 0-1,0 0 0,0 0 1,1 0-1,-1 0 0,0 1 1,1-1-1,20 3 968,-14-2-756,35 5-135,1-2-1,0-2 1,48-4-1,-61 0-471,1-2 1,0-1 0,-1-2-1,0 0 1,33-14-1,3-10-230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3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17092,'5'16'1720,"9"-1"-1264,12-10-192,4-2 888,8-4-1104,5-6-320,2-6-464,-1 0 728,-9-2-296,-7 3-144</inkml:trace>
  <inkml:trace contextRef="#ctx0" brushRef="#br0" timeOffset="1">50 216 15667,'-14'28'1689,"20"-12"-857,11-7-320,12-9 1168,6-3-615,10-7-505,2-3-320,-1-6-368,-4-7 272,-11 2-224,-4-2-88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4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89 14563,'0'0'6,"7"-17"1150,0 0 0,7-35 0,-15 52-1122,1 0 0,0 0 0,0 0 0,0 0 0,0 0 0,0 1 0,0-1 0,0 0 0,0 0 0,-1 0 0,1 0 0,0 0 0,0 0 0,0 0 0,0 0 0,0 0 0,0 0 0,0 0 0,-1 0 0,1 0 0,0 0 0,0 0 0,0 0 0,0 0-1,0 0 1,0 0 0,0 0 0,0-1 0,-1 1 0,1 0 0,0 0 0,0 0 0,0 0 0,0 0 0,0 0 0,0 0 0,0 0 0,0 0 0,0 0 0,0 0 0,-1-1 0,1 1 0,0 0 0,0 0 0,0 0 0,0 0 0,0 0 0,0 0 0,0 0 0,0 0 0,0-1 0,0 1 0,0 0 0,0 0 0,0 0 0,0 0 0,-10 8 296,0 1 0,1 1 1,0 0-1,-13 19 1,-31 52-68,44-66-167,-15 26-48,2 1 0,1 1 0,-19 61 0,29-70-42,1 2 0,3-1 1,0 1-1,3 0 0,-1 37 0,5-58-74,1 0 1,0 0-1,1 0 0,1-1 0,0 1 0,8 22 1,-9-33 18,0 1 0,0 0 0,1-1 0,-1 0 1,1 0-1,0 1 0,1-2 0,-1 1 0,0 0 1,6 3-1,-6-5 30,-1 0-1,1 0 1,0-1 0,0 1 0,1-1 0,-1 0-1,0 0 1,0 0 0,0 0 0,1-1 0,-1 1-1,0-1 1,1 0 0,-1 0 0,0 0 0,7-1-1,-2-1-41,-1 0-1,0-1 0,12-5 1,-18 8 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5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15 18236,'28'-6'1918,"-18"4"-1551,-1 0 1,0 0 0,1 1-1,-1 0 1,17 1-1,-24 0-341,0 0 0,0 1-1,0-1 1,0 1 0,0-1-1,0 1 1,0 0 0,-1 0-1,1 0 1,0 0 0,-1 0-1,1 0 1,-1 0 0,1 1-1,-1-1 1,1 0 0,-1 1-1,0-1 1,0 1 0,1 0-1,-1-1 1,-1 1-1,1 0 1,0 0 0,0-1-1,-1 1 1,1 0 0,-1 0-1,1 0 1,-1 0 0,0 0-1,0 0 1,0 3 0,0 3-11,0 1-1,-1-1 1,-1 1 0,1-1 0,-1 0 0,-1 1 0,0-1 0,0 0 0,0-1 0,-1 1-1,-8 11 1,-8 12 10,-32 36-1,43-56-10,-42 45 23,30-34-84,-23 31 0,43-52 39,1-1 0,0 0 0,-1 1 0,1-1 0,0 1 0,-1-1 1,1 0-1,0 1 0,-1-1 0,1 1 0,0-1 0,0 1 0,0-1 0,0 0 0,-1 1 1,1-1-1,0 1 0,0-1 0,0 1 0,0-1 0,0 1 0,0-1 0,0 1 1,0-1-1,0 1 0,0-1 0,1 1 0,-1-1 0,0 1 0,0-1 0,0 1 1,1 0-1,0-1-20,0 1 0,0-1 1,0 1-1,0-1 0,0 0 1,0 1-1,0-1 0,0 0 0,0 0 1,0 0-1,1 0 0,-1 0 1,2 0-1,42-9-751,-43 9 744,33-10-636,1 1-1,0 2 1,0 2 0,51-1-1,-82 6 613,-1 0 0,1 0 0,-1 1 0,0 0 0,1 0 0,-1 0 0,0 0 0,0 1 0,0 0 0,0 0 0,0 0 0,5 3 0,-7-3 68,0 0 0,-1 0-1,1 0 1,0 0-1,0 0 1,-1 0-1,0 0 1,1 1-1,-1-1 1,0 0 0,0 1-1,0-1 1,0 1-1,0-1 1,-1 1-1,1 0 1,-1-1-1,0 1 1,0 0-1,0-1 1,0 4 0,-2 4 135,0 0 0,0 0 0,-1-1 0,0 1 0,-1-1 0,0 0 0,-1 0 0,1 0 0,-2 0 0,1-1 0,-1 0 0,-8 8 0,-8 8 579,-1 0 0,-36 28-1,34-33-31,0-1-1,-46 26 0,62-39-607,0-1 0,0 0 0,0 0 0,-1-1 1,1 0-1,-1-1 0,0 0 0,1 0 0,-1-1 0,0 0 0,0-1 1,-14-1-1,22 1-139,-1-1 0,0 1 0,1-1 0,-1 0 0,0 0 0,1 0 0,-1 0 0,1 0 0,0-1 0,-1 1 0,1-1 0,0 1 0,0-1 0,0 0 0,0 0 0,0 0 0,0 0 0,1 0 0,-1 0 0,1 0 0,-1-1-1,1 1 1,0-1 0,0 1 0,0-1 0,-1-4 0,1 2-11,0-1-1,1 1 0,0-1 0,0 0 0,0 1 0,1-1 0,-1 1 0,1-1 0,1 1 0,-1-1 0,1 1 0,3-7 1,22-35-528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5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17260,'32'-10'1896,"-6"3"-1104,-5 4-264,2 3 1313,1 0-697,2 5-432,2-2-72,-3 1-272,4-1-72,-2-2-264,0-1-232,-2-1-952,-4-1 1024,-6 1-112,-4-2-160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19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3 683 15875,'0'0'52,"-1"0"0,1 0 0,0-1 0,0 1 0,-1 0-1,1-1 1,0 1 0,0 0 0,0-1 0,0 1 0,-1 0 0,1-1-1,0 1 1,0 0 0,0-1 0,0 1 0,0-1 0,0 1 0,0 0-1,0-1 1,0 1 0,0 0 0,0-1 0,0 1 0,0 0-1,0-1 1,1 1 0,-1-1 0,0 1 0,0 0 0,0-1 0,0 1-1,1 0 1,-1 0 0,0-1 0,0 1 0,1 0 0,-1-1 0,0 1-1,1 0 1,-1 0 0,0 0 0,0-1 0,1 1 0,-1 0-1,0 0 1,1 0 0,0 0 0,20-13 621,-18 11-329,205-98 3302,30-17-2977,295-212-595,-386 233-8,-132 85 6,-21 13 19,-22 16-146,25-16 127,-16 14-1246,17-11 260,13-9 235,6-3 134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0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6 508 17124,'-5'9'1550,"8"-5"-850,-2-5-658,1 1 1,-1 0-1,1-1 1,0 1-1,-1-1 0,1 1 1,-1-1-1,0 0 1,1 0-1,-1 1 1,2-3-1,47-38 777,-2-2 0,60-72 0,-57 60-594,174-194 311,-215 241-468,-7 16-3,-9 24 42,-29 89 64,12-45-307,3 0-1,-16 130 0,36-205 158,0 38 608,5-25-419,-4-14-210,-1 1 0,0-1 0,1 0-1,-1 0 1,0 1 0,1-1 0,-1 0 0,1 0-1,-1 0 1,0 0 0,1 0 0,-1 0 0,1 0-1,-1 0 1,1 0 0,-1 0 0,0 0 0,1 0-1,-1 0 1,1 0 0,-1 0 0,0 0 0,1 0-1,-1 0 1,1 0 0,-1-1 0,0 1 0,1 0-1,-1 0 1,0-1 0,1 1 0,15-13 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1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17596,'-16'53'1744,"-3"0"-1304,3-10-472,6-3 376,10-18-864,8-12 704,15-25-256,8-20-256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1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13 16820,'-6'3'195,"1"0"-1,-1 1 1,1-1 0,0 1 0,0 0 0,0 0 0,1 1 0,-1-1 0,-6 10 0,-30 50 503,39-62-626,-6 12 121,0 1 0,1 0 0,0 0-1,-6 24 1,11-35-168,2 1-1,-1-1 0,0 1 0,1 0 1,0-1-1,0 1 0,0 0 0,1-1 1,0 6-1,0-7-19,0-1-1,0 1 1,0 0 0,1-1 0,-1 1 0,0-1-1,1 0 1,0 1 0,-1-1 0,1 0-1,0 0 1,0 0 0,0 0 0,1 0 0,-1-1-1,3 3 1,9 3 4,0-1 1,1 0-1,-1-1 0,1-1 0,0 0 1,17 2-1,-16-4-8,0 2 1,0 0-1,0 1 1,30 13-1,-44-17-1,1 0 0,-1 1-1,0-1 1,0 1 0,1-1-1,-1 1 1,0 0 0,0 0-1,0 0 1,-1 0 0,1 0 0,0 0-1,-1 1 1,0-1 0,1 1-1,-1-1 1,0 1 0,0-1 0,0 4-1,0-3 3,-1 0-1,0 1 1,0-1-1,0 1 1,-1-1-1,1 1 1,-1-1-1,0 0 1,0 1-1,0-1 0,0 0 1,0 0-1,-3 4 1,-3 5 30,-1-1 1,-1 1 0,0-1-1,0-1 1,-1 0-1,-13 10 1,11-10 80,-1 0-1,-1-1 1,0 0 0,-28 12 0,38-19-71,-1 1 0,0-2 0,0 1 0,0 0 1,0-1-1,-1 0 0,1 0 0,0-1 0,-1 1 1,1-1-1,0 0 0,-1-1 0,1 1 0,0-1 1,0 0-1,0 0 0,-1-1 0,-6-3 0,9 4-21,1 0-1,0-1 0,0 0 0,0 1 1,0-1-1,0 0 0,0 0 0,0 0 1,1 0-1,-1 0 0,1 0 0,-1 0 1,1-1-1,0 1 0,0-1 0,0 1 0,0-1 1,0-2-1,0 0 0,1 0 0,-1 0 1,1 0-1,0 0 0,1 0 0,-1 0 0,1 0 1,2-9-1,2-1-8,1 0 1,0 0-1,1 1 0,17-27 1,-1 12-34,0 0 0,3 1 0,0 2 0,30-24 0,48-49 56,-97 92 1,-1-1-1,0 1 1,0-2 0,0 1-1,-1-1 1,-1 0-1,7-15 1,-10 22-27,0-1 1,-1 1-1,1 0 1,-1-1-1,1 1 1,-1-1-1,0 1 0,0-1 1,0 1-1,0-1 1,0 1-1,-1-1 1,1 1-1,-1 0 0,0-1 1,1 1-1,-1 0 1,0-1-1,-1 1 1,1 0-1,0 0 0,0 0 1,-1 0-1,1 0 1,-1 0-1,0 0 1,0 1-1,0-1 0,1 0 1,-1 1-1,-1 0 1,1-1-1,0 1 1,0 0-1,-4-1 0,-4-2-148,1 1 0,0 1 0,-1 0 0,1 0 0,-1 1 0,1 0 0,-1 1-1,0 0 1,1 0 0,-1 1 0,0 0 0,1 1 0,-1 0 0,1 1 0,0 0 0,0 0-1,0 1 1,-13 7 0,4 1-424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2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1 15323,'13'0'230,"0"1"0,0 0-1,0 1 1,0 0 0,-1 1 0,1 0-1,-1 1 1,1 1 0,-1 0 0,0 1-1,-1 0 1,0 0 0,0 2-1,0-1 1,-1 1 0,0 1 0,10 10-1,-9-7-124,-1 1 0,-1 0 0,0 1 0,0 0 0,-1 1 0,-1-1 0,-1 1 0,0 1 0,-1-1-1,0 1 1,-1 0 0,-1 0 0,1 22 0,-2-5-72,-2 0 0,-2 0 0,-1 0 0,-1 0 0,-2 0 0,-12 39 0,2-23-27,-2 0 0,-1-2 0,-35 60 0,24-58-261,-2-1 1,-1-2 0,-3-1-1,-82 79 1,66-80 26,10-22-66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17004,'8'6'1656,"17"3"-1032,5-7-240,16 1 872,8 2-407,12-5-465,4 0-216,-7 0-496,-3 0-304,-14-5 504,-11 4-169,-32 1-79</inkml:trace>
  <inkml:trace contextRef="#ctx0" brushRef="#br0" timeOffset="1">78 161 18820,'33'0'1616,"19"-5"-1192,8 0-264,9-4 233,-3 1-457,-3 0 280,-6 3-248,-15 5-224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2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21501,'1'0'75,"-1"0"0,1-1 0,0 1 0,0 0 1,0 1-1,0-1 0,0 0 0,0 0 0,0 0 1,0 1-1,0-1 0,0 0 0,0 1 0,0-1 1,-1 0-1,1 1 0,0 0 0,0-1 0,0 1 1,-1-1-1,1 1 0,0 0 0,-1-1 0,1 1 1,-1 0-1,1 0 0,0 0 0,-1 0 0,0-1 1,1 1-1,-1 0 0,1 1 0,0 0-29,0 0 1,0 0-1,1 0 0,-1 0 1,1 0-1,0 0 0,-1 0 1,1 0-1,2 1 0,-2-2-38,1 0-1,-1 0 0,0 0 0,1 0 1,-1 0-1,1-1 0,-1 1 1,1-1-1,-1 1 0,1-1 0,2 0 1,-4 0-4,-1 0 0,1 0 0,-1 0 0,1 0 0,-1 0 1,1-1-1,-1 1 0,1 0 0,-1 0 0,1 0 0,-1-1 0,1 1 1,-1 0-1,1 0 0,-1-1 0,1 1 0,-1 0 0,0-1 0,1 1 1,-1-1-1,1 0 0,-1 0 4,0 1 1,0-1-1,1 0 0,-1 0 1,0 0-1,0 1 1,0-1-1,-1 0 1,1 0-1,0 0 0,0 1 1,0-1-1,0 0 1,-1 0-1,1 1 0,0-1 1,-1 0-1,1 0 1,-1 0-1,-1-1 4,0 1-1,0-1 1,0 1 0,0 0-1,0 0 1,0-1-1,0 2 1,0-1 0,0 0-1,-1 0 1,1 1 0,0-1-1,0 1 1,-1-1 0,1 1-1,0 0 1,-1 0-1,1 0 1,0 0 0,-1 1-1,1-1 1,0 1 0,0-1-1,-1 1 1,1 0 0,0 0-1,0 0 1,0 0-1,0 0 1,0 0 0,0 1-1,-3 2 1,5-4-8,0 1 0,-1-1-1,1 1 1,0-1 0,0 1 0,0-1 0,0 1-1,0-1 1,0 1 0,0 0 0,0-1 0,0 1-1,0-1 1,0 1 0,0-1 0,1 1 0,-1-1-1,0 1 1,0-1 0,0 1 0,1-1 0,-1 0-1,0 1 1,1-1 0,-1 1 0,0-1 0,1 0-1,-1 1 1,0-1 0,1 0 0,-1 1-1,1-1 1,-1 0 0,1 0 0,-1 1 0,1-1-1,-1 0 1,1 0 0,14 7 13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3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17444,'10'4'472,"-1"-1"0,1 0 0,-1-1 0,1 0 0,12 1 0,13 2 307,-30-4-680,10 1 142,0 1-1,-1 1 0,1 0 1,-1 1-1,0 0 0,-1 2 0,1-1 1,16 12-1,-28-16-226,0-1 0,0 1 0,0-1 0,-1 1-1,1 0 1,-1 0 0,0-1 0,1 1 0,-1 0 0,0 0 0,0 1 0,0-1 0,0 0 0,0 0 0,-1 0-1,1 1 1,-1-1 0,1 4 0,-1-2-3,-1 0 0,1 0-1,-1-1 1,1 1 0,-1 0 0,-1 0 0,1-1-1,0 1 1,-1-1 0,-2 6 0,-6 5 6,0 0 0,-1 0 1,0-1-1,-14 12 1,21-21-8,-45 41 61,-67 47-1,110-87-100,-19 15-103,24-19 111,0 0 1,0 0-1,0 0 1,0 0-1,1 0 1,-1 0-1,0 0 1,1 0-1,-1 0 1,1 1-1,-1-1 1,1 0-1,-1 0 1,1 1-1,0-1 1,0 0-1,-1 1 1,1 1-1,1-2 3,-1 0-1,0 0 0,1 0 0,-1 0 0,1 0 0,-1-1 1,1 1-1,-1 0 0,1 0 0,-1 0 0,1-1 1,0 1-1,0 0 0,-1-1 0,1 1 0,0-1 0,0 1 1,0-1-1,0 1 0,-1-1 0,3 1 0,22 6-214,-17-5 142,42 10-309,40 10 83,-79-19 285,1 1 0,-1 1 0,0 0 0,-1 1 0,13 7 0,-21-11 31,0-1 1,-1 0-1,1 0 0,-1 0 0,1 1 0,-1-1 1,1 1-1,-1-1 0,0 1 0,0 0 0,0-1 0,0 1 1,0 0-1,0 0 0,0 0 0,-1-1 0,1 1 1,-1 0-1,1 0 0,-1 0 0,0 3 0,0-2 16,-1 0-1,1 1 0,-1-1 0,0 0 1,0-1-1,0 1 0,-1 0 0,1 0 1,-1 0-1,1-1 0,-1 1 0,-3 3 1,-6 6 101,-1-1 1,0 0-1,-1-1 1,-15 11-1,23-18-75,-20 14 333,-1 0 0,-1-2 0,-1 0 1,0-2-1,0-1 0,-49 13 0,75-25-388,0 1-1,0-1 1,0 1 0,0-1-1,0 0 1,-1 0-1,1 0 1,0 0-1,0 0 1,0 0 0,0-1-1,0 1 1,-2-1-1,3 0-41,1 1 1,-1 0-1,1-1 0,-1 1 0,1 0 0,0-1 0,-1 1 0,1-1 1,-1 1-1,1-1 0,0 1 0,0-1 0,-1 1 0,1-1 1,0 1-1,0-1 0,0 1 0,0-1 0,-1 1 0,1-1 0,0 1 1,0-1-1,0 1 0,0-1 0,0 0 0,0 1 0,0-1 1,1 1-1,-1-2 0,2-2-156,-1 0 0,1 0 1,0 0-1,0 0 0,1 1 1,-1-1-1,1 1 0,0-1 1,0 1-1,4-4 0,16-11-691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18548,'-1'15'1576,"-2"20"-1096,-1 5-168,-2 12 337,-1 5-105,1 3-32,2-1-160,-1-8-504,1-6-192,4-17-352,3-12-257,4-23 673,4-19-240,2-22-80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4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 17732,'-9'25'741,"-2"0"0,-13 24 1,-14 31 110,30-60-753,1 0-1,1 1 0,1 0 0,1 0 0,1 1 0,1-1 1,0 31-1,3-44-77,-1 1 1,2-1 0,-1 0-1,1 0 1,1 0 0,-1 0-1,1 0 1,1 0-1,6 11 1,-7-14-16,1 0 0,1 0 0,-1 0 0,0 0 1,1-1-1,0 1 0,0-1 0,1 0 0,-1-1 0,1 0 0,0 0 0,0 0 0,10 4 0,-8-5 6,-1 0 0,1 0 0,0-1 0,0 0-1,0 0 1,0-1 0,0 0 0,0 0 0,0-1-1,12-2 1,-14 1 32,-1 1 0,1-1-1,0 0 1,-1 0 0,1-1 0,-1 0-1,0 0 1,1 0 0,-2-1-1,1 1 1,0-1 0,-1 0-1,0-1 1,6-6 0,-9 10-11,1-1-1,-1 0 1,0 0 0,0 0-1,0 0 1,0 0 0,0 0-1,0 0 1,0 0 0,-1 0-1,1-1 1,-1 1 0,0 0-1,1 0 1,-1-1 0,0 1-1,0 0 1,0 0 0,-1-1 0,1 1-1,-1 0 1,1 0 0,-1 0-1,0 0 1,1-1 0,-1 1-1,0 0 1,-1 0 0,1 0-1,0 1 1,0-1 0,-1 0-1,1 0 1,-1 1 0,0-1-1,1 1 1,-1-1 0,0 1-1,-3-2 1,-3-2 35,1 1 0,-1-1 0,-1 2-1,1-1 1,0 1 0,-1 0 0,0 1 0,-16-3 0,11 4-410,1 1 0,-1 0 0,0 1 0,1 0 0,-1 1 0,1 0 0,0 1 0,-18 6 0,16 0-211,9 0-211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4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14547,'0'2'2073,"4"2"-1225,9 6-296,11-1 2400,19 2-1999,8 1-145,13-4-272,4 2-136,6-4-208,2 0-144,-10-6-376,-10 0-352,-23 0-504,-16 1 904,-23 5-249,-11 0-159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5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14899,'-20'11'1408,"19"1"-735,4-4-193,25-1 720,10-1-104,12-3-200,4-3-207,11-3-713,1-3-2169,-12 1 2113,-6-1-280,-14 0-400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2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3 461 11658,'-3'5'13264,"5"-4"-14871,4-6 2386,196-281-29,-90 117-807,-104 162-91,-9 17 86,-8 22-12,-10 24-389,-62 192 712,39-77-6398,34-137 4062,4-19 973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14067,'-8'19'1344,"-1"5"-1032,-2 9-152,2 3 513,0 3-689,4-2-153,2-6-1111,4-8 1184,6-14-280,5-11-144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3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94 16307,'3'-9'427,"0"-1"59,1 1 0,-1-1 0,2 1 0,7-12 0,-11 19-362,0 0 1,0 0 0,1 0 0,-1 1 0,1-1-1,-1 1 1,1-1 0,0 1 0,-1-1 0,1 1-1,0 0 1,0 0 0,0 0 0,0 0-1,0 0 1,0 1 0,0-1 0,0 1 0,1-1-1,-1 1 1,0 0 0,0-1 0,0 1-1,1 0 1,-1 1 0,4-1 0,61 17 449,-60-15-620,0 1 0,0 0 1,0 0-1,-1 0 0,1 1 0,-1 0 1,8 6-1,-13-8 24,1-1-1,-1 1 1,1 0 0,-1 0 0,0 0 0,0 0-1,0 0 1,0 0 0,0 0 0,0 0 0,-1 0-1,1 0 1,-1 1 0,1-1 0,-1 0 0,0 0-1,0 1 1,0-1 0,0 0 0,0 0 0,-1 1-1,1-1 1,-1 0 0,1 0 0,-1 0 0,0 1-1,-1 2 1,-4 6-74,0 1-1,0-1 1,-14 17-1,15-21 61,-23 28-160,-45 44 1,-18 22 116,89-100 77,1 1-1,0-1 1,0 0-1,1 1 0,-1-1 1,0 1-1,0-1 1,1 1-1,-1-1 1,0 1-1,1-1 1,0 1-1,-1-1 1,1 1-1,0 3 0,0-5-2,0 1-1,0 0 1,1-1-1,-1 1 1,0 0 0,1-1-1,-1 1 1,1 0-1,-1-1 1,0 1-1,1-1 1,-1 1-1,1-1 1,0 1-1,-1-1 1,1 1-1,-1-1 1,1 1-1,0-1 1,-1 0-1,1 1 1,0-1-1,1 0 1,4 2-87,1-1 1,-1 0-1,1-1 1,-1 1-1,12-2 1,-17 1 71,108-13-280,-45 5 136,-21 2-14</inkml:trace>
  <inkml:trace contextRef="#ctx0" brushRef="#br0" timeOffset="1">572 237 19620,'-3'7'1665,"6"-1"-1233,3-3-176,0 1 520,2-1-576,2-3-984,3-1 904,2-12-312,-1-6-160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3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21565,'11'-1'469,"0"-1"0,1 0 0,-1 0 0,19-7 0,20-4 202,-38 11-545,40-5 117,-48 7-245,0 0-1,1 0 0,-1 0 1,0 0-1,0 1 1,0 0-1,1 0 0,-1 0 1,5 2-1,-8-2-4,0 0 0,0-1 0,0 1 0,0 0 0,0 0 0,0 0 0,0 0 0,0 0 0,0 0 1,0 0-1,0 0 0,-1 0 0,1 0 0,0 0 0,-1 0 0,1 1 0,-1-1 0,0 0 0,1 1 0,-1-1 0,0 0 0,0 0 0,0 1 0,0-1 0,0 0 0,0 1 0,0-1 0,0 0 0,0 1 1,-1-1-1,1 0 0,0 1 0,-1-1 0,1 0 0,-1 0 0,0 2 0,-3 5-17,-1 1 1,0-1-1,-11 15 0,11-17 19,-8 12 48,8-12-86,0 0 0,0 1 0,1-1 0,0 1 0,-5 10 0,8-14-6,1-1 1,-1 0 0,1 1 0,-1-1-1,1 1 1,0-1 0,0 1 0,0-1 0,0 0-1,0 1 1,1-1 0,-1 1 0,1-1-1,-1 1 1,1-1 0,0 0 0,0 0-1,0 1 1,0-1 0,0 0 0,1 0 0,1 2-1,40 42-1029,-30-34 810,0 1 0,10 15 0,-20-24 248,0 0 1,0 0-1,-1 0 1,0 1-1,0-1 1,0 1-1,0 0 1,-1-1-1,1 1 1,-1 0-1,0 9 1,-1-11 45,0 0 0,0 0 1,0-1-1,-1 1 0,1 0 0,-1 0 1,0-1-1,0 1 0,0 0 0,0-1 1,-1 1-1,1-1 0,0 1 1,-4 2-1,1 0 73,0-1 0,0 0 1,-1 0-1,0 0 0,1 0 0,-9 4 1,-2-1 224,1 0 0,-1-1 0,0-1 1,-20 5-1,19-6-106,-1-1 0,0 0 0,0-2 0,-23 0 1,39-1-251,1 0 1,-1 0-1,1 0 1,-1 1 0,1-1-1,-1 0 1,1 0-1,-1 0 1,1-1-1,-1 1 1,1 0 0,0 0-1,-1 0 1,1 0-1,-1 0 1,1-1 0,-1 1-1,1 0 1,0 0-1,-1 0 1,1-1-1,-1 1 1,1 0 0,0-1-1,-1 1 1,1 0-1,0-1 1,0 1 0,-1-1-1,1 1 1,0 0-1,0-1 1,0 1-1,-1-1 1,1 0 0,0 0 4,1 1 0,-1-1 0,0 0 0,1 1 0,-1-1 0,1 1 0,-1-1 0,1 0 0,-1 1 0,1-1 0,-1 1 0,1-1 0,-1 1 0,1-1 0,0 1 0,-1 0 0,1-1 0,0 1 0,0 0 0,-1 0 1,1-1-1,1 1 0,20-4-360,7 2-125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14267,'15'-12'3180,"32"-27"-2551,-33 26-222,190-167 1762,-203 179-2154,1-1-1,-1 1 0,0 0 0,1 0 0,-1 0 0,1 0 0,0 0 0,-1 0 1,1 0-1,0 1 0,-1-1 0,1 0 0,3 0 0,-5 1-11,0 1-1,1-1 1,-1 0-1,0 0 1,0 0-1,1 0 1,-1 0-1,0 0 1,0 0 0,1 1-1,-1-1 1,0 0-1,0 0 1,0 0-1,1 1 1,-1-1-1,0 0 1,0 0-1,0 0 1,0 1-1,1-1 1,-1 0-1,0 0 1,0 1-1,0-1 1,0 0-1,0 1 1,0-1 0,0 1-1,-1 16 27,-21 64 16,7-24-166,-12 82 1,26-137 91,1 1 0,-1-1 0,1 1 1,0-1-1,0 1 0,0-1 0,0 1 0,1-1 0,-1 1 0,1-1 0,-1 0 0,1 1 1,1 2-1,-2-5 44,1 0 0,-1 1 0,0-1 1,1 0-1,-1 0 0,0 0 0,1 1 1,-1-1-1,0 0 0,1 0 1,-1 0-1,0 0 0,1 0 0,-1 1 1,1-1-1,-1 0 0,0 0 0,1 0 1,-1 0-1,1 0 0,-1 0 0,0 0 1,1 0-1,-1-1 0,0 1 1,1 0-1,-1 0 0,1 0 0,18-14 359,9-13-388,4-4-2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4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12 452 14707,'4'17'1528,"-5"8"-943,-5-1-257,0-1 624,3-3-544,6-10-456,7-6-288,12-11 280,4-7-208,12-11-168</inkml:trace>
  <inkml:trace contextRef="#ctx0" brushRef="#br0" timeOffset="1">449 0 16075,'-26'40'1902,"-31"64"-1,50-90-1693,1 1 0,0 0-1,1 0 1,1 0 0,0 1 0,2-1 0,-1 1 0,1 19 0,2-30-200,0 0-1,0 0 1,1 0 0,0 0 0,0-1 0,0 1 0,0 0 0,1-1-1,0 1 1,-1-1 0,2 1 0,-1-1 0,1 0 0,-1 0 0,1 0-1,0 0 1,0 0 0,1-1 0,-1 1 0,1-1 0,0 0 0,0 0 0,0-1-1,0 1 1,0-1 0,1 0 0,-1 0 0,1 0 0,-1 0 0,1-1-1,0 0 1,-1 0 0,1 0 0,0-1 0,0 1 0,0-1 0,0 0 0,6-2-1,-10 2 1,-1 1-1,1-1 0,0 0 0,-1 0 0,1 0 0,-1-1 0,1 1 0,-1 0 1,1 0-1,-1 0 0,1 0 0,-1 0 0,1-1 0,-1 1 0,1 0 0,-1 0 1,1-1-1,-1 1 0,1 0 0,-1-1 0,1 1 0,-1-1 0,0 1 1,1 0-1,-1-1 0,0 1 0,1-1 0,-1 1 0,0-1 0,0 1 0,1-1 1,-1 1-1,0-1 0,0 1 0,0-1 0,0 0 0,0 0 0,0 0 10,0 0-1,-1 1 0,1-1 1,-1 0-1,1 0 0,-1 0 0,0 1 1,1-1-1,-1 0 0,0 0 1,1 1-1,-1-1 0,0 1 0,0-1 1,1 1-1,-1-1 0,0 1 1,0-1-1,0 1 0,0 0 1,-1-1-1,-9-2 44,1 1 1,-1 0 0,-20-1-1,26 2 8,1 1 0,-1 0 0,1 0 0,0 1 0,-1-1 0,1 1 0,0 0 0,0 0 1,0 1-1,0-1 0,-1 1 0,-4 3 0,1 3 12,6 0 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4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21309,'10'-4'1624,"19"-3"-1224,9-2-176,17 4 480,7-4-208,11 0-264,3 1-208,-3 5-512,-6 2-312,-12 2-544,-12 3 1032,-21 3-256,-9 5-289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5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14459,'2'5'1776,"12"2"-983,21-5-129,6-2 1072,14 0-720,5-3-175,4-1-553,4-3 1464,-5 5-1360,-7-2 8,-15-3-200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8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28 17284,'10'-20'3184,"-10"13"-1249,-10 11-824,-2 5-911,0 1 0,1 1 0,0 0 0,1 1 0,1 0 0,-16 24 0,-38 83-158,14 0 55,44-102-92,0 0 0,1 1 0,1-1 0,1 1 0,-1 21 0,3-34-7,0 0 1,0 0-1,1 0 1,0 0-1,0 0 1,0 0 0,0 0-1,4 8 1,-4-12-9,0 1 0,0 0 0,1 0-1,-1 0 1,1-1 0,-1 1 0,1-1 0,-1 1 0,1-1 0,0 1 0,-1-1 0,1 0 0,0 0 0,0 0 0,0 0 0,0 0 0,0-1 0,0 1 0,1 0 0,-1-1 0,0 0 0,4 1 0,1-1-135,1-1 1,-1 1 0,0-1-1,1-1 1,-1 1 0,0-1-1,0-1 1,0 1 0,0-1 0,0 0-1,9-6 1,1-2-156,-1 0 0,0-1 0,17-16 0,13-21-201,-3-1-133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9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16243,'-18'45'1561,"-4"3"-953,2 0-272,4 2 568,5-2-96,6-5-408,7-1-360,11-12-1456,7-3 1328,14-9-296,2-4-104</inkml:trace>
  <inkml:trace contextRef="#ctx0" brushRef="#br0" timeOffset="1">319 350 17348,'-18'20'1384,"3"7"-1080,-3-1-120,6 4-48,2 2-448,11-7 416,8-6-72,6-9-248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9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 16996,'10'-1'470,"9"-1"598,1 1 0,20 1 0,-35 0-939,-1 0-1,0 1 1,1-1 0,-1 1-1,0 0 1,1 1 0,-1-1-1,0 1 1,0-1 0,0 1 0,0 0-1,-1 1 1,1-1 0,0 1-1,3 3 1,-5-4-117,-1 0 0,1-1 0,-1 1 0,0 0 0,0 0 0,0 0 0,0 0 0,0 0 0,-1 0 0,1 1 0,0-1 1,-1 0-1,0 0 0,1 0 0,-1 1 0,0 2 0,-1-1-7,1 1 1,-1 0-1,0-1 1,-1 1-1,1-1 1,-1 0-1,-2 7 1,-5 3 25,0 0 1,0 0-1,-15 16 1,-53 48 444,76-77-478,1-1 1,0 0 0,0 0 0,0 0 0,0 0-1,0 0 1,0 0 0,-1 0 0,1 0 0,0 1-1,0-1 1,0 0 0,0 0 0,0 0-1,0 0 1,0 0 0,0 0 0,0 1 0,0-1-1,0 0 1,-1 0 0,1 0 0,0 0 0,0 1-1,0-1 1,0 0 0,0 0 0,0 0-1,0 0 1,0 0 0,1 1 0,-1-1 0,0 0-1,0 0 1,0 0 0,0 0 0,0 1-1,0-1 1,0 0 0,0 0 0,0 0 0,0 0-1,0 0 1,0 0 0,1 1 0,-1-1 0,0 0-1,0 0 1,0 0 0,0 0 0,0 0-1,1 0 1,-1 0 0,0 0 0,0 0 0,0 0-1,0 0 1,0 0 0,1 0 0,-1 0-1,0 0 1,0 0 0,0 0 0,0 0 0,1 0-1,-1 0 1,0 0 0,12 1-146,-11-1 126,2 0-28,106 5-1561,-99-4 1431,1 1 1,-1 0-1,0 0 1,-1 1-1,1 0 1,0 1-1,-1 0 1,14 9-1,-21-12 153,-1 0 0,1 0 0,0 0 0,-1 0 0,1 1 0,-1-1 0,1 1 0,-1-1 0,0 1 0,0 0 0,0-1 0,0 1-1,0 0 1,0 0 0,0 0 0,0 0 0,-1 0 0,1 0 0,-1 0 0,1 3 0,-1-1 33,-1-1 0,1 0-1,-1 0 1,1 0-1,-1-1 1,0 1 0,0 0-1,-1 0 1,1 0 0,0-1-1,-1 1 1,-3 3 0,-2 3 127,-1 0 0,0-1 1,-1 0-1,1 0 0,-2-1 1,-11 7-1,-67 36 1196,78-45-1138,0-1-1,0 0 1,-1 0-1,1-1 1,-1-1-1,0 0 1,-13 1-1,22-2-206,1-1 1,0 0-1,0 0 1,-1 0-1,1 0 0,0 0 1,-1 0-1,1-1 1,0 1-1,0 0 1,-1-1-1,1 1 0,0-1 1,0 1-1,0-1 1,-1 1-1,1-1 0,0 0 1,0 0-1,0 0 1,-1-1-1,1 1-22,1-1 0,-1 1-1,1 0 1,0 0 0,-1-1-1,1 1 1,0 0 0,0 0 0,0-1-1,0 1 1,0 0 0,0-1-1,0 1 1,1 0 0,-1 0-1,0-1 1,1 1 0,0-1 0,3-7-119,0 0 1,1 1-1,0 0 0,11-15 1,20-17-326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9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19900,'18'-5'900,"6"-1"-350,0 0-1,0 2 0,0 1 0,1 0 1,-1 2-1,32 2 0,-54-1-549,0 1 0,0-1 0,-1 0 0,1 1-1,0 0 1,0-1 0,0 1 0,-1 0 0,1 0 0,0 0 0,-1 0-1,1 0 1,-1 0 0,1 1 0,-1-1 0,1 0 0,-1 1-1,0-1 1,0 1 0,0-1 0,0 1 0,0 0 0,0 0 0,0-1-1,0 1 1,-1 0 0,1 0 0,-1 0 0,1 0 0,-1 0-1,0-1 1,0 1 0,0 0 0,0 0 0,0 4 0,-1 4-10,-1 0 1,0 0 0,0-1 0,-1 1-1,-7 17 1,-10 14 59,-2-1 0,-53 72-1,-8 14 314,82-125-355,0 0-1,1 0 1,-1 1-1,0-1 1,1 0-1,-1 1 1,1-1-1,-1 0 1,1 1 0,0-1-1,-1 0 1,1 1-1,0-1 1,0 1-1,0-1 1,0 1-1,1-1 1,-1 3 0,1-3-2,0 1 0,0-1 0,0 0 0,0 0 0,0 0 0,0 0 0,0 0 0,0 0 0,0 0 0,1 0 0,-1-1 0,0 1 0,1 0 0,-1-1 1,0 1-1,1-1 0,-1 1 0,4-1 0,8 3-123,0-1 1,0 0-1,0-1 1,27-2 0,57-9-476,-67 6 636,16-5-227,-4-8-86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2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66 115 12915,'58'-107'4117,"-58"107"-4035,0-1 0,1 1-1,-1 0 1,0-1 0,0 1 0,0 0 0,0-1 0,0 1 0,1 0 0,-1-1 0,0 1 0,0 0 0,1-1 0,-1 1 0,0 0 0,1 0 0,-1-1-1,0 1 1,0 0 0,1 0 0,-1-1 0,0 1 0,1 0 0,-1 0 0,1 0 0,-1 0 0,0 0 0,1 0 0,0-1 0,4 11 992,-2 18-331,-15 156 753,4-98-1381,-11 123 6,-14 307-994,33-523 330,-1-1-1,0 0 0,-1 1 1,0-1-1,-5-11 1,2 3 325,-18-51-449,-5-12-205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2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15379,'-1'4'1593,"11"3"-1041,14 2-112,8-2 736,27-3-408,12-1-32,22-2-111,6-1-73,12-2-136,2-1-112,3 3-104,-6 1-120,-18 6-336,-13 3-296,-17 3 464,-11-4-56,-16-5-88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3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17476,'6'7'1552,"20"-1"-952,10-2-184,25-4 464,12-3-95,16-6-97,6-2-104,1-2-320,0-1-176,-12 4-520,-10 2-376,-27 8 648,-14 5-144,-20 8-120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12299,'-11'27'3083,"-8"30"1,10-29-2653,0-2-111,-9 51 0,17-71-312,0 0-1,0 1 1,1-1 0,0 0-1,0 1 1,1-1-1,-1 1 1,1-1-1,1 0 1,-1 1 0,1-1-1,0 0 1,1 0-1,3 7 1,-3-10 30,0 0 0,0 1 0,1-1 0,-1 0 0,1 0 1,0-1-1,0 1 0,0-1 0,0 0 0,0 0 0,0 0 0,1-1 0,-1 0 0,1 1 1,-1-1-1,1-1 0,0 1 0,-1-1 0,1 0 0,-1 0 0,1 0 0,0 0 1,-1-1-1,1 0 0,-1 0 0,1 0 0,-1-1 0,1 1 0,-1-1 0,6-3 0,-10 5-2,1-1 0,-1 1 0,0 0-1,1 0 1,-1 0 0,0-1-1,0 1 1,1 0 0,-1 0-1,0-1 1,1 1 0,-1 0-1,0-1 1,0 1 0,0 0-1,1-1 1,-1 1 0,0 0-1,0-1 1,0 1 0,0 0-1,0-1 1,0 1 0,1 0 0,-1-1-1,0 1 1,0-1 0,0 1-1,0 0 1,0-1 0,-1 1-1,1-1 1,0 1 0,-12-8 681,-23-1-358,32 8-397,-45-5-1776,48 6 1800,0 0 0,0 0 1,0 0-1,0 0 0,0 0 0,0 0 1,0-1-1,0 1 0,-1 0 0,1 0 0,0 0 1,0 0-1,0 0 0,0 0 0,0-1 1,0 1-1,0 0 0,0 0 0,0 0 1,0 0-1,0 0 0,0-1 0,0 1 0,0 0 1,0 0-1,0 0 0,0 0 0,0 0 1,0 0-1,0-1 0,0 1 0,0 0 1,0 0-1,1 0 0,-1 0 0,0 0 0,0 0 1,0-1-1,0 1 0,0 0 0,0 0 1,8-3-427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3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16836,'19'24'1760,"19"-15"-992,11-9-296,14-2 696,7-5-287,8-6-225,-2-4-272,-6-2-136,-6-4-136,-12 0-160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8 154 18004,'1'-1'202,"0"0"0,0 0 0,-1 0 0,1 0 0,0 0 0,-1 0 0,1 0 0,0 0 0,-1-1 0,1 1 0,-1 0 0,1-2 0,2-4 171,2 0-84,0 0 0,0 0 0,1 1 0,0 0 0,1 0 0,-1 1 0,1 0 0,0 0 0,1 0 0,9-4 0,6-2-82,-1 1-1,32-8 0,-32 12-138,0 0 0,35-3-1,-51 8-64,0 0 1,0 1-1,0 0 0,-1 0 0,1 0 0,0 1 0,0 0 0,0 0 0,-1 0 0,1 1 0,0 0 0,-1 0 0,0 0 0,1 1 0,5 4 0,-9-6-3,-1 0-1,1 1 0,-1-1 1,1 1-1,-1 0 0,0-1 1,0 1-1,0 0 0,0 0 1,0-1-1,0 1 0,0 0 1,-1 0-1,1 0 1,-1 0-1,1 0 0,-1 0 1,0 0-1,0 3 0,0-1 1,0 0 0,-1 1 0,0-1 1,0 0-1,0 0 0,-1 0 0,1 0 0,-4 7 0,-3 2 12,-1 0 1,0 0-1,-1-1 0,-11 11 1,-7 5 118,-2-2 0,0 0 0,-2-3 0,-1 0 0,-55 27 1,88-50-132,-1 0 0,1 1 0,-1-1 0,1 0 0,0 0 0,-1 0 1,1 0-1,0 0 0,0 1 0,-1-1 0,1 0 0,0 0 1,-1 1-1,1-1 0,0 0 0,0 0 0,0 1 0,-1-1 1,1 0-1,0 1 0,0-1 0,0 0 0,0 1 0,-1-1 0,1 0 1,0 1-1,0-1 0,0 0 0,0 1 0,0-1 0,0 1 1,0-1-1,0 1 0,11 8-69,29 4-172,-33-11 172,52 14-385,-25-7 88,0 1 0,-1 2 0,34 17 0,-63-27 331,-1 0-1,1 0 0,-1 0 0,0 0 0,1 0 1,-1 1-1,-1-1 0,1 1 0,0 0 0,-1 0 1,1 0-1,-1 0 0,0 1 0,0-1 0,0 1 1,0-1-1,-1 1 0,3 6 0,-4-6 34,0 1 0,0-1 0,0 0-1,0 0 1,-1 0 0,1 0 0,-1 1-1,0-1 1,-1 0 0,1 0 0,-1 0 0,1-1-1,-1 1 1,0 0 0,-1-1 0,1 1-1,-5 5 1,-6 6 148,-1 1 0,0-2 0,-2 0 0,1-1-1,-1 0 1,-1-1 0,-21 10 0,27-15-42,-1-1 0,0-1 0,-1 0 0,0 0 0,1-1-1,-1-1 1,-1 0 0,1-1 0,0-1 0,-1 0 0,-26-1 0,35-1-191,-1-1 0,1 1-1,-1-1 1,1 0 0,0 0 0,0-1 0,0 0-1,0 0 1,0 0 0,0 0 0,-6-6 0,10 7 18,-1 1 1,1 0-1,-1 0 1,1-1-1,0 1 1,0-1-1,0 1 1,0-1 0,0 0-1,0 1 1,0-1-1,0 0 1,0 0-1,1 0 1,-1 1-1,1-1 1,0 0 0,-1 0-1,1 0 1,0 0-1,0 0 1,0 0-1,0 0 1,1 0-1,-1 1 1,0-1 0,1 0-1,-1 0 1,1 0-1,0 0 1,0 1-1,-1-1 1,1 0-1,0 1 1,1-1 0,-1 1-1,2-3 1,15-10-709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14083,'0'0'135,"0"0"-1,1 0 1,-1 0-1,1 0 1,-1 0 0,1 0-1,-1 0 1,0 0 0,1 0-1,-1 0 1,1 0-1,-1 1 1,0-1 0,1 0-1,-1 0 1,0 0-1,1 1 1,-1-1 0,0 0-1,1 1 1,-1-1-1,0 0 1,1 1 0,-1-1-1,0 0 1,0 1 0,0-1-1,1 0 1,-1 1-1,0-1 1,0 1 0,0-1-1,0 0 1,0 1-1,0-1 1,0 1 0,1-1-1,-1 0 1,0 1-1,-1-1 1,1 1 0,0-1-1,0 1 1,0-1 0,0 1-1,-5 29 533,3-19-115,-18 113 736,-5 207 0,25-326-1335,0 21-10,0-25 5,0 0 1,0-1 0,0 1-1,0 0 1,0 0 0,0 0 0,0-1-1,1 1 1,-1 0 0,0 0-1,0-1 1,1 1 0,-1 0 0,0-1-1,1 1 1,-1 0 0,1-1 0,-1 1-1,1 0 1,-1-1 0,1 1-1,0 0 1,-1-1 24,0 0 0,0 0 1,0 0-1,0 0 0,-1 0 0,1 0 0,0-1 0,0 1 0,0 0 0,0 0 0,0 0 0,0 0 1,-1 0-1,1 0 0,0 0 0,0-1 0,0 1 0,0 0 0,0 0 0,0 0 0,0 0 1,0 0-1,0-1 0,0 1 0,0 0 0,0 0 0,0 0 0,0 0 0,0 0 0,0-1 0,0 1 1,0 0-1,0 0 0,0 0 0,0 0 0,0 0 0,0-1 0,0 1 0,0 0 0,0 0 1,0 0-1,0 0 0,0 0 0,0-1 0,0 1 0,1 0 0,-1 0 0,0 0 0,0 0 1,0 0-1,0 0 0,0 0 0,0-1 0,1 1 0,-1 0 0,0 0 0,0 0 0,0 0 0,0 0 1,-8-3-495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4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14 15739,'-5'-2'195,"-1"0"1,1 0-1,-1 0 0,1 0 0,-1 1 0,0 0 0,0 0 0,0 0 0,0 1 0,0 0 0,1 0 0,-1 1 0,0 0 1,0 0-1,-8 2 0,1 0 24,1 1 1,0 1 0,0 0 0,0 0-1,-21 14 1,18-7-160,0-1 0,1 2-1,0 0 1,1 0 0,1 2 0,0-1 0,1 1-1,1 1 1,0 0 0,1 1 0,1-1 0,0 2-1,1-1 1,1 1 0,1 0 0,1 0 0,0 1-1,-1 29 1,5-38-48,0 0-1,1 0 1,0-1-1,1 1 1,0 0-1,6 15 1,-6-19-5,0-1 0,1 1 1,0-1-1,0 1 0,1-1 0,-1 0 1,1 0-1,0-1 0,1 1 0,-1-1 0,1 0 1,5 4-1,-1-3 8,1 0 0,0 0 1,0-1-1,0 0 0,1-1 1,-1 0-1,1-1 0,0 0 0,0-1 1,0 0-1,0 0 0,12-2 0,-2 0 108,0-2-1,-1 0 1,1-1-1,-1 0 1,29-12-1,-34 10 112,-1 0-1,0-1 1,18-12-1,-29 17-144,0 1 0,0-2 0,0 1 0,0 0 0,-1-1 0,1 1-1,-1-1 1,1 0 0,-1 0 0,0 0 0,0 0 0,0 0 0,0 0 0,-1 0-1,1-1 1,-1 1 0,0-1 0,0 1 0,1-7 0,-3 7-15,1 0 1,-1 0 0,0 0-1,0 0 1,0 0-1,0 0 1,0 0 0,-1 0-1,1 1 1,-1-1 0,0 0-1,0 1 1,0 0-1,0-1 1,0 1 0,-1 0-1,1 0 1,0 0-1,-1 0 1,0 1 0,1-1-1,-1 1 1,-3-2 0,-5-2 36,0 1 1,0-1 0,-1 2 0,-21-5 0,20 6-182,0 1 1,0 0 0,0 1 0,-21 2 0,30-2-60,0 1-1,0 0 1,0-1 0,0 1 0,0 0-1,0 1 1,0-1 0,0 1-1,1 0 1,-1 0 0,1 0 0,-1 0-1,1 0 1,0 1 0,0 0-1,0 0 1,0 0 0,-4 4 0,7-6 45,-1 1 1,0-1-1,1 0 1,-1 0-1,1 0 1,0 0-1,-1 1 1,1-1-1,0 0 1,0 0-1,0 1 1,0-1-1,0 0 1,0 1-1,0-1 1,0 0-1,0 0 1,0 1-1,1-1 1,-1 0-1,1 2 1,1-1 7,-1 0 0,0 0 1,1 0-1,-1 0 0,1-1 1,-1 1-1,1 0 1,0-1-1,0 0 0,0 1 1,3 1-1,28 11-769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5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20364,'-10'14'1817,"-1"9"-1201,1 0-288,0 3 800,-2 0-368,6-6-352,6 0-176,11-12-664,3-9-616,10-15 848,6-8-144,5-21-136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5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50 18764,'17'-9'717,"0"1"-1,0 1 1,1 0 0,37-8 0,-50 14-648,1 0 0,0 0 0,-1 1 1,1-1-1,0 1 0,0 1 1,0-1-1,-1 1 0,1 0 0,0 0 1,-1 0-1,1 1 0,-1 0 0,0 0 1,1 0-1,-1 1 0,0 0 1,0 0-1,0 0 0,6 6 0,-8-4-58,1-1-1,-1 1 0,1 0 0,-1 0 0,-1 0 0,1 1 0,-1-1 0,0 0 0,0 1 1,-1 0-1,1-1 0,-1 1 0,-1 0 0,1 0 0,-1 0 0,0-1 0,0 1 1,0 0-1,-1 0 0,-2 8 0,-1 4 22,-1 0 0,-1-1 0,0 0 1,-1 0-1,-13 21 0,-1-4 136,-1-1 0,-2-2 0,-1 0 0,-1-2 0,-2-1 0,0-1 0,-2-1 0,-66 43 0,94-69-159,1 1-1,-1 0 0,1 0 1,-1 0-1,1 0 1,-1 0-1,1 1 0,0-1 1,0 0-1,0 0 1,-1 1-1,1-1 1,1 1-1,-1-1 0,-1 3 1,2-4-9,0 1 0,0-1 0,0 1 1,0-1-1,0 0 0,0 1 0,0-1 0,0 1 1,1-1-1,-1 0 0,0 1 0,0-1 1,0 0-1,1 1 0,-1-1 0,0 0 0,0 1 1,1-1-1,-1 0 0,0 0 0,0 1 0,1-1 1,-1 0-1,1 1 0,17 5-28,48 5-548,0-3 1,0-2-1,96-5 0,-108-4 196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5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16620,'-1'3'2056,"2"2"-1232,11 7-312,9-1 1721,21 5-1145,8 0-216,13 0-392,3-2-64,3-1-120,0-3-200,-5-3-416,-7 0-360,-19 0-656,-11 2 1064,-17 0-216,-7 2-232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6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14867,'12'13'1681,"17"-3"-793,9-6-344,17-3 840,5-1-352,7 0-512,1 0-520,0 0 209,-5 5-113,-9 1-305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6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 17644,'-16'-2'2949,"27"4"-756,30 4-953,172 13-577,64 8-1023,-275-27 342,1 0-1,-1 0 1,1 1 0,-1-1-1,0 1 1,1-1-1,-1 1 1,0 0 0,0 0-1,1 0 1,-1 0-1,0 0 1,0 1 0,0-1-1,0 1 1,-1-1-1,4 3 1,-5-2 6,0 0-1,1 0 1,-1-1-1,0 1 1,0 0-1,0 0 1,0 0 0,0-1-1,0 1 1,0 0-1,-1 0 1,1 0-1,0-1 1,-1 1 0,0 0-1,1 0 1,-1-1-1,0 1 1,0-1-1,0 1 1,0-1 0,0 1-1,-2 1 1,-124 179 98,-66 103 464,169-250-496,17-25-85,0-1 1,1 1-1,0 1 0,0-1 0,1 1 0,-3 12 1,9-20-608,3-7 324,5-7 119,-7 5 120,-1 0 1,0-1-1,-1 1 1,1 0-1,-1-9 1,0 14 59,0-31-298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7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17660,'0'11'1600,"12"-3"-904,8-6-232,11 0 737,12-1-329,15 1-264,6-2-216,9-3-600,0-1-496,-1-4 600,-3-3-184,-10-6-128</inkml:trace>
  <inkml:trace contextRef="#ctx0" brushRef="#br0" timeOffset="1">865 230 21309,'-8'30'1480,"-3"-1"-1264,1-1-112,6 4-56,1-1-512,7-5 496,6-4-96,2-11-192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17020,'3'6'2992,"-1"-5"-2512,3-1-584,-1-1-304,2-3-456,-1-1-56,1 0 536,-1-3-232,-1-2-32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7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19988,'13'-6'222,"-1"0"0,1 1 0,0 1 0,1 0 0,-1 0 0,1 2 0,-1 0 0,1 0 0,25 1 0,-16 2-120,0 0 0,0 2 1,0 1-1,0 1 0,23 8 0,-40-11-84,1 0 1,-1 1-1,0 0 1,0 0-1,0 0 1,0 1-1,-1 0 1,1 0-1,6 7 1,-10-9-9,0 1 1,0-1-1,0 1 0,0 0 1,0 0-1,-1 0 1,0 0-1,1 0 0,-1 0 1,0 0-1,0 1 0,-1-1 1,1 0-1,-1 1 1,1-1-1,-1 0 0,0 1 1,0-1-1,-1 1 1,1-1-1,-2 4 0,-1 6 48,-2-1-1,1 1 1,-2-1-1,1 0 0,-2 0 1,0 0-1,-9 11 1,-64 75 486,73-91-497,-171 174 1106,153-157-1007,23-23-141,1 0 0,-1 1 1,1-1-1,0 1 0,-1 0 0,1-1 0,0 1 1,0 0-1,0 0 0,0-1 0,0 1 0,-1 4 0,3-6-6,-1 1-1,0 0 0,0 0 0,0-1 0,1 1 0,-1 0 0,0-1 0,1 1 0,-1 0 0,1-1 0,-1 1 0,1 0 0,-1-1 1,1 1-1,-1-1 0,1 1 0,0-1 0,-1 1 0,1-1 0,-1 0 0,1 1 0,0-1 0,0 0 0,-1 1 0,1-1 0,0 0 1,0 0-1,-1 0 0,1 0 0,0 0 0,0 0 0,-1 0 0,1 0 0,1 0 0,96 8-2118,171-8-1,-230-2 1390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14203,'-52'8'3135,"46"-6"-1805,8 1-364,11 4-5,62 15-130,0-4 0,92 12-1,-59-12-863,-45-8-403,33 7-816,-39-2-3682,-79-23 3769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14779,'6'25'1424,"32"-12"-727,11-3-169,27-5 592,7-4-272,13-1-296,3-3-232,-1-4-712,-8-6 568,-21 3-280,-11-7-208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9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14979,'38'-1'2504,"72"6"0,35 17-1052,-141-21-1432,10 1 21,-1 1 1,0 1-1,21 8 1,-31-11-45,0 1 1,0-1-1,-1 0 1,1 1-1,-1 0 1,1 0-1,-1 0 1,1 0-1,-1 0 1,0 0-1,0 0 1,0 1-1,0-1 1,-1 1-1,1-1 1,-1 1-1,1 0 1,-1 0-1,0 0 1,0 0-1,0 0 1,0 4-1,-1 1-9,0 1-1,-1-1 0,0 0 1,0 0-1,-1 0 1,0 0-1,-1 0 0,1-1 1,-2 1-1,1-1 0,-1 1 1,-7 10-1,-9 11-31,-36 41 0,2-8-251,-3-2 0,-3-3 0,-90 68 0,129-112 76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73 20580,'1'-1'120,"1"-1"0,-1 0 0,-1 0 0,1 0 0,0 0 0,0 0 0,-1-1 0,0 1 0,1 0 0,-1 0 0,0 0 0,0 0 0,0-1 0,0 1 0,0 0 0,0 0 0,-1 0 0,-1-4 0,1 4-52,0 0 1,0 1-1,0-1 0,0 1 1,-1-1-1,1 1 1,0-1-1,-1 1 0,0 0 1,1 0-1,-1 0 0,0 0 1,1 0-1,-1 0 1,0 0-1,-3-1 0,-3 0-9,1 1 0,-1-1-1,0 1 1,0 1-1,0-1 1,0 1-1,0 1 1,0 0-1,-8 1 1,2 1-43,0 1-1,1 1 1,0 0 0,0 1 0,-22 12 0,29-14-19,-1 0 1,1 1 0,0-1 0,0 1 0,1 1 0,-1-1 0,1 1 0,0-1 0,1 2 0,-1-1 0,1 0 0,-4 10 0,7-14-7,0 1-1,1-1 1,-1 1 0,0-1 0,1 1-1,0-1 1,0 1 0,-1 0-1,1-1 1,1 1 0,-1 0-1,0-1 1,1 1 0,-1 0 0,1-1-1,0 1 1,2 2 0,-1 0-21,1-1 1,-1 0 0,1 0 0,0 0-1,1 0 1,-1-1 0,1 1-1,6 4 1,7 3-128,0-1 0,0 0 1,31 11-1,-42-18 109,54 20-324,32 15-207,-79-32 450,-1 1 0,0 0-1,0 0 1,18 17 0,-28-23 123,0 0 0,-1 1 0,1-1 1,-1 0-1,0 1 0,1-1 0,-1 1 0,0 0 1,0-1-1,0 1 0,0 0 0,0 0 0,0 0 1,-1 0-1,1-1 0,0 1 0,-1 0 0,0 0 1,1 0-1,-1 0 0,0 0 0,0 0 0,0 1 1,0-1-1,-1 0 0,1 0 0,0 0 0,-1-1 1,0 1-1,1 0 0,-1 0 0,0 0 0,0 0 1,0 0-1,0-1 0,0 1 0,0 0 0,-2 1 1,-3 3 67,-1 0 1,1 0 0,-1-1 0,0 0-1,0 0 1,-1-1 0,-11 6 0,-21 7 284,0-2 0,-1-1 1,0-2-1,-1-2 0,-1-2 1,-58 4-1,100-12-374,-1 1 0,0-1 0,0 0 1,1 0-1,-1 0 0,0-1 0,0 1 0,1 0 1,-1 0-1,0-1 0,1 0 0,-1 1 0,-2-2 0,3 1-9,1 1-1,0 0 0,0-1 0,0 1 0,-1 0 0,1-1 0,0 1 0,0-1 0,0 1 0,0 0 0,0-1 0,0 1 0,0-1 0,0 1 0,0 0 0,0-1 0,0 1 0,0-1 0,0 1 0,0-1 0,0 1 0,0 0 0,0-1 0,0 1 0,1-1 0,-1 1 0,0 0 0,0-1 0,1 1 0,-1 0 0,0-1 0,0 1 0,1-1 0,4-4-261,0 0 1,0 0-1,0 1 0,12-8 0,14-11-252,3-11-182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 18564,'0'0'28,"0"0"-1,0 0 1,1 1-1,-1-1 1,0 0 0,0 0-1,0 0 1,0 0 0,0 0-1,0 0 1,0 0-1,0 0 1,0 0 0,0 0-1,0 0 1,1 0 0,-1 0-1,0 0 1,0 0-1,0 0 1,0 0 0,0 0-1,0 0 1,0 0 0,0 0-1,0 0 1,0 0-1,1 0 1,-1 0 0,0 0-1,0-1 1,0 1 0,0 0-1,0 0 1,0 0-1,0 0 1,0 0 0,0 0-1,0 0 1,0 0 0,0 0-1,0 0 1,0 0-1,0 0 1,0 0 0,0-1-1,0 1 1,0 0 0,0 0-1,0 0 1,1 0-1,-1 0 1,0 0 0,0 0-1,-1 0 1,1 0 0,0 0-1,0 0 1,0-1-1,0 1 1,0 0 0,0 0-1,0 0 1,0 0 0,1 10 485,-3 17-4,-6 39-215,4 0 0,4 87 0,30 129 298,-25-263-636,-4-16 15,0-1 0,0 1 0,0 0 0,-1 0 0,1-1 1,-1 1-1,0 0 0,0 0 0,0 0 0,0 4 0,-1-8-51,0 1 0,0-1 0,1 1 0,-1 0 0,0-1 1,0 1-1,1-1 0,-1 0 0,0 1 0,1-1 0,-1 0 0,1 1 0,-1-1 0,1 0 0,-1 0 0,-103-160-4873,-24-8 6229,127 168-1175,0 0 0,0 0 0,0 0 0,1 0 0,-1 0 0,0 0 0,1 0 0,-1 0 0,1 0 0,-1 0 0,1-1 0,-1 1 0,1 0-1,0 0 1,0-1 0,0 1 0,0 0 0,0 0 0,0-3 0,0 4-30,1-1 0,-1 0 0,1 1 0,0-1 0,-1 0 0,1 1 0,0-1 0,0 1 0,-1-1 0,1 1 0,0-1 0,0 1 0,0 0 0,-1-1 0,1 1 0,0 0 0,0 0 0,0-1 0,0 1 0,0 0 0,0 0 0,0 0 0,-1 0 0,1 0 0,0 0 0,1 1 0,66 4 1093,-47-3-1375,1 0 1,-1-1-1,1-1 0,0-1 1,-1-1-1,29-6 0,-16-4-140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 14835,'2'-2'504,"13"-9"1622,-15 11-2068,1 0 0,-1-1 1,0 1-1,0 0 0,1 0 0,-1 0 1,0 0-1,0 0 0,1 0 0,-1 0 1,0 0-1,0-1 0,1 1 0,-1 0 0,0 0 1,0 0-1,1 0 0,-1 0 0,0 0 1,0 1-1,1-1 0,-1 0 0,0 0 1,0 0-1,1 0 0,-1 0 0,0 0 1,0 0-1,1 0 0,-1 1 0,0-1 1,0 0-1,0 0 0,1 0 0,-1 1 0,0-1 1,0 0-1,0 0 0,0 0 0,1 1 1,-1-1-1,0 0 0,0 0 0,0 1 1,0-1-1,0 0 0,0 0 0,0 1 1,0-1-1,0 0 0,0 0 0,0 1 1,0-1-1,0 0 0,0 0 0,0 1 0,0-1 1,0 0-1,0 1 0,0-1 0,0 0 1,-1 1-1,-1 13 343,0 0 0,-1 0 0,-1-1 0,-10 24 0,2-4-174,-30 80 238,18-53-144,3 2 0,-17 77-1,37-132-284,0 0 0,0 1-1,0-1 1,1 1 0,0-1-1,0 1 1,1-1 0,1 9-1,-1-14-19,0 1 0,0-1 0,0 1 0,1-1 0,-1 1 0,0-1-1,1 0 1,0 1 0,-1-1 0,1 0 0,0 0 0,0 0 0,0 0-1,0-1 1,1 1 0,-1-1 0,0 1 0,1-1 0,-1 0 0,1 1-1,-1-1 1,1-1 0,0 1 0,2 0 0,11 2 36,0-1 0,-1 0 0,1-2 0,0 0 0,0 0 0,25-5 0,95-26-125,-112 25-62,58-21-2358,-70 21 2024,-6-8-175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19852,'11'-11'876,"29"-25"482,-38 34-1265,0 0 0,0 1 1,1-1-1,-1 1 0,1 0 0,-1 0 1,1-1-1,-1 2 0,1-1 1,-1 0-1,1 0 0,0 1 0,0 0 1,-1-1-1,5 1 0,-6 1-51,0-1 0,0 0-1,-1 0 1,1 1-1,0-1 1,0 0 0,-1 1-1,1-1 1,0 0-1,-1 1 1,1-1 0,-1 1-1,1-1 1,0 1-1,-1-1 1,1 1 0,-1 0-1,1-1 1,-1 1-1,0 0 1,1-1 0,-1 1-1,0 0 1,1 0-1,1 25 484,-4-11-432,-1-2 0,-5 17 1,6-22-53,-69 242-542,70-246 434,0 0-1,0 0 1,0 0 0,1-1 0,0 1 0,0 0 0,0 8-1,0-12 58,0 0-1,0 0 0,0 0 1,0 1-1,1-1 0,-1 0 0,0 0 1,0 0-1,0 0 0,0 0 0,0 1 1,0-1-1,0 0 0,0 0 0,1 0 1,-1 0-1,0 0 0,0 0 1,0 0-1,0 1 0,0-1 0,1 0 1,-1 0-1,0 0 0,0 0 0,0 0 1,0 0-1,1 0 0,-1 0 1,0 0-1,0 0 0,0 0 0,0 0 1,1 0-1,-1 0 0,0 0 0,0 0 1,0 0-1,0 0 0,1 0 0,-1 0 1,0 0-1,0 0 0,0 0 1,0-1-1,0 1 0,1 0 0,-1 0 1,0 0-1,0 0 0,15-18-545,-5 0 58,-1-1 0,-1 1 0,12-39 1,10-64-1145,-29 113 1531,15-76-1126,-14 117 1624,2 1 0,14 56 1,-15-79-257,1 0 0,1 0 0,-1 0 0,13 19 0,-13-24-35,-1-1 0,1 0-1,1-1 1,-1 1-1,1-1 1,-1 0-1,1 0 1,0 0 0,1 0-1,6 3 1,-8-5 3,0 0-1,1-1 1,-1 1 0,0-1 0,1 0-1,-1 0 1,1 0 0,0-1 0,-1 1 0,1-1-1,-1 0 1,1-1 0,0 1 0,-1-1-1,7-2 1,-4 1 44,-1 0 0,0-1 0,1 0 0,-1-1 0,-1 1 0,1-1 0,0-1 0,-1 1 0,7-7 0,1-4 148,-1 1 0,-1-2 0,0 1 0,-1-2 0,-1 1 0,11-29 1,-8 17 32,-3-1 0,8-32 1,-14 45-222,0 0 1,-1 0 0,-1 0 0,-1 0 0,-1-25 0,1 39-94,-1 0 1,1 1-1,0-1 1,0 0-1,-1 1 1,1-1-1,-1 0 1,1 1-1,-1-1 1,0 1-1,0-1 1,0 1-1,0-1 1,0 1-1,-1-2 1,2 3-37,-1 0 1,0-1-1,1 1 1,-1 0 0,1 0-1,-1-1 1,1 1 0,-1 0-1,0 0 1,1 0-1,-1 0 1,0 0 0,1 0-1,-1 0 1,1 0 0,-1 0-1,0 0 1,1 0-1,-1 1 1,1-1 0,-1 0-1,0 0 1,1 0 0,-1 1-1,1-1 1,-2 1-1,-1 2-87,-1 0-1,1 0 0,-1 1 1,1-1-1,0 1 1,0-1-1,1 1 0,-4 6 1,-7 13-243,13-23 27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 18316,'1'0'105,"0"-1"0,0 1 0,0-1 0,-1 1 0,1 0 0,0-1 1,0 1-1,0 0 0,0 0 0,0-1 0,0 1 0,0 0 0,0 0 0,0 0 0,0 0 0,0 0 0,0 1 0,0-1 1,0 0-1,1 1 0,-2 0-27,1 0 0,-1 0 0,0 0 0,0 0 0,0 0 0,0 0 0,0 0 0,0 1 0,0-1 0,0 0 0,0 0 0,0 0 0,-1 0 0,1 0 0,0 0 0,-1 0 0,1 0 0,-1 0 0,-1 2 0,-8 16 523,0-1 0,-2 0-1,-27 33 1,11-15-318,-32 43 101,-74 103 109,105-138-525,1 2 0,-24 56-1,48-94-139,1-1 0,0 1 0,1 0 0,0-1 0,-3 14 0,6-21 147,-1 1-1,0-1 1,0 0 0,0 0-1,0 0 1,1 0-1,-1 0 1,0 0 0,0 0-1,0 0 1,0 0-1,1 0 1,-1 0 0,0 0-1,0 0 1,0 0-1,0 0 1,1 0-1,-1 0 1,0 0 0,0 0-1,0 0 1,0-1-1,1 1 1,-1 0 0,0 0-1,0 0 1,0 0-1,0 0 1,0 0 0,0 0-1,1-1 1,-1 1-1,0 0 1,0 0 0,0 0-1,0 0 1,0 0-1,0-1 1,0 1-1,0 0 1,0 0 0,0 0-1,0 0 1,0-1-1,0 1 1,0 0 0,9-14-148,2-22-247,2-8-144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37 14667,'1'-2'187,"-1"0"0,0 1 1,0-1-1,1 0 0,-1 1 0,0-1 0,-1 0 0,1 1 0,0-1 0,0 0 1,-1 1-1,1-1 0,-1 0 0,1 1 0,-2-3 0,1 3-57,0 0 0,0 0 0,-1 1 0,1-1 0,0 0 0,0 1 0,-1-1 0,1 1 0,0-1 0,-1 1 0,1 0 0,0-1 0,-1 1 0,1 0 0,-1 0 0,1 0 0,0 0 0,-1 0 0,1 1 0,-2-1 0,-10 2 246,0 1 1,0 0-1,0 0 0,1 2 0,-1-1 1,1 1-1,0 1 0,1 1 0,-18 11 1,16-8-215,0 0 1,0 1-1,1 0 1,1 1-1,0 0 0,0 1 1,-10 16-1,18-24-139,0 1-1,0-1 0,1 0 0,-1 1 0,1 0 1,1-1-1,-1 1 0,0 10 0,1-14-19,1 0 1,0 0-1,0 0 0,0 0 0,1-1 0,-1 1 1,0 0-1,1 0 0,-1 0 0,1 0 0,0-1 1,-1 1-1,1 0 0,0-1 0,0 1 0,0 0 1,0-1-1,0 1 0,1-1 0,-1 0 0,0 1 0,1-1 1,-1 0-1,1 0 0,-1 0 0,1 0 0,0 0 1,-1 0-1,1 0 0,2 0 0,2 1 7,1-1-1,-1 0 1,0 0-1,0-1 1,1 0-1,-1 0 0,0 0 1,1-1-1,-1 0 1,0 0-1,0 0 1,0-1-1,0 0 1,10-5-1,-4 2 8,-1-1 1,0-1-1,0 1 0,-1-2 0,1 1 1,11-14-1,-15 15-3,-2 0 0,1-1 0,-1 0 0,0 0 0,0-1 0,4-10 1,-8 15-19,1 0-1,-1 0 1,0 0 0,0 0 0,0 0 0,-1 0 0,1 0 0,-1 0 0,0-1 0,0 1 0,0 0 0,0 0 0,0 0 0,-1 0 0,1-1 0,-1 1 0,0 0-1,0 0 1,0 0 0,-3-4 0,4 5-16,-1 1-1,0 0 1,0-1-1,0 1 1,0 0-1,0 0 1,-1 0-1,1 0 0,0 0 1,0 0-1,-1 0 1,1 0-1,0 1 1,-1-1-1,1 1 1,-1-1-1,1 1 1,-1-1-1,1 1 1,-1 0-1,-2-1 1,1 1-64,-1 1-1,1-1 1,0 1 0,0-1 0,0 1 0,-1 0 0,1 0 0,0 1 0,-5 2 0,0 1-220,0 0 0,0 0 1,1 1-1,0 0 0,1 1 1,-11 11-1,12-10 146,0-1-1,0 1 1,1 0-1,0 0 0,0 1 1,1-1-1,-4 17 1,3 18-580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66 12795,'0'-1'81,"0"1"0,1-1 1,-1 0-1,0 1 0,0-1 1,-1 1-1,1-1 1,0 0-1,0 1 0,0-1 1,0 1-1,0-1 0,-1 1 1,1-1-1,0 1 0,-1-1 1,1 1-1,0-1 0,-1 1 1,1-1-1,0 1 0,-1-1 1,1 1-1,-1-1 1,1 1-1,-1 0 0,1-1 1,-1 1-1,0-1 0,-1 1 18,1 0 0,-1 0 0,1 0 0,0 0 0,-1 0 0,1 0 0,-1 0 0,1 1-1,0-1 1,-1 1 0,1-1 0,-2 1 0,-3 2 58,0 0-1,1 0 1,-1 1-1,-9 7 1,5-2-108,1 1 1,-1 0-1,-8 13 1,15-19-48,1-1 0,0 0 0,0 1 0,0-1 1,1 1-1,-1-1 0,1 1 0,0 0 0,0 0 0,0 0 0,0 0 0,1-1 0,0 1 1,-1 0-1,2 7 0,-1-10 0,0 0 1,0 1-1,1-1 1,-1 0 0,0 0-1,1 0 1,-1 0-1,1 0 1,-1 0-1,1 0 1,-1 0-1,1-1 1,0 1 0,-1 0-1,1 0 1,0 0-1,0-1 1,0 1-1,0 0 1,0-1 0,-1 1-1,1 0 1,0-1-1,0 0 1,2 1-1,-1 0 4,1-1-1,-1 0 1,1 0-1,-1 1 0,1-2 1,0 1-1,-1 0 0,1 0 1,-1-1-1,5-1 1,2-1 16,1-1 1,0-1 0,-1 0 0,12-8 0,-10 5 49,0 0 0,0-1 0,-1 0-1,13-15 1,-21 21 5,1 1 1,-1-1-1,0-1 0,1 1 0,-2 0 0,1 0 0,0-1 0,-1 1 0,1-1 0,-1 0 0,0 1 0,0-1 0,0 0 0,-1 1 0,0-1 0,1 0 0,-1 0 0,0 0 0,-1 0 1,0-5-1,0 6-1,-1 0 1,1 1 0,0-1 0,-1 1-1,1-1 1,-1 1 0,0 0-1,0 0 1,0 0 0,0 0 0,0 0-1,-1 0 1,1 0 0,-1 1 0,1-1-1,-1 1 1,1-1 0,-1 1 0,0 0-1,-4-1 1,2 1-148,0 0-1,0 0 1,0 0 0,0 0-1,0 1 1,0 0 0,-1 0-1,1 0 1,0 1 0,-9 1-1,13-1-10,0-1 0,0 0 0,0 1 0,0-1 0,1 0 0,-1 1-1,0-1 1,0 1 0,0-1 0,0 1 0,1 0 0,-1-1 0,0 1-1,0 0 1,1-1 0,-1 1 0,1 0 0,-1 0 0,0 0-1,1 0 1,0 0 0,-1 0 0,1-1 0,0 1 0,-1 0 0,1 0-1,0 0 1,0 0 0,0 0 0,0 0 0,0 0 0,0 0 0,0 0-1,0 0 1,0 0 0,0 0 0,0 0 0,1 0 0,-1 0 0,0 0-1,1 0 1,-1 0 0,1 0 0,-1 0 0,1-1 0,-1 1 0,1 0-1,0 0 1,0-1 0,-1 1 0,2 1 0,11 8-696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190 112 17140,'-6'14'584,"0"-1"-1,-1 0 1,-1 0 0,0-1 0,-1 0 0,0 0 0,-1-1 0,0 0 0,-1-1 0,0 0 0,-23 15-1,34-25-585,-1 0 0,1 0 0,0 0 0,0 0-1,0 0 1,0 1 0,-1-1 0,1 0-1,0 0 1,0 0 0,0 0 0,-1 0-1,1 0 1,0 0 0,0 0 0,0 1-1,0-1 1,0 0 0,0 0 0,-1 0-1,1 0 1,0 1 0,0-1 0,0 0-1,0 0 1,0 0 0,0 1 0,0-1-1,0 0 1,0 0 0,0 0 0,0 0-1,0 1 1,0-1 0,0 0 0,0 0-1,0 0 1,0 1 0,8 0-72,14-4-18,-15 0 80,-1-1 1,0 0-1,0 0 0,0-1 1,-1 0-1,1 1 0,-1-2 1,0 1-1,4-7 0,2-3 36,-1 0-1,12-24 0,-18 28 16,1 1-1,-2-1 0,1 0 1,-1 0-1,-1 0 0,2-16 0,-4 24-25,0 0-1,0 0 1,0 1-1,0-1 0,-1 0 1,1 0-1,-1 0 1,1 0-1,-1 0 0,0 1 1,0-1-1,-1 0 1,-1-2-1,2 3-3,0 1-1,-1-1 1,1 1 0,-1 0-1,1 0 1,-1 0 0,1 0-1,-1 0 1,0 0 0,0 0 0,1 0-1,-1 1 1,0-1 0,0 1-1,0-1 1,0 1 0,0 0-1,0 0 1,1 0 0,-1 0-1,0 0 1,-3 0 0,-4 2-79,0 0 0,-1 1-1,1 0 1,0 0 0,0 1 0,1 0 0,-1 1-1,1 0 1,0 0 0,0 1 0,1 0 0,-1 0-1,1 1 1,1-1 0,-1 2 0,1-1 0,1 1-1,-7 10 1,3 7-174,12-8-77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15667,'-7'0'1729,"14"1"-801,10 2-256,13 0 1336,13 0-535,15 0-449,7 0-152,10 0-240,-3-1-120,-8 0-528,-5-1-416,-15-1-848,-12 0 1080,-28 0-200,-17 0-216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18868,'23'19'1832,"24"-15"-1143,10-4-257,13-2 632,5 0-168,-1-7-672,-2-3-704,-6 1 544,-6-3-168,-21 2-224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20364,'0'-1'117,"0"-1"-1,0 0 1,0 0-1,0 0 1,0 0-1,1 0 1,-1 1-1,1-1 1,0 0-1,-1 0 1,1 1-1,0-1 1,0 0-1,0 1 1,0-1-1,0 1 1,0-1-1,1 1 1,-1 0-1,0-1 1,1 1-1,-1 0 1,1 0-1,-1 0 1,1 0-1,0 0 1,2 0-1,6-4 183,0 1 0,0 0 0,16-3 0,-24 7-212,3-2 8,104-21 911,-98 21-956,0 0 1,0 2-1,0-1 1,1 1-1,-1 1 1,0 0-1,19 5 1,-28-6-46,0 1 0,0 0 1,0 0-1,0 0 0,0 0 1,0 0-1,0 0 0,0 0 1,0 1-1,-1-1 0,1 1 1,0-1-1,-1 1 0,0 0 1,2 1-1,-2-1-3,0-1-1,-1 1 1,1-1 0,-1 1-1,0-1 1,1 1 0,-1 0 0,0-1-1,0 1 1,0 0 0,0-1-1,0 1 1,0-1 0,0 1-1,-1 0 1,1-1 0,-1 1-1,1-1 1,-1 1 0,1-1-1,-1 1 1,-1 2 0,-11 14-2,0-1 0,-2 0 0,0 0 1,-28 23-1,16-15-5,-6 5 0,22-21-1,0 1 0,0 0 0,1 1 0,0 0 0,1 1 0,-8 12 0,16-22-13,0-1-1,0 0 1,0 0 0,1 1-1,-1-1 1,0 1 0,1-1-1,-1 0 1,1 1 0,0-1-1,0 1 1,-1-1 0,1 1-1,0-1 1,0 1 0,0-1-1,0 1 1,1-1 0,-1 1-1,1 2 1,0-3-23,0 0 1,-1 0-1,1 0 0,0-1 1,0 1-1,0 0 1,0-1-1,0 1 0,0-1 1,0 1-1,0-1 1,0 1-1,0-1 0,1 0 1,-1 1-1,0-1 1,0 0-1,0 0 0,0 0 1,2 0-1,5-1-100,0 1-1,1-1 1,-1-1-1,0 0 0,-1 0 1,10-4-1,16-7-277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19772,'-13'44'1745,"6"-5"-1273,-3-3-208,7 1 664,3-3-336,8-7-784,2-5-568,7-9 648,4-6-192,6-13-112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19164,'0'-1'37,"0"0"0,0 1 0,0-1 0,-1 0-1,1 0 1,0 1 0,0-1 0,-1 0 0,1 1 0,0-1 0,-1 0-1,1 1 1,-1-1 0,1 0 0,-1 1 0,1-1 0,-1 1 0,1-1-1,-1 1 1,0-1 0,1 1 0,-1 0 0,0-1 0,1 1 0,-1 0 0,0-1-1,1 1 1,-1 0 0,0 0 0,0 0 0,1 0 0,-1-1 0,0 1-1,0 0 1,0 0 0,1 1 0,-1-1 0,0 0 0,0 0 0,1 0-1,-1 0 1,0 1 0,1-1 0,-1 0 0,0 1 0,0-1 0,1 0-1,-1 1 1,1-1 0,-2 1 0,-3 3 76,-1-1 0,1 1 1,-1 0-1,-8 9 0,-7 9 126,1 1-1,-20 30 1,34-46-231,1 1 1,1 0-1,-1 0 0,1 0 1,1 1-1,-1 0 0,2-1 1,-1 1-1,1 0 0,0 0 1,0 15-1,2-20-3,1 0 0,-1 0 0,1 0 1,0 0-1,1 0 0,-1 0 0,1 0 0,0 0 0,-1-1 0,2 1 0,-1-1 0,0 1 0,1-1 1,-1 0-1,1 0 0,0 0 0,0 0 0,0-1 0,1 1 0,-1-1 0,6 3 0,8 5 14,0-2 0,1 0 0,24 7 0,-21-8-7,9 3-9,-19-7-39,0 1 1,0-1-1,-1 2 0,0-1 0,1 1 0,-2 1 0,17 12 0,-25-18 26,1 1-1,-2 0 1,1 0-1,0 0 1,0 0-1,0 0 1,0 0-1,-1 0 1,1 1-1,0-1 1,-1 0-1,1 0 1,-1 1-1,1-1 1,-1 0-1,0 0 1,0 1 0,1-1-1,-1 0 1,0 1-1,0-1 1,0 0-1,0 1 1,-1-1-1,1 0 1,0 1-1,0-1 1,-1 0-1,1 0 1,-1 1-1,1-1 1,-1 0-1,0 0 1,1 0-1,-1 0 1,0 1-1,0-1 1,0 0 0,0-1-1,0 1 1,0 0-1,0 0 1,-2 1-1,-4 3-4,0-1 0,0 0 0,0 0 0,0 0 0,-1-1-1,-8 3 1,-1-1 115,-1-1 0,1-1 1,-1 0-1,-31 0 0,40-2-13,-1-2 0,1 1 1,-1-1-1,1-1 0,0 0 0,-1 0 1,1-1-1,0 0 0,0 0 0,-13-9 1,19 11-55,0-1 1,1 1-1,-1-1 0,1 0 1,-1 0-1,1 0 1,0-1-1,0 1 1,0-1-1,0 1 0,0-1 1,1 1-1,-1-1 1,1 0-1,0 0 1,0 0-1,0 0 1,0 0-1,0 0 0,0-4 1,1 4-14,0-1 0,0 1 1,1-1-1,0 1 0,0-1 0,0 1 1,0-1-1,0 1 0,0 0 0,1 0 1,0 0-1,0 0 0,0 0 0,0 0 1,0 0-1,0 0 0,4-3 1,9-8 5,1 1 0,0 1 0,0 0 0,27-14 0,77-30 7,-80 38-18,0-1 0,40-26 0,-73 40-27,1-1 0,-1 1 0,-1-1 1,1-1-1,-1 1 0,9-13 0,-14 17-15,0 1 0,0 0 0,0-1 0,0 1 0,0 0 1,-1-1-1,1 1 0,0-1 0,-1 1 0,1-1 0,-1 0 0,0 1 0,1-1 0,-1 1 0,0-1 0,0 0 0,0 1 0,0-1 0,0 0 0,-1 1 0,1-1 0,0 1 0,-1-1 0,1 0 0,-1 1 0,1-1 0,-1 1 0,0 0 0,0-1 0,0 1 1,0-1-1,0 1 0,0 0 0,0 0 0,0 0 0,0-1 0,-1 1 0,1 0 0,0 1 0,-1-1 0,1 0 0,-3-1 0,-2 0-156,1 0 1,-1 0-1,1 0 1,-1 1-1,0 0 1,0 0-1,0 0 1,1 1-1,-1 0 1,0 0-1,-10 2 1,7-1-28,1 1 1,0 0-1,-1 0 1,1 1-1,0 0 1,0 1-1,-10 6 1,-4 6-422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20140,'-1'7'211,"0"-1"0,0 1-1,-1 0 1,0 0 0,0-1 0,-1 1-1,0-1 1,0 0 0,-5 8-1,-13 28 259,19-35-461,-1 0 0,1 0 0,1 0 0,-1 1 0,1-1 0,1 0 0,-1 1 0,1-1 0,0 1 1,2 10-1,0-13-39,-1 1 1,1-1-1,0 1 0,1-1 1,-1 0-1,1 0 1,0 0-1,0-1 1,1 1-1,-1-1 0,1 1 1,0-1-1,0 0 1,7 4-1,16 12-219,2-2-1,46 23 1,-38-22-159,34 24-1,-66-40 347,0 1 0,-1 0-1,1 0 1,-1 0-1,0 0 1,0 1-1,0-1 1,0 1 0,-1 0-1,5 10 1,-7-12 56,0 0 0,0 0 0,0 0 1,-1 0-1,1 0 0,-1 0 0,0 0 1,0 0-1,0 1 0,0-1 0,0 0 0,-1 0 1,1 0-1,-1 0 0,0 0 0,0 0 0,0 0 1,0 0-1,-1 0 0,1 0 0,-4 4 1,0 0 85,0-1 0,0 0 0,-1 0 1,0 0-1,0-1 0,-1 0 0,1 0 1,-1 0-1,0-1 0,0 0 1,-1-1-1,1 0 0,-1 0 0,-12 3 1,16-4-20,0-1 1,-1-1 0,1 1-1,0-1 1,-1 1 0,1-1 0,0-1-1,-1 1 1,1 0 0,0-1 0,0 0-1,-1 0 1,1-1 0,0 1-1,0-1 1,0 1 0,0-1 0,1-1-1,-1 1 1,0 0 0,1-1-1,0 0 1,-1 0 0,1 0 0,0 0-1,1 0 1,-1-1 0,-4-6 0,3 2-34,1-1 1,-1 0 0,1 0 0,1 0 0,0 0-1,0 0 1,1 0 0,0 0 0,1-1 0,0 1 0,0-1-1,1 1 1,0 0 0,1 0 0,-1 0 0,2 0-1,0 0 1,4-11 0,0 2-47,2 0 0,0 1 0,0 0 0,2 0 0,0 1 0,1 0 0,23-24 0,16-5 60,-33 31 126,-1-2 0,24-26 0,-40 40-139,1 1 0,-1-1 0,1 0 0,-1-1 0,0 1-1,1 0 1,-1 0 0,-1-1 0,1 1 0,0 0 0,0-1 0,-1 1-1,1 0 1,-1-1 0,0-3 0,0 4-22,-1 0 1,1 0-1,-1 1 0,1-1 0,-1 0 1,0 0-1,0 1 0,0-1 1,0 1-1,0-1 0,0 1 1,0-1-1,0 1 0,-1 0 0,1 0 1,0-1-1,-1 1 0,1 0 1,-1 0-1,1 0 0,-4-1 1,-5-2-190,-1 0 1,1 0 0,-1 1 0,0 1 0,-1 0 0,1 0 0,0 1 0,0 0 0,-1 1 0,1 1 0,0-1 0,-1 2-1,1 0 1,-18 5 0,-11 7-417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16916,'0'0'55,"0"1"1,0-1 0,0 0 0,0 1 0,0-1 0,0 1-1,0-1 1,0 1 0,0-1 0,0 1 0,1-1-1,-1 1 1,0-1 0,0 0 0,0 1 0,1-1 0,-1 1-1,0-1 1,0 0 0,1 1 0,-1-1 0,0 0 0,1 1-1,-1-1 1,1 0 0,-1 0 0,0 1 0,1-1-1,-1 0 1,1 0 0,-1 0 0,1 1 0,-1-1 0,0 0-1,1 0 1,0 0 0,23 2 343,-17-2-172,235-17 3017,-167 9-2795,283-31 834,184-16-751,-1 29-1809,-528 26 1188,16 2-234,-36 2-118,-8 0-127,-36-4-703,34-3 921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39 18916,'-4'0'725,"-13"1"583,17-1-1284,-1 0-1,1 0 1,-1 0 0,1 0 0,0 0 0,-1 0 0,1 0-1,-1 0 1,1 0 0,0 1 0,-1-1 0,1 0 0,0 0-1,-1 0 1,1 1 0,0-1 0,-1 0 0,1 0 0,0 1-1,0-1 1,-1 0 0,1 0 0,0 1 0,0-1 0,-1 0-1,1 1 1,0-1 0,0 1 0,0-1 0,0 0 0,0 1-1,0 0 43,1 0-1,0 0 0,0-1 1,0 1-1,0-1 0,-1 1 1,1-1-1,0 1 0,0-1 1,0 1-1,0-1 0,0 0 1,1 1-1,-1-1 0,0 0 1,0 0-1,0 0 0,0 0 1,0 0-1,0 0 0,1 0 1,2 0 90,55 1 124,1-3-1,0-2 1,74-16-1,-124 19-249,135-26 157,-143 27-187,-1-1-1,1 1 1,-1 0 0,0 0 0,1 0-1,-1 0 1,1 0 0,-1 0 0,1 0-1,-1 0 1,0 1 0,1-1 0,-1 0-1,2 2 1,-3-2 0,1 0-1,-1 0 1,0 1 0,0-1-1,0 0 1,1 1 0,-1-1-1,0 1 1,0-1 0,0 0-1,0 1 1,1-1 0,-1 0 0,0 1-1,0-1 1,0 1 0,0-1-1,0 0 1,0 1 0,0-1-1,0 1 1,0-1 0,0 1-1,-1-1 1,1 0 0,0 1-1,0-1 1,0 0 0,0 1-1,-1 0 1,-2 4-4,-1 1-1,0 0 0,0-1 1,-7 7-1,5-5 2,-38 43 112,-72 111-1,101-136-212,1 0 0,1 1 1,1 1-1,1 0 0,2 0 0,0 1 0,-4 32 0,11-38-1541,2-38 190,0-7 701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19316,'-6'-7'1761,"9"2"-1217,4 4-200,7-1 864,5 1-328,11 0-400,7-2-200,16-2-544,8 0-360,3-3-1304,2 3 1656,1 0-264,-4 1-241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16227,'-2'-2'123,"0"0"-1,0 0 1,-1 0-1,1 1 0,-1-1 1,1 1-1,-1 0 1,0-1-1,0 1 0,0 0 1,1 1-1,-1-1 1,0 0-1,0 1 0,0 0 1,0 0-1,0 0 1,0 0-1,0 0 0,0 0 1,0 1-1,0-1 0,0 1 1,0 0-1,1 0 1,-1 0-1,0 0 0,0 1 1,-4 2-1,-2 2 17,1 0-1,-1 0 1,1 1-1,0 0 1,1 0-1,0 1 1,-9 11-1,9-9-137,1 1 0,0 0 0,0 1 1,1-1-1,1 1 0,0 0 0,1 0 0,0 0 0,-2 21 0,4-27-11,1 1 0,0 0 0,0-1 0,1 1 0,-1-1 0,2 1 0,-1-1 0,1 1 1,2 5-1,-3-8 6,1-1 1,0 0-1,0 1 1,0-1-1,0 0 1,1 0-1,-1 0 1,1-1-1,-1 1 1,1-1-1,0 1 1,0-1-1,0 0 1,1 0-1,-1 0 1,5 2-1,-3-3 27,-1 1 0,0-1 0,0 0 0,1 0-1,-1-1 1,0 1 0,1-1 0,-1 0 0,1 0 0,-1 0 0,0-1-1,1 1 1,7-3 0,-5 0 50,0 0 0,0 0 1,0 0-1,0-1 0,-1 0 0,0 0 0,10-9 1,-7 5 96,1-2 0,-1 1 0,-1-2 0,0 1 0,0-1 0,-1 0 0,0 0 0,-1-1 0,5-13 0,-9 20-92,-1-1 1,1 0-1,-1 0 1,0 0-1,0-1 0,-1 1 1,1 0-1,-1 0 0,-1 0 1,1 0-1,-2-8 1,1 11-146,0 1 0,0-1 0,0 0 0,0 0 1,0 1-1,-1-1 0,1 0 0,-1 1 0,0 0 1,0-1-1,0 1 0,0 0 0,0 0 0,0 0 1,0 0-1,-1 0 0,1 1 0,-1-1 0,1 1 1,-1-1-1,0 1 0,1 0 0,-1 0 0,-5-1 1,3 1-123,-1 0 0,1 0 0,0 1 0,0 0 0,-1 0 1,1 0-1,0 1 0,0 0 0,-1 0 0,1 0 1,-7 3-1,-5 5-653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14979,'0'-1'110,"0"1"0,0-1 1,0 0-1,0 0 0,0 1 0,0-1 0,0 0 0,-1 1 0,1-1 1,0 0-1,0 0 0,-1 1 0,1-1 0,0 0 0,-1 1 0,1-1 1,-1 0-1,-8 0 992,7 2-1025,0 1-1,0-1 1,0 0-1,0 0 1,1 1-1,-1-1 1,1 1-1,-1 0 0,1-1 1,-2 4-1,-4 7-51,1 1-1,1 0 0,0 0 1,0 0-1,2 1 0,0 0 1,0-1-1,1 1 0,1 0 1,0 0-1,1 0 0,2 19 0,-1-30-20,-1-1 1,0 1-1,1-1 0,-1 1 0,1-1 0,0 1 0,-1-1 0,1 1 0,1-1 0,-1 0 0,0 0 0,0 1 0,1-1 0,-1 0 0,1 0 0,0 0 0,0-1 0,0 1 0,0 0 0,0-1 1,0 1-1,0-1 0,0 0 0,0 1 0,1-1 0,-1 0 0,0-1 0,1 1 0,-1 0 0,1-1 0,-1 1 0,1-1 0,-1 0 0,1 0 0,0 0 0,-1 0 0,1 0 0,-1 0 0,1-1 1,2 0-1,8-2 71,0-1 1,0 0 0,-1-1-1,0 0 1,0-1 0,16-11 0,-8 4 117,-1 0 0,20-19 0,-31 24-74,0 0 0,0 0 0,-1-1 1,0 0-1,-1 0 0,8-15 0,-13 23-92,0-1 1,0 0-1,0 1 0,0-1 0,-1 0 0,1 0 1,-1 0-1,1 0 0,-1 0 0,0 1 0,1-1 1,-1 0-1,0 0 0,-1 0 0,1 0 0,0 0 0,0 0 1,-1 0-1,1 1 0,-1-1 0,-1-3 0,0 3-4,1 0-1,-1 0 1,0 0-1,0 0 1,1 1-1,-1-1 1,0 1-1,-1 0 1,1-1-1,0 1 1,0 0-1,-1 0 1,1 0-1,-4 0 0,-6-2 5,0 1 0,-1 1 0,1 0 0,-1 0 0,-17 2-1,6 3-523,-48 11 0,32-5 1223,37-10-802,-1-1-2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36 19732,'4'-4'174,"1"0"0,-1 1-1,1-1 1,0 1 0,0 1-1,0-1 1,0 1 0,0 0 0,1 0-1,-1 0 1,1 1 0,-1-1-1,1 1 1,8 0 0,-10 1-121,0 1 1,-1-1-1,1 1 0,0 0 0,-1 0 1,1 0-1,-1 0 0,1 0 1,-1 1-1,0 0 0,1 0 0,-1 0 1,0 0-1,0 0 0,0 1 1,-1-1-1,1 1 0,0 0 1,-1-1-1,0 1 0,0 0 0,0 1 1,2 2-1,0 2-9,-1-1 0,0 0 0,0 1-1,-1-1 1,0 1 0,0 0 0,0 0 0,-1 0 0,-1 0-1,1 10 1,-2-5 32,0 1-1,-1-1 0,-1 0 1,0 0-1,-7 20 0,-3-2 130,-1-2-1,-2 0 0,-1 0 0,-23 29 0,-2-2 598,-81 81 0,196-114-1092,-63-20 68,0 0 1,0-1 0,1 0 0,-1-1-1,0 0 1,1 0 0,-1-1 0,1-1-1,-1 0 1,18-4 0,4-7-330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20740,'-4'4'2009,"-5"8"-1513,3 11-272,-2 10 1824,1 10-1775,-3 3-241,1 8-321,0 2-135,2 0-344,6-6-360,1-13-1857,8-8 2361,10-12-360,2-3-248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19 20860,'-3'-2'163,"-1"0"0,1 0-1,0 0 1,-1 0 0,1 1-1,-1-1 1,0 1 0,1 0-1,-1 0 1,0 0 0,0 1-1,0-1 1,-6 1 0,-6 0 272,-31 2 0,31 1-385,0 1 0,1 0 0,-1 0 0,1 2 1,0 0-1,1 1 0,-1 0 0,1 1 0,1 1 0,-1 0 1,1 1-1,-13 12 0,16-12-108,0 0 0,0 0 1,1 1-1,0 0 0,1 1 0,0 0 0,1 0 0,0 1 1,1 0-1,0 0 0,1 0 0,1 1 0,-5 26 0,8-34-10,0-1 0,1 1-1,0-1 1,0 1-1,1-1 1,0 1-1,0-1 1,0 1 0,0-1-1,1 0 1,0 0-1,0 0 1,0 0-1,1 0 1,-1 0 0,1 0-1,6 6 1,-1-2-72,1-2 0,0 1 0,0-1 1,0 0-1,1-1 0,0 0 0,14 6 1,-8-4 58,0 0 0,-1 1 0,0 1 1,-1 0-1,0 1 0,16 15 0,-26-21 93,1 0 0,-1 0 0,0 0 0,-1 1 0,0-1 0,1 1 0,-2 0 0,1 0 0,-1 0 0,1 0 0,-2 0 0,1 1 0,-1-1 0,0 0 0,0 1 0,-1-1 0,0 1 0,0-1 0,0 1 0,-2 8 0,-1-4 81,-1 0-1,1 0 1,-2 0-1,1 0 1,-2-1-1,1 0 1,-1 0 0,-1 0-1,0-1 1,0 1-1,-1-2 1,-9 9-1,9-9 15,0-1-1,0 0 1,-1-1 0,0 0-1,0 0 1,-1-1-1,1 0 1,-1-1 0,0 0-1,-1 0 1,1-1-1,0-1 1,-14 3-1,21-5-131,-1 0 0,0 0 0,0 0 0,1 0 0,-1-1 0,0 1 1,1-1-1,-1 0 0,1 0 0,-1 0 0,1-1 0,-1 1 0,1-1 0,0 0 0,-1 0 0,1 0 0,0 0 0,1 0 0,-1-1 0,0 1 0,1-1 0,-1 0 0,1 0 0,-3-4 0,1 0-40,1 0 1,0 0 0,0 0 0,1 0-1,0-1 1,0 1 0,0-1-1,1 1 1,1-1 0,-1 0-1,1-8 1,6-36-329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 19964,'0'0'42,"1"0"-1,-1 0 0,0 0 0,1-1 1,-1 1-1,0 0 0,1 0 1,-1 0-1,1 0 0,-1 0 0,0 0 1,1 0-1,-1 0 0,1 0 1,-1 0-1,0 0 0,1 0 0,-1 0 1,0 1-1,1-1 0,-1 0 1,1 0-1,-1 0 0,0 0 0,1 1 1,-1-1-1,0 0 0,1 0 1,-1 1-1,0-1 0,0 0 0,1 0 1,-1 1-1,0-1 0,0 0 1,0 1-1,1-1 0,-1 1 0,0-1 1,0 0-1,0 1 0,0-1 1,0 0-1,0 1 0,0-1 1,1 1-1,-1 0 0,-1 26 271,0-21-131,-17 331 2306,19-287-2683,2 0-1,3-1 1,1 1 0,26 86 0,-32-133 92,4 16-448,-5-18 517,0-1 0,0 0-1,0 0 1,0 1 0,1-1 0,-1 0-1,0 0 1,0 0 0,0 1 0,0-1 0,0 0-1,0 0 1,0 1 0,0-1 0,0 0-1,0 0 1,0 1 0,0-1 0,-1 0-1,1 0 1,0 1 0,0-1 0,0 0 0,0 0-1,0 1 1,0-1 0,-1 0 0,1 0-1,0 0 1,0 0 0,0 1 0,0-1-1,-1 0 1,1 0 0,0 0 0,0 0 0,0 1-1,-1-1 1,1 0 0,0 0 0,0 0-1,-1 0 1,1 0 0,0 0 0,0 0 0,-1 0-1,1 0 1,0 0 0,0 0 0,-1 0-1,1 0 1,0 0 0,0 0 0,-1 0-1,1 0 1,0 0 0,0 0 0,-1 0 0,1-1-1,0 1 1,0 0 0,0 0 0,-1 0-1,1-1 1,-14-7-881,1-1-1,1-1 1,-1 0 0,-12-15-1,-6-3-198,-50-40-153,-19-17 5088,99 85-3697,1-1 0,-1 1 0,1-1 0,-1 1-1,1 0 1,-1-1 0,1 1 0,-1-1 0,1 0-1,0 1 1,-1-1 0,1 1 0,0-1 0,-1 1-1,1-1 1,0 0 0,0 1 0,0-1 0,-1 0-1,1 1 1,0-1 0,0 0 0,1 0-46,-1 1 1,0-1 0,0 1-1,1-1 1,-1 1-1,1-1 1,-1 1-1,0 0 1,1-1 0,-1 1-1,1-1 1,-1 1-1,1 0 1,-1 0-1,1-1 1,-1 1 0,1 0-1,-1 0 1,1 0-1,0-1 1,40-3 1057,-29 3-953,26-4-951,-1-2-1,0-1 1,57-21-1,-27 3 123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20364,'1'3'136,"-1"1"0,1 0 0,-1 0-1,1-1 1,-1 1 0,0 0-1,-1 0 1,1 0 0,-1-1 0,1 1-1,-3 5 1,0 6 61,-118 625 1735,116-620-1876,0 1 56,-3 30 0,8-46-93,-1-1 0,1 1 0,0 0 1,1-1-1,-1 1 0,1-1 0,-1 1 1,1-1-1,1 1 0,-1-1 0,1 1 1,3 6-1,-3-9-8,0 1 0,0-1 0,1 0 0,-1 0 0,1 0 0,-1 0-1,1 0 1,0-1 0,0 1 0,-1-1 0,1 1 0,0-1 0,0 0 0,1 0 0,-1-1 0,0 1 0,0-1 0,4 1 0,10 0 10,-1-1 0,23-2 0,-21 1-51,13-1-259,-1-1-1,1-1 0,-1-2 1,0-1-1,0-2 0,-1-1 0,0-1 1,42-23-1,-28 6-223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20812,'-12'22'1853,"-47"76"-749,-86 197 0,72-110-1477,73-178-633,5-13 392,14-34-1702,21-62 1,-12 27 851,17-42-1100,32-77 956,-64 170 2395,-13 24-741,0 0 1,0-1-1,0 1 0,0 0 1,0 0-1,1-1 0,-1 1 0,0 0 1,0 0-1,0 0 0,0-1 0,1 1 1,-1 0-1,0 0 0,0 0 0,0 0 1,1 0-1,-1-1 0,0 1 0,0 0 1,0 0-1,1 0 0,-1 0 0,0 0 1,0 0-1,1 0 0,-1 0 1,0 0-1,0 0 0,1 0 0,-1 0 1,0 0-1,0 0 0,1 0 0,-1 0 1,0 0-1,0 0 0,1 0 0,3 11 851,-1 12 275,-2 88 1463,7 134-63,-4-209-2872,1 0 0,2 0 0,1 0 0,22 56 0,-14-58-1903,-16-34 2155,0 0-1,0 0 0,0 1 1,0-1-1,0 0 0,1 0 1,-1 0-1,0 1 0,-1-1 1,1 0-1,0 0 0,0 0 1,0 0-1,0 1 0,0-1 1,0 0-1,0 0 0,0 0 0,0 1 1,0-1-1,0 0 0,0 0 1,-1 0-1,1 0 0,0 0 1,0 1-1,0-1 0,0 0 1,0 0-1,-1 0 0,1 0 1,0 0-1,0 0 0,0 0 1,0 0-1,-1 0 0,1 0 1,0 1-1,0-1 0,0 0 1,0 0-1,-1 0 0,1 0 1,0 0-1,0 0 0,0 0 1,-1 0-1,1-1 0,0 1 1,0 0-1,0 0 0,0 0 1,-1 0-1,1 0 0,0 0 0,0 0 1,0 0-1,0 0 0,-1 0 1,1-1-1,0 1 0,-13-4-1196,3-2 999,0 0-1,1-1 1,-1 0 0,1-1 0,1 0 0,-1 0-1,-6-10 1,1 2 1323,2-1 1,0-1-1,-10-20 0,19 33-477,1-1 0,-1 1 1,1-1-1,0 0 0,0 0 0,1 0 1,-2-11-1,3 15-508,0 0 0,0 1 1,0-1-1,1 0 0,-1 0 0,0 0 1,1 0-1,-1 1 0,1-1 0,0 0 1,0 0-1,0 1 0,0-1 0,0 1 1,0-1-1,0 1 0,0-1 0,0 1 1,1-1-1,-1 1 0,0 0 0,1 0 1,0 0-1,-1 0 0,1 0 1,-1 0-1,1 0 0,0 1 0,3-2 1,108-32-1659,-55 11 1138,6-5-132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19652,'2'13'1441,"-4"19"-929,-8 8-160,-5 11 568,-2 8-296,-4 7-232,0 6-80,-3 2-240,-2-6-88,5-20-392,-1-6-120,5-15-128,-3-11-168,0-16-465,-3-10-1719,0-16 2400,0-8-321,-1-18-71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 17388,'-2'-1'94,"0"0"-1,0 1 1,1-1 0,-1 1 0,0-1 0,0 1 0,0 0 0,0 0 0,0 0-1,1 0 1,-1 0 0,0 0 0,0 1 0,0-1 0,0 1 0,1-1-1,-5 2 1,3 0-8,0 0 0,-1 0-1,1 1 1,0-1 0,0 1 0,0-1-1,0 1 1,-2 4 0,-3 3 20,1 0 1,1 1-1,0 0 1,-6 15 0,5-8-93,0 0 0,2 1 1,-5 24-1,8-37-14,1-1-1,1 1 1,-1 0-1,1 0 1,0-1 0,0 1-1,1 0 1,0-1-1,0 1 1,0 0 0,1-1-1,-1 1 1,1-1-1,1 0 1,2 6-1,-4-9 19,0-1-1,0 0 1,0 0-1,0 0 0,0 1 1,0-1-1,0 0 1,0 0-1,1-1 1,-1 1-1,0 0 0,1 0 1,-1-1-1,0 1 1,1 0-1,-1-1 0,1 1 1,-1-1-1,1 0 1,2 1-1,-1-2 31,-1 1 0,1 0 0,-1-1-1,1 1 1,-1-1 0,1 0 0,-1 0 0,0 0 0,1 0-1,-1 0 1,4-3 0,0-1 109,0 0-1,0 0 1,-1-1-1,0 1 1,0-1 0,0 0-1,5-9 1,-5 4 142,1 0 0,-2 0 1,1 0-1,4-23 0,-8 30-244,0 0-1,0 0 1,-1 0 0,1 0-1,-1 0 1,0-1 0,0 1 0,-1 0-1,1 0 1,-1 0 0,0 0-1,0 0 1,0 0 0,0 0-1,-1 1 1,0-1 0,-3-6-1,4 9-85,0 0 0,0 0-1,1 1 1,-1-1 0,0 0-1,0 0 1,0 1 0,0-1-1,-1 0 1,1 1 0,0-1 0,0 1-1,0-1 1,0 1 0,0 0-1,-1 0 1,1-1 0,0 1-1,0 0 1,-1 0 0,1 0-1,0 0 1,0 0 0,0 1-1,-1-1 1,1 0 0,0 0-1,0 1 1,0-1 0,0 1-1,-1-1 1,1 1 0,0 0 0,0-1-1,0 1 1,0 0 0,0-1-1,0 2 1,-4 2-212,1 0-1,0 0 1,0 1-1,0-1 1,1 1-1,0 0 1,-3 5 0,0 2-159,1 0 1,1 1 0,0 0 0,0 0-1,1 0 1,1 0 0,0 0-1,1 1 1,1 20 0,3 29-839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100 117 16844,'-31'51'1948,"15"-27"-962,-17 35-1,30-51-882,0 0 1,0 0-1,0 0 1,1 1 0,0-1-1,1 0 1,0 1 0,-1 16-1,2-22-103,0-1 0,1 0 1,-1 1-1,0-1 0,1 0 0,-1 1 0,1-1 0,0 0 0,-1 0 0,1 1 0,0-1 0,1 0 0,-1 0 0,0 0 0,3 3 0,-3-4 4,1 0-1,-1 0 1,0 0-1,1-1 1,-1 1-1,0 0 0,1-1 1,-1 1-1,1-1 1,-1 1-1,1-1 0,-1 0 1,1 0-1,-1 0 1,1 0-1,0 0 0,-1 0 1,3 0-1,1-1 25,1-1-1,0 0 0,-1 0 0,0 0 1,1-1-1,-1 1 0,0-1 1,0 0-1,0-1 0,-1 1 0,5-6 1,3-2 119,-1-2 1,-1 1 0,0-2 0,0 1-1,-2-1 1,1-1 0,-2 0 0,0 0-1,8-27 1,-13 35-88,0-1 1,-1 0-1,1 1 0,-2-1 0,1 0 1,-1 0-1,0 0 0,-1 0 1,-3-15-1,3 18-80,-1 0 0,0 1 1,0-1-1,0 0 0,-1 1 0,1-1 1,-1 1-1,0 0 0,-1 0 0,1 0 1,-1 0-1,1 0 0,-1 1 0,0 0 1,-1 0-1,-4-4 0,2 4-77,0 0-1,1 0 1,-1 0-1,0 1 1,0-1-1,-1 2 1,1-1-1,0 1 1,-1 0 0,1 1-1,0 0 1,-10 1-1,-10 3-375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16692,'15'7'1776,"11"-2"-928,10 0-256,16-2 585,5 1-145,12-4-152,-1 0-88,-3-1-632,-5-4-472,-11 1-824,-8 1 936,-20 3-192,-20 4-200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18740,'-1'4'1840,"-3"3"-1392,2-4-239,1-2 999,4-2-760,-1-3-464,4-4-80,3 1-48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16580,'11'10'1584,"15"-7"-824,8-3-272,17-1 512,2-3-263,11-4-569,4 1-384,0-4 496,0 1-240,-12 0-360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18660,'14'-38'3797,"-11"35"-1373,-7 27-1357,-11 38-748,5-23-377,1 1-1,-5 62 1,14-100 47,-1 1 0,1-1 0,0 1 0,0-1 1,1 0-1,-1 1 0,0-1 0,1 1 0,0-1 0,-1 0 0,1 1 0,0-1 0,0 0 0,0 0 0,1 0 0,-1 0 0,0 0 0,1 0 0,-1 0 0,1 0 1,0-1-1,3 4 0,-1-3-49,-1 0 1,1-1-1,-1 0 1,1 0 0,0 0-1,-1 0 1,1 0-1,0-1 1,0 1-1,0-1 1,-1 0 0,1 0-1,0 0 1,4-2-1,9-1-612,1-1-1,-1 0 1,0-1-1,22-11 1,-28 11-133,0 0 1,0-1-1,-1-1 1,0 1 0,0-2-1,0 1 1,10-12-1,-19 17 595,0 1-1,0-1 0,0 1 0,0 0 1,0-1-1,0 0 0,0 1 0,-1-1 1,1 1-1,-1-1 0,1-2 0,-1 4 246,0-1 0,0 1 0,0-1-1,0 1 1,0-1 0,0 0 0,0 1-1,0-1 1,0 1 0,-1-1 0,1 1-1,0-1 1,0 1 0,-1-1 0,1 1-1,0 0 1,-1-1 0,1 1 0,0-1-1,-1 1 1,1 0 0,-1-1 0,1 1-1,0 0 1,-1-1 0,1 1 0,-1 0-1,1-1 1,-1 1 0,1 0 0,-1 0-1,1 0 1,-1 0 0,0 0 0,1 0-1,-1 0 1,1-1 0,-1 1 0,0 1-1,0-1 61,0 0-1,0 0 0,0 0 1,0 0-1,0 1 1,0-1-1,0 0 0,0 1 1,0-1-1,1 1 0,-1-1 1,0 1-1,0-1 1,0 1-1,1 0 0,-1-1 1,0 1-1,1 0 0,-1 0 1,0-1-1,1 1 1,-1 0-1,1 0 0,-1 0 1,1 1-1,-12 28 1727,11-24-1665,-8 26-53,2 0 0,1 0 0,2 0 1,1 1-1,2 0 0,3 43 0,3-47-200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16452,'-18'43'1432,"-1"3"-1024,2 1-192,4-3 416,2-4-256,8-11-728,1-7 2104,11-12-1688,-2-9 49,9-8-9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19484,'-1'-1'90,"1"1"-1,-1 0 0,1-1 1,-1 1-1,1-1 1,0 1-1,-1-1 1,1 1-1,0-1 1,0 1-1,-1-1 0,1 1 1,0-1-1,0 0 1,0 1-1,-1-1 1,1 1-1,0-1 0,0 0 1,0 1-1,0-1 1,0 1-1,0-1 1,1 0-1,-1 1 0,0-1 1,0 1-1,0-1 1,0 1-1,1-2 1,0 1 54,0-1 1,1 1-1,-1-1 0,0 1 1,1-1-1,-1 1 1,1 0-1,-1 0 1,4-2-1,2-1 83,0 0-1,1 1 0,13-4 1,-17 5-216,1 1 0,-1 0 0,1 1 1,-1-1-1,1 1 0,0 0 1,-1 0-1,1 0 0,-1 1 0,1 0 1,0 0-1,-1 0 0,7 2 1,-9-2-14,-1 0 1,1 0 0,0 0 0,-1 0 0,0 1-1,1-1 1,-1 0 0,0 1 0,1-1 0,-1 1-1,0-1 1,0 1 0,0-1 0,0 1 0,0 0-1,-1 0 1,1-1 0,-1 1 0,1 0 0,-1 0-1,1 0 1,-1 0 0,0-1 0,0 1 0,0 0-1,0 0 1,0 0 0,0 0 0,-1 0 0,1 0-1,-1-1 1,1 1 0,-1 0 0,0 0-1,0 1 1,-2 4 12,0 0 0,-1-1 0,1 0 0,-1 1 0,0-2 0,0 1 1,-1 0-1,0-1 0,-9 8 0,4-4-4,-2 0 1,1-1 0,-26 13 0,36-17-690,8 2 309,13 5-40,-17-10 279,25 12-490,-9-5 322,0 2-1,21 14 1,-36-22 279,0 0 1,-1 1 0,1 0-1,-1 0 1,0 0-1,0 0 1,0 1-1,0-1 1,0 1 0,-1 0-1,0-1 1,0 1-1,0 0 1,0 0-1,0 1 1,1 5 0,-3-5 69,0-1 0,0 1 0,-1 0 1,1 0-1,-1-1 0,0 1 1,0 0-1,-1-1 0,1 1 1,-1-1-1,0 1 0,0-1 0,-5 6 1,-3 6 494,-25 29 1,29-38-302,-1 1 0,1-1 1,-2-1-1,1 1 0,-1-1 1,-9 5-1,16-10-226,-1 0 0,0 0 0,1 0 0,-1 0 0,0-1 0,0 1-1,1-1 1,-1 1 0,0-1 0,0 0 0,0 1 0,0-1 0,1 0 0,-1 0 0,0-1 0,0 1 0,0 0 0,0-1-1,0 1 1,1-1 0,-1 1 0,0-1 0,0 0 0,1 0 0,-1 0 0,1 0 0,-1 0 0,0 0 0,1 0 0,0 0-1,-1-1 1,1 1 0,0 0 0,0-1 0,0 1 0,0-1 0,0 0 0,-1-1 0,-2-4-392,1 1 1,0 0-1,1-1 1,-1 1-1,1-1 1,1 0-1,-1 0 1,1 0 0,0 1-1,1-1 1,-1 0-1,1 0 1,1 0-1,-1 0 1,1 0-1,3-8 1,5-6-891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16956,'9'-6'242,"0"0"1,0 1 0,0 0 0,1 0 0,-1 1-1,1 1 1,0-1 0,1 1 0,-1 1 0,0 0-1,1 1 1,-1 0 0,1 0 0,0 1 0,-1 0-1,1 1 1,14 3 0,-22-3-206,-1-1 1,1 1 0,-1 0-1,1 0 1,0 0-1,-1 1 1,0-1-1,1 1 1,-1-1 0,0 1-1,0 0 1,0 0-1,0 0 1,0 0-1,0 0 1,-1 0 0,1 0-1,2 5 1,-3-3-3,1 0 1,-1 0-1,0 0 1,0 0-1,-1 0 0,1 1 1,-1-1-1,0 0 1,0 0-1,0 1 1,-1 4-1,-2 4 43,-1 1 1,0 0-1,0-1 0,-2 1 0,1-1 1,-11 15-1,-19 26 283,-2-1 0,-57 62 0,92-113-351,-5 5 24,1 0 1,0 1-1,-7 12 1,12-19-35,1-1 0,0 1 0,0 0 1,-1-1-1,1 1 0,0-1 0,0 1 0,0-1 1,0 1-1,0 0 0,0-1 0,0 1 0,0-1 0,0 1 1,0 0-1,0-1 0,0 1 0,0-1 0,1 1 1,-1-1-1,0 1 0,0 0 0,1-1 0,-1 1 1,0-1-1,1 1 0,-1-1 0,0 0 0,1 1 0,-1-1 1,1 1-1,-1-1 0,1 0 0,-1 1 0,1-1 1,-1 0-1,1 1 0,-1-1 0,1 0 0,-1 0 1,1 0-1,0 1 0,-1-1 0,1 0 0,-1 0 0,1 0 1,0 0-1,0 0 0,35 1-24,-30-1 2,19-1-273,0 0 0,0-2 0,0 0 1,0-2-1,-1-1 0,35-13 0,-21 1-67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15851,'0'1'46,"0"-1"0,0 0 1,0 0-1,0 0 0,0 0 0,0 0 0,0 0 0,0 0 0,0 0 0,0 1 0,0-1 0,0 0 0,0 0 0,0 0 0,0 0 0,0 0 0,0 0 0,0 0 0,0 0 0,0 1 0,0-1 0,0 0 0,0 0 0,-1 0 0,1 0 0,0 0 0,0 0 0,0 0 0,0 0 1,0 0-1,0 0 0,0 1 0,0-1 0,0 0 0,0 0 0,0 0 0,-1 0 0,1 0 0,0 0 0,0 0 0,0 0 0,0 0 0,0 0 0,0 0 0,0 0 0,0 0 0,0 0 0,-1 0 0,10 8 608,5-1-341,1 0 0,0-1-1,0-1 1,24 5-1,67 7 246,-80-13-378,330 21 1223,4-28-1045,112 4-3977,-452 0 2979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18748,'-3'-2'4155,"16"-1"-2429,17 1-1546,2 2-208,23 0 18,80 9-1,-134-9 8,0 0 0,-1 0 1,1 1-1,0-1 0,-1 0 0,1 0 1,-1 1-1,1-1 0,-1 1 0,1-1 1,-1 0-1,1 1 0,-1-1 0,1 1 1,-1-1-1,1 1 0,-1-1 0,0 1 1,1 0-1,-1-1 0,0 1 0,0-1 0,1 1 1,-1 0-1,0-1 0,0 1 0,0 0 1,0-1-1,0 1 0,0 0 0,0-1 1,0 2-1,-4 25-14,3-21 18,-110 483-22,98-442-818,11-45-604,-1-7 1020,-2-9 213,0-13-314,-2-8-89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18332,'8'1'1464,"5"-2"-1024,0-2-184,13-1 665,2-2-321,10 0-272,2 1-304,10-1-576,2 2-249,-4-1 641,0 2-144,-13 2-160</inkml:trace>
  <inkml:trace contextRef="#ctx0" brushRef="#br0" timeOffset="1">571 135 14083,'7'43'1224,"-4"7"-840,-2 1-160,-1 8 353,2-1-81,-2-7-440,0-5 2104,-4-19-1912,-4-4 96,3-19 48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16980,'10'-5'358,"0"0"-1,0 2 1,0-1 0,0 1 0,1 0 0,-1 1 0,1 1 0,0-1 0,-1 2 0,1 0 0,19 1 0,-22 0-330,0 0 1,-1 0-1,1 1 1,-1 0 0,0 0-1,0 1 1,0 0-1,0 0 1,0 0-1,0 1 1,-1 0-1,0 1 1,1-1-1,-2 1 1,1 0 0,-1 1-1,7 7 1,-9-8-24,-1 0 0,0 0 0,1 0 0,-2 0 1,1 0-1,-1 1 0,1-1 0,-1 0 0,-1 1 0,1-1 1,-1 1-1,0-1 0,0 1 0,-1-1 0,0 1 0,0-1 1,0 0-1,0 1 0,-4 6 0,-3 9 65,-1 0 0,0-1 0,-17 25-1,-38 48 339,54-80-300,-2 0 1,1-1-1,-1-1 1,-23 18-1,23-23-116,10-8-95,2 1 89,1 0 0,0 0 0,0 1 0,-1-1 0,1 0 0,0 1 0,0-1 0,0 1 0,0-1 0,0 1 0,0-1-1,0 1 1,0 0 0,0-1 0,0 1 0,0 0 0,0 0 0,0 0 0,1 0 0,8 0-53,0 1 1,0 0-1,-1 0 0,1 1 1,-1 1-1,1 0 0,8 4 1,-6-3 59,0 0 0,0-1 0,0 0 0,18 1 0,-27-3 22,1-1-1,-1 0 0,0-1 0,1 1 1,-1-1-1,1 1 0,-1-1 0,0 0 1,0 0-1,1-1 0,-1 1 1,0-1-1,0 1 0,0-1 0,0 0 1,-1 0-1,1 0 0,-1-1 0,1 1 1,2-4-1,1-2-7,-1 0 1,0 0-1,0-1 0,-1 0 1,0 1-1,-1-2 0,0 1 1,-1 0-1,4-19 1,-4 10 60,0 0-1,-1 0 1,-1 1 0,-4-29 0,4 42-44,-1-1 0,0 0-1,-1 1 1,1-1 0,-1 1-1,0-1 1,-4-6 0,-2 0-59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18004,'10'0'1608,"-2"4"-1272,15-4-136,6 0 1193,12-1-1329,14-3-64,9-3-432,7-2-257,-7-1 601,1 1-144,-15 6-144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17116,'-4'0'189,"0"0"1,0 1 0,0 0-1,0 0 1,0 0 0,0 1 0,0-1-1,1 1 1,-1 0 0,-6 4-1,-33 27 423,36-26-370,-8 5-167,2 1-1,-1 1 0,2 0 0,-12 16 0,20-24-74,0 0-1,0 1 0,0-1 0,1 1 0,0 0 1,0 0-1,1 0 0,0 0 0,0 0 1,1 0-1,0 1 0,0-1 0,0 10 0,1-15-2,1 1 1,-1-1-1,0 0 0,0 0 0,1 0 0,0 0 0,-1 0 0,1 0 0,0 0 0,0 0 0,0 0 0,0 0 0,0 0 1,0 0-1,1-1 0,-1 1 0,1 0 0,-1-1 0,1 0 0,-1 1 0,4 1 0,-2-2 3,0 1 0,0-1 0,0 0-1,1 0 1,-1-1 0,0 1 0,1-1-1,-1 1 1,1-1 0,-1 0 0,1 0-1,3-1 1,6-1 18,-1-1 0,1 0 0,-1-1-1,0 0 1,0-1 0,12-7 0,-4 1 90,-1-1 1,0-1-1,25-23 1,-36 29-1,0 0 1,-1-1-1,0 0 0,0-1 1,-1 1-1,0-1 0,0 0 1,-1-1-1,6-15 0,-10 23-81,-1 0 0,1 1 0,-1-1 0,1 0 0,-1 1 0,0-1 0,0 0 0,0 0-1,0 1 1,0-1 0,0 0 0,0 0 0,-1 1 0,1-1 0,-1 0 0,1 1 0,-1-1-1,0 1 1,1-1 0,-1 0 0,-2-1 0,1 1-2,0 0 0,0 0-1,0 0 1,0 0 0,-1 0 0,1 1 0,-1-1-1,1 1 1,-1 0 0,0 0 0,-5-2-1,0 1-424,-1 1 0,1-1 0,-1 1 0,1 1-1,-1 0 1,1 0 0,-17 2 0,25-2 375,0 0 1,-1 0 0,1 0-1,0 0 1,0 0-1,-1 0 1,1 0-1,0 0 1,-1 0 0,1 0-1,0 0 1,-1 0-1,1 0 1,0 0-1,-1 1 1,1-1 0,0 0-1,-1 0 1,1 0-1,0 0 1,0 1 0,-1-1-1,1 0 1,0 0-1,0 1 1,0-1-1,-1 0 1,1 0 0,0 1-1,0-1 1,0 0-1,0 0 1,-1 1-1,1-1 1,0 0 0,0 1-1,0-1 1,0 0-1,0 1 1,0-1-1,0 0 1,0 1 0,0-1-1,0 0 1,0 1-1,0-1 1,0 0-1,0 1 1,0-1 0,0 0-1,1 0 1,-1 1-1,0-1 1,4 9-796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16900,'10'4'1392,"17"-7"-1008,8-4-144,13-5 360,11 1-464,11-3 1096,8-1-935,2 0-49,-3-1-40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23 15883,'4'-7'1185,"6"-9"-64,-10 16-1056,0 0-1,0 1 1,0-1-1,0 0 1,0 0-1,0 0 1,0 0-1,0 0 1,0 0-1,0 0 1,0 0-1,0 0 1,0 1-1,0-1 1,1 0-1,-1 0 0,0 0 1,0 0-1,0 0 1,0 0-1,0 0 1,0 0-1,0 0 1,0 0-1,1 0 1,-1 0-1,0 0 1,0 0-1,0 0 1,0 0-1,0 0 1,0 0-1,0 0 0,1 0 1,-1 0-1,0 0 1,0 0-1,0 0 1,0 0-1,0 0 1,0 0-1,0 0 1,1 0-1,-1 0 1,0-1-1,-9 54 436,-1-1-1,-22 58 0,13-44-428,-3 10-20,-20 80 120,42-156-167,-1 1-1,1 0 1,0 0-1,-1-1 1,1 1-1,0 0 1,0 0-1,0 0 1,0-1-1,0 1 1,-1 0-1,2 0 1,-1 0-1,0 0 1,0-1-1,0 1 1,0 0-1,0 0 1,1 0-1,-1-1 1,0 1-1,1 0 1,-1 0-1,0-1 1,1 1-1,-1 0 1,1-1-1,-1 1 1,1 0-1,0-1 1,-1 1-1,1-1 1,0 1-1,-1-1 1,1 1-1,0-1 1,1 1-1,1-1 21,0 0 0,0 0-1,0 0 1,0 0 0,0-1-1,0 1 1,0-1-1,0 0 1,5-1 0,-4 0 54,21-6-227,-1-2 0,28-14 0,-46 21-12,-1 0 0,1 0 0,-1-1 1,0 0-1,0 0 0,0 0 0,-1-1 1,1 1-1,-1-1 0,0 0 0,0-1 0,-1 1 1,0 0-1,5-11 0,-3-6-466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14067,'0'19'1520,"-3"10"-848,0 1-247,-1 9 919,-2-1-528,2 5-248,1 2-168,0-8-592,3-4-344,0-9 456,4-7-136,4-11-104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61 17100,'0'-1'105,"3"-27"1120,-4 15-718,0 13-498,1-1 0,0 1 0,0 0 0,0 0 0,0 0 0,-1 0 0,1-1 0,0 1 0,0 0 0,0 0 0,-1 0 0,1 0 0,0 0 0,0 0 0,-1 0 0,1 0 0,0 0 0,0 0 0,0 0 0,-1 0 0,1 0 0,0 0-1,0 0 1,-1 0 0,1 0 0,0 0 0,0 0 0,0 0 0,-1 0 0,1 0 0,0 0 0,0 0 0,-1 0 0,1 0 0,0 1 0,0-1 0,0 0 0,0 0 0,-1 0 0,1 0 0,0 1 0,0-1 0,-6 6 140,1 1 0,-1 0 0,1 0 1,1 0-1,0 0 0,0 1 0,0-1 0,-4 16 0,-2 1-70,-50 126-191,53-129 53,1 1-1,1 0 0,1 0 0,-3 45 1,7-64 61,0 0 0,0-1 1,0 1-1,0 0 1,0-1-1,0 1 0,1 0 1,0-1-1,-1 1 1,1 0-1,0-1 0,0 1 1,0-1-1,1 0 1,-1 1-1,1-1 0,-1 0 1,1 0-1,0 0 1,-1 0-1,1 0 0,0 0 1,3 1-1,-2-2 19,0 0-1,0 0 1,0 0-1,0-1 1,0 1-1,0-1 1,0 0-1,1 0 1,-1 0-1,0 0 1,0-1 0,0 1-1,0-1 1,0 0-1,0 0 1,0 0-1,0 0 1,0 0-1,4-3 1,8-5 114,-2 0 1,1 0-1,-1-1 1,-1-1-1,0 0 1,0-1-1,-1 0 1,15-21-1,-7 6 222,-1-2-1,-1-1 1,15-36 0,-23 43-67,0 0 1,6-28-1,-13 44-262,-1-1 0,1 0 0,-1 1 0,-1-1 0,0 0 1,0 1-1,0-1 0,-1 0 0,0 1 0,-4-15 0,5 21-54,0 0 0,-1 1 0,1-1 0,0 0 1,-1 0-1,1 1 0,0-1 0,-1 0 0,1 0 0,-1 1 0,1-1 0,-1 1 1,1-1-1,-1 0 0,0 1 0,1-1 0,-1 1 0,0-1 0,1 1 0,-1 0 1,0-1-1,0 1 0,1 0 0,-1-1 0,-1 1 0,0 0-26,1 0-1,0 0 1,0 1-1,-1-1 1,1 0 0,0 1-1,0-1 1,0 1-1,0-1 1,0 1-1,0 0 1,-1-1-1,1 1 1,1 0-1,-2 1 1,-2 2-75,0 0 1,1 0-1,-1 0 1,1 0-1,0 1 1,1-1-1,-4 7 0,-2 22-441,4 2-155</inkml:trace>
  <inkml:trace contextRef="#ctx0" brushRef="#br0" timeOffset="1">564 2 16083,'-14'52'1905,"-6"5"-1193,-5 6-312,1 2 904,2-5-487,2-7-169,6-11-464,4-11-160,9-19-296,2-10-256,8-13-377,-1-12-143,2-11 672,-1-9-184,-5-15 48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14547,'-3'0'103,"1"1"-1,-1-1 1,1 0 0,0 1 0,-1-1-1,1 1 1,0 0 0,0 0-1,-1 0 1,1 0 0,0 0-1,0 1 1,0-1 0,-3 4-1,1-1 37,0 0 0,0 0 0,0 1 0,1 0 0,-6 10 0,3-3 56,1 0 1,0 1-1,1 0 1,-5 22-1,7-24-125,1-1 0,0 1-1,1 0 1,0-1 0,0 1-1,1 0 1,4 14 0,-4-22-52,0 1 0,0-1 0,0 0 0,0 0 0,1-1 0,-1 1 0,1 0-1,0 0 1,-1-1 0,2 1 0,-1-1 0,3 4 0,-3-5 5,0 0-1,0 0 0,0 0 1,0 0-1,1 0 0,-1 0 1,0 0-1,0-1 0,1 1 1,-1-1-1,0 1 0,1-1 1,-1 0-1,0 0 0,1 0 0,-1 0 1,0-1-1,5 0 0,-1-1 75,0 0 0,0-1 0,0 0-1,-1 1 1,0-2 0,1 1-1,-1-1 1,0 1 0,-1-1 0,1-1-1,-1 1 1,1-1 0,-1 1-1,-1-1 1,6-8 0,-5 6 65,0 0 1,0 0 0,-1-1-1,0 1 1,0-1 0,0 1-1,-1-1 1,0 0 0,-1 0 0,0 0-1,0-12 1,-1 18-152,0-1 0,0 1-1,0 0 1,0 0 0,0 0 0,-1 0 0,1-1 0,-1 1-1,1 0 1,-1 0 0,0 0 0,0 0 0,0 0 0,0 0-1,0 1 1,-1-1 0,1 0 0,-1 0 0,1 1 0,-1-1-1,1 1 1,-1-1 0,0 1 0,1 0 0,-1 0 0,0 0 0,0 0-1,0 0 1,0 0 0,0 0 0,0 1 0,-1-1 0,1 1-1,0-1 1,0 1 0,0 0 0,0 0 0,-1 0 0,1 0-1,0 0 1,0 1 0,0-1 0,0 1 0,-1-1 0,1 1-1,-2 1 1,-3 1-125,0 0 0,1 1 0,0 0 0,-1 0 0,1 1 0,1 0-1,-1 0 1,1 0 0,-1 1 0,2 0 0,-8 10 0,0 2-360,1 1 1,-15 35-1,19-38 340,1-1 0,1 1 0,1 0 0,0 0 0,1 1-1,1-1 1,0 1 0,1-1 0,2 24 0,9 16-205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98 15875,'-8'15'648,"-18"48"453,24-58-986,0 1 0,1 0 1,-1 0-1,1 0 0,1 0 0,-1 0 1,1 0-1,1 10 0,-1-15-87,0 0 0,0 0 0,0 0 0,1 0-1,-1 0 1,0 0 0,1 0 0,-1 0 0,1 0 0,-1 0-1,1 0 1,0 0 0,-1-1 0,1 1 0,0 0 0,-1 0-1,1-1 1,0 1 0,0 0 0,0-1 0,0 1 0,0-1-1,0 1 1,0-1 0,0 1 0,0-1 0,0 0 0,0 1-1,0-1 1,0 0 0,0 0 0,0 0 0,0 0 0,0 0-1,0 0 1,0 0 0,0 0 0,0 0 0,0-1 0,0 1-1,0 0 1,2-1 0,3-1 52,-1 0 1,1 0-1,-1-1 0,0 0 1,0 0-1,8-6 0,-2 0 126,-1 0 0,-1-1-1,0 0 1,0-1 0,-1 0-1,10-16 1,-15 21-84,0 1 0,0 0 0,-1-1 1,1 1-1,-1-1 0,-1 0 0,1 1 0,-1-1 0,0 0 0,0 0 0,-1 0 0,1 0 0,-2 0 0,1 0 1,0 0-1,-4-12 0,4 16-119,-1 0 1,0 0-1,0 0 1,0 0 0,0 0-1,0 0 1,0 0-1,0 0 1,-1 0-1,1 1 1,-1-1 0,1 1-1,-1-1 1,0 1-1,0-1 1,1 1-1,-1 0 1,0 0-1,0 0 1,-3-1 0,1 1-14,1 0 0,0 1 1,-1-1-1,1 1 1,0 0-1,-1 0 1,1 1-1,-1-1 1,1 1-1,0-1 0,-1 1 1,-3 2-1,-3 1-11,0 1-1,0 0 0,1 0 0,-1 1 0,1 0 0,1 1 1,-13 10-1,0 7-213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3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19572,'9'-6'1833,"2"0"-1449,12 3-192,4-1 1240,12 1-1104,5 0-256,6-1-384,5-2-248,1 2-432,-9-2-177,-11 2 833,-7 4-264,-21 3-256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11819,'9'14'1528,"9"-2"-488,8-4-272,16-4 1985,2 1-1649,9-5-200,5-2-64,0-5-568,0-4-544,-4-4 384,-5 2-192,-13 1-248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 15443,'1'-41'3792,"-1"41"-3763,0 0 1,0 0-1,0 0 1,0 0-1,0 0 1,0 0-1,0 0 1,0 0-1,0 0 1,0 0-1,0 0 1,0 0-1,0-1 1,0 1-1,0 0 1,0 0-1,0 0 1,0 0-1,0 0 1,0 0-1,0 0 1,0 0-1,0 0 1,-1 0-1,1 0 1,0 0-1,0 0 1,0 0-1,0 0 1,0 0-1,0 0 0,0-1 1,0 1-1,0 0 1,0 0-1,0 0 1,0 0-1,0 0 1,-1 0-1,1 0 1,0 0-1,0 0 1,0 0-1,0 0 1,0 0-1,0 0 1,0 0-1,0 0 1,0 0-1,0 1 1,0-1-1,0 0 1,0 0-1,-1 0 1,1 0-1,0 0 1,0 0-1,0 0 1,0 0-1,0 0 1,0 0-1,0 0 1,0 0-1,0 0 1,0 0-1,-7 7 769,-8 12-151,-25 44-292,3 2 0,-40 92 0,62-118-421,1 0 0,2 0-1,2 1 1,1 0-1,-6 78 1,14-107 12,1 0-1,1-1 1,-1 1-1,2 0 1,0 0-1,0-1 1,6 19-1,-7-27 36,1 1-1,-1-1 0,0 0 0,1 1 1,-1-1-1,1 0 0,-1 0 0,1 0 0,0 0 1,0 0-1,0 0 0,0-1 0,0 1 0,1-1 1,2 2-1,-2-2 2,0 0 1,0 0 0,0-1-1,0 0 1,0 1 0,-1-1-1,1 0 1,0 0 0,0-1-1,0 1 1,0 0 0,0-1-1,0 0 1,0 0 0,-1 0-1,1 0 1,3-2 0,4-2 16,-1-1 0,0 0 1,0-1-1,0 0 0,-1 0 1,0-1-1,0 0 0,-1 0 1,9-14-1,-5 6 173,-1 1 1,-1-2-1,0 1 0,12-36 1,-19 46-105,-1 0 0,1 0 1,-1 0-1,0-1 0,-1 1 1,1 0-1,-1-1 1,0 1-1,-1-1 0,-1-7 1,1 12-108,1 0 1,-1 0-1,0-1 1,0 1 0,0 0-1,0 0 1,0 0-1,0 1 1,-1-1-1,1 0 1,-1 0 0,1 1-1,-1-1 1,1 1-1,-1-1 1,0 1 0,0 0-1,0-1 1,0 1-1,0 0 1,0 0-1,0 1 1,0-1 0,-1 0-1,1 1 1,0-1-1,0 1 1,0 0-1,-1 0 1,1-1 0,-5 2-1,-2 0-263,1 0 0,-1 1 0,0 0 0,1 0 1,-1 1-1,1 0 0,0 1 0,0 0 0,-9 5 0,-12 10-697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13643,'-8'11'434,"1"1"0,-1 0 0,2 0 0,0 0 0,0 1 0,-5 20 0,2-10 481,-11 30-771,3 1 0,2 0 1,-16 108-1,30-152-153,1 0-1,0 1 0,0-1 0,1 0 1,0 0-1,1 0 0,5 17 1,-7-24 10,1-1 0,0 0 0,-1 0 0,1 0 0,0-1 0,0 1 1,1 0-1,-1 0 0,0 0 0,0-1 0,1 1 0,-1-1 0,1 1 0,0-1 0,-1 0 1,1 1-1,0-1 0,0 0 0,0 0 0,0 0 0,0 0 0,0-1 0,0 1 0,0-1 1,0 1-1,0-1 0,0 1 0,0-1 0,0 0 0,0 0 0,1 0 0,-1 0 0,0-1 1,0 1-1,0-1 0,0 1 0,0-1 0,0 0 0,0 1 0,0-1 0,3-2 1,5-2 61,-1-1 0,0 0 0,0 0 0,0 0 0,-1-1 0,0-1 0,-1 1 0,12-16 0,-3 2 268,-1-1 1,16-33-1,-20 32 80,0 0 0,11-41 0,-18 50-220,-1 0 0,0 0-1,-2 0 1,1 0 0,-2 0 0,0-20 0,-1 30-194,1 0 0,-1 1 0,1-1 0,-1 1 0,0-1 0,0 1 0,-1-1 0,1 1 0,-1-1 1,0 1-1,1 0 0,-2 0 0,1 0 0,-4-4 0,5 6-106,-1-1 1,0 1 0,0 0-1,0 0 1,0-1-1,-1 2 1,1-1 0,0 0-1,0 0 1,0 1-1,-1-1 1,1 1-1,0-1 1,-1 1 0,1 0-1,-1 0 1,1 0-1,0 1 1,-1-1 0,1 0-1,0 1 1,0 0-1,-3 0 1,0 1-9,1 0-1,-1 0 1,1 0 0,0 0 0,0 1-1,0-1 1,0 1 0,0 0 0,1 0-1,-1 1 1,1-1 0,-3 5 0,-18 22-934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 15387,'0'-1'138,"0"0"-1,0 0 0,0 0 1,0 0-1,-1 0 0,1 0 1,0 0-1,-1 0 1,1 0-1,0 0 0,-1 1 1,1-1-1,-1 0 0,0 0 1,1 0-1,-1 1 0,0-1 1,1 0-1,-1 1 0,0-1 1,0 1-1,1-1 1,-1 1-1,0-1 0,0 1 1,0-1-1,0 1 0,-1-1 1,0 2-51,0-1-1,1 1 1,-1 0 0,1-1 0,-1 1 0,1 0 0,-1 0-1,1 0 1,0 0 0,-1 0 0,1 0 0,0 0 0,0 1 0,0-1-1,0 0 1,-1 2 0,-3 4-56,1 0 0,0 0-1,0 0 1,1 1 0,0-1 0,0 1-1,1 0 1,-3 13 0,2 0-59,0-1 0,1 27 1,6-7-52,-4-38 74,0-1 0,0 1 0,1-1 0,-1 1 0,0-1 0,1 0 0,-1 1 0,1-1 0,0 0 0,-1 1 0,1-1 0,0 0 0,0 0 0,0 0 0,0 0 0,0 0 0,0 0 0,0 0 0,0 0 0,0 0 0,0 0 0,1 0 0,-1-1-1,2 2 1,-2-2 9,1 0 0,-1 0 0,0-1-1,0 1 1,0 0 0,0 0-1,1-1 1,-1 1 0,0-1 0,0 1-1,0-1 1,0 1 0,0-1 0,0 0-1,0 0 1,0 1 0,0-1-1,0 0 1,-1 0 0,1 0 0,0 0-1,0 0 1,-1 0 0,1 0-1,-1 0 1,1 0 0,-1 0 0,1-2-1,12-34 155,-10 22-16,0-1-1,2-30 1,-5 42-252,0 0 1,0-1-1,0 1 0,0 0 1,-1 0-1,0-1 0,0 1 1,0 0-1,0 0 0,-1 0 1,0 0-1,0 0 0,0 0 1,0 0-1,-4-4 0,6 8 73,-1-1 0,1 0 0,-1 1 1,0-1-1,0 0 0,1 1 0,-1-1 0,0 1 0,0-1 0,0 1 0,0 0 0,1-1 0,-1 1 0,0 0 0,0 0 1,0-1-1,0 1 0,0 0 0,0 0 0,0 0 0,-2 0 0,-6 1-487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15987,'-28'55'1321,"-4"3"-993,1 1-152,7 0 416,3-6-160,6-10-320,7-6-152,3-12-264,4-8-56,2-17-240,2-9-104,1-12 400,-1-8-105,2-13 73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3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 16724,'-1'-1'71,"0"0"1,0 0 0,-1 0-1,1 1 1,0-1 0,-1 0-1,1 1 1,0-1 0,-1 1-1,1-1 1,-1 1 0,1 0-1,0 0 1,-1 0 0,1-1 0,-1 1-1,1 0 1,-1 1 0,1-1-1,-1 0 1,-1 1 0,0 0-1,0 0 0,0 1 0,0-1 0,0 1 0,1 0 0,-1 0 0,1 0 0,-1 0 0,-3 3 0,-2 6 161,-1 0 1,1 0 0,-11 21 0,7-10-192,1 0 0,1 1 0,1 1 0,1 0 0,1 0 1,1 0-1,-4 33 0,10-54-47,0-1 1,0 0-1,0 0 1,0 1-1,0-1 0,1 0 1,-1 0-1,1 1 0,-1-1 1,1 0-1,1 3 1,-1-4 4,-1-1 1,1 1-1,0 0 0,-1-1 1,1 1-1,0-1 1,-1 1-1,1-1 1,0 1-1,0-1 1,0 0-1,-1 1 1,1-1-1,0 0 1,0 1-1,0-1 1,0 0-1,-1 0 1,1 0-1,0 0 1,0 0-1,0 0 1,0 0-1,0 0 1,0 0-1,-1-1 1,1 1-1,0 0 1,0 0-1,0-1 1,0 1-1,-1-1 1,1 1-1,1-1 1,5-3 20,-1 0 1,1-1-1,-1 0 0,0 0 1,-1 0-1,1 0 1,-1-1-1,0 0 0,5-8 1,38-63 440,-35 53-123,15-39 0,-25 56-269,0-1 0,-1 0 0,0 1 0,-1-1 0,0 0 1,0 0-1,0 0 0,-1 0 0,-2-14 0,2 20-68,0 0 0,0 0 0,-1 1 0,1-1 0,-1 0 0,0 1 0,1-1 0,-1 0 0,0 1 0,0-1 0,0 1 0,0-1 0,0 1 0,0 0 0,-2-3 0,2 4-20,0-1 1,0 1-1,0-1 0,0 1 0,0 0 0,0-1 1,0 1-1,-1 0 0,1 0 0,0 0 1,0-1-1,0 1 0,0 0 0,0 0 1,0 1-1,0-1 0,0 0 0,0 0 0,-2 1 1,-1 1-116,0 0-1,0 0 1,-1 0 0,1 1 0,1-1 0,-1 1 0,0 0-1,1 0 1,-1 1 0,-3 4 0,-5 8-360,1 0 1,0 0-1,2 1 1,0 1-1,0-1 0,-10 36 1,1 11-592</inkml:trace>
  <inkml:trace contextRef="#ctx0" brushRef="#br0" timeOffset="1">372 519 14859,'-17'19'528,"2"0"-1,-17 27 1,27-38-435,0 1 0,1 0 0,0 0 0,0 0 0,1 0 0,0 1 1,1 0-1,-2 13 0,3-21-80,1-1 0,0 1-1,0 0 1,0-1 0,0 1 0,0 0 0,0 0 0,0-1 0,1 1 0,-1 0 0,1-1 0,-1 1 0,1-1-1,-1 1 1,1-1 0,0 1 0,0-1 0,0 1 0,2 2 0,-2-3 11,1-1 1,-1 1-1,0 0 1,1 0-1,-1-1 1,1 1-1,-1-1 1,0 0-1,1 1 1,0-1-1,-1 0 1,1 0-1,-1 0 1,1 0-1,-1 0 1,1 0-1,2 0 1,3-2 106,-1 0 1,1 0 0,0 0-1,-1-1 1,1 0 0,-1-1-1,12-7 1,-8 3 106,0 0 1,0-1-1,-1 0 1,0 0-1,9-15 0,-15 21-186,0-1-1,-1 0 1,0 1-1,0-1 0,0 0 1,0-1-1,0 1 1,-1 0-1,0 0 1,0-1-1,0 1 0,0 0 1,-1-1-1,0 1 1,0-1-1,0 1 0,0-1 1,-2-7-1,1 10-88,0 0 0,0 0-1,0 0 1,-1 0 0,1 1 0,0-1-1,-1 0 1,0 0 0,1 1 0,-1-1-1,0 1 1,0 0 0,1-1-1,-1 1 1,0 0 0,0 0 0,0 0-1,-1 0 1,1 1 0,0-1 0,0 0-1,0 1 1,-1 0 0,1-1 0,0 1-1,0 0 1,-1 0 0,-3 1-1,-3-1-59,-1 1 0,1 1 0,0-1 0,0 2 0,-17 5 0,-12 11-347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3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14539,'-4'0'186,"1"1"-1,0 0 1,-1-1-1,1 1 1,0 1-1,0-1 1,0 0-1,0 1 0,0 0 1,0 0-1,0 0 1,0 0-1,1 0 1,-1 0-1,1 1 1,-5 4-1,-1 3 46,1 0 0,0 0-1,-8 15 1,1 5-183,1 1 0,2 1 0,0 0 0,3 0 0,0 0 0,-5 64 0,9-26-166,2 0 0,11 86 0,7-29-229,-12-109 236,0 0-1,1-1 1,1 0-1,16 32 1,-21-46 90,0-1 1,1 1-1,-1-1 1,1 1-1,0-1 0,0 0 1,0 0-1,0 0 0,0 0 1,0-1-1,1 1 1,4 2-1,-6-3 17,1-1 0,-1 1 0,1-1-1,-1 0 1,1 0 0,-1 0 0,1 0 0,-1 0 0,1 0-1,0 0 1,-1 0 0,1-1 0,-1 1 0,1 0 0,-1-1 0,1 0-1,-1 1 1,0-1 0,1 0 0,-1 1 0,0-1 0,1 0 0,-1 0-1,0 0 1,0 0 0,2-2 0,4-6 15,0 1-1,0-1 1,-1 0-1,0 0 1,0-1 0,6-16-1,22-67 125,-33 88-127,23-71 164,15-94 0,-31 123-103,-3 0 0,-1-1 0,-4-60 1,-1 91-50,-1-1 1,0 1 0,-1 0 0,-2 1-1,1-1 1,-8-16 0,10 28-18,-1 0 1,0 0-1,1 0 0,-2 1 1,1-1-1,0 1 1,-1 0-1,0 0 0,-8-7 1,9 9-11,0 1 0,0-1 1,0 0-1,0 1 0,0 0 1,-1 0-1,1 0 0,0 0 0,-1 0 1,1 1-1,-1-1 0,1 1 1,-1 0-1,1 0 0,-1 0 1,-6 2-1,2 0-56,0 1-1,0 0 1,0 0-1,1 1 1,-1 0 0,1 0-1,0 1 1,0-1 0,0 2-1,1-1 1,-1 1 0,1 0-1,1 0 1,-1 1 0,1-1-1,0 1 1,1 1 0,0-1-1,-6 14 1,8-5-218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3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16420,'-2'0'81,"0"0"1,0 0 0,0 0 0,0 0 0,1 0 0,-1 1 0,0-1 0,0 1 0,1-1 0,-1 1 0,0-1-1,1 1 1,-1 0 0,0 0 0,1 0 0,-1 0 0,1 0 0,0 0 0,-1 1 0,1-1 0,0 0 0,0 1 0,0-1-1,0 1 1,0-1 0,0 1 0,-1 2 0,-2 5 42,0 0 0,1 0-1,-4 18 1,0 4-52,2 0-1,2 0 1,0 1 0,3 43-1,2-50-167,1 0-1,0 0 1,2 0-1,1-1 1,1 0-1,11 24 1,-15-39 15,1-1 0,0 0 0,1-1 0,-1 1 0,2-1-1,-1 0 1,1 0 0,10 9 0,-13-14 47,0 0 0,-1 0-1,1 0 1,0 0 0,1 0-1,-1-1 1,0 0-1,0 1 1,1-1 0,-1 0-1,0-1 1,1 1 0,-1-1-1,1 1 1,-1-1-1,1 0 1,-1 0 0,1-1-1,-1 1 1,1-1 0,-1 0-1,1 1 1,-1-1-1,0-1 1,4-1 0,1-1 11,-1-1 1,1 0 0,-1 0-1,0 0 1,-1-1 0,1 0-1,-1-1 1,0 0 0,-1 0-1,1 0 1,-1 0 0,7-15-1,3-9 165,20-63 0,-25 65 7,-2-1-1,8-60 1,-14 74-100,-1-1 1,-1 1-1,0 0 1,-1 0-1,-1-1 1,0 1-1,-7-20 1,8 32-52,0-1 0,-1 1 1,0 0-1,0 0 1,0-1-1,0 1 1,-1 1-1,0-1 1,-5-6-1,6 8-11,1 1-1,-1 0 0,1 0 0,-1 0 1,0 0-1,1 0 0,-1 0 0,0 1 1,0-1-1,0 1 0,1-1 1,-1 1-1,0 0 0,0-1 0,0 1 1,0 0-1,0 0 0,1 0 1,-1 1-1,0-1 0,0 0 0,0 1 1,0-1-1,0 1 0,-2 1 0,-2 1-128,-1 0 0,1 1-1,0-1 1,0 2-1,0-1 1,0 1 0,1 0-1,0 0 1,-5 6-1,-6 9-37,-16 26-1,31-44 161,-34 58-422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12587,'15'5'5857,"-11"-2"-2975,-7-5-1990,12 12 511,-1-7-1307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13859,'-1'0'220,"-1"0"0,1 0 0,-1 0 0,1 0 0,-1 0 0,1 0 0,0 0 0,-1 0 0,1 0-1,-1 1 1,1-1 0,-1 1 0,1-1 0,0 1 0,-1 0 0,1-1 0,0 1 0,0 0 0,0 0 0,-1 0 0,1 0 0,-1 1 0,-27 27 726,26-26-738,-4 5-155,1 0 0,0 0 0,0 1 0,1 0-1,0-1 1,1 2 0,0-1 0,0 0 0,-2 12 0,5-16-54,-1-1 1,2 0 0,-1 0 0,0 0-1,1 1 1,0-1 0,0 0 0,0 0 0,1 1-1,-1-1 1,1 0 0,0 0 0,0 0-1,1 1 1,-1-1 0,1-1 0,0 1-1,0 0 1,0 0 0,0-1 0,1 1 0,0-1-1,5 6 1,-4-6-1,-1-1-1,1 0 1,-1 0-1,1-1 1,0 1-1,0-1 1,-1 0-1,1 0 1,0 0-1,0 0 1,0-1-1,0 0 1,0 1-1,0-1 1,0-1-1,0 1 1,0-1-1,0 1 1,0-1-1,0 0 1,6-3-1,3-1 47,1 0 1,-1-2-1,0 1 0,20-15 0,-19 10 87,0 0-1,-1 0 1,22-25-1,-30 31-58,-1 0 0,0-1-1,0 1 1,-1-1 0,1 1-1,-1-1 1,-1 0-1,1 0 1,-1 0 0,0-1-1,0 1 1,-1-1 0,2-8-1,-3 12-40,0 1 0,0 0-1,0-1 1,-1 1 0,1 0-1,-1 0 1,1 0 0,-1-1-1,0 1 1,1 0 0,-1 0-1,0 0 1,-1 0-1,1 0 1,0 0 0,-1 0-1,1 1 1,-1-1 0,-1-2-1,0 2-6,0 1-1,1-1 1,-1 1-1,0-1 0,0 1 1,0 0-1,0 0 1,0 1-1,0-1 1,-1 0-1,1 1 0,-5 0 1,0 0-95,0 0 0,0 1 1,-1 0-1,1 1 0,0 0 1,0 0-1,0 0 0,1 1 1,-15 8-1,17-8-212,0 1 1,1 0 0,-1 0-1,1 0 1,0 1-1,0-1 1,1 1 0,-6 10-1,8-14 186,0 0 0,0 1-1,1-1 1,-1 0 0,0 0 0,1 0-1,-1 1 1,1-1 0,0 0-1,-1 1 1,1-1 0,0 0 0,0 1-1,0-1 1,0 0 0,0 1 0,0-1-1,0 0 1,0 1 0,1-1-1,-1 0 1,0 1 0,1-1 0,-1 0-1,1 1 1,-1-1 0,1 0-1,0 0 1,0 0 0,0 0 0,-1 0-1,1 0 1,0 0 0,0 0 0,0 0-1,0 0 1,1 0 0,-1-1-1,0 1 1,0 0 0,0-1 0,1 1-1,-1-1 1,0 1 0,0-1 0,2 1-1,25 4-1003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14483,'-13'14'2175,"8"-6"-1825,1 1-1,-1-1 1,2 1-1,-1 0 1,-2 14-1,5-20-324,0 0-1,0 1 1,1-1 0,-1 0 0,1 0-1,0 1 1,0-1 0,0 0 0,1 0-1,-1 1 1,1-1 0,0 0-1,0 0 1,0 0 0,0 0 0,0 0-1,1 0 1,-1 0 0,4 4-1,-4-6-1,0 0-1,1 0 1,-1 0-1,0 0 1,1 0-1,-1-1 1,1 1-1,0 0 1,-1-1-1,1 1 0,0-1 1,-1 0-1,1 1 1,0-1-1,-1 0 1,1 0-1,0 0 1,-1 0-1,1-1 0,0 1 1,-1 0-1,1-1 1,0 1-1,-1-1 1,1 1-1,2-2 1,4-2 110,0 0 0,-1 0 0,14-10 0,-10 6 41,-1-1-1,-1 1 1,1-2-1,-1 1 1,-1-1-1,0 0 1,0-1-1,-1 0 1,0 0-1,7-20 1,-13 30-159,0-1 1,-1 1 0,1-1-1,-1 1 1,0-1 0,0 1-1,0-1 1,1 0 0,-1 1-1,-1-1 1,1 1 0,0-1-1,0 1 1,-1-1 0,1 0-1,0 1 1,-2-3 0,1 3-51,1 1 0,-1-1-1,1 0 1,-1 1 0,0-1 0,1 1 0,-1-1 0,0 1 0,0-1 0,0 1 0,1-1 0,-1 1 0,0 0 0,0 0-1,0-1 1,0 1 0,0 0 0,0 0 0,1 0 0,-1 0 0,0 0 0,-1 0 0,-1 0-61,0 1 1,0-1-1,0 1 0,0 0 1,0 0-1,1 0 1,-1 0-1,0 1 1,1-1-1,-1 1 0,1-1 1,-1 1-1,1 0 1,0 0-1,-1 0 1,-2 5-1,-6 10-407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17228,'7'2'1976,"0"-2"713,-7-2-2953,0 0 864,1-3-592,-1 2-96,0 1-128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15083,'-1'-1'150,"-1"0"1,1 0-1,-1 0 0,0 0 0,1 0 0,-1 0 1,0 0-1,0 1 0,0-1 0,1 1 0,-1-1 0,0 1 1,0 0-1,0-1 0,0 1 0,0 0 0,0 0 1,0 1-1,1-1 0,-1 0 0,0 1 0,0-1 1,0 1-1,-3 1 0,-6 2 476,1 0 0,-19 11 0,12-5-393,0 1 0,1 1 1,-27 24-1,38-31-235,-1 0 0,2 0 0,-1 0 0,1 1 1,-1 0-1,2 0 0,-1 0 0,1 0 0,0 1 1,0-1-1,0 1 0,1 0 0,-3 14 0,5-20-2,0 1 0,-1 0-1,1-1 1,0 1 0,0-1 0,0 1-1,1 0 1,-1-1 0,0 1-1,0-1 1,1 1 0,-1-1 0,1 1-1,0-1 1,-1 1 0,1-1-1,0 1 1,0-1 0,0 0 0,0 0-1,0 1 1,0-1 0,0 0 0,0 0-1,0 0 1,1 0 0,-1 0-1,0 0 1,1 0 0,-1-1 0,1 1-1,-1 0 1,1-1 0,-1 1-1,1-1 1,-1 0 0,1 1 0,-1-1-1,1 0 1,0 0 0,2 0-1,4-1-10,0 1 0,0-2 0,0 1 0,0-1 0,0 0 0,15-6 0,-8 1 19,0 0 1,0-1-1,0-1 1,-1 0-1,0-1 1,-1-1-1,0 0 0,-1-1 1,0 0-1,-1-1 1,17-24-1,-26 34 12,0 0 0,-1 0 0,1 0 1,-1 0-1,0 0 0,0 0 0,0-1 0,-1 1 0,1 0 0,-1-1 0,1 1 0,-1-4 0,-1 6-6,1-1 0,0 1 0,-1-1 1,1 1-1,-1 0 0,1-1 0,-1 1 0,1 0 0,-1 0 0,0-1 0,0 1 0,0 0 1,0 0-1,0 0 0,0 0 0,0 0 0,0 0 0,0 0 0,0 0 0,-1 1 0,1-1 0,0 0 1,0 1-1,-1-1 0,1 1 0,0-1 0,-1 1 0,1 0 0,-3-1 0,-2 1-4,-1-1 1,1 1-1,-1 0 0,1 1 0,-1 0 0,1 0 0,-1 0 1,1 1-1,0 0 0,-1 0 0,1 1 0,-7 3 0,2 0-252,0 0 0,0 1-1,0 0 1,1 1 0,-13 11 0,22-18 179,0 0 1,0 0-1,0-1 0,1 1 1,-1 0-1,0 0 1,0 0-1,1 0 1,-1 0-1,0 0 0,1 1 1,-1-1-1,1 0 1,-1 0-1,1 0 1,0 1-1,-1 1 0,2-2 37,-1-1-1,1 1 0,-1-1 0,1 1 0,-1-1 0,1 1 0,-1-1 0,1 1 1,0-1-1,-1 1 0,1-1 0,0 0 0,-1 0 0,1 1 0,0-1 0,-1 0 0,1 0 1,0 0-1,0 0 0,-1 1 0,1-1 0,0 0 0,0 0 0,-1-1 0,1 1 1,0 0-1,0 0 0,1-1 0,20-1-481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14219,'-8'5'606,"0"-1"-1,0 1 1,0 1 0,1 0-1,-1 0 1,1 0-1,-7 9 1,12-13-560,1 0 0,-1 1 0,1-1 0,0 0 0,0 0 0,0 0 0,0 1 0,0-1 0,0 1 1,0-1-1,1 1 0,-1-1 0,1 1 0,0-1 0,0 1 0,0-1 0,0 1 0,0-1 0,1 1 0,-1-1 0,1 1 0,-1-1 0,1 1 0,0-1 0,0 0 0,0 1 0,0-1 1,1 0-1,-1 0 0,0 0 0,4 4 0,-3-3-53,1-1 0,-1 1 0,1 0-1,0-1 1,0 0 0,0 1 0,0-1 0,0 0 0,0-1 0,0 1 0,1-1 0,-1 1 0,1-1 0,-1 0 0,1 0 0,6 1-1,-4-2-3,0 0 0,-1 0 0,1-1 0,0 0 0,-1 0 0,1 0 0,-1-1 0,1 1 0,-1-1 0,6-3 0,-1 0 13,0-1 0,-1 1 0,0-2 0,0 1 0,-1-1 0,1-1 0,-1 1 0,-1-2 0,0 1 0,11-16 0,-13 14 55,1 0 1,-2 0 0,0 0 0,4-15 0,-7 23-38,0-1 0,0 1 0,-1 0 0,1-1 0,-1 1 0,0 0 0,1-1 0,-1 1 0,0 0 0,-1-1 0,1 1 0,0-1 1,-1 1-1,1 0 0,-1-1 0,0 1 0,0 0 0,0 0 0,0 0 0,0-1 0,0 1 0,0 0 0,-1 0 0,1 1 0,-1-1 0,-2-2 1,3 3-6,-1 0 1,0 1-1,0-1 1,0 0-1,0 1 1,0-1-1,0 1 1,0 0-1,0 0 1,0 0 0,0 0-1,0 0 1,0 0-1,0 0 1,0 1-1,0-1 1,0 1-1,0-1 1,0 1-1,0 0 1,1 0 0,-1 0-1,0 0 1,-3 2-1,-3 3-96,0 0-1,0 0 1,-10 12-1,7-5-764,0 0 0,1 0 0,-12 21-1,21-31 169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17756,'9'6'1880,"-2"-1"-1336,-3-3-256,1 1 873,-4-1-785,0-4-1473,-3-3 993,0-10-240,1-2-168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230 197 13667,'0'-12'748,"-1"1"-1,0 0 1,-1-1 0,0 1 0,-1 0-1,0 0 1,-1 0 0,-8-17 0,11 26-624,-1-1-1,1 0 1,-1 1 0,0-1 0,0 1-1,0 0 1,0 0 0,0-1 0,-1 1-1,1 1 1,-1-1 0,1 0 0,-1 0-1,0 1 1,-3-2 0,3 3-92,0-1 1,0 1-1,0 0 1,0 0-1,0 0 0,0 0 1,1 0-1,-1 1 1,0-1-1,0 1 0,0 0 1,0 0-1,1 0 1,-1 0-1,0 0 0,1 0 1,-1 1-1,1 0 1,-3 1-1,-3 4-8,0-1 0,1 1 0,-1 0 0,2 0 0,-1 1 1,1 0-1,0 0 0,1 1 0,-8 15 0,7-12-21,1 1 0,1 0 0,0 0 0,0 0 0,1 0-1,-1 22 1,3-31-8,1 0 0,0 0 0,0 0-1,0 0 1,1 0 0,-1 0 0,1 0 0,0 0-1,0 0 1,0 0 0,1-1 0,0 1-1,-1 0 1,1-1 0,0 1 0,4 4 0,-3-6-1,-1 0 1,1 1-1,0-2 1,0 1-1,0 0 1,0 0 0,0-1-1,0 0 1,0 1-1,0-1 1,0 0-1,1-1 1,-1 1 0,0-1-1,1 1 1,-1-1-1,1 0 1,-1 0-1,0 0 1,4-2 0,6 0-3,-1-1 0,1 0 0,-1-1 1,0-1-1,0 0 0,-1 0 0,1-1 1,-1-1-1,0 1 0,11-12 1,-2 2 21,-1-1 1,-1 0 0,-1-2 0,20-26 0,-27 31 15,0 0 1,-1 0-1,8-20 1,-16 31-43,1 0 1,-1 0-1,0 0 0,1 0 1,-2 0-1,1-1 0,0 1 0,0 0 1,-1 0-1,0-1 0,0 1 1,0 0-1,0-1 0,0 1 1,-1 0-1,1-1 0,-1 1 0,0 0 1,0 0-1,0 0 0,-1-1 1,1 1-1,-3-3 0,3 4-15,-1 1 0,0-1 0,1 1 0,-1-1-1,0 1 1,0 0 0,0 0 0,0 0 0,0 0 0,0 1-1,0-1 1,0 0 0,0 1 0,0-1 0,0 1 0,0 0-1,0 0 1,-1 0 0,1 0 0,-3 0 0,-5 2-20,1-1 0,0 1-1,-13 5 1,-24 11-175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12979,'107'-5'1764,"137"-23"1,47-4-1452,160 44-309,-50 2-69,-31-25-175,105-2-838,365-30-237,-393 7 1617,-323 33 29,195 21-1,-288-15-275,-1 2 0,0 1 1,0 2-1,42 16 0,-78-27-101,1 0 0,-1-1 1,1 0-1,0 0 0,-5-4 0,-1-8 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11546,'-8'9'1131,"6"-4"-572,-1-2 1,0 1-1,0 0 0,-1-1 1,1 1-1,-1-1 0,-6 5 1,21-31 1905,-6 12-1967,-4 10-480,23-44 915,2 0 1,45-57-1,-70 100-931,1 0-1,-1 0 1,1 1-1,-1-1 1,1 0-1,0 1 1,0 0 0,0-1-1,0 1 1,0 0-1,0 0 1,0 0 0,0 0-1,2-1 1,-3 2-7,-1 0 1,1 0-1,-1 0 0,1 1 0,0-1 1,-1 0-1,1 0 0,-1 0 1,1 0-1,-1 0 0,1 1 1,-1-1-1,0 0 0,1 0 1,-1 1-1,1-1 0,-1 0 1,1 1-1,-1-1 0,0 0 1,1 1-1,-1 0 0,7 19-148,-4 17-167,-2 1 1,-2-1 0,-8 61 0,2-34-573,7-45 266,2-12 73,-2-6 538,0-1 0,0 0 0,0 0-1,0 0 1,0 0 0,0 0-1,1 0 1,-1 0 0,0 0-1,0 0 1,0 0 0,0 0-1,0 0 1,0 0 0,0 0 0,1 0-1,-1 0 1,0 0 0,0 0-1,0 0 1,0 0 0,0 0-1,0 0 1,0 0 0,1 0 0,-1 0-1,0 0 1,0 0 0,0 0-1,0 0 1,0 0 0,0 0-1,0-1 1,0 1 0,1 0-1,-1 0 1,0 0 0,0 0 0,0 0-1,0 0 1,0 0 0,0 0-1,0-1 1,0 1 0,0 0-1,0 0 1,0 0 0,0 0 0,0 0-1,0 0 1,10-18-390,2-7-122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16075,'0'-1'51,"11"-9"613,0 1 0,1 0 0,-1 0 0,17-8 0,-26 15-579,1 1-1,-1 0 0,1 0 0,0 0 1,-1 0-1,1 1 0,0-1 0,0 1 0,-1-1 1,1 1-1,0 0 0,5 1 0,-6-1-50,0 1-1,-1-1 0,1 1 0,0 0 0,-1 0 0,1 0 1,-1 0-1,1 0 0,-1 0 0,1 0 0,-1 1 1,0-1-1,0 0 0,0 1 0,0-1 0,1 1 0,-2-1 1,1 1-1,0 0 0,0-1 0,-1 1 0,2 2 1,-1 1-21,0 0 1,0 0-1,0 0 1,-1 0 0,0 0-1,0 0 1,0 0-1,0 1 1,-1-1-1,0 0 1,0 0 0,-1 0-1,1 0 1,-3 5-1,-5 11 83,-22 36-1,21-41-44,-13 16 57,-5 7 31,27-37-133,0 1 0,0-1 0,-1 1 0,2-1 0,-1 1 0,0-1-1,0 1 1,1 0 0,-1-1 0,1 1 0,0 0 0,0-1 0,0 1 0,1 3 0,0-4-34,-1 0 1,1 0-1,1-1 1,-1 1-1,0 0 1,0 0-1,1-1 0,-1 1 1,1-1-1,-1 1 1,1-1-1,-1 0 0,1 1 1,0-1-1,0 0 1,0 0-1,0 0 1,0-1-1,0 1 0,3 1 1,4 0-308,0 1 1,-1-1-1,15 1 0,-14-3 47,0-1 0,0 1-1,0-1 1,0-1-1,0 1 1,0-1 0,-1-1-1,1 0 1,-1 0 0,0-1-1,1 0 1,7-5 0,15-12-625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11931,'8'-25'1702,"-8"23"-1822,1-1-1,-1 1 0,1-1 1,-1 1-1,1 0 1,0-1-1,0 1 0,0 0 1,1-1-1,2-3 1,-4 6 284,0 0 1,1 0 0,-1-1 0,0 1-1,0 0 1,0 0 0,1-1 0,-1 1-1,0 0 1,0 0 0,0-1-1,0 1 1,0 0 0,1 0 0,-1-1-1,0 1 1,0 0 0,0 0 0,0-1-1,0 1 1,0 0 0,0-1 0,0 1-1,0 0 1,0-1 0,0 1 0,0 0-1,0 0 1,0-1 0,-1 1-1,1 0 1,0-1 0,0 1 0,0 0-1,0 0 1,0-1 0,-1 1 0,1 0-1,0 0 1,0 0 0,0-1 0,-1 1-1,1 0 1,0 0 0,0 0-1,-1 0 1,1-1 0,0 1 0,0 0-1,-1 0 1,1 0 0,0 0 0,-1 0-1,0-1-74,0 1 0,1 0 0,-1 0-1,0 0 1,0 0 0,0-1-1,0 1 1,0 0 0,0 1-1,1-1 1,-1 0 0,0 0 0,0 0-1,0 0 1,0 1 0,0-1-1,1 0 1,-1 1 0,0-1 0,-1 1-1,-2 4-42,-1-1-1,1 1 0,0 0 0,0 0 1,1 1-1,0-1 0,0 1 0,0-1 1,0 1-1,-1 8 0,-1 1-109,1 0-1,1 0 1,-2 17-1,4-25 29,1-1 1,0 1-1,0 0 0,0-1 1,1 1-1,-1 0 1,2-1-1,2 11 0,-3-16 27,-1 1 0,1 0-1,0 0 1,0-1-1,0 1 1,0-1 0,1 1-1,-1-1 1,0 1-1,1-1 1,-1 0 0,1 0-1,-1 0 1,1 0-1,-1 0 1,1 0 0,0 0-1,0 0 1,-1 0-1,1-1 1,0 1 0,0-1-1,0 0 1,0 1-1,-1-1 1,1 0 0,0 0-1,0 0 1,0 0-1,0 0 1,0-1 0,0 1-1,0-1 1,2 0 0,5-2 12,1-1 1,-1 1 0,0-2-1,-1 1 1,1-1 0,-1-1-1,0 0 1,0 0 0,0 0 0,-1-1-1,10-12 1,-1 0 124,0 0 0,-2-2 1,18-30-1,-16 13 144,-15 35-256,-1 1-1,1 0 0,-1 0 0,0 0 0,0 0 0,0-1 1,0 1-1,0 0 0,0 0 0,0 0 0,-1 0 0,1-1 1,-1 1-1,0 0 0,-1-3 0,1 4-35,1 0 0,-1 0 0,1 1 0,-1-1 0,0 1 0,1-1 0,-1 0 0,0 1 0,1-1 0,-1 1 0,0 0 0,0-1 0,1 1 0,-1 0 0,0-1 0,0 1 0,0 0 0,1 0 0,-1 0 0,0-1 0,0 1 0,0 0 0,0 0 0,0 0 0,0 0 0,1 1 0,-1-1 0,0 0 0,0 0 0,0 1 0,0-1 0,1 0 0,-1 1 0,0-1 0,0 0 0,1 1 0,-1-1 0,0 1 0,0 0 0,-29 24-1228,29-24 1230,-41 41-896,21-21 261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17444,'2'2'5489,"-2"-5"-3489,0-3-2152,-1-3-616,1-9 720,1-4-216,2-4-136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51 12139,'2'-2'529,"0"0"0,0-1 0,0 0 0,0 1 0,0-1 1,-1 0-1,0 0 0,2-4 0,-3 7-443,0 0 0,0-1 0,0 1-1,0 0 1,0-1 0,0 1 0,0-1 0,0 1-1,0 0 1,0-1 0,0 1 0,0 0 0,0-1-1,0 1 1,-1 0 0,1-1 0,0 1 0,0 0-1,0-1 1,0 1 0,-1 0 0,1-1 0,0 1 0,0 0-1,-1 0 1,1-1 0,0 1 0,-1 0 0,0-1 54,-1 1 0,1-1 1,-1 1-1,1 0 1,-1-1-1,1 1 1,-1 0-1,1 0 1,-1 0-1,1 0 1,-3 1-1,-3 0-36,0 0 1,1 1-1,-1 0 0,1 0 1,-1 1-1,1 0 0,0 0 1,0 0-1,0 1 0,0 0 1,1 0-1,-1 0 0,1 1 1,-6 7-1,5-6-131,0 1 1,1 0-1,0 0 1,0 1-1,1-1 0,0 1 1,0 0-1,1 1 1,0-1-1,-4 16 0,7-22 19,-1 1-1,1-1 0,-1 1 0,1-1 0,0 1 1,0-1-1,0 1 0,0-1 0,1 0 0,-1 1 1,1-1-1,0 1 0,-1-1 0,1 0 0,0 0 1,2 5-1,-1-6 3,-1 0 1,0 1 0,0-1-1,1 0 1,-1 0 0,1 0-1,-1 0 1,1 0 0,-1-1-1,1 1 1,0 0 0,-1-1-1,1 1 1,0-1 0,-1 0-1,1 1 1,0-1-1,2 0 1,2 0 6,0-1-1,0 1 1,0-1 0,0-1-1,0 1 1,0-1 0,0 0-1,-1 0 1,1-1 0,-1 0-1,1 0 1,5-4 0,1-3 50,1-1 0,-1 0 1,-1 0-1,17-23 0,-22 27-1,-1-1 1,0 1-1,-1-1 0,0 0 0,0 0 0,-1 0 0,0 0 0,0-1 1,-1 1-1,2-12 0,-4 20-59,0-1 0,1 1 0,-1-1 0,0 0 0,0 1 0,0-1 0,0 1 0,0-1 0,0 0 0,0 1 0,0-1 0,0 1 0,0-1 0,0 0 0,0 1-1,0-1 1,-1 1 0,1-1 0,0 0 0,0 1 0,-1-1 0,1 1 0,0-1 0,-1 1 0,1-1 0,0 1 0,-1-1 0,1 1 0,-1 0 0,1-1 0,-1 1 0,1 0 0,-1-1 0,1 1 0,-1 0 0,1-1 0,-1 1 0,1 0 0,-1 0 0,0 0 0,1 0 0,-1-1 0,1 1 0,-1 0 0,0 0 0,1 0 0,-1 0 0,1 0 0,-1 0 0,0 1 0,1-1 0,-1 0 0,1 0 0,-1 0 0,0 1-1,1-1 1,-1 0 0,1 0 0,-1 1 0,0 0 0,-3 1-237,0 0-1,0 0 0,1 1 0,-1-1 1,0 1-1,-4 5 0,6-5 79,-1 0 0,0 1 0,1-1 0,0 1 0,0 0 0,0-1 0,0 1 1,1 0-1,-1 0 0,1 0 0,0 0 0,0 0 0,0 8 0,3 6-680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12883,'0'-1'209,"0"-1"1,0 1-1,0 0 1,-1 0-1,1-1 1,0 1-1,-1 0 1,1 0-1,-1 0 1,1-1-1,-1 1 0,0 0 1,1 0-1,-1 0 1,0 0-1,0 0 1,0 0-1,0 0 1,-1-1-1,1 2-126,0 0-1,0 0 1,0 0 0,0 0-1,0 0 1,0 0-1,0 1 1,0-1-1,0 0 1,0 0 0,0 1-1,1-1 1,-1 0-1,0 1 1,0-1-1,0 1 1,1-1 0,-1 1-1,0 0 1,0-1-1,1 1 1,-1 0-1,1-1 1,-1 1 0,0 0-1,1 0 1,-1 0-1,0 1 1,-5 8 72,-1 0 1,1 0-1,1 1 1,0 0-1,0 0 0,-3 16 1,6-20-159,0-1 0,1 1 0,0-1 0,0 1 0,1 0 0,0-1 0,0 1 0,0 0 0,1 0 0,0-1 0,1 1 0,3 11 0,-4-15 3,0-1 0,0 0 0,0 0 0,0 0 0,0-1 0,1 1 0,-1 0 0,0 0 0,1-1 0,0 1-1,-1-1 1,1 1 0,0-1 0,0 0 0,0 1 0,0-1 0,0 0 0,0 0 0,4 1 0,-2-2-1,-1 1 1,1-1 0,0 0-1,0 0 1,-1 0 0,1 0-1,0 0 1,-1-1 0,1 0-1,0 0 1,3-1 0,5-3 25,-1 0-1,0-1 1,0 0 0,-1-1 0,0 0 0,13-11-1,-11 7 67,-1-1-1,17-21 1,-23 28-37,-1-1 1,0 0-1,-1-1 1,0 1 0,0-1-1,0 1 1,-1-1 0,3-11-1,-5 17-38,1-1 0,-1 0-1,0 1 1,0-1 0,0 0-1,0 0 1,0 1 0,0-1 0,-1 0-1,1 1 1,-1-1 0,1 0-1,-1 1 1,1-1 0,-1 1 0,0-1-1,0 1 1,0-1 0,0 1-1,0-1 1,0 1 0,0 0-1,0 0 1,-1-1 0,1 1 0,0 0-1,-1 0 1,1 0 0,-1 1-1,1-1 1,-1 0 0,1 1 0,-1-1-1,0 0 1,1 1 0,-1 0-1,0-1 1,1 1 0,-1 0-1,-2 0 1,-3-1-92,-1 1 0,0 0 0,1 0 0,-1 1-1,0 0 1,1 0 0,-14 5 0,10-2-241,0 0-1,-19 12 1,27-14 326,-1 0-1,1 0 0,0 1 1,0-1-1,0 1 1,0 0-1,0 0 0,1 0 1,-1 0-1,1 0 1,-4 7-1,5-3-195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12635,'0'0'26,"0"0"0,0 0 0,0 0 0,0 0 0,0 0 0,0 0 0,0-1 0,0 1 1,0 0-1,0 0 0,0 0 0,0 0 0,0 0 0,0 0 0,0 0 0,0 0 0,0-1 0,0 1 0,0 0 1,0 0-1,0 0 0,0 0 0,0 0 0,0 0 0,0 0 0,0 0 0,0 0 0,0 0 0,0 0 0,-1-1 1,1 1-1,0 0 0,0 0 0,0 0 0,0 0 0,0 0 0,0 0 0,0 0 0,0 0 0,0 0 1,-1 0-1,1 0 0,0 0 0,0 0 0,0 0 0,0 0 0,0 0 0,0 0 0,0 0 0,0 0 0,-1 0 1,1 0-1,0 0 0,0 0 0,0 0 0,-8 6 454,-4 9-18,4-4-279,1 0 1,1 1-1,0 0 1,0 0-1,1 0 1,1 1-1,0-1 1,1 1-1,0 0 1,1 0-1,-1 19 1,3-30-157,0 0 0,0 0 0,1 0 0,-1 0 0,0 0 0,1-1-1,-1 1 1,1 0 0,-1 0 0,1 0 0,0-1 0,0 1 0,0 0 0,0-1 0,0 1 0,0 0 0,3 2 0,-3-4 0,0 1 0,0 0 0,0-1 0,0 1 0,0-1 0,1 1 0,-1-1 0,0 0 0,0 1 0,1-1 0,-1 0 0,0 0 0,0 0 0,1 0 0,-1 0 0,0 0 0,1 0 0,-1-1 0,0 1 0,0 0 0,1-1 0,-1 1 0,0-1 0,0 1 0,0-1 0,0 1 0,2-2 0,6-5 158,0-1-1,0 0 0,0 0 1,-1 0-1,-1-1 0,1-1 1,-1 1-1,-1-1 0,0 0 1,0-1-1,-1 0 0,-1 1 1,1-1-1,-2-1 0,0 1 1,0-1-1,2-18 0,-5 28-184,0 0 0,0 1 0,0-1 0,0 0 0,0 1 0,-1-1 0,1 0 0,0 0 0,-1 1 0,1-1 0,-1 0 0,0 1 0,0-1 0,1 1 0,-1-1 0,0 1 0,0-1 0,0 1 0,-1 0 0,1 0 0,0-1 0,0 1 0,-1 0 0,1 0 0,-1 0 0,1 0 0,-1 0 0,-1 0 0,0 0 16,0 0-1,0 0 1,0 1-1,0 0 1,0-1-1,0 1 1,0 0-1,0 0 1,0 1-1,0-1 1,0 1-1,0-1 1,0 1-1,0 0 1,-3 2-1,-10 5-105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18740,'4'18'1584,"-2"-8"-1184,-4-6-200,1-4 585,1-1-649,3-7-856,1-2 680,2-5-241,-2-4-119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15635,'-5'-1'103,"-1"1"0,0 0-1,0 0 1,0 0 0,0 1-1,1 0 1,-1 0 0,0 1-1,1 0 1,-1-1-1,1 2 1,0-1 0,-1 1-1,1 0 1,0 0 0,1 0-1,-1 1 1,0-1 0,1 1-1,0 0 1,0 1 0,0-1-1,1 1 1,-1 0 0,1-1-1,0 1 1,0 1 0,1-1-1,0 0 1,0 1 0,0-1-1,0 1 1,1 0-1,-1 11 1,1-15-104,1 1 1,-1 0-1,1 0 1,0-1-1,0 1 0,1 0 1,-1 0-1,1-1 1,-1 1-1,1 0 0,0-1 1,0 1-1,0-1 0,0 1 1,0-1-1,1 1 1,-1-1-1,1 0 0,2 4 1,-1-4 18,0 1 0,0-1 1,0 0-1,1 0 1,-1 0-1,0-1 0,1 1 1,-1-1-1,1 1 0,0-1 1,0-1-1,5 2 1,2-1 88,0 0 0,0-1 0,0-1 0,0 0 0,0 0 0,0-1 0,0 0 0,19-7 0,-17 3 147,0 1-1,0-2 1,18-11 0,-28 15-159,1 0 0,-1 1 0,1-1 0,-1 0 0,0-1 0,0 1 1,0 0-1,0-1 0,-1 0 0,0 0 0,1 1 0,-2-1 0,1-1 0,0 1 0,1-7 0,-2 10-56,-1-1-1,0 0 1,0 1-1,0-1 1,0 0 0,0 1-1,0-1 1,0 0-1,-1 0 1,1 1-1,-1-1 1,1 1 0,-1-1-1,0 0 1,1 1-1,-1-1 1,0 1-1,0-1 1,-2-1 0,0 0-6,1 0 0,-1 1 1,0 0-1,0 0 1,-1 0-1,1 0 0,0 0 1,-7-2-1,-1 0-131,-1 1-1,0 0 0,0 1 1,-19-1-1,26 2-134,-29 1-351,32 0 267,0 0 1,0 0-1,0 0 0,0 0 0,0 1 1,0-1-1,0 1 0,1-1 1,-1 1-1,0 0 0,0 0 0,-3 1 1,6-1 220,-1-1 0,1 1 0,-1 0 0,1-1 0,0 1 0,-1-1 0,1 1 1,-1-1-1,1 0 0,0 1 0,0-1 0,-1 0 0,1 1 0,0-1 0,-1 0 0,1 0 1,0 0-1,0 1 0,1-1 0,18 4-1062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 14555,'0'-6'496,"0"1"-17,0-1 0,0 1 0,0-1 0,-1 1 0,0-1 0,-2-8 0,2 14-406,1-1 1,0 0-1,-1 0 1,1 0-1,-1 0 1,0 1-1,1-1 1,-1 0-1,1 0 1,-1 1-1,0-1 1,0 0-1,1 1 1,-1-1-1,0 1 1,0-1-1,0 1 0,-1-1 1,1 1 5,-1 0 0,0-1-1,1 1 1,-1 0 0,0 0 0,1 0-1,-1 1 1,0-1 0,1 0 0,-1 1 0,0-1-1,1 1 1,-1-1 0,-1 2 0,-3 1-18,-1 1-1,1 0 1,0 0 0,1 0 0,-1 1 0,1 0 0,0 0-1,0 0 1,0 1 0,1-1 0,-1 1 0,2 0-1,-1 1 1,1-1 0,-5 12 0,4-8-66,0 1 1,1 0-1,0 0 0,1 0 1,0 1-1,1-1 1,0 0-1,1 1 0,1 13 1,0-20 2,-1 0 1,1 0 0,0-1 0,1 1 0,-1 0 0,1 0-1,0-1 1,0 1 0,0-1 0,1 0 0,-1 1-1,1-1 1,0 0 0,1-1 0,-1 1 0,6 5-1,-5-7 2,-1 0 0,1 0 0,-1 0 0,1 0 0,0-1-1,0 1 1,0-1 0,0 0 0,0-1 0,0 1-1,0 0 1,0-1 0,0 0 0,0 0 0,0 0 0,0-1-1,1 1 1,-1-1 0,0 0 0,6-3 0,1 0 24,-1 0 0,0-1 1,0-1-1,-1 0 1,1 0-1,-1-1 0,-1 0 1,1 0-1,-1-1 1,9-12-1,-11 13 27,0 0 0,-1 0 0,0-1 1,-1 1-1,1-1 0,-1 0 0,-1-1 0,0 1 0,0-1 0,0 1 0,-1-1 1,-1 0-1,2-13 0,-3 19-24,0 0 1,-1 0-1,1 0 0,0-1 1,-1 1-1,0 0 0,0 0 1,0 0-1,0 1 0,0-1 1,0 0-1,-1 0 0,1 1 1,-1-1-1,0 0 1,0 1-1,-4-4 0,3 3-29,-1 1-1,1-1 1,-1 1-1,1 0 1,-1 0-1,0 0 1,0 1-1,0-1 1,0 1 0,-1 0-1,-6-1 1,3 1-176,0 1 1,1 0-1,-1 0 1,0 0-1,0 1 1,1 1-1,-1-1 1,1 1-1,-1 0 1,1 1 0,0-1-1,-1 2 1,-10 6-1,-6 11 234,23-20-86,0 1 0,0-1 0,1 0 0,-1 0 0,0 0 0,1 1 0,-1-1 0,1 0 0,-1 1 1,1-1-1,-1 1 0,1-1 0,0 0 0,0 1 0,0-1 0,0 1 0,0-1 0,0 0 0,1 4 0,6 9-398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15763,'-1'-1'82,"0"0"-1,0 0 1,0 0 0,0 1-1,0-1 1,0 0-1,0 0 1,-1 1-1,1-1 1,0 1-1,0-1 1,-1 1-1,1-1 1,0 1 0,-1 0-1,1-1 1,0 1-1,-1 0 1,1 0-1,-1 0 1,-1 1-1,0-1 5,1 1-1,0 0 1,0 0-1,0 0 1,0 0-1,0 0 0,0 0 1,0 1-1,0-1 1,1 1-1,-4 3 1,0 0 12,1 1 1,0 0 0,0 1 0,0-1 0,1 0 0,-1 1 0,-1 8-1,3-7-61,0 0 0,0 0-1,1 1 1,0-1 0,0 11-1,1-15-33,1 0 0,-1-1 0,0 1 1,1 0-1,0 0 0,0 0 0,0 0 0,0-1 0,1 1 0,0-1 0,-1 1 0,1-1 0,3 4 0,-4-6-1,-1 0 0,1 0-1,0-1 1,0 1-1,-1 0 1,1 0 0,0-1-1,0 1 1,0 0 0,0-1-1,0 1 1,0-1 0,0 1-1,0-1 1,0 0 0,0 1-1,0-1 1,0 0 0,1 0-1,-1 0 1,0 0 0,0 0-1,0 0 1,0 0 0,1 0-1,1-1 4,-1 0-1,0 0 1,1 0-1,-1 0 1,0 0-1,0-1 1,0 1-1,0-1 1,0 1-1,-1-1 1,3-2-1,2-3 13,-1 0-1,1 0 1,-1-1-1,-1 0 1,5-10-1,-3 4 64,-1 0 1,5-25-1,-9 34-46,0 0 0,-1 0 1,1-1-1,-1 1 0,0 0 1,0 0-1,-1 0 0,0 0 0,1 0 1,-2 0-1,-1-7 0,2 11-26,1 0 0,-1 0-1,1 0 1,-1 0-1,1 0 1,-1 0 0,0 0-1,1 0 1,-1 0 0,0 0-1,0 0 1,0 0-1,0 1 1,0-1 0,0 0-1,0 1 1,0-1 0,0 0-1,0 1 1,0 0-1,0-1 1,0 1 0,0 0-1,-1-1 1,1 1 0,0 0-1,0 0 1,0 0-1,-1 0 1,1 0 0,0 0-1,0 0 1,0 1-1,-1-1 1,1 0 0,0 1-1,0-1 1,0 0 0,0 1-1,0 0 1,0-1-1,0 1 1,-1 1 0,-1-1-32,0 1 1,0 1-1,0-1 0,1 0 1,-1 1-1,1-1 1,0 1-1,0 0 1,0 0-1,0 0 0,0 0 1,1 0-1,-3 6 1098,3-8-1034,0-1 0,0 1 0,0-1 1,1 1-1,-1-1 0,0 1 0,0 0 0,0 0 0,1-1 0,-1 1 0,1 0 0,-1 0 0,0 0 0,1-1 0,-1 1 0,1 0 0,0 0 0,-1 2 0,-9 23-204,7-19 122,-14 36-405,23-95 1362,-2 38-736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14939,'1'-1'236,"-1"-1"1,1 1-1,-1-1 0,1 1 0,-1-1 1,1 1-1,-1-1 0,0 1 1,0-1-1,0 1 0,0-1 0,0 0 1,0 1-1,0-1 0,-1 1 0,0-3 1,1 3-173,0 1 1,0 0 0,-1-1-1,1 1 1,0 0 0,0 0-1,-1-1 1,1 1 0,0 0-1,0 0 1,-1-1 0,1 1-1,0 0 1,-1 0 0,1 0-1,0 0 1,-1-1-1,1 1 1,0 0 0,-1 0-1,1 0 1,0 0 0,-1 0-1,1 0 1,-1 0 0,1 0-1,-16 8 1090,5 3-1017,1 0 0,1 0 0,0 1 0,0 0 0,1 1 0,1-1-1,0 2 1,0-1 0,2 1 0,-7 22 0,9-25-141,0 1 0,1 0-1,0-1 1,1 1 0,1 0 0,0 0 0,0-1-1,4 24 1,-3-32 1,-1 0 0,1 0 0,0 0 0,0-1 0,0 1 0,0 0 0,0 0 0,0-1 0,1 1 0,0-1 0,-1 1 0,1-1 0,0 0 0,0 1 0,0-1 0,0 0 0,1 0 0,-1-1 0,0 1 0,1 0 0,0-1 0,-1 1 0,1-1 0,0 0 0,-1 0 0,1 0 0,0 0 0,0-1 0,0 1 0,0-1 0,0 0 0,0 0 0,0 0 0,0 0 0,0 0 0,0 0 0,0-1 0,-1 0 0,1 1 0,4-3 0,4-1 2,1 0 1,-1-1 0,-1 0 0,1-1 0,-1 0-1,0-1 1,0 0 0,-1 0 0,0-1 0,13-14-1,-5 3 32,-1-1 0,-1-1 0,25-43 0,-34 54-27,-1-1 0,0 0 1,-1 0-1,0-1 0,-1 1 0,0-1 0,2-15 1,-5 24 2,0 1 1,0-1 0,1 1-1,-2-1 1,1 1 0,0-1-1,0 1 1,-1 0 0,1-1-1,-1 1 1,0-1 0,0 1-1,0 0 1,0 0 0,0-1-1,0 1 1,-1 0 0,1 0-1,-1 0 1,1 0 0,-1 1 0,0-1-1,0 0 1,0 1 0,0-1-1,0 1 1,0 0 0,0-1-1,0 1 1,-1 0 0,1 0-1,0 1 1,-1-1 0,1 0-1,0 1 1,-1 0 0,1-1-1,-1 1 1,1 0 0,-1 0-1,-2 1 1,-3-1 28,-1 0 0,1 1-1,0 0 1,-1 1 0,-12 3 0,-9 6-19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20004,'12'12'1441,"-3"-2"-1193,-5-2-184,4-5 56,1 0-688,7-7 512,-2-11-185,9-10-95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17028,'3'2'147,"-1"0"1,0 0 0,0 1 0,0-1-1,-1 1 1,1-1 0,-1 1-1,1 0 1,-1-1 0,0 1 0,0 0-1,1 3 1,8 40 260,-8-34-80,41 222 982,-43-229-1304,1-1 1,0 0-1,1 0 1,-1 0 0,1 0-1,3 7 1,-4-11-4,-1 1 0,1 0 1,0-1-1,-1 1 0,1-1 1,0 1-1,-1-1 0,1 1 1,0-1-1,0 1 0,-1-1 0,1 1 1,0-1-1,0 0 0,0 0 1,0 1-1,-1-1 0,1 0 1,0 0-1,0 0 0,0 0 1,0 0-1,0 0 0,0 0 1,-1 0-1,1 0 0,0-1 1,0 1-1,0 0 0,0-1 1,-1 1-1,1 0 0,0-1 1,0 1-1,0-1 0,12-8 59,-1 0 1,-1-1-1,0 0 0,0-1 0,-1 0 1,0-1-1,12-19 0,4-3 78,-10 13-59,-3 4 25,0 1 0,1 0-1,30-25 1,-42 39-100,-1 1 0,1 0 0,-1 0 0,1 0 0,0 0 1,-1 0-1,1 0 0,0 1 0,0-1 0,0 0 0,0 1 0,-1 0 1,1-1-1,0 1 0,0 0 0,0 0 0,0 0 0,2 0 0,-3 1-2,0-1-1,1 1 0,-1-1 1,0 1-1,0 0 0,1 0 1,-1 0-1,0-1 0,0 1 0,0 0 1,0 0-1,0 0 0,-1 1 1,1-1-1,0 0 0,0 0 1,-1 0-1,2 3 0,1 5-6,-1 1-1,1-1 0,-2 1 1,1-1-1,-1 14 0,0-19-4,5 109-1292,-3-99 1106,-3-14 189,0 0 1,0-1-1,0 1 0,0 0 0,0 0 0,0 0 0,0 0 0,0 0 0,1 0 0,-1 0 0,0-1 0,0 1 0,0 0 0,0 0 0,0 0 0,0 0 0,0 0 0,1 0 0,-1 0 0,0 0 0,0 0 0,0 0 0,0 0 0,0 0 0,1 0 0,-1 0 0,0 0 0,0 0 0,0 0 0,0 0 0,0 0 1,1 0-1,-1 0 0,0 0 0,0 0 0,0 0 0,0 0 0,0 0 0,0 0 0,1 0 0,-1 1 0,0-1 0,0 0 0,0 0 0,0 0 0,0 0 0,0 0 0,0 0 0,0 0 0,0 0 0,1 1 0,-1-1 0,0 0 0,0 0 0,0 0 0,0 0 0,0 0 0,0 1 0,0-1 0,0 0 0,0 0 1,0 0-1,0 0 0,0 0 0,0 0 0,0 1 0,0-1 0,0 0 0,7-20-349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18020,'-3'9'1632,"3"8"-1280,0 13-192,2 3 969,1 7-841,1 5-200,0 1-336,3-1-289,-4-10 465,4-6-96,2-19-64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16700,'10'3'1640,"7"-3"-1216,3 0-248,4-3 1168,11-3-1256,2-2-464,5-4 336,1 1-120,-6-2-48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 15339,'6'-3'158,"0"0"-1,0 0 0,0 1 1,1 0-1,-1 0 0,1 0 1,-1 1-1,1-1 0,-1 2 1,1-1-1,0 1 1,0 0-1,-1 0 0,1 1 1,7 1-1,-11-1-106,1 0-1,-1 0 1,1 1-1,-1-1 1,1 1-1,-1 0 1,0 0 0,0 0-1,0 0 1,0 0-1,0 1 1,0-1 0,-1 1-1,1 0 1,-1 0-1,0 0 1,1 0 0,-1 0-1,-1 0 1,1 0-1,0 1 1,-1-1 0,0 1-1,0-1 1,0 1-1,0 0 1,-1-1 0,1 8-1,-1-1-13,0-1 1,-1 1-1,-1 0 0,1 0 1,-2-1-1,1 1 0,-1-1 0,-1 0 1,0 1-1,0-2 0,0 1 1,-1 0-1,-7 7 0,-10 15 134,-51 53-1,44-57-71,21-20-71,1 0 0,-1 0 0,1 1 0,0 0 0,1 0 0,-9 16 0,14-23-37,1 0 1,0 0 0,0 0-1,-1 0 1,1 0 0,0 0-1,0 0 1,0 0 0,0 0-1,0 1 1,1-1-1,-1 0 1,0 0 0,0 0-1,1 0 1,-1 0 0,1 0-1,-1 0 1,1 0 0,-1-1-1,1 1 1,-1 0 0,1 0-1,0 0 1,-1 0-1,1-1 1,0 1 0,0 0-1,0-1 1,0 1 0,0-1-1,1 2 1,3 1-54,0-1 1,1 1-1,-1-1 0,10 3 1,-5-3 178,-1 0 0,1-1 0,0 0 0,-1-1 0,1 0 0,0-1 0,0 1 0,-1-2 0,14-3 1,22-7-38</inkml:trace>
  <inkml:trace contextRef="#ctx0" brushRef="#br0" timeOffset="1">488 97 17684,'-1'0'83,"-1"0"0,1 1 0,-1-1 0,0 0 1,1 1-1,0 0 0,-1-1 0,1 1 0,-1 0 0,1-1 1,0 1-1,-1 0 0,1 0 0,0 0 0,0 0 0,0 0 1,0 1-1,-1 0 0,-18 28 4,18-26 3,-9 18 28,0 0 0,2 1-1,0 0 1,2 1 0,0 0-1,1 0 1,2 0 0,-2 37-1,6-61-116,-1 8 2,1-1-1,1 0 1,-1 0 0,3 9-1,-3-15 5,0 0 0,0 1 0,1-1 0,-1 0 0,0 0 0,1 1 0,-1-1 0,1 0 0,0 0 0,-1 0 0,1 0 0,0 0 0,0 0 0,-1 0-1,1 0 1,0 0 0,0 0 0,0 0 0,0-1 0,0 1 0,1 0 0,-1-1 0,0 1 0,0-1 0,0 1 0,1-1 0,-1 1 0,0-1 0,0 0 0,1 0 0,1 1-1,2-2 33,0 0-1,-1-1 0,1 1 0,-1-1 1,1 0-1,-1 0 0,0 0 0,0 0 1,0-1-1,0 0 0,0 1 0,-1-2 1,1 1-1,-1 0 0,5-6 0,6-9 294,23-35-1,-28 40-163,-1-1-1,0 0 1,-1 0-1,-1-1 1,0 1-1,-1-1 0,0-1 1,-1 1-1,-1-1 1,1-19-1,-4 33-147,0 0 1,0 0-1,0 0 0,0 0 1,0 0-1,-1 0 0,1 0 1,-1 0-1,1 0 0,-1 1 1,0-1-1,0 0 0,1 0 0,-1 1 1,-2-3-1,2 3-22,1 1 1,-1-1-1,0 1 0,0-1 0,0 1 1,0-1-1,1 1 0,-1-1 0,0 1 1,0 0-1,0-1 0,0 1 0,0 0 1,0 0-1,0 0 0,0 0 0,0 0 0,0 0 1,0 0-1,0 0 0,-1 0 0,-2 1-93,0 1-1,0-1 0,0 1 0,1 0 0,-1 0 0,0 0 0,1 0 0,0 0 1,-1 1-1,1 0 0,-5 5 0,1 0-151,0 1 0,1-1 0,1 1 0,-1 0 0,2 0 1,-1 1-1,-5 18 0,4-1-403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14083,'2'20'1328,"-2"-2"-992,0-5-272,3-6 537,4-10-377,0-9-16,3-9-176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14547,'-7'2'234,"0"0"-1,0 0 1,0 0 0,1 1-1,-1 0 1,1 1 0,-1 0-1,1 0 1,1 0 0,-1 0-1,0 1 1,1 0 0,-7 8-1,8-9-163,1 0-1,0 0 0,0 0 1,0 0-1,1 1 0,-1-1 1,1 1-1,0-1 1,0 1-1,1 0 0,-1 0 1,1 0-1,0 0 0,0 0 1,1 0-1,0 0 0,0 0 1,0 0-1,0 0 0,2 6 1,-2-9-69,1-1-1,-1 1 1,1 0 0,0 0 0,0 0-1,0-1 1,0 1 0,0 0 0,0-1-1,0 1 1,0-1 0,1 0 0,-1 1-1,1-1 1,-1 0 0,1 0 0,-1 0-1,1 0 1,0 0 0,0 0 0,-1 0-1,1 0 1,0-1 0,0 1 0,0-1-1,0 1 1,0-1 0,0 0 0,-1 0-1,1 0 1,0 0 0,0 0 0,0 0-1,0 0 1,3-2 0,3 0 62,0 0 1,-1 0-1,1-1 0,-1 0 0,0 0 1,0-1-1,10-6 0,-7 2 121,0 0-1,0-1 0,0 0 1,-1 0-1,10-13 0,-15 16-27,0 0 1,0 0-1,0-1 0,-1 1 0,0-1 0,0 0 0,0 0 1,-1 0-1,0 0 0,1-12 0,-3 17-115,1 1-1,-1-1 1,0 0 0,0 1-1,0-1 1,0 0 0,0 0-1,-1 1 1,1-1 0,0 0-1,-1 1 1,1-1 0,-1 0-1,0 1 1,0-1 0,1 1-1,-1-1 1,0 1 0,0-1-1,0 1 1,-3-3 0,2 3-18,1 1 1,-1-1-1,0 0 1,0 0-1,0 1 0,0-1 1,0 1-1,0-1 1,0 1-1,0 0 1,0 0-1,0 0 1,0 0-1,0 0 1,-3 1-1,-5 1-26,0 1-1,0 0 1,1 0-1,0 1 1,-1 1-1,-8 5 1,3 0-249,-1 0-1,-20 19 1,30-23 199,1-1 1,-1 1-1,1 0 0,0 0 0,0 1 0,1 0 0,0 0 0,-5 10 1,9-17 52,0 0 1,0 0-1,0 0 1,0 1 0,0-1-1,0 0 1,0 0 0,-1 1-1,1-1 1,0 0 0,0 0-1,0 0 1,0 1-1,0-1 1,0 0 0,0 0-1,0 1 1,0-1 0,1 0-1,-1 0 1,0 1 0,0-1-1,0 0 1,0 0 0,0 0-1,0 1 1,0-1-1,0 0 1,1 0 0,-1 0-1,0 1 1,0-1 0,0 0-1,0 0 1,1 0 0,-1 0-1,0 1 1,0-1-1,0 0 1,1 0 0,-1 0-1,0 0 1,0 0 0,1 0-1,-1 0 1,0 0 0,0 0-1,1 0 1,-1 0 0,15-1-117,-13 1 111,27-6-149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17412,'-6'3'272,"1"1"0,1-1 0,-1 1-1,0-1 1,1 1 0,0 1 0,0-1 0,0 0 0,0 1 0,1 0 0,0 0 0,0 0 0,0 0 0,1 1 0,-4 9 0,5-13-282,1 0 0,-1 1 0,0-1 0,1 1 0,0 0 0,0-1 0,-1 1 0,1-1 0,1 1 0,-1 0 0,0-1 0,1 1 0,-1-1 0,1 1 0,0-1 0,0 0 0,0 1 0,0-1 0,0 0 0,0 1 0,1-1 0,-1 0 0,1 0 0,0 0 0,-1 0 0,1 0 0,0-1 0,0 1 0,0 0 0,0-1 0,1 0 0,-1 1 0,0-1 0,0 0 0,1 0 0,-1 0 0,5 0 0,-2 1 34,1-2 0,0 1 0,-1 0 0,1-1 0,0 0 0,0-1 0,-1 1 0,1-1-1,0 0 1,-1 0 0,1-1 0,-1 0 0,1 0 0,-1 0 0,0-1 0,0 1 0,8-7 0,-3 3 65,0-1 0,-1 0 1,-1-1-1,1 1 1,-1-2-1,0 1 0,12-19 1,-19 25-73,0 0-1,0 0 1,1 1 0,-1-1 0,-1 0 0,1 0-1,0 0 1,0 0 0,-1 0 0,1 0-1,-1 0 1,0-1 0,0 1 0,1 0 0,-1 0-1,-1 0 1,1 0 0,0 0 0,0 0 0,-1 0-1,1-1 1,-1 1 0,0 0 0,-1-3-1,0 4-13,1-1 0,-1 0 0,0 1 0,1-1-1,-1 1 1,0-1 0,0 1 0,0 0 0,0 0-1,0 0 1,-1 0 0,1 0 0,0 1 0,0-1 0,-1 0-1,1 1 1,0 0 0,-1 0 0,1-1 0,0 1-1,-1 1 1,-2-1 0,-1 1-89,0 0 1,1 1-1,-1-1 1,0 1 0,0 0-1,1 1 1,-1-1-1,1 1 1,0 0-1,0 0 1,0 1-1,-9 7 1,13-9-5,-1-1 1,1 1-1,0-1 1,-1 1-1,1 0 1,0 0-1,0-1 1,0 1-1,0 0 1,0 0-1,1 0 0,-1 0 1,0 0-1,1 0 1,0 1-1,-1 2 1,2-3-25,-1 0-1,0 0 1,1 0-1,0 0 1,-1 0 0,1 0-1,0 0 1,0 0-1,0 0 1,0-1-1,1 1 1,-1 0 0,0-1-1,1 1 1,-1 0-1,1-1 1,0 0 0,-1 1-1,5 1 1,1 2-194,1 0 1,-1-1-1,1 0 1,0-1-1,1 1 1,-1-1-1,1-1 1,-1 0-1,15 2 1,-3-3 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66 16548,'-8'10'630,"-1"0"1,0 0 0,-19 15 0,19-18-396,0 1 0,1 0 0,0 0 0,0 1 0,-7 11-1,14-19-250,0 1 0,0 0 0,0 0 0,0-1 1,1 1-1,-1 0 0,0 0 0,1 0 0,-1 0 0,1 0 0,0 0 0,-1 0 0,1 0 0,0 0 0,0 0 0,1 0 0,-1 0 0,0 0 0,1 0 0,-1 0 0,1 0 0,-1 0 0,1 0 0,0 0 0,0-1 0,0 1 0,0 0 0,0-1 0,0 1 0,1 0 0,-1-1 0,0 1 0,1-1 0,-1 0 0,1 0 0,2 2 0,0 0-12,1-1-1,-1 1 0,0-1 1,1 0-1,-1-1 1,1 1-1,0-1 0,0 0 1,-1 0-1,1 0 1,0-1-1,0 0 0,0 0 1,6 0-1,-3-2 50,0 0-1,-1-1 1,1 0-1,-1 0 1,1 0-1,-1-1 0,0 0 1,0 0-1,0-1 1,-1 0-1,0 0 1,0-1-1,0 0 1,7-9-1,-7 8 89,0-1 1,-1 0-1,0 0 0,0 0 0,-1 0 1,0-1-1,-1 1 0,0-1 0,0 0 0,-1 0 1,0 0-1,1-13 0,-3 18-47,0 1-1,0-1 1,0 1-1,-1-1 1,1 1-1,-1-1 1,0 1-1,0-1 1,0 1-1,-1 0 1,1-1-1,-1 1 1,1 0-1,-4-4 1,3 5-23,1 0 1,-1 1-1,0-1 0,0 1 1,0-1-1,0 1 0,0 0 1,0 0-1,0-1 0,0 2 0,0-1 1,-1 0-1,1 0 0,0 1 1,-1-1-1,1 1 0,0 0 1,-1-1-1,1 1 0,0 0 1,-1 1-1,-3-1 0,-1 2-7,-1 0-1,0 0 1,1 1 0,-1 0-1,1 0 1,0 1-1,0 0 1,0 0 0,0 1-1,1 0 1,0 0-1,-10 10 1,8-6-179,0 0 1,1 0-1,0 1 1,0-1-1,1 2 1,0-1-1,1 1 1,-4 11-1,8-19 45,0 0-1,0 0 1,0 0-1,1 0 1,-1 0-1,1 0 1,0 0-1,0 0 1,0 5-1,0-7 75,1 0-1,-1 0 0,0 0 0,1-1 1,-1 1-1,1 0 0,-1 0 0,1 0 0,0-1 1,-1 1-1,1 0 0,0-1 0,-1 1 1,1 0-1,0-1 0,0 1 0,0-1 1,-1 1-1,1-1 0,0 1 0,0-1 1,0 0-1,0 0 0,0 1 0,0-1 1,0 0-1,0 0 0,0 0 0,0 0 1,0 0-1,0 0 0,1 0 0,17-1-539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16844,'0'-1'172,"1"0"0,-1 0 0,0 0 0,1 0 0,-1 0 0,0 0 1,0 0-1,0 0 0,0 1 0,0-1 0,0 0 0,0 0 0,0 0 1,0 0-1,0 0 0,-1 0 0,1-2 0,-1 3-91,1 0 1,-1 0-1,1 0 0,0 0 1,-1-1-1,1 1 0,-1 0 0,1 0 1,0 0-1,-1 0 0,1 0 0,-1 0 1,1 0-1,-1 0 0,1 0 1,0 0-1,-1 0 0,1 0 0,-1 1 1,1-1-1,0 0 0,-1 0 0,1 0 1,0 1-1,-1-1 0,0 0 1,-28 24 1801,13-9-1624,1 1 1,1 0 0,-19 31-1,25-35-314,1 0 1,1 0-1,0 1 0,1 0 0,0 0 0,-5 23 1,9-33 27,1 0 0,-1-1 0,1 1 1,0 0-1,0 0 0,0 0 0,0 0 1,1 0-1,-1 0 0,1-1 0,-1 1 1,1 0-1,0 0 0,0-1 0,1 1 1,2 4-1,-3-5 3,1-1 1,-1 1-1,1 0 0,0-1 1,0 0-1,0 1 0,0-1 0,0 0 1,0 0-1,0 0 0,0 0 1,1-1-1,-1 1 0,0 0 1,0-1-1,1 0 0,-1 1 0,0-1 1,1 0-1,3-1 0,3 0-22,0 0 0,0-1 0,0 0 0,0 0 0,-1-1 0,1-1 0,-1 1 0,0-1 0,0-1 0,13-9-1,-15 10 58,-1 1 0,0-2-1,-1 1 1,1 0-1,-1-1 1,0 0 0,0 0-1,0 0 1,0-1-1,-1 1 1,0-1 0,0 0-1,-1 0 1,0 0-1,0 0 1,2-6 0,-4 9-26,0 1 1,-1-1 0,1 0 0,0 1 0,-1-1-1,1 1 1,-1-1 0,0 1 0,0 0 0,0-1-1,0 1 1,0 0 0,0-1 0,-1 1 0,1 0-1,-1 0 1,1 0 0,-1 0 0,0 0 0,0 1-1,0-1 1,0 0 0,0 1 0,0 0 0,0-1-1,-1 1 1,1 0 0,-3-1 0,-8-3 18,-1 0 0,1 0 1,-24-3-1,34 7-21,-33-7-114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14299,'10'-10'840,"15"-17"-792,13-12-24,21-12 56,12-8-64,14-8 0,2-5-16,1 3 16,-5-3-72,-10 12 1729,-9 2-1545,-14 3 128,-12-1 120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17 442 12147,'-15'0'1160,"14"-7"-728,11-6-208,13-13 1400,11-8-1304,15-12-120,5-6-40,9-2-296,3-1 56,-13-2 80,-13 4-8,-17 9-104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13579,'13'3'800,"6"-12"-768,1-7-8,12-11 64,6-4-72,11-18 24,4-4-24,1-12-8,-2-5 24,-7-10-16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13467,'13'-2'1192,"8"-13"-960,18-21-96,8-7 560,16-13-816,3-7 160,6-15 0,0-6 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4 401 14939,'-3'0'1400,"4"-8"-1087,8-17-137,4-5 496,5-7-288,2-3-128,6-7-568,3-5-128,1 1 360,0-1-80,-6-7-88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13955,'1'7'912,"0"-3"-808,4-4-48,6-3 256,6-7-32,8-11 16,3-7-16,7-12-15,1-6 31,2-8-120,4-1 8,-1-6-24,-2-11-24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13635,'-22'22'2554,"21"-20"-1806,3-4-81,13-11 166,271-245 852,-189 175-1587,66-60-1859,-153 138 1135,-6 5 181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15891,'1'-3'158,"0"-1"0,0 1 0,1-1 0,0 1 0,-1-1 0,1 1 0,0 0 0,1 0 0,-1 0 0,1 0 0,-1 0 0,1 0-1,0 1 1,0-1 0,0 1 0,0 0 0,0 0 0,6-3 0,1 0-20,0 1 0,-1 0 0,1 0 0,1 1 0,14-3 0,-22 5-134,0 1 0,0-1 0,0 1 0,0 0 0,0 0 0,0 0 0,0 0 0,0 1 0,0-1 0,0 1 0,0-1 0,0 1 0,0 0-1,0 0 1,0 1 0,-1-1 0,1 1 0,-1-1 0,1 1 0,-1 0 0,1 0 0,-1 0 0,0 0 0,0 0 0,0 0 0,3 5 0,-3-3-17,0 0 0,0 0-1,-1 1 1,1-1 0,-1 1 0,0 0 0,0-1-1,-1 1 1,1 0 0,-1-1 0,0 1 0,-1 0 0,1-1-1,-1 1 1,0 0 0,-2 7 0,-4 6-17,0-1 0,-1 0 0,-1 0 0,-1-1 0,-1 0 0,0-1 0,-25 27 0,36-42 29,0 0 0,-1 0 1,1 0-1,0 1 0,0-1 0,0 0 0,-1 0 1,1 0-1,0 0 0,0 0 0,0 1 1,-1-1-1,1 0 0,0 0 0,0 0 1,0 1-1,0-1 0,0 0 0,-1 0 1,1 0-1,0 1 0,0-1 0,0 0 1,0 0-1,0 1 0,0-1 0,0 0 0,0 0 1,0 1-1,0-1 0,0 0 0,0 0 1,0 1-1,0-1 0,0 0 0,0 0 1,0 1-1,0-1 0,0 0 0,1 0 1,-1 0-1,0 1 0,0-1 0,0 0 1,0 0-1,0 0 0,1 1 0,-1-1 0,0 0 1,0 0-1,0 0 0,1 0 0,-1 1 1,0-1-1,0 0 0,0 0 0,1 0 1,-1 0-1,0 0 0,0 0 0,1 0 1,-1 0-1,0 0 0,1 0 0,18 0-20,-16 0 13,13-2-23,0 2-1,0 0 1,0 1-1,0 1 1,16 3-1,-27-4 5,0 0 1,-1 0-1,1 1 0,0 0 0,-1 0 0,1 0 1,-1 0-1,1 0 0,-1 1 0,0 0 0,0 0 0,0 0 1,-1 0-1,1 1 0,-1 0 0,0-1 0,0 1 0,0 0 1,0 1-1,3 7 0,-5-11 20,-1 1 0,1-1-1,-1 1 1,0-1 0,1 1 0,-1-1 0,0 1 0,0 0-1,0-1 1,0 1 0,0-1 0,0 1 0,-1-1 0,1 1-1,-1-1 1,1 1 0,-1-1 0,1 1 0,-2 2-1,0-1 21,0-1 0,-1 1 0,1-1-1,0 0 1,-1 0 0,1 1-1,-1-1 1,0-1 0,-3 3 0,-6 2 122,-1 0 0,0-2 0,-20 6 0,32-9-122,-20 5 125,-49 11 457,62-15-593,1-1 0,0 0 0,-1-1 0,1 0 0,-1 0 1,1-1-1,-9-1 0,15 2-27,-1-1 1,1 1 0,0-1-1,0 1 1,-1-1-1,1 0 1,0 0-1,0 0 1,0 1-1,0-1 1,0 0-1,0 0 1,0-1 0,0 1-1,1 0 1,-1 0-1,0 0 1,1 0-1,-1-1 1,1 1-1,-1 0 1,1-1 0,-1 1-1,1 0 1,0-1-1,0 1 1,0 0-1,0-1 1,0 1-1,0 0 1,0-1-1,0-2 1,2-17-240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17964,'11'2'784,"-4"-2"-1264,-10-3 32,-1-4-176,7-1 368,3 1-160,-8-4-153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13715,'1'-3'4075,"-9"2"-2218,-11 2-403,11 1-1328,1 2 1,0-1 0,0 1 0,0 0 0,0 0-1,0 1 1,1 0 0,0 0 0,0 1 0,0-1-1,1 1 1,-6 9 0,8-11-137,0 0 0,0 0 0,0 0 0,1 0 0,0 1-1,0-1 1,0 1 0,0 0 0,1-1 0,-1 1 0,1 0 0,1 0 0,-1 0 0,1 0-1,-1 0 1,1 0 0,1 0 0,-1 0 0,1 0 0,2 8 0,-2-10 7,0-1 1,0 0-1,0 0 0,0 0 1,0 0-1,0 0 0,1 0 1,-1 0-1,1 0 1,-1-1-1,1 1 0,0 0 1,0-1-1,0 1 0,0-1 1,0 0-1,0 0 0,0 0 1,0 0-1,0 0 1,0 0-1,1 0 0,-1-1 1,0 1-1,1-1 0,-1 0 1,0 0-1,1 0 1,-1 0-1,1 0 0,-1 0 1,0 0-1,1-1 0,-1 1 1,3-2-1,1 0 30,0 0 0,0-1 0,0 0 0,0 0 0,0 0-1,0-1 1,-1 1 0,0-1 0,0-1 0,0 1 0,7-9 0,-9 9 19,0-1 1,0 1-1,0-1 1,-1 0-1,0 0 1,0 0-1,0 0 0,0 0 1,-1 0-1,0-1 1,0 1-1,-1 0 1,1-7-1,-1 10-79,0 0 0,0-1 0,-1 1 0,1 0 0,0 0 0,-1 0-1,1-1 1,-1 1 0,0 0 0,0 0 0,0 0 0,0 0 0,0 0 0,0 0 0,-1 0 0,1 1 0,-1-1 0,1 0 0,-1 1-1,1-1 1,-1 1 0,0 0 0,0-1 0,0 1 0,0 0 0,0 0 0,0 0 0,0 0 0,0 1 0,0-1 0,0 0-1,-4 0 1,0 0-145,0 1-1,0-1 0,0 1 1,0 0-1,1 0 0,-1 1 1,0 0-1,0 0 0,-9 3 0,-4 4-449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22 360 12859,'-6'9'561,"-8"15"1273,14-24-1815,-1 0 0,1 0 0,0 0 0,0 0-1,0 0 1,0 0 0,0 1 0,0-1 0,0 0 0,0 0 0,0 0 0,0 0 0,0 0-1,0 0 1,0 0 0,0 1 0,0-1 0,0 0 0,0 0 0,0 0 0,0 0 0,0 0-1,0 0 1,0 1 0,0-1 0,0 0 0,0 0 0,0 0 0,0 0 0,0 0 0,0 0 0,0 1-1,0-1 1,0 0 0,1 0 0,-1 0 0,0 0 0,0 0 0,0 0 0,0 0 0,0 0-1,0 0 1,0 0 0,1 0 0,-1 0 0,0 1 0,13-7 612,19-15-218,-1-1 0,-1-1 1,45-46-1,70-93-84,-76 81-500,-53 68 383,-14 13-196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15811,'1'-17'5168,"-6"25"-4540,-11 30-555,-4 6-36,1 2 0,-22 88 0,41-132-38,-1 0 0,1 1 0,0-1-1,0 1 1,-1-1 0,2 0 0,-1 1 0,0-1-1,1 3 1,-1-4 0,0-1-1,1 1 1,-1 0-1,0-1 1,0 1-1,1-1 1,-1 1-1,1-1 1,-1 1-1,0-1 0,1 1 1,-1-1-1,1 1 1,-1-1-1,1 1 1,0-1-1,-1 0 1,1 1-1,-1-1 1,1 0-1,1 1 1,1-1-3,0 0 0,0 0 1,0 0-1,-1 0 0,1-1 1,0 1-1,0-1 0,0 0 1,0 1-1,0-2 0,-1 1 0,1 0 1,2-2-1,86-47 6,-62 32-95,1 1 1,57-22-1,-56 34-588,-31 5 666,0-1 0,1 1 0,-1 0 0,1 0 0,-1 0 0,1 0 0,-1 0 0,1 0 0,-1 0 0,1 0 0,-1 0 0,1 0 0,-1 0 0,1 0 0,-1 0 0,0 0 0,1 1 0,-1-1 0,1 0 0,-1 0 0,1 0 0,-1 1 0,0-1 0,1 0 0,-1 1 0,1-1 0,-1 0 0,0 1 0,0-1 0,1 0 0,-1 1 0,0-1 0,1 1 0,-1-1 0,0 0 0,0 1 1,0-1-1,0 1 0,1-1 0,-1 1 0,0-1 0,0 1 0,0-1 0,0 1 0,0-1 0,0 1 0,0-1 0,0 1 0,0-1 0,0 0 0,-1 1 0,1-1 0,0 1 0,0-1 0,0 1 0,0-1 0,-1 1 0,1-1 0,-1 1 0,-7 7-327,-5-2-102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14635,'0'0'1184,"-5"1"-920,-4 5-128,2 1 521,-3 3-297,6 2-184,1 2-64,-2 5-112,0 4-24,5 4-96,0 6-104,0 6 1088,-2-1-840,-5-1 40,1-1 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15283,'23'-24'2433,"-24"30"-1879,0 0 1,0 0-1,-1-1 1,0 1 0,-4 9-1,-18 29-431,5-11 214,1 1 0,2 1-1,-20 60 1,35-92-309,0 0 0,0 1 0,1-1 0,-1 0 1,1 1-1,0-1 0,0 1 0,0-1 0,0 0 0,1 1 0,-1-1 1,1 0-1,0 1 0,0-1 0,0 0 0,0 0 0,1 0 1,0 0-1,2 4 0,-2-4-70,0-1 1,0 0-1,1 0 0,-1 0 1,1-1-1,-1 1 1,1-1-1,0 1 0,0-1 1,-1 0-1,1 0 1,0 0-1,0 0 1,0-1-1,0 1 0,0-1 1,0 0-1,1 1 1,-1-1-1,0-1 0,5 0 1,0-1-199,0 0 1,0-1-1,0 0 1,0 0-1,0-1 1,-1 0-1,0 0 0,0 0 1,0-1-1,-1 0 1,1-1-1,5-6 1,11-10-516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15347,'-8'18'1369,"0"7"-913,1-1-200,1 6 496,3-1-144,2-2-200,1 0-136,1-7-296,5-4-192,4-10-408,0-8-16,3-11 456,1-5-120,8-8-152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15499,'-3'3'200,"1"0"-1,-1 0 0,0 0 0,1 0 1,0 1-1,0-1 0,0 1 1,0-1-1,0 1 0,1 0 0,-2 5 1,-9 44 264,11-45-462,0 0 1,0 0-1,1 0 1,0 0-1,1 0 1,2 14-1,-3-20 28,0-1 0,1 1 0,-1-1 0,0 1 0,1-1 0,0 1 0,-1-1 0,1 1 0,0-1 0,-1 0 0,1 1 0,0-1 0,0 0 0,0 0 0,0 0 0,0 0 0,0 0 0,1 0 0,-1 0 0,0 0 0,0 0-1,1 0 1,-1-1 0,1 1 0,-1 0 0,0-1 0,1 0 0,-1 1 0,1-1 0,-1 0 0,1 1 0,-1-1 0,1 0 0,0 0 0,-1 0 0,1-1 0,-1 1 0,1 0 0,-1 0 0,1-1 0,2-1 0,1 0 133,-1 0 0,1-1 0,0 1 0,-1-1 0,0-1 0,0 1 1,0 0-1,0-1 0,0 0 0,-1 0 0,6-8 0,-4 4 127,0 0 0,0 0 1,-1 0-1,0-1 0,5-16 0,-8 23-264,-1-1 0,1 0-1,-1 0 1,1 1 0,-1-1 0,0 0 0,0 1-1,0-1 1,-1 0 0,1 0 0,-1 1 0,1-1-1,-1 0 1,0 1 0,0-1 0,0 1 0,0-1-1,-1 1 1,-2-5 0,3 6-126,-1 0 0,1-1 1,-1 1-1,1 0 0,-1 0 0,0 0 0,1 0 1,-1 0-1,0 1 0,1-1 0,-1 0 0,0 1 1,0-1-1,0 1 0,0 0 0,0 0 0,0-1 1,1 1-1,-1 0 0,0 1 0,0-1 0,0 0 1,0 1-1,0-1 0,1 1 0,-1-1 0,0 1 1,0 0-1,-2 1 0,-4 4-507,4 2-169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14475,'-19'18'2097,"14"-14"-1991,0 0 1,0 0 0,1 1 0,0 0 0,0-1-1,0 2 1,0-1 0,1 0 0,0 1-1,0-1 1,0 1 0,-1 7 0,2-8-97,1-1-1,0 1 1,1 0 0,-1-1 0,1 1-1,0 0 1,0 0 0,0 0-1,1-1 1,2 10 0,-3-12 8,1-1 1,-1 1-1,1-1 1,0 1-1,0-1 1,0 1-1,0-1 1,0 1-1,0-1 1,0 0-1,0 0 0,1 1 1,-1-1-1,0 0 1,1 0-1,-1 0 1,1-1-1,-1 1 1,1 0-1,0 0 1,-1-1-1,1 1 0,0-1 1,-1 0-1,1 1 1,0-1-1,0 0 1,-1 0-1,1 0 1,0 0-1,-1 0 1,4-1-1,1 0 126,0-1 0,-1 0 0,1 0 0,0 0 1,-1-1-1,1 0 0,-1 0 0,0 0 0,0-1 0,0 0 0,-1 0 0,1 0 1,6-9-1,-7 10 1,-1-1 1,0 0-1,0 0 0,-1 1 1,1-2-1,-1 1 1,0 0-1,0 0 1,0-1-1,0 1 1,-1-1-1,0 0 0,0 1 1,0-1-1,-1 0 1,1 1-1,-1-1 1,-1-6-1,1 10-161,-1-1-1,0 0 1,1 0-1,-1 0 1,0 1 0,0-1-1,0 1 1,0-1-1,0 0 1,-1 1 0,1 0-1,0-1 1,-1 1-1,1 0 1,-1 0 0,1 0-1,-1 0 1,0 0-1,1 0 1,-1 0-1,-2-1 1,-1 1-94,0-1-1,1 1 0,-1 0 1,0 1-1,1-1 1,-1 1-1,-7 0 0,-13 2-295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12507,'0'0'59,"-1"0"0,1 0 1,0 0-1,-1 0 0,1 0 1,0 1-1,0-1 0,-1 0 1,1 0-1,0 0 0,0 1 1,-1-1-1,1 0 0,0 0 1,0 1-1,0-1 0,-1 0 0,1 1 1,0-1-1,0 0 0,0 1 1,0-1-1,0 0 0,0 0 1,0 1-1,0-1 0,0 0 1,0 1-1,0-1 0,0 0 1,0 1-1,0-1 0,0 0 1,0 1-1,0-1 0,0 0 1,0 1-1,0-1 0,0 0 1,1 1-1,-1-1 0,0 0 1,0 0-1,0 1 0,1-1 0,-1 2 42,1-1-1,0 0 1,-1 1-1,1-1 1,0 0-1,0 0 1,0 1-1,0-1 1,0 0-1,0 0 0,1 1 1,4 1 110,-1-1 1,0 0-1,1-1 1,-1 1-1,1-1 0,0 0 1,-1 0-1,1-1 1,11 0-1,53-7 860,-67 6-1023,162-30 1291,-92 15-1099,148-11 1,-181 25-551,0 3 0,0 1 0,1 2 1,-1 2-1,54 15 0,-93-21 268,0 0 0,0 1 1,0-1-1,0 0 0,0 1 0,0-1 1,0 0-1,0 0 0,1 0 0,-1 0 1,0 0-1,0 0 0,0 0 0,0 0 1,0-1-1,0 1 0,0 0 0,0 0 1,0-1-1,0 1 0,0-1 0,0 1 1,0-1-1,0 0 0,0 1 0,0-2 1,1 1-130,-2-1 0,1 0 1,0 0-1,0 0 0,-1 0 1,1 0-1,-1 0 0,1 0 1,-1 0-1,0 0 0,0 0 1,0-4-1,0 4-315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16604,'0'0'57,"0"-1"0,1 1-1,-1 0 1,0 0 0,0 0 0,0 0 0,0 0 0,0 0 0,0 0 0,1 0 0,-1 0 0,0 0 0,0 0 0,0 0 0,0 0 0,0-1 0,0 1 0,0 0 0,0 0 0,0 0 0,1 0 0,-1 0 0,0 0 0,0-1 0,0 1 0,0 0 0,0 0 0,0 0 0,0 0 0,0 0 0,0 0 0,0-1 0,0 1 0,0 0 0,0 0 0,0 0 0,0 0 0,0 0 0,0 0 0,0-1 0,0 1 0,0 0 0,-1 0 0,1 0 0,0 0 0,0 0 0,0 0 0,0-1 0,0 1 0,0 0 0,0 0 0,0 0 0,0 0 0,-1 0-1,1 0 1,0 0 0,0 0 0,0 0 0,0 0 0,0 0 0,0 0 0,-1 0 0,1-1 0,0 1 0,0 0 0,0 0 0,0 0 0,-1 0 0,10-6 974,-6 4-962,1 1 0,0-1 1,0 1-1,0 0 0,0 0 0,1 1 0,-1-1 0,0 1 1,0 0-1,0 0 0,0 1 0,1-1 0,-1 1 1,0 0-1,0 0 0,0 0 0,0 0 0,0 1 1,-1-1-1,1 1 0,6 5 0,-7-6-80,-1 1-1,1 0 1,-1 0-1,0 1 1,0-1-1,0 0 1,0 1-1,-1-1 1,1 1-1,-1-1 1,1 1-1,-1 0 1,0-1-1,0 1 1,0 0-1,0 0 1,-1 0-1,1 0 1,-1 0-1,0 0 1,0 0-1,0 0 1,0 0-1,0 0 1,0 0-1,-1 0 1,0 0-1,1 0 1,-1 0-1,-2 3 1,0 0-120,0 0 0,0-1 0,-1 0 0,1 0 0,-1 0 0,-1 0 0,-7 8 1,13-12 53,1 1 1,-1 0-1,1-1 1,0 1 0,-1-1-1,1 0 1,0 0 0,0 1-1,0-1 1,0 0-1,0 0 1,3 0 0,3 4-102,-4-3 120,13 7-105,0 1 0,0 1 0,-1 0 0,0 1 1,-1 1-1,16 17 0,-30-29 164,0 1 0,0-1 0,0 1 0,0-1 0,0 1 0,0-1 0,0 1 1,-1 0-1,1-1 0,-1 1 0,1 0 0,-1 0 0,1 0 0,-1-1 0,0 1 0,0 0 0,0 0 0,0 0 0,0-1 0,0 1 0,-1 0 0,1 0 0,-1 0 0,1-1 0,-1 1 0,0 0 0,1-1 0,-1 1 0,0 0 1,0-1-1,0 1 0,0-1 0,-1 1 0,1-1 0,0 0 0,0 0 0,-1 1 0,1-1 0,-1 0 0,-1 1 0,-6 4 108,-1 0 0,0-1 0,0 0 0,0 0-1,-14 3 1,-12 4 539,-58 10 0,78-19-465,0-1 1,0-1-1,-1 0 0,1-1 0,0-1 0,-21-3 0,36 4-205,1 0 1,-1 0-1,0 0 0,0 0 0,0 0 0,0 0 1,1 0-1,-1-1 0,0 1 0,0 0 0,1 0 1,-1-1-1,0 1 0,0-1 0,1 1 1,-1 0-1,0-1 0,1 1 0,-1-1 0,0 0 1,1 1-1,-1-1 0,1 0 0,-1 1 0,1-1 1,0 0-1,-1 1 0,1-1 0,-1 0 0,1 0 1,0 1-1,0-1 0,0 0 0,-1 0 0,1 0 1,0 0-1,0 1 0,0-2 0,1-2-62,1 1-1,-1-1 1,1 1-1,0-1 1,-1 1 0,1 0-1,3-4 1,-4 7 93,16-26-399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14619,'24'-66'4364,"-24"67"-4332,0-1 1,0 0-1,1 0 0,-1 1 1,0-1-1,0 0 1,0 0-1,0 1 1,0-1-1,1 0 1,-1 0-1,0 0 0,0 1 1,0-1-1,1 0 1,-1 0-1,0 0 1,0 0-1,0 1 0,1-1 1,-1 0-1,0 0 1,0 0-1,1 0 1,-1 0-1,0 0 1,0 0-1,1 0 0,-1 0 1,0 0-1,1 0 1,-1 0-1,0 0 1,0 0-1,1 0 0,-1 0 1,0 0-1,0 0 1,1 0-1,-1 0 1,0-1-1,0 1 0,0 0 1,1 0-1,-1 0 1,0 0-1,0-1 1,1 1-1,-1 0 1,0 0-1,0 0 0,0-1 1,0 1-1,0 0 1,1 0-1,-1 0 1,0-1-1,0 1 0,0 0 1,0 0-1,0-1 1,0 1-1,6 22 359,6 128-111,-10-102-206,-2-48-73,5 25 47,-5-24-46,0-1 0,0 1 0,1 0 0,-1-1 0,0 0 0,1 1 0,-1-1 0,0 1 0,1-1 0,-1 1 0,1-1 0,-1 0 0,1 1 0,-1-1 0,1 0 0,-1 1 1,1-1-1,-1 0 0,1 0 0,-1 1 0,1-1 0,-1 0 0,1 0 0,0 0 0,-1 0 0,1 0 0,-1 0 0,1 0 0,0 0 0,-1 0 0,1 0 0,-1 0 0,1 0 0,0-1 0,-1 1 0,1 0 0,-1 0 0,1 0 0,-1-1 0,1 1 0,-1 0 0,1-1 0,-1 1 0,1-1 0,14-11 51,-1 0-1,0-1 1,-1 0-1,-1-1 1,16-22-1,4-4 39,-17 22-50,0-1-5,1 1 1,1 1-1,24-21 0,-39 37-36,0-1 0,0 1-1,0 0 1,0-1 0,0 1-1,0 0 1,1 0 0,-1 0-1,0 1 1,0-1-1,5 0 1,-6 1-2,0 0 0,-1 0 0,1 1 0,0-1 0,0 0 0,0 1 0,0-1 0,0 1 0,0-1 0,0 1 0,-1-1 0,1 1 0,0-1 0,0 1 0,-1 0 0,1 0 0,-1-1 0,1 1-1,0 0 1,-1 0 0,1 0 0,-1-1 0,0 1 0,1 0 0,-1 0 0,0 0 0,1 0 0,-1 0 0,0 0 0,0 0 0,0 2 0,3 22-27,-1 1 0,-1-1 0,-2 1 1,0-1-1,-6 28 0,0 19-810,8-70 865,2-6-61,3-10-84,2-20-106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18412,'4'0'1496,"-2"7"-1040,-2 7-192,0 12 665,-2 4-281,1 7-368,1 5-96,1 2-152,2-1-80,1-5-288,4-5-64,-3-8-296,1-3-153,0-16-263,-3-2-1216,-6-13 1751,-4-4-311,-5-7-48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16019,'0'3'1537,"0"0"-1177,3 6-184,0 2 880,1 9-648,0 5-152,1 7-168,0 4-56,1 4-64,0 1-104,-3-8-248,0 0-192,-2-11 2168,1-6-1600,-2-14 32,1 3 40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16291,'3'7'1337,"14"0"-857,2-4-144,7-2 680,5-1-344,9-4-304,6-2-232,-4-4-736,-5-4 704,-13-6-184,-2-3-136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15515,'0'0'115,"-1"-1"1,1 1-1,-1 0 0,1-1 0,-1 1 0,1-1 1,-1 1-1,1-1 0,-1 1 0,1-1 0,-1 1 0,1-1 1,0 1-1,-1-1 0,1 1 0,0-1 0,0 0 0,0 1 1,-1-1-1,1 0 0,0 1 0,0-1 0,0 0 0,0 1 1,0-1-1,0 0 0,0 1 0,0-1 0,0 0 0,1 0 22,0-1-1,0 1 0,-1 0 0,1 0 0,0 1 0,0-1 0,0 0 0,0 0 0,0 0 1,0 1-1,0-1 0,1 0 0,1 0 0,6-2 143,-1 0 1,1 0 0,11-1-1,-19 4-266,8-2 40,1 0 0,-1 1 0,1 1 0,11 0 0,-20 0-57,1 0 1,0 0-1,0 0 1,0 1 0,-1-1-1,1 0 1,0 1 0,0-1-1,-1 1 1,1 0 0,-1 0-1,1 0 1,0 0 0,-1 0-1,1 0 1,-1 0-1,0 0 1,1 0 0,-1 1-1,0-1 1,0 0 0,0 1-1,0-1 1,0 1 0,0-1-1,0 1 1,-1 0 0,1-1-1,0 1 1,0 2-1,-1 1-8,0 0 0,0 0-1,0 0 1,-1 0 0,1 0 0,-1 0-1,0 0 1,-1 0 0,1 0-1,-1 0 1,0-1 0,-4 8-1,-6 8-52,-20 27-1,25-36 51,-60 75-73,-17 25-14,82-109 94,1 1-1,-1 0 1,0 0-1,1 0 1,0 0-1,-1 0 1,1 0-1,0 0 1,1 0-1,-2 4 1,2-6 3,1 1 1,-1-1-1,0 0 1,0 0 0,0 0-1,1 0 1,-1 0-1,0 0 1,1 1 0,-1-1-1,1 0 1,-1 0 0,1 0-1,0-1 1,-1 1-1,1 0 1,0 0 0,0 0-1,0 0 1,-1-1-1,1 1 1,0 0 0,0-1-1,0 1 1,0-1-1,0 1 1,0-1 0,0 1-1,3 0 1,7 2-26,0-1 1,0 1-1,1-2 1,-1 0-1,1 0 1,19-2-1,69-12 804,-67 8-630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15483,'-7'-3'777,"-1"-1"-1,1 1 1,-1 0-1,0 1 0,0 0 1,0 0-1,-11-1 1,17 3-765,0 0 0,-1 0 1,1 0-1,0 0 1,0 1-1,-1-1 0,1 0 1,0 1-1,0 0 0,-1 0 1,1-1-1,0 1 1,0 0-1,0 1 0,0-1 1,0 0-1,1 1 0,-1-1 1,0 1-1,0-1 0,1 1 1,-1 0-1,1 0 1,0-1-1,-1 1 0,1 0 1,0 0-1,0 0 0,0 1 1,0 2-1,-2 4-119,2 0 0,-1 1 0,1-1 0,1 0 0,0 1 0,0-1 0,0 0 0,1 0 0,1 1 0,0-1 0,4 13 0,-1-8-3,0 0 0,0 0 0,2-1 0,-1 1 0,2-1 0,13 17 0,-18-26 73,0 0 0,1 0 1,-1 0-1,1-1 0,0 0 0,0 0 0,0 0 0,1 0 0,-1 0 0,1-1 0,5 2 0,-8-3 34,0 0 0,1-1 0,-1 1 0,1-1 0,-1 0 0,1 0 0,-1 0 0,1 0 0,-1 0 0,1-1 0,-1 1-1,0-1 1,1 0 0,-1 1 0,0-1 0,1 0 0,-1 0 0,0-1 0,0 1 0,0 0 0,0-1 0,0 1 0,0-1 0,0 0 0,1-2 0,4-4 146,-1 0 0,0 0 0,-1-1 0,0 0 1,0 0-1,-1 0 0,0-1 0,-1 1 0,0-1 1,0 0-1,-1 0 0,0 0 0,-1 0 1,0-1-1,-1 1 0,0 0 0,-2-13 0,1 19-131,0 0 0,0 0 0,-1 0-1,1 0 1,-1 1 0,0-1-1,0 1 1,-1-1 0,1 1 0,-1 0-1,1 0 1,-1 0 0,0 0 0,0 0-1,0 0 1,-7-3 0,6 4-298,0 0 1,0 0-1,0 0 1,0 0 0,-1 0-1,1 1 1,0 0-1,-1 0 1,0 0-1,1 1 1,-1-1-1,1 1 1,-1 0 0,-6 1-1,6 2-635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18396,'1'3'1968,"1"1"329,-2-1-3153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18756,'-4'-2'139,"1"0"0,-1 0 0,0 0 1,0 1-1,0 0 0,0 0 0,0 0 0,0 0 0,0 0 0,0 1 1,0 0-1,0 0 0,0 0 0,0 0 0,-7 2 0,8-1-119,-1 1-1,1-1 1,-1 1-1,1 0 1,0 0 0,0 0-1,0 0 1,0 0-1,0 1 1,0-1-1,1 1 1,-1 0-1,1 0 1,0 0-1,0 0 1,0 0-1,-2 5 1,-2 3-99,1 1 1,0 0-1,1 1 0,0-1 0,1 1 1,0-1-1,1 1 0,1 0 1,0 0-1,0 0 0,2 0 1,-1 0-1,4 18 0,-3-28 74,-1-1 0,1 1 0,0-1 0,0 1 0,0-1 0,0 0 0,0 1-1,0-1 1,1 0 0,-1 0 0,1 0 0,-1 0 0,1 0 0,0 0 0,0 0-1,0 0 1,0-1 0,0 1 0,0-1 0,0 1 0,1-1 0,-1 0 0,1 0 0,-1 0-1,1 0 1,-1-1 0,1 1 0,-1-1 0,1 1 0,-1-1 0,1 0 0,0 0 0,4 0-1,-1-1 83,1 0 0,-1-1 0,1 0 0,-1 0 0,0 0 0,0-1 0,0 0 0,0 0 0,-1 0 0,1-1 0,-1 1 0,9-9 0,-7 5 117,-1 0-1,0-1 0,0 0 1,-1 0-1,1 0 0,-2-1 1,1 0-1,-1 0 0,-1 0 1,5-15-1,-7 21-171,0-1-1,-1 0 1,1 1-1,0-1 1,-1 0 0,0 1-1,0-1 1,0 0-1,0 0 1,-1 1-1,1-1 1,-1 0-1,0 1 1,0-1 0,0 1-1,-1-1 1,1 1-1,-1 0 1,0-1-1,0 1 1,0 0-1,0 0 1,-1 0 0,1 1-1,-1-1 1,0 0-1,1 1 1,-1 0-1,0 0 1,-5-3-1,4 3-344,-1 1 0,1-1-1,-1 1 1,1 0 0,-1 1-1,1-1 1,-1 1-1,0 0 1,1 0 0,-1 0-1,0 1 1,1-1 0,-1 1-1,1 0 1,-1 1 0,1-1-1,0 1 1,-6 2-1,1 1-862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17132,'-8'4'36,"1"0"0,0 0 0,0 1 1,1 0-1,-1 0 0,1 1 1,0-1-1,1 1 0,-1 1 0,1-1 1,1 1-1,-1 0 0,1 0 1,0 0-1,0 1 0,1-1 0,0 1 1,1 0-1,-1 0 0,2 0 0,-1 0 1,1 0-1,0 0 0,1 0 1,-1 0-1,2 1 0,-1-1 0,1 0 1,2 9-1,-2-15-65,0 1-1,0 0 1,0 0-1,1 0 1,-1-1 0,1 1-1,-1-1 1,1 1-1,0-1 1,0 0 0,0 0-1,0 0 1,0 0 0,1 0-1,-1 0 1,1 0-1,-1-1 1,1 1 0,2 0-1,0 0 11,-1-1-1,1 0 0,-1 0 1,1-1-1,-1 1 1,1-1-1,-1 0 1,1 0-1,0-1 0,-1 0 1,7-1-1,0-1 115,0-1-1,0 0 1,0 0-1,0-1 1,-1-1-1,0 0 1,0 0 0,-1-1-1,11-9 1,-14 11 102,-1-1-1,1 0 1,-1-1 0,0 1 0,0-1 0,-1 0 0,0 0 0,0 0 0,4-15 0,-7 19-127,0 0 1,-1 1 0,1-1 0,-1 0-1,0 0 1,0 0 0,0 0-1,0 0 1,0 0 0,-1 0-1,1 0 1,-1 0 0,0 0 0,0 0-1,0 0 1,0 1 0,0-1-1,-1 0 1,1 1 0,-1-1-1,0 1 1,1-1 0,-1 1 0,0 0-1,-1 0 1,1 0 0,0 0-1,-1 0 1,-3-2 0,1 2-74,1-1 0,-1 1 0,0 0 0,0 0 0,0 0 0,-1 1 0,1 0 0,0 0 0,0 0 0,-1 1 0,1 0 0,0 0 1,-1 0-1,1 1 0,0-1 0,-9 3 0,7-1-386,1 0-1,-1 0 1,1 1 0,-1-1 0,1 2 0,0-1 0,0 0 0,1 1-1,-1 0 1,1 1 0,0-1 0,-6 7 0,8-4-389,3-3-181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15715,'-2'-1'110,"0"0"0,-1 0 0,1 1 0,-1-1 0,1 0-1,-1 1 1,1 0 0,-1-1 0,1 1 0,-1 0 0,1 0-1,-1 0 1,1 1 0,-1-1 0,1 1 0,-1-1 0,1 1-1,-1 0 1,1 0 0,-5 2 0,4 0-86,0-1 0,0 1 1,0 0-1,1 0 0,-1 0 0,1 0 1,-1 1-1,1-1 0,0 1 0,1-1 1,-1 1-1,-2 7 0,2-2-72,-1 0 0,2 0 1,-1 0-1,1 1 0,0-1 0,1 1 0,1-1 0,-1 0 0,1 1 0,1-1 0,3 15 0,-3-19 23,0 0-1,0 0 1,0 0-1,0 0 1,1 0-1,0-1 0,0 1 1,0-1-1,6 7 1,-6-9 17,0 0 1,-1 0-1,1 0 0,0 0 1,0 0-1,0-1 1,0 1-1,1-1 0,-1 0 1,0 0-1,0 0 0,1 0 1,-1 0-1,1-1 1,6 1-1,-3-2 40,0 0 0,1 0 0,-1-1-1,0 0 1,0 0 0,0-1 0,-1 1 0,1-1 0,-1-1 0,1 1-1,-1-1 1,0-1 0,0 1 0,-1-1 0,1 0 0,8-11 0,-10 12-5,0-1 0,0 0 0,0 0 0,-1 0 0,0 0 0,0-1 0,0 1 0,-1-1 1,0 0-1,0 1 0,0-1 0,-1 0 0,0 0 0,0 0 0,-1 0 0,1-1 1,-1 1-1,-1 0 0,1 0 0,-3-11 0,2 14-95,0 0 1,0 0-1,-1 0 1,1 0-1,-1 0 1,0 0-1,0 0 0,0 1 1,0-1-1,0 0 1,-1 1-1,1 0 1,-1 0-1,1 0 1,-7-4-1,3 3 31,-1 0-1,0 0 1,0 1-1,0 0 1,0 0-1,-11-1 1,-43-5-288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17964,'11'2'784,"-4"-2"-1264,-10-3 32,-1-4-176,7-1 368,3 1-160,-8-4-153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13779,'22'-29'4049,"-18"24"302,-14 43-3829,1 1-1,-5 58 1,5 81-541,4-67-89,5-108 51,0-1 0,0 1 0,-1-1 0,1 1 0,-1-1 0,0 0 0,1 1 0,-1-1 0,0 0 0,0 1 0,-2 2 0,2-5 60,1 1-1,-1-1 0,0 1 0,1-1 1,-1 0-1,0 1 0,1-1 1,-1 0-1,0 1 0,0-1 0,0 0 1,1 0-1,-1 1 0,0-1 0,0 0 1,0 0-1,1 0 0,-1 0 1,0 0-1,0 0 0,0-1 0,1 1 1,-1 0-1,0 0 0,0-1 1,0 1-1,1 0 0,-1-1 0,0 1 1,1 0-1,-1-1 0,0 1 1,1-1-1,-1 1 0,1-1 0,-1 0 1,0 1-1,0-2 0,-14-14-144,-2-3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17172,'7'-4'1672,"9"1"-1056,5 0-248,11 0 744,5 0-199,11 0-513,-1 2-400,2-3 104,-8-3-72,-5-2-104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62 126 14611,'3'-5'350,"0"-1"-1,1 0 1,0 1-1,0 0 1,0 0-1,0 0 1,1 1-1,0-1 1,0 1 0,0 0-1,0 0 1,11-5-1,4-1 455,1 0-1,28-8 1,-36 13-666,1 1 0,0 0 0,0 1-1,0 1 1,0 0 0,0 1 0,24 1 0,-33 1-140,1-1 0,-1 1 0,0 0 0,0 1 0,0-1 0,0 1 0,0 0 0,0 0 0,0 1 0,0-1 1,-1 1-1,1 0 0,-1 0 0,0 1 0,0-1 0,0 1 0,-1 0 0,1 0 0,-1 0 0,0 1 0,0-1 0,0 1 0,3 6 0,-1 3-17,-1 0 0,0 0 0,0 0 0,-2 0 0,0 0 0,0 0 0,-1 1 0,-1-1 0,-2 21 0,-4 8 12,-18 76 0,20-104 34,-1-1-1,0 0 1,-1 0-1,0 0 1,-1 0-1,0-1 1,-2-1-1,1 1 0,-1-1 1,-1-1-1,0 1 1,-15 11-1,16-15 11,-1-1-1,0 0 1,0-1-1,0 0 0,-1-1 1,0 0-1,0 0 1,0-2-1,0 1 0,-1-1 1,0-1-1,1 0 0,-1 0 1,0-1-1,0-1 1,-13-1-1,16 0-108,0 0-1,-1-1 1,1 0 0,0-1-1,0 0 1,1 0-1,-1-1 1,1 0 0,-1-1-1,1 0 1,0 0 0,1 0-1,0-1 1,-12-12-1,19 18-37,-1-1 0,1 1 0,0 0 0,0-1 0,0 1-1,-1-1 1,1 1 0,0-1 0,0 1 0,0-1-1,0 1 1,0-1 0,0 0 0,0 1 0,0-1 0,0 1-1,0-1 1,0 1 0,0-1 0,0 1 0,0-1 0,1 1-1,-1-1 1,0 1 0,0 0 0,1-1 0,-1 1-1,0-1 1,0 1 0,1-1 0,-1 1 0,1 0 0,-1-1-1,1 1 1,17-15-2026,-11 10 1876,10-8-908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18316,'1'13'1920,"-1"2"-1360,-3-4-263,0 1 1055,2-1-1080,1-2-384,3-9-1465,0-5 1169,0 0-200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15683,'3'9'1889,"-3"-5"1015,0-7-1751,0-2-1033,0-5 960,-3 0-888,-1-2-96,1-6-160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13043,'6'-12'1886,"2"-4"1641,-6 16-1923,-3 11-479,-11 71-779,4 1 0,5 159 0,8-209-295,-3-27-256,-1-1 0,0 1 0,0 0 0,0 0 0,-1 0 0,0 0 0,-1 7 0,1-13 164,0 1 1,0-1 0,-1 1-1,1-1 1,0 0 0,-1 1-1,1-1 1,0 1-1,-1-1 1,1 0 0,-1 1-1,1-1 1,0 0 0,-1 0-1,1 1 1,-1-1-1,1 0 1,-1 0 0,1 0-1,-1 1 1,1-1 0,-1 0-1,1 0 1,-1 0-1,0 0 1,1 0 0,-1 0-1,1 0 1,-1 0 0,1 0-1,-1-1 1,1 1-1,-1 0 1,1 0 0,-1 0-1,1 0 1,-1-1 0,1 1-1,-1 0 1,1-1-1,0 1 1,-1 0 0,0-1-1,-12-9-628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15835,'-1'-4'186,"1"-1"-1,0 0 1,0 1-1,0-1 0,1 0 1,0 1-1,0-1 0,0 0 1,0 1-1,1-1 0,0 1 1,0 0-1,0 0 1,0-1-1,0 1 0,1 0 1,0 1-1,0-1 0,0 1 1,0-1-1,1 1 1,-1 0-1,6-3 0,4-3 22,0 1-1,1 1 1,-1 1 0,2 0-1,-1 0 1,1 1-1,0 1 1,0 1-1,0 0 1,26-1-1,-19 2-182,0 2 0,1 1 0,-1 1 0,0 0 0,1 2 0,35 10 0,-48-11-34,-1 0 1,0 1 0,-1 0-1,1 0 1,-1 1-1,13 9 1,-19-13 7,0 1 0,-1-1 1,1 1-1,-1-1 0,1 1 0,-1 0 0,0 0 0,1 0 1,-1 0-1,0 0 0,0 0 0,0 0 0,0 0 0,-1 0 1,1 0-1,-1 0 0,1 0 0,-1 1 0,0-1 0,0 0 0,0 0 1,0 1-1,0-1 0,0 0 0,-1 0 0,1 1 0,-1-1 1,1 0-1,-1 0 0,0 0 0,0 0 0,0 0 0,-1 2 0,-5 6 26,1 0-1,-1-1 0,-1 0 0,0-1 1,0 1-1,-1-2 0,0 1 0,-16 10 0,12-10 36,0 0 0,0-1 0,-1-1 0,0 0 0,0-1 0,-18 4 0,29-8-121,1 0 0,-1-1 1,0 0-1,1 1 0,-1-1 0,0 0 0,1-1 1,-1 1-1,0 0 0,1-1 0,-1 1 1,1-1-1,-5-2 0,7 3 13,-1 0 0,1 0 0,0 0 0,0-1 0,-1 1 0,1 0 0,0 0 0,0-1 0,-1 1 0,1 0 0,0 0 0,0-1 1,-1 1-1,1 0 0,0-1 0,0 1 0,0 0 0,0-1 0,0 1 0,0 0 0,0-1 0,-1 1 0,1-1 0,0 1 0,0 0 0,0-1 0,0 1 0,1 0 0,-1-1 0,0 1 0,0 0 0,0-1 0,1-1-35,0 1-1,0-1 0,0 1 1,0 0-1,0-1 0,1 1 1,-1 0-1,0 0 0,1 0 1,-1 0-1,3-2 0,13-5-615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17780,'1'0'53,"-1"0"0,1-1 0,-1 1 0,1 0 0,-1 0 0,1 0 0,0-1 0,-1 1 0,1 0 0,0 0 0,-1 0 0,1 0 0,-1 0 0,1 0 0,0 0 0,-1 0 0,1 0 0,-1 1 0,1-1 0,0 0 0,-1 0 0,1 0 0,-1 1 0,1-1 0,-1 0 0,1 1 0,-1-1 0,1 0 0,-1 1 0,1-1 0,-1 1 0,1-1 0,-1 1 0,0-1 0,1 1 0,-1-1 0,0 1 0,1-1 0,-1 1 0,0 0-1,0-1 1,0 1 0,0-1 0,1 1 0,-1 0 0,0 0 0,6 35 705,-6-33-656,9 197 652,-4-50-731,-1-56-403,-4-93 340,0-1-1,0 0 1,0 0 0,0 1-1,0-1 1,1 0 0,-1 1-1,0-1 1,0 0-1,0 0 1,0 1 0,0-1-1,-1 0 1,1 1-1,0-1 1,0 0 0,0 0-1,0 1 1,0-1-1,0 0 1,0 0 0,0 1-1,-1-1 1,1 0 0,0 0-1,0 0 1,0 1-1,-1-1 1,1 0 0,0 0-1,0 0 1,-1 1-1,-6-8-399,-5-20 106,-2-9-122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16203,'46'-26'2318,"83"-35"0,-105 52-2094,1 1 0,-1 1 1,1 1-1,0 1 0,42-2 1,-62 6-226,0 1 1,0 0 0,1 1-1,-1 0 1,0-1-1,0 2 1,1-1 0,-1 0-1,0 1 1,5 3-1,-8-4 0,1 1-1,-1-1 1,1 1-1,-1 0 1,0 0-1,0 0 1,0 0-1,0 0 1,0 0-1,-1 1 1,1-1-1,0 1 1,-1-1-1,0 1 1,0 0-1,0-1 1,0 1-1,0 0 1,0 0-1,0 3 1,0 3 45,-1 0 0,0 0 0,0 0 0,0 0 0,-1 0 0,-1-1 0,1 1 0,-2 0 0,1 0 0,-1-1 0,0 0 0,-1 1 0,0-1 0,0 0 0,-1-1 0,0 1 0,0-1 0,-12 12 0,12-14-23,1-1 0,0 0-1,-1 0 1,0-1 0,0 1 0,0-1 0,0 0 0,-1-1 0,1 1 0,-1-1 0,0 0 0,1-1 0,-1 1 0,0-1 0,0 0 0,0 0 0,0-1-1,0 0 1,0 0 0,0 0 0,0-1 0,0 0 0,0 0 0,0-1 0,0 1 0,1-1 0,-1 0 0,-8-5 0,4-1-1192,13 4-271,17 1 173,0 3 459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16524,'0'2'3168,"1"-5"-2552,1-2 2041,-1 0-801,4 0-1552,-1 5-1056,0 0-200,2-2 744,1-3-224,0 1-160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18852,'-5'1'1496,"5"-2"-1264,0-6-336,4-6-112,5-6 520,1-5-336,1-2-128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16139,'1'-1'91,"12"-5"679,1 1 0,27-7 0,-38 11-674,1 0 1,0 1 0,0-1-1,0 1 1,-1 0-1,1 1 1,5 0-1,-7-1-38,-1 0 0,1 1 0,-1-1 0,0 1 0,1-1 0,-1 1 0,0 0 0,1 0 0,-1 0 0,0-1 0,0 1 0,0 0 0,1 0 0,-1 1 0,0-1 0,-1 0 0,1 0 0,0 0 0,1 2 0,-2-1-28,1 0-1,0 1 0,-1-1 0,1 0 0,-1 0 1,0 1-1,0-1 0,0 0 0,0 1 0,0-1 0,0 0 1,-1 0-1,1 1 0,-1-1 0,0 0 0,1 0 1,-1 0-1,0 0 0,-2 3 0,-25 37 29,26-39-45,-17 19 97,-29 26-1,34-36-15,1 1-1,0 0 1,1 1-1,1 0 1,0 1-1,-13 22 1,23-35-75,0 0 1,1 0 0,-1-1-1,0 1 1,1 0 0,-1 0 0,1 0-1,0 0 1,-1 0 0,1 0-1,0 0 1,0 0 0,1 0-1,-1 0 1,0 0 0,1 0-1,-1 0 1,1 0 0,-1 0-1,1 0 1,1 2 0,0-1-52,0-1 0,0 1 1,0-1-1,1 1 0,-1-1 0,1 0 1,0 0-1,-1 0 0,1 0 1,0 0-1,6 2 0,1 0-205,1-1 0,-1 0-1,1 0 1,0-1 0,0 0 0,21 0-1,1-4-106,-1-5-140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17660,'10'-8'855,"1"0"1,0 1-1,1 0 0,23-9 1,-15 8-515,0 1 1,1 0 0,0 2-1,30-3 1,-45 7-326,0 1 0,0-1 0,-1 2 0,1-1 0,8 2 0,-13-2-16,0 0-1,0 0 1,-1 0-1,1 0 0,0 1 1,-1-1-1,1 0 1,0 0-1,0 1 0,-1-1 1,1 0-1,0 1 0,-1-1 1,1 1-1,-1-1 1,1 1-1,0-1 0,-1 1 1,1-1-1,-1 1 1,0-1-1,1 1 0,-1 0 1,1-1-1,-1 1 1,0 0-1,1 0 0,-1-1 1,0 1-1,0 0 0,0-1 1,0 1-1,0 0 1,0 0-1,1-1 0,-2 1 1,1 0-1,0 0 1,0 0-1,0-1 0,0 1 1,0 0-1,-1-1 1,1 1-1,0 0 0,-1 0 1,1-1-1,0 1 1,-1-1-1,1 1 0,-1 0 1,0 0-1,-7 8-8,-1 1 0,0-2 0,-1 1 1,1-1-1,-2-1 0,1 0 0,-19 10 0,9-5-4,-24 12 15,31-19-37,1 2 1,0 0-1,-21 16 0,33-23 30,0 0 1,0 0-1,-1 0 1,1 0 0,0 1-1,0-1 1,0 0-1,-1 0 1,1 0 0,0 0-1,0 1 1,0-1-1,0 0 1,0 0 0,-1 0-1,1 1 1,0-1-1,0 0 1,0 0-1,0 1 1,0-1 0,0 0-1,0 0 1,0 0-1,0 1 1,0-1 0,0 0-1,0 0 1,0 1-1,0-1 1,0 0 0,0 0-1,0 1 1,0-1-1,0 0 1,0 0-1,0 1 1,0-1 0,0 0-1,0 0 1,1 1-1,-1-1 1,0 0 0,0 0-1,0 0 1,0 0-1,1 1 1,-1-1 0,0 0-1,0 0 1,0 0-1,1 0 1,-1 0-1,0 1 1,0-1 0,1 0-1,-1 0 1,0 0-1,0 0 1,0 0 0,1 0-1,15 2-147,-14-1 140,38 1-303,47 4-405,-76-5 583,-1 1 0,0 0 0,0 1 0,-1 0-1,1 1 1,9 4 0,-18-7 117,0-1 0,0 0 0,0 1 0,0-1 0,0 1 0,0-1 0,-1 1 0,1 0 0,0-1 0,0 1 0,-1 0 0,1-1 0,0 1 0,-1 0 0,1 0 1,-1 0-1,1 0 0,-1 0 0,1-1 0,-1 1 0,0 0 0,1 0 0,-1 0 0,0 0 0,0 0 0,0 1 0,0 0 19,0-1-1,-1 1 1,0-1 0,1 1 0,-1-1 0,0 0 0,1 1 0,-1-1 0,0 0-1,0 0 1,0 0 0,0 0 0,-1 1 0,1-1 0,-1 0 0,-8 6 153,0-1 0,0 0 0,-16 6 0,22-10-103,-20 9 293,0-2 1,-1 0-1,0-1 0,-1-1 1,-36 4-1,60-11-378,1 0 0,0 1 1,-1-1-1,1 0 0,-1-1 0,1 1 1,0 0-1,-1 0 0,1 0 0,-1-1 1,1 1-1,0-1 0,-2 0 0,3 1 27,0 0 1,-1-1-1,1 1 0,0 0 0,0 0 0,-1-1 0,1 1 0,0 0 0,0-1 1,0 1-1,0 0 0,-1-1 0,1 1 0,0 0 0,0-1 0,0 1 1,0 0-1,0-1 0,0 1 0,0-1 0,0 1 0,0 0 0,0-1 0,0 1 1,0 0-1,0-1 0,0 1 0,1 0 0,-1-1 0,0 0 0,2-1-21,-1 0-1,1 0 1,-1-1-1,1 1 0,0 0 1,0 0-1,0 0 1,0 1-1,0-1 0,5-2 1,19-11-286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16227,'-2'-2'123,"0"0"-1,0 0 1,-1 0-1,1 1 0,-1-1 1,1 1-1,-1 0 1,0-1-1,0 1 0,0 0 1,1 1-1,-1-1 1,0 0-1,0 1 0,0 0 1,0 0-1,0 0 1,0 0-1,0 0 0,0 0 1,0 1-1,0-1 0,0 1 1,0 0-1,1 0 1,-1 0-1,0 0 0,0 1 1,-4 2-1,-2 2 17,1 0-1,-1 0 1,1 1-1,0 0 1,1 0-1,0 1 1,-9 11-1,9-9-137,1 1 0,0 0 0,0 1 1,1-1-1,1 1 0,0 0 0,1 0 0,0 0 0,-2 21 0,4-27-11,1 1 0,0 0 0,0-1 0,1 1 0,-1-1 0,2 1 0,-1-1 0,1 1 1,2 5-1,-3-8 6,1-1 1,0 0-1,0 1 1,0-1-1,0 0 1,1 0-1,-1 0 1,1-1-1,-1 1 1,1-1-1,0 1 1,0-1-1,0 0 1,1 0-1,-1 0 1,5 2-1,-3-3 27,-1 1 0,0-1 0,0 0 0,1 0-1,-1-1 1,0 1 0,1-1 0,-1 0 0,1 0 0,-1 0 0,0-1-1,1 1 1,7-3 0,-5 0 50,0 0 0,0 0 1,0 0-1,0-1 0,-1 0 0,0 0 0,10-9 1,-7 5 96,1-2 0,-1 1 0,-1-2 0,0 1 0,0-1 0,-1 0 0,0 0 0,-1-1 0,5-13 0,-9 20-92,-1-1 1,1 0-1,-1 0 1,0 0-1,0-1 0,-1 1 1,1 0-1,-1 0 0,-1 0 1,1 0-1,-2-8 1,1 11-146,0 1 0,0-1 0,0 0 0,0 0 1,0 1-1,-1-1 0,1 0 0,-1 1 0,0 0 1,0-1-1,0 1 0,0 0 0,0 0 0,0 0 1,0 0-1,-1 0 0,1 1 0,-1-1 0,1 1 1,-1-1-1,0 1 0,1 0 0,-1 0 0,-5-1 1,3 1-123,-1 0 0,1 0 0,0 1 0,0 0 0,-1 0 1,1 0-1,0 1 0,0 0 0,-1 0 0,1 0 1,-7 3-1,-5 5-653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17756,'9'6'1880,"-2"-1"-1336,-3-3-256,1 1 873,-4-1-785,0-4-1473,-3-3 993,0-10-240,1-2-168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15635,'-5'-1'103,"-1"1"0,0 0-1,0 0 1,0 0 0,0 1-1,1 0 1,-1 0 0,0 1-1,1 0 1,-1-1-1,1 2 1,0-1 0,-1 1-1,1 0 1,0 0 0,1 0-1,-1 1 1,0-1 0,1 1-1,0 0 1,0 1 0,0-1-1,1 1 1,-1 0 0,1-1-1,0 1 1,0 1 0,1-1-1,0 0 1,0 1 0,0-1-1,0 1 1,1 0-1,-1 11 1,1-15-104,1 1 1,-1 0-1,1 0 1,0-1-1,0 1 0,1 0 1,-1 0-1,1-1 1,-1 1-1,1 0 0,0-1 1,0 1-1,0-1 0,0 1 1,0-1-1,1 1 1,-1-1-1,1 0 0,2 4 1,-1-4 18,0 1 0,0-1 1,0 0-1,1 0 1,-1 0-1,0-1 0,1 1 1,-1-1-1,1 1 0,0-1 1,0-1-1,5 2 1,2-1 88,0 0 0,0-1 0,0-1 0,0 0 0,0 0 0,0-1 0,0 0 0,19-7 0,-17 3 147,0 1-1,0-2 1,18-11 0,-28 15-159,1 0 0,-1 1 0,1-1 0,-1 0 0,0-1 0,0 1 1,0 0-1,0-1 0,-1 0 0,0 0 0,1 1 0,-2-1 0,1-1 0,0 1 0,1-7 0,-2 10-56,-1-1-1,0 0 1,0 1-1,0-1 1,0 0 0,0 1-1,0-1 1,0 0-1,-1 0 1,1 1-1,-1-1 1,1 1 0,-1-1-1,0 0 1,1 1-1,-1-1 1,0 1-1,0-1 1,-2-1 0,0 0-6,1 0 0,-1 1 1,0 0-1,0 0 1,-1 0-1,1 0 0,0 0 1,-7-2-1,-1 0-131,-1 1-1,0 0 0,0 1 1,-19-1-1,26 2-134,-29 1-351,32 0 267,0 0 1,0 0-1,0 0 0,0 0 0,0 1 1,0-1-1,0 1 0,1-1 1,-1 1-1,0 0 0,0 0 0,-3 1 1,6-1 220,-1-1 0,1 1 0,-1 0 0,1-1 0,0 1 0,-1-1 0,1 1 1,-1-1-1,1 0 0,0 1 0,0-1 0,-1 0 0,1 1 0,0-1 0,-1 0 0,1 0 1,0 0-1,0 1 0,1-1 0,18 4-1062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17412,'-6'3'272,"1"1"0,1-1 0,-1 1-1,0-1 1,1 1 0,0 1 0,0-1 0,0 0 0,0 1 0,1 0 0,0 0 0,0 0 0,0 0 0,1 1 0,-4 9 0,5-13-282,1 0 0,-1 1 0,0-1 0,1 1 0,0 0 0,0-1 0,-1 1 0,1-1 0,1 1 0,-1 0 0,0-1 0,1 1 0,-1-1 0,1 1 0,0-1 0,0 0 0,0 1 0,0-1 0,0 0 0,0 1 0,1-1 0,-1 0 0,1 0 0,0 0 0,-1 0 0,1 0 0,0-1 0,0 1 0,0 0 0,0-1 0,1 0 0,-1 1 0,0-1 0,0 0 0,1 0 0,-1 0 0,5 0 0,-2 1 34,1-2 0,0 1 0,-1 0 0,1-1 0,0 0 0,0-1 0,-1 1 0,1-1-1,0 0 1,-1 0 0,1-1 0,-1 0 0,1 0 0,-1 0 0,0-1 0,0 1 0,8-7 0,-3 3 65,0-1 0,-1 0 1,-1-1-1,1 1 1,-1-2-1,0 1 0,12-19 1,-19 25-73,0 0-1,0 0 1,1 1 0,-1-1 0,-1 0 0,1 0-1,0 0 1,0 0 0,-1 0 0,1 0-1,-1 0 1,0-1 0,0 1 0,1 0 0,-1 0-1,-1 0 1,1 0 0,0 0 0,0 0 0,-1 0-1,1-1 1,-1 1 0,0 0 0,-1-3-1,0 4-13,1-1 0,-1 0 0,0 1 0,1-1-1,-1 1 1,0-1 0,0 1 0,0 0 0,0 0-1,0 0 1,-1 0 0,1 0 0,0 1 0,0-1 0,-1 0-1,1 1 1,0 0 0,-1 0 0,1-1 0,0 1-1,-1 1 1,-2-1 0,-1 1-89,0 0 1,1 1-1,-1-1 1,0 1 0,0 0-1,1 1 1,-1-1-1,1 1 1,0 0-1,0 0 1,0 1-1,-9 7 1,13-9-5,-1-1 1,1 1-1,0-1 1,-1 1-1,1 0 1,0 0-1,0-1 1,0 1-1,0 0 1,0 0-1,1 0 0,-1 0 1,0 0-1,1 0 1,0 1-1,-1 2 1,2-3-25,-1 0-1,0 0 1,1 0-1,0 0 1,-1 0 0,1 0-1,0 0 1,0 0-1,0 0 1,0-1-1,1 1 1,-1 0 0,0-1-1,1 1 1,-1 0-1,1-1 1,0 0 0,-1 1-1,5 1 1,1 2-194,1 0 1,-1-1-1,1 0 1,0-1-1,1 1 1,-1-1-1,1-1 1,-1 0-1,15 2 1,-3-3 29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13715,'1'-3'4075,"-9"2"-2218,-11 2-403,11 1-1328,1 2 1,0-1 0,0 1 0,0 0 0,0 0-1,0 1 1,1 0 0,0 0 0,0 1 0,0-1-1,1 1 1,-6 9 0,8-11-137,0 0 0,0 0 0,0 0 0,1 0 0,0 1-1,0-1 1,0 1 0,0 0 0,1-1 0,-1 1 0,1 0 0,1 0 0,-1 0 0,1 0-1,-1 0 1,1 0 0,1 0 0,-1 0 0,1 0 0,2 8 0,-2-10 7,0-1 1,0 0-1,0 0 0,0 0 1,0 0-1,0 0 0,1 0 1,-1 0-1,1 0 1,-1-1-1,1 1 0,0 0 1,0-1-1,0 1 0,0-1 1,0 0-1,0 0 0,0 0 1,0 0-1,0 0 1,0 0-1,1 0 0,-1-1 1,0 1-1,1-1 0,-1 0 1,0 0-1,1 0 1,-1 0-1,1 0 0,-1 0 1,0 0-1,1-1 0,-1 1 1,3-2-1,1 0 30,0 0 0,0-1 0,0 0 0,0 0 0,0 0-1,0-1 1,-1 1 0,0-1 0,0-1 0,0 1 0,7-9 0,-9 9 19,0-1 1,0 1-1,0-1 1,-1 0-1,0 0 1,0 0-1,0 0 0,0 0 1,-1 0-1,0-1 1,0 1-1,-1 0 1,1-7-1,-1 10-79,0 0 0,0-1 0,-1 1 0,1 0 0,0 0 0,-1 0-1,1-1 1,-1 1 0,0 0 0,0 0 0,0 0 0,0 0 0,0 0 0,0 0 0,-1 0 0,1 1 0,-1-1 0,1 0 0,-1 1-1,1-1 1,-1 1 0,0 0 0,0-1 0,0 1 0,0 0 0,0 0 0,0 0 0,0 0 0,0 1 0,0-1 0,0 0-1,-4 0 1,0 0-145,0 1-1,0-1 0,0 1 1,0 0-1,1 0 0,-1 1 1,0 0-1,0 0 0,-9 3 0,-4 4-449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18412,'4'0'1496,"-2"7"-1040,-2 7-192,0 12 665,-2 4-281,1 7-368,1 5-96,1 2-152,2-1-80,1-5-288,4-5-64,-3-8-296,1-3-153,0-16-263,-3-2-1216,-6-13 1751,-4-4-311,-5-7-48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17172,'7'-4'1672,"9"1"-1056,5 0-248,11 0 744,5 0-199,11 0-513,-1 2-400,2-3 104,-8-3-72,-5-2-104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17660,'10'-8'855,"1"0"1,0 1-1,1 0 0,23-9 1,-15 8-515,0 1 1,1 0 0,0 2-1,30-3 1,-45 7-326,0 1 0,0-1 0,-1 2 0,1-1 0,8 2 0,-13-2-16,0 0-1,0 0 1,-1 0-1,1 0 0,0 1 1,-1-1-1,1 0 1,0 0-1,0 1 0,-1-1 1,1 0-1,0 1 0,-1-1 1,1 1-1,-1-1 1,1 1-1,0-1 0,-1 1 1,1-1-1,-1 1 1,0-1-1,1 1 0,-1 0 1,1-1-1,-1 1 1,0 0-1,1 0 0,-1-1 1,0 1-1,0 0 0,0-1 1,0 1-1,0 0 1,0 0-1,1-1 0,-2 1 1,1 0-1,0 0 1,0 0-1,0-1 0,0 1 1,0 0-1,-1-1 1,1 1-1,0 0 0,-1 0 1,1-1-1,0 1 1,-1-1-1,1 1 0,-1 0 1,0 0-1,-7 8-8,-1 1 0,0-2 0,-1 1 1,1-1-1,-2-1 0,1 0 0,-19 10 0,9-5-4,-24 12 15,31-19-37,1 2 1,0 0-1,-21 16 0,33-23 30,0 0 1,0 0-1,-1 0 1,1 0 0,0 1-1,0-1 1,0 0-1,-1 0 1,1 0 0,0 0-1,0 1 1,0-1-1,0 0 1,0 0 0,-1 0-1,1 1 1,0-1-1,0 0 1,0 0-1,0 1 1,0-1 0,0 0-1,0 0 1,0 0-1,0 1 1,0-1 0,0 0-1,0 0 1,0 1-1,0-1 1,0 0 0,0 0-1,0 1 1,0-1-1,0 0 1,0 0-1,0 1 1,0-1 0,0 0-1,0 0 1,1 1-1,-1-1 1,0 0 0,0 0-1,0 0 1,0 0-1,1 1 1,-1-1 0,0 0-1,0 0 1,0 0-1,1 0 1,-1 0-1,0 1 1,0-1 0,1 0-1,-1 0 1,0 0-1,0 0 1,0 0 0,1 0-1,15 2-147,-14-1 140,38 1-303,47 4-405,-76-5 583,-1 1 0,0 0 0,0 1 0,-1 0-1,1 1 1,9 4 0,-18-7 117,0-1 0,0 0 0,0 1 0,0-1 0,0 1 0,0-1 0,-1 1 0,1 0 0,0-1 0,0 1 0,-1 0 0,1-1 0,0 1 0,-1 0 0,1 0 1,-1 0-1,1 0 0,-1 0 0,1-1 0,-1 1 0,0 0 0,1 0 0,-1 0 0,0 0 0,0 0 0,0 1 0,0 0 19,0-1-1,-1 1 1,0-1 0,1 1 0,-1-1 0,0 0 0,1 1 0,-1-1 0,0 0-1,0 0 1,0 0 0,0 0 0,-1 1 0,1-1 0,-1 0 0,-8 6 153,0-1 0,0 0 0,-16 6 0,22-10-103,-20 9 293,0-2 1,-1 0-1,0-1 0,-1-1 1,-36 4-1,60-11-378,1 0 0,0 1 1,-1-1-1,1 0 0,-1-1 0,1 1 1,0 0-1,-1 0 0,1 0 0,-1-1 1,1 1-1,0-1 0,-2 0 0,3 1 27,0 0 1,-1-1-1,1 1 0,0 0 0,0 0 0,-1-1 0,1 1 0,0 0 0,0-1 1,0 1-1,0 0 0,-1-1 0,1 1 0,0 0 0,0-1 0,0 1 1,0 0-1,0-1 0,0 1 0,0-1 0,0 1 0,0 0 0,0-1 0,0 1 1,0 0-1,0-1 0,0 1 0,1 0 0,-1-1 0,0 0 0,2-1-21,-1 0-1,1 0 1,-1-1-1,1 1 0,0 0 1,0 0-1,0 0 1,0 1-1,0-1 0,5-2 1,19-11-286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16564,'11'-8'428,"1"0"0,0 0 0,0 2-1,1-1 1,0 1 0,0 1 0,0 1 0,0 0 0,1 0 0,0 1 0,-1 1 0,26-1 0,-38 3-398,1-1-1,0 1 0,0 0 1,-1 0-1,1 1 0,0-1 1,0 0-1,0 0 0,-1 1 1,1-1-1,0 1 0,-1 0 1,1-1-1,0 1 0,-1 0 1,1 0-1,-1 0 0,0 0 1,1 0-1,-1 0 1,0 1-1,1-1 0,-1 0 1,0 1-1,0-1 0,0 1 1,0-1-1,0 1 0,-1 0 1,1-1-1,0 1 0,-1 0 1,1-1-1,-1 1 0,1 0 1,-1 0-1,0-1 0,0 1 1,0 0-1,0 0 0,0-1 1,0 1-1,-1 0 0,1 0 1,-1-1-1,1 1 0,-1 2 1,-3 6 31,-1-1-1,1 1 1,-1-1 0,-1 0 0,0 0 0,0 0 0,0-1 0,-12 11-1,-7 5 116,-32 25 0,39-35-125,-19 17-17,37-31-38,0 0 0,-1 0-1,1 1 1,0-1 0,0 0 0,-1 0 0,1 1-1,0-1 1,0 0 0,-1 0 0,1 1 0,0-1 0,0 0-1,0 1 1,0-1 0,-1 1 0,1-1 0,0 0 0,0 1-1,0-1 1,0 0 0,0 1 0,0-1 0,0 0-1,0 1 1,0-1 0,0 1 0,0-1 0,0 0 0,0 1-1,1-1 1,-1 0 0,0 1 0,0-1 0,0 0 0,0 1-1,1-1 1,-1 0 0,0 1 0,0-1 0,1 0-1,-1 0 1,0 1 0,0-1 0,1 0 0,-1 0 0,0 1-1,1-1 1,-1 0 0,0 0 0,1 0 0,-1 0 0,0 0-1,1 1 1,-1-1 0,1 0 0,-1 0 0,0 0-1,1 0 1,25 3-543,-25-3 514,98-5-2275,-36 1 1727,-5 2-31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17404,'-4'0'149,"0"-1"0,0 1 1,0 0-1,-1 0 0,1 0 1,0 0-1,0 1 1,0 0-1,0 0 0,0 0 1,0 0-1,0 1 0,0-1 1,0 1-1,1 0 0,-1 0 1,0 0-1,1 1 0,-3 2 1,-4 3 12,1 1 0,0-1 1,0 2-1,1-1 0,-8 12 1,9-10-114,0 0 1,1 0 0,-9 22 0,13-27-53,0-1 0,1 1 0,-1 0 0,1 0 0,0 0 0,1 0 0,0 0 0,0-1 0,0 1 0,1 9 0,0-13 9,0 1 1,-1-1-1,1 0 0,0 0 0,0 1 0,1-1 1,-1 0-1,0 0 0,1 0 0,-1-1 0,1 1 1,0 0-1,-1 0 0,1-1 0,0 1 0,0-1 1,0 0-1,0 1 0,1-1 0,-1 0 0,0 0 1,0 0-1,1-1 0,-1 1 0,0-1 0,1 1 1,-1-1-1,0 0 0,1 1 0,3-2 1,3 1 57,-1 0 1,1-1 0,-1 0 0,0 0 0,1-1-1,-1-1 1,13-4 0,-12 3 32,0-1 0,-1 0 1,0 0-1,0 0 0,0-1 0,0 0 0,-1-1 1,0 0-1,-1 0 0,1 0 0,-1-1 0,6-11 0,-9 14-42,0-1 0,0 1-1,-1-1 1,1 0-1,-1 0 1,-1 0-1,1 0 1,-1-1-1,0 1 1,-1 0-1,1 0 1,-1-1-1,-1 1 1,1 0-1,-1-1 1,0 1-1,0 0 1,-1 0-1,-4-12 1,4 15-67,1 0 1,-1 0-1,0 0 0,0 0 1,0 0-1,0 0 1,0 0-1,-1 1 0,1-1 1,-1 1-1,0 0 0,0 0 1,0 0-1,0 0 1,0 0-1,0 0 0,0 1 1,-1 0-1,1 0 1,0 0-1,-1 0 0,-3-1 1,4 2-94,0 0 1,1 0 0,-1 0-1,0 1 1,1-1 0,-1 0-1,0 1 1,0 0 0,1 0-1,-1-1 1,1 2 0,-1-1-1,1 0 1,-1 0 0,1 1-1,0-1 1,0 1 0,0 0-1,0 0 1,0 0 0,0 0-1,0 0 1,0 0 0,1 0 0,-1 1-1,1-1 1,0 1 0,-2 3-1,2-4 46,1 0 1,-1-1-1,0 1 0,1 0 0,0-1 0,-1 1 0,1 0 1,0-1-1,0 1 0,0 0 0,0 0 0,0-1 1,1 1-1,-1 0 0,0-1 0,1 1 0,-1 0 0,2 2 1,12 11-596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16564,'11'-8'428,"1"0"0,0 0 0,0 2-1,1-1 1,0 1 0,0 1 0,0 1 0,0 0 0,1 0 0,0 1 0,-1 1 0,26-1 0,-38 3-398,1-1-1,0 1 0,0 0 1,-1 0-1,1 1 0,0-1 1,0 0-1,0 0 0,-1 1 1,1-1-1,0 1 0,-1 0 1,1-1-1,0 1 0,-1 0 1,1 0-1,-1 0 0,0 0 1,1 0-1,-1 0 1,0 1-1,1-1 0,-1 0 1,0 1-1,0-1 0,0 1 1,0-1-1,0 1 0,-1 0 1,1-1-1,0 1 0,-1 0 1,1-1-1,-1 1 0,1 0 1,-1 0-1,0-1 0,0 1 1,0 0-1,0 0 0,0-1 1,0 1-1,-1 0 0,1 0 1,-1-1-1,1 1 0,-1 2 1,-3 6 31,-1-1-1,1 1 1,-1-1 0,-1 0 0,0 0 0,0 0 0,0-1 0,-12 11-1,-7 5 116,-32 25 0,39-35-125,-19 17-17,37-31-38,0 0 0,-1 0-1,1 1 1,0-1 0,0 0 0,-1 0 0,1 1-1,0-1 1,0 0 0,-1 0 0,1 1 0,0-1 0,0 0-1,0 1 1,0-1 0,-1 1 0,1-1 0,0 0 0,0 1-1,0-1 1,0 0 0,0 1 0,0-1 0,0 0-1,0 1 1,0-1 0,0 1 0,0-1 0,0 0 0,0 1-1,1-1 1,-1 0 0,0 1 0,0-1 0,0 0 0,0 1-1,1-1 1,-1 0 0,0 1 0,0-1 0,1 0-1,-1 0 1,0 1 0,0-1 0,1 0 0,-1 0 0,0 1-1,1-1 1,-1 0 0,0 0 0,1 0 0,-1 0 0,0 0-1,1 1 1,-1-1 0,1 0 0,-1 0 0,0 0-1,1 0 1,25 3-543,-25-3 514,98-5-2275,-36 1 1727,-5 2-31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98 18220,'-25'16'1098,"-1"1"-409,-25 20 0,45-32-554,0 0-1,0 0 1,1 1 0,0-1 0,0 1-1,1 1 1,-1-1 0,1 0 0,-5 12-1,9-16-111,-1 0 0,0-1 0,1 1 1,-1 0-1,1 0 0,-1 0 0,1-1 0,0 1 0,0 0 0,0 0 0,0 0 0,0 0 0,0-1 0,1 1 0,-1 0 0,1 0 0,-1 0 0,1-1 0,0 1 0,-1 0 0,1-1 0,1 3 0,1-2-14,-1 1 0,0-1 0,0 0 0,1 0 0,-1-1 0,1 1 0,0 0 0,0-1 0,-1 0 0,1 0 0,0 1 0,4-1 0,5 2-2,0-1 0,1 0 0,-1-1 0,1 0 0,21-3 0,-25 1 39,1 0 1,-1-1-1,0 0 1,1-1 0,-1 0-1,0 0 1,0-1 0,-1 0-1,1-1 1,-1 0-1,10-8 1,-12 9 13,-1-1-1,0 1 0,0-2 1,-1 1-1,0 0 1,0-1-1,0 0 0,0 0 1,-1 0-1,0 0 1,0-1-1,-1 1 1,0-1-1,0 1 0,0-1 1,0-10-1,-1 10-6,0-1-1,-1 0 0,0 1 1,0-1-1,-1 1 1,0-1-1,-1 1 1,1-1-1,-2 1 1,1 0-1,-1 0 0,-5-11 1,6 14-67,-1 1 0,0-1 0,1 1 1,-1 0-1,0 0 0,0 0 0,-1 0 1,1 1-1,-1-1 0,1 1 0,-1 0 0,0 0 1,0 0-1,0 1 0,0-1 0,0 1 0,0 0 1,0 0-1,0 0 0,0 1 0,-1 0 0,1-1 1,-8 2-1,-2 1-67,0 1 0,1 0-1,-1 1 1,1 1 0,0 0 0,0 1 0,-16 9-1,6-3-79,-20 9-99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16107,'420'-120'5741,"-217"79"-5559,239-16 1,218-40-2288,-653 96 2075,11-3-93,0 1-1,31-2 1,-74-8-1294,8 6 1106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16700,'0'1'76,"1"-1"1,0 0 0,0 1 0,0-1 0,-1 1 0,1-1-1,0 1 1,0 0 0,-1-1 0,1 1 0,-1 0 0,1-1 0,0 1-1,-1 0 1,1 0 0,-1-1 0,0 1 0,1 0 0,-1 0-1,0 0 1,1 0 0,-1 0 0,0 0 0,0-1 0,0 1-1,0 1 1,2 33 561,-1-19-368,0 4-198,-1-13-52,1 0 1,-1 0 0,1 0-1,0 0 1,1 0 0,-1 0-1,1-1 1,1 1 0,4 8-1,-6-13-14,0-1-1,0 0 0,0 0 1,0-1-1,0 1 1,0 0-1,0 0 1,0-1-1,1 1 0,-1 0 1,0-1-1,1 1 1,-1-1-1,0 0 0,1 1 1,-1-1-1,1 0 1,-1 0-1,0 0 0,1 0 1,-1 0-1,1 0 1,-1 0-1,0 0 0,1-1 1,-1 1-1,0-1 1,1 1-1,-1-1 0,2 0 1,5-3 20,0 0 0,0-1 0,12-9 0,-14 9-12,62-48 123,-43 32-71,1 1-1,36-22 1,-60 41-62,0 0 0,0 0 0,0 0 0,0 0 0,0 1 0,0-1 0,0 0 0,0 1 0,0-1 0,0 1 0,0 0 0,0 0 0,3 0 0,-4 0 0,0 1 0,-1-1 0,1 1 0,0-1 0,-1 1 0,1-1 1,-1 1-1,1-1 0,0 1 0,-1 0 0,1-1 0,-1 1 0,0 0 0,1-1 0,-1 1 0,0 0 0,1 0 1,-1-1-1,0 1 0,0 0 0,0 0 0,1 0 0,-1-1 0,0 1 0,0 0 0,0 0 0,0 0 1,-1 0-1,1-1 0,0 1 0,0 0 0,0 0 0,-1 1 0,-6 32-157,-20 62 1,26-93 62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16115,'0'0'84,"0"0"0,0-1 0,0 1 0,0 0 0,0 0 0,0-1 0,0 1-1,0 0 1,0-1 0,0 1 0,0 0 0,0-1 0,-1 1 0,1 0 0,0 0-1,0-1 1,0 1 0,0 0 0,0 0 0,-1-1 0,1 1 0,0 0-1,0 0 1,0-1 0,-1 1 0,1 0 0,0 0 0,0 0 0,-1-1 0,1 1-1,0 0 1,0 0 0,-1 0 0,1 0 0,-1 0 0,-16-2 1531,-19 6-480,15 1-1059,0 1 1,0 0-1,0 2 1,1 1-1,0 0 1,-34 23-1,42-24-77,1 0 0,0 1 0,0 0 0,1 1-1,1 0 1,-1 0 0,1 1 0,1 0 0,0 1 0,1 0-1,-11 24 1,16-31-5,0 1 0,1-1-1,-1 1 1,1-1 0,0 1-1,1 0 1,-1-1 0,1 1 0,1 0-1,-1-1 1,1 1 0,0 0 0,0-1-1,0 1 1,3 5 0,-2-6-1,0-1-1,0 0 1,1 0 0,-1 0 0,1 0-1,0 0 1,1 0 0,-1-1 0,0 0 0,1 0-1,0 0 1,0 0 0,0 0 0,0-1 0,0 1-1,0-1 1,1 0 0,4 1 0,5 1-84,0 0-1,0-1 1,0-1 0,0 0 0,0-1 0,0-1 0,0 0 0,0-1-1,0 0 1,0-1 0,0-1 0,0 0 0,0-1 0,-1-1-1,0 0 1,0 0 0,0-1 0,-1-1 0,20-14 0,-1-7-219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 12275,'50'-19'3600,"-29"12"335,-21 7-3890,-1 0 1,1 0-1,0 0 1,0 0-1,0 0 1,0 0-1,0 0 1,0-1 0,-1 1-1,1 0 1,0 0-1,0 0 1,0 0-1,0 0 1,0 0-1,0-1 1,0 1-1,0 0 1,0 0 0,0 0-1,0 0 1,0 0-1,0-1 1,0 1-1,0 0 1,0 0-1,0 0 1,0 0 0,0-1-1,0 1 1,0 0-1,0 0 1,0 0-1,0 0 1,0 0-1,0-1 1,0 1 0,0 0-1,0 0 1,0 0-1,1 0 1,-1 0-1,0 0 1,0 0-1,0-1 1,0 1-1,0 0 1,0 0 0,0 0-1,1 0 1,-1 0-1,0 0 1,0 0-1,0 0 1,0 0-1,0 0 1,1 0 0,-1 0-1,0 0 1,0 0-1,-13-4 624,-5 4-558,0 1 0,1 0-1,-1 2 1,0 0 0,1 1 0,0 0-1,0 2 1,0 0 0,0 1 0,-28 16 0,34-16-120,0 0 0,0 1 0,1 1 1,0-1-1,0 2 0,-13 16 0,17-18 14,1-1 1,1 1-1,-1-1 0,1 1 0,1 1 0,0-1 0,0 0 0,0 1 0,1-1 0,-2 15 1,3-18-7,1 1 0,0-1 0,0 0 0,0 1 1,1-1-1,0 1 0,0-1 0,0 0 1,0 0-1,1 0 0,0 0 0,0 0 0,0 0 1,1 0-1,4 5 0,-3-4-22,0-1-1,1 0 1,0-1-1,0 1 1,1-1-1,-1 0 1,1 0 0,0-1-1,0 1 1,12 4-1,-5-4-218,0 0-1,0-1 0,1 0 1,-1-1-1,1-1 0,-1 0 1,1 0-1,-1-2 0,1 0 1,-1 0-1,23-6 1,-20 3-38,-1-2 1,1 0 0,21-12 0,1-7-425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19692,'0'2'1585,"3"1"-1249,0-2-144,1 1 232,2-2-440,0 1 184,-1 0-168,3 5-168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19156,'-5'19'1985,"2"-7"-1417,0-15-352,1-4 944,2-6-1024,-1-3-600,2-6 456,2 1-216,0-2-168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471 153 11058,'3'-8'471,"0"4"-327,-1-1-1,0 1 1,0-1-1,-1 0 1,1 0-1,-1 1 1,0-1-1,-1 0 1,1 0 0,-1 0-1,0 0 1,0 0-1,-1-5 1,1 6-67,-1 1 1,0 0-1,0-1 1,0 1-1,0 0 1,0 0-1,-1 0 1,1 0-1,-1 0 1,0 0-1,0 0 1,0 0-1,0 1 1,0-1 0,-1 1-1,1 0 1,-4-3-1,2 3-21,0-1-1,0 1 1,-1 0-1,1 1 1,0-1-1,-1 1 1,0 0-1,1 0 1,-1 0-1,0 0 1,-5 1-1,1 0-48,0 0 0,-1 1 0,1 1 0,0-1 0,1 1 0,-1 1 0,0 0 0,1 0-1,-1 0 1,1 1 0,0 1 0,-11 7 0,0 4-18,1 0-1,1 2 1,1 0-1,0 1 1,1 1 0,-13 22-1,2 5 8,-36 83 0,51-103 9,1 0 0,1 1 0,2 0 0,1 1 0,1 0 0,-2 36 0,6-50 0,2 0 1,-1 0 0,2 0-1,0 0 1,1 0 0,0 0 0,1 0-1,1-1 1,0 0 0,1 0 0,1 0-1,0-1 1,16 23 0,-19-31-3,0 1 0,1-1-1,-1 0 1,1 0 0,1-1 0,-1 0 0,0 1 0,1-2 0,0 1 0,0-1 0,0 0 0,12 4 0,-13-6 12,1 1 0,-1-2 1,1 1-1,0-1 0,0 1 1,-1-2-1,1 1 0,0-1 0,-1 1 1,1-2-1,-1 1 0,1-1 1,-1 1-1,1-1 0,9-6 0,18-13 207,-2-1 0,0-1-1,-1-2 1,27-29-1,-45 43-123,13-13 153,0-2-1,-1-1 0,-2 0 1,0-2-1,-2 0 1,16-34-1,-28 48-244,-2 0-1,0 0 0,0-1 1,-1 0-1,-1 0 1,-1 0-1,0 0 0,-1-1 1,-1 1-1,0-1 0,-2 1 1,0-1-1,0 0 0,-2 1 1,-4-18-1,4 21-99,-1 0 0,-1 0 1,0 0-1,-1 1 0,0-1 0,-1 1 0,0 1 0,-1 0 1,0 0-1,-17-17 0,-12-4-298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15067,'16'-8'1409,"7"-6"-1065,13-12-144,8-4 512,9-10-288,7-1-72,8-5-136,2 0-48,-4 3-160,-6 6-88,-7 9-232,-7 4-136,-12 7 2160,-5 0-1704,-20 5 96,-9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15443,'-9'4'174,"1"1"-1,-1-1 0,1 2 0,0-1 0,0 1 1,0 1-1,1-1 0,0 1 0,-6 8 0,-9 13-11,-21 36 0,22-32-75,0-2-80,1 1-1,2 0 0,1 1 0,-19 53 0,35-83-8,0 1 0,0 0 0,0 0 0,1 0 0,-1 0 0,1 0 0,0 0 0,0 0 0,0 0 0,0 0 0,0 0 0,0 0 0,1 0 0,0 0 0,-1 0 0,1 0 0,0-1 0,1 1 0,-1 0 0,0 0 0,1-1 0,-1 1 0,1-1 0,0 1 0,0-1 1,0 0-1,0 0 0,0 0 0,1 0 0,-1 0 0,0 0 0,1-1 0,0 1 0,-1-1 0,1 0 0,0 1 0,0-1 0,0 0 0,-1-1 0,7 2 0,4 0 30,0-1 1,-1-1-1,1 1 0,0-2 1,0 0-1,19-4 1,78-25-63,-74 19 45,14-5-23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17404,'-4'0'149,"0"-1"0,0 1 1,0 0-1,-1 0 0,1 0 1,0 0-1,0 1 1,0 0-1,0 0 0,0 0 1,0 0-1,0 1 0,0-1 1,0 1-1,1 0 0,-1 0 1,0 0-1,1 1 0,-3 2 1,-4 3 12,1 1 0,0-1 1,0 2-1,1-1 0,-8 12 1,9-10-114,0 0 1,1 0 0,-9 22 0,13-27-53,0-1 0,1 1 0,-1 0 0,1 0 0,0 0 0,1 0 0,0 0 0,0-1 0,0 1 0,1 9 0,0-13 9,0 1 1,-1-1-1,1 0 0,0 0 0,0 1 0,1-1 1,-1 0-1,0 0 0,1 0 0,-1-1 0,1 1 1,0 0-1,-1 0 0,1-1 0,0 1 0,0-1 1,0 0-1,0 1 0,1-1 0,-1 0 0,0 0 1,0 0-1,1-1 0,-1 1 0,0-1 0,1 1 1,-1-1-1,0 0 0,1 1 0,3-2 1,3 1 57,-1 0 1,1-1 0,-1 0 0,0 0 0,1-1-1,-1-1 1,13-4 0,-12 3 32,0-1 0,-1 0 1,0 0-1,0 0 0,0-1 0,0 0 0,-1-1 1,0 0-1,-1 0 0,1 0 0,-1-1 0,6-11 0,-9 14-42,0-1 0,0 1-1,-1-1 1,1 0-1,-1 0 1,-1 0-1,1 0 1,-1-1-1,0 1 1,-1 0-1,1 0 1,-1-1-1,-1 1 1,1 0-1,-1-1 1,0 1-1,0 0 1,-1 0-1,-4-12 1,4 15-67,1 0 1,-1 0-1,0 0 0,0 0 1,0 0-1,0 0 1,0 0-1,-1 1 0,1-1 1,-1 1-1,0 0 0,0 0 1,0 0-1,0 0 1,0 0-1,0 0 0,0 1 1,-1 0-1,1 0 1,0 0-1,-1 0 0,-3-1 1,4 2-94,0 0 1,1 0 0,-1 0-1,0 1 1,1-1 0,-1 0-1,0 1 1,0 0 0,1 0-1,-1-1 1,1 2 0,-1-1-1,1 0 1,-1 0 0,1 1-1,0-1 1,0 1 0,0 0-1,0 0 1,0 0 0,0 0-1,0 0 1,0 0 0,1 0 0,-1 1-1,1-1 1,0 1 0,-2 3-1,2-4 46,1 0 1,-1-1-1,0 1 0,1 0 0,0-1 0,-1 1 0,1 0 1,0-1-1,0 1 0,0 0 0,0 0 0,0-1 1,1 1-1,-1 0 0,0-1 0,1 1 0,-1 0 0,2 2 1,12 11-596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15491,'6'1'1561,"3"4"-1169,-9 11-176,-9 5 832,-1 8-736,0 4-64,3 2-32,0-2-144,4-1-136,0-2-48,3-7-168,0-3-120,-2-13-248,2-5-552,-4-14 880,-3-4-145,-4-6-103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15019,'-3'-6'1457,"6"4"-881,6-3-240,9 0 752,8-3-240,10 0-248,7 1-120,4-2-192,4 2-136,-4 0-448,-1 2-288,-6 0 488,-9 3-80,-8 4-112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14787,'3'0'1609,"11"-7"-857,5-1-312,8-4 1048,5 1-528,5 1-360,0 1-175,4 2-522,-3 1-327,-1 3 1145,-2-2-745,-4 3-48,0-1-24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15363,'-3'-3'1577,"-2"6"-1009,1 4-288,-2 4 1240,-1 4-728,-1 3-576,0 4-200,1 4-408,2-2-120,3-1-152,1-4-40,2-5-144,2-5 896,4-11-416,2-4-24,2-9 207</inkml:trace>
  <inkml:trace contextRef="#ctx0" brushRef="#br0" timeOffset="1">81 13 17724,'-6'-10'1560,"3"7"-1128,0 3-224,3 3 480,0 3-536,5 4 1481,0-2-1457,8 5-72,2 4 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15243,'21'2'1385,"-15"1"-889,-6 2-200,-12 5 648,-5 3-160,-6 6-264,-1 1-136,-2 1-168,-1 2-24,1 0-88,3-1-8,6-5-160,0-3-144,4-7-448,0-4-152,3-7 616,-1-5-128,5-8-136</inkml:trace>
  <inkml:trace contextRef="#ctx0" brushRef="#br0" timeOffset="1">50 15 15091,'8'1'1208,"1"8"-847,2 2-153,6 5 504,2 0-192,7 5-256,5 1-120,1-2-248,1 0-160,-3-6-280,-3-2 424,-5-7-40,-1-2-96,-4-6-112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14987,'-5'20'520,"0"0"-1,1 1 1,2-1-1,0 1 1,1 0-1,2 34 1,0 5-127,-1-48-334,-1-4-30,1 0-1,0 0 1,0 1-1,1-1 1,0 0-1,0 0 1,4 11-1,-4-18-5,0 0 0,-1 0 0,1 0 0,0 0 0,0 0-1,0-1 1,0 1 0,0 0 0,0-1 0,0 1 0,0-1 0,0 1 0,0-1 0,0 1-1,0-1 1,0 0 0,0 1 0,0-1 0,0 0 0,1 0 0,-1 0 0,0 0-1,0 0 1,0 0 0,0 0 0,0 0 0,1-1 0,-1 1 0,0 0 0,0-1 0,2 0-1,41-18 536,-37 16-458,25-13 505,58-41 1,-74 46-623,-1-2 1,0 0 0,-1 0 0,0-2 0,14-19-1,-26 32-13,-1 1-1,1-1 1,-1 0-1,0 0 1,1 0-1,-1 0 1,0 0-1,0 0 0,-1 0 1,1 0-1,0 0 1,-1 0-1,1 0 1,-1 0-1,0-1 1,1 1-1,-1 0 1,0 0-1,0 0 1,-1-1-1,1 1 0,0 0 1,-1 0-1,1 0 1,-1 0-1,0-1 1,0 1-1,0 0 1,-1-2-1,-14-8-288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13923,'4'3'135,"0"0"0,1 0 0,0-1 0,0 0 1,-1 1-1,1-2 0,0 1 0,1 0 0,-1-1 0,0 0 0,0-1 0,7 1 1,11 0-597,34-3 0,-37 0 299,-5 1 67,2 1-338,0-1 1,0 0 0,-1-1 0,1-2-1,-1 1 1,1-2 0,19-7-1,-25 2 1836,-11 10-1356,0 0 0,0 0 0,0 0 1,0 0-1,0-1 0,0 1 0,-1 0 0,1 0 1,0 0-1,0 0 0,0-1 0,0 1 0,0 0 1,-1 0-1,1 0 0,0 0 0,0 0 0,0 0 1,-1-1-1,1 1 0,0 0 0,0 0 0,0 0 0,-1 0 1,1 0-1,0 0 0,0 0 0,0 0 0,-1 0 1,1 0-1,0 0 0,0 0 0,0 0 0,-1 0 1,1 0-1,-2 1 74,0-1 0,-1 0 0,1 0 0,0 1 0,0-1 0,0 1 0,0 0 0,0 0-1,0-1 1,0 1 0,-4 3 0,5-3-100,-1 0-1,1 0 1,0 1 0,-1-1-1,1 0 1,0 1-1,0-1 1,0 1-1,0-1 1,0 1-1,1-1 1,-1 1 0,0 0-1,1-1 1,-1 1-1,1 0 1,-1-1-1,1 1 1,0 0-1,0 0 1,0 0 0,0-1-1,0 1 1,0 0-1,1 3 1,0-4 23,0 0 1,-1 1-1,1-1 0,0 0 1,0 0-1,0 0 0,0 0 1,0 0-1,0 0 0,1 0 1,-1 0-1,0 0 0,0 0 1,1-1-1,-1 1 0,0 0 1,1-1-1,-1 1 1,1-1-1,-1 1 0,1-1 1,-1 0-1,1 0 0,-1 0 1,1 0-1,-1 0 0,1 0 1,-1 0-1,1 0 0,-1-1 1,2 1-1,2-1 91,1-1 0,-1 1 1,0-1-1,0 1 0,0-1 0,0-1 0,0 1 1,-1-1-1,1 0 0,-1 0 0,0 0 0,0-1 1,0 1-1,0-1 0,0 0 0,-1 0 0,1 0 1,-1-1-1,0 1 0,-1-1 0,1 0 0,-1 0 1,3-7-1,-5 11-171,0 0 1,0 0 0,0 0 0,0 0-1,0 0 1,0 0 0,0 0-1,-1 1 1,1-1 0,0 0 0,0 0-1,-1 0 1,1 0 0,-1 0-1,1 1 1,0-1 0,-1 0 0,0 0-1,1 1 1,-1-1 0,1 0-1,-1 1 1,0-1 0,0 0 0,1 1-1,-1-1 1,0 1 0,0-1-1,1 1 1,-1 0 0,0-1 0,0 1-1,0 0 1,0 0 0,0-1-1,0 1 1,0 0 0,0 0 0,1 0-1,-1 0 1,0 0 0,0 0-1,0 1 1,0-1 0,0 0 0,0 0-1,-1 1 1,2-1 21,0 0 1,0 0-1,0 0 0,1 0 0,-1 0 0,0 0 1,0 0-1,0 1 0,0-1 0,0 0 0,0 0 1,0 0-1,0 0 0,0 0 0,0 0 0,0 0 1,0 0-1,0 0 0,0 0 0,0 1 1,0-1-1,0 0 0,1 0 0,-1 0 0,0 0 1,0 0-1,0 0 0,0 0 0,0 0 0,0 1 1,-1-1-1,1 0 0,0 0 0,0 0 0,0 0 1,0 0-1,0 0 0,0 0 0,0 0 1,0 0-1,0 1 0,0-1 0,0 0 0,0 0 1,0 0-1,0 0 0,0 0 0,0 0 0,0 0 1,-1 0-1,1 0 0,0 0 0,0 0 0,0 0 1,0 0-1,12 4-518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15403,'-8'1'195,"-1"0"1,1 1-1,0-1 0,0 2 0,0-1 1,0 1-1,0 0 0,1 1 0,0 0 0,-1 0 1,1 1-1,1-1 0,-1 2 0,1-1 0,-7 7 1,12-11-169,1-1 1,-1 1 0,0 0 0,0 0 0,1 0 0,-1 0 0,1 0 0,-1 0-1,1 0 1,-1 0 0,1 0 0,-1 0 0,1 0 0,0 0 0,0 0-1,-1 0 1,1 1 0,0-1 0,0 0 0,0 0 0,0 0 0,0 0 0,1 2-1,0-1-13,0-1 1,0 0-1,-1 0 0,1 0 0,0 0 0,0 0 0,1 0 0,-1 0 0,0-1 0,0 1 0,0 0 1,1-1-1,-1 1 0,0 0 0,0-1 0,3 1 0,7 1-13,0 0-1,1 0 1,19 0-1,-23-2 31,27 1-9,-22-2-17,-1 1-1,1 1 0,-1 0 0,0 0 0,0 2 0,13 3 0,-25-6-5,0 0 0,1 0 0,-1 0 0,0 0 0,0 0 0,1 0 0,-1 0 0,0 0 0,0 0 0,1 1 0,-1-1 0,0 0 0,0 0 0,1 0 0,-1 0 0,0 1 0,0-1 0,0 0 0,1 0 0,-1 0 0,0 1 0,0-1 0,0 0 0,0 0 0,0 1 0,1-1 0,-1 0 0,0 0 0,0 1 0,0-1 0,0 0 0,0 1 0,0-1 0,0 0 0,0 0 0,0 1 0,0-1 0,0 0 0,0 0 0,0 1 0,-11 9-28,-20 6-6,31-16 34,-1 0 1,-20 11-48,-2-2 1,1-1-1,-1 0 0,-41 7 1,64-15 74,0 0 1,-1 0-1,1 0 1,0 0-1,0 0 1,-1 1-1,1-1 1,0 0-1,0 0 1,-1 0-1,1 0 1,0 0-1,-1 0 1,1 0-1,0 0 1,-1 0-1,1 0 1,0 0-1,0 0 1,-1 0-1,1 0 1,0 0-1,-1-1 1,1 1-1,0 0 1,0 0 0,-1 0-1,1 0 1,0 0-1,0-1 1,-1 1-1,1 0 1,0 0-1,0 0 1,0-1-1,-1 1 1,1 0-1,0 0 1,0-1-1,0 1 1,0 0-1,0 0 1,0-1-1,-1 1 1,1 0-1,0-1 1,0 1-1,9-13 236,6-1-9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15275,'-4'17'1056,"-13"30"-1,2-2-389,13-38-592,-16 47 223,3 1 0,3 1 0,-8 75-1,20-130-294,0 1-1,0-1 0,0 1 0,0-1 1,0 1-1,0-1 0,0 1 0,0-1 0,0 1 1,1-1-1,-1 1 0,1-1 0,-1 1 0,1-1 1,0 1-1,0-1 0,-1 0 0,1 1 1,0-1-1,2 2 0,-2-3 1,0 0 0,0 1-1,0-1 1,1 0 0,-1 0 0,0 0 0,0 0 0,1 0-1,-1 0 1,0 0 0,1 0 0,-1 0 0,0 0 0,0-1-1,0 1 1,1-1 0,-1 1 0,0-1 0,0 1-1,0-1 1,0 1 0,0-1 0,0 0 0,0 0 0,0 0-1,1-1 1,13-11-3,0-2 0,-1 1 0,-1-2 0,0 0-1,-1 0 1,16-30 0,-22 35-20,-5 10-4,-2 4 21,0-1 0,0 1 0,1 0 0,0-1 0,-1 1 0,1 0 0,1 5-1,0-4 4,0 0-1,0 0 1,1 0-1,-1 0 1,1-1-1,0 1 1,0-1-1,0 1 0,1-1 1,-1 0-1,1 0 1,0 0-1,0 0 1,0 0-1,0-1 1,0 1-1,1-1 0,-1 0 1,1 0-1,0 0 1,-1 0-1,8 1 1,3 2 2,1-1 0,0 0 0,0-1 0,27 2 0,-10-4 110,0-1 1,0-1-1,0-1 1,43-10-1,-63 8 454,-29 7-98,12-1-400,0-1 0,0 1 0,0 1 0,0-1 0,0 1-1,1-1 1,-1 1 0,1 1 0,-8 6 0,12-10-66,0 1 1,0-1 0,0 0 0,0 0-1,0 1 1,0-1 0,0 0-1,0 0 1,0 1 0,0-1 0,0 0-1,0 0 1,0 1 0,0-1 0,0 0-1,0 0 1,1 1 0,-1-1 0,0 0-1,0 0 1,0 0 0,0 1-1,0-1 1,1 0 0,-1 0 0,0 0-1,0 1 1,0-1 0,1 0 0,-1 0-1,0 0 1,0 0 0,0 0 0,1 0-1,-1 1 1,0-1 0,1 0-1,10 3 30,5-1-21,0 0 0,0-1 0,0-1 0,28-4 0,65-16-423,-28 5-410,-81 15 808,0 0-1,0 0 1,0 0-1,0 0 1,0 0-1,0 0 1,0 0 0,0 0-1,0 0 1,0 0-1,0 1 1,0-1-1,0 0 1,0 0 0,0 0-1,0 0 1,0 0-1,0 0 1,0 0-1,0 0 1,0 0 0,0 0-1,0 0 1,0 1-1,0-1 1,0 0-1,0 0 1,0 0-1,0 0 1,0 0 0,0 0-1,0 0 1,0 0-1,0 0 1,1 0-1,-1 0 1,0 0 0,0 0-1,0 0 1,0 0-1,0 0 1,0 1-1,0-1 1,0 0 0,0 0-1,0 0 1,-12 9-330,-5 4 99,13-7 159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12683,'3'-4'245,"-1"0"0,-1-1-1,1 1 1,0-1 0,-1 0 0,1-5 0,-2 9-215,0 0 0,0 0 0,0-1-1,0 1 1,0 0 0,-1 0 0,1 0-1,0 0 1,-1-1 0,1 1 0,0 0 0,-1 0-1,0 0 1,1 0 0,-1 0 0,0 0 0,1 0-1,-1 0 1,0 1 0,0-1 0,0 0 0,1 0-1,-1 0 1,0 1 0,0-1 0,0 1-1,0-1 1,-1 1 0,1-1 0,-1 0 0,-3 0 97,0 0 0,-1 0 1,1 0-1,0 0 0,0 1 0,-1 0 1,1 0-1,0 0 0,0 1 1,-1-1-1,1 1 0,0 1 1,0-1-1,0 1 0,-8 3 1,-1 2-90,1 0 0,0 1 0,0 0 0,-15 13 0,6-1-64,0 1 0,1 1 0,2 1 0,0 0 0,2 2 0,0 0 1,2 1-1,1 0 0,1 1 0,1 1 0,1 0 0,2 1 0,0 0 0,3 0 0,0 1 1,-2 33-1,8-55 26,0 1 1,0-1 0,1 1 0,0-1 0,0 1 0,1-1-1,0 1 1,0-1 0,7 14 0,-6-17 21,-1-1 1,1 0 0,-1 0-1,1-1 1,1 1-1,-1-1 1,0 1 0,1-1-1,0 0 1,-1 0-1,1-1 1,0 1 0,1-1-1,-1 0 1,0 0-1,1 0 1,-1-1 0,1 1-1,5 0 1,4 0 72,0-1 0,0 0 0,0-1 0,-1 0 0,1-1 1,0-1-1,0 0 0,0-1 0,-1 0 0,1-2 0,-1 1 0,17-9 0,-14 5 56,0-1-1,0 0 1,0-1-1,-1-1 1,-1 0-1,0-1 1,0-1-1,22-27 1,-32 35-154,0-1 0,0 1 0,-1-1 1,0 0-1,0 0 0,0 0 0,-1 0 0,0-1 0,0 1 0,-1-1 1,1 1-1,-1-1 0,-1 1 0,1-1 0,-1 0 0,0 1 0,-3-14 1,0 10-223,0-1 0,0 1 0,-1 0 0,-1 0 0,0 0 1,0 1-1,-1 0 0,0 0 0,-1 0 0,-8-9 0,3 5-27,-1 1 0,0 0-1,-1 0 1,-16-10 0,-11-3-606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98 18220,'-25'16'1098,"-1"1"-409,-25 20 0,45-32-554,0 0-1,0 0 1,1 1 0,0-1 0,0 1-1,1 1 1,-1-1 0,1 0 0,-5 12-1,9-16-111,-1 0 0,0-1 0,1 1 1,-1 0-1,1 0 0,-1 0 0,1-1 0,0 1 0,0 0 0,0 0 0,0 0 0,0 0 0,0-1 0,1 1 0,-1 0 0,1 0 0,-1 0 0,1-1 0,0 1 0,-1 0 0,1-1 0,1 3 0,1-2-14,-1 1 0,0-1 0,0 0 0,1 0 0,-1-1 0,1 1 0,0 0 0,0-1 0,-1 0 0,1 0 0,0 1 0,4-1 0,5 2-2,0-1 0,1 0 0,-1-1 0,1 0 0,21-3 0,-25 1 39,1 0 1,-1-1-1,0 0 1,1-1 0,-1 0-1,0 0 1,0-1 0,-1 0-1,1-1 1,-1 0-1,10-8 1,-12 9 13,-1-1-1,0 1 0,0-2 1,-1 1-1,0 0 1,0-1-1,0 0 0,0 0 1,-1 0-1,0 0 1,0-1-1,-1 1 1,0-1-1,0 1 0,0-1 1,0-10-1,-1 10-6,0-1-1,-1 0 0,0 1 1,0-1-1,-1 1 1,0-1-1,-1 1 1,1-1-1,-2 1 1,1 0-1,-1 0 0,-5-11 1,6 14-67,-1 1 0,0-1 0,1 1 1,-1 0-1,0 0 0,0 0 0,-1 0 1,1 1-1,-1-1 0,1 1 0,-1 0 0,0 0 1,0 0-1,0 1 0,0-1 0,0 1 0,0 0 1,0 0-1,0 0 0,0 1 0,-1 0 0,1-1 1,-8 2-1,-2 1-67,0 1 0,1 0-1,-1 1 1,1 1 0,0 0 0,0 1 0,-16 9-1,6-3-79,-20 9-99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11739,'33'84'2149,"56"105"1,60 70-1323,-128-220-859,-14-25 2,0 0-1,15 20 0,-22-34 32,0 1 0,0-1 1,0 0-1,0 0 0,1 0 0,-1 1 0,0-1 0,0 0 1,0 0-1,0 0 0,0 0 0,1 1 0,-1-1 1,0 0-1,0 0 0,0 0 0,1 0 0,-1 0 1,0 0-1,0 0 0,0 1 0,1-1 0,-1 0 1,0 0-1,0 0 0,0 0 0,1 0 0,-1 0 1,0 0-1,0 0 0,1 0 0,-1 0 0,0 0 1,0 0-1,0 0 0,1 0 0,-1 0 0,0-1 1,0 1-1,0 0 0,1 0 0,-1 0 0,0 0 1,0 0-1,0 0 0,1-1 0,-1 1 0,0 0 1,0 0-1,0 0 0,0 0 0,0-1 0,1 1 1,-1 0-1,0 0 0,0 0 0,0-1 0,0 1 1,3-17-18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12795,'-1'1'52,"0"-1"0,0 0 0,0 1 0,0-1 0,0 1 0,0 0 0,1-1 0,-1 1 0,0-1 0,0 1 0,0 0 0,1 0 0,-1 0 0,1-1 0,-1 1 0,0 0 0,1 0 0,0 0 0,-1 0 0,1 0 0,-1 0 0,1 0 0,0 0 0,0 0 0,0 0 0,0 0 0,-1 0 0,1 0 0,1 0 0,-1 0 0,0 0 0,0 0 0,0 0 0,0 0 0,1 0 0,-1 0 0,0 0 0,2 2 0,-2-2 19,1 0 0,-1 1 0,1-1 0,0 0 0,0 1 0,0-1 0,0 0 0,0 0 0,0 0 0,0 0 0,0 0 0,0 0 0,1 0 0,-1 0 0,0 0 0,1 0 0,-1-1 0,0 1 0,1-1 0,-1 1 0,1-1 0,-1 1 0,1-1 0,-1 0 0,4 0 0,-3 0 15,0-1 0,-1 1 0,1-1 0,0 0 0,-1 0 0,1 0 0,0 0-1,-1 0 1,1 0 0,-1 0 0,1-1 0,-1 1 0,0-1 0,2-1 0,18-26 474,-17 21-394,13-21 68,-2 0 1,-1-1-1,-1-1 1,11-42-1,-7 21-202,-17 52-32,0-1-1,0 1 1,0-1-1,1 1 0,-1-1 1,0 1-1,0-1 1,0 1-1,1-1 1,-1 1-1,0 0 0,0-1 1,1 1-1,-1-1 1,0 1-1,1 0 1,-1-1-1,1 1 1,-1-1-1,1 1 0,-1 0 1,0 0-1,1-1 1,-1 1-1,1 0 1,-1 0-1,1 0 0,-1 0 1,1-1-1,-1 1 1,1 0-1,-1 0 1,1 0-1,0 0 1,-1 0-1,1 0 0,-1 0 1,1 0-1,-1 1 1,1-1-1,-1 0 1,1 0-1,-1 0 0,1 0 1,-1 1-1,1-1 1,-1 0-1,0 1 1,2 0-1,21 22-31,-17-16 2,124 124-903,-90-95 792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15211,'-14'43'401,"1"1"-1,3 0 1,1 1-1,2 1 1,3-1-1,0 56 1,6-88-123,1-11 359,-2-4-572,-1 1 1,1-1 0,0 1-1,-1 0 1,1-1 0,-1 0-1,0 1 1,1-1 0,-1 1-1,0-1 1,0-1 0,21-417 1390,-20 408-1509,2 9-1,5 16-38,-1 1 64,-4-9 12,1 0-1,0 0 1,-1 0-1,2-1 1,-1 1 0,0-1-1,1 0 1,0 0-1,0-1 1,0 1 0,0-1-1,7 3 1,-9-5 12,0 0 0,0-1 0,1 1-1,-1-1 1,0 1 0,0-1 0,0 0 0,0 0 0,0 0 0,1-1 0,-1 1 0,0-1 0,0 1 0,0-1 0,0 0 0,0 0 0,0-1 0,0 1 0,-1-1 0,1 1 0,0-1 0,-1 0 0,1 0-1,4-4 1,-1-1 8,0 0 0,-1 0 0,0-1 0,0 0 0,5-9 0,8-14 36,-17 31-40,-1 0 0,0 0 0,0 0 0,0 0 0,0 0 0,0-1 0,0 1 0,0 0 0,0 0 0,0 0-1,0 0 1,0 0 0,0 0 0,0 0 0,0 0 0,0 0 0,0 0 0,0 0 0,0-1 0,1 1-1,-1 0 1,0 0 0,0 0 0,0 0 0,0 0 0,0 0 0,0 0 0,0 0 0,0 0 0,1 0 0,-1 0-1,0 0 1,0 0 0,0 0 0,0 0 0,0 0 0,0 0 0,0 0 0,0 0 0,1 0 0,-1 0 0,0 0-1,0 0 1,0 0 0,0 0 0,0 0 0,0 0 0,0 1 0,0-1 0,0 0 0,0 0 0,1 0 0,-1 0-1,0 0 1,0 0 0,0 0 0,0 0 0,0 0 0,0 0 0,0 0 0,0 1 0,0-1 0,2 11-7,-3 12-3,-6 52-45,1-31-176,2 1 0,4 88 0,1-127-48,0 0 0,0 0 0,0 0 0,1 0-1,4 10 1,-6-15 211,1 0 0,-1 0 0,1 0 0,-1 0 0,1 0 0,0 0 0,0 0 0,-1 0 0,1 0 0,0 0 0,0 0 0,0-1 0,0 1 0,0 0 0,0 0 0,0-1 0,0 1 0,0-1 0,0 1 0,0-1 0,1 1 0,-1-1 0,0 0 0,0 0 0,0 1 0,1-1 0,-1 0 0,0 0 0,0 0 0,1 0 0,-1-1 0,0 1 0,0 0 0,2-1 0,14-8-792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135 158 13419,'-13'1'3849,"-19"5"-2238,25-2-1513,0-1 1,1 2 0,0-1-1,0 1 1,0 0 0,1 0-1,-1 0 1,-7 11 0,10-12-77,0 0 0,0 0 0,1 0 0,-1 1 0,1-1 0,0 1 0,0 0 1,0-1-1,1 1 0,-1 0 0,1 0 0,0 0 0,0 10 0,2-13-13,-1 0 0,1 0-1,-1 0 1,1 0 0,0 0-1,0 0 1,0-1 0,0 1-1,0 0 1,0 0 0,1-1-1,-1 1 1,0-1 0,1 1-1,-1-1 1,1 0 0,0 1-1,-1-1 1,1 0 0,0 0 0,0 0-1,0 0 1,0-1 0,0 1-1,0 0 1,0-1 0,0 1-1,0-1 1,2 0 0,7 2 22,1-1 1,-1 0 0,0-1-1,13-2 1,1 0-10,0-2 0,35-9 0,-49 10-37,0 0 0,0-1 0,0-1 0,-1 1 0,0-2 0,0 0 1,14-10-1,-23 16 9,0-1 0,0 1 1,-1-1-1,1 0 1,0 1-1,0-1 0,-1 0 1,1 0-1,0 1 0,-1-1 1,1 0-1,-1 0 0,1 0 1,-1 0-1,1 0 1,-1 0-1,0 1 0,0-1 1,1 0-1,-1 0 0,0 0 1,0 0-1,0 0 0,0 0 1,0 0-1,0-2 1,-1 2-6,0 0 0,1 0 0,-1 0 0,0-1 1,0 1-1,0 0 0,0 0 0,0 0 0,0 1 1,0-1-1,-1 0 0,1 0 0,0 1 0,0-1 1,-3-1-1,-6-1-45,1 0 0,-1 1-1,-16-3 1,-10 6-99,32-1 51,19-2 53,-2-1 80,0 0 1,0 0 0,0-2 0,0 1-1,-1-2 1,1 0 0,-1 0 0,-1-1-1,1 0 1,-1-1 0,-1-1 0,0 1-1,0-2 1,0 1 0,-1-1 0,-1-1-1,1 0 1,11-21 0,9-21 59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15395,'-9'14'308,"1"1"-1,1 0 0,0 1 1,1-1-1,1 1 0,-5 20 1,-11 101-352,18-113-57,-11 63-659,-5 60-1658,19-147 2410,0 1 0,0-1 0,0 0 0,0 0 0,0 1 0,0-1 0,0 0 0,0 0 0,0 1 0,0-1 0,0 0 0,0 0 0,0 1 0,0-1 0,0 0 0,0 0-1,0 1 1,0-1 0,0 0 0,0 0 0,0 1 0,1-1 0,-1 0 0,0 0 0,0 0 0,0 1 0,0-1 0,1 0 0,-1 0 0,0 0 0,0 1 0,0-1 0,1 0 0,-1 0 0,0 0 0,0 0-1,0 0 1,1 0 0,-1 0 0,0 1 0,0-1 0,1 0 0,-1 0 0,0 0 0,0 0 0,1 0 0,-1 0 0,0 0 0,0 0 0,1 0 0,-1 0 0,0-1 0,0 1 0,1 0 0,-1 0-1,0 0 1,0 0 0,1 0 0,-1 0 0,0 0 0,0-1 0,1 1 0,14-11-82,-14 9 77,128-122 81,-119 118 601,-8 12-150,-9 18 247,5-17-455,2-6-286,0 0-1,-1 0 1,1 0 0,0 0-1,0 0 1,0 0-1,0 0 1,0 0-1,0 0 1,0 0-1,0-1 1,0 1-1,0 0 1,0 0-1,1 0 1,-1 0 0,0 0-1,1 0 1,-1 0-1,1 0 1,-1-1-1,1 1 1,-1 0-1,1 0 1,-1 0-1,1-1 1,0 1-1,0 0 1,-1-1-1,1 1 1,0-1 0,0 1-1,0-1 1,-1 1-1,1-1 1,0 0-1,0 1 1,0-1-1,0 0 1,0 0-1,0 0 1,0 1-1,0-1 1,0 0 0,0 0-1,0 0 1,0-1-1,0 1 1,1 0-1,6-1 6,-1-1-1,0 1 0,0-1 1,-1-1-1,11-3 0,0-3-16,0-1 0,0-1 0,-1 0 0,0-1 0,-1-1 0,-1 0 0,0-1 0,14-18 0,-10 10-17,-2 0 0,-1-2 0,-1 0 0,-1 0-1,12-31 1,-8 6 16,-16 45-7,0 0 0,-1 0-1,1 0 1,-1 0 0,1 0-1,-1 0 1,0 0 0,-1-1-1,-1-6 1,2 11-4,0-1 0,0 1 0,0 0 0,0 0 0,0-1 0,0 1 0,0 0 0,0 0 0,0-1 0,0 1 0,-1 0 0,1 0 0,0-1 0,0 1 0,0 0 0,0 0 0,-1 0 0,1-1-1,0 1 1,0 0 0,-1 0 0,1 0 0,0 0 0,0 0 0,0-1 0,-1 1 0,1 0 0,0 0 0,-1 0 0,1 0 0,0 0 0,0 0 0,-1 0 0,1 0 0,0 0 0,0 0 0,-1 0 0,1 0 0,0 0 0,-1 0 0,-11 10 37,-9 19 48,3 7 43,1 1 1,2 1-1,-17 67 1,25-82-63,2 1 0,0 0 0,-1 37 0,6-53-83,-1-1 0,2 0 0,-1 1 0,1-1 0,0 0 0,0 0 0,1 0 0,0 0 0,0 0 0,1 0 0,0 0 0,0 0 0,0-1 0,1 0 0,9 12 0,-12-17-36,0 0 1,0 1 0,0-1 0,0 0 0,1 0 0,-1 0 0,0 0 0,1 0 0,-1-1 0,1 1 0,-1 0 0,1 0-1,-1-1 1,1 1 0,-1-1 0,1 0 0,0 1 0,-1-1 0,1 0 0,-1 0 0,3 0 0,-3 0 24,-1 0 0,1-1 0,-1 1 0,0 0 0,1 0 0,-1 0 0,0-1-1,1 1 1,-1 0 0,0-1 0,1 1 0,-1 0 0,0-1 0,1 1 0,-1 0 0,0-1 0,0 1 0,0-1 0,1 1 0,-1 0 0,0-1 0,0 1 0,0-1 0,0 1 0,0 0 0,0-1 0,0 0 0,0-1-19,0 0 1,0 1-1,-1-1 1,1 0-1,-1 0 1,1 0-1,-1 1 0,0-1 1,1 0-1,-3-2 1,-9-15-41,-25-31 0,25 35 557,0-1-1,1 0 1,-13-25 0,23 39-394,0 1 1,1-1 0,-1 1-1,0 0 1,1-1-1,0 1 1,-1-1 0,1 0-1,0 1 1,0-1 0,0 1-1,0-1 1,0 1-1,1-4 1,-1 4-50,0 1-1,1-1 1,-1 0-1,1 1 1,-1-1-1,1 1 1,0-1-1,-1 1 1,1-1-1,-1 1 1,1-1-1,0 1 1,0-1-1,-1 1 1,1 0-1,0-1 1,0 1-1,-1 0 1,1 0-1,0 0 1,0 0-1,-1-1 1,1 1-1,0 0 1,0 0-1,0 1 1,-1-1-1,1 0 1,1 0 0,23 4-305,1 1 1,-1 0 0,24 10 0,-20-6 147,10 3-219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17372,'0'-1'94,"0"-1"-1,0 1 1,-1-1 0,1 1 0,-1 0 0,1-1 0,-1 1-1,1 0 1,-1-1 0,0 1 0,1 0 0,-1 0 0,0 0 0,0 0-1,0 0 1,0 0 0,0 0 0,0 0 0,0 0 0,-2-1-1,2 2-40,0 0 0,0-1 0,0 1-1,0 0 1,-1 0 0,1 0 0,0 0-1,0 0 1,0 1 0,0-1-1,0 0 1,0 0 0,0 1 0,-1-1-1,1 1 1,0-1 0,0 1 0,0-1-1,-1 2 1,-3 2 9,-1 1 1,1-1-1,1 1 1,-1 0-1,1 0 1,0 1-1,-4 6 0,1-2-64,1 1-1,0 0 0,1 0 0,0 0 0,1 0 0,0 1 0,1-1 0,0 1 0,-2 24 0,5-34-22,0 0-1,1 0 0,-1 0 1,0 0-1,1-1 0,-1 1 1,1 0-1,0 0 1,0 0-1,-1 0 0,1-1 1,0 1-1,1 0 1,-1-1-1,0 1 0,0-1 1,3 3-1,1-1-130,0 1 1,-1-1-1,2 0 0,7 3 1,-10-5 84,0 0 1,1 0-1,-1 1 1,0-1-1,0 1 1,-1-1 0,1 1-1,0 0 1,0 1-1,-1-1 1,1 0-1,-1 1 1,0-1-1,0 1 1,0 0 0,0-1-1,0 1 1,1 4-1,-2 0 34,0-1 1,0 1-1,-1-1 0,0 1 0,0 0 0,0-1 1,-1 1-1,0 0 0,0-1 0,-1 1 0,0-1 0,0 0 1,0 0-1,-5 8 0,-6 11 263,-30 45 0,41-68-204,-2 4 82,0 0 1,-1 0-1,0 0 1,-6 6-1,11-12-93,0 0-1,0 0 1,0 0 0,-1 1-1,1-1 1,0 0-1,0 0 1,0 0-1,-1 0 1,1 0-1,0 1 1,0-1-1,-1 0 1,1 0 0,0 0-1,0 0 1,-1 0-1,1 0 1,0 0-1,0 0 1,-1 0-1,1 0 1,0 0-1,0 0 1,-1 0 0,1 0-1,0 0 1,0 0-1,-1 0 1,1 0-1,0 0 1,0 0-1,-1-1 1,1 1-1,0 0 1,-1 0 0,0-11 202,5-12-50,9-11-254,2 1 1,1 0-1,1 1 0,43-57 1,-48 70-58,1 2 1,1-1 0,1 2-1,0 0 1,31-24 0,-46 39 145,0 1 0,0 0 0,1 0-1,-1 0 1,0-1 0,1 1 0,-1 0 0,0 0 0,0 0 0,1 0 0,-1-1 0,0 1 0,1 0 0,-1 0 0,0 0 0,1 0 0,-1 0 0,0 0 0,1 0 0,-1 0 0,0 0 0,1 0 0,-1 0 0,0 0 0,1 0 0,-1 0 0,0 1 0,1-1 0,-1 0 0,0 0 0,0 0 0,1 0 0,-1 1 0,0-1 0,0 0 0,1 0 0,-1 0 0,0 1 0,0-1 0,1 0 0,-1 0 0,0 1 0,0-1 0,0 0 0,0 1 0,1-1 0,-1 0 0,0 0 0,0 1 0,0 0 0,3 22 45,-2-9-54,-1-14 16,1 1 0,-1-1 0,0 1 1,0-1-1,0 0 0,0 1 0,0-1 0,1 0 0,-1 1 1,0-1-1,0 0 0,0 1 0,1-1 0,-1 0 0,0 0 1,1 1-1,-1-1 0,0 0 0,1 0 0,-1 1 1,0-1-1,1 0 0,-1 0 0,0 0 0,1 0 0,-1 0 1,0 1-1,1-1 0,-1 0 0,1 0 0,-1 0 0,0 0 1,1 0-1,-1 0 0,1 0 0,0-1 0,11-11 398,-9 8-226,0-1-1,0 1 1,-1-1-1,0 0 1,2-6 0,-2-20 488,-2 26-557,0-1 1,0 1-1,0 0 1,1 0-1,0 0 0,2-9 1,-3 13-120,1 1 1,-1-1-1,1 0 1,-1 1-1,1-1 1,-1 1 0,1-1-1,-1 1 1,1-1-1,-1 1 1,1 0-1,0-1 1,-1 1-1,1 0 1,-1-1-1,1 1 1,0 0-1,0 0 1,-1 0-1,1-1 1,0 1-1,-1 0 1,1 0-1,1 0 1,21 3-445,-14-1 160,9-1-268,0 0 1,0-1-1,0 0 1,33-7-1,-15-1-58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51 204 14355,'-4'3'133,"0"1"-1,0 0 1,0 0 0,0 0-1,0 0 1,1 1 0,0-1-1,0 1 1,0 0 0,1 0-1,-1 0 1,1 0 0,0 0-1,1 1 1,-1-1 0,1 1-1,0-1 1,1 1 0,-1-1-1,1 8 1,0-13-148,0 1 1,0 0-1,0-1 0,0 1 1,0-1-1,0 1 0,0 0 0,0-1 1,0 1-1,1-1 0,-1 1 1,0-1-1,0 1 0,1-1 1,-1 1-1,0-1 0,0 1 0,1-1 1,-1 1-1,1-1 0,-1 1 1,0-1-1,1 0 0,-1 1 1,1-1-1,-1 1 0,1-1 1,-1 0-1,1 0 0,-1 1 0,1-1 1,-1 0-1,1 0 0,0 0 1,-1 0-1,1 0 0,-1 1 1,1-1-1,-1 0 0,1 0 1,0 0-1,-1-1 0,1 1 0,-1 0 1,1 0-1,0 0 0,34-14-967,-19 7 425,-15 7 534,1 0 0,-1-1 0,0 1 0,0 0 0,1 0 0,-1 0 0,0 0 0,1 0 0,-1 0 0,0 0 0,1 0 0,-1 1 0,0-1 0,1 0 0,-1 1 0,0-1 0,0 1 0,0 0 0,1-1 0,-1 1 1,0 0-1,0 0 0,0-1 0,0 1 0,0 0 0,0 0 0,-1 0 0,1 0 0,0 0 0,0 1 0,-1-1 0,1 0 0,-1 0 0,1 0 0,-1 0 0,1 1 0,-1-1 0,0 0 0,1 1 0,-1-1 0,0 0 0,0 1 0,0 1 0,0 6 86,0 0 0,0 0 0,-1-1 0,0 1 0,-4 12 0,-13 38 1251,-48 103 0,52-130-790,29-51 235,29-82-485,59-199-1,-43 111 18,-57 177-244,-3 10-34,1-1 0,-1 1 0,1 0-1,-1 0 1,1 0 0,0 0 0,0 0-1,0 0 1,0 0 0,0 0-1,0 1 1,1-1 0,-1 0 0,1 0-1,-1 1 1,2-2 0,-2 3-6,-1 0 1,1 0-1,-1 0 1,1 0-1,-1 0 1,1 1-1,-1-1 1,1 0-1,-1 0 1,0 0-1,1 1 1,-1-1-1,1 0 1,-1 1-1,0-1 1,1 0-1,-1 1 0,0-1 1,1 0-1,-1 1 1,0-1-1,0 1 1,1-1-1,-1 0 1,0 1-1,0-1 1,0 1-1,0-1 1,0 1-1,0-1 1,1 1-1,-1-1 1,0 1-1,0 0 1,5 22 126,-5-20-110,8 80 157,1 1-320,-7-73 43,0-1 0,1 0 1,0 0-1,1-1 0,0 1 0,7 11 1,17 18-459,-22-32 459,0 1 0,0-1 0,-1 1 1,0 0-1,0 0 0,5 15 0,-10-22 106,0 0 0,0 0 0,1 0 0,-1-1 0,0 1 0,0 0 0,0 0 0,0 0 0,0-1 0,0 1 0,-1 0 0,1 0 0,0 0 0,0-1 0,0 1 0,-1 0 0,1 0 0,0-1 0,-1 1 0,1 0 0,-1-1 0,1 1 0,-1 0 0,1-1 0,-1 1 0,0 0 0,-1 0 26,0 1-1,0-1 0,0 0 0,0 0 0,-1 0 1,1 0-1,0 0 0,0-1 0,-3 1 1,-3 1 56,0-2 1,-1 1 0,1-1 0,-11-1-1,13 1-162,0-1-1,1-1 0,-1 1 1,1-1-1,0 0 0,-1 0 0,-5-4 1,9 5 32,0 0 0,1 0 0,-1 0 0,1 0 0,-1 0 0,1 0 1,0 0-1,-1-1 0,1 1 0,0-1 0,0 1 0,0-1 0,0 1 0,0-1 0,0 1 1,1-1-1,-1 0 0,0 0 0,1 1 0,-1-1 0,1 0 0,0 0 0,0 0 0,0 1 1,-1-1-1,2-3 0,6-12-367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90 151 14539,'12'-4'519,"-1"0"-1,1-1 1,-1-1-1,0 0 1,17-12-1,-25 16-443,0 0 0,-1 0-1,1 0 1,0 0-1,-1-1 1,0 0-1,1 1 1,-1-1 0,0 0-1,0 0 1,-1 0-1,1 0 1,-1 0-1,1 0 1,-1 0 0,0-1-1,0 1 1,0 0-1,-1-1 1,1 1 0,-1-1-1,0 1 1,0-1-1,-1-6 1,1 9-70,-1-1 0,1 1-1,0-1 1,-1 1 0,0 0 0,1-1 0,-1 1 0,0 0-1,1 0 1,-1 0 0,0 0 0,0-1 0,0 1 0,0 0-1,0 0 1,0 1 0,-1-1 0,1 0 0,0 0 0,0 1-1,-1-1 1,1 0 0,0 1 0,-1-1 0,1 1 0,0 0-1,-1-1 1,1 1 0,-1 0 0,1 0 0,-1 0 0,1 0-1,-1 0 1,1 0 0,0 0 0,-1 1 0,1-1 0,-3 1-1,-3 1 30,1 0 0,-1 1 0,0 0 1,1 0-1,-1 0 0,-8 6 0,5-1 52,-1 1 1,1 0-1,0 1 1,1 0-1,0 0 1,1 1 0,0 0-1,-10 18 1,15-23-40,0 1 1,0-1-1,1 0 1,0 1-1,0-1 1,1 1-1,0-1 1,-1 12-1,2-14-24,1 0 0,-1 0-1,1 0 1,-1 0 0,1 0 0,0 0 0,1 0-1,-1 0 1,1-1 0,-1 1 0,1 0-1,0-1 1,1 1 0,-1-1 0,4 4 0,-3-3-76,1-1 0,0 0 0,0 1 1,1-1-1,-1 0 0,1-1 1,-1 1-1,1-1 0,0 0 1,0 0-1,8 1 0,-1 0-85,-1-1 0,1-1 0,0 0 0,13-1 0,0-2-112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15947,'-1'2'71,"0"-1"0,0 1 0,0-1 0,0 1 0,0-1-1,0 1 1,1-1 0,-1 1 0,1 0 0,-1-1 0,1 1 0,0 0-1,-1-1 1,1 1 0,0 0 0,0 0 0,0-1 0,0 1-1,1 0 1,-1-1 0,0 1 0,1 0 0,-1 0 0,1-1 0,-1 1-1,1-1 1,0 1 0,0-1 0,0 1 0,1 1 0,-1-2-42,0 0 1,0 0 0,0 0 0,0 0 0,0 0 0,0 0-1,0-1 1,0 1 0,1 0 0,-1-1 0,0 1 0,0 0-1,1-1 1,-1 0 0,0 1 0,1-1 0,-1 0 0,1 0 0,-1 0-1,0 1 1,1-2 0,-1 1 0,0 0 0,1 0 0,-1 0-1,1-1 1,-1 1 0,0 0 0,0-1 0,1 1 0,-1-1-1,0 0 1,0 1 0,1-1 0,-1 0 0,0 0 0,1-1-1,1-1 131,0 1 1,-1 0-1,0-1 0,0 1 0,0-1 0,0 1 0,0-1 0,0 0 0,-1 0 0,1 0 0,-1 0 0,0 0 0,0-1 0,0 1 0,0 0 0,0 0 0,0-7 0,-1 10-144,0 0 1,0 0-1,0 0 0,0-1 0,0 1 1,0 0-1,0 0 0,0 0 0,0 0 1,0-1-1,0 1 0,-1 0 0,1 0 1,0 0-1,0 0 0,0-1 0,0 1 1,0 0-1,0 0 0,0 0 0,0 0 1,0 0-1,-1 0 0,1-1 1,0 1-1,0 0 0,0 0 0,0 0 1,0 0-1,-1 0 0,1 0 0,0 0 1,0 0-1,0 0 0,0 0 0,-1 0 1,1 0-1,0 0 0,0 0 0,0 0 1,-8 4 115,-5 10-355,-8 30-1348,11-21-811,18-38 1789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15099,'0'0'117,"1"1"0,-1-1 0,1 1 0,-1-1 0,0 1 0,1-1 0,-1 1 0,0 0 0,1-1 0,-1 1 0,0-1 0,0 1 0,0 0-1,0-1 1,0 1 0,0 0 0,0-1 0,0 1 0,0 0 0,0-1 0,0 1 0,0 0 0,0-1 0,0 1 0,-1 0 0,-1 27 991,2-23-1004,-11 104 845,10-94-941,1 0-1,1 1 1,0-1 0,1 0-1,4 16 1,-5-29-9,-1-1 0,0 0-1,1 1 1,-1-1 0,1 1 0,-1-1-1,1 0 1,0 1 0,-1-1 0,1 0-1,0 1 1,0-1 0,0 0 0,0 0-1,0 0 1,0 0 0,1 0 0,-1 0-1,2 1 1,-1-2 5,-1 0 0,0 1 0,0-1 0,1 0 0,-1 0 0,0 0 0,1 0-1,-1-1 1,0 1 0,0 0 0,1 0 0,-1-1 0,0 1 0,0-1 0,1 1 0,-1-1 0,0 1 0,1-2-1,7-4 44,-1-1 0,-1 1-1,1-2 1,10-12-1,-10 11-9,43-51 248,-27 31-79,0 1 1,2 2-1,35-29 1,-43 45-100,-18 10-101,0 0 0,1 0-1,-1 0 1,0 0 0,1 0-1,-1 0 1,1 0 0,-1 0-1,0 0 1,1 0 0,-1 0-1,0 0 1,1 0 0,-1 0 0,1 0-1,-1 0 1,0 0 0,1 0-1,-1 0 1,0 1 0,1-1-1,-1 0 1,0 0 0,1 0-1,-1 1 1,1 1 5,0 0-1,-1 0 1,1 0 0,-1 0 0,1 0-1,-1 0 1,0 0 0,0 0-1,0 0 1,0 1 0,0-1 0,-1 0-1,1 0 1,-1 2 0,-44 183 159,11-54-227,33-128-31,-1 1 1,2-1-1,-1 0 0,0 1 0,1 8 0,8-23-912,0-7 831,-1-3-157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16107,'420'-120'5741,"-217"79"-5559,239-16 1,218-40-2288,-653 96 2075,11-3-93,0 1-1,31-2 1,-74-8-1294,8 6 1106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14371,'-1'1'70,"0"-1"0,1 0 0,-1 1-1,0-1 1,1 1 0,-1-1 0,0 0 0,1 1-1,-1-1 1,1 1 0,-1 0 0,1-1 0,-1 1 0,1-1-1,-1 1 1,1 0 0,0-1 0,-1 1 0,1 0-1,0 0 1,-1-1 0,1 1 0,0 0 0,0 1 0,-5 19 187,5-20-157,-6 56 308,3 97 0,0 1-288,3-154-135,0 0-1,0 0 1,0 0-1,0 0 0,-1 0 1,1 0-1,0-1 0,0 1 1,-1 0-1,1 0 1,0 0-1,-1 0 0,1 0 1,-1 0-1,1 0 0,-2 0 1,2 0-9,-1-1-1,1 0 1,0 0-1,-1 0 1,1 0 0,-1 0-1,1 0 1,0 0 0,-1 0-1,1 0 1,-1 0 0,1 0-1,0 0 1,-1 0 0,1 0-1,-1 0 1,1 0 0,0 0-1,-1 0 1,1 0 0,0-1-1,-1 1 1,1 0 0,0 0-1,-1-1 1,0 1 0,-2-3-75,0-1 0,0 1 1,0 0-1,0-1 0,-5-7 0,-12-23-193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14387,'16'-5'452,"0"0"0,1 1 0,-1 1 0,1 1 0,-1 0 0,1 1 0,22 2 0,-28 0-348,-1 0 1,1 0-1,-1 1 0,0 0 0,0 1 1,0 0-1,0 1 0,0 0 1,-1 1-1,1 0 0,-1 0 1,15 12-1,-20-12-93,1 0 0,-1 0 0,0 0 0,-1 0 0,1 1 0,-1 0 0,0 0-1,-1 0 1,1 0 0,-1 0 0,0 0 0,-1 1 0,1-1 0,-1 1 0,-1-1 0,1 1 0,-1-1 0,0 1 0,-2 12 0,-1 0 55,-1 0 0,0 0 0,-1 0 1,-1-1-1,-13 27 0,12-30 65,-1 0 1,-1-1-1,0 0 0,-1-1 1,0 0-1,-1 0 0,0-1 1,-1-1-1,-20 15 0,26-21-73,-1 0 0,0-1 0,0 0 0,-1 0 0,1 0 0,-1-1 0,0 0 0,0-1 0,0 0 0,0 0 0,0-1 0,0 0 0,-1 0 0,1-1 0,0 0 0,0 0 0,-1-1 0,1 0 0,0-1 0,-13-3 0,17 4-112,1-1 1,0 1-1,0-1 0,1 0 0,-1 1 0,0-1 0,0-1 1,1 1-1,-3-3 0,4 4 25,1 1 1,-1-1-1,1 1 0,-1-1 1,1 0-1,-1 1 0,1-1 1,0 0-1,0 1 0,-1-1 1,1 0-1,0 1 0,0-1 1,0 0-1,0 0 0,0 1 1,-1-1-1,1 0 0,1 1 1,-1-1-1,0 0 1,0 0-1,0 1 0,0-1 1,0 0-1,1 1 0,-1-1 1,0 0-1,1 1 0,-1-1 1,0 0-1,1 1 0,-1-1 1,1 1-1,-1-1 0,1 1 1,-1-1-1,1 1 0,-1-1 1,1 1-1,0 0 0,-1-1 1,1 1-1,0 0 0,-1-1 1,1 1-1,1 0 0,18-9-312,10-1-98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13683,'0'-1'119,"1"0"0,-1 0 0,1 0 0,-1 0 0,1 0 0,0 0 1,-1 1-1,1-1 0,0 0 0,-1 0 0,1 0 0,0 1 0,0-1 0,0 1 0,0-1 0,-1 0 0,1 1 0,0-1 1,0 1-1,1-1 0,-1 2-25,-1 0-1,1-1 1,-1 1 0,0-1 0,1 1-1,-1 0 1,0-1 0,0 1 0,1 0-1,-1 0 1,0-1 0,0 1 0,0 0-1,0 0 1,0-1 0,0 1 0,0 0 0,0-1-1,0 1 1,0 1 0,-9 48 1129,-89 249-253,55-181-889,43-118-77,0 0 0,0 0 0,1 0 0,-1-1 0,0 1 0,0 0 0,0 0 0,0 0 0,1 0 0,-1 0 0,0 0 0,0 0 0,0 0 0,1 0 0,-1 0 0,0 0 0,0 0 0,1 0 0,-1 0 0,0 0 0,0 0 0,0 0 0,1 0 0,-1 0 0,0 0 0,0 0 0,0 0 0,1 0 0,-1 0 0,0 0 0,0 0 0,0 1 0,0-1 0,1 0 0,-1 0 0,0 0 0,0 0 0,0 0 0,0 1 0,0-1 0,1 0 0,-1 0 0,0 0 0,0 1 0,0-1 0,0 0 0,0 0 0,0 0 0,0 1 0,0-1 0,0 0 0,0 0 0,0 0 0,0 1 0,0-1 0,0 0 0,0 0 0,0 0 0,0 1 0,0-1 0,0 0 0,0 0 0,0 0 0,0 1 0,0-1 0,9-7 97,0-1-1,0 1 0,-1-2 1,0 1-1,7-11 1,5-4 75,99-99 666,9-12-533,-107 110-140,-13 12-210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11434,'5'25'1601,"5"-4"-929,5-2-312,3-1 1664,4 2-1455,-1-1-89,4-2-448,-1-5-240,1 2 200,-3-1-72,-1-4-48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16508,'-4'10'1408,"10"-7"-984,1 1-120,13 0 592,7-1-176,6 3-248,3 0-79,4-1-105,2 1-112,-4 3-328,-2-2-233,-9 3-503,-2 0 2241,-14 1-1409,-5 1-40,-9-2-48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15003,'3'5'1256,"13"-2"-783,4-3-145,7 0 392,3 0-144,5-1-328,1-1-320,-3-5 248,-6-6-88,-7-7-160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15683,'5'-3'2046,"213"-175"1140,-147 121-2915,-52 42-235,-13 9-22,1 1-1,0-1 1,0 1 0,0 0-1,1 1 1,14-7 0,-21 11-14,-1 0 1,0 0 0,0 0-1,0 0 1,0-1-1,0 1 1,1 0 0,-1 0-1,0 0 1,0 0-1,0 0 1,0 0-1,1 0 1,-1 0 0,0 0-1,0 0 1,0 0-1,0 0 1,0 0-1,1 1 1,-1-1 0,0 0-1,0 0 1,0 0-1,0 0 1,0 0 0,1 0-1,-1 0 1,0 0-1,0 0 1,0 1-1,0-1 1,0 0 0,0 0-1,0 0 1,0 0-1,1 0 1,-1 0 0,0 1-1,0-1 1,0 0-1,0 0 1,0 0-1,-1 11 12,-8 13-3,8-22-7,-6 14-13,-11 26-63,1 1 1,-21 87-1,38-129 19,0 0 1,-1 0-1,1 0 0,0 0 1,0 0-1,0 0 0,0 0 1,0 0-1,0 0 0,0 0 1,1 0-1,-1 0 0,0 1 1,0-2-1,1 1 0,0 1 1,-1-1 21,0-1 1,1 0-1,-1 1 1,0-1-1,1 0 1,-1 0 0,1 1-1,-1-1 1,1 0-1,-1 0 1,1 0 0,-1 0-1,0 1 1,1-1-1,-1 0 1,1 0 0,-1 0-1,1 0 1,-1 0-1,1 0 1,-1 0-1,1 0 1,-1-1 0,1 1-1,5-2-170,-1 0 0,1-1 0,-1 1 0,9-7 0,-2 2 112,22-12-513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14603,'-12'14'517,"1"1"1,0 0-1,0 1 1,2 0-1,-13 28 0,17-34-460,1 1 0,0 0 0,1 0-1,0 0 1,1 1 0,0-1 0,1 0 0,0 1-1,1-1 1,1 15 0,0-22 4,0-1-1,0 1 1,0 0-1,0-1 1,1 1 0,0-1-1,0 0 1,0 1-1,0-1 1,0 0 0,0 0-1,1 0 1,-1 0 0,1-1-1,0 1 1,0-1-1,0 1 1,0-1 0,1 0-1,-1-1 1,0 1 0,1 0-1,-1-1 1,1 0-1,0 0 1,-1 0 0,1 0-1,0 0 1,0-1-1,0 0 1,-1 0 0,1 0-1,0 0 1,0 0 0,0-1-1,0 0 1,-1 1-1,1-2 1,0 1 0,-1 0-1,1-1 1,-1 1 0,7-5-1,-10 6-21,1-1-1,0 1 1,-1 0 0,1-1-1,0 1 1,-1 0-1,1-1 1,-1 1 0,1-1-1,-1 1 1,1-1-1,-1 1 1,1-1 0,-1 0-1,1 1 1,-1-1-1,0 0 1,1 1 0,-1-1-1,0 0 1,0 1 0,1-1-1,-1 0 1,0 1-1,0-1 1,0 0 0,0 0-1,0 1 1,0-1-1,0 0 1,0 0 0,0 1-1,0-1 1,0 0-1,-1 1 1,1-1 0,0 0-1,0 1 1,-1-1-1,1 0 1,-1 1 0,1-1-1,0 0 1,-1 1 0,1-1-1,-1 1 1,1-1-1,-1 1 1,0-1 0,1 1-1,-1-1 1,1 1-1,-2-1 1,-1-1-44,0 0 0,0 1-1,0-1 1,-1 0 0,1 1 0,0 0-1,-1 0 1,0 0 0,-5-1 0,-20 5-1650,37-2 1210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17644,'9'6'5321,"-7"-6"-4785,4-2-416,1-2-1016,5-2 864,2 2-264,-1 1-112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13787,'-6'0'245,"1"1"1,-1 1-1,0-1 0,1 1 0,-1 0 1,1 0-1,0 0 0,-1 1 1,1 0-1,0 0 0,1 0 1,-1 0-1,0 1 0,1 0 0,0 0 1,-7 9-1,8-10-255,1 0 0,0 1 0,-1-1-1,2 1 1,-1-1 0,0 1 0,1 0 0,-1 0 0,1 0-1,0-1 1,-1 6 0,2-6 18,0-1-1,0 1 1,0 0-1,1-1 1,-1 1-1,1-1 1,-1 1-1,1-1 1,0 1 0,0-1-1,0 1 1,0-1-1,0 0 1,0 1-1,1-1 1,-1 0-1,1 0 1,2 3 0,-1-3 13,0 0 1,0 0-1,0 0 1,0 0-1,0 0 1,1 0-1,-1-1 1,1 0-1,-1 0 1,1 0-1,-1 0 1,1 0-1,0-1 1,-1 1-1,1-1 1,0 0 0,-1 0-1,1-1 1,0 1-1,-1-1 1,7-1-1,1-1 183,-1 0-1,1-1 1,-1 0-1,0 0 0,-1-1 1,12-8-1,-14 8 100,0 0 0,-1 0 0,0-1 1,0 0-1,0 0 0,-1 0 0,6-9 0,-10 13-234,0 1 1,0 0-1,-1 0 0,1-1 1,0 1-1,-1-1 1,1 1-1,0 0 0,-1-1 1,0 1-1,1-1 1,-1 0-1,0 1 0,0-1 1,0 1-1,0-1 1,0 1-1,0-1 1,0 1-1,0-1 0,-1 1 1,1-1-1,-1 1 1,1-1-1,-1 1 0,0-1 1,1 1-1,-1 0 1,0-1-1,0 1 0,0 0 1,0 0-1,0-1 1,0 1-1,0 0 0,0 0 1,-1 0-1,1 1 1,0-1-1,-1 0 0,1 0 1,-1 1-1,1-1 1,0 1-1,-3-1 0,-1-1-244,-1 0-1,1 1 1,-1 0-1,0 0 0,0 0 1,0 1-1,1-1 0,-1 2 1,0-1-1,0 1 1,0-1-1,-10 4 0,16-4 150,0 1 0,-1-1 0,1 0 0,0 0 0,0 0 0,0 0 0,-1 1 0,1-1 0,0 0 0,0 0 0,0 0 0,0 1 0,0-1 0,-1 0 0,1 0 0,0 0 0,0 1 0,0-1 0,0 0 0,0 0 0,0 1 0,0-1 0,0 0 0,0 0 0,0 1 0,0-1 0,0 0 0,0 0 0,0 1-1,0-1 1,6 4-540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16700,'0'1'76,"1"-1"1,0 0 0,0 1 0,0-1 0,-1 1 0,1-1-1,0 1 1,0 0 0,-1-1 0,1 1 0,-1 0 0,1-1 0,0 1-1,-1 0 1,1 0 0,-1-1 0,0 1 0,1 0 0,-1 0-1,0 0 1,1 0 0,-1 0 0,0 0 0,0-1 0,0 1-1,0 1 1,2 33 561,-1-19-368,0 4-198,-1-13-52,1 0 1,-1 0 0,1 0-1,0 0 1,1 0 0,-1 0-1,1-1 1,1 1 0,4 8-1,-6-13-14,0-1-1,0 0 0,0 0 1,0-1-1,0 1 1,0 0-1,0 0 1,0-1-1,1 1 0,-1 0 1,0-1-1,1 1 1,-1-1-1,0 0 0,1 1 1,-1-1-1,1 0 1,-1 0-1,0 0 0,1 0 1,-1 0-1,1 0 1,-1 0-1,0 0 0,1-1 1,-1 1-1,0-1 1,1 1-1,-1-1 0,2 0 1,5-3 20,0 0 0,0-1 0,12-9 0,-14 9-12,62-48 123,-43 32-71,1 1-1,36-22 1,-60 41-62,0 0 0,0 0 0,0 0 0,0 0 0,0 1 0,0-1 0,0 0 0,0 1 0,0-1 0,0 1 0,0 0 0,0 0 0,3 0 0,-4 0 0,0 1 0,-1-1 0,1 1 0,0-1 0,-1 1 0,1-1 1,-1 1-1,1-1 0,0 1 0,-1 0 0,1-1 0,-1 1 0,0 0 0,1-1 0,-1 1 0,0 0 0,1 0 1,-1-1-1,0 1 0,0 0 0,0 0 0,1 0 0,-1-1 0,0 1 0,0 0 0,0 0 0,0 0 1,-1 0-1,1-1 0,0 1 0,0 0 0,0 0 0,-1 1 0,-6 32-157,-20 62 1,26-93 62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 14371,'0'0'131,"0"-1"0,-1 1-1,1-1 1,0 1 0,0-1 0,0 1 0,-1 0-1,1-1 1,0 1 0,0-1 0,-1 1 0,1 0-1,0-1 1,-1 1 0,1 0 0,0-1 0,-1 1-1,1 0 1,-1-1 0,1 1 0,0 0-1,-1 0 1,1-1 0,-1 1 0,1 0 0,-1 0-1,1 0 1,-1 0 0,1 0 0,-1 0 0,1 0-1,-1 0 1,1 0 0,-1 0 0,1 0 0,-2 0-1,-26-1 859,24 1-641,-4 1-234,-1-1 0,1 1 0,0 1 1,0 0-1,-1 0 0,2 0 0,-16 7 0,19-7-119,0 1 0,-1-1 0,1 0-1,0 1 1,0 0 0,1 0 0,-1 0-1,1 1 1,-1-1 0,1 1 0,0-1 0,0 1-1,1 0 1,-5 9 0,6-12-14,0 1 0,1-1 0,-1 1 0,1 0 0,0-1 0,-1 1 0,1-1 0,0 1 0,0 0 0,0-1 0,0 1 0,0 0 0,0-1 0,1 1 0,-1-1 0,1 1 0,-1 0 0,1-1 0,-1 1 0,1-1 0,1 2 0,-1-1-15,1 0-1,0 0 0,0 0 0,0-1 1,0 1-1,0 0 0,0-1 1,0 0-1,0 1 0,1-1 1,-1 0-1,3 1 0,5 0-98,1 1-1,-1-1 1,0-1-1,0 0 1,17 0-1,-11-1 11,0-2 0,0 1-1,0-2 1,18-5-1,-30 7 162,1 0 0,-1 0 0,0-1-1,0 0 1,0 0 0,1 0-1,-2 0 1,1-1 0,0 1 0,0-1-1,-1 0 1,0 0 0,1-1-1,-1 1 1,0 0 0,-1-1-1,1 0 1,-1 0 0,3-5 0,-5 8-2,1 0 0,-1 0 1,1-1-1,-1 1 0,0 0 1,0-1-1,1 1 0,-1 0 1,0-1-1,0 1 0,0 0 1,-1-1-1,1 1 0,0 0 1,0-1-1,-1 1 1,1 0-1,-1 0 0,1-1 1,-1 1-1,1 0 0,-3-2 1,2 1-29,-1 0 0,0 0 0,0 1 0,0-1 1,-1 1-1,1-1 0,0 1 0,0 0 0,-1 0 1,1 0-1,-4-1 0,0 0 119,-1 1 0,0-1 0,-1 1 0,1 1 0,0-1-1,0 1 1,-14 2 0,4 4-91,2 2 30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15555,'-40'39'1313,"-7"7"-875,43-42-428,1 1 1,-1-1 0,1 1 0,1-1-1,-1 1 1,1 0 0,0 0 0,0 0-1,-2 9 1,3-13 1,1 0 0,0 1 0,-1-1 0,1 1 0,0-1 0,0 1 0,0-1 0,0 1 0,0-1 0,1 0-1,-1 1 1,0-1 0,1 1 0,-1-1 0,1 0 0,-1 1 0,1-1 0,0 0 0,-1 0 0,1 1 0,0-1 0,0 0 0,0 0 0,0 0 0,0 0 0,0 0 0,0 0 0,0 0 0,1-1 0,-1 1-1,0 0 1,0-1 0,1 1 0,-1 0 0,0-1 0,1 0 0,-1 1 0,1-1 0,-1 0 0,0 0 0,1 0 0,-1 0 0,3 0 0,6 0 139,0 0 0,0 0 0,0-2 0,18-3 1,-7 0 212,1-1 0,-1 0 0,0-2 1,-1 0-1,0-2 0,0 0 0,26-19 1,-44 28-314,0-1 0,-1 1 1,1 0-1,-1 0 0,1-1 1,-1 1-1,0-1 0,1 1 1,-1-1-1,0 1 0,0-1 1,0 0-1,0 0 0,-1 1 1,1-1-1,0 0 1,0-2-1,-2 3-29,1 0-1,0-1 1,-1 1-1,1 0 1,-1 0 0,1 1-1,-1-1 1,1 0 0,-1 0-1,0 0 1,1 0 0,-1 0-1,0 1 1,0-1 0,0 0-1,0 1 1,1-1 0,-1 0-1,0 1 1,0-1-1,0 1 1,0 0 0,0-1-1,-1 1 1,1 0 0,0-1-1,0 1 1,0 0 0,-2 0-1,-10-2-384,1 1-1,-1 1 1,0-1 0,1 2-1,-1 0 1,1 0-1,-1 1 1,1 1 0,0 0-1,-1 1 1,-18 8-1,18-5-541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20900,'0'2'1545,"2"1"-1169,-1-3-192,4-3-744,9-1 544,3-3-192,2-2-200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11018,'1'0'117,"-1"0"0,0 0 0,1 0 0,-1-1 0,0 1 0,1 0 0,-1-1 0,0 1 0,1 0-1,-1 0 1,0-1 0,0 1 0,0-1 0,1 1 0,-1 0 0,0-1 0,0 1 0,0 0 0,0-1-1,1 1 1,-1-1 0,0 1 0,0 0 0,0-1 0,0 1 0,0-1 0,0 1 0,0-1 0,0 1 0,0 0-1,-1-2 1,-10-10 2029,8 9-1924,-1 1-1,0 0 1,1 0-1,-1 0 1,0 1-1,-6-3 1,6 3-181,0 1 0,-1-1 0,1 1 0,0 0 0,0 0 0,0 0 0,-1 1 0,1-1 0,0 1 0,0 0 0,0 0 0,0 1 0,0-1 0,0 1 0,1 0 0,-1 0 0,0 0 0,1 0 0,-1 1 0,1-1 0,-4 4 0,3-1-45,0 0 1,1 0 0,-1 0 0,1 1-1,0-1 1,0 1 0,0-1 0,1 1-1,0 0 1,0 0 0,1 0 0,-1 0-1,0 13 1,2-14-6,-1 1 0,1 0-1,1-1 1,-1 1 0,1 0-1,0-1 1,0 1 0,0-1 0,1 1-1,3 7 1,-3-10 4,-1-1 0,1 1-1,0-1 1,-1 1 0,1-1 0,0 0 0,1 0 0,-1 0-1,0 0 1,1 0 0,-1-1 0,1 1 0,-1 0-1,1-1 1,0 0 0,0 0 0,-1 0 0,1 0 0,0 0-1,0-1 1,5 1 0,-1 0 50,1-1-1,0 0 1,0-1-1,-1 0 1,1 0-1,0 0 1,-1-1-1,1 0 1,-1-1-1,12-5 1,-14 6 79,0-1 0,0 0 0,0 0 0,0-1 0,0 1 0,0-1 0,-1 0 0,0 0 0,0-1 0,0 1 0,0-1 0,-1 0 0,0 0 0,5-8 0,-8 12-78,1-1 0,-1 1 1,1 0-1,-1 0 0,0-1 0,0 1 0,0 0 1,1-1-1,-1 1 0,0 0 0,0-1 0,-1 1 1,1 0-1,0-1 0,0 1 0,-1 0 0,1 0 1,-1-1-1,1 1 0,-1 0 0,1 0 0,-1 0 1,-1-2-1,0 1-52,0 0 0,0 0 0,0 0-1,0 0 1,-1 1 0,1-1 0,-1 1 0,1-1 0,-1 1 0,-3-1 0,-3-1-542,0 0 1,-1 1 0,1 0 0,-1 0-1,-15 0 1,16 4-70,4 6-110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12043,'0'-1'268,"0"-1"0,0 1 0,0-1 0,0 1 0,0-1 0,0 1 0,0 0 0,0-1 0,-1 1 0,1-1 0,-1 1 0,1 0 0,-1-1 0,1 1 0,-1 0 0,0 0 0,0-1 1,1 1-1,-1 0 0,-2-2 0,2 3-198,-1-1-1,1 1 1,-1 0 0,1 0 0,0 0 0,-1 0-1,1 0 1,0 0 0,-1 1 0,1-1 0,0 0-1,-1 1 1,1-1 0,0 1 0,-1-1 0,1 1 0,0 0-1,0-1 1,0 1 0,0 0 0,0 0 0,-2 1-1,-5 5-87,-1 0-1,1 0 1,1 1-1,-1-1 1,-10 17 0,15-19-16,-1 0 1,1 0 0,1 0 0,-1 0-1,1 0 1,0 1 0,0-1 0,0 1 0,1 0-1,0-1 1,0 1 0,0 7 0,1-11 22,0-1-1,0 0 1,0 1 0,0-1 0,1 0 0,-1 1 0,0-1 0,0 0 0,1 0 0,-1 1-1,1-1 1,-1 0 0,1 0 0,0 0 0,-1 0 0,1 1 0,0-1 0,0 0 0,0 0-1,0-1 1,0 1 0,0 0 0,0 0 0,1 1 0,0-2 3,0 1 0,0-1 0,0 1 1,0-1-1,0 0 0,0 0 0,1 0 0,-1 0 0,0 0 0,0 0 1,0 0-1,0-1 0,4 0 0,1-2 56,1 0-1,-1 0 1,0-1 0,0 1-1,0-1 1,-1-1-1,7-5 1,-3 1 227,0-1-1,-1-1 1,0 0 0,10-16-1,-16 23-143,-1 0-1,1 0 0,-1 0 1,0 0-1,0-1 0,-1 1 1,1-1-1,-1 1 0,0-1 1,0 1-1,-1-1 0,1 0 1,-1 1-1,0-1 0,-1 0 0,0-7 1,0 11-129,1 0 0,0-1 1,-1 1-1,1 0 0,-1 0 1,0 0-1,1 0 0,-1 0 1,0 1-1,0-1 0,0 0 1,1 0-1,-1 0 0,0 1 1,0-1-1,0 0 0,0 1 1,0-1-1,0 1 0,-1-1 1,1 1-1,0-1 0,0 1 1,0 0-1,0 0 0,0 0 1,-1-1-1,1 1 0,0 0 1,0 0-1,0 1 0,-1-1 1,1 0-1,0 0 0,0 1 1,0-1-1,0 0 0,0 1 1,0-1-1,-2 2 0,-1 0-219,-1 0 0,1 0 0,0 0 0,0 1-1,0-1 1,1 1 0,-1 0 0,1 0 0,-5 5-1,5-4-157,1-1 254,-1 0 1,0 1-1,1 0 0,-1 0 0,1 0 0,0 0 0,0 0 0,1 0 0,-2 6 0,2-2-275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15235,'-13'4'1645,"6"0"-1515,1 1 0,0-1 0,0 1 0,0 0 1,1 0-1,0 1 0,0 0 0,-6 8 0,8-10-139,1 0 0,-1 0 1,1 0-1,0 0 0,0 0 0,1 0 0,-1 0 0,1 1 0,0-1 0,0 1 0,0-1 0,1 1 0,0-1 0,0 1 0,0 5 0,0-8 2,1-1 0,-1 0 0,0 1 1,1-1-1,-1 1 0,1-1 0,0 1 0,-1-1 0,1 0 1,0 1-1,0-1 0,0 0 0,0 0 0,0 0 0,0 0 1,0 0-1,0 0 0,1 0 0,-1 0 0,0 0 1,2 0-1,0 0 0,0 0-1,0 0 1,0 0 0,0-1 0,0 1 0,0-1 0,0 0-1,0 0 1,0 0 0,4-1 0,3 0 41,1-2 0,-1 1 0,0-1 0,1-1 1,9-5-1,-3 1 205,0-1 1,-1-1 0,15-12-1,-25 18-81,-1-1 0,0 1 0,0-1-1,0 0 1,0 0 0,-1-1-1,0 1 1,0-1 0,0 0 0,-1 0-1,4-9 1,-7 14-118,0 0 1,1-1-1,-1 1 0,0 0 1,0 0-1,1 0 0,-1 0 0,0-1 1,0 1-1,-1 0 0,1 0 1,0 0-1,0 0 0,0 0 0,-1-1 1,1 1-1,-1 0 0,1 0 1,-1 0-1,1 0 0,-1 0 0,0 0 1,1 0-1,-2-1 0,0 0-4,-1 1-1,1-1 0,0 1 0,0-1 0,-1 1 1,1 0-1,-1 0 0,1 0 0,-1 0 1,-3 0-1,-6-1-227,0 1 0,0 0 0,-22 1 0,28 1 86,1-1 1,0 1-1,0 0 1,0 0-1,0 0 0,0 0 1,0 1-1,0 0 1,0 0-1,1 1 1,-6 3-1,-7 9-337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18508,'-3'-4'4049,"6"2"-3673,-1 2-224,1 0-392,3-1-296,-2-3-712,4 2 1039,3 2-159,2-1-160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14851,'-11'-1'431,"-1"2"-1,1 0 0,-1 0 1,1 1-1,0 1 0,0-1 1,-18 8-1,27-9-430,-1 0 0,0 1 0,1-1 0,-1 1 1,1-1-1,-1 1 0,1 0 0,0 0 0,0 0 0,0 0 0,0 0 0,0 1 0,0-1 0,1 0 0,-1 1 1,1 0-1,0-1 0,0 1 0,0 0 0,0-1 0,0 1 0,0 0 0,1 0 0,-1 0 0,1 0 0,0 0 1,0 0-1,0 0 0,0-1 0,0 1 0,1 0 0,-1 0 0,1 0 0,1 4 0,-1-4-29,0 0-1,0 0 1,1 0-1,-1 0 1,1 0-1,-1 0 0,1 0 1,0 0-1,0-1 1,0 1-1,0-1 1,1 0-1,-1 1 1,0-1-1,1 0 1,0 0-1,0-1 1,-1 1-1,1 0 0,4 1 1,-2-2 0,-1 0 0,1 0 0,0 0 1,-1-1-1,1 1 0,0-1 0,0 0 0,0-1 0,-1 1 1,1-1-1,0 0 0,8-3 0,-6 2 71,-1 0 0,1-1 0,-1 0-1,0-1 1,0 1 0,-1-1 0,1 0 0,-1-1-1,6-5 1,-8 7 76,0 0-1,0 0 0,0-1 0,-1 1 0,0-1 1,1 0-1,-1 0 0,-1 0 0,1 0 1,0 0-1,-1 0 0,0 0 0,0-1 1,0-6-1,-1 10-71,1 0 0,-1 0 0,-1 0 0,1-1 1,0 1-1,0 0 0,0 0 0,-1-1 0,1 1 0,0 0 1,-1 0-1,1 0 0,-1 0 0,0 0 0,1-1 0,-1 1 0,0 0 1,0 0-1,1 1 0,-1-1 0,0 0 0,-2-1 0,1 0 4,-1 1-1,1 0 0,-1 0 0,1 0 0,-1 0 1,1 1-1,-1-1 0,0 1 0,1-1 0,-4 1 0,-4 0-42,1 1 0,0-1 0,-1 2 0,1-1 0,-10 4 0,5-1-329,1 1 1,-15 8-1,25-12 226,-1 1-1,1 0 1,0 0 0,0 0 0,0 0-1,0 0 1,1 1 0,-1-1 0,1 1 0,-1 0-1,1 0 1,0 0 0,-4 6 0,4 5-351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16315,'-7'2'215,"1"-1"-1,0 1 0,-1 0 1,1 0-1,0 1 0,0 0 0,0 0 1,0 0-1,1 1 0,-1 0 1,1 0-1,0 0 0,0 1 0,0-1 1,-4 8-1,5-8-212,0 0 0,1 1 0,0-1 0,0 1 0,0 0 0,0 0 0,1 0 0,0 0 0,0 0 0,0 1 0,1-1 0,0 0 0,0 1 0,0 0 0,1-1 0,-1 1 0,1-1 0,1 8 0,1-10-42,-1 1 1,0 0 0,1-1-1,0 1 1,0-1 0,0 1 0,1-1-1,-1 0 1,1 0 0,-1 0 0,1 0-1,0 0 1,0-1 0,0 1-1,1-1 1,-1 0 0,1 0 0,-1 0-1,1-1 1,-1 1 0,5 0-1,-3 0 7,-1 0-1,1-1 0,-1 0 0,1 0 0,0 0 1,-1-1-1,1 0 0,0 0 0,-1 0 1,1 0-1,0-1 0,0 0 0,-1 1 0,1-2 1,-1 1-1,1-1 0,4-1 0,-3-2 65,0 1-1,-1 0 1,1-1-1,-1 0 1,0-1-1,0 1 1,-1-1-1,1 0 1,-1 0-1,4-8 1,-6 10 72,0 0 0,0 0 0,-1 0 0,1 0 1,-1 0-1,0 0 0,0-1 0,0 1 0,-1 0 0,1-1 0,-1 1 1,0-1-1,0 1 0,-1 0 0,1-1 0,-1 1 0,0 0 0,-2-5 0,3 8-65,-1 0-1,1 0 0,-1 0 0,1 0 0,-1 0 0,0 0 1,1 0-1,-1 0 0,0 0 0,1 0 0,-1 1 0,0-1 1,0 0-1,0 1 0,0-1 0,0 1 0,0-1 0,0 1 1,0-1-1,0 1 0,0-1 0,0 1 0,0 0 0,0 0 1,-2-1-1,0 2-43,1-1 1,-1 0 0,0 1-1,1 0 1,-1-1-1,0 1 1,1 0 0,-1 0-1,1 0 1,-3 3 0,-5 2-540,1 1 1,-1 0 0,-14 16 0,22-21 440,0 1 1,0-1-1,0 0 0,0 1 1,1-1-1,-1 1 1,1 0-1,-2 3 1,0 7-512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15571,'-18'11'441,"1"0"0,0 1 0,1 1 0,0 1 0,1 0-1,-26 31 1,36-39-452,0 1 0,1-1 0,-1 1 0,1 0 0,1 1 1,-6 13-1,9-20 11,-1 1 0,1-1 0,-1 1 0,1-1 1,0 1-1,0-1 0,-1 1 0,1-1 1,0 1-1,1-1 0,-1 1 0,0-1 1,0 1-1,1-1 0,-1 1 0,0-1 0,1 1 1,0-1-1,-1 0 0,1 1 0,0-1 1,0 0-1,0 1 0,-1-1 0,1 0 1,0 0-1,1 0 0,-1 0 0,0 0 0,0 0 1,0 0-1,1 0 0,-1-1 0,0 1 1,1 0-1,-1-1 0,1 1 0,-1-1 0,1 0 1,-1 1-1,1-1 0,-1 0 0,3 0 1,4 1 61,-1-1 0,1 0 1,0 0-1,0-1 0,-1 0 1,1 0-1,-1-1 0,1 0 1,-1 0-1,1-1 1,7-3-1,1-2 316,-1 0 1,-1-1-1,27-21 0,-39 29-307,0 0 0,0-1 0,0 0-1,0 1 1,0-1 0,-1 0 0,1 0-1,-1 0 1,0 0 0,1 0 0,-1 0-1,0 0 1,0-1 0,0 1 0,0 0-1,-1-1 1,1 1 0,0-5 0,-2 6-59,1-1 1,-1 0-1,1 1 1,-1-1-1,0 0 1,1 1-1,-1-1 1,0 1-1,0-1 1,0 1 0,-1 0-1,1-1 1,0 1-1,0 0 1,-1 0-1,1 0 1,-1 0-1,1 0 1,-1 0-1,1 0 1,-1 0-1,1 1 1,-1-1-1,0 0 1,1 1-1,-1 0 1,-2-1-1,-8-2-164,-1 0 0,1 1 0,-1 0-1,1 1 1,-23 1 0,-5 2-165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16115,'0'0'84,"0"0"0,0-1 0,0 1 0,0 0 0,0 0 0,0-1 0,0 1-1,0 0 1,0-1 0,0 1 0,0 0 0,0-1 0,-1 1 0,1 0 0,0 0-1,0-1 1,0 1 0,0 0 0,0 0 0,-1-1 0,1 1 0,0 0-1,0 0 1,0-1 0,-1 1 0,1 0 0,0 0 0,0 0 0,-1-1 0,1 1-1,0 0 1,0 0 0,-1 0 0,1 0 0,-1 0 0,-16-2 1531,-19 6-480,15 1-1059,0 1 1,0 0-1,0 2 1,1 1-1,0 0 1,-34 23-1,42-24-77,1 0 0,0 1 0,0 0 0,1 1-1,1 0 1,-1 0 0,1 1 0,1 0 0,0 1 0,1 0-1,-11 24 1,16-31-5,0 1 0,1-1-1,-1 1 1,1-1 0,0 1-1,1 0 1,-1-1 0,1 1 0,1 0-1,-1-1 1,1 1 0,0 0 0,0-1-1,0 1 1,3 5 0,-2-6-1,0-1-1,0 0 1,1 0 0,-1 0 0,1 0-1,0 0 1,1 0 0,-1-1 0,0 0 0,1 0-1,0 0 1,0 0 0,0 0 0,0-1 0,0 1-1,0-1 1,1 0 0,4 1 0,5 1-84,0 0-1,0-1 1,0-1 0,0 0 0,0-1 0,0-1 0,0 0 0,0-1-1,0 0 1,0-1 0,0-1 0,0 0 0,0-1 0,-1-1-1,0 0 1,0 0 0,0-1 0,-1-1 0,20-14 0,-1-7-219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11354,'4'-2'397,"0"0"0,0-1-1,0 1 1,0-1 0,0 0-1,-1 0 1,4-4 0,12-9 430,-15 12-736,1 0 0,1 1 0,-1 0 0,0 0 0,1 0 0,0 1 0,-1 0 0,1 0 0,0 0 0,0 1 0,0-1 1,0 1-1,0 1 0,1-1 0,10 2 0,15-1-714,61-9 0,-62 4 347,1 2 0,32 2 0,-17 5 39,0 2 0,48 12 0,-79-14 216,0-1 1,0-1-1,0 0 1,1-1-1,-1-1 1,1-1-1,-1 0 0,0-1 1,0-1-1,0 0 1,0-1-1,0-1 1,23-11-1,-9 2 34,0 1 0,55-15 1,-70 25-32,0 0 1,0 1-1,0 1 1,0 0-1,1 1 1,-1 0-1,0 2 1,18 3 0,15 5 9,-15-2 3,0-2 0,0-1 1,34 0-1,-24-4 12,0 3 1,67 14 0,-76-13-18,1-1 1,-1-1 0,52-4 0,104-17-96,17-1 25,-97 16 80,260-4-78,-216 19 112,-7-1 42,-108-9-51,59 13 0,-72-10-18,0-1 1,1-1-1,0-1 0,-1-1 0,48-4 1,5-11 10,114-14 38,-137 24-49,253-29 40,-230 23-19,0 5 0,0 2 0,0 4 0,0 4 0,145 27 0,-212-30 32,-1 1 1,1-2 0,0 1 0,-1-2 0,1 0-1,0 0 1,0-1 0,-1 0 0,14-4 0,-24 5 175,-9 6 587,-1 0-687,9-6-134,-1 0-1,1 0 1,0-1 0,-1 1 0,1 0-1,0 0 1,-1-1 0,1 1-1,0 0 1,-1 0 0,1-1-1,0 1 1,0 0 0,-1-1 0,1 1-1,0-1 1,0 1 0,0 0-1,0-1 1,-1 1 0,1 0-1,0-1 1,0 1 0,0-1-1,0 1 1,0 0 0,0-1 0,0 1-1,0-1 1,0 1 0,0-1-1,0-14 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61 12387,'-4'-2'74,"0"2"1,0-1 0,0 0 0,0 1 0,-1 0 0,1 0 0,0 0-1,0 0 1,0 1 0,-1 0 0,1 0 0,0 0 0,0 0-1,0 0 1,0 1 0,0 0 0,1 0 0,-1 0 0,1 0-1,-1 1 1,1-1 0,-1 1 0,1 0 0,0 0 0,-3 3-1,5-4-73,-1 0 0,0 0-1,0 0 1,1 0 0,-1 0-1,1 0 1,0 0-1,-1 0 1,1 0 0,0 0-1,0 1 1,1-1 0,-1 1-1,0-1 1,1 0 0,-1 1-1,1-1 1,0 5 0,1-4-1,-1-1 1,1 1-1,0-1 1,1 0 0,-1 1-1,0-1 1,1 0 0,-1 0-1,1 0 1,-1 0-1,1 0 1,0 0 0,0-1-1,0 1 1,0 0 0,0-1-1,0 0 1,3 2-1,17 9 51,34 12 0,-39-17-6,0 0 0,0 1-1,0 1 1,26 19 0,-39-25-42,0 1-1,-1-1 1,1 1-1,-1 0 1,1 0-1,-1 1 1,0-1-1,-1 1 1,1-1 0,-1 1-1,0 0 1,0 0-1,0 0 1,-1 0-1,0 0 1,0 0-1,0 0 1,-1 0-1,1 1 1,-1-1-1,-1 8 1,0-7-1,0 0 1,0 0-1,0 0 0,-1-1 1,0 1-1,0 0 0,-1-1 1,1 1-1,-1-1 1,0 0-1,-1 0 0,1 0 1,-1 0-1,0 0 0,0-1 1,-1 0-1,1 0 0,-1 0 1,0 0-1,0-1 1,0 0-1,-10 5 0,8-5 49,1-1-1,-1 1 1,0-1-1,0-1 1,0 1-1,0-1 1,0 0-1,0-1 1,-1 0-1,1 0 1,0 0-1,0-1 1,0 0-1,0 0 1,0-1-1,0 0 1,0 0-1,1-1 1,-8-3-1,11 5-7,0-1 0,1 0 0,-1 1 0,0-1 0,1 0 1,-1 0-1,1 0 0,0-1 0,0 1 0,0-1 0,0 1 0,0-1 0,0 0 0,1 1 0,-1-1 0,1 0 1,0 0-1,0 0 0,0 0 0,0 0 0,0 0 0,1-1 0,-1 1 0,1 0 0,0 0 0,0 0 0,0-1 1,1 1-1,-1 0 0,1 0 0,-1 0 0,1 0 0,0 0 0,3-5 0,1-5 66,1 1 0,1-1 0,0 2-1,1-1 1,0 1 0,16-16 0,41-41 204,73-86 918,-134 149-1065,1-1 0,-1-1 0,-1 1 0,1 0 0,3-10 0,-7 15-122,0 0-1,1 0 0,-1 0 0,0 0 0,0 0 1,0 0-1,0 0 0,0 0 0,0 0 0,0 0 1,0 0-1,0 0 0,0 0 0,0 0 1,-1 0-1,1 0 0,0 0 0,-2-2 0,1 2-8,1 1-1,-1-1 0,0 0 0,0 0 0,0 1 0,-1-1 0,1 1 0,0-1 1,0 1-1,0-1 0,0 1 0,0 0 0,-1-1 0,1 1 0,0 0 0,0 0 1,0 0-1,-1 0 0,1 0 0,-2 1 0,-5 0-92,0 0 0,0 1 0,0 0-1,1 0 1,-1 1 0,0 0 0,1 0 0,-12 8 0,15-9-70,1 0 1,-1 0 0,1 0-1,-1 1 1,1 0 0,0-1 0,0 1-1,0 0 1,1 1 0,-1-1-1,1 0 1,-1 1 0,1 0 0,0-1-1,1 1 1,-1 0 0,1 0-1,-2 5 1,2 7-485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13507,'9'8'1352,"-5"-2"-920,-1-3 937,-4-6-1033,-4-5 1872,-3-2-1880,-2-8 32,-2 0 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14547,'-3'-3'199,"0"0"-1,1 1 0,-1-1 1,-1 1-1,1 0 1,0-1-1,-1 2 1,1-1-1,-1 0 0,1 0 1,-1 1-1,0 0 1,1 0-1,-1 0 0,0 0 1,0 1-1,0-1 1,0 1-1,0 0 1,0 0-1,0 1 0,0-1 1,0 1-1,1 0 1,-7 2-1,1 0-175,-1 0 0,1 0-1,0 1 1,1 1 0,-1 0 0,1 0-1,0 0 1,0 1 0,-9 10 0,4-3-29,2 2 0,0 0 0,0 0 0,2 1 1,-1 0-1,2 1 0,1 0 0,0 0 0,1 0 1,1 1-1,0 0 0,1 0 0,1 1 0,1-1 1,1 1-1,2 36 0,-1-52-5,1 1-1,-1 0 1,1-1 0,0 1 0,0-1-1,1 1 1,-1-1 0,1 1 0,0-1-1,0 0 1,0 0 0,0 0 0,5 5 0,-5-6 6,0 0 0,1 0 1,-1-1-1,0 0 1,1 1-1,-1-1 1,1 0-1,0 0 1,-1 0-1,1-1 1,0 1-1,0-1 1,-1 1-1,1-1 1,0 0-1,0 0 0,-1 0 1,1 0-1,3-1 1,5-2 45,1 1 0,-1-2 0,0 0 0,0 0 1,-1-1-1,1 0 0,-1-1 0,18-13 0,-2-1 351,43-45-1,-48 44 73,34-47-1,-47 57-307,-1 0 0,-1-1-1,0 0 1,0 0 0,-1 0-1,6-24 1,-11 34-136,1-1 1,0 1-1,-1 0 0,0-1 1,1 0-1,-1 1 1,0-1-1,0 1 0,-1-1 1,1 1-1,0-1 1,-1 1-1,1-1 0,-1 1 1,0 0-1,0-1 1,0 1-1,0 0 0,0-1 1,-1 1-1,1 0 0,-1 0 1,1 0-1,-1 0 1,-3-2-1,1 1-148,0 1 0,0 0 0,0 1 0,0-1 0,0 1 0,0 0 0,0 0 0,0 0 0,0 0 0,-1 1 0,1 0 0,0 0 0,-1 0 0,-6 1 0,5 0-241,0 0 0,0 0-1,0 1 1,0 0 0,0 0 0,1 0 0,-10 6-1,1 2-535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18508,'-3'9'1920,"2"-3"-1384,1-4 985,3-19-1561,1 2-200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14043,'-5'0'263,"0"-1"0,-1 1 1,1 1-1,-1-1 0,1 1 0,0-1 0,-1 1 0,1 1 1,0-1-1,0 1 0,0 0 0,-8 4 0,6-1-166,0 0 1,0 0-1,0 0 0,1 1 0,0-1 0,0 2 0,-8 9 0,5-3-131,1 0-1,0 0 1,1 1-1,1 0 1,0 0-1,0 1 1,2 0-1,-5 23 1,7-31 19,1 1 1,1-1 0,-1 0-1,1 1 1,0-1 0,1 0 0,0 1-1,0-1 1,1 0 0,3 12 0,-3-16 14,-1 0 0,1-1 1,-1 1-1,1-1 1,0 1-1,0-1 0,0 0 1,0 1-1,0-1 1,0 0-1,1-1 0,-1 1 1,1 0-1,-1-1 1,1 1-1,0-1 0,-1 0 1,1 0-1,0 0 1,0 0-1,0 0 0,0-1 1,0 1-1,0-1 1,0 0-1,0 0 0,0 0 1,5-1-1,3 0 62,-1-1 0,1-1 0,-1 0-1,1 0 1,-1-1 0,0 0 0,-1-1 0,1 0-1,17-13 1,-9 5 239,-1-1-1,0-1 1,28-32 0,-38 39-122,-1-1 0,0 1 0,0-1 0,-1 0 0,0-1 0,0 1 0,5-18 0,-9 23-118,0 0 1,0 0 0,-1-1-1,1 1 1,-1-1-1,0 1 1,0 0-1,0-1 1,-1 1-1,1 0 1,-1-1-1,0 1 1,0 0-1,-1 0 1,1-1-1,-1 1 1,0 0 0,0 1-1,0-1 1,-5-6-1,0 3-153,1 1-1,0-1 1,-1 1 0,0 1 0,-1-1-1,-8-4 1,13 8 37,1 1 1,0 0 0,-1-1-1,1 1 1,0 0-1,-1 0 1,1 1-1,-1-1 1,0 0-1,1 1 1,-1-1 0,0 1-1,1 0 1,-1 0-1,0 0 1,1 0-1,-1 1 1,1-1-1,-1 1 1,0-1 0,1 1-1,-1 0 1,1 0-1,-1 0 1,-1 2-1,3-3 48,0 1 0,1 0 0,-1-1 0,0 1 0,1 0 0,-1-1 0,1 1 0,0 0-1,-1-1 1,1 1 0,-1 0 0,1 0 0,0-1 0,0 1 0,-1 0 0,1 0 0,0 0 0,0 0-1,0-1 1,0 1 0,0 0 0,0 0 0,0 0 0,0 0 0,0-1 0,0 1 0,1 1 0,6 10-139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16956,'0'0'50,"0"-1"1,0 1-1,0 0 1,0-1-1,-1 1 0,1 0 1,0-1-1,0 1 1,0 0-1,-1-1 1,1 1-1,0 0 1,0-1-1,-1 1 1,1 0-1,0 0 1,0-1-1,-1 1 1,1 0-1,0 0 1,-1 0-1,1-1 0,0 1 1,-1 0-1,1 0 1,-1 0-1,1 0 1,0 0-1,-1 0 1,1 0-1,-1 0 1,-14 4 677,-11 16 112,21-12-861,-1 1 0,1-1 1,1 1-1,0 0 0,0 1 0,1-1 0,0 1 0,0-1 1,1 1-1,1 0 0,0 0 0,0 0 0,1-1 1,0 13-1,1-16-16,-1 0-1,1-1 1,1 1 0,-1 0 0,1 0-1,0-1 1,0 1 0,0-1 0,1 1-1,0-1 1,3 5 0,-3-7 21,0 0 0,-1 0 0,1 0 0,0-1 0,0 1 0,1-1 0,-1 0 0,0 1 0,1-2 0,0 1 0,-1 0 0,1-1 0,0 0 0,-1 0 0,1 0 0,0 0 0,7 0 0,-1-1 39,-1 0 1,1-1-1,-1 0 0,1-1 0,-1 0 1,0 0-1,0-1 0,0 0 0,0-1 0,-1 0 1,1 0-1,-1-1 0,12-8 0,-13 7 93,1 1 0,0-2 0,-1 1 0,0-1 0,-1 0-1,0-1 1,0 1 0,0-1 0,-1 0 0,0-1 0,0 1-1,-1-1 1,4-11 0,-8 17-62,1 0 1,0 0-1,-1 0 0,0 0 1,1 0-1,-1 0 0,0 0 1,0 0-1,-1 0 0,1 0 1,-1 0-1,1 1 0,-1-1 1,0 0-1,0 0 0,-1 0 1,-1-3-1,0 2-7,1 1 0,-1-1 0,0 1 0,0 0 0,-1 0 0,1 0 0,-1 0 0,0 0 0,1 1 0,-8-3 0,0 0-143,-1 0 0,0 1 0,0 1 0,-1 0 0,1 0 0,-1 2 0,-17-2 0,23 3-103,0 0 0,0 0-1,0 1 1,0 0 0,0 0 0,1 0-1,-1 1 1,0 0 0,1 0 0,-1 1-1,1-1 1,0 2 0,0-1 0,-10 7-1,6 5-469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14179,'-3'0'111,"1"0"-1,0 0 1,-1 0 0,1 0-1,-1 1 1,1-1 0,0 1-1,-1-1 1,1 1 0,0 0-1,0 0 1,0 0-1,0 0 1,-1 0 0,1 0-1,1 1 1,-1-1 0,0 1-1,0 0 1,-1 1 0,-6 6 76,2 0 1,-12 15-1,14-17-186,1 1 0,-1 0 0,2 0 0,-1 1 0,1-1 0,0 1 0,1 0 0,0-1 0,0 1 0,1 0 0,0 16 0,0-22-5,1 0 0,1 0 0,-1 1 0,0-1 0,1 0 0,-1 0 0,1 1 0,0-1 0,0 0 0,0 0 0,1 0 0,-1 0 0,1 0 0,0-1 0,0 1 0,-1 0 0,2-1 0,-1 1 0,0-1 1,0 0-1,1 1 0,0-1 0,-1-1 0,1 1 0,0 0 0,0-1 0,0 1 0,0-1 0,0 0 0,0 0 0,0 0 0,0 0 0,0 0 0,6-1 0,-3 1 76,1-2-1,-1 1 0,1-1 1,-1 0-1,1 0 1,-1-1-1,0 0 0,0 0 1,1-1-1,-2 1 0,1-1 1,0-1-1,0 1 1,-1-1-1,0 0 0,0 0 1,0 0-1,7-9 1,-3 3 245,0 0 1,-1-1 0,-1 0 0,1 0 0,-2-1 0,1 1-1,-2-2 1,6-14 0,-10 25-286,0 0-1,0-1 0,-1 1 1,1-1-1,0 1 0,-1-1 1,0 0-1,1 1 0,-1-1 1,0 1-1,-1-1 0,1 0 1,0 1-1,-1-1 0,1 1 1,-1-1-1,0 1 0,1-1 1,-1 1-1,-1 0 0,1-1 1,0 1-1,-1 0 0,1 0 1,-1 0-1,1 0 0,-1 0 1,0 0-1,0 0 0,0 1 1,0-1-1,0 1 0,0-1 1,0 1-1,-1 0 0,1 0 1,-1 0-1,1 0 0,0 0 1,-1 0-1,0 1 1,1-1-1,-5 1 0,3-1-18,0 0-1,0 0 0,0 0 1,-1 1-1,1 0 1,0 0-1,0 0 1,-1 1-1,1-1 1,0 1-1,0 0 1,0 0-1,0 0 0,-5 3 1,2 3-129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14619,'3'5'1793,"1"2"1351,-1-7-2376,0-2-888,1 0-384,0-8 408,-1-2-168,1-7-128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17268,'0'-1'69,"-1"1"1,1 0-1,-1-1 1,1 1 0,0 0-1,-1 0 1,1 0-1,-1 0 1,1-1 0,-1 1-1,1 0 1,-1 0-1,1 0 1,-1 0 0,1 0-1,-1 0 1,1 0-1,0 0 1,-1 0 0,1 0-1,-1 1 1,1-1-1,-1 0 1,1 0 0,-1 0-1,1 0 1,0 1-1,-1-1 1,0 1 0,-16 5 136,-1 4-111,1 0 0,0 1 1,1 1-1,0 0 1,1 1-1,0 0 1,1 2-1,-18 23 0,23-27-194,1 0 0,1 1 0,0 0 0,0 0 0,1 1-1,1 0 1,0 0 0,1 0 0,0 0 0,1 1 0,0 0-1,1-1 1,0 16 0,2-24 76,1 0 0,-1 0 0,1 0 1,0 0-1,0 0 0,0-1 0,1 1 0,-1 0 0,1 0 0,0-1 0,6 9 1,-7-11 24,1 0 1,0 0 0,-1 0 0,1-1 0,0 1-1,0 0 1,1-1 0,-1 1 0,0-1 0,0 0 0,1 0-1,-1 0 1,0 0 0,1 0 0,-1-1 0,1 1-1,-1-1 1,1 1 0,0-1 0,-1 0 0,1 0 0,-1 0-1,1 0 1,3-1 0,2-1 40,-1 0 0,1-1 1,-1 1-1,0-1 0,0-1 0,0 0 1,0 0-1,0 0 0,-1-1 0,0 1 1,10-10-1,1-4 223,-1 0 0,20-29 1,-23 29 23,-2 1 0,0-1 0,12-30 1,-21 43-209,0 0 0,0 0 1,0-1-1,0 1 1,-1 0-1,0-1 1,0 1-1,-1-1 1,0 1-1,0-1 0,0 1 1,0-1-1,-1 1 1,0-1-1,0 1 1,-1-1-1,1 1 0,-5-9 1,4 11-75,-1-1 1,1 1-1,-1 0 0,0 0 0,0 1 1,0-1-1,-1 0 0,1 1 1,-1 0-1,1 0 0,-1 0 1,0 0-1,0 1 0,1-1 1,-1 1-1,0 0 0,0 0 1,0 1-1,-1-1 0,1 1 1,0 0-1,0 0 0,0 0 1,-8 1-1,5 0-251,0 0 0,0 1 0,0 0 0,0 0-1,0 0 1,0 1 0,1 0 0,-1 0 0,1 1 0,0-1 0,0 1 0,0 1 0,-7 6 0,10-8 62,1 0 0,0 0 1,-1 0-1,1 0 0,0 0 1,-2 6-1,5-1-516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13779,'22'-29'4049,"-18"24"302,-14 43-3829,1 1-1,-5 58 1,5 81-541,4-67-89,5-108 51,0-1 0,0 1 0,-1-1 0,1 1 0,-1-1 0,0 0 0,1 1 0,-1-1 0,0 0 0,0 1 0,-2 2 0,2-5 60,1 1-1,-1-1 0,0 1 0,1-1 1,-1 0-1,0 1 0,1-1 1,-1 0-1,0 1 0,0-1 0,0 0 1,1 0-1,-1 1 0,0-1 0,0 0 1,0 0-1,1 0 0,-1 0 1,0 0-1,0 0 0,0-1 0,1 1 1,-1 0-1,0 0 0,0-1 1,0 1-1,1 0 0,-1-1 0,0 1 1,1 0-1,-1-1 0,0 1 1,1-1-1,-1 1 0,1-1 0,-1 0 1,0 1-1,0-2 0,-14-14-144,-2-3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 12275,'50'-19'3600,"-29"12"335,-21 7-3890,-1 0 1,1 0-1,0 0 1,0 0-1,0 0 1,0 0-1,0 0 1,0-1 0,-1 1-1,1 0 1,0 0-1,0 0 1,0 0-1,0 0 1,0 0-1,0-1 1,0 1-1,0 0 1,0 0 0,0 0-1,0 0 1,0 0-1,0-1 1,0 1-1,0 0 1,0 0-1,0 0 1,0 0 0,0-1-1,0 1 1,0 0-1,0 0 1,0 0-1,0 0 1,0 0-1,0-1 1,0 1 0,0 0-1,0 0 1,0 0-1,1 0 1,-1 0-1,0 0 1,0 0-1,0-1 1,0 1-1,0 0 1,0 0 0,0 0-1,1 0 1,-1 0-1,0 0 1,0 0-1,0 0 1,0 0-1,0 0 1,1 0 0,-1 0-1,0 0 1,0 0-1,-13-4 624,-5 4-558,0 1 0,1 0-1,-1 2 1,0 0 0,1 1 0,0 0-1,0 2 1,0 0 0,0 1 0,-28 16 0,34-16-120,0 0 0,0 1 0,1 1 1,0-1-1,0 2 0,-13 16 0,17-18 14,1-1 1,1 1-1,-1-1 0,1 1 0,1 1 0,0-1 0,0 0 0,0 1 0,1-1 0,-2 15 1,3-18-7,1 1 0,0-1 0,0 0 0,0 1 1,1-1-1,0 1 0,0-1 0,0 0 1,0 0-1,1 0 0,0 0 0,0 0 0,0 0 1,1 0-1,4 5 0,-3-4-22,0-1-1,1 0 1,0-1-1,0 1 1,1-1-1,-1 0 1,1 0 0,0-1-1,0 1 1,12 4-1,-5-4-218,0 0-1,0-1 0,1 0 1,-1-1-1,1-1 0,-1 0 1,1 0-1,-1-2 0,1 0 1,-1 0-1,23-6 1,-20 3-38,-1-2 1,1 0 0,21-12 0,1-7-425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16251,'-11'3'197,"-1"1"0,1 0 0,0 1 0,0 1 0,1 0 0,-1 0 0,-16 15 0,23-18-189,0 0-1,1 1 0,-1-1 0,1 1 1,0 0-1,0 0 0,0 0 0,1 1 0,0-1 1,0 1-1,0-1 0,0 1 0,0 0 1,1 0-1,0 0 0,0-1 0,1 1 1,-1 0-1,1 0 0,0 0 0,1 7 1,-1-9-2,1-1 0,-1 1 1,1-1-1,0 1 1,-1-1-1,1 0 1,0 1-1,1-1 1,-1 0-1,0 0 1,1 0-1,-1 0 1,1 0-1,0 0 1,0 0-1,-1 0 1,1-1-1,0 1 1,0-1-1,1 1 1,-1-1-1,0 0 1,0 0-1,1 0 1,-1 0-1,1 0 1,-1-1-1,0 1 1,1-1-1,0 1 1,-1-1-1,1 0 1,-1 0-1,1 0 1,2-1-1,5 0 98,1 0 1,-1 0-1,0-2 0,1 1 1,-1-1-1,0-1 0,12-5 1,-6 1 190,0-2 0,0 1 0,19-16 0,-30 20-170,0 1 0,0 0 0,0-1 0,0 0 0,-1 0 0,0-1 0,0 1 0,0-1 0,0 0 0,-1 0-1,0 0 1,2-8 0,-4 13-99,-1-1-1,0 1 0,1-1 1,-1 0-1,0 1 0,0-1 1,0 1-1,0-1 0,0 0 1,0 1-1,0-1 1,0 1-1,-1-1 0,1 1 1,-1-1-1,1 1 0,-1-1 1,1 1-1,-1-1 0,0 1 1,0-1-1,0 1 0,0 0 1,0 0-1,0-1 0,0 1 1,0 0-1,-1 0 1,1 0-1,0 0 0,-1 0 1,1 1-1,0-1 0,-1 0 1,1 1-1,-1-1 0,1 1 1,-1-1-1,1 1 0,-1 0 1,0-1-1,1 1 0,-3 0 1,-4 0-52,1-1 0,-1 2 0,0-1 0,0 1 0,1 0 0,-1 0 0,-12 5 1,6-1-281,-1 1-1,-22 13 1,32-16 83,-1 0 0,1 1-1,0 0 1,1 0-1,-1 0 1,1 0-1,-1 1 1,1-1-1,-5 10 1,4 1-815,5-14 1010,0-1 1,0 1-1,0-1 0,0 1 1,0-1-1,1 0 0,-1 1 0,0-1 1,0 1-1,0-1 0,1 0 0,-1 1 1,0-1-1,0 1 0,1-1 1,-1 0-1,0 1 0,1-1 0,-1 0 1,1 0-1,-1 1 0,0-1 0,1 0 1,-1 0-1,1 1 0,-1-1 1,1 0-1,-1 0 0,0 0 0,1 0 1,-1 0-1,1 0 0,0 0 0,18 1-498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15755,'0'0'52,"0"0"-1,0 0 0,0-1 0,0 1 1,0 0-1,0 0 0,0 0 0,0-1 0,0 1 1,0 0-1,0 0 0,0 0 0,0 0 1,0 0-1,0-1 0,0 1 0,-1 0 1,1 0-1,0 0 0,0 0 0,0 0 0,0 0 1,0-1-1,0 1 0,-1 0 0,1 0 1,0 0-1,0 0 0,0 0 0,0 0 1,-1 0-1,1 0 0,0 0 0,0 0 0,0 0 1,0 0-1,-1 0 0,1 0 0,0 0 1,0 0-1,-12 3 879,-9 9 59,12-5-916,1 1 1,1-1-1,-1 1 1,1 1-1,1-1 1,0 1-1,0 0 1,0 1-1,-6 16 1,9-18-84,0 0 1,0 1 0,1-1 0,0 1-1,0-1 1,1 1 0,0 0 0,1 0 0,0 0-1,0 0 1,1-1 0,2 12 0,-3-17 8,1 0 1,0-1-1,0 1 1,0-1-1,0 1 1,0-1-1,1 1 1,-1-1-1,1 0 1,-1 1-1,1-1 1,0 0-1,0 0 0,0 0 1,0-1-1,0 1 1,0 0-1,1-1 1,-1 1-1,0-1 1,1 0-1,-1 0 1,1 0-1,0 0 1,-1 0-1,1-1 1,0 1-1,-1-1 1,1 0-1,0 1 1,0-1-1,-1 0 1,4-1-1,3 0 32,-1 0 0,0-1 0,0 0-1,0 0 1,0-1 0,0 0 0,0-1 0,-1 1 0,14-10-1,-8 3 144,0 0 0,0-1-1,17-19 1,-26 25-88,0 1 0,-1 0-1,0-1 1,0 0 0,0 1 0,0-1 0,-1 0-1,0-1 1,0 1 0,0 0 0,0 0 0,-1-1 0,0 1-1,0-9 1,-1 10-57,-1 1 0,1-1 0,-1 1 0,0-1 0,0 1 0,-1 0 0,1 0 0,-1-1 0,1 1 0,-1 0 0,0 0 0,0 1 0,-1-1 0,1 0 0,-1 1 0,1-1 0,-1 1 1,0 0-1,0 0 0,1 0 0,-2 0 0,1 0 0,0 1 0,0 0 0,0-1 0,-6 0 0,1-1-86,1 1 0,-1 0 0,0 1 0,0 0 1,0 0-1,0 1 0,0 0 0,0 0 0,0 1 1,-15 2-1,-2 8-175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9146,'33'-29'1104,"12"1"-568,6-5-192,11-2 977,4 1-625,3-3-96,-1-3-48,0-2-160,-5-1-8,-10 3-240,-9 4 8,-16 5-16,-7 3-8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12075,'0'0'34,"0"1"1,0-1 0,0 0 0,0 0 0,0 1 0,0-1 0,0 0 0,0 1-1,0-1 1,0 0 0,1 0 0,-1 1 0,0-1 0,0 0 0,0 0 0,0 1-1,0-1 1,0 0 0,1 0 0,-1 1 0,0-1 0,0 0 0,0 0 0,1 0-1,-1 1 1,0-1 0,0 0 0,0 0 0,1 0 0,-1 0 0,0 1 0,1-1-1,10-3 613,20-18-137,-18 11-285,35-23 37,536-374 259,-491 333-658,-55 41 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14211,'18'-14'1624,"5"-3"-1023,9-12-249,4-8 1144,15-12-960,10-7-72,10-4-72,5 1-88,-1 0-280,-1 4-272,-5 6-432,-5 3 1488,-10 7-840,-9 3-32,-12-8-16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14267,'3'2'1384,"13"-11"-840,4-5-151,10-8 783,7-5-384,12-7-240,4-4-72,9-3-376,2-1-432,-4-5 368,-5-6-96,-6-5-88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15331,'0'3'1321,"0"3"-1089,1 8-120,5 2 640,5 8-592,5 3-48,6 6-48,2 4-32,5 1-200,1-2-160,-4-6 280,-3-6-32,-9-11-56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13539,'2'-8'1456,"1"1"-992,-1-1-224,1 4 929,3 4-777,4 3-56,7 11-80,2 4-56,8 9-88,5 4-32,5 12 0,0 2 24,3 5-112,-2-1-240,-3-6 232,3-3-48,-3-13-40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14779,'0'-1'157,"0"-1"1,0 1-1,0 0 0,0 0 0,0 0 1,0 0-1,0-1 0,1 1 0,-1 0 0,0 0 1,1 0-1,-1 0 0,0 0 0,1 0 1,-1 0-1,1 0 0,0 0 0,1-2 0,17-18 1008,-13 14-534,2-1-157,29-29 1111,-34 34-1477,1 0-1,-1 0 1,1 1 0,0 0 0,0-1-1,0 1 1,0 1 0,0-1-1,7-1 1,-10 3-97,0-1 1,-1 1-1,1 0 0,0 0 0,0 0 0,0 0 1,0 0-1,-1 0 0,1 0 0,0 0 0,0 0 1,0 0-1,0 0 0,-1 0 0,1 1 1,0-1-1,0 0 0,0 1 0,-1-1 0,1 1 1,0-1-1,-1 0 0,1 1 0,0 0 0,-1-1 1,1 1-1,0-1 0,-1 1 0,1 1 0,0 0-9,0 0-1,-1 0 0,1 0 0,-1 0 1,1 0-1,-1 0 0,0 0 0,0 0 1,0 1-1,0-1 0,-1 3 0,-1 6-56,-1-1-1,0 0 0,-8 19 0,-1-8-67,-1-1 0,-22 30 1,24-37 75,1-1 0,1 1 0,0 1 0,1 0 0,1 0 0,0 1 0,1 0 0,-5 15 0,10-27 12,1 0 0,-1 0 1,1 0-1,-1 0 0,1 0 0,0 0 0,0 0 0,0 0 0,1 0 0,-1 0 0,1-1 0,-1 1 0,1 0 0,0 0 0,0 0 0,0 0 0,1-1 0,-1 1 0,1-1 0,-1 1 0,1-1 0,3 4 0,-2-4-100,0 0-1,0 0 0,0 0 0,1-1 0,-1 1 0,0-1 1,1 0-1,-1 0 0,1 0 0,-1 0 0,1-1 0,-1 0 1,1 1-1,-1-1 0,1 0 0,-1-1 0,1 1 0,6-2 1,5-2-197,-1 0 1,21-10-1,-27 11 189,36-16-566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15235,'1'-1'89,"-1"0"-1,0 0 0,0 0 0,0-1 1,-1 1-1,1 0 0,0 0 1,0 0-1,0 0 0,-1 0 1,1 0-1,-1 0 0,1 0 1,-1 0-1,1 1 0,-1-1 1,1 0-1,-1 0 0,0 0 0,1 0 1,-1 1-1,0-1 0,0 0 1,0 1-1,-1-2 0,0 1 23,0 1 1,0-1-1,0 1 0,0 0 0,-1-1 0,1 1 0,0 0 0,0 0 1,0 1-1,0-1 0,0 0 0,-3 2 0,-3 0 60,1 0 0,-1 1-1,1 1 1,0-1 0,-1 1-1,-6 5 1,7-3-155,-1 1 1,2-1-1,-1 1 1,1 0-1,0 0 1,0 1-1,1 0 0,0 0 1,-7 16-1,11-21-15,-1 1-1,1 0 1,0 0 0,0 0-1,0-1 1,0 1-1,0 0 1,1 0-1,0 0 1,0 0-1,0 1 1,0-1 0,1 0-1,0-1 1,0 1-1,0 0 1,0 0-1,0 0 1,1 0-1,-1-1 1,1 1-1,0-1 1,0 1 0,1-1-1,2 4 1,-1-4 11,-1 0 0,1 0-1,0-1 1,-1 1 0,1-1 0,0 0 0,1 0 0,-1 0 0,0-1 0,0 0 0,1 1 0,-1-1 0,1-1 0,-1 1 0,1-1 0,-1 0 0,1 0-1,-1 0 1,1 0 0,-1-1 0,1 0 0,7-2 0,-1 0 86,0-1-1,0 0 1,-1 0 0,1-1 0,-1-1-1,-1 0 1,1 0 0,9-8-1,-12 7 75,0 1 0,0-1 0,0-1 1,-1 1-1,0-1 0,-1 0 0,7-12 0,-10 17-111,-1 1 1,0-1 0,0 1-1,0-1 1,0 0-1,-1 1 1,1-1 0,-1 0-1,1 1 1,-1-1-1,0 0 1,0 0 0,0 1-1,-1-1 1,1 0-1,0 0 1,-1 1 0,0-1-1,0 0 1,0 1-1,0-1 1,0 1 0,0-1-1,-1 1 1,1 0-1,-1 0 1,1-1 0,-1 1-1,0 0 1,-4-3-1,-4-2-276,-1 0-1,1 1 0,-1 0 1,-1 1-1,1 0 0,-1 0 1,0 2-1,0-1 1,0 2-1,0-1 0,0 2 1,-23-1-1,31 2 38,3 0 130,0-1 0,0 1-1,0 0 1,0 0 0,0 0 0,0 0 0,0 0 0,0 1-1,0-1 1,0 0 0,0 0 0,0 1 0,0-1 0,0 0 0,0 1-1,0-1 1,0 1 0,0-1 0,1 1 0,-1 0 0,0-1 0,-1 2-1,-1 7-775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19692,'0'2'1585,"3"1"-1249,0-2-144,1 1 232,2-2-440,0 1 184,-1 0-168,3 5-168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12875,'7'-2'408,"14"-8"1502,-21 9-1847,0 1 0,1-1 1,-1 0-1,0 1 0,0-1 0,1 1 1,-1-1-1,0 0 0,0 1 1,0-1-1,0 0 0,0 1 0,0-1 1,0 1-1,0-1 0,0 0 0,0 1 1,0-1-1,0 0 0,-1 1 0,1-1 1,0 1-1,0-1 0,-1 0 1,1 1-1,0-1 0,-1 1 0,1-1 1,0 1-1,-1-1 0,1 1 0,-1-1 1,1 1-1,-1 0 0,0-1 0,-2-2 152,0-1-1,0 1 0,-1 0 1,1 1-1,-1-1 1,1 0-1,-1 1 0,0 0 1,0 0-1,0 0 0,0 1 1,-8-3-1,9 4-165,0-1-1,1 1 1,-1 0 0,0 0-1,1 0 1,-1 0-1,0 1 1,1-1 0,-1 1-1,0-1 1,1 1-1,-1 0 1,1 0 0,-1 0-1,1 0 1,0 0 0,-1 1-1,1-1 1,0 1-1,0 0 1,0-1 0,-3 5-1,-6 7-50,1 0 0,1 0 0,0 2 0,0-1 0,2 1 0,-13 31 0,17-38-3,1 1 0,-1-1 1,1 1-1,1 0 0,0 0 0,0 0 0,0-1 0,1 1 0,1 0 0,-1 0 0,2 0 0,-1 0 0,1-1 0,5 15 0,-5-19 1,-1 0-1,1 0 0,0 0 1,0-1-1,1 1 0,-1-1 1,1 0-1,0 0 0,0 0 1,0 0-1,0 0 1,0 0-1,0-1 0,1 1 1,0-1-1,7 3 0,-6-3 4,-1-1-1,1 0 0,0-1 0,0 1 1,0-1-1,0 0 0,0 0 1,-1 0-1,1 0 0,0-1 0,0 0 1,8-3-1,0-1 54,1-1-1,0 0 1,-1-1-1,-1-1 1,1 0-1,-1 0 1,0-2-1,15-15 1,-16 14 95,-1 0 0,-1-1 0,0-1 0,0 1 0,8-19 0,-13 23-19,0 0 1,-1 0-1,0-1 0,0 1 1,-1-1-1,0 0 0,-1 0 1,0 0-1,0 0 0,-1-12 1,0 18-144,-1 0 1,1-1-1,-1 1 0,0 0 1,0 0-1,0 0 1,0 0-1,0 0 0,-1 0 1,0 0-1,1 1 0,-1-1 1,0 0-1,0 1 1,0-1-1,-1 1 0,1 0 1,-1 0-1,1 0 1,-1 0-1,1 0 0,-1 1 1,0-1-1,0 1 1,-5-2-1,3 1-147,0 1 1,1 0-1,-1 0 0,0 1 0,0 0 1,1-1-1,-1 2 0,0-1 1,0 0-1,0 1 0,1 0 1,-1 0-1,0 1 0,1-1 1,-1 1-1,-7 4 0,-1 3-481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18196,'7'-9'3068,"-12"25"-1454,-1 0-1299,-3 12-206,-1 1-37,1 0 0,2 1-1,-7 50 1,14-79-71,0 1 0,0 0 0,0-1 0,0 1 0,0-1 0,0 1 0,1-1 0,-1 1 0,0-1 0,1 1 0,-1-1 0,1 1 0,0-1 0,-1 1 0,1-1 0,1 2 0,-1-3 1,0 1-1,0 0 0,0-1 1,0 1-1,0-1 0,0 1 1,0-1-1,0 0 0,0 1 1,0-1-1,1 0 0,-1 0 1,0 0-1,0 0 0,0 0 1,0 0-1,0 0 0,1 0 1,-1 0-1,0 0 0,0-1 1,0 1-1,0 0 0,2-2 1,15-6 34,0-1 1,-1-1-1,0-1 1,0 0-1,19-19 1,-9 9 33,19-17 81,30-21 172,-75 58-315,-1 1 0,1-1 0,-1 1 0,1 0 1,-1-1-1,1 1 0,-1 0 0,1 0 0,-1-1 0,1 1 1,0 0-1,-1 0 0,1 0 0,-1 0 0,1-1 1,0 1-1,-1 0 0,1 0 0,-1 0 0,1 0 1,0 1-1,-1-1 0,1 0 0,-1 0 0,1 0 1,0 1-1,0-1-2,-1 1 0,1 0-1,-1-1 1,1 1 0,-1 0 0,1 0 0,-1 0 0,0-1 0,1 1 0,-1 0 0,0 0 0,0 0 0,0 0-1,0-1 1,0 1 0,0 2 0,-6 47 28,3-31 1,2-12 12,2 27-405,-1-34 351,0 1-1,0-1 1,0 1 0,0-1 0,0 1-1,0 0 1,1-1 0,-1 1 0,0-1-1,0 1 1,1-1 0,-1 0 0,0 1-1,1-1 1,-1 1 0,0-1 0,1 1-1,-1-1 1,1 0 0,-1 1 0,1-1 0,-1 0-1,1 0 1,-1 1 0,1-1 0,-1 0-1,1 0 1,-1 0 0,1 0 0,-1 1-1,1-1 1,-1 0 0,1 0 0,0 0-1,-1 0 1,1 0 0,-1 0 0,1 0-1,-1-1 1,1 1 0,-1 0 0,1 0 0,-1 0-1,1-1 1,-1 1 0,1 0 0,-1 0-1,1-1 1,0 0 0,11-6-108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17356,'0'0'176,"1"-1"1,-1 0 0,0 0-1,1 1 1,-1-1-1,1 0 1,-1 1 0,1-1-1,-1 1 1,1-1 0,-1 1-1,1-1 1,0 1-1,-1-1 1,1 1 0,0-1-1,0 1 1,-1 0 0,1-1-1,0 1 1,1 0-1,-1 0-91,-1 0-1,1 1 1,-1-1-1,1 0 1,-1 1-1,1-1 1,-1 1-1,0-1 1,1 0-1,-1 1 1,1-1-1,-1 1 1,0 0-1,0-1 1,1 1-1,-1-1 1,0 1-1,0-1 1,1 1-1,-1 0 1,0 0-1,4 50 477,-3-36-465,2 31-168,-2-28-266,0 0-1,1 0 0,0 0 0,8 22 0,-10-40 331,0 1 0,0-1-1,0 1 1,0-1 0,0 1-1,0-1 1,0 1 0,0-1-1,0 0 1,1 1-1,-1-1 1,0 1 0,0-1-1,0 1 1,1-1 0,-1 0-1,0 1 1,1-1 0,-1 0-1,0 1 1,1-1 0,-1 0-1,0 0 1,1 1 0,-1-1-1,1 0 1,-1 0 0,1 0-1,-1 1 1,0-1-1,1 0 1,-1 0 0,2 0-1,-2 0 7,1-1 1,-1 0-1,1 1 0,0-1 0,-1 0 0,1 0 0,-1 1 0,0-1 0,1 0 0,-1 0 0,1 1 0,-1-1 0,0 0 0,0 0 0,0 0 1,1 0-1,-1-1 0,1-11-170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15283,'1'-1'1865,"14"1"-929,2 0-328,11-2 1648,4-2-999,8-2-473,0 0-144,5 1-440,-5-2-208,-7-1-752,-5 3 1496,-10 3-816,-4 2-72,-7 2-40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16924,'7'0'1696,"1"2"-1264,-5 5-256,0 0 1008,1 5-736,-4 2-143,5 4-217,-1 4-88,2 1 8,-2 0 0,2-2-168,-3-3-193,-2-6-447,2 0 8,-9-16 192,-5-8 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16524,'9'7'1880,"9"-7"-1032,2-3-328,11-4 1273,0 0-617,8-4-576,2 3-248,2 2-656,-4 2-472,-6 4 656,0 0-184,-4-2-88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13651,'7'-2'693,"1"-1"0,0 1 0,-1 0 0,1 1 0,0 0 0,0 0 0,0 1 0,0 0 0,0 0 0,0 1 0,9 1 0,-16-1-667,0-1-1,0 1 1,0-1-1,0 0 1,0 1-1,0 0 1,0-1-1,0 1 0,0 0 1,0-1-1,0 1 1,-1 0-1,1 0 1,0 0-1,-1 0 1,1 0-1,-1-1 0,1 1 1,-1 0-1,1 0 1,-1 1-1,1-1 1,-1 0-1,0 0 1,0 0-1,0 0 1,1 0-1,-1 0 0,0 0 1,0 0-1,-1 0 1,1 0-1,0 1 1,0-1-1,0 0 1,-1 0-1,0 2 0,-1 3-13,-1 1-1,0 0 1,0-1-1,-6 8 1,8-13-6,-57 82 66,34-50-41,-37 65 1,58-92-36,0 0 1,1 0-1,-1 0 0,2 0 1,-1 0-1,1 0 1,-2 11-1,3-16-16,0 1 0,0 0 0,0-1 0,0 1 0,1 0 0,-1 0 0,0-1 1,1 1-1,-1 0 0,1-1 0,0 1 0,0-1 0,-1 1 0,1-1 0,0 1 0,0-1 0,0 0 0,0 1 0,1-1 0,-1 0 0,0 0 0,0 0 0,1 0 1,-1 0-1,1 0 0,-1 0 0,1 0 0,-1 0 0,1-1 0,-1 1 0,1-1 0,3 1 0,2 0-174,1 0-1,-1 0 0,1-1 1,-1-1-1,0 1 1,1-1-1,-1 0 1,0-1-1,1 1 0,7-5 1,5-1-185,0-1-1,23-14 1,0-4-273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14003,'-4'0'217,"0"0"0,0 0 1,0 1-1,1-1 0,-1 1 0,0 0 1,0 0-1,0 0 0,1 0 0,-1 1 0,1 0 1,-1-1-1,1 1 0,0 0 0,0 1 0,0-1 1,0 1-1,0-1 0,0 1 0,0 0 1,1 0-1,0 0 0,-1 0 0,1 0 0,-3 7 1,3-6-200,0 1 1,0-1-1,0 1 1,1-1-1,-1 1 1,1 0-1,0 0 1,1 0 0,-1 0-1,1 0 1,0 0-1,0-1 1,0 1-1,1 0 1,0 0-1,0 0 1,0 0 0,1-1-1,3 10 1,-4-12-16,0-1 0,0 1 0,0 0 0,0-1 0,1 1 0,-1-1 0,1 1 0,-1-1 0,1 1 1,-1-1-1,1 0 0,0 0 0,-1 0 0,1 0 0,0 0 0,0 0 0,0-1 0,4 2 0,-3-2 22,1 0 0,0 1 0,-1-1 0,1-1 0,-1 1 0,1 0 0,-1-1 0,1 0 0,-1 0 0,4-1 0,3-2 117,-1 0-1,-1-1 1,1 0 0,-1 0 0,1-1-1,13-13 1,-13 10 133,-1 0 1,1-1-1,-2 0 0,13-20 0,-19 27-213,1 1 0,0-1 0,-1 0 0,0 0 0,0 1 0,0-1 0,0 0 0,0 0 0,0 0 0,-1 0 0,0 0 0,1 0 0,-1 0 0,0 0 0,0 0 0,-1 0 0,1 0 0,-1 0 0,1 0 0,-1 0 0,0 0 0,0 1 0,0-1 0,-1 0 0,1 0 0,-2-2 0,0 3-53,0 0 0,1 0-1,-1 0 1,0 0-1,0 1 1,0-1 0,0 1-1,0 0 1,-1 0 0,1 0-1,0 0 1,0 0 0,-1 1-1,1 0 1,-1-1 0,1 1-1,0 0 1,-1 1 0,1-1-1,-7 2 1,-1 0-236,0 1 1,1 0-1,-1 0 1,0 1-1,-10 6 1,21-9 232,-26 14 432,25-15-447,-1 1 0,1 0-1,0-1 1,0 1 0,0 0 0,0 0-1,0 0 1,0 0 0,0 0-1,0 0 1,0 0 0,0 0 0,0 0-1,1 1 1,-1-1 0,0 3-1,8 0-171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16556,'-1'-1'97,"1"0"0,-1 0 0,0 0 0,0 0 0,1 1 0,-1-1 0,0 0 0,0 1 0,0-1 0,0 1 1,0-1-1,0 1 0,0-1 0,0 1 0,0-1 0,0 1 0,0 0 0,0 0 0,-1 0 0,1 0 0,0 0 1,0 0-1,0 0 0,-1 0 0,-31 3 892,27-1-903,-1 0 0,1 1 0,0 0 0,-1 0 0,1 0-1,1 1 1,-1 0 0,0 0 0,1 1 0,0-1 0,0 1-1,0 0 1,1 1 0,0-1 0,0 1 0,0 0 0,-3 7 0,3-5-90,0 0 1,0 0 0,1 0 0,0 1 0,1-1 0,0 1-1,0 0 1,1-1 0,0 1 0,0 0 0,1 0 0,2 17 0,-2-23 5,1 0 1,-1-1-1,1 1 1,0-1-1,-1 1 1,1-1-1,0 1 1,1-1-1,-1 0 1,0 0 0,1 1-1,-1-1 1,1 0-1,0 0 1,-1 0-1,1 0 1,3 2-1,-3-3 6,0 0-1,1-1 1,-1 1-1,0 0 0,0-1 1,0 1-1,1-1 1,-1 1-1,0-1 1,0 0-1,1 0 0,-1 0 1,0 0-1,1-1 1,-1 1-1,3-1 0,4-2 46,0-1-1,0 0 1,0 0-1,-1-1 0,1 0 1,-1 0-1,14-13 0,-5 4 158,-2-1 0,0-1 0,15-20 0,-23 27-62,-1 0-1,0 0 1,-1 0-1,0-1 1,-1 0-1,0 0 1,0 0-1,2-13 1,-5 21-118,-1 1 0,1-1 1,-1 1-1,0-1 1,0 0-1,0 1 1,0-1-1,0 0 1,0 1-1,0-1 1,-1 1-1,1-1 1,0 0-1,-1 1 1,1-1-1,-1 1 1,0-1-1,0 1 1,1 0-1,-1-1 1,0 1-1,-2-2 0,1 2-22,1 0 0,-1 0 0,0 0 0,0 0 0,0 0 0,0 0 0,0 0 0,0 1-1,0-1 1,0 1 0,0 0 0,0 0 0,0-1 0,-4 2 0,-3 0-180,0 0 0,0 0-1,0 1 1,1 1 0,-1-1 0,-15 8 0,15-5-127,-1 1 0,1 0 0,0 0 0,0 1 0,0 0 0,1 0 0,-14 17 0,15-12-258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15435,'1'0'103,"-1"0"-1,1-1 0,-1 1 0,1 0 0,-1-1 1,1 1-1,-1-1 0,0 1 0,1-1 1,-1 1-1,0-1 0,0 1 0,1-1 1,-1 1-1,0-1 0,0 1 0,1-1 1,-1 1-1,0-1 0,0 1 0,0-1 1,0 0-1,0 1 0,0-1 0,0 0 1,-1 1 0,0 0 0,0 1 0,0-1 0,0 1 0,0-1 0,0 1 0,0-1 0,0 1 0,1 0 0,-1-1 0,0 1 0,0 0 0,1 0 0,-1-1 0,0 1 1,0 2-1,-8 9 88,1 0 0,0 0 0,0 1 0,2 1 0,0-1 1,-7 22-1,10-27-182,1-1 0,0 1 0,1-1 0,0 1 0,0-1 0,1 1 1,0 0-1,0 0 0,0-1 0,1 1 0,1 0 0,-1-1 0,1 1 0,4 9 1,-5-14 6,1-1 0,-1 1 0,1 0 0,0-1 0,-1 0 1,1 1-1,0-1 0,1 0 0,-1 0 0,0 0 0,0 0 1,1-1-1,-1 1 0,1-1 0,0 1 0,0-1 0,-1 0 1,1 0-1,0 0 0,0 0 0,0-1 0,0 1 1,0-1-1,0 0 0,0 0 0,0 0 0,0 0 0,0 0 1,0 0-1,0-1 0,-1 0 0,4-1 0,7-1 79,-1-1 1,0-1-1,0 0 0,0-1 0,-1 0 1,12-8-1,-9 4 111,0 0 0,-1-1 0,0 0 0,0-1 0,-1-1 0,-1 0 0,0 0 0,-1-1 0,14-26 0,-23 39-164,0-2-1,0 1 1,0 0-1,0 0 1,0 0-1,-1 0 1,1 0-1,-1-1 1,0 1-1,1 0 1,-1-1-1,0 1 0,0 0 1,-1 0-1,1-1 1,0 1-1,-1 0 1,1 0-1,-3-4 1,2 4-16,0 0 0,-1 0 1,0 0-1,1 0 0,-1 1 1,0-1-1,0 1 0,0-1 0,0 1 1,0 0-1,0 0 0,0 0 0,0 0 1,-1 0-1,-3-1 0,-8-1-262,-1 1 1,1 0-1,-1 1 0,-27 2 0,34-1-136,-41 4-438,35-3 281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19156,'-5'19'1985,"2"-7"-1417,0-15-352,1-4 944,2-6-1024,-1-3-600,2-6 456,2 1-216,0-2-168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19380,'16'1'1600,"11"-1"-1135,4 2-209,12-2 576,7 0-264,4 1-192,4-1-168,-7 0-480,-2 1-288,-10-1-536,-9 0 1464,-22 0-600,-11 0-128,-15-1-169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16091,'30'8'1913,"6"-6"-1297,7-5-256,1-3 784,4-2-512,-1-2-512,-7-9 48,-6 2-87,-9-5-242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16083,'3'-2'8994,"-2"2"-8690,-1-1-568,5-8-152,-2 1-776,-2-2 1024,5-12-192,1-2-144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15507,'0'0'58,"0"0"-1,0-1 1,0 1 0,0-1-1,0 1 1,0 0-1,-1-1 1,1 1-1,0 0 1,0-1 0,0 1-1,-1 0 1,1-1-1,0 1 1,-1 0-1,1-1 1,0 1-1,0 0 1,-1 0 0,1-1-1,0 1 1,-1 0-1,1 0 1,-1 0-1,1 0 1,0-1 0,-1 1-1,1 0 1,-1 0-1,1 0 1,0 0-1,-1 0 1,1 0 0,-1 0-1,1 0 1,0 0-1,-1 0 1,1 0-1,0 0 1,-1 1 0,1-1-1,-1 0 1,1 0-1,0 0 1,-1 0-1,0 1 1,-19 8 642,10-3-506,1 2 1,-1-1-1,1 1 0,0 1 0,1 0 0,0 0 0,0 0 0,1 1 0,-10 18 0,8-12-188,1 1 0,0 0 1,1 1-1,1-1 0,-6 30 0,10-39-4,1 1-1,0 0 1,1-1 0,0 1-1,1 11 1,-1-18 9,0 0 0,0 0 0,1-1-1,-1 1 1,0 0 0,1-1 0,-1 1 0,1 0 0,0-1 0,-1 1 0,1-1 0,0 1-1,0-1 1,0 0 0,0 1 0,0-1 0,0 0 0,1 1 0,-1-1 0,0 0 0,1 0 0,-1 0-1,1 0 1,-1-1 0,1 1 0,-1 0 0,1 0 0,-1-1 0,1 1 0,0-1 0,-1 0-1,1 1 1,3-1 0,1-1 53,0 0 0,0 0 0,0-1 0,0 1 0,0-1 0,0-1 0,-1 1 0,1-1 0,-1 0-1,1 0 1,-1-1 0,8-7 0,9-8 344,26-29 1,-43 43-336,18-20 540,36-50 1,-53 67-502,-1-1 0,1 0 0,-2 0 0,1 0 0,-2-1 0,1 1 0,-1-1 0,0 0 0,-1 0 0,2-16 0,-4 24-98,0 0 0,0 0 0,0 1 0,0-1 0,-1 0 0,1 0 0,0 1 0,-1-1 0,1 0 0,-1 1 0,1-1 0,-1 0 0,0 1 0,0-1 0,0 1 0,0-1 0,0 1 0,0-1 0,0 1 0,0 0 0,-3-2 0,2 1-70,0 1 0,-1 0-1,1 0 1,-1 0 0,0 0-1,1 1 1,-1-1 0,0 0 0,1 1-1,-1 0 1,0 0 0,-4 0-1,-6 1-268,-1 1-1,1 1 0,-1 0 0,-16 7 0,-6 3-126,1 0-145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17540,'1'-6'215,"0"1"-1,0 0 1,0 0 0,1 1 0,-1-1-1,1 0 1,0 0 0,1 1 0,-1-1 0,1 1-1,0 0 1,0 0 0,0 0 0,1 0 0,0 0-1,7-5 1,4-3 233,0 0 0,1 1-1,20-10 1,-26 16-324,1 0 0,-1 0-1,1 1 1,0 1 0,20-5-1,-29 8-113,0-1 0,0 1 0,1 0 1,-1 0-1,0 0 0,0 0 0,0 1 0,0-1 0,0 0 0,0 1 0,0 0 0,0-1 0,0 1 0,0 0 0,0 0 0,2 1 0,-3 0-6,0-1-1,1 1 1,-1 0 0,0-1-1,0 1 1,0 0 0,0-1-1,-1 1 1,1 0 0,0 0-1,-1 0 1,1 0 0,-1 0-1,0 0 1,0 0-1,1 0 1,-1 0 0,0 0-1,-1 0 1,0 3 0,0 6-1,-2 0 0,1-1 0,-2 0 0,1 0 0,-1 0 0,-1 0 0,0 0 0,-10 15 0,-59 69 27,63-80-30,-2 2 0,7-11 0,1 0-1,1 0 1,-1 1 0,1 0 0,0 0 0,0 0-1,0 1 1,1-1 0,0 1 0,-4 13-1,7-19 0,0 0 0,0 1 0,0-1-1,0 0 1,0 0 0,1 0 0,-1 1 0,0-1-1,0 0 1,1 0 0,-1 0 0,1 0-1,-1 0 1,1 1 0,-1-1 0,1 0-1,0 0 1,-1 0 0,1 0 0,0-1-1,1 3 1,1-1-48,0-1 0,0 1 0,-1 0 1,1-1-1,0 1 0,1-1 0,5 2 0,2 0-381,0-1 0,0-1 1,20 1-1,-20-2 231,0-1 1,0 0 0,12-3-1,6-3-340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42 15603,'-1'-3'108,"1"1"-1,-1 0 0,0 0 0,0 0 1,0 0-1,-1 0 0,1 0 0,0 0 1,-1 0-1,1 0 0,-1 1 0,0-1 1,1 1-1,-1-1 0,0 1 0,0 0 1,0-1-1,0 1 0,0 0 0,-4-1 1,2 1-14,0 1 1,1-1 0,-1 1-1,0 0 1,1 0 0,-1 1-1,1-1 1,-1 1 0,0-1 0,1 1-1,-1 0 1,-3 2 0,-4 2 6,0 0 0,1 1 0,-1 1 0,1-1 0,0 2 0,1-1 0,-9 10 0,9-8-39,0 1 0,1 1 1,-14 22-1,19-29-39,0 1 0,1 0 0,0 0 0,0 0 0,0 0 1,1 1-1,0-1 0,0 0 0,0 1 0,1-1 0,-1 1 0,2 6 0,-1-10-11,0 1 0,1-1 0,0 0 0,-1 0 0,1 0 0,0 0 0,0 1 0,0-1 0,1-1 0,-1 1 0,0 0 0,1 0 0,-1 0 0,1-1 0,0 1 0,0-1 0,-1 1 0,1-1 0,0 1 0,0-1 0,0 0 0,0 0 0,0 0 0,1-1 0,-1 1 0,0 0 0,0-1 0,4 1 0,3 1 23,0-1 1,1-1 0,0 1-1,-1-2 1,16-1 0,-8-1 59,0 0 1,-1-2-1,1 0 0,-1 0 1,-1-2-1,23-11 1,-30 13 4,0 1 0,0-1 0,-1-1-1,1 1 1,-1-1 0,-1-1 0,1 1 0,-1-1 0,0 0 0,0 0 0,-1-1 0,0 0 0,5-12 0,-8 17-73,-1 0 0,0 0-1,0 0 1,-1 0 0,1 0 0,0 0 0,-1 0 0,0 0-1,0 0 1,0 0 0,0 0 0,0 0 0,-1 0 0,1 0-1,-1 0 1,0 0 0,0 0 0,0 0 0,0 1 0,0-1-1,-1 0 1,1 1 0,-1-1 0,0 1 0,0-1 0,1 1-1,-2 0 1,1 0 0,0 0 0,0 0 0,-1 0 0,1 0-1,-1 0 1,0 1 0,1 0 0,-1-1 0,0 1 0,0 0 0,-3-1-1,0 1-153,0-1 0,1 1-1,-1-1 1,0 2 0,0-1 0,0 1-1,0 0 1,0 0 0,0 0-1,0 1 1,0 0 0,0 0 0,0 1-1,0 0 1,0 0 0,1 0-1,-1 0 1,1 1 0,-8 5 0,-6 13-375,2 2-137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17188,'-3'6'2040,"0"-1"-1256,3 3-360,-1-3 1945,1 0-1929,0-4-1272,1 0 864,5-1-280,-1-2-208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16476,'-2'-1'77,"1"0"1,-1 0 0,0 0 0,0 0 0,0 1 0,0-1 0,0 1 0,0-1 0,0 1 0,0 0 0,-1 0 0,1 0-1,0 0 1,0 0 0,0 0 0,0 0 0,0 1 0,0-1 0,0 1 0,0-1 0,0 1 0,0 0 0,0 0 0,0 0 0,1 0-1,-1 0 1,0 0 0,1 1 0,-1-1 0,-2 3 0,-5 5 128,0 0 0,1 0 0,-13 18 0,13-15-133,0 1 0,1 0 0,1 0 0,0 0 0,-6 21-1,10-30-59,1 0 0,-1 0 0,1 1 0,1-1 0,-1 0 0,1 1 0,-1-1 0,1 0 0,0 1 0,1-1 0,-1 1 0,1-1 0,0 0 0,0 0 0,0 1 0,1-1 0,-1 0 0,1 0 0,0 0 0,0 0 0,1-1 0,2 5 0,-1-5 2,-1-1 1,0 1-1,1-1 0,0 0 1,0 0-1,-1 0 0,1 0 1,0-1-1,1 0 0,-1 0 1,0 0-1,0 0 0,0-1 1,1 1-1,-1-1 0,0 0 1,0 0-1,1-1 0,-1 1 1,0-1-1,5-1 0,5-2 82,-1 0-1,0 0 1,0-1-1,-1-1 1,18-10-1,-21 10 47,0 0-1,0-1 0,0 0 1,-1-1-1,0 0 0,0 0 1,-1-1-1,0 0 0,11-18 1,-16 24-95,0 0 1,-1-1-1,1 1 0,-1 0 1,0-1-1,0 1 0,0-1 1,0 1-1,-1-1 1,1 1-1,-1-1 0,0 1 1,0-1-1,0 1 0,-1-1 1,1 0-1,-1 1 1,0-1-1,0 1 0,0 0 1,0-1-1,-1 1 0,1 0 1,-1 0-1,0 0 1,0 0-1,0 0 0,0 0 1,-1 0-1,1 1 0,-1-1 1,1 1-1,-1 0 1,-5-4-1,2 3-91,-1 0 0,0 0 0,0 0 0,0 0 0,0 1 0,0 0 0,-1 1 0,1 0 0,-1 0 0,1 1 0,-1-1-1,1 2 1,-1-1 0,-9 3 0,11-3-126,1 2 0,0-1 0,0 0 0,0 1 0,0 0 0,0 0 0,0 1 0,1 0 0,-8 4 0,10-5 20,0 0 0,0 0-1,0 1 1,0-1 0,0 0 0,0 1-1,0-1 1,1 1 0,-1 0 0,1 0-1,0-1 1,0 1 0,0 0 0,0 0-1,0 0 1,1 0 0,-1 4-1,1-6 99,0 0 0,0 0-1,0 0 1,0 0 0,0 0-1,0 0 1,0 0-1,1 1 1,-1-1 0,0 0-1,1 0 1,-1 0-1,1-1 1,0 3 0,16 12-772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17892,'-3'0'204,"0"-1"0,0 1 0,0 0 0,0 0 0,0 0 0,0 1 0,0-1 0,0 1 0,0-1 0,0 1 0,0 0 0,0 0 1,0 0-1,0 1 0,1-1 0,-6 4 0,4-2-132,0 1 0,0 0-1,1-1 1,-1 2 0,1-1 0,0 0 0,0 1 0,0-1 0,-2 6 0,1 0-122,0-1 1,0 1 0,1 0 0,1 0-1,0 0 1,0 1 0,1-1 0,0 0 0,1 17-1,0-24 38,1 0 0,-1 0 1,0 0-1,1-1 0,0 1 0,-1 0 0,1 0 0,0 0 0,1-1 0,-1 1 0,0 0 0,1-1 0,0 0 0,-1 1 1,1-1-1,0 0 0,0 0 0,0 0 0,0 0 0,1 0 0,-1 0 0,1 0 0,-1-1 0,1 1 0,-1-1 0,6 2 1,-4-2 13,0-1 1,0 0 0,-1 1 0,1-1 0,0 0 0,0-1 0,0 1 0,0-1-1,0 1 1,0-1 0,0-1 0,-1 1 0,1 0 0,0-1 0,-1 0 0,0 0 0,1 0-1,-1 0 1,5-5 0,-3 3 63,0-1 0,0 1 0,-1-1 0,0 0 0,0-1 1,-1 1-1,1-1 0,-1 0 0,0 0 0,-1 0 0,1 0 0,-1 0 0,0 0 0,1-10 0,-2 12-33,-1 1 0,0-1 1,0 1-1,0-1 0,0 1 1,0 0-1,0-1 0,-1 1 0,0-1 1,0 1-1,0 0 0,0-1 0,0 1 1,-1 0-1,1 0 0,-1 0 0,0 0 1,0 0-1,0 1 0,0-1 0,0 0 1,-1 1-1,1 0 0,-1-1 0,0 1 1,0 0-1,0 0 0,0 1 0,-3-2 1,2 1-100,1 1 1,-1 0-1,0 0 0,0 0 1,0 0-1,0 1 1,0-1-1,0 1 1,0 0-1,-1 0 1,-6 2-1,9-2-5,0 1 0,0-1 0,0 1 0,0-1 0,0 1 1,1 0-1,-1 0 0,0 0 0,0 0 0,0 0 0,1 0 0,-1 0 0,1 1 0,-1-1 0,1 0 1,-1 1-1,1 0 0,0-1 0,0 1 0,-1 0 0,1-1 0,0 1 0,1 0 0,-2 3 0,1 10-421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15227,'0'0'124,"0"-1"-1,0 1 1,0 0-1,1 0 0,-1-1 1,0 1-1,0 0 1,0-1-1,0 1 0,0 0 1,0 0-1,0-1 1,0 1-1,0 0 1,0-1-1,0 1 0,0 0 1,0-1-1,0 1 1,0 0-1,0-1 0,0 1 1,0 0-1,0 0 1,-1-1-1,1 1 1,0 0-1,0-1 0,0 1 1,0 0-1,-1 0 1,1-1-1,0 1 0,0 0 1,0 0-1,-1 0 1,1-1-1,-12 6 1771,-12 17-1136,19-15-752,-1 0 0,1 0 0,1 0 0,-1 1 0,2 0 0,-1 0 0,1 0 0,0 0 0,0 0 0,-1 10 0,3-15-9,1 0-1,-1 0 1,1 0-1,0 0 1,0-1-1,0 1 1,1 0-1,-1 0 1,0 0-1,1 0 1,0-1-1,0 1 1,0 0-1,0-1 1,0 1-1,0-1 1,1 1-1,-1-1 1,1 1-1,0-1 1,-1 0-1,1 0 1,0 0-1,1 0 1,-1 0-1,0 0 1,0-1-1,1 1 1,-1-1-1,1 0 1,-1 1-1,1-1 1,0 0-1,3 1 1,2-1 37,0 1 1,0-1-1,0-1 1,0 1-1,0-1 1,0-1-1,1 1 1,-1-1-1,0-1 0,-1 1 1,1-2-1,15-5 1,-10 3 98,0-1 0,0-1 0,-1 0 1,0-1-1,-1 0 0,18-16 0,-25 20-67,0 0-1,-1 0 1,1 0 0,-1 0-1,0-1 1,0 1 0,0-1 0,-1 0-1,0 0 1,0 0 0,0 0-1,2-8 1,-4 9-56,0 1-1,1 0 1,-1 0 0,0 0-1,-1-1 1,1 1 0,0 0-1,-1 0 1,0 0 0,0 0-1,0 0 1,0 0 0,0 0-1,-1 0 1,1 0 0,-1 0-1,0 1 1,1-1 0,-1 1-1,-1-1 1,1 1 0,-3-3-1,-1 0-119,-1 1 1,1 0-1,0 0 0,-1 0 0,0 1 0,0 0 0,0 0 0,0 1 0,-1 0 0,1 0 0,0 1 0,-1 0 1,1 0-1,-1 1 0,0-1 0,-13 3 0,-23 7-370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471 153 11058,'3'-8'471,"0"4"-327,-1-1-1,0 1 1,0-1-1,-1 0 1,1 0-1,-1 1 1,0-1-1,-1 0 1,1 0 0,-1 0-1,0 0 1,0 0-1,-1-5 1,1 6-67,-1 1 1,0 0-1,0-1 1,0 1-1,0 0 1,0 0-1,-1 0 1,1 0-1,-1 0 1,0 0-1,0 0 1,0 0-1,0 1 1,0-1 0,-1 1-1,1 0 1,-4-3-1,2 3-21,0-1-1,0 1 1,-1 0-1,1 1 1,0-1-1,-1 1 1,0 0-1,1 0 1,-1 0-1,0 0 1,-5 1-1,1 0-48,0 0 0,-1 1 0,1 1 0,0-1 0,1 1 0,-1 1 0,0 0 0,1 0-1,-1 0 1,1 1 0,0 1 0,-11 7 0,0 4-18,1 0-1,1 2 1,1 0-1,0 1 1,1 1 0,-13 22-1,2 5 8,-36 83 0,51-103 9,1 0 0,1 1 0,2 0 0,1 1 0,1 0 0,-2 36 0,6-50 0,2 0 1,-1 0 0,2 0-1,0 0 1,1 0 0,0 0 0,1 0-1,1-1 1,0 0 0,1 0 0,1 0-1,0-1 1,16 23 0,-19-31-3,0 1 0,1-1-1,-1 0 1,1 0 0,1-1 0,-1 0 0,0 1 0,1-2 0,0 1 0,0-1 0,0 0 0,12 4 0,-13-6 12,1 1 0,-1-2 1,1 1-1,0-1 0,0 1 1,-1-2-1,1 1 0,0-1 0,-1 1 1,1-2-1,-1 1 0,1-1 1,-1 1-1,1-1 0,9-6 0,18-13 207,-2-1 0,0-1-1,-1-2 1,27-29-1,-45 43-123,13-13 153,0-2-1,-1-1 0,-2 0 1,0-2-1,-2 0 1,16-34-1,-28 48-244,-2 0-1,0 0 0,0-1 1,-1 0-1,-1 0 1,-1 0-1,0 0 0,-1-1 1,-1 1-1,0-1 0,-2 1 1,0-1-1,0 0 0,-2 1 1,-4-18-1,4 21-99,-1 0 0,-1 0 1,0 0-1,-1 1 0,0-1 0,-1 1 0,0 1 0,-1 0 1,0 0-1,-17-17 0,-12-4-298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17180,'-1'6'1632,"6"0"-984,7-2-224,9 0 728,4-1-167,12 0-273,5 0-136,5-2-224,-3 1-64,2-2-208,-4 0-96,-6-3-328,-5 1-160,-11 1-496,-6-2-217,-9 2 857,-12-5-1008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17588,'18'19'1784,"10"-9"-1072,3-2-272,8 0 729,5-1-177,1-3-264,-1-1-152,-4 0-448,-4-2-152,-7-1-448,-3 0-368,-6 0 680,-2-8-152,-2-8-96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15083,'4'-5'4463,"-3"16"-3122,0 20-971,-16 137 514,-4 134-245,13-327-2491,6 5 1504,1-6-124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30 241 14963,'-1'-1'153,"-1"1"0,1 0-1,-1-1 1,1 1 0,-1-1-1,1 0 1,0 1 0,-1-1-1,1 0 1,0 0 0,0 1-1,-1-1 1,1 0 0,0-1-1,0 1 1,0 0 0,0 0-1,0 0 1,0-1 0,1 1-1,-1 0 1,0-1 0,0-1-1,0 0 22,1 1 0,0-1 0,0 0-1,0 1 1,0-1 0,0 0-1,0 1 1,1-1 0,0 0 0,-1 1-1,1-1 1,2-3 0,1-3 3,1-1 0,0 1 0,1 1 0,0-1 1,0 1-1,9-9 0,-4 6-166,0 1 0,1 0-1,0 1 1,1 1 0,-1 0 0,2 0-1,-1 1 1,1 1 0,0 0 0,0 1-1,0 0 1,1 2 0,24-5 0,-23 6-20,-1 0 0,1 1 0,0 1 0,-1 0 0,1 1 0,-1 1 0,19 4 0,-30-5 6,1 0 1,-1 1-1,1-1 1,-1 1-1,0 0 1,0 0-1,0 1 1,0-1-1,0 1 1,0-1-1,-1 1 1,0 1-1,1-1 1,-1 0 0,0 1-1,0-1 1,-1 1-1,1 0 1,-1 0-1,0 0 1,0 0-1,0 1 1,-1-1-1,1 0 1,-1 1-1,0-1 1,0 1-1,0 7 1,-1-5 44,-1 0 0,1 1 0,-2-1 0,1 0 1,-1 1-1,0-1 0,0 0 0,-1 0 0,0-1 1,0 1-1,-1-1 0,1 1 0,-1-1 0,-9 10 1,0-1 109,-1-1 1,1 0 0,-2-1 0,-23 16 0,-4-5 335,39-22-472,0-1 0,0 0 0,0 0 0,0 0 0,0-1 0,0 1 0,0-1-1,0 1 1,-1-1 0,1 0 0,0 0 0,0-1 0,-5 0 0,7 1-60,0-1-1,0 0 1,0 1-1,0-1 1,0 0-1,0 0 1,0 0 0,0 0-1,0 0 1,0 0-1,1 0 1,-1 0-1,0 0 1,1 0-1,-1-1 1,1 1-1,-1 0 1,1 0 0,-1-1-1,1 1 1,0 0-1,0 0 1,0-1-1,0 1 1,0 0-1,0-1 1,0 1-1,0 0 1,0-1 0,0 1-1,1 0 1,-1 0-1,0-1 1,1 1-1,1-2 1,4-10-288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15955,'-4'0'654,"1"0"-440,1 0 1,0 0-1,-1 0 0,1 0 0,0 0 1,0-1-1,-1 1 0,1-1 0,0 1 1,0-1-1,0 0 0,0 0 0,0 0 1,-3-2-1,6 3-39,1-1 0,0 1 0,-1-1 0,1 1 0,0 0-1,-1-1 1,1 1 0,0 0 0,-1 0 0,1 0 0,3 1 0,24 3-189,0 1 0,-1 2 0,1 1 1,30 12-1,-56-19-15,0 1-1,0-1 1,0 1 0,0 0 0,0 0 0,-1 0 0,1 0-1,-1 1 1,1-1 0,-1 1 0,0-1 0,1 1 0,-2 0 0,1 0-1,0 0 1,0 0 0,-1 0 0,0 0 0,1 0 0,-1 1 0,-1-1-1,1 0 1,0 5 0,1 6-22,-1 1 0,-1 0 0,-1-1 0,-2 17-1,2-20 54,-1 12-5,-1 17 125,-2 0 1,-1 0-1,-2-1 1,-14 40 0,20-74-32,0 0 0,0-1 0,0 1 0,0-1 1,-1 0-1,0 0 0,0 0 0,0 0 1,0 0-1,-1 0 0,1-1 0,-1 0 0,0 0 1,0 0-1,0 0 0,-1 0 0,-5 2 1,5-4 4,0 1 0,0-1 1,0 0-1,0 0 0,-1-1 1,1 0-1,0 0 0,0 0 0,-1 0 1,1-1-1,0 0 0,0 0 1,0 0-1,0 0 0,0-1 1,-6-3-1,2 1 15,-1-1-1,1 0 1,0-1-1,-9-7 1,13 9-97,1 1 0,0-1 0,0 0 0,0 0 0,1-1 0,-1 1 0,1-1 0,0 0 0,-4-8 0,7 12-46,0 0 0,-1 0-1,1 0 1,0 0 0,0-1-1,0 1 1,0 0 0,-1 0-1,2 0 1,-1 0-1,0-1 1,0 1 0,0 0-1,1 0 1,-1 0 0,0 0-1,1 0 1,-1-1 0,1 1-1,-1 0 1,1 0 0,0 0-1,-1 0 1,1 0-1,0 1 1,0-1 0,0 0-1,0 0 1,-1 0 0,3 0-1,4-4-405,0 1 1,0 1-1,15-6 0,6-4-251,5-9 144,3-5-160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17932,'3'5'1624,"-3"9"-1160,-6 3-200,-1 10 801,0 5-593,-2 10-256,-2 2-40,2 5-344,2-2-48,1 0-64,4-1-72,-3-11-321,4-5-207,-3-16 664,-4-8-144,0-19 40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18276,'3'-3'197,"0"0"-1,-1 1 1,1-1 0,0 1-1,0 0 1,0 0 0,0 0 0,1 0-1,-1 1 1,0-1 0,1 1-1,-1 0 1,1 0 0,-1 0 0,1 0-1,4 0 1,13-1 573,35 0-1,-33 2-594,-6-1-93,106 1 276,-106 1-331,1 0 0,-1 2 1,0 0-1,33 11 0,-47-13-24,0 0 0,-1 0 0,1 0-1,-1 0 1,1 1 0,-1-1-1,1 1 1,-1-1 0,0 1 0,0 0-1,0 0 1,0 0 0,0 0-1,0 0 1,0 1 0,-1-1-1,1 1 1,-1-1 0,0 1 0,1 2-1,-1-2 5,-1-1 0,0 1 0,0 0 0,0-1 0,0 1 0,0 0 0,-1-1 0,1 1 0,-1 0 0,0-1 0,0 1 0,0-1-1,0 1 1,0-1 0,0 0 0,-1 1 0,1-1 0,-1 0 0,1 0 0,-1 0 0,-3 2 0,-4 6-38,-1-1 0,0 0 0,-1-1 0,0 0-1,0-1 1,-21 11 0,24-15-73,1 0 0,-1 0 0,0 0 0,0-1 0,0 0 0,0-1 0,0 1 0,0-2 0,0 1 0,0-1 0,0 0 0,-10-2 0,0-4-233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20180,'-4'10'2001,"-2"2"-1377,2-4-280,-1 1 1040,0-1-1136,-1-3-1680,4-5 1448,-2-2-384,1-1-280</inkml:trace>
  <inkml:trace contextRef="#ctx0" brushRef="#br0" timeOffset="1">1 308 18828,'4'13'2128,"-1"-4"-1455,-2-9-337,1-3 1192,2-6-1136,0-4-536,-1-7 272,-1-1-232,-2-5-160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15947,'0'-3'1497,"-3"0"-1145,2 10-168,-4 9 648,1 8-368,1 6-144,-3 12-216,2 4-48,1 4-8,3 2 0,-1-2-32,1-4-16,0-6-272,0-7-184,0-13 392,-4-6-24,-1-13-48,1-3-104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15915,'17'-11'452,"1"1"1,0 0-1,0 1 0,1 1 0,0 1 0,1 0 0,0 2 0,0 0 0,0 1 0,21-1 0,-26 5-356,-1-1-1,1 2 0,0 0 0,-1 0 1,1 2-1,20 5 0,-26-5-91,0 0 0,0 1 0,0 0-1,0 1 1,-1-1 0,0 2 0,0-1-1,0 1 1,-1 1 0,10 9 0,-15-15-7,-1 1 1,1 0 0,0 0-1,-1 0 1,1 0 0,-1 0-1,0 1 1,0-1 0,0 0 0,0 1-1,0-1 1,0 1 0,0-1-1,-1 0 1,0 1 0,1 0-1,-1-1 1,0 1 0,0-1-1,-1 4 1,0-3-1,0 0 0,0 0 0,0 0 0,-1 0 1,1 0-1,-1 0 0,0 0 0,0 0 0,0-1 0,0 1 0,-1-1 0,1 1 0,-4 2 0,-6 3 5,0 0 0,0-1 0,-1 0 0,0-1 0,0-1 0,-14 5 0,-67 11-1231,97-23 911,11-2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15067,'16'-8'1409,"7"-6"-1065,13-12-144,8-4 512,9-10-288,7-1-72,8-5-136,2 0-48,-4 3-160,-6 6-88,-7 9-232,-7 4-136,-12 7 2160,-5 0-1704,-20 5 96,-9 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17516,'-6'10'1464,"0"12"-1080,2 8-160,-5 10 496,3 6-208,-1 8-247,0 1-97,3-1-256,1-4-121,2-8-231,-4-9-128,2-16-320,2-14 624,-9-3-40,3-17-144,-8-19 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13203,'18'-14'1891,"0"0"0,32-19 0,-29 22-1157,1 1-1,35-13 1,-40 18-668,0 0 1,1 1-1,-1 1 1,1 0-1,0 1 1,0 2-1,0-1 1,0 2-1,33 5 1,-44-4-68,-1 0 0,1 0-1,-1 0 1,0 1 0,0 0 0,1 0 0,-2 1-1,1-1 1,0 1 0,-1 1 0,0-1 0,0 1-1,0 0 1,-1 0 0,1 0 0,-1 0-1,5 10 1,-7-12 0,0 1-1,-1 0 1,1 0-1,-1 0 1,0 0 0,0 0-1,0 0 1,0 0-1,-1 0 1,0 1-1,0-1 1,0 0-1,0 0 1,0 0-1,-1 1 1,0-1 0,0 0-1,0 0 1,-1 0-1,1 0 1,-1 0-1,0-1 1,0 1-1,0 0 1,0-1-1,-1 0 1,1 1 0,-1-1-1,-3 3 1,-1 0 7,0 0 0,-1-1 1,1 0-1,-1 0 1,0 0-1,0-1 1,-1-1-1,1 1 0,-14 2 1,3-1-155,-1-1 1,0-1 0,-26 1-1,11-5-489,33 0 615,1 1 0,-1 0 0,1 0 0,-1-1 1,1 1-1,-1-1 0,1 1 0,-1-1 0,1 0 0,0 0 0,-1 1 0,1-1 0,0 0 1,-1 0-1,1 0 0,0-1 0,0 1 0,0 0 0,-1-2 0,2-10-282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21493,'-3'7'1680,"4"-4"-1360,1-3-128,-1 0 344,2 0-496,1 0-336,2-4 296,1 1-208,0 2-104</inkml:trace>
  <inkml:trace contextRef="#ctx0" brushRef="#br0" timeOffset="1">17 334 19500,'-6'6'1769,"3"-2"-1449,2-9-432,1-5 632,1-3-2009,5 1 1457,-1-2-352,4 1-224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18380,'-3'-3'1368,"0"7"-1136,3 7-120,-2 8 488,0 7-191,1 13-265,-1 4-120,2 10-72,-3 1-40,2-2-17,-2-4-47,0-7-256,-1-6-216,-2-16-264,-1-6 640,-4-13-128,-2-9-72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14931,'5'-6'493,"1"1"0,0-1 0,0 1 0,0 1 0,1-1 0,-1 1 0,1 0 0,0 0 0,1 1 0,9-4 0,12-2 304,39-7 0,-58 14-794,26-5 86,1 2-1,60-2 1,-80 7-89,-1 1 0,0 0 1,0 1-1,0 0 0,0 2 1,0 0-1,-1 1 0,22 9 0,-35-13-2,0 0 1,0 0-1,0 0 0,-1 0 0,1 0 0,0 0 0,0 0 0,-1 1 0,1-1 0,-1 1 0,1-1 0,-1 1 0,0 0 0,0-1 1,0 1-1,1 0 0,-2 0 0,1 0 0,0 0 0,0 0 0,0 2 0,-1-2 0,0 1 0,0-1 0,0 1-1,-1-1 1,1 1 0,-1-1 0,0 1 0,1-1 0,-1 0-1,0 1 1,0-1 0,-1 0 0,1 0 0,0 0 0,-2 2-1,-6 6 15,0 0 0,0-1 0,-1 0-1,0-1 1,-16 11 0,3-4 169,-42 20 1,56-31-162,-1 0 1,0 0-1,0-1 0,0-1 0,0 1 1,0-2-1,-17 2 0,8-9-917,19 6 880,0 0 0,0 0 0,-1 0 0,1-1 0,0 1 0,0 0 0,-1 0 0,1 0 1,0-1-1,0 1 0,0 0 0,-1 0 0,1-1 0,0 1 0,0 0 0,0 0 0,0-1 0,0 1 0,-1 0 0,1 0 0,0-1 0,0 1 0,0 0 1,0-1-1,0 1 0,0 0 0,0 0 0,0-1 0,0 1 0,0 0 0,0-1 0,0 1 0,0 0 0,0-1 0,1 1 0,-1 0 0,0 0 0,0-1 1,0 1-1,0 0 0,0 0 0,1-1 0,-1 1 0,0 0 0,0 0 0,0 0 0,1-1 0,-1 1 0,0 0 0,0 0 0,1 0 0,-1 0 0,0-1 0,0 1 1,1 0-1,-1 0 0,0 0 0,1 0 0,11-5-445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18316,'4'5'1672,"12"-4"-1152,3-1-208,8 0 625,5-3-177,3 0-448,3 0-344,-4 1-712,-1-3-136,-13 2 655,-7 2-199,-12-1-192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17980,'1'12'1928,"12"-5"-1344,9-8-240,5-2 1057,7-2-737,5 4-120,1 1-272,3 0-232,-3 0-496,-1 1-360,-6-1 680,-3-5-144,-7-10-112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16508,'15'-5'458,"0"1"1,0 1 0,1 0 0,-1 1-1,1 1 1,0 0 0,-1 1 0,1 1-1,0 0 1,30 7 0,-44-7-436,1 0-1,-1 0 1,0 0-1,1 0 1,-1 0 0,0 0-1,0 0 1,1 1 0,-1-1-1,0 1 1,-1 0 0,1 0-1,0 0 1,0 0-1,-1 0 1,1 0 0,-1 0-1,0 0 1,2 3 0,-2-2-14,0 0 1,-1 1 0,1-1 0,-1 0 0,0 0 0,0 1-1,0-1 1,0 0 0,0 1 0,-1-1 0,0 0 0,-1 7-1,-4 4-2,-1 1-1,0-1 0,-1-1 1,-18 25-1,-1-2 16,10-13-37,-22 36 1,37-56 9,1-1 0,0 0 0,0 0-1,0 0 1,0 1 0,0-1-1,1 0 1,-1 1 0,1-1-1,0 1 1,-1-1 0,1 1 0,0-1-1,0 0 1,1 1 0,-1-1-1,0 1 1,2 2 0,-1-3-20,0 0 1,0-1-1,0 1 1,0 0-1,1-1 1,-1 1-1,1-1 1,-1 1-1,1-1 1,-1 0-1,1 0 1,0 1-1,0-1 1,0 0-1,0-1 1,-1 1-1,1 0 1,0 0-1,0-1 1,1 0-1,-1 1 1,2-1-1,5 1 41,0 0 0,0-1-1,0-1 1,-1 1-1,1-1 1,0-1 0,0 0-1,-1 0 1,1 0 0,15-8-1,20-9-93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18140,'-3'-2'127,"0"1"-1,-1 0 1,1 0 0,0 1 0,-1-1-1,1 0 1,-1 1 0,1 0 0,-1 0 0,1 0-1,-1 1 1,1-1 0,0 1 0,-1-1-1,1 1 1,-1 0 0,1 0 0,0 1-1,0-1 1,0 1 0,0 0 0,0-1 0,0 1-1,0 1 1,1-1 0,-1 0 0,1 1-1,-1-1 1,1 1 0,0 0 0,0-1-1,0 1 1,0 0 0,1 0 0,-3 6 0,4-8-149,0 0 0,0 1 1,0-1-1,0 0 1,0 1-1,0-1 1,0 0-1,0 1 1,0-1-1,1 0 1,-1 1-1,0-1 1,1 0-1,-1 0 1,1 1-1,0-1 1,-1 0-1,1 0 0,0 0 1,0 0-1,0 0 1,-1 0-1,1 0 1,0 0-1,0 0 1,1 0-1,-1-1 1,0 1-1,0 0 1,0-1-1,0 1 1,1-1-1,-1 1 1,0-1-1,1 1 0,1-1 1,4 2-56,-1-1 0,1 0 0,0 0 0,0-1 0,12 0 0,-10-1 143,0 0 1,1 0-1,-1-1 1,0-1 0,0 0-1,0 0 1,0 0-1,0-1 1,-1 0 0,0-1-1,1 0 1,-2 0-1,1-1 1,-1 0 0,0 0-1,9-11 1,-15 16-33,0 0-1,0 0 1,0 0 0,0 0 0,-1-1 0,1 1-1,-1 0 1,1 0 0,-1-1 0,1 1-1,-1 0 1,0 0 0,1-1 0,-1 1 0,0 0-1,0-1 1,0 1 0,0 0 0,0-1-1,0 1 1,-1 0 0,0-3 0,0 2-5,0 1 1,0-1-1,0 1 1,0-1-1,0 1 1,-1 0-1,1 0 0,0 0 1,-1 0-1,1 0 1,-1 0-1,1 0 1,-1 0-1,-3-1 1,-3 0-107,0-1 1,0 2-1,0-1 1,0 1 0,0 0-1,-11 1 1,-20 3-1405,36-2 1399,1-1 0,0 1 0,0-1 0,0 1 1,0 0-1,0 0 0,0-1 0,0 1 1,0 1-1,1-1 0,-1 0 0,0 0 0,1 1 1,-1-1-1,-2 3 0,1 7-561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20716,'-1'7'1585,"-2"0"-1297,1-3-232,2 1 368,2-3-760,4 0 344,-1-4-192,3-5-128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15443,'-9'4'174,"1"1"-1,-1-1 0,1 2 0,0-1 0,0 1 1,0 1-1,1-1 0,0 1 0,-6 8 0,-9 13-11,-21 36 0,22-32-75,0-2-80,1 1-1,2 0 0,1 1 0,-19 53 0,35-83-8,0 1 0,0 0 0,0 0 0,1 0 0,-1 0 0,1 0 0,0 0 0,0 0 0,0 0 0,0 0 0,0 0 0,0 0 0,1 0 0,0 0 0,-1 0 0,1 0 0,0-1 0,1 1 0,-1 0 0,0 0 0,1-1 0,-1 1 0,1-1 0,0 1 0,0-1 1,0 0-1,0 0 0,0 0 0,1 0 0,-1 0 0,0 0 0,1-1 0,0 1 0,-1-1 0,1 0 0,0 1 0,0-1 0,0 0 0,-1-1 0,7 2 0,4 0 30,0-1 1,-1-1-1,1 1 0,0-2 1,0 0-1,19-4 1,78-25-63,-74 19 45,14-5-23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18060,'-1'-1'81,"0"0"-1,1-1 1,-1 1-1,0 0 1,0 0 0,0 0-1,0 0 1,0 0 0,0 0-1,-1 0 1,1 0 0,0 1-1,0-1 1,-1 0-1,1 1 1,0-1 0,-1 1-1,1-1 1,0 1 0,-1-1-1,1 1 1,-1 0 0,1 0-1,-1 0 1,1 0 0,0 0-1,-1 0 1,1 0-1,-1 0 1,1 1 0,-1-1-1,1 1 1,0-1 0,-3 2-1,0 0 17,0 0-1,0 0 1,0 0-1,0 0 1,1 1-1,-1-1 0,1 1 1,-1 0-1,1 0 1,-5 7-1,5-5-110,-1 1-1,1 0 0,0 0 1,1 0-1,-1 0 0,1 1 1,0-1-1,1 1 1,-1-1-1,1 1 0,1-1 1,-1 1-1,2 13 0,-1-16-2,1-1-1,-1 1 1,1-1 0,0 1-1,0-1 1,1 0-1,-1 1 1,1-1-1,0 0 1,-1 0-1,1 0 1,1 0 0,-1 0-1,0 0 1,1-1-1,-1 1 1,1-1-1,0 0 1,0 0-1,0 0 1,0 0 0,0 0-1,0 0 1,0-1-1,1 0 1,-1 1-1,7 0 1,-2-1 52,0 0 0,1 0 0,0-1 0,-1 0 0,1-1 0,-1 1 0,1-2 0,-1 1 0,0-1 1,0-1-1,1 1 0,-2-1 0,1-1 0,0 0 0,12-7 0,-13 7 99,-1-1 0,1 0 0,-1 0 0,0 0 0,0 0 0,-1-1 0,1 0 0,-1 0 0,-1-1 0,1 1 0,-1-1 0,0 0 0,0-1 0,-1 1 0,0 0 0,3-15 0,-5 20-96,-1 0 0,0-1 0,0 1 0,0 0 0,0 0 0,0 0 0,0 0 0,0 0 0,-1 0 0,1-1 0,-1 1 0,0 0 0,1 0 0,-1 0 0,0 0 0,0 1 0,0-1 0,-1 0 0,1 0 0,-2-2 0,0 2-28,0-1-1,0 1 1,0 0 0,0 0-1,0 1 1,0-1-1,0 0 1,-1 1-1,1 0 1,-1 0-1,-5-1 1,4 1-246,0 0 0,0 0 1,0 1-1,-1 0 0,1 0 1,0 0-1,0 0 0,0 1 0,0 0 1,-1 0-1,1 1 0,0-1 1,1 1-1,-1 0 0,0 0 1,0 1-1,-4 3 0,8-6 213,1 0 0,0 0 0,0 1 0,-1-1 0,1 0 0,0 0 0,0 0 0,0 1 0,-1-1 0,1 0 0,0 0 0,0 1 0,0-1 0,0 0 0,0 1 0,0-1 0,0 0 0,-1 0 0,1 1 0,0-1 0,0 0 0,0 1 0,0-1 0,0 0 0,0 1 0,0-1 0,1 0 0,-1 0 0,0 1 0,0-1 0,0 0 0,0 1 0,0-1 0,0 0 0,0 0 0,1 1 0,-1-1 0,0 0 0,0 0 0,0 1 0,1-1 0,-1 0 0,0 0 0,0 0 0,0 0 0,1 1 0,-1-1 0,0 0 0,1 0 0,-1 0 0,0 0 0,0 0 0,1 0 0,-1 0 0,0 1 0,1-1 0,-1 0 0,0 0 0,0 0 0,1 0 1,-1-1-2,17 6-849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15451,'-1'1'60,"-78"46"2944,72-42-2821,0 0 0,0 1-1,1 0 1,-1 0 0,1 1 0,1 0 0,-1 0 0,-4 8-1,9-13-182,0-1 0,0 1 0,0 0 0,0-1-1,0 1 1,1 0 0,-1 0 0,1 0 0,0 0-1,-1-1 1,1 1 0,0 0 0,0 0 0,0 0-1,0 0 1,0 0 0,0 0 0,1 0 0,-1-1 0,1 1-1,-1 0 1,1 0 0,0 0 0,1 1 0,-1-1-21,1 0 0,0 0 1,0 0-1,0-1 1,0 1-1,1-1 1,-1 1-1,0-1 1,0 0-1,1 0 0,-1 0 1,1 0-1,-1 0 1,1 0-1,0-1 1,-1 1-1,5-1 1,5 1 84,0-1 1,0 0 0,0-1-1,-1 0 1,1-1 0,0 0-1,-1-1 1,18-7 0,-21 7 115,0 0 0,0-1 0,-1 0 0,1 0 1,-1-1-1,0 0 0,0-1 0,0 1 0,-1-1 1,0 0-1,0-1 0,6-9 0,-10 14-142,-1 0 0,1 0 0,-1 0 0,0 0 0,0 0 0,0 0 0,0-1 0,-1 1 0,1 0 0,-1 0 0,1-1 0,-1 1 0,0 0 0,0-1 0,0 1 0,0-1 0,0 1 0,0 0 0,-1-1 0,1 1 0,-1 0 0,1 0 0,-1-1 0,0 1 0,0 0 0,0 0 0,0 0 0,-1 0 0,1 0 0,0 0 0,-1 0 0,1 1 0,-1-1 0,0 0 0,0 1 0,1-1 0,-1 1 0,0 0 0,-4-2 0,0 0-74,0 0-1,0 0 1,-1 0 0,1 1 0,-1 0-1,1 1 1,-1-1 0,0 1 0,0 1-1,1-1 1,-1 1 0,-10 1-1,12 0-184,0 0 0,0 0 0,0 0 0,1 1 0,-1 0 0,0 0 0,1 0 0,0 0 0,-1 1 0,1-1 0,0 1 0,0 0 0,1 0-1,-1 1 1,1-1 0,-6 8 0,8-10 143,1 0 1,-1 0-1,1 0 0,0 0 0,-1 0 0,1 0 1,0 0-1,0 0 0,0 0 0,0 0 0,0 0 1,0 0-1,0 0 0,0 1 0,0-2 50,1 7-613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15099,'8'-6'1370,"-6"5"-1185,1-1-1,-2 1 1,1 0 0,0-1 0,0 1 0,0-1-1,-1 0 1,1 0 0,-1 1 0,1-1 0,-1 0-1,0 0 1,0 0 0,0-1 0,2-3-1,-3 6-155,-1 0 0,1 0 0,0 0-1,0-1 1,0 1 0,0 0-1,0 0 1,0-1 0,-1 1-1,1 0 1,0 0 0,0 0-1,0-1 1,-1 1 0,1 0 0,0 0-1,0 0 1,-1 0 0,1 0-1,0 0 1,0-1 0,0 1-1,-1 0 1,1 0 0,0 0-1,-1 0 1,1 0 0,0 0-1,0 0 1,-1 0 0,1 0 0,0 0-1,0 0 1,-1 0 0,1 0-1,0 0 1,0 1 0,-1-1-1,1 0 1,0 0 0,0 0-1,-1 0 1,-10 4 104,2 3-120,1 0 0,-1 0 0,1 1 0,1 0 0,-1 0-1,1 1 1,-9 15 0,16-21 95,1 0-1,-1 0 0,1-1 1,-1 1-1,1 0 1,0-1-1,0 1 0,1 0 1,-1-1-1,0 1 1,1-1-1,1 3 0,0-3-95,-1 1 0,0 0 0,1-1-1,0 1 1,-1-1 0,1 0 0,0 0-1,0 0 1,0 0 0,1-1-1,-1 1 1,0-1 0,0 0 0,1 0-1,-1 0 1,1 0 0,-1-1 0,1 1-1,-1-1 1,1 0 0,-1 0 0,1 0-1,0-1 1,-1 1 0,1-1-1,-1 0 1,0 1 0,1-2 0,3 0-1,-2-1 83,1 1 1,-1-1-1,0 0 0,0-1 0,0 1 0,-1-1 0,1 0 0,-1 0 0,0 0 0,0 0 0,0-1 1,-1 0-1,1 1 0,-1-2 0,0 1 0,-1 0 0,3-7 0,-4 9-51,0-1-1,0 1 0,-1 0 1,1-1-1,-1 1 0,0 0 1,0-1-1,0 1 0,0 0 1,-1-1-1,1 1 0,-1 0 1,0-1-1,0 1 0,0 0 1,0 0-1,-1 0 1,1 0-1,-1 0 0,0 0 1,0 0-1,0 1 0,0-1 1,-1 0-1,1 1 0,-4-3 1,2 2-318,0 0 1,0 0 0,-1 0-1,1 0 1,-1 1 0,0 0-1,1 0 1,-1 0-1,0 1 1,0 0 0,0 0-1,0 0 1,0 0 0,-1 1-1,1 0 1,-8 0-1,12 0 167,-1 1 0,1-1 0,0 0 0,0 0 0,-1 1-1,1-1 1,0 1 0,0-1 0,0 1 0,0 0-1,-1-1 1,1 1 0,0 0 0,0 0 0,0 0 0,-1 1-1,-2 5-984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19884,'6'-3'1473,"-3"9"-1233,-2 3-112,1 7 512,-1 2-264,0 8-392,2 0-216,0 2-424,1 0-241,1-5 705,-2-5-184,-3-6-104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17716,'-7'-4'1784,"4"1"-1224,3 0-272,8-1 1193,10 0-753,7-1-608,8 0-264,8-1-632,6-1-249,0-2 769,2-1-184,0 4-176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16436,'6'-2'406,"1"-1"0,0 1 1,0 0-1,0 1 1,0-1-1,0 2 1,0-1-1,1 1 1,-1 0-1,0 0 0,0 1 1,10 1-1,-14-1-324,1 0-1,-1 0 1,1 1-1,-1-1 0,0 1 1,0 0-1,0-1 1,0 1-1,0 1 0,0-1 1,0 0-1,0 1 1,-1-1-1,0 1 0,1 0 1,-1 0-1,0 0 1,0 0-1,-1 0 0,1 0 1,0 1-1,-1-1 1,0 1-1,0-1 0,1 6 1,-1-1-57,-1 0 1,0-1-1,0 1 1,0-1-1,-1 1 1,0 0 0,-1-1-1,0 0 1,0 1-1,0-1 1,-1 0-1,0 0 1,-7 11-1,5-10-6,0-1 0,0 1-1,0-1 1,-1 0 0,0-1-1,0 0 1,0 0 0,-1 0-1,0-1 1,-1 1 0,-10 5-1,16-10-18,0-1-1,1 1 1,-1 0-1,0-1 0,1 1 1,-1-1-1,0 0 1,0 1-1,0-1 1,-2 0-1,3 0-4,1 0 0,0 0 0,-1 0-1,1 0 1,0 0 0,0 0 0,-1-1 0,1 1 0,0 0 0,-1 0-1,1 0 1,0 0 0,0 0 0,-1-1 0,1 1 0,0 0 0,0 0 0,-1-1-1,1 1 1,0 0 0,0 0 0,0-1 0,-1 1 0,1 0 0,0 0 0,0-1-1,0 1 1,0 0 0,0-1 0,0 1 0,0 0 0,-1-1 0,2-1-20,-1 1 1,1 0-1,-1-1 1,1 1 0,-1 0-1,1 0 1,0-1-1,0 1 1,0 0 0,-1 0-1,1 0 1,0 0-1,0 0 1,0 0-1,1 0 1,-1 0 0,0 1-1,0-1 1,0 0-1,1 1 1,-1-1 0,0 1-1,3-2 1,4 0-99,0 1 1,1 0-1,-1 0 0,0 0 1,1 1-1,-1 0 1,1 1-1,-1 0 0,0 0 1,0 1-1,1 0 1,-1 0-1,0 1 1,-1 0-1,1 0 0,0 1 1,-1 0-1,0 0 1,0 1-1,0 0 0,-1 0 1,1 1-1,5 6 1,-11-10 125,0-1 0,0 1 0,0-1 0,0 1 1,0 0-1,-1-1 0,1 1 0,-1 0 0,1-1 0,-1 1 1,0 0-1,0 0 0,1-1 0,-1 1 0,-1 0 0,1 0 1,0-1-1,0 1 0,0 0 0,-1 0 0,1-1 0,-1 1 1,0 0-1,1-1 0,-1 1 0,0-1 0,0 1 0,0-1 1,0 1-1,0-1 0,0 0 0,-1 1 0,1-1 0,0 0 0,-3 2 1,-3 2 91,1 0 1,-1 0-1,-1-1 1,1 1-1,0-2 1,-12 5 0,6-4 26,0 0 1,-1-1-1,1 0 1,-23 0-1,30-2-367,0-1 0,0 0-1,0 0 1,-1-1 0,1 0 0,0 0 0,0 0-1,0-1 1,0 0 0,0 0 0,1-1 0,-9-4-1,3-5-303,6-2-211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17484,'15'-2'2929,"44"-7"-706,-46 9-2085,-1 1 1,0 0 0,0 1-1,0 0 1,-1 0 0,1 1 0,12 6-1,-21-8-130,1 0-1,-1 1 0,0-1 1,0 1-1,0 0 0,0 0 0,0 1 1,0-1-1,0 0 0,-1 1 1,1 0-1,-1-1 0,0 1 1,0 0-1,0 0 0,0 1 0,0-1 1,-1 0-1,1 0 0,-1 1 1,0-1-1,0 1 0,0-1 1,-1 1-1,1 0 0,-1-1 1,0 1-1,0 3 0,-1 3-8,-1-1 0,-1 0 1,1 0-1,-1 0 0,-1 0 0,0 0 0,0-1 1,-1 0-1,0 0 0,0 0 0,-1 0 0,0-1 1,-9 9-1,-8 7-4,-1 0 1,-39 26 0,-8-1-109,71-44-136,6-2 73,10-2-178,160-43-2149,-118 26 1993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17508,'-1'0'101,"-1"-1"0,1 0 0,-1 1 0,1-1-1,-1 1 1,0-1 0,1 1 0,-1 0 0,1-1 0,-1 1 0,0 0 0,1 0 0,-1 0 0,0 0 0,1 1 0,-1-1 0,1 0 0,-1 1 0,0-1 0,-1 2 0,0-1 11,0 1 1,0 0 0,0 0 0,0 0 0,0 1 0,1-1 0,-1 1 0,1-1 0,-3 4 0,-1 3 51,0 0 0,1 0 0,0 0 0,1 1 0,-6 17 0,8-21-176,0 0 0,1 0 0,0 0 0,0 0 0,1 0 0,0 0 0,0 0 0,0 0 0,1 0-1,0 0 1,0 0 0,0 0 0,1 0 0,3 8 0,-3-11-5,-1 0 0,1 0 0,0 0 0,0 0 0,1 0 0,-1 0 0,1-1-1,-1 1 1,1-1 0,0 0 0,0 0 0,0 0 0,0 0 0,0 0 0,1 0-1,-1-1 1,0 0 0,1 0 0,-1 0 0,1 0 0,-1 0 0,1-1 0,0 1-1,-1-1 1,5 0 0,-3 0 44,0-1 1,0 1-1,0-1 0,0 0 0,0-1 1,-1 1-1,1-1 0,0 0 0,-1 0 0,1 0 1,-1 0-1,0-1 0,0 0 0,0 0 0,0 0 1,0 0-1,-1-1 0,1 1 0,-1-1 1,0 0-1,0 0 0,2-5 0,-2 5 44,-1 1-1,-1-1 1,1 0 0,-1-1-1,1 1 1,-1 0-1,0 0 1,0-1-1,-1 1 1,0 0-1,1-1 1,-1 1 0,-1-1-1,1 1 1,-1 0-1,0-1 1,1 1-1,-2 0 1,1 0-1,-1-1 1,1 1-1,-1 0 1,0 1 0,0-1-1,-5-5 1,5 5-125,-1 1 1,0 0 0,0 0-1,0 0 1,-1 0-1,1 0 1,-1 1 0,0-1-1,0 1 1,1 0 0,-1 0-1,0 1 1,-1-1-1,1 1 1,0 0 0,0 0-1,-1 0 1,1 1 0,0-1-1,-1 1 1,1 0-1,-1 0 1,1 1 0,0-1-1,-1 1 1,1 0 0,0 0-1,0 1 1,-1-1-1,1 1 1,0 0 0,1 0-1,-1 0 1,0 0 0,0 1-1,1-1 1,0 1-1,-1 0 1,1 0 0,0 1-1,-4 6 1,6-9-40,0 1 0,0-1 1,0 1-1,1-1 0,-1 1 1,1 0-1,-1-1 0,1 1 1,-1 0-1,1-1 0,0 1 1,0 0-1,0 2 0,0-4 63,0 1-1,1 0 0,-1 0 1,0-1-1,0 1 1,1 0-1,-1 0 1,1-1-1,-1 1 1,0 0-1,1-1 1,-1 1-1,1 0 1,0-1-1,-1 1 0,1-1 1,-1 1-1,1-1 1,0 1-1,0-1 1,-1 0-1,1 1 1,0-1-1,-1 0 1,1 1-1,0-1 0,0 0 1,0 0-1,-1 0 1,1 0-1,1 0 1,26-2-617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17476,'-3'4'203,"-14"16"594,2 1 1,-17 30-1,29-45-715,0 0 1,0-1-1,1 2 0,0-1 0,0 0 0,0 0 1,1 1-1,0-1 0,0 0 0,0 1 1,1-1-1,0 1 0,1-1 0,1 12 1,-1-15-80,0 0-1,0 0 1,0 1 0,1-1 0,0 0 0,-1-1 0,1 1 0,0 0 0,0 0 0,0-1 0,1 1 0,-1-1 0,1 0 0,-1 0 0,1 0 0,0 0 0,0 0 0,0 0 0,0-1 0,0 1 0,0-1 0,0 0 0,0 0 0,1 0 0,-1-1 0,0 1 0,1-1 0,-1 0 0,0 1 0,6-2-1,2 1 29,-1-1 0,1-1 0,-1 1-1,1-2 1,-1 1 0,0-1-1,0-1 1,15-7 0,-15 5 67,-1 1-1,-1-2 1,1 1 0,-1-1 0,0 0 0,-1-1 0,0 1 0,0-2 0,-1 1-1,0-1 1,8-13 0,-12 18-55,-1 1-1,1-1 0,0 1 1,-1-1-1,0 1 0,0-1 1,0 0-1,0 0 1,-1 1-1,1-1 0,-1 0 1,0 0-1,0 0 1,-1 0-1,1 0 0,-1 1 1,0-1-1,0 0 0,0 1 1,0-1-1,0 0 1,-1 1-1,0-1 0,0 1 1,0 0-1,0 0 0,0 0 1,-1 0-1,1 0 1,-1 0-1,0 0 0,0 1 1,0-1-1,-4-2 1,1 2-42,-1-1 0,1 1 0,0 0 0,-1 0 0,0 1 0,1 0 0,-1 0 0,0 1 0,-12-1 0,-2 1-450,-39 4 0,40-2 380,0 0 0,-22-2 0,32-1-130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15811,'0'0'64,"0"1"-1,1-1 0,-1 1 0,0-1 0,1 1 1,-1-1-1,0 1 0,1-1 0,-1 1 0,0-1 0,1 1 1,-1-1-1,1 0 0,-1 1 0,1-1 0,-1 0 1,1 0-1,-1 1 0,1-1 0,-1 0 0,1 0 1,-1 1-1,1-1 0,0 0 0,-1 0 0,1 0 0,20 0 68,-15-1 51,451-9 1834,118-7-2447,-402-5 361,-152 18-4,-1-1 0,0 0 0,0-2 0,-1-1 1,0 0-1,22-14 0,-40 22 51,0-1 1,-1 1-1,1 0 0,-1 0 1,0-1-1,1 1 1,-1 0-1,1-1 0,-1 1 1,1-1-1,-1 1 0,0 0 1,1-1-1,-1 1 1,0-1-1,1 1 0,-1-1 1,0 1-1,0-1 0,0 1 1,1-1-1,-1 0 0,0 1 1,0-1-1,0 1 1,0-1-1,0 1 0,0-1 1,0 1-1,0-1 0,0 0 1,0 1-1,0-1 0,-1 1 1,1-1-1,-6-3-210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15491,'6'1'1561,"3"4"-1169,-9 11-176,-9 5 832,-1 8-736,0 4-64,3 2-32,0-2-144,4-1-136,0-2-48,3-7-168,0-3-120,-2-13-248,2-5-552,-4-14 880,-3-4-145,-4-6-103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15419,'-2'31'1544,"-6"40"0,4-50-1263,2 1 0,0 0 0,1-1 0,3 34 0,-2-54-263,0 0-1,0 0 1,0 0-1,0 0 1,1 0-1,-1 0 1,0 0-1,1 0 1,-1 0 0,1 0-1,-1 0 1,1 0-1,-1 0 1,1 0-1,-1-1 1,1 1-1,0 0 1,0 0-1,-1-1 1,1 1-1,0 0 1,0-1-1,0 1 1,0-1-1,0 1 1,0-1 0,-1 1-1,1-1 1,0 0-1,0 1 1,1-1-1,-1 0 1,0 0-1,0 0 1,0 0-1,0 0 1,0 0-1,0 0 1,0 0-1,0 0 1,0 0-1,0-1 1,0 1 0,0 0-1,0-1 1,0 1-1,1-2 1,7-2 103,-1 0 0,0 0 1,0-1-1,9-8 1,35-27 348,-29 20-237,2 1 1,0 2-1,47-26 1,-67 41-227,1 0 0,-1 0-1,1 0 1,10-2 0,-14 4-7,-1 0-1,1 0 0,-1 0 1,1 0-1,-1 0 1,1 0-1,-1 0 1,1 0-1,-1 1 0,1-1 1,-1 0-1,0 1 1,1-1-1,-1 1 1,1 0-1,-1 0 0,0-1 1,0 1-1,1 0 1,-1 0-1,0 0 1,0 0-1,0 0 0,1 2 1,0 1-5,0 0 0,0 0 0,-1 0 0,1 0 0,-1 0 0,0 1 0,-1-1 0,1 0 0,-1 1 0,1 3 0,-3 48-55,1-48 48,-3 15-85,3-19-20,0 0 0,0 0 0,1 0-1,-1 0 1,1 0 0,0 0 0,1 5-1,-1-9 109,0 1-1,0-1 1,0 0-1,1 0 1,-1 1 0,0-1-1,0 0 1,0 0-1,1 1 1,-1-1-1,0 0 1,1 0-1,-1 0 1,0 1 0,0-1-1,1 0 1,-1 0-1,0 0 1,1 0-1,-1 0 1,0 0-1,1 0 1,-1 0-1,0 0 1,1 0 0,-1 0-1,0 0 1,1 0-1,-1 0 1,0 0-1,1 0 1,-1 0-1,0 0 1,1 0 0,-1 0-1,0 0 1,0-1-1,1 1 1,-1 0-1,0 0 1,1 0-1,-1-1 1,0 1-1,0 0 1,1-1 0,12-8-280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15659,'0'-1'108,"1"1"0,-1 0 0,1-1 0,-1 1 0,0-1 0,1 1 1,-1-1-1,0 1 0,1-1 0,-1 1 0,0-1 0,0 0 0,1 1 0,-1-1 0,0 1 0,0-1 0,0 0 0,0 1 0,0-1 0,0 1 0,0-2 0,-10 1 1375,-21 13 199,21-8-1419,-50 25 594,-58 36 0,102-55-866,0 1 1,0 1-1,1 0 0,1 1 0,0 1 1,1 0-1,0 1 0,-13 22 1,22-32-4,1 0 0,0 1 1,1 0-1,-1 0 0,1 0 1,1 0-1,-1 0 0,1 0 1,0 0-1,0 1 0,1-1 1,-1 0-1,2 1 0,-1-1 1,1 0-1,-1 0 0,2 1 1,-1-1-1,1 0 0,0 0 1,0 0-1,1 0 0,-1-1 1,1 1-1,1-1 0,-1 1 1,1-1-1,0 0 0,0-1 1,0 1-1,1-1 0,0 1 1,-1-1-1,2-1 0,-1 1 1,0-1-1,1 0 0,-1 0 1,1 0-1,0-1 0,0 0 1,0 0-1,0-1 0,0 1 1,1-1-1,5 0 0,-2 0-141,0-1 0,-1 0 0,1-1-1,-1 0 1,1 0 0,-1-1-1,0-1 1,15-4 0,-8 0-20,0 0 0,-1-2 0,26-16 0,5-9-279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14635,'-1'0'49,"1"0"0,0 0 1,-1 0-1,1 0 0,0 0 0,0 1 0,-1-1 0,1 0 0,0 0 0,0 0 0,-1 1 1,1-1-1,0 0 0,0 0 0,0 1 0,0-1 0,-1 0 0,1 0 0,0 1 1,0-1-1,0 0 0,0 1 0,0-1 0,0 0 0,0 0 0,0 1 0,0-1 1,0 0-1,0 1 0,0 0 0,0-1 24,0 1 0,0-1 0,0 0 0,0 1 0,0-1 0,0 1 0,-1-1 0,1 1 0,0-1 0,0 1 0,0-1 0,0 0 0,-1 1 0,1-1 0,0 1 0,0-1 0,-1 0 0,1 1 0,0-1 0,0 0 0,-1 1 0,1-1 0,0 0 0,-1 1 0,1-1 0,-1 0 0,1 0 0,0 1 0,-1-1 0,1 0 0,-1 0 0,1 0 0,-1 0 0,1 0 0,-1 0 0,1 1 0,0-1 0,-1 0 0,1 0 0,-2-1 0,-3 1 299,-1-1 1,1 1-1,-1 0 1,1 0-1,-1 1 1,1 0 0,-1 0-1,1 0 1,-1 0-1,1 1 1,-10 4-1,8-2-375,0 1 0,0 0 0,0 0 0,1 0 0,0 1 0,0-1 0,-8 11 0,8-8 5,0 0 0,0 1 1,0 0-1,1 0 0,1 0 0,-1 0 0,1 1 0,1 0 0,0 0 1,-3 19-1,5-24-14,1 1-1,-1 0 1,1-1 0,1 1 0,-1 0 0,1-1 0,0 1-1,0-1 1,1 1 0,-1-1 0,1 0 0,0 0 0,1 0-1,-1 0 1,1 0 0,0 0 0,0 0 0,1-1 0,-1 0-1,1 1 1,6 4 0,-2-3-64,1 0 0,0 0 0,1-1-1,-1-1 1,1 1 0,0-1 0,0-1 0,0 0 0,0 0 0,1-1-1,-1-1 1,1 0 0,-1 0 0,1-1 0,14-1 0,-13 0-115,0 0 1,0-1 0,-1 0-1,1-1 1,0 0 0,-1-1-1,0 0 1,0-1-1,0 0 1,0-1 0,-1 0-1,0-1 1,11-9-1,-4-3-306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17964,'12'13'1600,"-12"6"-1112,-7 0-240,2-2 657,-1 0-761,0-4 56,5 0-96,1-6-256</inkml:trace>
  <inkml:trace contextRef="#ctx0" brushRef="#br0" timeOffset="1">95 321 19068,'-14'26'1728,"5"-6"-1183,1-4-281,3-12 1000,1-4-768,4-11-848,4-3-352,9-6 552,0-2-152,3-1-176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13347,'-1'-12'1688,"0"11"-1000,-1 1-320,1 13 1681,-1 6-1289,-1 12-392,2 5-200,0 8-464,1 2-184,4 0-264,-1-4 576,0-11-136,1-5-144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14403,'5'-11'328,"1"0"-1,-1 1 1,2 0-1,0 0 0,0 0 1,0 1-1,1 0 1,1 1-1,0 0 1,0 0-1,19-12 1,-24 17-273,1 1-1,-1 0 1,1-1 0,0 1-1,0 1 1,0-1 0,0 1-1,0 0 1,0 0 0,0 0-1,0 1 1,0 0 0,0 0 0,1 0-1,-1 0 1,0 1 0,0 0-1,0 0 1,0 0 0,0 1-1,0 0 1,0 0 0,-1 0-1,1 1 1,-1-1 0,1 1 0,-1 0-1,0 0 1,5 5 0,0 1-49,-1 1 0,-1-1 0,0 1 1,0 1-1,-1-1 0,0 1 0,-1 0 1,0 0-1,0 1 0,-2-1 0,1 1 1,-2 0-1,1 0 0,-2 0 0,1 1 1,-2 17-1,0-14 76,0-1-1,-2 0 1,1 0-1,-2 0 1,0 0-1,-1 0 1,-1 0 0,0-1-1,-1 0 1,0 0-1,-1 0 1,-16 23 0,18-31-10,0-1 0,-1 1 0,1-1 1,-1 0-1,0 0 0,0-1 0,-1 0 1,1 0-1,-1 0 0,0-1 0,0 0 1,-8 2-1,11-4-127,-1 0 1,0 0 0,1 0-1,-1 0 1,0-1-1,0 0 1,0 0-1,0 0 1,0 0 0,1-1-1,-1 0 1,0 0-1,0 0 1,1-1-1,-1 1 1,1-1-1,-1 0 1,1-1 0,-7-3-1,10 5-34,0 0 0,0 1 0,0-1 0,1 0 0,-1 1 0,0-1 0,0 0 0,0 0 0,1 0 0,-1 0 0,0 0 0,1 0 0,-1 0 0,1 0 0,-1 0 0,1 0 0,-1 0 0,1 0 0,0 0 0,0 0 0,-1 0 0,1 0 0,0-1 0,0 1 0,0 0 0,0 0 0,0 0 0,1 0 0,-1-2-1,1 1-8,0 0-1,0 0 0,0 1 1,1-1-1,-1 1 0,0-1 0,1 1 1,-1-1-1,1 1 0,-1 0 1,1 0-1,0 0 0,-1 0 0,1 0 1,0 0-1,2 0 0,22-10-924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19540,'0'0'43,"0"0"1,1 1-1,-1-1 0,0 0 0,0 0 0,1 0 1,-1 1-1,0-1 0,0 0 0,1 0 0,-1 0 0,0 1 1,0-1-1,0 0 0,0 0 0,0 1 0,1-1 1,-1 0-1,0 1 0,0-1 0,0 0 0,0 0 1,0 1-1,0-1 0,0 0 0,0 1 0,0-1 0,0 0 1,0 1-1,0-1 0,0 0 0,0 0 0,0 1 1,0-1-1,-1 0 0,1 1 0,0-1 0,0 0 1,0 0-1,0 1 0,0-1 0,-1 0 0,-8 22 77,5-14 238,-65 178 158,68-183-503,0 0 0,0 0 0,0 0 0,1 0-1,0 0 1,-1 1 0,1-1 0,1 5 0,-1-8-6,0 1 0,0-1 0,0 0 0,0 1 0,0-1 0,0 0 0,1 1 0,-1-1 1,0 1-1,0-1 0,0 0 0,1 0 0,-1 1 0,0-1 0,0 0 0,1 1 0,-1-1 0,0 0 1,1 0-1,-1 0 0,0 1 0,1-1 0,-1 0 0,0 0 0,1 0 0,0 0 0,0 0 9,0 0-1,1 0 0,-1 0 0,0 0 1,1 0-1,-1-1 0,0 1 0,0 0 1,1-1-1,-1 1 0,0-1 1,2-1-1,17-11 129,-1-1 0,0 0-1,-1-2 1,-1 0 0,16-19 0,-12 13-23,15-14-331,-2-1 1,-1-2-1,-2-1 1,27-46-1,-57 79-957,-10 13 351,2 2 138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14235,'4'21'1736,"5"1"-1111,1-4-265,3 4 1056,1-1-696,4 1-128,0-1-392,-1 1-336,-1-5-1680,-3-1 1656,0-9-240,-2-1-184</inkml:trace>
  <inkml:trace contextRef="#ctx0" brushRef="#br0" timeOffset="1">477 0 19620,'9'4'1665,"-2"5"-1401,2 2-136,4 4 808,5-1-744,2 0-200,6-4-264,1-1-80,2-2-304,-3-2-233,-6-4 633,-4-1-176,-8 0-104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16227,'-9'8'1769,"14"-3"-985,6 0-288,8-5 1192,2 0-567,8-5-473,3-2-272,6-3-696,1-3 616,-2 6-288,-7 3-80,0 1-120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17004,'8'6'1656,"17"3"-1032,5-7-240,16 1 872,8 2-407,12-5-465,4 0-216,-7 0-496,-3 0-304,-14-5 504,-11 4-169,-32 1-79</inkml:trace>
  <inkml:trace contextRef="#ctx0" brushRef="#br0" timeOffset="1">78 161 18820,'33'0'1616,"19"-5"-1192,8 0-264,9-4 233,-3 1-457,-3 0 280,-6 3-248,-15 5-224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15019,'-3'-6'1457,"6"4"-881,6-3-240,9 0 752,8-3-240,10 0-248,7 1-120,4-2-192,4 2-136,-4 0-448,-1 2-288,-6 0 488,-9 3-80,-8 4-112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14267,'15'-12'3180,"32"-27"-2551,-33 26-222,190-167 1762,-203 179-2154,1-1-1,-1 1 0,0 0 0,1 0 0,-1 0 0,1 0 0,0 0 0,-1 0 1,1 0-1,0 1 0,-1-1 0,1 0 0,3 0 0,-5 1-11,0 1-1,1-1 1,-1 0-1,0 0 1,0 0-1,1 0 1,-1 0-1,0 0 1,0 0 0,1 1-1,-1-1 1,0 0-1,0 0 1,0 0-1,1 1 1,-1-1-1,0 0 1,0 0-1,0 0 1,0 1-1,1-1 1,-1 0-1,0 0 1,0 1-1,0-1 1,0 0-1,0 1 1,0-1 0,0 1-1,-1 16 27,-21 64 16,7-24-166,-12 82 1,26-137 91,1 1 0,-1-1 0,1 1 1,0-1-1,0 1 0,0-1 0,0 1 0,1-1 0,-1 1 0,1-1 0,-1 0 0,1 1 1,1 2-1,-2-5 44,1 0 0,-1 1 0,0-1 1,1 0-1,-1 0 0,0 0 0,1 1 1,-1-1-1,0 0 0,1 0 1,-1 0-1,0 0 0,1 0 0,-1 1 1,1-1-1,-1 0 0,0 0 0,1 0 1,-1 0-1,1 0 0,-1 0 0,0 0 1,1 0-1,-1-1 0,0 1 1,1 0-1,-1 0 0,1 0 0,18-14 359,9-13-388,4-4-2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12299,'-11'27'3083,"-8"30"1,10-29-2653,0-2-111,-9 51 0,17-71-312,0 0-1,0 1 1,1-1 0,0 0-1,0 1 1,1-1-1,-1 1 1,1-1-1,1 0 1,-1 1 0,1-1-1,0 0 1,1 0-1,3 7 1,-3-10 30,0 0 0,0 1 0,1-1 0,-1 0 0,1 0 1,0-1-1,0 1 0,0-1 0,0 0 0,0 0 0,0 0 0,1-1 0,-1 0 0,1 1 1,-1-1-1,1-1 0,0 1 0,-1-1 0,1 0 0,-1 0 0,1 0 0,0 0 1,-1-1-1,1 0 0,-1 0 0,1 0 0,-1-1 0,1 1 0,-1-1 0,6-3 0,-10 5-2,1-1 0,-1 1 0,0 0-1,1 0 1,-1 0 0,0-1-1,0 1 1,1 0 0,-1 0-1,0-1 1,1 1 0,-1 0-1,0-1 1,0 1 0,0 0-1,1-1 1,-1 1 0,0 0-1,0-1 1,0 1 0,0 0-1,0-1 1,0 1 0,1 0 0,-1-1-1,0 1 1,0-1 0,0 1-1,0 0 1,0-1 0,-1 1-1,1-1 1,0 1 0,-12-8 681,-23-1-358,32 8-397,-45-5-1776,48 6 1800,0 0 0,0 0 1,0 0-1,0 0 0,0 0 0,0 0 1,0-1-1,0 1 0,-1 0 0,1 0 0,0 0 1,0 0-1,0 0 0,0 0 0,0-1 1,0 1-1,0 0 0,0 0 0,0 0 1,0 0-1,0 0 0,0-1 0,0 1 0,0 0 1,0 0-1,0 0 0,0 0 0,0 0 1,0 0-1,0-1 0,0 1 0,0 0 1,0 0-1,1 0 0,-1 0 0,0 0 0,0 0 1,0-1-1,0 1 0,0 0 0,0 0 1,8-3-427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17020,'3'6'2992,"-1"-5"-2512,3-1-584,-1-1-304,2-3-456,-1-1-56,1 0 536,-1-3-232,-1-2-32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66 12795,'0'-1'81,"0"1"0,1-1 1,-1 0-1,0 1 0,0-1 1,-1 1-1,1-1 1,0 0-1,0 1 0,0-1 1,0 1-1,0-1 0,-1 1 1,1-1-1,0 1 0,-1-1 1,1 1-1,0-1 0,-1 1 1,1-1-1,0 1 0,-1-1 1,1 1-1,-1-1 1,1 1-1,-1 0 0,1-1 1,-1 1-1,0-1 0,-1 1 18,1 0 0,-1 0 0,1 0 0,0 0 0,-1 0 0,1 0 0,-1 0 0,1 1-1,0-1 1,-1 1 0,1-1 0,-2 1 0,-3 2 58,0 0-1,1 0 1,-1 1-1,-9 7 1,5-2-108,1 1 1,-1 0-1,-8 13 1,15-19-48,1-1 0,0 0 0,0 1 0,0-1 1,1 1-1,-1-1 0,1 1 0,0 0 0,0 0 0,0 0 0,0 0 0,1-1 0,0 1 1,-1 0-1,2 7 0,-1-10 0,0 0 1,0 1-1,1-1 1,-1 0 0,0 0-1,1 0 1,-1 0-1,1 0 1,-1 0-1,1 0 1,-1 0-1,1-1 1,0 1 0,-1 0-1,1 0 1,0 0-1,0-1 1,0 1-1,0 0 1,0-1 0,-1 1-1,1 0 1,0-1-1,0 0 1,2 1-1,-1 0 4,1-1-1,-1 0 1,1 0-1,-1 1 0,1-2 1,0 1-1,-1 0 0,1 0 1,-1-1-1,5-1 1,2-1 16,1-1 1,0-1 0,-1 0 0,12-8 0,-10 5 49,0 0 0,0-1 0,-1 0-1,13-15 1,-21 21 5,1 1 1,-1-1-1,0-1 0,1 1 0,-2 0 0,1 0 0,0-1 0,-1 1 0,1-1 0,-1 0 0,0 1 0,0-1 0,0 0 0,-1 1 0,0-1 0,1 0 0,-1 0 0,0 0 0,-1 0 1,0-5-1,0 6-1,-1 0 1,1 1 0,0-1 0,-1 1-1,1-1 1,-1 1 0,0 0-1,0 0 1,0 0 0,0 0 0,0 0-1,-1 0 1,1 0 0,-1 1 0,1-1-1,-1 1 1,1-1 0,-1 1 0,0 0-1,-4-1 1,2 1-148,0 0-1,0 0 1,0 0 0,0 0-1,0 1 1,0 0 0,-1 0-1,1 0 1,0 1 0,-9 1-1,13-1-10,0-1 0,0 0 0,0 1 0,0-1 0,1 0 0,-1 1-1,0-1 1,0 1 0,0-1 0,0 1 0,1 0 0,-1-1 0,0 1-1,0 0 1,1-1 0,-1 1 0,1 0 0,-1 0 0,0 0-1,1 0 1,0 0 0,-1 0 0,1-1 0,0 1 0,-1 0 0,1 0-1,0 0 1,0 0 0,0 0 0,0 0 0,0 0 0,0 0 0,0 0-1,0 0 1,0 0 0,0 0 0,0 0 0,1 0 0,-1 0 0,0 0-1,1 0 1,-1 0 0,1 0 0,-1 0 0,1-1 0,-1 1 0,1 0-1,0 0 1,0-1 0,-1 1 0,2 1 0,11 8-696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14979,'0'-1'110,"0"1"0,0-1 1,0 0-1,0 0 0,0 1 0,0-1 0,0 0 0,-1 1 0,1-1 1,0 0-1,0 0 0,-1 1 0,1-1 0,0 0 0,-1 1 0,1-1 1,-1 0-1,-8 0 992,7 2-1025,0 1-1,0-1 1,0 0-1,0 0 1,1 1-1,-1-1 1,1 1-1,-1 0 0,1-1 1,-2 4-1,-4 7-51,1 1-1,1 0 0,0 0 1,0 0-1,2 1 0,0 0 1,0-1-1,1 1 0,1 0 1,0 0-1,1 0 0,2 19 0,-1-30-20,-1-1 1,0 1-1,1-1 0,-1 1 0,1-1 0,0 1 0,-1-1 0,1 1 0,1-1 0,-1 0 0,0 0 0,0 1 0,1-1 0,-1 0 0,1 0 0,0 0 0,0-1 0,0 1 0,0 0 0,0-1 1,0 1-1,0-1 0,0 0 0,0 1 0,1-1 0,-1 0 0,0-1 0,1 1 0,-1 0 0,1-1 0,-1 1 0,1-1 0,-1 0 0,1 0 0,0 0 0,-1 0 0,1 0 0,-1 0 0,1-1 1,2 0-1,8-2 71,0-1 1,0 0 0,-1-1-1,0 0 1,0-1 0,16-11 0,-8 4 117,-1 0 0,20-19 0,-31 24-74,0 0 0,0 0 0,-1-1 1,0 0-1,-1 0 0,8-15 0,-13 23-92,0-1 1,0 0-1,0 1 0,0-1 0,-1 0 0,1 0 1,-1 0-1,1 0 0,-1 0 0,0 1 0,1-1 1,-1 0-1,0 0 0,-1 0 0,1 0 0,0 0 0,0 0 1,-1 0-1,1 1 0,-1-1 0,-1-3 0,0 3-4,1 0-1,-1 0 1,0 0-1,0 0 1,1 1-1,-1-1 1,0 1-1,-1 0 1,1-1-1,0 1 1,0 0-1,-1 0 1,1 0-1,-4 0 0,-6-2 5,0 1 0,-1 1 0,1 0 0,-1 0 0,-17 2-1,6 3-523,-48 11 0,32-5 1223,37-10-802,-1-1-2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18740,'-1'4'1840,"-3"3"-1392,2-4-239,1-2 999,4-2-760,-1-3-464,4-4-80,3 1-48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17116,'-4'0'189,"0"0"1,0 1 0,0 0-1,0 0 1,0 0 0,0 1 0,0-1-1,1 1 1,-1 0 0,-6 4-1,-33 27 423,36-26-370,-8 5-167,2 1-1,-1 1 0,2 0 0,-12 16 0,20-24-74,0 0-1,0 1 0,0-1 0,1 1 0,0 0 1,0 0-1,1 0 0,0 0 0,0 0 1,1 0-1,0 1 0,0-1 0,0 10 0,1-15-2,1 1 1,-1-1-1,0 0 0,0 0 0,1 0 0,0 0 0,-1 0 0,1 0 0,0 0 0,0 0 0,0 0 0,0 0 0,0 0 1,0 0-1,1-1 0,-1 1 0,1 0 0,-1-1 0,1 0 0,-1 1 0,4 1 0,-2-2 3,0 1 0,0-1 0,0 0-1,1 0 1,-1-1 0,0 1 0,1-1-1,-1 1 1,1-1 0,-1 0 0,1 0-1,3-1 1,6-1 18,-1-1 0,1 0 0,-1-1-1,0 0 1,0-1 0,12-7 0,-4 1 90,-1-1 1,0-1-1,25-23 1,-36 29-1,0 0 1,-1-1-1,0 0 0,0-1 1,-1 1-1,0-1 0,0 0 1,-1-1-1,6-15 0,-10 23-81,-1 0 0,1 1 0,-1-1 0,1 0 0,-1 1 0,0-1 0,0 0 0,0 0-1,0 1 1,0-1 0,0 0 0,0 0 0,-1 1 0,1-1 0,-1 0 0,1 1 0,-1-1-1,0 1 1,1-1 0,-1 0 0,-2-1 0,1 1-2,0 0 0,0 0-1,0 0 1,0 0 0,-1 0 0,1 1 0,-1-1-1,1 1 1,-1 0 0,0 0 0,-5-2-1,0 1-424,-1 1 0,1-1 0,-1 1 0,1 1-1,-1 0 1,1 0 0,-17 2 0,25-2 375,0 0 1,-1 0 0,1 0-1,0 0 1,0 0-1,-1 0 1,1 0-1,0 0 1,-1 0 0,1 0-1,0 0 1,-1 0-1,1 0 1,0 0-1,-1 1 1,1-1 0,0 0-1,-1 0 1,1 0-1,0 0 1,0 1 0,-1-1-1,1 0 1,0 0-1,0 1 1,0-1-1,-1 0 1,1 0 0,0 1-1,0-1 1,0 0-1,0 0 1,-1 1-1,1-1 1,0 0 0,0 1-1,0-1 1,0 0-1,0 1 1,0-1-1,0 0 1,0 1 0,0-1-1,0 0 1,0 1-1,0-1 1,0 0-1,0 1 1,0-1 0,0 0-1,1 0 1,-1 1-1,0-1 1,4 9-796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 15387,'0'-1'138,"0"0"-1,0 0 0,0 0 1,0 0-1,-1 0 0,1 0 1,0 0-1,-1 0 1,1 0-1,0 0 0,-1 1 1,1-1-1,-1 0 0,0 0 1,1 0-1,-1 1 0,0-1 1,1 0-1,-1 1 0,0-1 1,0 1-1,1-1 1,-1 1-1,0-1 0,0 1 1,0-1-1,0 1 0,-1-1 1,0 2-51,0-1-1,1 1 1,-1 0 0,1-1 0,-1 1 0,1 0 0,-1 0-1,1 0 1,0 0 0,-1 0 0,1 0 0,0 0 0,0 1 0,0-1-1,0 0 1,-1 2 0,-3 4-56,1 0 0,0 0-1,0 0 1,1 1 0,0-1 0,0 1-1,1 0 1,-3 13 0,2 0-59,0-1 0,1 27 1,6-7-52,-4-38 74,0-1 0,0 1 0,1-1 0,-1 1 0,0-1 0,1 0 0,-1 1 0,1-1 0,0 0 0,-1 1 0,1-1 0,0 0 0,0 0 0,0 0 0,0 0 0,0 0 0,0 0 0,0 0 0,0 0 0,0 0 0,0 0 0,1 0 0,-1-1-1,2 2 1,-2-2 9,1 0 0,-1 0 0,0-1-1,0 1 1,0 0 0,0 0-1,1-1 1,-1 1 0,0-1 0,0 1-1,0-1 1,0 1 0,0-1 0,0 0-1,0 0 1,0 1 0,0-1-1,0 0 1,-1 0 0,1 0 0,0 0-1,0 0 1,-1 0 0,1 0-1,-1 0 1,1 0 0,-1 0 0,1-2-1,12-34 155,-10 22-16,0-1-1,2-30 1,-5 42-252,0 0 1,0-1-1,0 1 0,0 0 1,-1 0-1,0-1 0,0 1 1,0 0-1,0 0 0,-1 0 1,0 0-1,0 0 0,0 0 1,0 0-1,-4-4 0,6 8 73,-1-1 0,1 0 0,-1 1 1,0-1-1,0 0 0,1 1 0,-1-1 0,0 1 0,0-1 0,0 1 0,0 0 0,1-1 0,-1 1 0,0 0 0,0 0 1,0-1-1,0 1 0,0 0 0,0 0 0,0 0 0,-2 0 0,-6 1-487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12587,'15'5'5857,"-11"-2"-2975,-7-5-1990,12 12 511,-1-7-1307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13859,'-1'0'220,"-1"0"0,1 0 0,-1 0 0,1 0 0,-1 0 0,1 0 0,0 0 0,-1 0 0,1 0-1,-1 1 1,1-1 0,-1 1 0,1-1 0,0 1 0,-1 0 0,1-1 0,0 1 0,0 0 0,0 0 0,-1 0 0,1 0 0,-1 1 0,-27 27 726,26-26-738,-4 5-155,1 0 0,0 0 0,0 1 0,1 0-1,0-1 1,1 2 0,0-1 0,0 0 0,-2 12 0,5-16-54,-1-1 1,2 0 0,-1 0 0,0 0-1,1 1 1,0-1 0,0 0 0,0 0 0,1 1-1,-1-1 1,1 0 0,0 0 0,0 0-1,1 1 1,-1-1 0,1-1 0,0 1-1,0 0 1,0 0 0,0-1 0,1 1 0,0-1-1,5 6 1,-4-6-1,-1-1-1,1 0 1,-1 0-1,1-1 1,0 1-1,0-1 1,-1 0-1,1 0 1,0 0-1,0 0 1,0-1-1,0 0 1,0 1-1,0-1 1,0-1-1,0 1 1,0-1-1,0 1 1,0-1-1,0 0 1,6-3-1,3-1 47,1 0 1,-1-2-1,0 1 0,20-15 0,-19 10 87,0 0-1,-1 0 1,22-25-1,-30 31-58,-1 0 0,0-1-1,0 1 1,-1-1 0,1 1-1,-1-1 1,-1 0-1,1 0 1,-1 0 0,0-1-1,0 1 1,-1-1 0,2-8-1,-3 12-40,0 1 0,0 0-1,0-1 1,-1 1 0,1 0-1,-1 0 1,1 0 0,-1-1-1,0 1 1,1 0 0,-1 0-1,0 0 1,-1 0-1,1 0 1,0 0 0,-1 0-1,1 1 1,-1-1 0,-1-2-1,0 2-6,0 1-1,1-1 1,-1 1-1,0-1 0,0 1 1,0 0-1,0 0 1,0 1-1,0-1 1,-1 0-1,1 1 0,-5 0 1,0 0-95,0 0 0,0 1 1,-1 0-1,1 1 0,0 0 1,0 0-1,0 0 0,1 1 1,-15 8-1,17-8-212,0 1 1,1 0 0,-1 0-1,1 0 1,0 1-1,0-1 1,1 1 0,-6 10-1,8-14 186,0 0 0,0 1-1,1-1 1,-1 0 0,0 0 0,1 0-1,-1 1 1,1-1 0,0 0-1,-1 1 1,1-1 0,0 0 0,0 1-1,0-1 1,0 0 0,0 1 0,0-1-1,0 0 1,0 1 0,1-1-1,-1 0 1,0 1 0,1-1 0,-1 0-1,1 1 1,-1-1 0,1 0-1,0 0 1,0 0 0,0 0 0,-1 0-1,1 0 1,0 0 0,0 0 0,0 0-1,0 0 1,1 0 0,-1-1-1,0 1 1,0 0 0,0-1 0,1 1-1,-1-1 1,0 1 0,0-1 0,2 1-1,25 4-1003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14787,'3'0'1609,"11"-7"-857,5-1-312,8-4 1048,5 1-528,5 1-360,0 1-175,4 2-522,-3 1-327,-1 3 1145,-2-2-745,-4 3-48,0-1-24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14483,'-13'14'2175,"8"-6"-1825,1 1-1,-1-1 1,2 1-1,-1 0 1,-2 14-1,5-20-324,0 0-1,0 1 1,1-1 0,-1 0 0,1 0-1,0 1 1,0-1 0,0 0 0,1 0-1,-1 1 1,1-1 0,0 0-1,0 0 1,0 0 0,0 0 0,0 0-1,1 0 1,-1 0 0,4 4-1,-4-6-1,0 0-1,1 0 1,-1 0-1,0 0 1,1 0-1,-1-1 1,1 1-1,0 0 1,-1-1-1,1 1 0,0-1 1,-1 0-1,1 1 1,0-1-1,-1 0 1,1 0-1,0 0 1,-1 0-1,1-1 0,0 1 1,-1 0-1,1-1 1,0 1-1,-1-1 1,1 1-1,2-2 1,4-2 110,0 0 0,-1 0 0,14-10 0,-10 6 41,-1-1-1,-1 1 1,1-2-1,-1 1 1,-1-1-1,0 0 1,0-1-1,-1 0 1,0 0-1,7-20 1,-13 30-159,0-1 1,-1 1 0,1-1-1,-1 1 1,0-1 0,0 1-1,0-1 1,1 0 0,-1 1-1,-1-1 1,1 1 0,0-1-1,0 1 1,-1-1 0,1 0-1,0 1 1,-2-3 0,1 3-51,1 1 0,-1-1-1,1 0 1,-1 1 0,0-1 0,1 1 0,-1-1 0,0 1 0,0-1 0,0 1 0,1-1 0,-1 1 0,0 0 0,0 0-1,0-1 1,0 1 0,0 0 0,0 0 0,1 0 0,-1 0 0,0 0 0,-1 0 0,-1 0-61,0 1 1,0-1-1,0 1 0,0 0 1,0 0-1,1 0 1,-1 0-1,0 1 1,1-1-1,-1 1 0,1-1 1,-1 1-1,1 0 1,0 0-1,-1 0 1,-2 5-1,-6 10-407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17228,'7'2'1976,"0"-2"713,-7-2-2953,0 0 864,1-3-592,-1 2-96,0 1-128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15083,'-1'-1'150,"-1"0"1,1 0-1,-1 0 0,0 0 0,1 0 0,-1 0 1,0 0-1,0 1 0,0-1 0,1 1 0,-1-1 0,0 1 1,0 0-1,0-1 0,0 1 0,0 0 0,0 0 1,0 1-1,1-1 0,-1 0 0,0 1 0,0-1 1,0 1-1,-3 1 0,-6 2 476,1 0 0,-19 11 0,12-5-393,0 1 0,1 1 1,-27 24-1,38-31-235,-1 0 0,2 0 0,-1 0 0,1 1 1,-1 0-1,2 0 0,-1 0 0,1 0 0,0 1 1,0-1-1,0 1 0,1 0 0,-3 14 0,5-20-2,0 1 0,-1 0-1,1-1 1,0 1 0,0-1 0,0 1-1,1 0 1,-1-1 0,0 1-1,0-1 1,1 1 0,-1-1 0,1 1-1,0-1 1,-1 1 0,1-1-1,0 1 1,0-1 0,0 0 0,0 0-1,0 1 1,0-1 0,0 0 0,0 0-1,0 0 1,1 0 0,-1 0-1,0 0 1,1 0 0,-1-1 0,1 1-1,-1 0 1,1-1 0,-1 1-1,1-1 1,-1 0 0,1 1 0,-1-1-1,1 0 1,0 0 0,2 0-1,4-1-10,0 1 0,0-2 0,0 1 0,0-1 0,0 0 0,15-6 0,-8 1 19,0 0 1,0-1-1,0-1 1,-1 0-1,0-1 1,-1-1-1,0 0 0,-1-1 1,0 0-1,-1-1 1,17-24-1,-26 34 12,0 0 0,-1 0 0,1 0 1,-1 0-1,0 0 0,0 0 0,0-1 0,-1 1 0,1 0 0,-1-1 0,1 1 0,-1-4 0,-1 6-6,1-1 0,0 1 0,-1-1 1,1 1-1,-1 0 0,1-1 0,-1 1 0,1 0 0,-1 0 0,0-1 0,0 1 0,0 0 1,0 0-1,0 0 0,0 0 0,0 0 0,0 0 0,0 0 0,0 0 0,-1 1 0,1-1 0,0 0 1,0 1-1,-1-1 0,1 1 0,0-1 0,-1 1 0,1 0 0,-3-1 0,-2 1-4,-1-1 1,1 1-1,-1 0 0,1 1 0,-1 0 0,1 0 0,-1 0 1,1 1-1,0 0 0,-1 0 0,1 1 0,-7 3 0,2 0-252,0 0 0,0 1-1,0 0 1,1 1 0,-13 11 0,22-18 179,0 0 1,0 0-1,0-1 0,1 1 1,-1 0-1,0 0 1,0 0-1,1 0 1,-1 0-1,0 0 0,1 1 1,-1-1-1,1 0 1,-1 0-1,1 0 1,0 1-1,-1 1 0,2-2 37,-1-1-1,1 1 0,-1-1 0,1 1 0,-1-1 0,1 1 0,-1-1 0,1 1 1,0-1-1,-1 1 0,1-1 0,0 0 0,-1 0 0,1 1 0,0-1 0,-1 0 0,1 0 1,0 0-1,0 0 0,-1 1 0,1-1 0,0 0 0,0 0 0,-1-1 0,1 1 1,0 0-1,0 0 0,1-1 0,20-1-481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14219,'-8'5'606,"0"-1"-1,0 1 1,0 1 0,1 0-1,-1 0 1,1 0-1,-7 9 1,12-13-560,1 0 0,-1 1 0,1-1 0,0 0 0,0 0 0,0 0 0,0 1 0,0-1 0,0 1 1,0-1-1,1 1 0,-1-1 0,1 1 0,0-1 0,0 1 0,0-1 0,0 1 0,0-1 0,1 1 0,-1-1 0,1 1 0,-1-1 0,1 1 0,0-1 0,0 0 0,0 1 0,0-1 1,1 0-1,-1 0 0,0 0 0,4 4 0,-3-3-53,1-1 0,-1 1 0,1 0-1,0-1 1,0 0 0,0 1 0,0-1 0,0 0 0,0-1 0,0 1 0,1-1 0,-1 1 0,1-1 0,-1 0 0,1 0 0,6 1-1,-4-2-3,0 0 0,-1 0 0,1-1 0,0 0 0,-1 0 0,1 0 0,-1-1 0,1 1 0,-1-1 0,6-3 0,-1 0 13,0-1 0,-1 1 0,0-2 0,0 1 0,-1-1 0,1-1 0,-1 1 0,-1-2 0,0 1 0,11-16 0,-13 14 55,1 0 1,-2 0 0,0 0 0,4-15 0,-7 23-38,0-1 0,0 1 0,-1 0 0,1-1 0,-1 1 0,0 0 0,1-1 0,-1 1 0,0 0 0,-1-1 0,1 1 0,0-1 1,-1 1-1,1 0 0,-1-1 0,0 1 0,0 0 0,0 0 0,0 0 0,0-1 0,0 1 0,0 0 0,-1 0 0,1 1 0,-1-1 0,-2-2 1,3 3-6,-1 0 1,0 1-1,0-1 1,0 0-1,0 1 1,0-1-1,0 1 1,0 0-1,0 0 1,0 0 0,0 0-1,0 0 1,0 0-1,0 0 1,0 1-1,0-1 1,0 1-1,0-1 1,0 1-1,0 0 1,1 0 0,-1 0-1,0 0 1,-3 2-1,-3 3-96,0 0-1,0 0 1,-10 12-1,7-5-764,0 0 0,1 0 0,-12 21-1,21-31 169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230 197 13667,'0'-12'748,"-1"1"-1,0 0 1,-1-1 0,0 1 0,-1 0-1,0 0 1,-1 0 0,-8-17 0,11 26-624,-1-1-1,1 0 1,-1 1 0,0-1 0,0 1-1,0 0 1,0 0 0,0-1 0,-1 1-1,1 1 1,-1-1 0,1 0 0,-1 0-1,0 1 1,-3-2 0,3 3-92,0-1 1,0 1-1,0 0 1,0 0-1,0 0 0,0 0 1,1 0-1,-1 1 1,0-1-1,0 1 0,0 0 1,0 0-1,1 0 1,-1 0-1,0 0 0,1 0 1,-1 1-1,1 0 1,-3 1-1,-3 4-8,0-1 0,1 1 0,-1 0 0,2 0 0,-1 1 1,1 0-1,0 0 0,1 1 0,-8 15 0,7-12-21,1 1 0,1 0 0,0 0 0,0 0 0,1 0-1,-1 22 1,3-31-8,1 0 0,0 0 0,0 0-1,0 0 1,1 0 0,-1 0 0,1 0 0,0 0-1,0 0 1,0 0 0,1-1 0,0 1-1,-1 0 1,1-1 0,0 1 0,4 4 0,-3-6-1,-1 0 1,1 1-1,0-2 1,0 1-1,0 0 1,0 0 0,0-1-1,0 0 1,0 1-1,0-1 1,0 0-1,1-1 1,-1 1 0,0-1-1,1 1 1,-1-1-1,1 0 1,-1 0-1,0 0 1,4-2 0,6 0-3,-1-1 0,1 0 0,-1-1 1,0-1-1,0 0 0,-1 0 0,1-1 1,-1-1-1,0 1 0,11-12 1,-2 2 21,-1-1 1,-1 0 0,-1-2 0,20-26 0,-27 31 15,0 0 1,-1 0-1,8-20 1,-16 31-43,1 0 1,-1 0-1,0 0 0,1 0 1,-2 0-1,1-1 0,0 1 0,0 0 1,-1 0-1,0-1 0,0 1 1,0 0-1,0-1 0,0 1 1,-1 0-1,1-1 0,-1 1 0,0 0 1,0 0-1,0 0 0,-1-1 1,1 1-1,-3-3 0,3 4-15,-1 1 0,0-1 0,1 1 0,-1-1-1,0 1 1,0 0 0,0 0 0,0 0 0,0 0 0,0 1-1,0-1 1,0 0 0,0 1 0,0-1 0,0 1 0,0 0-1,0 0 1,-1 0 0,1 0 0,-3 0 0,-5 2-20,1-1 0,0 1-1,-13 5 1,-24 11-175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12979,'107'-5'1764,"137"-23"1,47-4-1452,160 44-309,-50 2-69,-31-25-175,105-2-838,365-30-237,-393 7 1617,-323 33 29,195 21-1,-288-15-275,-1 2 0,0 1 1,0 2-1,42 16 0,-78-27-101,1 0 0,-1-1 1,1 0-1,0 0 0,-5-4 0,-1-8 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11546,'-8'9'1131,"6"-4"-572,-1-2 1,0 1-1,0 0 0,-1-1 1,1 1-1,-1-1 0,-6 5 1,21-31 1905,-6 12-1967,-4 10-480,23-44 915,2 0 1,45-57-1,-70 100-931,1 0-1,-1 0 1,1 1-1,-1-1 1,1 0-1,0 1 1,0 0 0,0-1-1,0 1 1,0 0-1,0 0 1,0 0 0,0 0-1,2-1 1,-3 2-7,-1 0 1,1 0-1,-1 0 0,1 1 0,0-1 1,-1 0-1,1 0 0,-1 0 1,1 0-1,-1 0 0,1 1 1,-1-1-1,0 0 0,1 0 1,-1 1-1,1-1 0,-1 0 1,1 1-1,-1-1 0,0 0 1,1 1-1,-1 0 0,7 19-148,-4 17-167,-2 1 1,-2-1 0,-8 61 0,2-34-573,7-45 266,2-12 73,-2-6 538,0-1 0,0 0 0,0 0-1,0 0 1,0 0 0,0 0-1,1 0 1,-1 0 0,0 0-1,0 0 1,0 0 0,0 0-1,0 0 1,0 0 0,0 0 0,1 0-1,-1 0 1,0 0 0,0 0-1,0 0 1,0 0 0,0 0-1,0 0 1,0 0 0,1 0 0,-1 0-1,0 0 1,0 0 0,0 0-1,0 0 1,0 0 0,0 0-1,0-1 1,0 1 0,1 0-1,-1 0 1,0 0 0,0 0 0,0 0-1,0 0 1,0 0 0,0 0-1,0-1 1,0 1 0,0 0-1,0 0 1,0 0 0,0 0 0,0 0-1,0 0 1,10-18-390,2-7-122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16075,'0'-1'51,"11"-9"613,0 1 0,1 0 0,-1 0 0,17-8 0,-26 15-579,1 1-1,-1 0 0,1 0 0,0 0 1,-1 0-1,1 1 0,0-1 0,0 1 0,-1-1 1,1 1-1,0 0 0,5 1 0,-6-1-50,0 1-1,-1-1 0,1 1 0,0 0 0,-1 0 0,1 0 1,-1 0-1,1 0 0,-1 0 0,1 0 0,-1 1 1,0-1-1,0 0 0,0 1 0,0-1 0,1 1 0,-2-1 1,1 1-1,0 0 0,0-1 0,-1 1 0,2 2 1,-1 1-21,0 0 1,0 0-1,0 0 1,-1 0 0,0 0-1,0 0 1,0 0-1,0 1 1,-1-1-1,0 0 1,0 0 0,-1 0-1,1 0 1,-3 5-1,-5 11 83,-22 36-1,21-41-44,-13 16 57,-5 7 31,27-37-133,0 1 0,0-1 0,-1 1 0,2-1 0,-1 1 0,0-1-1,0 1 1,1 0 0,-1-1 0,1 1 0,0 0 0,0-1 0,0 1 0,1 3 0,0-4-34,-1 0 1,1 0-1,1-1 1,-1 1-1,0 0 1,0 0-1,1-1 0,-1 1 1,1-1-1,-1 1 1,1-1-1,-1 0 0,1 1 1,0-1-1,0 0 1,0 0-1,0 0 1,0-1-1,0 1 0,3 1 1,4 0-308,0 1 1,-1-1-1,15 1 0,-14-3 47,0-1 0,0 1-1,0-1 1,0-1-1,0 1 1,0-1 0,-1-1-1,1 0 1,-1 0 0,0-1-1,1 0 1,7-5 0,15-12-625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11931,'8'-25'1702,"-8"23"-1822,1-1-1,-1 1 0,1-1 1,-1 1-1,1 0 1,0-1-1,0 1 0,0 0 1,1-1-1,2-3 1,-4 6 284,0 0 1,1 0 0,-1-1 0,0 1-1,0 0 1,0 0 0,1-1 0,-1 1-1,0 0 1,0 0 0,0-1-1,0 1 1,0 0 0,1 0 0,-1-1-1,0 1 1,0 0 0,0 0 0,0-1-1,0 1 1,0 0 0,0-1 0,0 1-1,0 0 1,0-1 0,0 1 0,0 0-1,0 0 1,0-1 0,-1 1-1,1 0 1,0-1 0,0 1 0,0 0-1,0 0 1,0-1 0,-1 1 0,1 0-1,0 0 1,0 0 0,0-1 0,-1 1-1,1 0 1,0 0 0,0 0-1,-1 0 1,1-1 0,0 1 0,0 0-1,-1 0 1,1 0 0,0 0 0,-1 0-1,0-1-74,0 1 0,1 0 0,-1 0-1,0 0 1,0 0 0,0-1-1,0 1 1,0 0 0,0 1-1,1-1 1,-1 0 0,0 0 0,0 0-1,0 0 1,0 1 0,0-1-1,1 0 1,-1 1 0,0-1 0,-1 1-1,-2 4-42,-1-1-1,1 1 0,0 0 0,0 0 1,1 1-1,0-1 0,0 1 0,0-1 1,0 1-1,-1 8 0,-1 1-109,1 0-1,1 0 1,-2 17-1,4-25 29,1-1 1,0 1-1,0 0 0,0-1 1,1 1-1,-1 0 1,2-1-1,2 11 0,-3-16 27,-1 1 0,1 0-1,0 0 1,0-1-1,0 1 1,0-1 0,1 1-1,-1-1 1,0 1-1,1-1 1,-1 0 0,1 0-1,-1 0 1,1 0-1,-1 0 1,1 0 0,0 0-1,0 0 1,-1 0-1,1-1 1,0 1 0,0-1-1,0 0 1,0 1-1,-1-1 1,1 0 0,0 0-1,0 0 1,0 0-1,0 0 1,0-1 0,0 1-1,0-1 1,2 0 0,5-2 12,1-1 1,-1 1 0,0-2-1,-1 1 1,1-1 0,-1-1-1,0 0 1,0 0 0,0 0 0,-1-1-1,10-12 1,-1 0 124,0 0 0,-2-2 1,18-30-1,-16 13 144,-15 35-256,-1 1-1,1 0 0,-1 0 0,0 0 0,0 0 0,0-1 1,0 1-1,0 0 0,0 0 0,0 0 0,-1 0 0,1-1 1,-1 1-1,0 0 0,-1-3 0,1 4-35,1 0 0,-1 0 0,1 1 0,-1-1 0,0 1 0,1-1 0,-1 0 0,0 1 0,1-1 0,-1 1 0,0 0 0,0-1 0,1 1 0,-1 0 0,0-1 0,0 1 0,0 0 0,1 0 0,-1 0 0,0-1 0,0 1 0,0 0 0,0 0 0,0 0 0,0 0 0,1 1 0,-1-1 0,0 0 0,0 0 0,0 1 0,0-1 0,1 0 0,-1 1 0,0-1 0,0 0 0,1 1 0,-1-1 0,0 1 0,0 0 0,-29 24-1228,29-24 1230,-41 41-896,21-21 261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17444,'2'2'5489,"-2"-5"-3489,0-3-2152,-1-3-616,1-9 720,1-4-216,2-4-136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15363,'-3'-3'1577,"-2"6"-1009,1 4-288,-2 4 1240,-1 4-728,-1 3-576,0 4-200,1 4-408,2-2-120,3-1-152,1-4-40,2-5-144,2-5 896,4-11-416,2-4-24,2-9 207</inkml:trace>
  <inkml:trace contextRef="#ctx0" brushRef="#br0" timeOffset="1">81 13 17724,'-6'-10'1560,"3"7"-1128,0 3-224,3 3 480,0 3-536,5 4 1481,0-2-1457,8 5-72,2 4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51 12139,'2'-2'529,"0"0"0,0-1 0,0 0 0,0 1 0,0-1 1,-1 0-1,0 0 0,2-4 0,-3 7-443,0 0 0,0-1 0,0 1-1,0 0 1,0-1 0,0 1 0,0-1 0,0 1-1,0 0 1,0-1 0,0 1 0,0 0 0,0-1-1,0 1 1,-1 0 0,1-1 0,0 1 0,0 0-1,0-1 1,0 1 0,-1 0 0,1-1 0,0 1 0,0 0-1,-1 0 1,1-1 0,0 1 0,-1 0 0,0-1 54,-1 1 0,1-1 1,-1 1-1,1 0 1,-1-1-1,1 1 1,-1 0-1,1 0 1,-1 0-1,1 0 1,-3 1-1,-3 0-36,0 0 1,1 1-1,-1 0 0,1 0 1,-1 1-1,1 0 0,0 0 1,0 0-1,0 1 0,0 0 1,1 0-1,-1 0 0,1 1 1,-6 7-1,5-6-131,0 1 1,1 0-1,0 0 1,0 1-1,1-1 0,0 1 1,0 0-1,1 1 1,0-1-1,-4 16 0,7-22 19,-1 1-1,1-1 0,-1 1 0,1-1 0,0 1 1,0-1-1,0 1 0,0-1 0,1 0 0,-1 1 1,1-1-1,0 1 0,-1-1 0,1 0 0,0 0 1,2 5-1,-1-6 3,-1 0 1,0 1 0,0-1-1,1 0 1,-1 0 0,1 0-1,-1 0 1,1 0 0,-1-1-1,1 1 1,0 0 0,-1-1-1,1 1 1,0-1 0,-1 0-1,1 1 1,0-1-1,2 0 1,2 0 6,0-1-1,0 1 1,0-1 0,0-1-1,0 1 1,0-1 0,0 0-1,-1 0 1,1-1 0,-1 0-1,1 0 1,5-4 0,1-3 50,1-1 0,-1 0 1,-1 0-1,17-23 0,-22 27-1,-1-1 1,0 1-1,-1-1 0,0 0 0,0 0 0,-1 0 0,0 0 0,0-1 1,-1 1-1,2-12 0,-4 20-59,0-1 0,1 1 0,-1-1 0,0 0 0,0 1 0,0-1 0,0 1 0,0-1 0,0 0 0,0 1 0,0-1 0,0 1 0,0-1 0,0 0 0,0 1-1,0-1 1,-1 1 0,1-1 0,0 0 0,0 1 0,-1-1 0,1 1 0,0-1 0,-1 1 0,1-1 0,0 1 0,-1-1 0,1 1 0,-1 0 0,1-1 0,-1 1 0,1 0 0,-1-1 0,1 1 0,-1 0 0,1-1 0,-1 1 0,1 0 0,-1 0 0,0 0 0,1 0 0,-1-1 0,1 1 0,-1 0 0,0 0 0,1 0 0,-1 0 0,1 0 0,-1 0 0,0 1 0,1-1 0,-1 0 0,1 0 0,-1 0 0,0 1-1,1-1 1,-1 0 0,1 0 0,-1 1 0,0 0 0,-3 1-237,0 0-1,0 0 0,1 1 0,-1-1 1,0 1-1,-4 5 0,6-5 79,-1 0 0,0 1 0,1-1 0,0 1 0,0 0 0,0-1 0,0 1 1,1 0-1,-1 0 0,1 0 0,0 0 0,0 0 0,0 8 0,3 6-680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12883,'0'-1'209,"0"-1"1,0 1-1,0 0 1,-1 0-1,1-1 1,0 1-1,-1 0 1,1 0-1,-1 0 1,1-1-1,-1 1 0,0 0 1,1 0-1,-1 0 1,0 0-1,0 0 1,0 0-1,0 0 1,-1-1-1,1 2-126,0 0-1,0 0 1,0 0 0,0 0-1,0 0 1,0 0-1,0 1 1,0-1-1,0 0 1,0 0 0,0 1-1,1-1 1,-1 0-1,0 1 1,0-1-1,0 1 1,1-1 0,-1 1-1,0 0 1,0-1-1,1 1 1,-1 0-1,1-1 1,-1 1 0,0 0-1,1 0 1,-1 0-1,0 1 1,-5 8 72,-1 0 1,1 0-1,1 1 1,0 0-1,0 0 0,-3 16 1,6-20-159,0-1 0,1 1 0,0-1 0,0 1 0,1 0 0,0-1 0,0 1 0,0 0 0,1 0 0,0-1 0,1 1 0,3 11 0,-4-15 3,0-1 0,0 0 0,0 0 0,0 0 0,0-1 0,1 1 0,-1 0 0,0 0 0,1-1 0,0 1-1,-1-1 1,1 1 0,0-1 0,0 0 0,0 1 0,0-1 0,0 0 0,0 0 0,4 1 0,-2-2-1,-1 1 1,1-1 0,0 0-1,0 0 1,-1 0 0,1 0-1,0 0 1,-1-1 0,1 0-1,0 0 1,3-1 0,5-3 25,-1 0-1,0-1 1,0 0 0,-1-1 0,0 0 0,13-11-1,-11 7 67,-1-1-1,17-21 1,-23 28-37,-1-1 1,0 0-1,-1-1 1,0 1 0,0-1-1,0 1 1,-1-1 0,3-11-1,-5 17-38,1-1 0,-1 0-1,0 1 1,0-1 0,0 0-1,0 0 1,0 1 0,0-1 0,-1 0-1,1 1 1,-1-1 0,1 0-1,-1 1 1,1-1 0,-1 1 0,0-1-1,0 1 1,0-1 0,0 1-1,0-1 1,0 1 0,0 0-1,0 0 1,-1-1 0,1 1 0,0 0-1,-1 0 1,1 0 0,-1 1-1,1-1 1,-1 0 0,1 1 0,-1-1-1,0 0 1,1 1 0,-1 0-1,0-1 1,1 1 0,-1 0-1,-2 0 1,-3-1-92,-1 1 0,0 0 0,1 0 0,-1 1-1,0 0 1,1 0 0,-14 5 0,10-2-241,0 0-1,-19 12 1,27-14 326,-1 0-1,1 0 0,0 1 1,0-1-1,0 1 1,0 0-1,0 0 0,1 0 1,-1 0-1,1 0 1,-4 7-1,5-3-195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12635,'0'0'26,"0"0"0,0 0 0,0 0 0,0 0 0,0 0 0,0 0 0,0-1 0,0 1 1,0 0-1,0 0 0,0 0 0,0 0 0,0 0 0,0 0 0,0 0 0,0 0 0,0-1 0,0 1 0,0 0 1,0 0-1,0 0 0,0 0 0,0 0 0,0 0 0,0 0 0,0 0 0,0 0 0,0 0 0,0 0 0,-1-1 1,1 1-1,0 0 0,0 0 0,0 0 0,0 0 0,0 0 0,0 0 0,0 0 0,0 0 0,0 0 1,-1 0-1,1 0 0,0 0 0,0 0 0,0 0 0,0 0 0,0 0 0,0 0 0,0 0 0,0 0 0,-1 0 1,1 0-1,0 0 0,0 0 0,0 0 0,-8 6 454,-4 9-18,4-4-279,1 0 1,1 1-1,0 0 1,0 0-1,1 0 1,1 1-1,0-1 1,1 1-1,0 0 1,1 0-1,-1 19 1,3-30-157,0 0 0,0 0 0,1 0 0,-1 0 0,0 0 0,1-1-1,-1 1 1,1 0 0,-1 0 0,1 0 0,0-1 0,0 1 0,0 0 0,0-1 0,0 1 0,0 0 0,3 2 0,-3-4 0,0 1 0,0 0 0,0-1 0,0 1 0,0-1 0,1 1 0,-1-1 0,0 0 0,0 1 0,1-1 0,-1 0 0,0 0 0,0 0 0,1 0 0,-1 0 0,0 0 0,1 0 0,-1-1 0,0 1 0,0 0 0,1-1 0,-1 1 0,0-1 0,0 1 0,0-1 0,0 1 0,2-2 0,6-5 158,0-1-1,0 0 0,0 0 1,-1 0-1,-1-1 0,1-1 1,-1 1-1,-1-1 0,0 0 1,0-1-1,-1 0 0,-1 1 1,1-1-1,-2-1 0,0 1 1,0-1-1,2-18 0,-5 28-184,0 0 0,0 1 0,0-1 0,0 0 0,0 1 0,-1-1 0,1 0 0,0 0 0,-1 1 0,1-1 0,-1 0 0,0 1 0,0-1 0,1 1 0,-1-1 0,0 1 0,0-1 0,0 1 0,-1 0 0,1 0 0,0-1 0,0 1 0,-1 0 0,1 0 0,-1 0 0,1 0 0,-1 0 0,-1 0 0,0 0 16,0 0-1,0 0 1,0 1-1,0 0 1,0-1-1,0 1 1,0 0-1,0 0 1,0 1-1,0-1 1,0 1-1,0-1 1,0 1-1,0 0 1,-3 2-1,-10 5-105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18740,'4'18'1584,"-2"-8"-1184,-4-6-200,1-4 585,1-1-649,3-7-856,1-2 680,2-5-241,-2-4-119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 14555,'0'-6'496,"0"1"-17,0-1 0,0 1 0,0-1 0,-1 1 0,0-1 0,-2-8 0,2 14-406,1-1 1,0 0-1,-1 0 1,1 0-1,-1 0 1,0 1-1,1-1 1,-1 0-1,1 0 1,-1 1-1,0-1 1,0 0-1,1 1 1,-1-1-1,0 1 1,0-1-1,0 1 0,-1-1 1,1 1 5,-1 0 0,0-1-1,1 1 1,-1 0 0,0 0 0,1 0-1,-1 1 1,0-1 0,1 0 0,-1 1 0,0-1-1,1 1 1,-1-1 0,-1 2 0,-3 1-18,-1 1-1,1 0 1,0 0 0,1 0 0,-1 1 0,1 0 0,0 0-1,0 0 1,0 1 0,1-1 0,-1 1 0,2 0-1,-1 1 1,1-1 0,-5 12 0,4-8-66,0 1 1,1 0-1,0 0 0,1 0 1,0 1-1,1-1 1,0 0-1,1 1 0,1 13 1,0-20 2,-1 0 1,1 0 0,0-1 0,1 1 0,-1 0 0,1 0-1,0-1 1,0 1 0,0-1 0,1 0 0,-1 1-1,1-1 1,0 0 0,1-1 0,-1 1 0,6 5-1,-5-7 2,-1 0 0,1 0 0,-1 0 0,1 0 0,0-1-1,0 1 1,0-1 0,0 0 0,0-1 0,0 1-1,0 0 1,0-1 0,0 0 0,0 0 0,0 0 0,0-1-1,1 1 1,-1-1 0,0 0 0,6-3 0,1 0 24,-1 0 0,0-1 1,0-1-1,-1 0 1,1 0-1,-1-1 0,-1 0 1,1 0-1,-1-1 1,9-12-1,-11 13 27,0 0 0,-1 0 0,0-1 1,-1 1-1,1-1 0,-1 0 0,-1-1 0,0 1 0,0-1 0,0 1 0,-1-1 1,-1 0-1,2-13 0,-3 19-24,0 0 1,-1 0-1,1 0 0,0-1 1,-1 1-1,0 0 0,0 0 1,0 0-1,0 1 0,0-1 1,0 0-1,-1 0 0,1 1 1,-1-1-1,0 0 1,0 1-1,-4-4 0,3 3-29,-1 1-1,1-1 1,-1 1-1,1 0 1,-1 0-1,0 0 1,0 1-1,0-1 1,0 1 0,-1 0-1,-6-1 1,3 1-176,0 1 1,1 0-1,-1 0 1,0 0-1,0 1 1,1 1-1,-1-1 1,1 1-1,-1 0 1,1 1 0,0-1-1,-1 2 1,-10 6-1,-6 11 234,23-20-86,0 1 0,0-1 0,1 0 0,-1 0 0,0 0 0,1 1 0,-1-1 0,1 0 0,-1 1 1,1-1-1,-1 1 0,1-1 0,0 0 0,0 1 0,0-1 0,0 1 0,0-1 0,0 0 0,1 4 0,6 9-398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15763,'-1'-1'82,"0"0"-1,0 0 1,0 0 0,0 1-1,0-1 1,0 0-1,0 0 1,-1 1-1,1-1 1,0 1-1,0-1 1,-1 1-1,1-1 1,0 1 0,-1 0-1,1-1 1,0 1-1,-1 0 1,1 0-1,-1 0 1,-1 1-1,0-1 5,1 1-1,0 0 1,0 0-1,0 0 1,0 0-1,0 0 0,0 0 1,0 1-1,0-1 1,1 1-1,-4 3 1,0 0 12,1 1 1,0 0 0,0 1 0,0-1 0,1 0 0,-1 1 0,-1 8-1,3-7-61,0 0 0,0 0-1,1 1 1,0-1 0,0 11-1,1-15-33,1 0 0,-1-1 0,0 1 1,1 0-1,0 0 0,0 0 0,0 0 0,0-1 0,1 1 0,0-1 0,-1 1 0,1-1 0,3 4 0,-4-6-1,-1 0 0,1 0-1,0-1 1,0 1-1,-1 0 1,1 0 0,0-1-1,0 1 1,0 0 0,0-1-1,0 1 1,0-1 0,0 1-1,0-1 1,0 0 0,0 1-1,0-1 1,0 0 0,1 0-1,-1 0 1,0 0 0,0 0-1,0 0 1,0 0 0,1 0-1,1-1 4,-1 0-1,0 0 1,1 0-1,-1 0 1,0 0-1,0-1 1,0 1-1,0-1 1,0 1-1,-1-1 1,3-2-1,2-3 13,-1 0-1,1 0 1,-1-1-1,-1 0 1,5-10-1,-3 4 64,-1 0 1,5-25-1,-9 34-46,0 0 0,-1 0 1,1-1-1,-1 1 0,0 0 1,0 0-1,-1 0 0,0 0 0,1 0 1,-2 0-1,-1-7 0,2 11-26,1 0 0,-1 0-1,1 0 1,-1 0-1,1 0 1,-1 0 0,0 0-1,1 0 1,-1 0 0,0 0-1,0 0 1,0 0-1,0 1 1,0-1 0,0 0-1,0 1 1,0-1 0,0 0-1,0 1 1,0 0-1,0-1 1,0 1 0,0 0-1,-1-1 1,1 1 0,0 0-1,0 0 1,0 0-1,-1 0 1,1 0 0,0 0-1,0 0 1,0 1-1,-1-1 1,1 0 0,0 1-1,0-1 1,0 0 0,0 1-1,0 0 1,0-1-1,0 1 1,-1 1 0,-1-1-32,0 1 1,0 1-1,0-1 0,1 0 1,-1 1-1,1-1 1,0 1-1,0 0 1,0 0-1,0 0 0,0 0 1,1 0-1,-3 6 1098,3-8-1034,0-1 0,0 1 0,0-1 1,1 1-1,-1-1 0,0 1 0,0 0 0,0 0 0,1-1 0,-1 1 0,1 0 0,-1 0 0,0 0 0,1-1 0,-1 1 0,1 0 0,0 0 0,-1 2 0,-9 23-204,7-19 122,-14 36-405,23-95 1362,-2 38-736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14939,'1'-1'236,"-1"-1"1,1 1-1,-1-1 0,1 1 0,-1-1 1,1 1-1,-1-1 0,0 1 1,0-1-1,0 1 0,0-1 0,0 0 1,0 1-1,0-1 0,-1 1 0,0-3 1,1 3-173,0 1 1,0 0 0,-1-1-1,1 1 1,0 0 0,0 0-1,-1-1 1,1 1 0,0 0-1,0 0 1,-1-1 0,1 1-1,0 0 1,-1 0 0,1 0-1,0 0 1,-1-1-1,1 1 1,0 0 0,-1 0-1,1 0 1,0 0 0,-1 0-1,1 0 1,-1 0 0,1 0-1,-16 8 1090,5 3-1017,1 0 0,1 0 0,0 1 0,0 0 0,1 1 0,1-1-1,0 2 1,0-1 0,2 1 0,-7 22 0,9-25-141,0 1 0,1 0-1,0-1 1,1 1 0,1 0 0,0 0 0,0-1-1,4 24 1,-3-32 1,-1 0 0,1 0 0,0 0 0,0-1 0,0 1 0,0 0 0,0 0 0,0-1 0,1 1 0,0-1 0,-1 1 0,1-1 0,0 0 0,0 1 0,0-1 0,0 0 0,1 0 0,-1-1 0,0 1 0,1 0 0,0-1 0,-1 1 0,1-1 0,0 0 0,-1 0 0,1 0 0,0 0 0,0-1 0,0 1 0,0-1 0,0 0 0,0 0 0,0 0 0,0 0 0,0 0 0,0 0 0,0-1 0,-1 0 0,1 1 0,4-3 0,4-1 2,1 0 1,-1-1 0,-1 0 0,1-1 0,-1 0-1,0-1 1,0 0 0,-1 0 0,0-1 0,13-14-1,-5 3 32,-1-1 0,-1-1 0,25-43 0,-34 54-27,-1-1 0,0 0 1,-1 0-1,0-1 0,-1 1 0,0-1 0,2-15 1,-5 24 2,0 1 1,0-1 0,1 1-1,-2-1 1,1 1 0,0-1-1,0 1 1,-1 0 0,1-1-1,-1 1 1,0-1 0,0 1-1,0 0 1,0 0 0,0-1-1,0 1 1,-1 0 0,1 0-1,-1 0 1,1 0 0,-1 1 0,0-1-1,0 0 1,0 1 0,0-1-1,0 1 1,0 0 0,0-1-1,0 1 1,-1 0 0,1 0-1,0 1 1,-1-1 0,1 0-1,0 1 1,-1 0 0,1-1-1,-1 1 1,1 0 0,-1 0-1,-2 1 1,-3-1 28,-1 0 0,1 1-1,0 0 1,-1 1 0,-12 3 0,-9 6-19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20004,'12'12'1441,"-3"-2"-1193,-5-2-184,4-5 56,1 0-688,7-7 512,-2-11-185,9-10-95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17028,'3'2'147,"-1"0"1,0 0 0,0 1 0,0-1-1,-1 1 1,1-1 0,-1 1-1,1 0 1,-1-1 0,0 1 0,0 0-1,1 3 1,8 40 260,-8-34-80,41 222 982,-43-229-1304,1-1 1,0 0-1,1 0 1,-1 0 0,1 0-1,3 7 1,-4-11-4,-1 1 0,1 0 1,0-1-1,-1 1 0,1-1 1,0 1-1,-1-1 0,1 1 1,0-1-1,0 1 0,-1-1 0,1 1 1,0-1-1,0 0 0,0 0 1,0 1-1,-1-1 0,1 0 1,0 0-1,0 0 0,0 0 1,0 0-1,0 0 0,0 0 1,-1 0-1,1 0 0,0-1 1,0 1-1,0 0 0,0-1 1,-1 1-1,1 0 0,0-1 1,0 1-1,0-1 0,12-8 59,-1 0 1,-1-1-1,0 0 0,0-1 0,-1 0 1,0-1-1,12-19 0,4-3 78,-10 13-59,-3 4 25,0 1 0,1 0-1,30-25 1,-42 39-100,-1 1 0,1 0 0,-1 0 0,1 0 0,0 0 1,-1 0-1,1 0 0,0 1 0,0-1 0,0 0 0,0 1 0,-1 0 1,1-1-1,0 1 0,0 0 0,0 0 0,0 0 0,2 0 0,-3 1-2,0-1-1,1 1 0,-1-1 1,0 1-1,0 0 0,1 0 1,-1 0-1,0-1 0,0 1 0,0 0 1,0 0-1,0 0 0,-1 1 1,1-1-1,0 0 0,0 0 1,-1 0-1,2 3 0,1 5-6,-1 1-1,1-1 0,-2 1 1,1-1-1,-1 14 0,0-19-4,5 109-1292,-3-99 1106,-3-14 189,0 0 1,0-1-1,0 1 0,0 0 0,0 0 0,0 0 0,0 0 0,0 0 0,1 0 0,-1 0 0,0-1 0,0 1 0,0 0 0,0 0 0,0 0 0,0 0 0,0 0 0,1 0 0,-1 0 0,0 0 0,0 0 0,0 0 0,0 0 0,0 0 0,1 0 0,-1 0 0,0 0 0,0 0 0,0 0 0,0 0 0,0 0 1,1 0-1,-1 0 0,0 0 0,0 0 0,0 0 0,0 0 0,0 0 0,0 0 0,1 0 0,-1 1 0,0-1 0,0 0 0,0 0 0,0 0 0,0 0 0,0 0 0,0 0 0,0 0 0,0 0 0,1 1 0,-1-1 0,0 0 0,0 0 0,0 0 0,0 0 0,0 0 0,0 1 0,0-1 0,0 0 0,0 0 1,0 0-1,0 0 0,0 0 0,0 0 0,0 1 0,0-1 0,0 0 0,7-20-349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18020,'-3'9'1632,"3"8"-1280,0 13-192,2 3 969,1 7-841,1 5-200,0 1-336,3-1-289,-4-10 465,4-6-96,2-19-64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62 126 14611,'3'-5'350,"0"-1"-1,1 0 1,0 1-1,0 0 1,0 0-1,0 0 1,1 1-1,0-1 1,0 1 0,0 0-1,0 0 1,11-5-1,4-1 455,1 0-1,28-8 1,-36 13-666,1 1 0,0 0 0,0 1-1,0 1 1,0 0 0,0 1 0,24 1 0,-33 1-140,1-1 0,-1 1 0,0 0 0,0 1 0,0-1 0,0 1 0,0 0 0,0 0 0,0 1 0,0-1 1,-1 1-1,1 0 0,-1 0 0,0 1 0,0-1 0,0 1 0,-1 0 0,1 0 0,-1 0 0,0 1 0,0-1 0,0 1 0,3 6 0,-1 3-17,-1 0 0,0 0 0,0 0 0,-2 0 0,0 0 0,0 0 0,-1 1 0,-1-1 0,-2 21 0,-4 8 12,-18 76 0,20-104 34,-1-1-1,0 0 1,-1 0-1,0 0 1,-1 0-1,0-1 1,-2-1-1,1 1 0,-1-1 1,-1-1-1,0 1 1,-15 11-1,16-15 11,-1-1-1,0 0 1,0-1-1,0 0 0,-1-1 1,0 0-1,0 0 1,0-2-1,0 1 0,-1-1 1,0-1-1,1 0 0,-1 0 1,0-1-1,0-1 1,-13-1-1,16 0-108,0 0-1,-1-1 1,1 0 0,0-1-1,0 0 1,1 0-1,-1-1 1,1 0 0,-1-1-1,1 0 1,0 0 0,1 0-1,0-1 1,-12-12-1,19 18-37,-1-1 0,1 1 0,0 0 0,0-1 0,0 1-1,-1-1 1,1 1 0,0-1 0,0 1 0,0-1-1,0 1 1,0-1 0,0 0 0,0 1 0,0-1 0,0 1-1,0-1 1,0 1 0,0-1 0,0 1 0,0-1 0,1 1-1,-1-1 1,0 1 0,0 0 0,1-1 0,-1 1-1,0-1 1,0 1 0,1-1 0,-1 1 0,1 0 0,-1-1-1,1 1 1,17-15-2026,-11 10 1876,10-8-908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15243,'21'2'1385,"-15"1"-889,-6 2-200,-12 5 648,-5 3-160,-6 6-264,-1 1-136,-2 1-168,-1 2-24,1 0-88,3-1-8,6-5-160,0-3-144,4-7-448,0-4-152,3-7 616,-1-5-128,5-8-136</inkml:trace>
  <inkml:trace contextRef="#ctx0" brushRef="#br0" timeOffset="1">50 15 15091,'8'1'1208,"1"8"-847,2 2-153,6 5 504,2 0-192,7 5-256,5 1-120,1-2-248,1 0-160,-3-6-280,-3-2 424,-5-7-40,-1-2-96,-4-6-112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16700,'10'3'1640,"7"-3"-1216,3 0-248,4-3 1168,11-3-1256,2-2-464,5-4 336,1 1-120,-6-2-48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 15339,'6'-3'158,"0"0"-1,0 0 0,0 1 1,1 0-1,-1 0 0,1 0 1,-1 1-1,1-1 0,-1 2 1,1-1-1,0 1 1,0 0-1,-1 0 0,1 1 1,7 1-1,-11-1-106,1 0-1,-1 0 1,1 1-1,-1-1 1,1 1-1,-1 0 1,0 0 0,0 0-1,0 0 1,0 0-1,0 1 1,0-1 0,-1 1-1,1 0 1,-1 0-1,0 0 1,1 0 0,-1 0-1,-1 0 1,1 0-1,0 1 1,-1-1 0,0 1-1,0-1 1,0 1-1,0 0 1,-1-1 0,1 8-1,-1-1-13,0-1 1,-1 1-1,-1 0 0,1 0 1,-2-1-1,1 1 0,-1-1 0,-1 0 1,0 1-1,0-2 0,0 1 1,-1 0-1,-7 7 0,-10 15 134,-51 53-1,44-57-71,21-20-71,1 0 0,-1 0 0,1 1 0,0 0 0,1 0 0,-9 16 0,14-23-37,1 0 1,0 0 0,0 0-1,-1 0 1,1 0 0,0 0-1,0 0 1,0 0 0,0 0-1,0 1 1,1-1-1,-1 0 1,0 0 0,0 0-1,1 0 1,-1 0 0,1 0-1,-1 0 1,1 0 0,-1-1-1,1 1 1,-1 0 0,1 0-1,0 0 1,-1 0-1,1-1 1,0 1 0,0 0-1,0-1 1,0 1 0,0-1-1,1 2 1,3 1-54,0-1 1,1 1-1,-1-1 0,10 3 1,-5-3 178,-1 0 0,1-1 0,0 0 0,-1-1 0,1 0 0,0-1 0,0 1 0,-1-2 0,14-3 1,22-7-38</inkml:trace>
  <inkml:trace contextRef="#ctx0" brushRef="#br0" timeOffset="1">488 97 17684,'-1'0'83,"-1"0"0,1 1 0,-1-1 0,0 0 1,1 1-1,0 0 0,-1-1 0,1 1 0,-1 0 0,1-1 1,0 1-1,-1 0 0,1 0 0,0 0 0,0 0 0,0 0 1,0 1-1,-1 0 0,-18 28 4,18-26 3,-9 18 28,0 0 0,2 1-1,0 0 1,2 1 0,0 0-1,1 0 1,2 0 0,-2 37-1,6-61-116,-1 8 2,1-1-1,1 0 1,-1 0 0,3 9-1,-3-15 5,0 0 0,0 1 0,1-1 0,-1 0 0,0 0 0,1 1 0,-1-1 0,1 0 0,0 0 0,-1 0 0,1 0 0,0 0 0,0 0 0,-1 0-1,1 0 1,0 0 0,0 0 0,0 0 0,0-1 0,0 1 0,1 0 0,-1-1 0,0 1 0,0-1 0,0 1 0,1-1 0,-1 1 0,0-1 0,0 0 0,1 0 0,1 1-1,2-2 33,0 0-1,-1-1 0,1 1 0,-1-1 1,1 0-1,-1 0 0,0 0 0,0 0 1,0-1-1,0 0 0,0 1 0,-1-2 1,1 1-1,-1 0 0,5-6 0,6-9 294,23-35-1,-28 40-163,-1-1-1,0 0 1,-1 0-1,-1-1 1,0 1-1,-1-1 0,0-1 1,-1 1-1,-1-1 1,1-19-1,-4 33-147,0 0 1,0 0-1,0 0 0,0 0 1,0 0-1,-1 0 0,1 0 1,-1 0-1,1 0 0,-1 1 1,0-1-1,0 0 0,1 0 0,-1 1 1,-2-3-1,2 3-22,1 1 1,-1-1-1,0 1 0,0-1 0,0 1 1,0-1-1,1 1 0,-1-1 0,0 1 1,0 0-1,0-1 0,0 1 0,0 0 1,0 0-1,0 0 0,0 0 0,0 0 0,0 0 1,0 0-1,0 0 0,-1 0 0,-2 1-93,0 1-1,0-1 0,0 1 0,1 0 0,-1 0 0,0 0 0,1 0 0,0 0 1,-1 1-1,1 0 0,-5 5 0,1 0-151,0 1 0,1-1 0,1 1 0,-1 0 0,2 0 1,-1 1-1,-5 18 0,4-1-403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14083,'2'20'1328,"-2"-2"-992,0-5-272,3-6 537,4-10-377,0-9-16,3-9-176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14547,'-7'2'234,"0"0"-1,0 0 1,0 0 0,1 1-1,-1 0 1,1 1 0,-1 0-1,1 0 1,1 0 0,-1 0-1,0 1 1,1 0 0,-7 8-1,8-9-163,1 0-1,0 0 0,0 0 1,0 0-1,1 1 0,-1-1 1,1 1-1,0-1 1,0 1-1,1 0 0,-1 0 1,1 0-1,0 0 0,0 0 1,1 0-1,0 0 0,0 0 1,0 0-1,0 0 0,2 6 1,-2-9-69,1-1-1,-1 1 1,1 0 0,0 0 0,0 0-1,0-1 1,0 1 0,0 0 0,0-1-1,0 1 1,0-1 0,1 0 0,-1 1-1,1-1 1,-1 0 0,1 0 0,-1 0-1,1 0 1,0 0 0,0 0 0,-1 0-1,1 0 1,0-1 0,0 1 0,0-1-1,0 1 1,0-1 0,0 0 0,-1 0-1,1 0 1,0 0 0,0 0 0,0 0-1,0 0 1,3-2 0,3 0 62,0 0 1,-1 0-1,1-1 0,-1 0 0,0 0 1,0-1-1,10-6 0,-7 2 121,0 0-1,0-1 0,0 0 1,-1 0-1,10-13 0,-15 16-27,0 0 1,0 0-1,0-1 0,-1 1 0,0-1 0,0 0 0,0 0 1,-1 0-1,0 0 0,1-12 0,-3 17-115,1 1-1,-1-1 1,0 0 0,0 1-1,0-1 1,0 0 0,0 0-1,-1 1 1,1-1 0,0 0-1,-1 1 1,1-1 0,-1 0-1,0 1 1,0-1 0,1 1-1,-1-1 1,0 1 0,0-1-1,0 1 1,-3-3 0,2 3-18,1 1 1,-1-1-1,0 0 1,0 0-1,0 1 0,0-1 1,0 1-1,0-1 1,0 1-1,0 0 1,0 0-1,0 0 1,0 0-1,0 0 1,-3 1-1,-5 1-26,0 1-1,0 0 1,1 0-1,0 1 1,-1 1-1,-8 5 1,3 0-249,-1 0-1,-20 19 1,30-23 199,1-1 1,-1 1-1,1 0 0,0 0 0,0 1 0,1 0 0,0 0 0,-5 10 1,9-17 52,0 0 1,0 0-1,0 0 1,0 1 0,0-1-1,0 0 1,0 0 0,-1 1-1,1-1 1,0 0 0,0 0-1,0 0 1,0 1-1,0-1 1,0 0 0,0 0-1,0 1 1,0-1 0,1 0-1,-1 0 1,0 1 0,0-1-1,0 0 1,0 0 0,0 0-1,0 1 1,0-1-1,0 0 1,1 0 0,-1 0-1,0 1 1,0-1 0,0 0-1,0 0 1,1 0 0,-1 0-1,0 1 1,0-1-1,0 0 1,1 0 0,-1 0-1,0 0 1,0 0 0,1 0-1,-1 0 1,0 0 0,0 0-1,1 0 1,-1 0 0,15-1-117,-13 1 111,27-6-149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66 16548,'-8'10'630,"-1"0"1,0 0 0,-19 15 0,19-18-396,0 1 0,1 0 0,0 0 0,0 1 0,-7 11-1,14-19-250,0 1 0,0 0 0,0 0 0,0-1 1,1 1-1,-1 0 0,0 0 0,1 0 0,-1 0 0,1 0 0,0 0 0,-1 0 0,1 0 0,0 0 0,0 0 0,1 0 0,-1 0 0,0 0 0,1 0 0,-1 0 0,1 0 0,-1 0 0,1 0 0,0 0 0,0-1 0,0 1 0,0 0 0,0-1 0,0 1 0,1 0 0,-1-1 0,0 1 0,1-1 0,-1 0 0,1 0 0,2 2 0,0 0-12,1-1-1,-1 1 0,0-1 1,1 0-1,-1-1 1,1 1-1,0-1 0,0 0 1,-1 0-1,1 0 1,0-1-1,0 0 0,0 0 1,6 0-1,-3-2 50,0 0-1,-1-1 1,1 0-1,-1 0 1,1 0-1,-1-1 0,0 0 1,0 0-1,0-1 1,-1 0-1,0 0 1,0-1-1,0 0 1,7-9-1,-7 8 89,0-1 1,-1 0-1,0 0 0,0 0 0,-1 0 1,0-1-1,-1 1 0,0-1 0,0 0 0,-1 0 1,0 0-1,1-13 0,-3 18-47,0 1-1,0-1 1,0 1-1,-1-1 1,1 1-1,-1-1 1,0 1-1,0-1 1,0 1-1,-1 0 1,1-1-1,-1 1 1,1 0-1,-4-4 1,3 5-23,1 0 1,-1 1-1,0-1 0,0 1 1,0-1-1,0 1 0,0 0 1,0 0-1,0-1 0,0 2 0,0-1 1,-1 0-1,1 0 0,0 1 1,-1-1-1,1 1 0,0 0 1,-1-1-1,1 1 0,0 0 1,-1 1-1,-3-1 0,-1 2-7,-1 0-1,0 0 1,1 1 0,-1 0-1,1 0 1,0 1-1,0 0 1,0 0 0,0 1-1,1 0 1,0 0-1,-10 10 1,8-6-179,0 0 1,1 0-1,0 1 1,0-1-1,1 2 1,0-1-1,1 1 1,-4 11-1,8-19 45,0 0-1,0 0 1,0 0-1,1 0 1,-1 0-1,1 0 1,0 0-1,0 0 1,0 5-1,0-7 75,1 0-1,-1 0 0,0 0 0,1-1 1,-1 1-1,1 0 0,-1 0 0,1 0 0,0-1 1,-1 1-1,1 0 0,0-1 0,-1 1 1,1 0-1,0-1 0,0 1 0,0-1 1,-1 1-1,1-1 0,0 1 0,0-1 1,0 0-1,0 0 0,0 1 0,0-1 1,0 0-1,0 0 0,0 0 0,0 0 1,0 0-1,0 0 0,1 0 0,17-1-539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16844,'0'-1'172,"1"0"0,-1 0 0,0 0 0,1 0 0,-1 0 0,0 0 1,0 0-1,0 0 0,0 1 0,0-1 0,0 0 0,0 0 0,0 0 1,0 0-1,0 0 0,-1 0 0,1-2 0,-1 3-91,1 0 1,-1 0-1,1 0 0,0 0 1,-1-1-1,1 1 0,-1 0 0,1 0 1,0 0-1,-1 0 0,1 0 0,-1 0 1,1 0-1,-1 0 0,1 0 1,0 0-1,-1 0 0,1 0 0,-1 1 1,1-1-1,0 0 0,-1 0 0,1 0 1,0 1-1,-1-1 0,0 0 1,-28 24 1801,13-9-1624,1 1 1,1 0 0,-19 31-1,25-35-314,1 0 1,1 0-1,0 1 0,1 0 0,0 0 0,-5 23 1,9-33 27,1 0 0,-1-1 0,1 1 1,0 0-1,0 0 0,0 0 0,0 0 1,1 0-1,-1 0 0,1-1 0,-1 1 1,1 0-1,0 0 0,0-1 0,1 1 1,2 4-1,-3-5 3,1-1 1,-1 1-1,1 0 0,0-1 1,0 0-1,0 1 0,0-1 0,0 0 1,0 0-1,0 0 0,0 0 1,1-1-1,-1 1 0,0 0 1,0-1-1,1 0 0,-1 1 0,0-1 1,1 0-1,3-1 0,3 0-22,0 0 0,0-1 0,0 0 0,0 0 0,-1-1 0,1-1 0,-1 1 0,0-1 0,0-1 0,13-9-1,-15 10 58,-1 1 0,0-2-1,-1 1 1,1 0-1,-1-1 1,0 0 0,0 0-1,0 0 1,0-1-1,-1 1 1,0-1 0,0 0-1,-1 0 1,0 0-1,0 0 1,2-6 0,-4 9-26,0 1 1,-1-1 0,1 0 0,0 1 0,-1-1-1,1 1 1,-1-1 0,0 1 0,0 0 0,0-1-1,0 1 1,0 0 0,0-1 0,-1 1 0,1 0-1,-1 0 1,1 0 0,-1 0 0,0 0 0,0 1-1,0-1 1,0 0 0,0 1 0,0 0 0,0-1-1,-1 1 1,1 0 0,-3-1 0,-8-3 18,-1 0 0,1 0 1,-24-3-1,34 7-21,-33-7-114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14299,'10'-10'840,"15"-17"-792,13-12-24,21-12 56,12-8-64,14-8 0,2-5-16,1 3 16,-5-3-72,-10 12 1729,-9 2-1545,-14 3 128,-12-1 120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17 442 12147,'-15'0'1160,"14"-7"-728,11-6-208,13-13 1400,11-8-1304,15-12-120,5-6-40,9-2-296,3-1 56,-13-2 80,-13 4-8,-17 9-104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13579,'13'3'800,"6"-12"-768,1-7-8,12-11 64,6-4-72,11-18 24,4-4-24,1-12-8,-2-5 24,-7-10-16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13467,'13'-2'1192,"8"-13"-960,18-21-96,8-7 560,16-13-816,3-7 160,6-15 0,0-6 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14987,'-5'20'520,"0"0"-1,1 1 1,2-1-1,0 1 1,1 0-1,2 34 1,0 5-127,-1-48-334,-1-4-30,1 0-1,0 0 1,0 1-1,1-1 1,0 0-1,0 0 1,4 11-1,-4-18-5,0 0 0,-1 0 0,1 0 0,0 0 0,0 0-1,0-1 1,0 1 0,0 0 0,0-1 0,0 1 0,0-1 0,0 1 0,0-1 0,0 1-1,0-1 1,0 0 0,0 1 0,0-1 0,0 0 0,1 0 0,-1 0 0,0 0-1,0 0 1,0 0 0,0 0 0,0 0 0,1-1 0,-1 1 0,0 0 0,0-1 0,2 0-1,41-18 536,-37 16-458,25-13 505,58-41 1,-74 46-623,-1-2 1,0 0 0,-1 0 0,0-2 0,14-19-1,-26 32-13,-1 1-1,1-1 1,-1 0-1,0 0 1,1 0-1,-1 0 1,0 0-1,0 0 0,-1 0 1,1 0-1,0 0 1,-1 0-1,1 0 1,-1 0-1,0-1 1,1 1-1,-1 0 1,0 0-1,0 0 1,-1-1-1,1 1 0,0 0 1,-1 0-1,1 0 1,-1 0-1,0-1 1,0 1-1,0 0 1,-1-2-1,-14-8-288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4 401 14939,'-3'0'1400,"4"-8"-1087,8-17-137,4-5 496,5-7-288,2-3-128,6-7-568,3-5-128,1 1 360,0-1-80,-6-7-88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13955,'1'7'912,"0"-3"-808,4-4-48,6-3 256,6-7-32,8-11 16,3-7-16,7-12-15,1-6 31,2-8-120,4-1 8,-1-6-24,-2-11-24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13635,'-22'22'2554,"21"-20"-1806,3-4-81,13-11 166,271-245 852,-189 175-1587,66-60-1859,-153 138 1135,-6 5 181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15891,'1'-3'158,"0"-1"0,0 1 0,1-1 0,0 1 0,-1-1 0,1 1 0,0 0 0,1 0 0,-1 0 0,1 0 0,-1 0 0,1 0-1,0 1 1,0-1 0,0 1 0,0 0 0,0 0 0,6-3 0,1 0-20,0 1 0,-1 0 0,1 0 0,1 1 0,14-3 0,-22 5-134,0 1 0,0-1 0,0 1 0,0 0 0,0 0 0,0 0 0,0 0 0,0 1 0,0-1 0,0 1 0,0-1 0,0 1 0,0 0-1,0 0 1,0 1 0,-1-1 0,1 1 0,-1-1 0,1 1 0,-1 0 0,1 0 0,-1 0 0,0 0 0,0 0 0,0 0 0,3 5 0,-3-3-17,0 0 0,0 0-1,-1 1 1,1-1 0,-1 1 0,0 0 0,0-1-1,-1 1 1,1 0 0,-1-1 0,0 1 0,-1 0 0,1-1-1,-1 1 1,0 0 0,-2 7 0,-4 6-17,0-1 0,-1 0 0,-1 0 0,-1-1 0,-1 0 0,0-1 0,-25 27 0,36-42 29,0 0 0,-1 0 1,1 0-1,0 1 0,0-1 0,0 0 0,-1 0 1,1 0-1,0 0 0,0 0 0,0 1 1,-1-1-1,1 0 0,0 0 0,0 0 1,0 1-1,0-1 0,0 0 0,-1 0 1,1 0-1,0 1 0,0-1 0,0 0 1,0 0-1,0 1 0,0-1 0,0 0 0,0 0 1,0 1-1,0-1 0,0 0 0,0 0 1,0 1-1,0-1 0,0 0 0,0 0 1,0 1-1,0-1 0,0 0 0,1 0 1,-1 0-1,0 1 0,0-1 0,0 0 1,0 0-1,0 0 0,1 1 0,-1-1 0,0 0 1,0 0-1,0 0 0,1 0 0,-1 1 1,0-1-1,0 0 0,0 0 0,1 0 1,-1 0-1,0 0 0,0 0 0,1 0 1,-1 0-1,0 0 0,1 0 0,18 0-20,-16 0 13,13-2-23,0 2-1,0 0 1,0 1-1,0 1 1,16 3-1,-27-4 5,0 0 1,-1 0-1,1 1 0,0 0 0,-1 0 0,1 0 1,-1 0-1,1 0 0,-1 1 0,0 0 0,0 0 0,0 0 1,-1 0-1,1 1 0,-1 0 0,0-1 0,0 1 0,0 0 1,0 1-1,3 7 0,-5-11 20,-1 1 0,1-1-1,-1 1 1,0-1 0,1 1 0,-1-1 0,0 1 0,0 0-1,0-1 1,0 1 0,0-1 0,0 1 0,-1-1 0,1 1-1,-1-1 1,1 1 0,-1-1 0,1 1 0,-2 2-1,0-1 21,0-1 0,-1 1 0,1-1-1,0 0 1,-1 0 0,1 1-1,-1-1 1,0-1 0,-3 3 0,-6 2 122,-1 0 0,0-2 0,-20 6 0,32-9-122,-20 5 125,-49 11 457,62-15-593,1-1 0,0 0 0,-1-1 0,1 0 0,-1 0 1,1-1-1,-9-1 0,15 2-27,-1-1 1,1 1 0,0-1-1,0 1 1,-1-1-1,1 0 1,0 0-1,0 0 1,0 1-1,0-1 1,0 0-1,0 0 1,0-1 0,0 1-1,1 0 1,-1 0-1,0 0 1,1 0-1,-1-1 1,1 1-1,-1 0 1,1-1 0,-1 1-1,1 0 1,0-1-1,0 1 1,0 0-1,0-1 1,0 1-1,0 0 1,0-1-1,0-2 1,2-17-240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22 360 12859,'-6'9'561,"-8"15"1273,14-24-1815,-1 0 0,1 0 0,0 0 0,0 0-1,0 0 1,0 0 0,0 1 0,0-1 0,0 0 0,0 0 0,0 0 0,0 0 0,0 0-1,0 0 1,0 0 0,0 1 0,0-1 0,0 0 0,0 0 0,0 0 0,0 0 0,0 0-1,0 0 1,0 1 0,0-1 0,0 0 0,0 0 0,0 0 0,0 0 0,0 0 0,0 0 0,0 1-1,0-1 1,0 0 0,1 0 0,-1 0 0,0 0 0,0 0 0,0 0 0,0 0 0,0 0-1,0 0 1,0 0 0,1 0 0,-1 0 0,0 1 0,13-7 612,19-15-218,-1-1 0,-1-1 1,45-46-1,70-93-84,-76 81-500,-53 68 383,-14 13-196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15811,'1'-17'5168,"-6"25"-4540,-11 30-555,-4 6-36,1 2 0,-22 88 0,41-132-38,-1 0 0,1 1 0,0-1-1,0 1 1,-1-1 0,2 0 0,-1 1 0,0-1-1,1 3 1,-1-4 0,0-1-1,1 1 1,-1 0-1,0-1 1,0 1-1,1-1 1,-1 1-1,1-1 1,-1 1-1,0-1 0,1 1 1,-1-1-1,1 1 1,-1-1-1,1 1 1,0-1-1,-1 0 1,1 1-1,-1-1 1,1 0-1,1 1 1,1-1-3,0 0 0,0 0 1,0 0-1,-1 0 0,1-1 1,0 1-1,0-1 0,0 0 1,0 1-1,0-2 0,-1 1 0,1 0 1,2-2-1,86-47 6,-62 32-95,1 1 1,57-22-1,-56 34-588,-31 5 666,0-1 0,1 1 0,-1 0 0,1 0 0,-1 0 0,1 0 0,-1 0 0,1 0 0,-1 0 0,1 0 0,-1 0 0,1 0 0,-1 0 0,1 0 0,-1 0 0,0 0 0,1 1 0,-1-1 0,1 0 0,-1 0 0,1 0 0,-1 1 0,0-1 0,1 0 0,-1 1 0,1-1 0,-1 0 0,0 1 0,0-1 0,1 0 0,-1 1 0,0-1 0,1 1 0,-1-1 0,0 0 0,0 1 1,0-1-1,0 1 0,1-1 0,-1 1 0,0-1 0,0 1 0,0-1 0,0 1 0,0-1 0,0 1 0,0-1 0,0 1 0,0-1 0,0 0 0,-1 1 0,1-1 0,0 1 0,0-1 0,0 1 0,0-1 0,-1 1 0,1-1 0,-1 1 0,-7 7-327,-5-2-102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14635,'0'0'1184,"-5"1"-920,-4 5-128,2 1 521,-3 3-297,6 2-184,1 2-64,-2 5-112,0 4-24,5 4-96,0 6-104,0 6 1088,-2-1-840,-5-1 40,1-1 32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15283,'23'-24'2433,"-24"30"-1879,0 0 1,0 0-1,-1-1 1,0 1 0,-4 9-1,-18 29-431,5-11 214,1 1 0,2 1-1,-20 60 1,35-92-309,0 0 0,0 1 0,1-1 0,-1 0 1,1 1-1,0-1 0,0 1 0,0-1 0,0 0 0,1 1 0,-1-1 1,1 0-1,0 1 0,0-1 0,0 0 0,0 0 0,1 0 1,0 0-1,2 4 0,-2-4-70,0-1 1,0 0-1,1 0 0,-1 0 1,1-1-1,-1 1 1,1-1-1,0 1 0,0-1 1,-1 0-1,1 0 1,0 0-1,0 0 1,0-1-1,0 1 0,0-1 1,0 0-1,1 1 1,-1-1-1,0-1 0,5 0 1,0-1-199,0 0 1,0-1-1,0 0 1,0 0-1,0-1 1,-1 0-1,0 0 0,0 0 1,0-1-1,-1 0 1,1-1-1,5-6 1,11-10-516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15347,'-8'18'1369,"0"7"-913,1-1-200,1 6 496,3-1-144,2-2-200,1 0-136,1-7-296,5-4-192,4-10-408,0-8-16,3-11 456,1-5-120,8-8-152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15499,'-3'3'200,"1"0"-1,-1 0 0,0 0 0,1 0 1,0 1-1,0-1 0,0 1 1,0-1-1,0 1 0,1 0 0,-2 5 1,-9 44 264,11-45-462,0 0 1,0 0-1,1 0 1,0 0-1,1 0 1,2 14-1,-3-20 28,0-1 0,1 1 0,-1-1 0,0 1 0,1-1 0,0 1 0,-1-1 0,1 1 0,0-1 0,-1 0 0,1 1 0,0-1 0,0 0 0,0 0 0,0 0 0,0 0 0,0 0 0,1 0 0,-1 0 0,0 0 0,0 0-1,1 0 1,-1-1 0,1 1 0,-1 0 0,0-1 0,1 0 0,-1 1 0,1-1 0,-1 0 0,1 1 0,-1-1 0,1 0 0,0 0 0,-1 0 0,1-1 0,-1 1 0,1 0 0,-1 0 0,1-1 0,2-1 0,1 0 133,-1 0 0,1-1 0,0 1 0,-1-1 0,0-1 0,0 1 1,0 0-1,0-1 0,0 0 0,-1 0 0,6-8 0,-4 4 127,0 0 0,0 0 1,-1 0-1,0-1 0,5-16 0,-8 23-264,-1-1 0,1 0-1,-1 0 1,1 1 0,-1-1 0,0 0 0,0 1-1,0-1 1,-1 0 0,1 0 0,-1 1 0,1-1-1,-1 0 1,0 1 0,0-1 0,0 1 0,0-1-1,-1 1 1,-2-5 0,3 6-126,-1 0 0,1-1 1,-1 1-1,1 0 0,-1 0 0,0 0 0,1 0 1,-1 0-1,0 1 0,1-1 0,-1 0 0,0 1 1,0-1-1,0 1 0,0 0 0,0 0 0,0-1 1,1 1-1,-1 0 0,0 1 0,0-1 0,0 0 1,0 1-1,0-1 0,1 1 0,-1-1 0,0 1 1,0 0-1,-2 1 0,-4 4-507,4 2-169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13923,'4'3'135,"0"0"0,1 0 0,0-1 0,0 0 1,-1 1-1,1-2 0,0 1 0,1 0 0,-1-1 0,0 0 0,0-1 0,7 1 1,11 0-597,34-3 0,-37 0 299,-5 1 67,2 1-338,0-1 1,0 0 0,-1-1 0,1-2-1,-1 1 1,1-2 0,19-7-1,-25 2 1836,-11 10-1356,0 0 0,0 0 0,0 0 1,0 0-1,0-1 0,0 1 0,-1 0 0,1 0 1,0 0-1,0 0 0,0-1 0,0 1 0,0 0 1,-1 0-1,1 0 0,0 0 0,0 0 0,0 0 1,-1-1-1,1 1 0,0 0 0,0 0 0,0 0 0,-1 0 1,1 0-1,0 0 0,0 0 0,0 0 0,-1 0 1,1 0-1,0 0 0,0 0 0,0 0 0,-1 0 1,1 0-1,-2 1 74,0-1 0,-1 0 0,1 0 0,0 1 0,0-1 0,0 1 0,0 0 0,0 0-1,0-1 1,0 1 0,-4 3 0,5-3-100,-1 0-1,1 0 1,0 1 0,-1-1-1,1 0 1,0 1-1,0-1 1,0 1-1,0-1 1,0 1-1,1-1 1,-1 1 0,0 0-1,1-1 1,-1 1-1,1 0 1,-1-1-1,1 1 1,0 0-1,0 0 1,0 0 0,0-1-1,0 1 1,0 0-1,1 3 1,0-4 23,0 0 1,-1 1-1,1-1 0,0 0 1,0 0-1,0 0 0,0 0 1,0 0-1,0 0 0,1 0 1,-1 0-1,0 0 0,0 0 1,1-1-1,-1 1 0,0 0 1,1-1-1,-1 1 1,1-1-1,-1 1 0,1-1 1,-1 0-1,1 0 0,-1 0 1,1 0-1,-1 0 0,1 0 1,-1 0-1,1 0 0,-1-1 1,2 1-1,2-1 91,1-1 0,-1 1 1,0-1-1,0 1 0,0-1 0,0-1 0,0 1 1,-1-1-1,1 0 0,-1 0 0,0 0 0,0-1 1,0 1-1,0-1 0,0 0 0,-1 0 0,1 0 1,-1-1-1,0 1 0,-1-1 0,1 0 0,-1 0 1,3-7-1,-5 11-171,0 0 1,0 0 0,0 0 0,0 0-1,0 0 1,0 0 0,0 0-1,-1 1 1,1-1 0,0 0 0,0 0-1,-1 0 1,1 0 0,-1 0-1,1 1 1,0-1 0,-1 0 0,0 0-1,1 1 1,-1-1 0,1 0-1,-1 1 1,0-1 0,0 0 0,1 1-1,-1-1 1,0 1 0,0-1-1,1 1 1,-1 0 0,0-1 0,0 1-1,0 0 1,0 0 0,0-1-1,0 1 1,0 0 0,0 0 0,1 0-1,-1 0 1,0 0 0,0 0-1,0 1 1,0-1 0,0 0 0,0 0-1,-1 1 1,2-1 21,0 0 1,0 0-1,0 0 0,1 0 0,-1 0 0,0 0 1,0 0-1,0 1 0,0-1 0,0 0 0,0 0 1,0 0-1,0 0 0,0 0 0,0 0 0,0 0 1,0 0-1,0 0 0,0 0 0,0 1 1,0-1-1,0 0 0,1 0 0,-1 0 0,0 0 1,0 0-1,0 0 0,0 0 0,0 0 0,0 1 1,-1-1-1,1 0 0,0 0 0,0 0 0,0 0 1,0 0-1,0 0 0,0 0 0,0 0 1,0 0-1,0 1 0,0-1 0,0 0 0,0 0 1,0 0-1,0 0 0,0 0 0,0 0 0,0 0 1,-1 0-1,1 0 0,0 0 0,0 0 0,0 0 1,0 0-1,12 4-518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14475,'-19'18'2097,"14"-14"-1991,0 0 1,0 0 0,1 1 0,0 0 0,0-1-1,0 2 1,0-1 0,1 0 0,0 1-1,0-1 1,0 1 0,-1 7 0,2-8-97,1-1-1,0 1 1,1 0 0,-1-1 0,1 1-1,0 0 1,0 0 0,0 0-1,1-1 1,2 10 0,-3-12 8,1-1 1,-1 1-1,1-1 1,0 1-1,0-1 1,0 1-1,0-1 1,0 1-1,0-1 1,0 0-1,0 0 0,1 1 1,-1-1-1,0 0 1,1 0-1,-1 0 1,1-1-1,-1 1 1,1 0-1,0 0 1,-1-1-1,1 1 0,0-1 1,-1 0-1,1 1 1,0-1-1,0 0 1,-1 0-1,1 0 1,0 0-1,-1 0 1,4-1-1,1 0 126,0-1 0,-1 0 0,1 0 0,0 0 1,-1-1-1,1 0 0,-1 0 0,0 0 0,0-1 0,0 0 0,-1 0 0,1 0 1,6-9-1,-7 10 1,-1-1 1,0 0-1,0 0 0,-1 1 1,1-2-1,-1 1 1,0 0-1,0 0 1,0-1-1,0 1 1,-1-1-1,0 0 0,0 1 1,0-1-1,-1 0 1,1 1-1,-1-1 1,-1-6-1,1 10-161,-1-1-1,0 0 1,1 0-1,-1 0 1,0 1 0,0-1-1,0 1 1,0-1-1,0 0 1,-1 1 0,1 0-1,0-1 1,-1 1-1,1 0 1,-1 0 0,1 0-1,-1 0 1,0 0-1,1 0 1,-1 0-1,-2-1 1,-1 1-94,0-1-1,1 1 0,-1 0 1,0 1-1,1-1 1,-1 1-1,-7 0 0,-13 2-295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12507,'0'0'59,"-1"0"0,1 0 1,0 0-1,-1 0 0,1 0 1,0 1-1,0-1 0,-1 0 1,1 0-1,0 0 0,0 1 1,-1-1-1,1 0 0,0 0 1,0 1-1,0-1 0,-1 0 0,1 1 1,0-1-1,0 0 0,0 1 1,0-1-1,0 0 0,0 0 1,0 1-1,0-1 0,0 0 1,0 1-1,0-1 0,0 0 1,0 1-1,0-1 0,0 0 1,0 1-1,0-1 0,0 0 1,0 1-1,0-1 0,0 0 1,1 1-1,-1-1 0,0 0 1,0 0-1,0 1 0,1-1 0,-1 2 42,1-1-1,0 0 1,-1 1-1,1-1 1,0 0-1,0 0 1,0 1-1,0-1 1,0 0-1,0 0 0,1 1 1,4 1 110,-1-1 1,0 0-1,1-1 1,-1 1-1,1-1 0,0 0 1,-1 0-1,1-1 1,11 0-1,53-7 860,-67 6-1023,162-30 1291,-92 15-1099,148-11 1,-181 25-551,0 3 0,0 1 0,1 2 1,-1 2-1,54 15 0,-93-21 268,0 0 0,0 1 1,0-1-1,0 0 0,0 1 0,0-1 1,0 0-1,0 0 0,1 0 0,-1 0 1,0 0-1,0 0 0,0 0 0,0 0 1,0-1-1,0 1 0,0 0 0,0 0 1,0-1-1,0 1 0,0-1 0,0 1 1,0-1-1,0 0 0,0 1 0,0-2 1,1 1-130,-2-1 0,1 0 1,0 0-1,0 0 0,-1 0 1,1 0-1,-1 0 0,1 0 1,-1 0-1,0 0 0,0 0 1,0-4-1,0 4-315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16604,'0'0'57,"0"-1"0,1 1-1,-1 0 1,0 0 0,0 0 0,0 0 0,0 0 0,0 0 0,0 0 0,1 0 0,-1 0 0,0 0 0,0 0 0,0 0 0,0 0 0,0-1 0,0 1 0,0 0 0,0 0 0,0 0 0,1 0 0,-1 0 0,0 0 0,0-1 0,0 1 0,0 0 0,0 0 0,0 0 0,0 0 0,0 0 0,0 0 0,0-1 0,0 1 0,0 0 0,0 0 0,0 0 0,0 0 0,0 0 0,0 0 0,0-1 0,0 1 0,0 0 0,-1 0 0,1 0 0,0 0 0,0 0 0,0 0 0,0-1 0,0 1 0,0 0 0,0 0 0,0 0 0,0 0 0,-1 0-1,1 0 1,0 0 0,0 0 0,0 0 0,0 0 0,0 0 0,0 0 0,-1 0 0,1-1 0,0 1 0,0 0 0,0 0 0,0 0 0,-1 0 0,10-6 974,-6 4-962,1 1 0,0-1 1,0 1-1,0 0 0,0 0 0,1 1 0,-1-1 0,0 1 1,0 0-1,0 0 0,0 1 0,1-1 0,-1 1 1,0 0-1,0 0 0,0 0 0,0 0 0,0 1 1,-1-1-1,1 1 0,6 5 0,-7-6-80,-1 1-1,1 0 1,-1 0-1,0 1 1,0-1-1,0 0 1,0 1-1,-1-1 1,1 1-1,-1-1 1,1 1-1,-1 0 1,0-1-1,0 1 1,0 0-1,0 0 1,-1 0-1,1 0 1,-1 0-1,0 0 1,0 0-1,0 0 1,0 0-1,0 0 1,0 0-1,-1 0 1,0 0-1,1 0 1,-1 0-1,-2 3 1,0 0-120,0 0 0,0-1 0,-1 0 0,1 0 0,-1 0 0,-1 0 0,-7 8 1,13-12 53,1 1 1,-1 0-1,1-1 1,0 1 0,-1-1-1,1 0 1,0 0 0,0 1-1,0-1 1,0 0-1,0 0 1,3 0 0,3 4-102,-4-3 120,13 7-105,0 1 0,0 1 0,-1 0 0,0 1 1,-1 1-1,16 17 0,-30-29 164,0 1 0,0-1 0,0 1 0,0-1 0,0 1 0,0-1 0,0 1 1,-1 0-1,1-1 0,-1 1 0,1 0 0,-1 0 0,1 0 0,-1-1 0,0 1 0,0 0 0,0 0 0,0 0 0,0-1 0,0 1 0,-1 0 0,1 0 0,-1 0 0,1-1 0,-1 1 0,0 0 0,1-1 0,-1 1 0,0 0 1,0-1-1,0 1 0,0-1 0,-1 1 0,1-1 0,0 0 0,0 0 0,-1 1 0,1-1 0,-1 0 0,-1 1 0,-6 4 108,-1 0 0,0-1 0,0 0 0,0 0-1,-14 3 1,-12 4 539,-58 10 0,78-19-465,0-1 1,0-1-1,-1 0 0,1-1 0,0-1 0,-21-3 0,36 4-205,1 0 1,-1 0-1,0 0 0,0 0 0,0 0 0,0 0 1,1 0-1,-1-1 0,0 1 0,0 0 0,1 0 1,-1-1-1,0 1 0,0-1 0,1 1 1,-1 0-1,0-1 0,1 1 0,-1-1 0,0 0 1,1 1-1,-1-1 0,1 0 0,-1 1 0,1-1 1,0 0-1,-1 1 0,1-1 0,-1 0 0,1 0 1,0 1-1,0-1 0,0 0 0,-1 0 0,1 0 1,0 0-1,0 1 0,0-2 0,1-2-62,1 1-1,-1-1 1,1 1-1,0-1 1,-1 1 0,1 0-1,3-4 1,-4 7 93,16-26-399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14619,'24'-66'4364,"-24"67"-4332,0-1 1,0 0-1,1 0 0,-1 1 1,0-1-1,0 0 1,0 0-1,0 1 1,0-1-1,1 0 1,-1 0-1,0 0 0,0 1 1,0-1-1,1 0 1,-1 0-1,0 0 1,0 0-1,0 1 0,1-1 1,-1 0-1,0 0 1,0 0-1,1 0 1,-1 0-1,0 0 1,0 0-1,1 0 0,-1 0 1,0 0-1,1 0 1,-1 0-1,0 0 1,0 0-1,1 0 0,-1 0 1,0 0-1,0 0 1,1 0-1,-1 0 1,0-1-1,0 1 0,0 0 1,1 0-1,-1 0 1,0 0-1,0-1 1,1 1-1,-1 0 1,0 0-1,0 0 0,0-1 1,0 1-1,0 0 1,1 0-1,-1 0 1,0-1-1,0 1 0,0 0 1,0 0-1,0-1 1,0 1-1,6 22 359,6 128-111,-10-102-206,-2-48-73,5 25 47,-5-24-46,0-1 0,0 1 0,1 0 0,-1-1 0,0 0 0,1 1 0,-1-1 0,0 1 0,1-1 0,-1 1 0,1-1 0,-1 0 0,1 1 0,-1-1 0,1 0 0,-1 1 1,1-1-1,-1 0 0,1 0 0,-1 1 0,1-1 0,-1 0 0,1 0 0,0 0 0,-1 0 0,1 0 0,-1 0 0,1 0 0,0 0 0,-1 0 0,1 0 0,-1 0 0,1 0 0,0-1 0,-1 1 0,1 0 0,-1 0 0,1 0 0,-1-1 0,1 1 0,-1 0 0,1-1 0,-1 1 0,1-1 0,14-11 51,-1 0-1,0-1 1,-1 0-1,-1-1 1,16-22-1,4-4 39,-17 22-50,0-1-5,1 1 1,1 1-1,24-21 0,-39 37-36,0-1 0,0 1-1,0 0 1,0-1 0,0 1-1,0 0 1,1 0 0,-1 0-1,0 1 1,0-1-1,5 0 1,-6 1-2,0 0 0,-1 0 0,1 1 0,0-1 0,0 0 0,0 1 0,0-1 0,0 1 0,0-1 0,0 1 0,-1-1 0,1 1 0,0-1 0,0 1 0,-1 0 0,1 0 0,-1-1 0,1 1-1,0 0 1,-1 0 0,1 0 0,-1-1 0,0 1 0,1 0 0,-1 0 0,0 0 0,1 0 0,-1 0 0,0 0 0,0 0 0,0 2 0,3 22-27,-1 1 0,-1-1 0,-2 1 1,0-1-1,-6 28 0,0 19-810,8-70 865,2-6-61,3-10-84,2-20-106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16019,'0'3'1537,"0"0"-1177,3 6-184,0 2 880,1 9-648,0 5-152,1 7-168,0 4-56,1 4-64,0 1-104,-3-8-248,0 0-192,-2-11 2168,1-6-1600,-2-14 32,1 3 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16291,'3'7'1337,"14"0"-857,2-4-144,7-2 680,5-1-344,9-4-304,6-2-232,-4-4-736,-5-4 704,-13-6-184,-2-3-136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15515,'0'0'115,"-1"-1"1,1 1-1,-1 0 0,1-1 0,-1 1 0,1-1 1,-1 1-1,1-1 0,-1 1 0,1-1 0,-1 1 0,1-1 1,0 1-1,-1-1 0,1 1 0,0-1 0,0 0 0,0 1 1,-1-1-1,1 0 0,0 1 0,0-1 0,0 0 0,0 1 1,0-1-1,0 0 0,0 1 0,0-1 0,0 0 0,1 0 22,0-1-1,0 1 0,-1 0 0,1 0 0,0 1 0,0-1 0,0 0 0,0 0 0,0 0 1,0 1-1,0-1 0,1 0 0,1 0 0,6-2 143,-1 0 1,1 0 0,11-1-1,-19 4-266,8-2 40,1 0 0,-1 1 0,1 1 0,11 0 0,-20 0-57,1 0 1,0 0-1,0 0 1,0 1 0,-1-1-1,1 0 1,0 1 0,0-1-1,-1 1 1,1 0 0,-1 0-1,1 0 1,0 0 0,-1 0-1,1 0 1,-1 0-1,0 0 1,1 0 0,-1 1-1,0-1 1,0 0 0,0 1-1,0-1 1,0 1 0,0-1-1,0 1 1,-1 0 0,1-1-1,0 1 1,0 2-1,-1 1-8,0 0 0,0 0-1,0 0 1,-1 0 0,1 0 0,-1 0-1,0 0 1,-1 0 0,1 0-1,-1 0 1,0-1 0,-4 8-1,-6 8-52,-20 27-1,25-36 51,-60 75-73,-17 25-14,82-109 94,1 1-1,-1 0 1,0 0-1,1 0 1,0 0-1,-1 0 1,1 0-1,0 0 1,1 0-1,-2 4 1,2-6 3,1 1 1,-1-1-1,0 0 1,0 0 0,0 0-1,1 0 1,-1 0-1,0 0 1,1 1 0,-1-1-1,1 0 1,-1 0 0,1 0-1,0-1 1,-1 1-1,1 0 1,0 0 0,0 0-1,0 0 1,-1-1-1,1 1 1,0 0 0,0-1-1,0 1 1,0-1-1,0 1 1,0-1 0,0 1-1,3 0 1,7 2-26,0-1 1,0 1-1,1-2 1,-1 0-1,1 0 1,19-2-1,69-12 804,-67 8-630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15483,'-7'-3'777,"-1"-1"-1,1 1 1,-1 0-1,0 1 0,0 0 1,0 0-1,-11-1 1,17 3-765,0 0 0,-1 0 1,1 0-1,0 0 1,0 1-1,-1-1 0,1 0 1,0 1-1,0 0 0,-1 0 1,1-1-1,0 1 1,0 0-1,0 1 0,0-1 1,0 0-1,1 1 0,-1-1 1,0 1-1,0-1 0,1 1 1,-1 0-1,1 0 1,0-1-1,-1 1 0,1 0 1,0 0-1,0 0 0,0 1 1,0 2-1,-2 4-119,2 0 0,-1 1 0,1-1 0,1 0 0,0 1 0,0-1 0,0 0 0,1 0 0,1 1 0,0-1 0,4 13 0,-1-8-3,0 0 0,0 0 0,2-1 0,-1 1 0,2-1 0,13 17 0,-18-26 73,0 0 0,1 0 1,-1 0-1,1-1 0,0 0 0,0 0 0,0 0 0,1 0 0,-1 0 0,1-1 0,5 2 0,-8-3 34,0 0 0,1-1 0,-1 1 0,1-1 0,-1 0 0,1 0 0,-1 0 0,1 0 0,-1 0 0,1-1 0,-1 1-1,0-1 1,1 0 0,-1 1 0,0-1 0,1 0 0,-1 0 0,0-1 0,0 1 0,0 0 0,0-1 0,0 1 0,0-1 0,0 0 0,1-2 0,4-4 146,-1 0 0,0 0 0,-1-1 0,0 0 1,0 0-1,-1 0 0,0-1 0,-1 1 0,0-1 1,0 0-1,-1 0 0,0 0 0,-1 0 1,0-1-1,-1 1 0,0 0 0,-2-13 0,1 19-131,0 0 0,0 0 0,-1 0-1,1 0 1,-1 1 0,0-1-1,0 1 1,-1-1 0,1 1 0,-1 0-1,1 0 1,-1 0 0,0 0 0,0 0-1,0 0 1,-7-3 0,6 4-298,0 0 1,0 0-1,0 0 1,0 0 0,-1 0-1,1 1 1,0 0-1,-1 0 1,0 0-1,1 1 1,-1-1-1,1 1 1,-1 0 0,-6 1-1,6 2-635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18396,'1'3'1968,"1"1"329,-2-1-3153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18756,'-4'-2'139,"1"0"0,-1 0 0,0 0 1,0 1-1,0 0 0,0 0 0,0 0 0,0 0 0,0 0 0,0 1 1,0 0-1,0 0 0,0 0 0,0 0 0,-7 2 0,8-1-119,-1 1-1,1-1 1,-1 1-1,1 0 1,0 0 0,0 0-1,0 0 1,0 0-1,0 1 1,0-1-1,1 1 1,-1 0-1,1 0 1,0 0-1,0 0 1,0 0-1,-2 5 1,-2 3-99,1 1 1,0 0-1,1 1 0,0-1 0,1 1 1,0-1-1,1 1 0,1 0 1,0 0-1,0 0 0,2 0 1,-1 0-1,4 18 0,-3-28 74,-1-1 0,1 1 0,0-1 0,0 1 0,0-1 0,0 0 0,0 1-1,0-1 1,1 0 0,-1 0 0,1 0 0,-1 0 0,1 0 0,0 0 0,0 0-1,0 0 1,0-1 0,0 1 0,0-1 0,0 1 0,1-1 0,-1 0 0,1 0 0,-1 0-1,1 0 1,-1-1 0,1 1 0,-1-1 0,1 1 0,-1-1 0,1 0 0,0 0 0,4 0-1,-1-1 83,1 0 0,-1-1 0,1 0 0,-1 0 0,0 0 0,0-1 0,0 0 0,0 0 0,-1 0 0,1-1 0,-1 1 0,9-9 0,-7 5 117,-1 0-1,0-1 0,0 0 1,-1 0-1,1 0 0,-2-1 1,1 0-1,-1 0 0,-1 0 1,5-15-1,-7 21-171,0-1-1,-1 0 1,1 1-1,0-1 1,-1 0 0,0 1-1,0-1 1,0 0-1,0 0 1,-1 1-1,1-1 1,-1 0-1,0 1 1,0-1 0,0 1-1,-1-1 1,1 1-1,-1 0 1,0-1-1,0 1 1,0 0-1,0 0 1,-1 0 0,1 1-1,-1-1 1,0 0-1,1 1 1,-1 0-1,0 0 1,-5-3-1,4 3-344,-1 1 0,1-1-1,-1 1 1,1 0 0,-1 1-1,1-1 1,-1 1-1,0 0 1,1 0 0,-1 0-1,0 1 1,1-1 0,-1 1-1,1 0 1,-1 1 0,1-1-1,0 1 1,-6 2-1,1 1-862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15403,'-8'1'195,"-1"0"1,1 1-1,0-1 0,0 2 0,0-1 1,0 1-1,0 0 0,1 1 0,0 0 0,-1 0 1,1 1-1,1-1 0,-1 2 0,1-1 0,-7 7 1,12-11-169,1-1 1,-1 1 0,0 0 0,0 0 0,1 0 0,-1 0 0,1 0 0,-1 0-1,1 0 1,-1 0 0,1 0 0,-1 0 0,1 0 0,0 0 0,0 0-1,-1 0 1,1 1 0,0-1 0,0 0 0,0 0 0,0 0 0,0 0 0,1 2-1,0-1-13,0-1 1,0 0-1,-1 0 0,1 0 0,0 0 0,0 0 0,1 0 0,-1 0 0,0-1 0,0 1 0,0 0 1,1-1-1,-1 1 0,0 0 0,0-1 0,3 1 0,7 1-13,0 0-1,1 0 1,19 0-1,-23-2 31,27 1-9,-22-2-17,-1 1-1,1 1 0,-1 0 0,0 0 0,0 2 0,13 3 0,-25-6-5,0 0 0,1 0 0,-1 0 0,0 0 0,0 0 0,1 0 0,-1 0 0,0 0 0,0 0 0,1 1 0,-1-1 0,0 0 0,0 0 0,1 0 0,-1 0 0,0 1 0,0-1 0,0 0 0,1 0 0,-1 0 0,0 1 0,0-1 0,0 0 0,0 0 0,0 1 0,1-1 0,-1 0 0,0 0 0,0 1 0,0-1 0,0 0 0,0 1 0,0-1 0,0 0 0,0 0 0,0 1 0,0-1 0,0 0 0,0 0 0,0 1 0,-11 9-28,-20 6-6,31-16 34,-1 0 1,-20 11-48,-2-2 1,1-1-1,-1 0 0,-41 7 1,64-15 74,0 0 1,-1 0-1,1 0 1,0 0-1,0 0 1,-1 1-1,1-1 1,0 0-1,0 0 1,-1 0-1,1 0 1,0 0-1,-1 0 1,1 0-1,0 0 1,-1 0-1,1 0 1,0 0-1,0 0 1,-1 0-1,1 0 1,0 0-1,-1-1 1,1 1-1,0 0 1,0 0 0,-1 0-1,1 0 1,0 0-1,0-1 1,-1 1-1,1 0 1,0 0-1,0 0 1,0-1-1,-1 1 1,1 0-1,0 0 1,0-1-1,0 1 1,0 0-1,0 0 1,0-1-1,-1 1 1,1 0-1,0-1 1,0 1-1,9-13 236,6-1-9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17132,'-8'4'36,"1"0"0,0 0 0,0 1 1,1 0-1,-1 0 0,1 1 1,0-1-1,1 1 0,-1 1 0,1-1 1,1 1-1,-1 0 0,1 0 1,0 0-1,0 1 0,1-1 0,0 1 1,1 0-1,-1 0 0,2 0 0,-1 0 1,1 0-1,0 0 0,1 0 1,-1 0-1,2 1 0,-1-1 0,1 0 1,2 9-1,-2-15-65,0 1-1,0 0 1,0 0-1,1 0 1,-1-1 0,1 1-1,-1-1 1,1 1-1,0-1 1,0 0 0,0 0-1,0 0 1,0 0 0,1 0-1,-1 0 1,1 0-1,-1-1 1,1 1 0,2 0-1,0 0 11,-1-1-1,1 0 0,-1 0 1,1-1-1,-1 1 1,1-1-1,-1 0 1,1 0-1,0-1 0,-1 0 1,7-1-1,0-1 115,0-1-1,0 0 1,0 0-1,0-1 1,-1-1-1,0 0 1,0 0 0,-1-1-1,11-9 1,-14 11 102,-1-1-1,1 0 1,-1-1 0,0 1 0,0-1 0,-1 0 0,0 0 0,0 0 0,4-15 0,-7 19-127,0 0 1,-1 1 0,1-1 0,-1 0-1,0 0 1,0 0 0,0 0-1,0 0 1,0 0 0,-1 0-1,1 0 1,-1 0 0,0 0 0,0 0-1,0 0 1,0 1 0,0-1-1,-1 0 1,1 1 0,-1-1-1,0 1 1,1-1 0,-1 1 0,0 0-1,-1 0 1,1 0 0,0 0-1,-1 0 1,-3-2 0,1 2-74,1-1 0,-1 1 0,0 0 0,0 0 0,0 0 0,-1 1 0,1 0 0,0 0 0,0 0 0,-1 1 0,1 0 0,0 0 1,-1 0-1,1 1 0,0-1 0,-9 3 0,7-1-386,1 0-1,-1 0 1,1 1 0,-1-1 0,1 2 0,0-1 0,0 0 0,1 1-1,-1 0 1,1 1 0,0-1 0,-6 7 0,8-4-389,3-3-181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15715,'-2'-1'110,"0"0"0,-1 0 0,1 1 0,-1-1 0,1 0-1,-1 1 1,1 0 0,-1-1 0,1 1 0,-1 0 0,1 0-1,-1 0 1,1 1 0,-1-1 0,1 1 0,-1-1 0,1 1-1,-1 0 1,1 0 0,-5 2 0,4 0-86,0-1 0,0 1 1,0 0-1,1 0 0,-1 0 0,1 0 1,-1 1-1,1-1 0,0 1 0,1-1 1,-1 1-1,-2 7 0,2-2-72,-1 0 0,2 0 1,-1 0-1,1 1 0,0-1 0,1 1 0,1-1 0,-1 0 0,1 1 0,1-1 0,3 15 0,-3-19 23,0 0-1,0 0 1,0 0-1,0 0 1,1 0-1,0-1 0,0 1 1,0-1-1,6 7 1,-6-9 17,0 0 1,-1 0-1,1 0 0,0 0 1,0 0-1,0-1 1,0 1-1,1-1 0,-1 0 1,0 0-1,0 0 0,1 0 1,-1 0-1,1-1 1,6 1-1,-3-2 40,0 0 0,1 0 0,-1-1-1,0 0 1,0 0 0,0-1 0,-1 1 0,1-1 0,-1-1 0,1 1-1,-1-1 1,0-1 0,0 1 0,-1-1 0,1 0 0,8-11 0,-10 12-5,0-1 0,0 0 0,0 0 0,-1 0 0,0 0 0,0-1 0,0 1 0,-1-1 1,0 0-1,0 1 0,0-1 0,-1 0 0,0 0 0,0 0 0,-1 0 0,1-1 1,-1 1-1,-1 0 0,1 0 0,-3-11 0,2 14-95,0 0 1,0 0-1,-1 0 1,1 0-1,-1 0 1,0 0-1,0 0 0,0 1 1,0-1-1,0 0 1,-1 1-1,1 0 1,-1 0-1,1 0 1,-7-4-1,3 3 31,-1 0-1,0 0 1,0 1-1,0 0 1,0 0-1,-11-1 1,-43-5-288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482 6729,'-269'-101'331,"-164"-55"-373,254 96 745,-97-29-1049,199 68-180,-131-17 0,-138 22 638,-2 29 1130,165-4-612,18-3-417,-206 11-101,5 27-102,282-26-3,0 4 0,-129 53-1,-145 95 338,234-105 347,-141 99 1,239-143-579,1 0 0,0 2 0,2 1 0,1 1 0,-21 30 0,-86 146-513,118-183 286,-188 358-2423,161-288 2357,3 1-1,-32 138 1,55-166 354,3 1 1,2 0 0,3 0-1,7 96 1,48 245-160,-40-337-70,3-1 0,27 75-1,-31-114 18,0 0 0,2-1 0,1 0 0,1-1 0,2 0 0,0-2-1,36 41 1,-25-38 14,1-1 0,1-1-1,1-1 1,1-2-1,55 27 1,176 60 210,-168-73-74,375 123 544,8-25-375,-65-18-383,-124-27-106,134 37-147,10-30 65,365 8 47,-454-62 240,272 21-13,-454-54-89,297-26 0,-302-2-13,-2-6 0,-1-8 1,173-62-1,-29-15-455,509-268 0,-716 328 432,127-95-1,-158 100 191,-1-3 0,91-103 0,-111 104 185,-2-2-1,-3-1 1,-2-1 0,-2-2-1,43-115 1,-58 127 51,-1-1 0,-2-1 0,-2 1 0,-3-2 0,-1 1 1,-1-65-1,-7 53 64,-2 1 1,-3-1 0,-2 1 0,-29-95 0,-5 18 64,-5 2 1,-83-156 0,84 207-302,-3 3 0,-4 2-1,-3 3 1,-83-81 0,69 84-33,-154-115-1,-102-30 22,86 91 27,-8 23-6,139 62-293,-227-47 1,-122 18-694,288 48 606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6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 10266,'-10'-2'152,"-1"1"0,1 0 1,-1 1-1,0 0 0,1 1 0,-1 0 0,0 0 0,1 1 0,0 1 0,-1 0 1,1 0-1,0 1 0,1 0 0,-1 1 0,1 0 0,-1 1 0,2 0 0,-1 0 0,1 1 1,0 0-1,0 0 0,1 1 0,-1 0 0,2 0 0,-1 1 0,2-1 0,-1 2 1,1-1-1,-5 13 0,-4 12-2,2 0-1,2 0 1,1 1 0,-7 67-1,9-27 10,5 99-1,16 1-109,-11-156-52,1 1 0,0-1 1,2 1-1,1-2 0,0 1 0,17 30 1,-22-46 2,0 0-1,0 1 1,1-1 0,-1 0 0,1 0 0,0 0-1,0-1 1,0 1 0,6 3 0,-8-5 3,1 0 0,0 0-1,0 0 1,0-1 0,0 1 0,1-1 0,-1 1 0,0-1 0,0 0 0,0 0 0,0 0-1,0 0 1,0 0 0,1 0 0,-1-1 0,0 1 0,0-1 0,0 1 0,0-1 0,3-1-1,3-3 25,0 1 0,0-2 0,-1 1 0,0-1 0,0 0 0,0 0 0,7-10 0,40-55 243,-26 29-93,-3-1 0,-1-1 0,18-50 1,-15 23 117,24-99 1,-40 125-168,7-65 0,-17 93-136,0 1-1,-1 0 0,0 0 1,-1-1-1,-1 1 0,-1 0 1,-6-22-1,8 34-32,-1-1 0,0 1 0,1 0-1,-1 0 1,-1 0 0,1 0 0,-1 1 0,1-1 0,-1 0 0,0 1 0,-1 0 0,1 0 0,0 0 0,-1 0 0,0 0-1,1 1 1,-1 0 0,0 0 0,0 0 0,-1 0 0,1 0 0,0 1 0,0 0 0,-7-1 0,2 1-66,-1 0 1,1 1-1,-1 0 1,0 1 0,1 0-1,-1 0 1,1 1-1,0 1 1,-1-1-1,-10 6 1,-14 7-273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6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41 539 11162,'-15'4'470,"-11"3"351,26-7-814,0 0 1,0 0-1,0 0 0,0 0 0,1 0 0,-1 0 0,0 0 0,0 0 0,0 0 0,0 0 1,0 0-1,0 0 0,0 0 0,0 0 0,0 0 0,0 0 0,0 0 0,0 0 0,0 0 0,0 1 1,0-1-1,0 0 0,0 0 0,0 0 0,0 0 0,0 0 0,0 0 0,0 0 0,0 0 1,0 0-1,0 0 0,0 0 0,0 0 0,0 0 0,0 0 0,0 0 0,0 0 0,0 1 1,0-1-1,0 0 0,0 0 0,0 0 0,0 0 0,0 0 0,0 0 0,0 0 0,-1 0 1,1 0-1,0 0 0,0 0 0,0 0 0,0 0 0,0 0 0,0 0 0,0 0 0,17 1 366,18-3-186,0-2 0,61-15 0,-54 10-106,416-80 174,67-13-341,191-27 418,-85 18-631,-531 90-40,221-41-935,-283 57 1690,-36 6 311,-22 1-138,-25 1 683,43-3-1112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12987,'36'-12'357,"1"1"0,0 1 0,0 2 0,52-4 0,153 4-93,-54 4-401,-139 0 203,88-17 0,-61-1 39,0-3-1,79-39 1,69-24 132,319-101 378,-529 184-588,103-37 274,-98 37-246,1 0-1,1 1 1,38-3 0,-56 6-67,0 1 1,1 1 0,-1-1 0,0 0 0,0 1 0,0-1-1,0 1 1,0 0 0,0 0 0,3 2 0,-5-2-16,0-1-1,1 1 1,-1 0 0,0 1 0,1-1-1,-1 0 1,0 0 0,0 0 0,0 1-1,0-1 1,0 0 0,-1 1 0,1-1 0,0 1-1,-1-1 1,1 1 0,0-1 0,-1 4-1,1-4 4,-1 2-22,1-5-93,0-8 40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344 207 11690,'-12'64'758,"3"1"0,-1 123 0,9-151-622,-4 39 101,-3 1-1,-24 103 0,-56 148-97,39-154-129,4 10-16,-34 294 0,77-462 2,1-10 9,0 0 0,0 0 0,1 1 0,0-1 0,0 0 0,1 0 0,2 13 0,-3-18 6,1 0 1,-1 0-1,1 0 0,0 0 1,0 0-1,0 0 0,-1 0 1,1 0-1,0 0 0,0-1 1,0 1-1,0 0 0,0-1 1,1 1-1,-1 0 0,0-1 1,0 1-1,0-1 0,0 0 0,2 1 1,32 5 208,-13-3-105,136 45 360,-114-33-446,1-1 1,0-2-1,0-2 0,68 6 1,-52-15-69,0-4 1,-1-2-1,89-18 1,175-59-222,-223 55 203,307-64-131,-290 73 167,180-2-1,77 23 10,291-13 26,-216-15-9,-301 25-13,151 20 1,-77 4 7,394-10-1,-310-37 12,-150 10-5,70 9-36,-147 4 19,-48-4 12,-31 3 6,0 0-1,-1 0 0,1 0 0,-1-1 1,1 1-1,-1 0 0,1-1 1,-1 1-1,1 0 0,-1-1 0,0 1 1,0-2-1,1-2 16,8-18 0,0 1-1,1 1 0,18-28 0,46-58-85,-26 39 46,-27 38-20,-2-2-1,-1 0 1,-2-1-1,-1 0 1,-1-2 0,-2 0-1,-2 0 1,12-70 0,-13 25-78,-3-86 0,-12-83 89,1 103 19,-3-23-64,4 136 16,-1-1-1,-1 1 1,-11-32-1,16 60 48,-1 0 0,0-1-1,0 1 1,-1 0 0,1 0-1,-1 0 1,0 1-1,-1-1 1,1 1 0,-1-1-1,0 1 1,-5-5 0,4 7 2,1-1 0,-1 1 0,0-1 0,0 1 0,1 1 0,-1-1 0,0 1-1,0 0 1,-1 0 0,1 0 0,0 1 0,0-1 0,-9 2 0,-68 5-79,53-3 98,-1-1-1,0-2 1,-47-4-1,-28-12 52,-134-2 0,-17 22-98,-22 0-1,199-5 35,-546 11-29,366 15 27,-487 25 50,112-61-27,53 0-16,554 11-4,-688-10 353,6-61-32,685 67-330,-1-2 0,1 0 0,0-2 0,-35-16 0,46 18 6,0-2 0,1 0 1,-1 0-1,1-1 0,1 0 1,0-1-1,0-1 0,-16-21 1,-14-26-16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2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635 334 11370,'-28'-4'70,"0"2"-1,0 1 0,-1 1 1,1 2-1,0 0 1,-1 2-1,2 2 0,-1 0 1,1 2-1,0 0 0,-34 17 1,47-18-25,1 0 1,1 0 0,-1 2-1,1-1 1,0 2 0,1-1-1,0 2 1,-15 18 0,14-13-24,1 1 0,0 0 0,1 0 0,1 1 1,-11 31-1,3 7-26,3 1 0,3 0 0,-6 82 0,10-77-13,4 1 0,6 100 0,-1-138 11,2 1-1,0-1 1,2 0-1,0 0 1,2 0-1,1-1 0,1 0 1,1-1-1,16 26 1,-13-30-21,1 0 1,1-1-1,1-1 0,1 0 1,0-1-1,1-1 1,1-1-1,0-1 1,43 21-1,-12-11-137,1-2 1,0-3-1,68 15 1,229 26-531,5-25 359,-258-27 220,128-6 1,-193-3 100,0-1 1,0-1 0,-1-2-1,1-2 1,-1 0 0,-1-2-1,0-1 1,35-19 0,-43 18 42,-1-2 0,0 0 1,-1-1-1,-1-1 0,0-1 1,-1-1-1,20-26 0,-17 16 22,-2-1 0,0 0 0,-2-2 0,20-53 0,-16 22 12,-2-1 0,-4-1 0,-2 0 0,-3-1 0,1-67 0,-9 87 38,-2 0 1,-3-1-1,-1 1 1,-2 1-1,-2-1 1,-21-61 0,-8-33 359,-13-36-201,42 151-246,0 1 0,-2 0 1,-1 0-1,0 1 0,-18-22 0,21 33-23,-1 0 0,-1 1 0,0 0 0,0 1 0,-1 0-1,0 0 1,-1 1 0,1 1 0,-2 0 0,1 1 0,-1 1-1,0 0 1,0 0 0,0 1 0,-20-2 0,-20 0-247,0 1 1,-100 6 0,110 1 131,-844 78-807,745-55 863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4785,'-5'3'110,"0"1"0,0 0 0,1 0 0,0 0 0,0 0 0,0 1 0,0-1 0,-3 8 0,-23 46 1124,8-13 169,7-17-842,2 0-1,0 1 0,-8 32 0,-19 95-1087,20-73 510,6-22-54,-8 87 0,6 64-59,7-77 47,6-93 36,2-1 0,2 0 1,9 65-1,-7-84 16,2-1 0,0-1 0,2 1 0,0-1 0,1 0 0,1-1-1,1 1 1,20 28 0,-12-22-11,-1 0-1,-1 1 1,-1 1 0,-2 1-1,13 40 1,-24-63 50,6 19-106,1 0-1,1-1 1,23 43-1,-29-61-38,-1-1 0,1 1 0,0-1-1,1 0 1,-1 0 0,1 0 0,0-1 0,0 0 0,1 0-1,-1 0 1,1 0 0,0-1 0,0 0 0,0 0 0,0-1-1,0 1 1,1-2 0,-1 1 0,1-1 0,9 2 0,28-2-155,0-2 0,-1-1 0,1-3 0,-1-1 0,83-24 1,-91 18 285,0-2 0,-1-2 0,-1 0 0,0-3 0,-1 0 0,-1-2 0,-1-2 0,35-33 0,-52 41 141,-1 1-1,-1-2 1,0 0 0,0 0-1,-2-1 1,0 0 0,7-22-1,10-16 524,-24 50-579,-1 4-32,-1 1-1,1-1 1,-1 0 0,1 1-1,-1-1 1,0 0-1,1 0 1,-1 0 0,0 1-1,0-1 1,0 0-1,1 0 1,-1 0 0,0 0-1,0 1 1,0-1-1,0 0 1,0 0-1,-1 0 1,1 1 0,0-1-1,0 0 1,-1 0-1,1 0 1,0 1 0,-1-1-1,1 0 1,0 0-1,-1 1 1,1-1-1,-1 0 1,0 1 0,0-2-1,-6-22-290,2 2 239,-2 1-121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11370,'0'0'39,"0"-1"0,0 0 0,-1 1 0,1-1 0,0 1 1,1-1-1,-1 0 0,0 1 0,0-1 0,0 1 0,0-1 0,0 0 0,1 1 0,-1-1 0,0 1 0,0-1 0,1 1 0,-1-1 0,1 1 0,-1-1 0,0 1 0,1-1 0,-1 1 0,2-1 0,12-21 52,-5 13-87,-1-1-1,2 1 1,-1 0-1,1 1 0,0 0 1,1 1-1,0 0 1,0 1-1,1 0 1,-1 0-1,1 1 0,0 1 1,1 0-1,-1 1 1,19-3-1,43-7-14,198-29 31,-231 39 9,0 1-1,-1 3 1,1 1 0,0 3-1,-1 1 1,55 15-1,-89-20-21,0 1 1,0 0-1,-1 0 0,1 0 0,-1 1 0,1 0 0,-1 0 0,0 0 0,0 1 1,0 0-1,0 0 0,-1 0 0,1 0 0,-1 1 0,0 0 0,-1 0 0,1 0 0,-1 0 1,0 0-1,0 1 0,-1-1 0,1 1 0,-1 0 0,-1 0 0,1 0 0,-1 0 0,0 0 1,0 0-1,0 11 0,-2 96 127,-1-76-107,2 0 0,6 55-1,-1-73-48,1-1-1,0 1 0,1-1 1,1 0-1,1-1 0,1 0 0,17 24 1,-10-15-80,26 53 0,-33-56 77,-1 1 0,-1 0 0,-2 1 0,0 0 0,-1 0 0,-2 0 0,0 0 0,-2 1 0,-1-1 0,-1 0 1,-1 1-1,-1-1 0,-7 30 0,-8 7 39,-34 81 0,28-80-586,-1-11 277,11-27 109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15275,'-4'17'1056,"-13"30"-1,2-2-389,13-38-592,-16 47 223,3 1 0,3 1 0,-8 75-1,20-130-294,0 1-1,0-1 0,0 1 0,0-1 1,0 1-1,0-1 0,0 1 0,0-1 0,0 1 1,1-1-1,-1 1 0,1-1 0,-1 1 0,1-1 1,0 1-1,0-1 0,-1 0 0,1 1 1,0-1-1,2 2 0,-2-3 1,0 0 0,0 1-1,0-1 1,1 0 0,-1 0 0,0 0 0,0 0 0,1 0-1,-1 0 1,0 0 0,1 0 0,-1 0 0,0 0 0,0-1-1,0 1 1,1-1 0,-1 1 0,0-1 0,0 1-1,0-1 1,0 1 0,0-1 0,0 0 0,0 0 0,0 0-1,1-1 1,13-11-3,0-2 0,-1 1 0,-1-2 0,0 0-1,-1 0 1,16-30 0,-22 35-20,-5 10-4,-2 4 21,0-1 0,0 1 0,1 0 0,0-1 0,-1 1 0,1 0 0,1 5-1,0-4 4,0 0-1,0 0 1,1 0-1,-1 0 1,1-1-1,0 1 1,0-1-1,0 1 0,1-1 1,-1 0-1,1 0 1,0 0-1,0 0 1,0 0-1,0-1 1,0 1-1,1-1 0,-1 0 1,1 0-1,0 0 1,-1 0-1,8 1 1,3 2 2,1-1 0,0 0 0,0-1 0,27 2 0,-10-4 110,0-1 1,0-1-1,0-1 1,43-10-1,-63 8 454,-29 7-98,12-1-400,0-1 0,0 1 0,0 1 0,0-1 0,0 1-1,1-1 1,-1 1 0,1 1 0,-8 6 0,12-10-66,0 1 1,0-1 0,0 0 0,0 0-1,0 1 1,0-1 0,0 0-1,0 0 1,0 1 0,0-1 0,0 0-1,0 0 1,0 1 0,0-1 0,0 0-1,0 0 1,1 1 0,-1-1 0,0 0-1,0 0 1,0 0 0,0 1-1,0-1 1,1 0 0,-1 0 0,0 0-1,0 1 1,0-1 0,1 0 0,-1 0-1,0 0 1,0 0 0,0 0 0,1 0-1,-1 1 1,0-1 0,1 0-1,10 3 30,5-1-21,0 0 0,0-1 0,0-1 0,28-4 0,65-16-423,-28 5-410,-81 15 808,0 0-1,0 0 1,0 0-1,0 0 1,0 0-1,0 0 1,0 0 0,0 0-1,0 0 1,0 0-1,0 1 1,0-1-1,0 0 1,0 0 0,0 0-1,0 0 1,0 0-1,0 0 1,0 0-1,0 0 1,0 0 0,0 0-1,0 0 1,0 1-1,0-1 1,0 0-1,0 0 1,0 0-1,0 0 1,0 0 0,0 0-1,0 0 1,0 0-1,0 0 1,1 0-1,-1 0 1,0 0 0,0 0-1,0 0 1,0 0-1,0 0 1,0 1-1,0-1 1,0 0 0,0 0-1,0 0 1,-12 9-330,-5 4 99,13-7 159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3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506 256 13035,'-6'-6'75,"-1"-1"1,1 1-1,0-1 1,0-1-1,0 1 1,1-1-1,1 0 1,-1 0-1,1-1 1,1 1-1,-6-18 1,3 9-41,-15-29 0,20 44-34,-1-1-1,1 1 1,-1-1 0,0 1 0,0 0-1,0 0 1,0 0 0,0 0 0,0 0 0,0 0-1,-1 0 1,1 1 0,-1-1 0,1 1-1,-1 0 1,0 0 0,-3-1 0,2 1-10,0 0 1,-1 1 0,1 0 0,0 0 0,0 0 0,0 1 0,0-1-1,0 1 1,0 0 0,0 0 0,-4 2 0,-5 3-26,0 0 0,1 1 0,0 0 0,0 1 0,1 0 0,-12 12 1,2-2-18,1 2 1,1 0-1,1 1 0,1 1 1,1 1-1,-13 25 1,19-29 69,0 1 1,2 1-1,0-1 1,2 1-1,0 0 1,1 1-1,2 0 0,-2 27 1,-9 400 228,10-263-303,3-140 37,1 192-117,2-193 97,2-1 0,2 0 0,16 56 0,-15-79 37,1 0 0,0-1-1,2 0 1,1 0 0,0-1 0,1 0 0,1-1 0,1-1-1,0 0 1,2-1 0,0-1 0,0 0 0,31 21 0,-26-22-32,0-1 0,1-1 0,0-1 1,1-1-1,0-1 0,1-1 0,0-1 1,0-1-1,0-1 0,1-1 0,49 1 0,-57-6-14,-1 0 0,1-1 0,-1-1 0,0-1 0,0 0-1,0-1 1,-1 0 0,1-1 0,16-10 0,-12 4 29,-1 0 1,-1-1 0,0-1 0,0-1 0,-2-1 0,18-20 0,-12 9 38,-1-1 0,-1-1 0,-2-1 0,-1 0 0,-1-2 0,-2 0 0,-1 0 0,14-59 0,-18 51 13,-2-1 1,-2-1-1,-2 1 1,-2-65-1,-6 50 88,-1 0-1,-26-97 1,-10 21 464,-112-241 0,33 65-194,87 215-517,30 82-3,0 0-1,-1 0 1,0 1-1,-11-17 1,15 25 104,-1 0 1,0 0-1,0 0 1,0 0-1,0 0 1,0 0 0,0 1-1,0-1 1,0 0-1,-1 1 1,1 0-1,0 0 1,-1 0-1,1 0 1,-1 0-1,0 0 1,1 0-1,-1 1 1,0-1 0,1 1-1,-1 0 1,0 0-1,0 0 1,1 0-1,-6 1 1,-28 10-253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15867,'64'10'1377,"8"-3"-1057,11-7 1536,9 3-1152,20-6-200,0-2 161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16844,'-22'19'173,"2"0"1,0 2 0,2 1 0,0 0-1,2 1 1,0 1 0,1 1 0,2 0 0,1 1-1,0 0 1,2 0 0,-10 43 0,17-56-220,1 0 1,0 0-1,1 0 1,0 0 0,1 0-1,1 0 1,2 18-1,-2-26 12,0-1 0,0 1-1,1-1 1,-1 1 0,1-1-1,0 0 1,0 0 0,0 0-1,1 0 1,-1 0 0,1 0 0,0-1-1,0 1 1,0-1 0,1 0-1,-1 0 1,1 0 0,-1 0-1,1-1 1,0 0 0,0 1-1,0-1 1,9 2 0,-3-1-161,1-1 0,-1 0 0,1-1 0,-1-1-1,1 1 1,-1-2 0,1 1 0,-1-1 0,1-1 0,-1 0 0,12-4 0,-3-1-117,1 0 0,-1-1 1,-1-1-1,31-19 0,4-11-269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15859,'-16'14'532,"2"1"-1,-23 31 0,33-41-499,1 1-1,0-1 1,0 1-1,0 0 0,1 0 1,-2 6-1,3-9 0,1 0 0,-1 0 0,1-1 0,0 1 0,0 0 0,0 0 0,0 0 0,0-1 0,1 1 0,-1 0-1,1 0 1,0 0 0,0-1 0,1 4 0,-1-4-25,1 0-1,-1 0 0,1 0 1,-1 0-1,1-1 0,0 1 1,0 0-1,0-1 0,-1 1 1,1-1-1,1 0 0,-1 0 1,0 0-1,0 0 0,0 0 1,1 0-1,-1-1 0,0 1 1,1-1-1,-1 1 0,5-1 1,4 1-36,1-1 0,0-1 0,13-2 0,1-1-113,0-2 0,-1-1 1,46-18-1,71-42-446,-117 55 487,-23 11 92,1-1-13,1 0-1,-1 0 1,1 1 0,0-1 0,-1 1 0,6-1 0,-8 2 24,-1 0 0,1 0 1,-1 0-1,1 0 1,-1 0-1,0 0 0,1 0 1,-1 0-1,1 1 1,-1-1-1,0 0 0,1 0 1,-1 0-1,1 0 1,-1 1-1,0-1 0,1 0 1,-1 0-1,0 1 1,0-1-1,1 0 0,-1 1 1,1 0-1,1 15 215,-8 10 58,3-17-178,1 0 1,0 1-1,0-1 1,1 14 0,1-22-76,0 1 1,0-1 0,0 1 0,0-1-1,0 1 1,0-1 0,1 1-1,-1-1 1,1 1 0,-1-1 0,1 0-1,-1 1 1,1-1 0,0 0 0,0 1-1,0-1 1,0 0 0,0 0-1,0 0 1,0 0 0,0 0 0,0 0-1,0 0 1,1 0 0,-1 0-1,0-1 1,1 1 0,-1 0 0,0-1-1,1 1 1,-1-1 0,1 1 0,1-1-1,3 1 14,0-1-1,0 0 0,1 0 1,-1-1-1,0 0 0,0 0 0,0 0 1,0 0-1,11-5 0,53-28-196,-54 25 35,124-77-567,-102 59 437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116 208 12323,'-4'0'130,"1"0"1,-1 0-1,0 0 1,0 0-1,0 1 1,0 0-1,1 0 1,-1 0-1,0 0 1,0 0-1,1 1 0,-1-1 1,1 1-1,0 0 1,-1 0-1,-5 5 1,4-2-37,1-1 1,-1 1-1,0-1 0,1 1 1,0 1-1,0-1 1,1 1-1,-1-1 0,-2 8 1,5-12-78,1 0 1,-1 0-1,1 0 1,0 0 0,-1 0-1,1 1 1,0-1 0,0 0-1,0 0 1,0 0-1,-1 0 1,2 0 0,-1 0-1,0 0 1,0 0-1,0 1 1,1 0 0,-1-2-6,1 1 1,-1 0 0,0-1-1,1 1 1,-1-1-1,1 0 1,-1 1 0,1-1-1,-1 1 1,1-1-1,0 0 1,-1 1 0,1-1-1,-1 0 1,1 1 0,0-1-1,-1 0 1,1 0-1,0 0 1,1 0 0,2 0 0,0 0 0,0 0 0,1-1 0,-1 1 0,0-1 0,0 0 0,8-3 0,16-9-200,1 0 0,-2-2-1,27-18 1,72-59-601,-99 71 478,0-1-1,39-42 1,-51 43 328,-15 20-9,0 1-1,1 0 1,-1 0-1,0-1 1,0 1-1,1 0 1,-1-1-1,0 1 1,0 0-1,0-1 1,0 1-1,0 0 1,0-1-1,1 1 1,-1 0-1,0-1 1,0 1-1,0-1 1,0 1-1,0 0 1,0-1-1,-1 1 1,1 0-1,0-1 1,0 1-1,0 0 1,0-1-1,0 1 1,0 0-1,-1-1 1,1 1-1,0 0 1,0-1-1,0 1 1,-1 0-1,1-1 1,0 1-1,0 0 1,-1 0-1,1 0 1,0-1-1,-1 1 1,1 0-1,0 0 1,-1 0-1,1 0 1,0-1-1,-1 1 1,1 0-1,0 0 1,-1 0-1,1 0 1,-1 0-1,1 0 1,0 0-1,-1 0 1,1 0-1,0 0 1,-1 0-1,1 0 1,0 0-1,-1 1 1,1-1-1,-1 0 1,-6 2 109,0 0 0,1 0 0,-1 0 0,1 1 0,-1 0 0,1 0 0,0 1 0,0-1 0,1 1 0,-10 9 0,3-2 197,0 0 0,1 1 1,-16 23-1,23-29-239,1-1 0,-1 1 0,1 0 0,1 0 0,-1 0 0,1 0 0,0 0 1,1 0-1,-1 1 0,1-1 0,0 11 0,1-14-73,0 0-1,0 0 1,1 1 0,-1-1 0,1 0 0,0 0-1,0 0 1,0 0 0,0 0 0,1 0 0,-1 0-1,1 0 1,0 0 0,0-1 0,-1 1 0,2 0-1,-1-1 1,0 0 0,1 0 0,-1 0 0,1 0-1,-1 0 1,1 0 0,0 0 0,3 1-1,5 1-139,1 0 0,-1 0-1,1-1 1,0-1-1,0 0 1,0 0-1,0-1 1,0-1 0,0 0-1,16-2 1,-7-1-138,1 0 1,-1-2 0,0-1-1,38-15 1,-52 19 237,-2 0 53,0 0 1,0 0-1,0 0 1,0-1-1,0 1 0,-1-1 1,1 0-1,-1-1 1,0 1-1,0-1 0,0 0 1,6-7-1,-10 10 1,1 1-1,-1 0 0,0 0 0,0-1 1,0 1-1,0 0 0,1-1 1,-1 1-1,0 0 0,0-1 1,0 1-1,0 0 0,0-1 1,0 1-1,0 0 0,0-1 1,0 1-1,0-1 0,0 1 1,0 0-1,0-1 0,0 1 0,0 0 1,0-1-1,0 1 0,0 0 1,-1-1-1,1 1 0,0 0 1,0-1-1,0 1 0,-1 0 1,1 0-1,0-1 0,0 1 1,-1 0-1,1 0 0,0-1 0,-1 1 1,-18-1 414,-21 12 122,37-9-536,-1 0 0,1 0 0,-1 1 0,1-1 0,0 1 0,-6 5 0,9-7-20,-1-1 0,1 1-1,-1 0 1,0-1 0,1 1 0,-1 0 0,1 0-1,0-1 1,-1 1 0,1 0 0,0 0 0,-1 0 0,1-1-1,0 1 1,0 0 0,0 0 0,-1 0 0,1 0-1,0 0 1,0-1 0,1 1 0,-1 0 0,0 0-1,0 0 1,0 0 0,0 0 0,1-1 0,-1 1-1,0 0 1,1 0 0,-1 0 0,1-1 0,-1 1-1,1 0 1,-1 0 0,1-1 0,-1 1 0,1-1-1,0 1 1,-1 0 0,2 0 0,4 2-63,1-1 1,0 1 0,-1-1-1,1 0 1,0-1-1,0 1 1,0-2-1,0 1 1,0-1-1,14 0 1,-10 0-45,25-1-277,-1-2-1,38-8 0,10 0-344,-78 10 702,26 1-25,-30 0 79,0 0 0,-1 0 0,1 0 1,-1 0-1,1 1 0,0-1 0,-1 0 0,1 0 0,-1 1 0,1-1 0,-1 0 1,1 1-1,-1-1 0,1 0 0,-1 1 0,1-1 0,-1 1 0,1-1 1,-1 1-1,0-1 0,1 1 0,-1-1 0,0 1 0,1-1 0,-1 1 1,0 0-1,0-1 0,1 1 0,-1-1 0,0 1 0,0 0 0,0-1 1,0 1-1,0 0 0,0-1 0,0 1 0,0-1 0,0 1 0,-1 1 1,1-2 2,0 0 1,0 1-1,0-1 1,0 0 0,0 1-1,0-1 1,0 0-1,0 1 1,0-1 0,0 0-1,0 1 1,0-1-1,0 0 1,0 1 0,0-1-1,1 0 1,-1 1-1,0-1 1,0 0 0,0 0-1,0 1 1,1-1-1,-1 0 1,0 1 0,0-1-1,1 0 1,-1 0 0,0 0-1,0 1 1,1-1-1,-1 0 1,0 0 0,0 0-1,1 0 1,-1 1-1,1-1 1,17-1 529,19-11-163,-37 12-394,41-16-326,1 1-1,1 2 1,86-13-1,-89 22-97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18228,'11'15'1320,"-2"1"-1376,-1-1-304,5-3 768,1 0-304,2-4-144</inkml:trace>
  <inkml:trace contextRef="#ctx0" brushRef="#br0" timeOffset="1">19 425 16075,'-4'19'625,"-3"-17"-625,-1-15-8,18-15 416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16035,'18'1'1713,"6"1"-1225,10-2-200,4 0 752,12-2-528,4 1-72,1-2-288,-4 0-336,-6 0 1681,-5-1-1417,-21 3 72,-12 1 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14747,'26'2'1504,"7"-4"-1127,9-9-377,8-4 656,6-2-400,3-2-40,-4 2-232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14355,'15'-4'349,"-1"1"-1,1 0 1,0 1 0,0 1-1,0 1 1,23 1 0,3 0 251,-19-2-367,32 0 258,-50 1-449,1 1-1,0-1 1,-1 1-1,1 0 1,-1 0-1,0 1 0,1-1 1,5 4-1,-9-5-37,0 1-1,-1-1 1,1 1-1,0-1 1,-1 1-1,1 0 1,-1-1-1,1 1 1,-1-1-1,1 1 1,-1 0-1,0 0 1,1-1 0,-1 1-1,0 0 1,1 0-1,-1-1 1,0 1-1,0 0 1,0 0-1,0 0 1,0-1-1,0 1 1,0 0-1,0 0 1,0 0-1,0-1 1,0 1-1,0 0 1,0 0-1,-1 0 1,1-1-1,0 1 1,-1 0-1,1 0 1,-1-1-1,1 1 1,-1 0-1,0 0 1,-27 30 6,20-23 5,-93 109 15,11-13-99,76-90 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15019,'-6'8'395,"1"-1"1,0 1-1,1 0 0,0 0 1,-5 15-1,7-19-395,0 1 1,1 1 0,-1-1-1,1 0 1,0 0-1,1 0 1,0 1-1,-1-1 1,2 0-1,0 10 1,-1-14-8,1 0 0,-1 0 0,0 0-1,1-1 1,-1 1 0,1 0 0,-1-1 0,1 1 0,-1 0 0,1-1-1,-1 1 1,1-1 0,0 1 0,-1 0 0,1-1 0,0 0 0,-1 1-1,1-1 1,0 1 0,0-1 0,0 0 0,-1 0 0,1 1 0,1-1-1,27 0-130,-15-3 53,-1-1-1,15-5 1,95-48-221,-20 9 672,-101 47-345,33-10 231,-34 11-235,-1 0 0,1-1-1,-1 1 1,1 0-1,0 0 1,-1 0-1,1 0 1,-1 0-1,1 0 1,0 0-1,-1 0 1,1 0-1,-1 0 1,1 0-1,0 0 1,-1 1 0,1-1-1,-1 0 1,1 0-1,-1 1 1,1-1-1,0 0 1,-1 1-1,0-1 1,1 0-1,-1 1 1,1-1-1,-1 1 1,1-1-1,-1 1 1,0-1 0,1 1-1,-1-1 1,0 1-1,0-1 1,1 1-1,-1-1 1,0 1-1,0-1 1,0 1-1,0 0 1,1-1-1,-1 1 1,0-1-1,0 1 1,0 0 0,0-1-1,-1 1 1,1 0-1,0-1 1,0 1-1,-15 55 677,11-45-628,0 0 0,1 0 1,0 0-1,1 1 0,1-1 0,-1 21 1,2-31-64,0 0 0,0 0-1,0 0 1,0 0 0,0 0 0,0 0 0,0 0 0,1 0 0,-1 0 0,0-1 0,1 1-1,-1 0 1,1 0 0,-1 0 0,1 0 0,-1 0 0,1-1 0,-1 1 0,1 0 0,0 0 0,0-1-1,0 2 1,0-2-4,0 0 0,0 0 0,0 0 0,0 0 0,0 0 0,0 0 0,0 0 0,0 0 0,0 0 0,-1 0 0,1 0 0,0 0 0,0-1 0,0 1 0,0 0 0,0-1 0,0 1 0,1-2 0,4-2-10,1-1-1,-1 0 1,0 0 0,5-7-1,-10 11 16,21-20-32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12683,'3'-4'245,"-1"0"0,-1-1-1,1 1 1,0-1 0,-1 0 0,1-5 0,-2 9-215,0 0 0,0 0 0,0-1-1,0 1 1,0 0 0,-1 0 0,1 0-1,0 0 1,-1-1 0,1 1 0,0 0 0,-1 0-1,0 0 1,1 0 0,-1 0 0,0 0 0,1 0-1,-1 0 1,0 1 0,0-1 0,0 0 0,1 0-1,-1 0 1,0 1 0,0-1 0,0 1-1,0-1 1,-1 1 0,1-1 0,-1 0 0,-3 0 97,0 0 0,-1 0 1,1 0-1,0 0 0,0 1 0,-1 0 1,1 0-1,0 0 0,0 1 1,-1-1-1,1 1 0,0 1 1,0-1-1,0 1 0,-8 3 1,-1 2-90,1 0 0,0 1 0,0 0 0,-15 13 0,6-1-64,0 1 0,1 1 0,2 1 0,0 0 0,2 2 0,0 0 1,2 1-1,1 0 0,1 1 0,1 1 0,1 0 0,2 1 0,0 0 0,3 0 0,0 1 1,-2 33-1,8-55 26,0 1 1,0-1 0,1 1 0,0-1 0,0 1 0,1-1-1,0 1 1,0-1 0,7 14 0,-6-17 21,-1-1 1,1 0 0,-1 0-1,1-1 1,1 1-1,-1-1 1,0 1 0,1-1-1,0 0 1,-1 0-1,1-1 1,0 1 0,1-1-1,-1 0 1,0 0-1,1 0 1,-1-1 0,1 1-1,5 0 1,4 0 72,0-1 0,0 0 0,0-1 0,-1 0 0,1-1 1,0-1-1,0 0 0,0-1 0,-1 0 0,1-2 0,-1 1 0,17-9 0,-14 5 56,0-1-1,0 0 1,0-1-1,-1-1 1,-1 0-1,0-1 1,0-1-1,22-27 1,-32 35-154,0-1 0,0 1 0,-1-1 1,0 0-1,0 0 0,0 0 0,-1 0 0,0-1 0,0 1 0,-1-1 1,1 1-1,-1-1 0,-1 1 0,1-1 0,-1 0 0,0 1 0,-3-14 1,0 10-223,0-1 0,0 1 0,-1 0 0,-1 0 0,0 0 1,0 1-1,-1 0 0,0 0 0,-1 0 0,-8-9 0,3 5-27,-1 1 0,0 0-1,-1 0 1,-16-10 0,-11-3-606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14619,'-1'7'199,"1"0"-1,-1 0 1,0 0-1,0 0 1,-1 0-1,1 0 1,-2 0-1,1 0 1,-1-1-1,-6 12 1,-5 5 375,-26 33 0,16-24-40,-27 40-4,-70 95 367,120-166-937,0 0 0,1 0 0,-1 0 0,0-1 0,1 1-1,-1 0 1,0 0 0,0-1 0,1 1 0,-1-1 0,0 1-1,0-1 1,0 1 0,0-1 0,-1 1 0,2-1 1,-1 0 0,1 0 0,0 0 0,-1-1 0,1 1 0,0 0 0,0 0 0,-1 0 0,1 0 0,0-1 0,-1 1 0,1 0 0,0 0 0,0 0 0,0-1 0,-1 1 0,1 0 0,0 0 0,0-1 0,0 1 0,-1 0 0,1-1 0,0 1 0,0 0 0,0 0 0,0-1-1,0 1 1,0 0 0,0-1 0,0 1 0,-1-37-2166,2 26 2079,-2-47-1185,0-26-1185,5 30 4644,-4 54-2120,0 0 1,0 0-1,-1-1 1,1 1-1,0 0 0,0 0 1,0 0-1,1-1 1,-1 1-1,0 0 1,0 0-1,0 0 1,0-1-1,0 1 1,0 0-1,0 0 1,0 0-1,0-1 0,0 1 1,0 0-1,1 0 1,-1 0-1,0 0 1,0 0-1,0-1 1,0 1-1,0 0 1,1 0-1,-1 0 1,0 0-1,0 0 1,0 0-1,0 0 0,1 0 1,-1-1-1,0 1 1,0 0-1,1 0 1,6 6 550,6 16 250,-12-20-613,21 33 1108,32 40 1,13 20-766,-64-89-567,0-1 0,0 1 0,-1 0 0,1-1 0,-1 1 0,2 11 0,-4-17 1,0 0-1,0 0 0,0 1 1,0-1-1,0 0 0,0 0 1,0 0-1,0 0 0,0 0 1,0 1-1,0-1 0,0 0 1,0 0-1,0 0 0,0 0 1,0 0-1,0 1 0,-1-1 1,1 0-1,0 0 0,0 0 1,0 0-1,0 0 0,0 0 1,0 0-1,0 0 0,-1 0 1,1 1-1,0-1 0,0 0 1,0 0-1,0 0 0,0 0 1,0 0-1,-1 0 1,1 0-1,0 0 0,0 0 1,0 0-1,0 0 0,0 0 1,-1 0-1,1 0 0,0 0 1,0 0-1,0 0 0,0 0 1,0 0-1,-1 0 0,1 0 1,0-1-1,0 1 0,0 0 1,0 0-1,0 0 0,0 0 1,-1 0-1,1 0 0,0 0 1,0 0-1,0-1 0,0 1 1,-9-6-304,-19-20-42,-2 2 1,-1 0 0,-1 2-1,-1 1 1,-1 2-1,0 1 1,-51-18-1,74 32 315,8 3 61,5 1 33,15 4 77,60 6 1108,127 0 1,-204-10-1239,9 0 118,0 0 1,0 0-1,0 0 0,0-1 1,0-1-1,16-4 0,4-9 279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14691,'22'-2'1825,"3"-1"-1121,16-1-328,2 0 1472,7 1-1288,-2-1-152,0 1-520,-5 1-400,-13 1 448,-7 1-168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13499,'24'13'1744,"16"-2"-888,5-3-351,6-4 1327,5 0-1008,4-8-304,-1-3 32,-4-8-304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11915,'10'27'397,"-1"0"1,-1 1 0,-2 0 0,-1 0 0,3 51-1,-1-9-294,1-7-37,-2-5 3,23 96 0,-27-148-16,0 0-1,0-1 0,0 1 0,1-1 0,3 7 0,-5-11-33,-1-1 0,0 1 0,1-1 0,-1 1 0,1-1 0,-1 1 0,0-1-1,1 0 1,-1 1 0,1-1 0,0 1 0,-1-1 0,1 0 0,-1 0-1,1 1 1,-1-1 0,1 0 0,0 0 0,-1 0 0,1 0 0,0 1 0,0-1-1,0-1 8,0 1 0,0-1 0,0 1 0,0-1 0,0 1-1,0-1 1,-1 1 0,1-1 0,0 0 0,0 0-1,-1 1 1,1-1 0,0 0 0,-1 0 0,1 0 0,-1 0-1,1 0 1,0-2 0,8-17 285,-1-1 0,0 0-1,-2 0 1,-1-1 0,6-42 0,-1-112 338,-40-312-704,30 483 56,-1 1 8,1 0 1,-1 1-1,1-1 0,0 0 0,0 0 1,0 0-1,2-5 0,-2 8-6,1 0 0,0 0 0,-1 0-1,1 0 1,0 0 0,-1 0 0,1 1 0,0-1-1,0 0 1,0 0 0,0 1 0,0-1 0,-1 0-1,1 1 1,1-1 0,-1 1 0,0-1 0,0 1-1,0 0 1,0-1 0,0 1 0,0 0 0,0 0-1,0 0 1,1 0 0,-1 0 0,2 0 0,14-1 0,504-31 43,-401 18-389,-1-5 1,153-45 0,-238 53 203,-21 6 42,0 0 1,0 2-1,1-1 1,25-2 0,-38 6 93,-1 1 0,0-1 1,1 0-1,-1 0 0,0 0 1,0 0-1,1 1 0,-1-1 1,0 0-1,1 0 0,-1 1 1,0-1-1,0 0 0,1 0 1,-1 1-1,0-1 0,0 0 1,0 1-1,1-1 0,-1 0 1,0 1-1,0-1 0,0 0 1,0 1-1,0-1 0,0 0 1,0 1-1,0-1 0,0 1 1,0-1-1,0 0 0,0 1 1,0-1-1,0 0 1,0 1-1,0-1 0,0 0 1,0 1-1,-1-1 0,1 0 1,0 1-1,0-1 0,-1 1 1,-6 17-13,7-17 12,-9 16 64,2 2 0,1-1 0,0 1 0,-3 22 0,6-29-76,2 0 1,0 0 0,0 1 0,1-1-1,1 0 1,0 0 0,4 22 0,-4-32 8,-1 0 0,1 0 0,-1 0 1,1 0-1,0-1 0,-1 1 0,1 0 1,0 0-1,0-1 0,1 1 0,-1 0 1,0-1-1,0 1 0,1-1 0,-1 0 1,1 1-1,-1-1 0,4 2 0,14 5-76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11 396 15803,'-11'12'2280,"11"-12"-2248,1 0 0,-1 0 0,0 0 0,0 0 0,0 0 0,0 0 0,0 0 0,0 0 0,0 0 0,0 0 0,0 0 0,0 0 0,0 0 0,0 0 0,0 0 0,0 0 0,0 0 0,0 0 96,0 0-96,0 0 0,1 0 0,-1 0 0,0 0 0,0 0 0,0 0 0,0 0 0,0 0 0,0 0 0,0 0 0,0 0 0,0 0 0,0 1 0,0-1 0,0 0 0,0 0 0,0 0 0,0 0 0,0 0 0,0 0 0,0 0 0,0 0 0,0 0 0,0 0 0,0 0 0,0 0 0,0 0 0,22-18 820,251-301-284,-244 283-509,-27 34-60,21-26 18,-16 22-31,-10 16-47,-21 42-76,2 0 1,2 2-1,3 0 0,-14 80 0,30-129 99,-1 5-198,0 0 1,1 0 0,0 0-1,1 20 1,0-30 227,0 1-1,-1-1 1,1 1 0,0-1 0,0 0-1,0 1 1,0-1 0,0 1-1,0-1 1,0 1 0,0-1-1,1 0 1,-1 1 0,0-1-1,0 0 1,0 1 0,0-1 0,0 1-1,1-1 1,-1 0 0,0 1-1,0-1 1,1 0 0,-1 1-1,0-1 1,1 0 0,-1 0-1,0 1 1,0-1 0,1 0-1,-1 0 1,1 0 0,-1 1 0,0-1-1,1 0 1,-1 0 0,0 0-1,1 0 1,0 0 0,14-12-248,7-14-140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77 140 11026,'11'-13'236,"-1"0"1,0-1-1,-1 0 0,9-18 0,-16 29-244,11-27 603,-9 9 2566,-24 55-792,-9 20-2277,3 1 0,-22 67-1,41-98-90,0 0-1,1 1 0,2 0 0,1 0 1,0 1-1,2-1 0,4 48 0,-2-65-1,1 0-1,-1 0 0,1 0 0,1 0 1,0-1-1,0 1 0,0-1 0,7 12 1,-8-16-1,0-1 1,0 1-1,0 0 1,1-1-1,-1 1 1,0-1-1,1 0 1,0 0 0,-1 0-1,1 0 1,0 0-1,0-1 1,0 1-1,0-1 1,1 0-1,-1 0 1,0 0-1,0 0 1,1 0-1,-1-1 1,0 0-1,7 0 1,-3-1 1,1 0 0,-1-1 0,0 0 0,0 0-1,0-1 1,0 0 0,-1 0 0,1-1 0,-1 0 0,0 0 0,0 0 0,0-1 0,0 0 0,4-5-1,4-4 19,-1-1 0,-1 0 0,-1-1 0,12-20 0,-19 28 3,0 0 0,0 0 1,-1 0-1,0 0 0,-1 0 0,0-1 1,0 0-1,1-10 0,-3 16-13,0 1 0,0-1-1,0 0 1,0 1 0,0-1 0,0 1 0,-1-1-1,1 1 1,-1-1 0,0 0 0,0 1-1,0 0 1,0-1 0,0 1 0,0 0 0,-1-1-1,1 1 1,-1 0 0,1 0 0,-1 0-1,0 0 1,0 1 0,0-1 0,0 0 0,0 1-1,0-1 1,-1 1 0,1 0 0,0 0 0,-1 0-1,-3-1 1,0 0-15,0 2 0,0-1 0,0 1 0,0 0 0,0 0-1,1 0 1,-1 1 0,0 0 0,0 0 0,1 0 0,-1 1 0,-5 2 0,3-1 159,1 0 0,0 1 0,0 0-1,0 0 1,1 0 0,-1 1 0,1 0 0,-8 8 0,7-2-7,10-7 47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11 488 15347,'-10'17'1606,"10"-16"-910,1-4-86,17-30 781,146-245 1520,-58 86-640,-112 204-2153,1 1 0,1 0 0,-5 20-1,-4 13-216,0-8-56,-49 162-3604,58-174 2543,4-21 434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13627,'-9'10'125,"0"0"0,0 0 0,1 1 0,1 0 0,-1 1 0,2 0 0,-8 18 0,2-8 39,-62 142 206,66-144-302,1 2 0,1-1 0,1 1 1,1 0-1,1 0 0,0 23 0,3-42-47,0 1 0,0-1-1,0 0 1,1 1 0,-1-1 0,1 0 0,0 0 0,0 0-1,0 0 1,1 1 0,2 4 0,-3-7-3,1 1-1,-1 0 1,1-1 0,-1 0 0,1 1 0,-1-1-1,1 0 1,0 0 0,0 0 0,-1 0 0,1 0-1,0 0 1,0-1 0,0 1 0,0 0 0,0-1-1,0 0 1,0 1 0,0-1 0,0 0 0,3 0-1,3-1 52,1 0 0,-1-1 0,1 0 0,-1 0 0,0-1-1,1 0 1,-1-1 0,-1 0 0,1 0 0,-1 0 0,1-1-1,9-8 1,2-4 214,0 0-1,-1 0 0,17-23 1,-28 33-112,-2-1-1,1-1 1,-1 1-1,0-1 1,6-16 0,-10 24-133,-1-1 0,1 0 0,-1 1 0,1-1 0,-1 0 0,0 0 0,0 1 0,0-1 0,0 0 0,0 0 1,0 1-1,0-1 0,-1 0 0,1 1 0,-1-1 0,0-2 0,0 2-9,0 1 0,0 0-1,-1 0 1,1 0 0,0 0 0,0 0 0,-1 0-1,1 0 1,0 0 0,-1 0 0,1 1 0,-1-1-1,1 1 1,-1-1 0,1 1 0,-1 0-1,0-1 1,1 1 0,-1 0 0,1 0 0,-4 0-1,-6 1-88,1-1 0,0 2 0,-1-1 0,1 2 0,0-1 0,0 1 0,0 1-1,1 0 1,-1 0 0,1 1 0,0 0 0,-14 11 0,16-6-160,14-4-71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19948,'0'-10'-4081,"7"6"7698,3 0-2761,10 1-280,5-1-223,11-2 663,7 0-264,8-2-320,2 0-272,-1 1-816,-3 3-408,-15 1 840,-8 3-208,-26 6-153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17220,'9'6'1672,"7"-3"-1048,5 3-264,7-1 576,5 1-183,8-4-505,-2-2-568,5-3 352,-1-3-136,-3-1-184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11739,'33'84'2149,"56"105"1,60 70-1323,-128-220-859,-14-25 2,0 0-1,15 20 0,-22-34 32,0 1 0,0-1 1,0 0-1,0 0 0,1 0 0,-1 1 0,0-1 0,0 0 1,0 0-1,0 0 0,0 0 0,1 1 0,-1-1 1,0 0-1,0 0 0,0 0 0,1 0 0,-1 0 1,0 0-1,0 0 0,0 1 0,1-1 0,-1 0 1,0 0-1,0 0 0,0 0 0,1 0 0,-1 0 1,0 0-1,0 0 0,1 0 0,-1 0 0,0 0 1,0 0-1,0 0 0,1 0 0,-1 0 0,0-1 1,0 1-1,0 0 0,1 0 0,-1 0 0,0 0 1,0 0-1,0 0 0,1-1 0,-1 1 0,0 0 1,0 0-1,0 0 0,0 0 0,0-1 0,1 1 1,-1 0-1,0 0 0,0 0 0,0-1 0,0 1 1,3-17-18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 16948,'5'-1'419,"-4"1"-283,0 0-1,1 0 1,-1-1 0,1 1-1,-1 0 1,0 0-1,1 1 1,-1-1 0,0 0-1,1 0 1,-1 1-1,2 0 1,-3-1-104,1 1 1,-1 0-1,0 0 0,0 0 1,1-1-1,-1 1 0,0 0 1,0 0-1,0 0 1,0-1-1,0 1 0,0 0 1,0 0-1,0 0 0,0-1 1,0 1-1,0 0 0,-1 0 1,1 0-1,0-1 0,-1 1 1,1 0-1,0 0 1,-2 1-1,-14 32 691,-2 1-1,-37 51 1,11-19-668,-134 259-490,174-318 413,0 0-1,1 1 0,0-1 0,1 1 1,-3 13-1,5-20 24,-1 0-1,1 0 1,0 0 0,0 0-1,0 0 1,0 0 0,1 0 0,-1 0-1,1 0 1,-1 0 0,1 0-1,-1 0 1,1 0 0,0 0-1,0 0 1,0-1 0,0 1 0,1 0-1,-1-1 1,0 1 0,1 0-1,-1-1 1,1 0 0,-1 1-1,1-1 1,-1 0 0,1 0 0,0 0-1,0 0 1,3 1 0,2 0 24,-1 0-1,1-1 1,0 0 0,0 0 0,-1 0 0,1-1 0,0 0 0,0 0 0,11-3 0,8-1 96,28-10 1,36-14-986,125-58-1,-202 80 381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16748,'-10'32'1408,"-3"6"-968,2 8-184,1 6 400,0 4-104,4 0-432,0 1-368,8-3 272,2-3-64,4-8-168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14931,'1'-8'637,"-1"0"-1,1 0 0,1 0 0,-1 1 1,1-1-1,5-12 0,-5 60 809,-35 233-1142,8-98-239,26-168-60,3-10 2,5-11-8,40-139-43,-37 106 49,3 1 0,24-51-1,-37 92-6,1-1 1,0 2-1,0-1 0,1 0 0,-1 1 0,1-1 0,0 1 1,0 0-1,1 0 0,-1 1 0,1-1 0,0 1 0,5-3 1,-6 4-15,0 1 1,-1-1-1,1 1 1,0 0-1,0 0 1,0 0-1,0 1 1,0 0-1,0-1 1,1 1-1,-1 1 1,0-1-1,0 1 1,0-1-1,0 1 1,0 0-1,0 0 1,-1 1-1,7 2 1,-7-2-6,0-1 0,-1 1 0,1-1 0,-1 1 1,1 0-1,-1 0 0,0 0 0,0 0 0,1 0 0,-1 0 1,-1 1-1,1-1 0,0 1 0,-1 0 0,1-1 0,-1 1 0,0 0 1,0 0-1,0 0 0,0 0 0,0 0 0,-1 0 0,1 0 1,-1 0-1,0 0 0,0 0 0,0 0 0,0 0 0,-1 0 0,1 0 1,-1 0-1,0 0 0,-1 3 0,-1 2-2,0 0 0,0 0 0,-1 0 0,-1-1-1,1 0 1,-1 0 0,0 0 0,0-1 0,-1 1 0,-13 10 0,10-9 39,-2-1 1,1 0 0,-16 7-1,21-12-39,-1 1 0,1-1 0,0-1 0,-1 1 0,1-1-1,-1 0 1,1 0 0,-1 0 0,-10-1 0,16 0 0,-1 0 0,0 0 0,0 0 0,0 0 0,0 0 0,1 0 0,-1-1 1,0 1-1,0 0 0,0 0 0,1-1 0,-1 1 0,0 0 0,0-1 0,1 1 0,-1-1 0,0 1 0,1-1 1,-1 0-1,0 1 0,1-1 0,-1 1 0,1-1 0,-1 0 0,1 0 0,0 1 0,-1-1 0,1 0 0,0 0 1,-1 1-1,1-3 0,0 1-5,0 1 0,0-1 1,0 0-1,0 0 0,1 0 1,-1 0-1,1 0 0,-1 0 0,1 0 1,0 0-1,0 1 0,0-1 1,1-2-1,13-16-287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11266,'-2'0'2034,"1"0"-1780,0 0 0,0 0 1,0 0-1,0 0 0,0-1 0,0 1 1,0 0-1,0 0 0,0-1 0,0 1 1,0-1-1,0 1 0,0-1 1,0 1-1,0-1 0,0 0 0,0 1 1,0-1-1,1 0 0,-1 0 1,0 1-1,0-3 0,0 3-171,1-1-1,-1 0 1,0 0-1,1 1 1,-1-1-1,1 0 1,-1 1-1,0-1 1,0 0 0,1 1-1,-1-1 1,0 1-1,0 0 1,0-1-1,-1 0 1,-6 8-505,8-6 157,-1 1 1,0-1 0,0 0 0,0 0-1,0 0 1,0 0 0,0 0 0,-1 0 0,1 0-1,0 0 1,-1 0 0,-1 1 0,1-2 6,2 0 214,0 0-1,-1 1 1,1-1 0,0 0-1,-1 0 1,1 0-1,0 0 1,0 0 0,-1 0-1,1 1 1,0-1-1,0 0 1,-1 0 0,1 0-1,0 1 1,0-1-1,-1 0 1,1 0-1,0 1 1,0-1 0,0 0-1,-1 0 1,1 1-1,0-1 1,0 0 0,0 1-1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235 164 15459,'6'-24'4821,"-9"38"-3892,-34 144-244,-77 398-492,111-535-203,2-9-28,0 1 1,-1 0-1,-1-1 1,0 1-1,-1-1 1,-8 17-1,12-28 29,-1 0 0,1 0 1,-1 0-1,1 0 0,-1 0 0,0 0 0,0 0 1,1-1-1,-1 1 0,0 0 0,0-1 1,0 1-1,0-1 0,0 1 0,0-1 0,-2 2 1,3-2 1,-1 0 0,0 0 0,1 0 0,-1 0 1,0 0-1,1-1 0,-1 1 0,0 0 0,1 0 1,-1 0-1,0-1 0,1 1 0,-1 0 0,1 0 1,-1-1-1,1 1 0,-1-1 0,0 1 0,1 0 1,-1-1-1,-1-2-4,0 1 0,0-1 0,0 0-1,0 0 1,1 0 0,-1 0 0,1 0 0,-2-6 0,-1-6 35,1-1 0,1 0 0,0 0 1,1-1-1,1 1 0,0 0 0,5-26 0,29-113 22,-28 131-84,29-110-756,84-209 0,-114 332 788,1-1 0,0 1 0,0 0 0,1 1 0,1 0 0,0 0 0,0 0 0,18-15 0,-18 19 2,0 0 0,0 1-1,0 0 1,1 1 0,0 0 0,0 0-1,0 1 1,0 0 0,1 0-1,-1 1 1,19-2 0,-20 4-21,0-1 1,1 1 0,-1 1 0,0-1 0,0 1-1,0 1 1,0 0 0,0 0 0,14 6 0,-18-7 11,-1 1 1,1 0-1,-1 0 1,0 0-1,0 1 0,0-1 1,0 1-1,0 0 1,0-1-1,-1 1 1,0 0-1,1 1 0,-1-1 1,0 0-1,0 1 1,-1-1-1,1 1 1,-1-1-1,0 1 0,0 0 1,0 0-1,1 6 1,-2 1 38,0 1 0,-1-1 1,0 0-1,0 0 1,-1 0-1,-1 0 0,0-1 1,0 1-1,-1 0 0,0-1 1,-1 0-1,0 0 0,-1-1 1,0 1-1,0-1 0,-1 0 1,-14 13-1,8-8 87,-2-1-1,1 0 1,-2-2 0,0 1 0,0-2-1,-1 0 1,0-1 0,-1-1 0,-25 9-1,38-16-159,1 1-1,-1-1 0,0-1 1,1 1-1,-1-1 0,0 0 1,-6 0-1,10 0 24,0 0-1,0 0 0,0 0 1,-1-1-1,1 1 0,0 0 1,0-1-1,0 1 1,0 0-1,0-1 0,0 1 1,0-1-1,0 0 0,0 1 1,0-1-1,1 0 1,-1 1-1,0-1 0,0 0 1,1 0-1,-1 0 0,0 0 1,1 0-1,-1 0 1,1 0-1,-1 0 0,1 0 1,-1 0-1,1 0 1,0 0-1,0 0 0,-1 0 1,1 0-1,0 0 0,0-1 1,0-1-1,3-8-263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13635,'0'0'37,"0"0"0,0 0 0,0 0 0,0 0 0,1 0 0,-1-1 0,0 1 0,0 0 0,0 0 0,1 0 1,-1 0-1,0 0 0,0 0 0,0 0 0,1 0 0,-1 0 0,0 0 0,0 0 0,0 0 0,1 0 0,-1 0 0,0 0 0,0 0 0,0 0 0,1 0 0,-1 0 0,0 1 0,0-1 0,0 0 1,0 0-1,1 0 0,-1 0 0,0 0 0,0 0 0,0 0 0,0 1 0,0-1 0,1 0 0,-1 0 0,0 0 0,0 0 0,0 1 0,0-1 0,0 0 0,0 0 0,0 0 0,0 1 0,0-1 1,-2 14 556,-12 18 145,-199 323 900,195-333-1571,12-19-22,5-14-2,7-15-8,1-1-1,1 1 1,14-27 0,1-7-7,-12 25-21,-5 16-22,1 0 1,10-21-1,-17 40 12,0 0 0,0 0 0,0 0 0,0 0 0,0-1 0,0 1 0,0 0 0,0 0 0,0 0 0,0 0 0,0 0 0,0 0 0,0-1 0,1 1 0,-1 0 0,0 0 0,0 0 0,0 0 0,0 0 0,0 0 0,0 0 0,1 0 0,-1 0 0,0 0 0,0-1 0,0 1 0,0 0 0,0 0-1,0 0 1,1 0 0,-1 0 0,0 0 0,0 0 0,0 0 0,0 0 0,0 0 0,1 0 0,-1 0 0,0 0 0,0 0 0,0 0 0,0 1 0,0-1 0,1 0 0,-1 0 0,0 0 0,0 0 0,0 0 0,0 0 0,0 0 0,0 0 0,0 0 0,1 0 0,-1 1 0,0-1 0,0 0 0,0 0 0,0 0 0,0 0 0,0 0 0,0 0 0,0 1 0,0-1 0,0 0 0,0 0 0,0 0 0,0 0 0,0 1 0,3 8-48,5 43-290,2-1-1,3 0 1,21 56 0,-55-187-863,-10 5 1162,28 68 85,0 1 1,-1 0-1,0-1 1,0 1-1,-1 1 1,1-1-1,-1 1 1,-11-9-1,8 10 158,8 10-48,12 10 6,-3-8-131,1 0 0,1-1-1,-1-1 1,1 0 0,0 0-1,1-1 1,-1-1 0,1 0-1,0 0 1,0-1 0,0-1-1,1 0 1,-1-1 0,0 0-1,15-1 1,-4-1 50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13323,'5'3'1616,"9"-2"-768,5 1-304,6-1 1209,14 2-729,10-3-256,4 0-32,6-1-392,-5-2-440,-2 1 577,-5 1-425,-23 2-56,-17 1-40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15275,'11'0'1569,"15"1"-905,10-1-248,9-1 480,3-3-104,4 1-600,-2-3 96,-7 5-136,-6 1-144,-15 0-176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16075,'1'-6'261,"0"0"-1,0 0 0,0 1 0,1-1 0,0 0 0,0 1 0,0 0 0,0-1 0,1 1 0,0 0 1,0 0-1,1 0 0,-1 1 0,1-1 0,0 1 0,0 0 0,1 0 0,5-4 0,1 0-11,1-1 0,0 2 0,0 0 0,1 0 0,0 1 0,19-6 0,-27 11-239,-1-1 0,0 1 0,1 1 0,-1-1 0,0 1 0,1-1 1,-1 1-1,7 1 0,-10-1-11,0 0 0,0 1-1,0-1 1,0 0 0,0 1 0,0-1 0,0 1 0,0-1 0,0 1-1,0-1 1,-1 1 0,1 0 0,0-1 0,0 1 0,0 0-1,-1 0 1,1 0 0,0-1 0,-1 1 0,1 0 0,-1 0-1,1 0 1,-1 0 0,0 0 0,1 0 0,-1 0 0,0 0 0,0 0-1,1 0 1,-1 0 0,0 0 0,0 0 0,0 0 0,0 0-1,0 0 1,-1 1 0,1-1 0,0 0 0,0 0 0,-2 1 0,0 7-8,-1-1 0,0-1 0,0 1 0,-1 0 0,0-1 0,-5 8 0,-35 44-14,20-29 11,-1 3 11,-30 42 13,49-66-9,0 1 0,1-1 0,0 1 0,1 1-1,-6 20 1,9-29-34,1 0-1,-1 1 1,1-1 0,0 0-1,0 0 1,-1 1 0,2-1-1,-1 0 1,0 0 0,0 1-1,1-1 1,-1 0-1,1 0 1,0 0 0,0 0-1,-1 1 1,1-1 0,1 0-1,-1-1 1,0 1 0,0 0-1,2 2 1,1-2 6,-1 1-1,0-1 1,0 0 0,1 0 0,-1 0 0,1 0 0,0-1 0,-1 1-1,1-1 1,0 0 0,6 1 0,9 0-1,1-1 0,-1-1 0,38-4 0,-56 4 25,47-6-216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 15291,'-1'-2'50,"0"1"-1,0 0 1,0 0-1,0 0 1,0 0-1,-1 0 1,1 0 0,0 0-1,0 1 1,0-1-1,-1 0 1,1 0-1,-1 1 1,1-1-1,0 1 1,-1 0-1,1-1 1,-1 1-1,1 0 1,-1 0-1,1 0 1,-1 0 0,1 0-1,-3 0 1,1 1-7,0 0 1,0 0 0,0 1 0,0-1-1,0 1 1,0-1 0,0 1 0,0 0-1,0 0 1,-3 4 0,-3 3 0,1 0-1,0 1 1,0 0-1,-11 20 1,11-14-70,0 1-1,-11 31 1,18-43 7,-1 1 0,1-1 0,0 0 0,0 0 0,0 1 0,1-1 0,0 0 0,0 1 0,0-1 0,1 0 0,-1 1 0,1-1 0,1 0 0,1 6 0,-2-9 21,0 0 0,1 0 1,-1 0-1,1 0 0,-1-1 0,1 1 1,-1-1-1,1 1 0,0-1 0,0 1 0,0-1 1,0 0-1,0 0 0,0 0 0,0 0 1,0 0-1,0-1 0,0 1 0,0-1 1,1 1-1,-1-1 0,0 0 0,0 1 1,1-1-1,-1-1 0,0 1 0,0 0 0,1 0 1,-1-1-1,0 1 0,3-2 0,3 0 82,0-1-1,0 0 1,-1 0-1,1-1 0,-1 0 1,0 0-1,9-8 1,-7 5 114,-1-1 0,0 0 0,-1 0 0,1-1 0,-2 0 0,1 0 0,9-20 0,-13 23-96,-1 1 0,1-1 0,-1 0 0,-1 0 0,1 0 0,-1 0 0,0 0 0,0 0 0,-1 0 0,0 0 1,0 0-1,0 0 0,-1-1 0,1 1 0,-2 0 0,-1-7 0,2 12-155,1-1 0,-1 0-1,0 1 1,0-1 0,0 0 0,0 1-1,0-1 1,-1 1 0,1 0-1,0-1 1,-1 1 0,1 0 0,0 0-1,-1 0 1,0 0 0,1 0 0,-1 0-1,0 0 1,1 0 0,-1 1 0,0-1-1,0 1 1,0-1 0,1 1-1,-1 0 1,0 0 0,0 0 0,0 0-1,0 0 1,0 0 0,1 0 0,-1 0-1,0 1 1,0-1 0,0 1-1,1 0 1,-1-1 0,0 1 0,0 0-1,1 0 1,-1 0 0,1 0 0,-1 0-1,1 0 1,-1 1 0,1-1 0,0 0-1,0 1 1,0-1 0,0 1-1,-2 2 1,1 3-584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12795,'-1'1'52,"0"-1"0,0 0 0,0 1 0,0-1 0,0 1 0,0 0 0,1-1 0,-1 1 0,0-1 0,0 1 0,0 0 0,1 0 0,-1 0 0,1-1 0,-1 1 0,0 0 0,1 0 0,0 0 0,-1 0 0,1 0 0,-1 0 0,1 0 0,0 0 0,0 0 0,0 0 0,0 0 0,-1 0 0,1 0 0,1 0 0,-1 0 0,0 0 0,0 0 0,0 0 0,0 0 0,1 0 0,-1 0 0,0 0 0,2 2 0,-2-2 19,1 0 0,-1 1 0,1-1 0,0 0 0,0 1 0,0-1 0,0 0 0,0 0 0,0 0 0,0 0 0,0 0 0,0 0 0,1 0 0,-1 0 0,0 0 0,1 0 0,-1-1 0,0 1 0,1-1 0,-1 1 0,1-1 0,-1 1 0,1-1 0,-1 0 0,4 0 0,-3 0 15,0-1 0,-1 1 0,1-1 0,0 0 0,-1 0 0,1 0 0,0 0-1,-1 0 1,1 0 0,-1 0 0,1-1 0,-1 1 0,0-1 0,2-1 0,18-26 474,-17 21-394,13-21 68,-2 0 1,-1-1-1,-1-1 1,11-42-1,-7 21-202,-17 52-32,0-1-1,0 1 1,0-1-1,1 1 0,-1-1 1,0 1-1,0-1 1,0 1-1,1-1 1,-1 1-1,0 0 0,0-1 1,1 1-1,-1-1 1,0 1-1,1 0 1,-1-1-1,1 1 1,-1-1-1,1 1 0,-1 0 1,0 0-1,1-1 1,-1 1-1,1 0 1,-1 0-1,1 0 0,-1 0 1,1-1-1,-1 1 1,1 0-1,-1 0 1,1 0-1,0 0 1,-1 0-1,1 0 0,-1 0 1,1 0-1,-1 1 1,1-1-1,-1 0 1,1 0-1,-1 0 0,1 0 1,-1 1-1,1-1 1,-1 0-1,0 1 1,2 0-1,21 22-31,-17-16 2,124 124-903,-90-95 792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42 12107,'0'-4'557,"0"1"0,0 0 0,-1-1 0,1 1 1,-1 0-1,1 0 0,-3-6 0,3 8-470,-1 1 0,1-1 0,-1 0 0,1 1-1,-1-1 1,1 1 0,-1-1 0,0 1 0,1-1-1,-1 1 1,1-1 0,-1 1 0,0 0 0,1-1-1,-1 1 1,0 0 0,0-1 0,1 1 0,-1 0-1,0 0 1,0 0 0,1 0 0,-1 0 0,0 0-1,0 0 1,1 0 0,-1 0 0,0 0 0,0 0-1,1 1 1,-1-1 0,0 0 0,0 0 0,1 1-1,-1-1 1,0 0 0,1 1 0,-1-1 0,0 2-1,-5 1 45,1 0-1,0 1 0,0 0 0,0 0 1,1 0-1,-1 1 0,-6 8 0,-24 40-18,32-48-95,-7 10-30,1 1-1,1 0 1,1 1-1,0-1 1,1 2-1,1-1 1,1 0 0,0 1-1,1 0 1,-1 29-1,4-44 8,0-1 0,0 1 0,0-1 0,0 1 0,0-1 1,1 1-1,-1-1 0,1 1 0,0-1 0,0 0 0,-1 1 0,1-1 0,1 0 0,-1 1 0,0-1 0,1 0 0,-1 0 0,1 0 0,-1 0 0,1-1 0,0 1 0,0 0 1,0-1-1,0 1 0,0-1 0,0 1 0,0-1 0,1 0 0,-1 0 0,0 0 0,1-1 0,-1 1 0,1 0 0,4 0 0,-1-1 0,1 0 0,0 0-1,0-1 1,-1 0-1,1 0 1,0-1 0,-1 0-1,1 0 1,-1 0 0,0-1-1,12-6 1,-6 1 52,-1 0 0,1 0 1,-1-2-1,-1 1 0,0-1 0,0-1 0,-1 0 0,0 0 1,10-18-1,-14 21 3,-1 0 0,0 0 1,0 0-1,-1-1 0,0 1 1,0-1-1,-1 0 0,0 0 1,-1 0-1,0 0 0,0 0 1,-1 0-1,0 0 0,-1 0 1,-3-17-1,3 23-76,1-1-1,-1 1 1,0 0 0,-1 0-1,1 0 1,0 0-1,-1 0 1,0 0 0,0 0-1,0 0 1,0 1 0,0-1-1,0 1 1,-1-1-1,1 1 1,-1 0 0,0 0-1,1 0 1,-1 0 0,0 1-1,0-1 1,0 1-1,0-1 1,-1 1 0,1 0-1,0 1 1,0-1 0,-5 0-1,3 1-33,0 0 0,0 0-1,0 1 1,0 0 0,0 0 0,0 0-1,0 1 1,1-1 0,-1 1 0,0 0-1,1 1 1,-1-1 0,1 1 0,0 0-1,0 0 1,0 0 0,0 0 0,-4 5-1,-10 14-378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15667,'-5'-1'913,"5"-1"-913,2 2-16,1-1 112,1 1-88,2 0-40,-3 0-32,-2 0-233,3 1 2802,-5-2-2057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 16339,'-3'-1'144,"0"0"0,0 0 0,0 0-1,0 0 1,0 1 0,0 0 0,-1 0-1,1 0 1,0 0 0,0 0 0,0 0-1,0 1 1,0-1 0,0 1 0,0 0-1,0 0 1,0 0 0,0 1 0,0-1-1,0 0 1,1 1 0,-1 0 0,-2 2-1,-7 5 35,1 1-1,0 0 0,-15 18 0,9-8-195,1 0 0,-17 30 0,27-40-21,1 0 1,-1 1-1,2-1 0,0 1 1,0 0-1,1 0 1,-3 20-1,6-29 32,-1 0 1,1 0-1,0 0 1,0 0-1,0 0 1,1-1-1,-1 1 1,0 0-1,1 0 1,-1 0-1,1-1 1,0 1-1,-1 0 1,1 0-1,0-1 1,0 1-1,0-1 1,0 1-1,0-1 1,1 1-1,-1-1 1,0 0-1,3 2 1,-2-2 7,0 1 0,0-1 0,1 0-1,-1-1 1,0 1 0,1 0 0,-1-1 0,1 1 0,-1-1 0,1 0 0,-1 1 0,1-1-1,-1-1 1,1 1 0,-1 0 0,1-1 0,2 0 0,4-2 81,1-1 0,-1 0-1,0-1 1,0 0 0,0 0 0,0-1 0,-1 0 0,0-1-1,0 1 1,-1-2 0,0 1 0,0-1 0,-1 0 0,0 0-1,0-1 1,-1 0 0,0 0 0,-1 0 0,0 0 0,0-1-1,-1 0 1,0 1 0,-1-1 0,2-17 0,-4 21-71,0 1 1,0-1 0,-1 0 0,0 1-1,0-1 1,-1 1 0,1-1 0,-1 1-1,0 0 1,-1 0 0,1 0 0,-1 0-1,0 0 1,0 1 0,-5-5-1,7 7-98,-1 0 0,0 0 0,0 0 0,0 0 0,-1 0 0,1 1 0,0-1 0,-1 1 0,1 0 0,-1-1-1,1 1 1,-1 1 0,0-1 0,1 0 0,-1 0 0,0 1 0,1 0 0,-1-1 0,0 1 0,0 0 0,1 0-1,-1 1 1,0-1 0,0 1 0,1-1 0,-1 1 0,0 0 0,1 0 0,-1 0 0,1 0 0,-5 3-1,4-2 4,1-1-1,0 0 1,-1 1-1,1 0 1,0-1-1,0 1 0,0 0 1,0 0-1,1 0 1,-1 0-1,0 1 0,1-1 1,0 0-1,-1 1 1,1-1-1,0 1 0,0-1 1,0 1-1,1 0 1,-1-1-1,1 1 0,-1 3 1,4 15-528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11074,'0'0'421,"-1"0"-1,0 1 1,0-1-1,0 0 0,0 0 1,0 1-1,0-1 1,1 0-1,-1 1 0,0-1 1,0 1-1,1-1 1,-1 1-1,0-1 0,0 2 1,-12 15 1555,-6 25-2556,16-35 1159,-4 10-530,0 1-1,-4 22 1,10-33-46,-1 1-1,1 0 1,0 0-1,1-1 1,0 1 0,0 0-1,1 0 1,1 7 0,-1-12 7,-1-1 1,1 0 0,-1 0-1,1 0 1,0 0-1,0 0 1,0 0 0,0 0-1,0-1 1,0 1 0,0 0-1,1-1 1,-1 1 0,1 0-1,-1-1 1,1 0-1,0 1 1,-1-1 0,1 0-1,0 0 1,0 0 0,0 0-1,0 0 1,0 0 0,0-1-1,0 1 1,0-1 0,0 1-1,0-1 1,0 0-1,0 0 1,1 0 0,-1 0-1,0 0 1,0 0 0,0 0-1,0-1 1,3 0 0,2-1 66,-1 0 0,1-1 1,-1 1-1,0-1 0,0 0 1,-1-1-1,1 1 0,-1-1 1,1 0-1,-1-1 0,5-5 1,-4 3 16,-1 0 0,-1-1 1,1 1-1,-1-1 1,0 0-1,-1 0 0,0 0 1,-1 0-1,1 0 1,-1-1-1,-1 1 0,0-1 1,0 0-1,0 1 1,-1-1-1,-1 0 0,1 1 1,-2-1-1,1 0 0,-1 1 1,0-1-1,-5-10 1,6 17-158,0 0 1,0-1 0,-1 1-1,1 0 1,-1 0 0,0 0-1,1 0 1,-1 0-1,0 0 1,0 0 0,0 1-1,-1-1 1,1 1 0,0-1-1,-1 1 1,1 0 0,0 0-1,-1 0 1,1 0 0,-1 1-1,0-1 1,1 1 0,-1-1-1,1 1 1,-1 0-1,0 0 1,1 0 0,-1 0-1,0 1 1,1-1 0,-1 1-1,1-1 1,-1 1 0,1 0-1,-1 0 1,-2 2 0,-9 5-463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13859,'2'-3'2088,"-1"3"-1247,-1 2-377,0 6 2080,0 9-1728,-1 5-207,-1 7-321,1 2-112,1 9-152,0 5-80,0-2-224,0 0-113,1-9-271,-1-4-152,0-7 2184,0-6-1520,-4-12-72,0-5 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16540,'0'-1'1216,"8"1"-848,7 0-128,5 1 504,6 1-232,8-2-160,5-2-56,2-4-272,1 1-264,-6-5 248,-5-3-40,-12 0-152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16436,'14'-11'1109,"2"1"1,-1 1 0,31-14 0,-42 22-1030,0-1 1,1 1-1,-1-1 0,1 1 1,-1 1-1,1-1 0,0 1 1,-1-1-1,1 1 0,0 0 1,-1 1-1,1-1 0,-1 1 1,1 0-1,-1 0 0,1 1 1,-1-1-1,0 1 0,1 0 1,5 4-1,-8-5-85,-1 0 1,1 0-1,-1 0 0,0 0 1,1 0-1,-1 0 0,0 1 1,0-1-1,0 0 0,0 1 0,0-1 1,0 1-1,0 0 0,0-1 1,-1 1-1,1 0 0,-1-1 1,1 1-1,-1 0 0,1 0 0,-1-1 1,0 1-1,0 0 0,0 0 1,0-1-1,0 1 0,0 0 1,-1 0-1,1-1 0,-1 1 0,1 0 1,-1 0-1,0-1 0,1 1 1,-1-1-1,0 1 0,0-1 1,-2 3-1,-2 3-73,0-1 0,0 0 1,0 0-1,-1-1 0,0 0 0,0 0 0,-10 6 1,16-7-493,10 0 206,21 7 20,-2-1 121,-23-7 206,0 1 0,0-1 0,0 1 0,-1 0 0,1 0 0,-1 1 0,0 0 0,0 0-1,0 0 1,-1 1 0,0-1 0,0 1 0,0 0 0,-1 0 0,6 13 0,-8-16 24,0 1 0,0-1 0,0 1 1,0-1-1,-1 1 0,0-1 0,1 1 0,-1-1 1,0 1-1,-1 0 0,1-1 0,-1 1 0,1-1 1,-1 1-1,0-1 0,0 0 0,-1 1 0,1-1 1,-1 0-1,0 0 0,1 0 0,-1 0 0,-1 0 1,1 0-1,0 0 0,-1-1 0,1 1 0,-1-1 1,0 0-1,0 0 0,0 0 0,-5 3 0,-7 3 113,-1-1 1,-1 0-1,1-1 0,-1-1 0,0 0 0,0-2 0,-1 0 1,1 0-1,-19-1 0,35-2-126,0 0 1,-1 0-1,1 0 0,0 0 0,-1 0 1,1-1-1,0 1 0,-1 0 1,1-1-1,0 1 0,0-1 1,-1 1-1,1-1 0,0 1 0,0-1 1,-2-1-1,2 1 35,1 0-1,0 1 1,-1-1 0,1 0-1,-1 0 1,1 0 0,0 1-1,-1-1 1,1 0 0,0 0-1,0 0 1,0 0 0,0 1-1,0-1 1,0 0 0,0 0-1,0 0 1,0 0 0,0-1-1,2-4 61,0 1-1,0-1 0,1 0 1,0 1-1,5-9 1,-7 13-125,17-30 152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15195,'5'-3'352,"1"-1"0,-1 1 0,1 0 1,0 1-1,0-1 0,0 1 0,0 0 0,0 1 0,0 0 0,1-1 0,-1 2 0,0-1 0,1 1 0,-1 0 0,0 0 0,9 2 1,-13-1-330,-1 0 1,0-1 0,1 1 0,-1 0-1,0 0 1,0 0 0,1 0 0,-1 0 0,0 1-1,0-1 1,0 0 0,0 0 0,0 1-1,-1-1 1,1 0 0,0 1 0,-1-1 0,1 1-1,-1-1 1,1 1 0,-1-1 0,0 1-1,1-1 1,-1 1 0,0 0 0,0-1 0,0 1-1,0-1 1,0 1 0,-1-1 0,1 1-1,0 0 1,-2 2 0,-1 6-21,0 0 0,0 0 0,-9 16 0,-19 35 22,10-20 2,-18 49 1,37-87-27,1 1 1,0 0-1,0 0 0,0 0 1,0 0-1,1 0 1,0 0-1,0 0 1,0 5-1,0-8-10,0 0-1,1 1 1,-1-1-1,1 0 1,-1 0-1,1 0 1,-1 1-1,1-1 1,0 0-1,-1 0 1,1 0-1,0 0 1,0 0-1,0 0 1,0-1-1,0 1 1,0 0-1,0 0 1,0-1-1,0 1 1,0-1-1,0 1 1,1-1-1,-1 1 1,0-1-1,0 1 1,1-1-1,-1 0 1,0 0-1,0 0 1,1 0-1,0 0 1,9 0-232,-1 0 0,0-1 0,0-1 1,1 1-1,-1-2 0,0 1 0,17-8 0,-5 0-85,-1 0-1,27-18 1,-5-1-266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38 14515,'0'-1'93,"0"1"0,-1-1 0,1 0 0,0 1 0,-1-1 0,1 0 0,0 1 0,-1-1 0,1 1-1,-1-1 1,1 1 0,-1-1 0,1 1 0,-1-1 0,1 1 0,-1-1 0,0 1 0,1 0 0,-1-1 0,0 1 0,1 0 0,-1 0 0,0-1 0,1 1-1,-1 0 1,0 0 0,-1 0 0,1 0 22,-1 1 0,1-1 0,0 1 1,-1-1-1,1 1 0,0 0 0,0-1 0,-1 1 0,1 0 0,0 0 0,0 0 0,0 0 0,-1 2 0,-2 2 108,0 0 1,0 0-1,1 1 0,0-1 0,-4 10 0,3-5-188,2 1-1,-1-1 1,1 0 0,1 0 0,0 1-1,0-1 1,2 18 0,-1-24-36,0-1 0,1 1 1,-1-1-1,1 1 0,0-1 0,0 1 1,0-1-1,0 1 0,0-1 0,1 0 1,-1 1-1,1-1 0,0 0 0,0 0 1,1-1-1,-1 1 0,0 0 1,1-1-1,-1 1 0,1-1 0,0 0 1,0 0-1,0 0 0,0 0 0,6 2 1,-7-3 7,1-1 0,-1 0 0,0 0 0,0 0 0,1 0 0,-1 0-1,0-1 1,0 1 0,1 0 0,-1-1 0,0 0 0,0 1 0,0-1 0,0 0 0,0 0 0,0-1 0,0 1 0,0 0 0,0 0 0,-1-1 0,1 1 0,0-1 0,-1 0 0,1 1 0,-1-1 0,2-4 0,3-1 57,-1-1 0,-1-1 0,1 1 0,-1 0 0,2-11 0,-2 7 32,0 0 1,-2 0 0,0-1-1,1-14 1,-2 22-65,-1 0 0,0 0 1,-1-1-1,1 1 0,-1 0 1,0 0-1,0-1 0,0 1 0,-1 0 1,0 0-1,0 0 0,-4-6 1,5 9-66,-1 0 1,1 1-1,-1-1 1,1 0-1,-1 1 1,0 0-1,1-1 1,-1 1 0,0 0-1,0 0 1,0 0-1,0 0 1,0 0-1,0 0 1,0 1-1,-1-1 1,1 1-1,0-1 1,0 1-1,0 0 1,-1 0 0,1 0-1,0 0 1,0 0-1,0 1 1,-1-1-1,1 1 1,0-1-1,0 1 1,0 0-1,0 0 1,-3 1 0,-4 3 44,1-1 1,0 1 0,1 0 0,-1 0 0,1 1-1,-10 11 1,6-3-180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12123,'1'-6'2891,"-8"7"-1125,-11 7-82,11-3-1593,0 1-1,0-1 1,1 2 0,0-1-1,0 1 1,0 0 0,1 0-1,0 0 1,1 1 0,-1-1 0,1 1-1,1 1 1,0-1 0,0 0-1,0 1 1,1-1 0,1 1-1,-1 0 1,1-1 0,1 1-1,0 11 1,0-18-79,0 1 0,1-1 0,-1 1 0,1-1 0,0 1 0,-1-1 0,1 0 0,0 1 0,1-1 0,-1 0 0,0 0 0,1 0 0,-1 0 0,1 0 0,-1 0 0,1 0 0,0 0 0,3 2 0,-2-3 3,0 1 0,0-1 0,1 1 0,-1-1 0,0 0 0,1 0 1,-1 0-1,0-1 0,1 1 0,-1-1 0,1 0 0,3 0 0,4-1 33,-1-1 1,1 0-1,-1 0 1,0-1-1,1 0 0,-1-1 1,17-8-1,-8 1 149,33-24 0,-46 31-135,0-1 0,-1-1 0,1 1-1,-1-1 1,0 0 0,0 0 0,-1-1 0,7-12 0,-10 17-53,0 1 0,0-1 1,0 0-1,-1 0 0,1 0 1,-1 0-1,1 0 0,-1 0 1,0 0-1,0 0 0,0 0 1,0 0-1,0 0 0,0 0 1,-1 0-1,1 0 0,-1 0 1,1 0-1,-1 0 0,0 0 1,1 0-1,-3-3 0,1 3-62,-1-1-1,1 0 1,-1 1-1,0-1 1,0 1 0,0 0-1,0 0 1,0 0-1,0 0 1,-1 1-1,-5-3 1,-5 0-185,0 0 1,-1 1-1,0 0 1,1 1-1,-19 0 0,-4 4-202,4 3-116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15211,'-14'43'401,"1"1"-1,3 0 1,1 1-1,2 1 1,3-1-1,0 56 1,6-88-123,1-11 359,-2-4-572,-1 1 1,1-1 0,0 1-1,-1 0 1,1-1 0,-1 0-1,0 1 1,1-1 0,-1 1-1,0-1 1,0-1 0,21-417 1390,-20 408-1509,2 9-1,5 16-38,-1 1 64,-4-9 12,1 0-1,0 0 1,-1 0-1,2-1 1,-1 1 0,0-1-1,1 0 1,0 0-1,0-1 1,0 1 0,0-1-1,7 3 1,-9-5 12,0 0 0,0-1 0,1 1-1,-1-1 1,0 1 0,0-1 0,0 0 0,0 0 0,0 0 0,1-1 0,-1 1 0,0-1 0,0 1 0,0-1 0,0 0 0,0 0 0,0-1 0,0 1 0,-1-1 0,1 1 0,0-1 0,-1 0 0,1 0-1,4-4 1,-1-1 8,0 0 0,-1 0 0,0-1 0,0 0 0,5-9 0,8-14 36,-17 31-40,-1 0 0,0 0 0,0 0 0,0 0 0,0 0 0,0-1 0,0 1 0,0 0 0,0 0 0,0 0-1,0 0 1,0 0 0,0 0 0,0 0 0,0 0 0,0 0 0,0 0 0,0 0 0,0-1 0,1 1-1,-1 0 1,0 0 0,0 0 0,0 0 0,0 0 0,0 0 0,0 0 0,0 0 0,0 0 0,1 0 0,-1 0-1,0 0 1,0 0 0,0 0 0,0 0 0,0 0 0,0 0 0,0 0 0,0 0 0,1 0 0,-1 0 0,0 0-1,0 0 1,0 0 0,0 0 0,0 0 0,0 0 0,0 1 0,0-1 0,0 0 0,0 0 0,1 0 0,-1 0-1,0 0 1,0 0 0,0 0 0,0 0 0,0 0 0,0 0 0,0 0 0,0 1 0,0-1 0,2 11-7,-3 12-3,-6 52-45,1-31-176,2 1 0,4 88 0,1-127-48,0 0 0,0 0 0,0 0 0,1 0-1,4 10 1,-6-15 211,1 0 0,-1 0 0,1 0 0,-1 0 0,1 0 0,0 0 0,0 0 0,-1 0 0,1 0 0,0 0 0,0 0 0,0-1 0,0 1 0,0 0 0,0 0 0,0-1 0,0 1 0,0-1 0,0 1 0,0-1 0,1 1 0,-1-1 0,0 0 0,0 0 0,0 1 0,1-1 0,-1 0 0,0 0 0,0 0 0,1 0 0,-1-1 0,0 1 0,0 0 0,2-1 0,14-8-792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15675,'455'-73'4899,"-143"21"-4124,-125 23-3585,-186 29 2770,-1 0 1,1 0 0,-1 0-1,1 0 1,-1 0-1,1 0 1,-1 0 0,1 0-1,-1-1 1,0 1 0,1 0-1,-1 0 1,1 0 0,-1-1-1,1 1 1,-1 0 0,0 0-1,1-1 1,-1 1-1,0 0 1,1-1 0,-1 1-1,0 0 1,1-1 0,-1 1-1,0-1 1,0 1 0,1 0-1,-1-1 1,0 1 0,0-1-1,0 1 1,0-1-1,0 1 1,1-1 0,-1 1-1,0-1 1,0 1 0,0-1-1,0 0 1,-5-3-362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 14875,'17'-7'919,"-11"4"-622,0 0 1,1 0-1,-1 1 1,1 0-1,0 0 0,11-1 1,-17 3-256,-1 0 0,0 0 1,1 0-1,-1 0 0,1 0 0,-1 0 0,1 0 1,-1 0-1,0 0 0,1 0 0,-1 1 1,1-1-1,-1 0 0,0 0 0,1 0 1,-1 0-1,0 1 0,1-1 0,-1 0 0,0 0 1,1 1-1,-1-1 0,0 0 0,1 1 1,-1-1-1,0 0 0,0 1 0,1-1 1,-1 0-1,0 1 0,0-1 0,0 0 1,0 1-1,1-1 0,-1 1 0,0-1 0,0 0 1,0 1-1,0-1 0,0 1 0,0-1 1,0 0-1,0 1 0,0-1 0,0 1 1,0-1-1,0 0 0,-1 1 0,1-1 0,0 1 1,-11 19 707,-89 94 213,64-76-968,2 2 0,-32 46-1,62-80-9,0 1 0,1 0-1,-1 0 1,1 0 0,-4 13 0,7-19 11,0 0 0,0 1 0,-1-1 0,1 0 1,0 0-1,0 0 0,0 0 0,0 0 0,1 1 1,-1-1-1,0 0 0,0 0 0,1 0 0,-1 0 1,1 0-1,-1 0 0,1 0 0,0 2 0,0-2 0,0 0-1,1 0 0,-1-1 1,0 1-1,0 0 0,1-1 1,-1 1-1,0-1 0,1 1 1,-1-1-1,0 0 0,1 1 1,-1-1-1,1 0 0,-1 0 1,0 0-1,1 0 0,-1 0 1,3-1-1,6-1-154,0 0-1,0-1 1,0 0-1,0-1 1,0 0-1,-1-1 1,1 0 0,-1 0-1,16-13 1,6-7-388,34-35-1,-27 21 99</inkml:trace>
  <inkml:trace contextRef="#ctx0" brushRef="#br0" timeOffset="1">277 157 15027,'-4'25'1425,"1"7"-905,-2 4-240,1 4 552,3 2-312,1-2 1568,3-3-1647,4-8-73,0-11 64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16724,'2'0'1504,"13"5"-840,8-4-224,16 2 560,5 0-207,9 3-129,1-4-136,-3 6-496,-4-1-504,-9 0 432,-8 4-128,-30 2-120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17124,'23'0'1480,"11"1"-1032,3-1-296,6-3 88,7 2 136,2 2-120,-2 1-136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18316,'11'-4'401,"-1"1"0,1 1 1,0-1-1,-1 2 0,1 0 1,0 0-1,0 1 0,19 1 0,-28-1-390,0 0 0,0 0-1,0 0 1,0 1 0,0-1-1,0 1 1,0-1 0,0 1 0,0 0-1,0-1 1,0 1 0,0 0-1,0 0 1,-1 1 0,1-1-1,0 0 1,-1 0 0,1 1-1,-1-1 1,0 1 0,2 1 0,-2 0-13,0-1 0,0 1 0,0 0 0,0 0 0,0-1 0,-1 1 0,1 0 0,-1 0 0,0 0 0,0 0 0,0 0 0,0-1 0,-1 5 1,-2 8-76,-1 0 0,-1 0 0,0-1 0,-10 20 0,14-32 67,-40 81-398,-17 39-238,57-120 636,0-1 0,1 1 0,-1 0 0,0 0 0,1-1 0,0 1 0,-1 0 0,1 0 0,0-1 0,0 1 0,0 0 0,0 0 1,0 0-1,0-1 0,1 1 0,-1 0 0,2 3 0,-2-4 5,1 0 0,0 0 0,0 0 0,0-1 0,-1 1 0,1 0 0,0 0 0,0 0 0,0-1 0,1 1 0,-1 0 0,0-1 0,0 1 0,0-1 0,0 0 0,0 1 0,1-1 0,-1 0 0,2 1 0,5-1-77,0 0-1,-1 0 1,1-1-1,0 0 1,0 0-1,10-4 1,49-18-177,-35 10 123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15979,'-14'7'186,"0"0"1,0 1-1,1 0 0,0 1 0,1 1 0,0 0 0,1 0 0,-1 1 0,-10 14 0,8-7-50,0 1 0,1 0 1,1 1-1,1 0 0,-13 33 0,21-44-103,-1 0 0,2 0 0,-1 1 0,2-1 0,-1 1 0,1-1 0,0 1 0,1 0 0,1 12 0,0-18-21,-1-1-1,1 0 0,0 0 1,0 0-1,0 0 0,0 0 1,1 0-1,-1 0 0,1 0 1,0 0-1,0 0 0,0-1 1,0 1-1,0-1 0,0 0 1,1 1-1,-1-1 0,1 0 1,0 0-1,-1-1 0,1 1 1,0-1-1,0 1 0,0-1 1,0 0-1,0 0 0,1 0 1,-1 0-1,0-1 0,6 1 1,0-1 56,0 0 0,0 0 0,0-1 0,0 0 0,-1 0 0,1-1 0,-1-1 0,1 1 0,-1-1 0,0-1 0,0 1 0,0-1 0,0-1 0,-1 0 0,1 0 0,-1 0-1,-1-1 1,1 0 0,-1 0 0,10-13 0,-7 9 102,-1-1-1,-1 0 1,1-1-1,-2 0 1,0 0-1,0 0 0,-1-1 1,-1 1-1,0-1 1,-1 0-1,0-1 0,2-26 1,-5 35-119,-1 0-1,1 1 1,-1-1-1,0 0 1,0 0-1,0 0 1,0 0 0,-1 1-1,0-1 1,0 1-1,-4-7 1,5 10-91,0 0 0,0-1 0,0 1 0,0 0 0,0 0-1,0 0 1,0 0 0,-1 0 0,1 0 0,0 0 0,-1 0 0,1 0 0,-1 0 0,1 1 0,-1-1 0,1 1-1,-1-1 1,1 1 0,-1 0 0,0-1 0,1 1 0,-1 0 0,1 0 0,-1 0 0,0 0 0,1 0 0,-1 1 0,0-1-1,1 0 1,-1 1 0,1-1 0,-1 1 0,1 0 0,-1-1 0,1 1 0,-3 2 0,-1 0-173,0 1-1,0 0 1,0 0 0,1 0 0,0 1 0,0 0 0,0-1 0,0 1 0,-5 11 0,2 2-513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19516,'-4'16'1553,"-5"-6"-1241,2-3-248,4-2 240,9-14-528,4-5 72,3-12-177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53 16051,'0'-1'67,"0"1"1,0-1-1,-1 1 0,1-1 0,0 1 0,-1-1 0,1 1 0,-1-1 0,1 1 0,0 0 0,-1-1 0,1 1 0,-1 0 0,1-1 0,-1 1 0,1 0 0,-1 0 0,0-1 0,1 1 0,-1 0 1,1 0-1,-1 0 0,1 0 0,-1 0 0,0-1 0,1 1 0,-1 0 0,1 1 0,-1-1 0,0 0 0,1 0 0,-1 0 0,0 0 0,-23 4 853,19-3-808,1 0 0,0 0 0,-1 1 0,1-1 1,0 1-1,0 0 0,0 1 0,0-1 0,0 1 1,1-1-1,-1 1 0,-4 6 0,6-8-110,1 0 0,0 1 0,1-1 0,-1 1 0,0-1 0,0 1 0,1-1 0,-1 1 0,1 0 0,-1-1-1,1 1 1,-1 0 0,1-1 0,0 1 0,0 0 0,0-1 0,0 1 0,0 0 0,1-1 0,-1 1 0,0 0 0,1-1 0,-1 1 0,1 0 0,-1-1 0,1 1 0,0-1 0,0 1 0,0-1-1,0 1 1,0-1 0,0 0 0,0 0 0,0 1 0,3 1 0,7 7 9,1-1 0,1 0 0,19 11 0,-20-14-8,-1 2 1,0-1-1,0 1 0,17 17 1,-25-22-5,0 1 0,0 0 0,-1 0 0,1 0 0,-1 0 0,0 0 0,0 0 0,-1 1 0,1-1 0,-1 1 0,0-1 0,0 1 0,0-1 0,-1 1 0,1 0 0,-1-1-1,0 1 1,-1 5 0,-2 1-16,1 0-1,-1 0 1,-1-1-1,0 1 1,0-1-1,-1 0 1,-1 0-1,0 0 1,0-1-1,0 0 1,-1 0-1,-1 0 1,0-1-1,0 0 1,0-1-1,-1 0 1,0 0-1,0-1 1,-1 0-1,0 0 1,0-1-1,0-1 1,-15 5-1,22-8 6,0-1 0,0 1 0,0-1 0,1 1 0,-1-1 0,0 0 0,0 0 0,0-1 0,0 1 0,0-1 0,0 1 0,0-1 0,0 0-1,1 0 1,-1 0 0,-4-3 0,5 3-6,0 0-1,1-1 0,-1 0 1,1 1-1,-1-1 0,1 0 1,0 0-1,-1 0 1,1 0-1,0 0 0,0 0 1,0 0-1,1 0 1,-1 0-1,0-1 0,1 1 1,0 0-1,-1 0 0,1-1 1,0 1-1,0-4 1,1-4-52,1-1 0,0 1 1,0-1-1,1 1 1,0 0-1,1 0 1,0 0-1,1 0 1,0 1-1,10-16 1,2 2-63,0 1 1,38-37 0,-24 33 276,1 1 0,0 1 0,42-21 1,-23 13 476,-49 31-553,1-1 0,-1 1 0,0-1 0,1 0 0,-1 0 0,0 0 0,0 0 0,0 0 0,0 0 0,-1-1 0,1 1 0,0-1 1,-1 1-1,2-6 0,-3 7-37,1-1-1,-1 1 1,-1-1 0,1 1 0,0-1 0,0 1-1,0-1 1,-1 1 0,1 0 0,-1-1 0,1 1-1,-1 0 1,1-1 0,-1 1 0,0 0 0,0 0-1,0 0 1,0-1 0,0 1 0,0 0 0,0 0-1,0 0 1,0 1 0,0-1 0,0 0 0,-1 0-1,1 1 1,0-1 0,0 0 0,-1 1 0,-2-1-1,-5-3-10,-1 0-1,0 1 1,0 0-1,0 1 0,-1 0 1,1 0-1,0 1 0,-1 0 1,1 1-1,0 1 1,-1-1-1,1 2 0,-14 2 1,9 5-1192,15-9 1110,0 0 0,0 1 1,0-1-1,0 0 0,-1 0 0,1 1 0,0-1 0,0 0 0,0 1 0,0-1 0,0 0 1,0 0-1,0 1 0,0-1 0,0 0 0,1 0 0,-1 1 0,0-1 0,0 0 1,0 0-1,0 1 0,0-1 0,0 0 0,0 0 0,1 0 0,-1 1 0,0-1 0,0 0 1,0 0-1,1 0 0,-1 1 0,0-1 0,1 0 0,2 2-223,0 0 0,0 0 0,1-1 1,-1 1-1,1-1 0,3 1 0,18 5-774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 14043,'-7'1'422,"0"1"0,1 1 0,0-1 1,-1 1-1,1 0 0,0 0 0,1 1 0,-1-1 0,0 1 0,-5 6 1,2-1-133,-1 0-1,2 0 1,-1 1 0,-9 15 0,12-15-251,1-1 1,0 1-1,1 0 0,0 1 0,0-1 0,1 1 1,0-1-1,-1 17 0,3-22-38,1 0 0,-1 0-1,1 0 1,1 0 0,-1 0 0,1 0 0,-1 0-1,1 0 1,1-1 0,-1 1 0,1 0 0,0-1 0,0 1-1,0-1 1,0 1 0,1-1 0,0 0 0,0 0 0,0 0-1,0-1 1,5 4 0,-6-5 9,1 0 1,0 0-1,1 0 1,-1-1-1,0 1 0,0-1 1,1 0-1,-1 0 1,1-1-1,-1 1 0,1 0 1,-1-1-1,1 0 1,-1 0-1,1 0 0,-1 0 1,1-1-1,-1 0 0,1 1 1,-1-1-1,1 0 1,-1-1-1,0 1 0,5-3 1,3-2 73,0 0 0,0-1-1,-1 0 1,0-1 0,13-12 0,-9 6 87,-1 1 0,-1-2 0,-1 1-1,12-19 1,-19 26-96,-1 0 0,1 1 0,-1-2 0,0 1-1,0 0 1,-1 0 0,0-1 0,0 0 0,-1 1-1,0-1 1,-1 0 0,0-11 0,0 15-64,-1 1 0,0-1 0,0 0 0,0 1 0,0-1 0,-1 1 0,0 0 0,1 0 1,-1-1-1,0 1 0,0 0 0,-1 1 0,1-1 0,-1 0 0,1 1 0,-1-1 0,0 1 0,0 0 0,0 0 0,0 0 0,-1 0 0,1 0 0,0 1 1,-1 0-1,1-1 0,-1 1 0,-5-1 0,0 1-194,0-1 0,1 1 1,-1 1-1,0-1 0,0 1 0,0 1 1,1 0-1,-1 0 0,0 1 0,-13 4 1,2 5-763,19-11 916,0 0 0,1 0 1,-1 1-1,1-1 0,-1 0 0,1 1 1,0-1-1,-1 0 0,1 1 0,-1-1 1,1 1-1,0-1 0,-1 1 1,1-1-1,0 1 0,-1-1 0,1 1 1,0-1-1,0 1 0,0-1 0,-1 1 1,1-1-1,0 1 0,0 0 1,0-1-1,0 1 0,0-1 0,0 1 1,0-1-1,0 1 0,0 0 0,0-1 1,0 1-1,1-1 0,-1 1 1,0-1-1,1 2 0,9 6-583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15803,'-18'4'487,"1"0"-1,-1 1 0,1 1 1,0 0-1,0 1 0,-16 10 0,25-12-377,0 0-1,1 0 0,-1 0 0,1 1 1,0 0-1,0 1 0,1-1 1,0 1-1,0 1 0,0-1 0,1 1 1,0 0-1,-5 13 0,8-18-94,1 1 1,0-1-1,0 1 0,0 0 1,0-1-1,1 1 0,-1 0 0,1 0 1,0-1-1,0 1 0,1 0 1,-1 0-1,1 0 0,-1-1 1,1 1-1,0 0 0,1-1 0,-1 1 1,1-1-1,-1 1 0,1-1 1,0 0-1,0 0 0,1 0 1,-1 0-1,1 0 0,-1 0 0,1-1 1,0 1-1,0-1 0,4 3 1,0-1-13,-1 0-1,1-1 1,0 0 0,0-1 0,0 1 0,1-1 0,-1-1 0,1 1 0,-1-1 0,1 0 0,-1-1 0,1 0-1,-1 0 1,1-1 0,8-1 0,-2-2 88,0 0 0,0-1 0,-1 0 0,0-1 0,0-1 0,0 0-1,-1-1 1,0 0 0,0-1 0,-1 0 0,-1 0 0,1-2 0,-1 1 0,16-23-1,-25 30-57,1 0-1,0 1 1,-1-1-1,1 0 1,-1 0-1,0 0 1,0 0-1,0 0 1,0 0-1,-1-1 1,1 1-1,-1 0 1,0 0-1,0 0 1,0-1-1,0 1 1,0 0-1,-1 0 1,1 0-1,-1-1 1,0 1-1,0 0 1,0 0-1,-1 0 0,1 1 1,-1-1-1,1 0 1,-1 0-1,0 1 1,0-1-1,0 1 1,-1 0-1,1-1 1,0 1-1,-1 0 1,0 0-1,-3-2 1,-6-1-187,0 0 1,0 0-1,0 1 0,0 1 1,-1 0-1,0 1 1,1 0-1,-1 1 0,0 0 1,0 1-1,0 0 1,-19 4-1,10 2-306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135 158 13419,'-13'1'3849,"-19"5"-2238,25-2-1513,0-1 1,1 2 0,0-1-1,0 1 1,0 0 0,1 0-1,-1 0 1,-7 11 0,10-12-77,0 0 0,0 0 0,1 0 0,-1 1 0,1-1 0,0 1 0,0 0 1,0-1-1,1 1 0,-1 0 0,1 0 0,0 0 0,0 10 0,2-13-13,-1 0 0,1 0-1,-1 0 1,1 0 0,0 0-1,0 0 1,0-1 0,0 1-1,0 0 1,0 0 0,1-1-1,-1 1 1,0-1 0,1 1-1,-1-1 1,1 0 0,0 1-1,-1-1 1,1 0 0,0 0 0,0 0-1,0 0 1,0-1 0,0 1-1,0 0 1,0-1 0,0 1-1,0-1 1,2 0 0,7 2 22,1-1 1,-1 0 0,0-1-1,13-2 1,1 0-10,0-2 0,35-9 0,-49 10-37,0 0 0,0-1 0,0-1 0,-1 1 0,0-2 0,0 0 1,14-10-1,-23 16 9,0-1 0,0 1 1,-1-1-1,1 0 1,0 1-1,0-1 0,-1 0 1,1 0-1,0 1 0,-1-1 1,1 0-1,-1 0 0,1 0 1,-1 0-1,1 0 1,-1 0-1,0 1 0,0-1 1,1 0-1,-1 0 0,0 0 1,0 0-1,0 0 0,0 0 1,0 0-1,0-2 1,-1 2-6,0 0 0,1 0 0,-1 0 0,0-1 1,0 1-1,0 0 0,0 0 0,0 0 0,0 1 1,0-1-1,-1 0 0,1 0 0,0 1 0,0-1 1,-3-1-1,-6-1-45,1 0 0,-1 1-1,-16-3 1,-10 6-99,32-1 51,19-2 53,-2-1 80,0 0 1,0 0 0,0-2 0,0 1-1,-1-2 1,1 0 0,-1 0 0,-1-1-1,1 0 1,-1-1 0,-1-1 0,0 1-1,0-2 1,0 1 0,-1-1 0,-1-1-1,1 0 1,11-21 0,9-21 59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15619,'-1'6'1257,"2"-2"-969,5 2-120,7 1 400,12-4-136,14 1-104,6-1-112,8-3-176,3 2-48,-1-2-136,-3 0-96,-9 1-264,-9 2-120,-14 3 440,-4 1-152,-11 6-56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14099,'0'13'1200,"10"-8"-792,8-5-112,20-5 561,6-3-273,12-4-208,3 1-128,5-2-400,-1 0 240,-5 0-56,-8 2-88,-13 2-96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14227,'-1'3'123,"0"-1"-1,1 1 1,0 0-1,0-1 1,0 1-1,0 0 1,0-1 0,0 1-1,1-1 1,-1 1-1,1 0 1,-1-1-1,1 1 1,0-1-1,0 1 1,1-1 0,-1 0-1,0 1 1,1-1-1,-1 0 1,1 0-1,0 0 1,0 0 0,-1 0-1,1 0 1,1-1-1,-1 1 1,0-1-1,0 1 1,5 1 0,45 26 297,-32-20-327,0 2 1,-1 1 0,27 21 0,-42-30-93,0 1 1,0 0-1,0 0 0,0 0 1,-1 0-1,0 1 0,0 0 0,0-1 1,0 1-1,-1 0 0,0 0 1,0 0-1,0 1 0,-1-1 1,1 0-1,-1 1 0,-1-1 0,1 1 1,-1 6-1,-1 3-13,-1 1 0,-1-1 0,-1 0 0,0 0-1,-1 0 1,-1 0 0,0-1 0,-11 19 0,-6 7-40,-44 56 0,33-53-66,-60 58 0,65-75 84,28-25 32,0 0-1,-1-1 1,1 1 0,0-1-1,0 1 1,0-1 0,0 1-1,-1-1 1,1 0-1,0 0 1,0 0 0,0 0-1,-3 0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16187,'-18'0'245,"1"2"-1,0 0 1,0 2-1,0-1 1,0 2-1,1 0 1,-1 1-1,1 1 0,-27 16 1,12-4-195,1 1 0,2 2 0,-46 43 0,60-52-63,0 2 0,1 0 1,1 1-1,0 0 0,1 1 0,1 0 0,1 0 0,-12 32 1,17-40-1,1 1 1,1 0 0,0 0-1,0 0 1,1 0 0,0 0-1,1 0 1,0 0 0,1 0-1,0 0 1,0 0 0,1 0 0,0 0-1,1 0 1,0 0 0,1-1-1,0 0 1,9 15 0,-8-15 1,1-2 1,0 1-1,0-1 1,1 0-1,0 0 1,0 0-1,0-1 0,1 0 1,0-1-1,1 0 1,-1 0-1,1-1 1,0 0-1,0 0 1,0-1-1,12 3 1,-13-4 16,1-1-1,-1 0 1,0 0 0,0-1 0,0 0 0,1 0-1,-1-1 1,0 0 0,0-1 0,0 0 0,0 0-1,0 0 1,0-1 0,-1 0 0,1-1 0,-1 0 0,0 0-1,0 0 1,11-10 0,-16 12 11,0 1 0,1-1-1,-1 0 1,0 0 0,0-1 0,-1 1 0,1 0 0,0-1-1,-1 1 1,0-1 0,1 1 0,-1-1 0,0 0 0,0 1 0,0-1-1,-1 0 1,1 0 0,-1 0 0,0 1 0,1-1 0,-1 0-1,0 0 1,-1-4 0,0 3 14,-1 0 0,1 0 0,-1 0 0,0 0 0,0 0 0,-1 1 0,1-1 0,-1 1 0,1-1 0,-1 1 0,0 0 0,-1 0 0,1 0 0,-7-4 0,-1 0 68,8 6-151,0-1-1,1 0 1,-1 1 0,1-1 0,-1 0 0,-4-5-1,7 7 40,0-1-1,0 1 1,0 0 0,-1-1-1,1 1 1,0 0-1,0-1 1,0 1 0,0 0-1,0-1 1,0 1-1,0 0 1,0-1 0,0 1-1,0-1 1,0 1-1,0 0 1,0-1 0,0 1-1,0 0 1,0-1-1,0 1 1,0 0 0,0-1-1,1 1 1,12-10-354,0 5 177,-1 1 0,1 0 0,13-1 1,-21 4 161,0 0 0,1 0 1,-1 1-1,0-1 1,1 2-1,-1-1 0,0 0 1,0 1-1,1 0 0,5 2 1,-9-2 31,1 1 1,-2-1-1,1 1 1,0-1 0,0 1-1,0 0 1,-1-1-1,1 1 1,-1 0-1,1 0 1,-1 0 0,0 0-1,0 0 1,0 1-1,0-1 1,0 0 0,-1 0-1,1 1 1,-1-1-1,1 1 1,-1-1-1,0 3 1,1 9 53,-1-1-1,-2 24 1,1-26-18,-4 38 135,-1 31-172,5-79-17,1 0 1,0-1-1,0 1 1,0 0-1,0-1 0,0 1 1,0-1-1,0 1 1,0 0-1,0-1 1,0 1-1,0 0 0,0-1 1,0 1-1,1 0 1,-1-1-1,0 1 1,0-1-1,1 1 0,-1-1 1,1 1-1,-1-1 1,1 2-1,0-3 3,0 0 0,0 0 0,0 0 0,0 0-1,-1 0 1,1 0 0,0 0 0,-1 0 0,1 0 0,0-1 0,-1 1 0,0 0-1,1-2 1,10-27-139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14523,'-4'9'1384,"-8"14"-839,-2 7-217,-2 4 1008,-1 8-776,0 7-208,1 1-8,4 3-120,4-3-128,4-4-224,2-3-112,2-9-352,2-5-8,0-15 416,3-9-144,3-17-88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14131,'0'3'102,"0"0"1,0-1-1,1 1 0,-1 0 0,1 0 1,0-1-1,0 1 0,0-1 1,0 1-1,0-1 0,1 1 0,-1-1 1,1 0-1,-1 1 0,1-1 1,0 0-1,0 0 0,0 0 0,0 0 1,0-1-1,0 1 0,1-1 1,2 3-1,-1-3-53,-1 0 0,1 0 0,-1 0 1,1-1-1,0 1 0,-1-1 0,1 0 1,-1 0-1,1 0 0,0 0 0,-1-1 0,1 1 1,-1-1-1,1 0 0,-1 0 0,1-1 1,4-2-1,-1 1 2,0-1 0,0 0 1,-1 0-1,1-1 0,-1 0 1,7-7-1,-10 8-27,0 1 1,0 0-1,-1-1 1,1 0-1,-1 0 1,0 0-1,0 0 1,0 0-1,0 0 1,0 0-1,-1 0 1,1-6-1,-2 10-21,0 0-1,1-1 1,-1 1-1,0-1 1,0 1-1,0-1 1,0 0-1,0 1 1,0-1-1,0 1 0,0-1 1,0 1-1,0-1 1,0 1-1,0-1 1,0 1-1,0-1 1,-1 1-1,1-1 1,0 1-1,0-1 1,-1 1-1,1 0 1,0-1-1,0 1 1,-1-1-1,1 1 1,-1 0-1,1-1 1,0 1-1,-1 0 1,1-1-1,-1 1 0,1 0 1,0-1-1,-1 1 1,1 0-1,-1 0 1,1 0-1,-1 0 1,1-1-1,-1 1 1,1 0-1,-1 0 1,1 0-1,-1 0 1,0 0-1,1 0 1,-1 0-1,0 1 1,-1-1-1,0 1 1,-1 0 0,1-1-1,0 1 1,0 0 0,0 0-1,0 1 1,0-1 0,0 0 0,-2 3-1,-2 2-6,1 0 0,0 1 1,1 0-1,0 0 0,0 0 0,0 0 0,1 0 0,0 1 0,1 0 0,0-1 0,0 1 1,0 0-1,1 0 0,0 0 0,1 0 0,0 9 0,0-13 3,0 1 0,1 0-1,0-1 1,0 1 0,0-1 0,0 1 0,1-1-1,0 1 1,-1-1 0,2 0 0,-1 0-1,5 6 1,-5-7 2,0-1 0,1 1-1,0-1 1,-1 0 0,1 0 0,0 0-1,0 0 1,0 0 0,1-1 0,-1 1-1,0-1 1,0 0 0,1 0 0,-1 0-1,1-1 1,-1 1 0,1-1-1,4 0 1,4 0 1,-1-1 1,0-1-1,0 0 0,0-1 0,-1 0 0,1 0 1,0-1-1,-1 0 0,0-1 0,0-1 0,-1 1 1,18-15-1,-2 1-1,-2-2 0,0 0 0,26-35 1,-33 31-36,-12 17 13,-7 13 18,-2 6 36,0 0-1,0 0 0,1 0 1,0 0-1,1 1 0,1 0 1,0-1-1,-1 17 0,3-24-17,0 0-1,0 0 0,1 0 1,-1 0-1,1 0 0,0 0 1,0 0-1,0 0 1,1 0-1,-1 0 0,1-1 1,3 5-1,-3-5-3,0-1 0,0 0-1,0 0 1,1 0 0,-1 0 0,0 0 0,1 0-1,0-1 1,-1 1 0,1-1 0,0 1-1,0-1 1,0 0 0,0-1 0,0 1 0,0 0-1,0-1 1,4 1 0,2-1-40,0 0 0,-1-1 0,1 0 0,-1 0 0,1-1 0,-1 0 0,0-1 0,0 0 0,0 0 0,0-1 0,10-5 0,-8 3-170,0 0 1,-1-1-1,1 0 1,-2 0-1,1-1 1,-1 0-1,14-19 1,-21 25 68,1 0 0,-1 0 0,0 0 1,0 0-1,0 0 0,0 0 1,0 0-1,-1-1 0,1 1 0,0 0 1,-1-4-1,0 5 69,0 0 0,0 0 1,0 0-1,0 0 0,-1 0 0,1 0 0,0 0 1,-1 0-1,1 0 0,-1 0 0,1 0 1,-1 1-1,1-1 0,-1 0 0,0 0 0,1 1 1,-1-1-1,0 0 0,0 1 0,1-1 0,-1 0 1,0 1-1,0-1 0,0 1 0,0-1 0,-1 1 1,-9-4-555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251 262 16788,'-1'-2'78,"1"0"1,-1 0 0,0 0 0,0 0 0,0 0 0,-1 0-1,1 1 1,0-1 0,-1 0 0,1 1 0,-1-1-1,0 1 1,1 0 0,-1-1 0,0 1 0,0 0 0,0 0-1,-3-1 1,1 1-4,0 0 0,0 0-1,0 0 1,0 0 0,-1 1 0,1 0-1,0 0 1,0 0 0,-6 1 0,1 1 23,-1 0 0,1 1 0,-1 0 1,1 0-1,0 1 0,0 0 1,-15 10-1,16-7-73,0-1 0,1 1-1,0 0 1,0 1 0,1-1 0,0 2 0,0-1 0,1 0 0,-7 14 0,10-18-27,1 0 0,-1 0 0,0 0 0,1 0 0,0 0 0,0 0 0,0 0 0,0 0 0,1 0 0,0 1 0,0-1 0,0 0 0,0 0 0,1 0 0,-1 1 0,1-1 0,0 0 0,0 0 0,1 0 0,-1 0 0,1 0 0,0-1 0,0 1 0,5 6 0,-5-7-1,1-1-1,-1 1 1,1-1 0,0 0 0,0 0 0,0-1 0,0 1 0,0-1 0,1 1 0,-1-1 0,0 0 0,1 0 0,-1 0 0,1-1 0,-1 1 0,0-1 0,1 0 0,-1 0 0,1 0-1,-1 0 1,6-2 0,2 0-5,-1 0 1,1-1-1,-1-1 0,0 0 0,18-9 0,-3-3-9,0 0 1,0-1 0,-2-2-1,0 0 1,-1-1-1,-2-2 1,0 0-1,-1-1 1,-1-1-1,-1-1 1,-1 0 0,-2-1-1,0-1 1,15-44-1,-27 66-6,0 0 0,-1-1 0,0 1-1,0-1 1,0 1 0,-1-1 0,0 1 0,0-1-1,-1-6 1,1 11 15,0 0 0,-1 0 0,1 0 0,0 0 0,-1 0 0,1 0 0,-1 0 0,1 0 0,-1 0 0,1 1 0,-1-1 0,0 0 0,1 0 0,-1 0 0,0 1 0,0-1 0,1 0 0,-1 1 0,0-1 0,-2 0 0,2 1-3,-1-1 1,0 1-1,0 0 1,0 0-1,0-1 0,0 2 1,0-1-1,1 0 1,-1 0-1,0 0 1,0 1-1,0-1 0,0 1 1,1 0-1,-4 1 1,-5 3-17,0 1 0,0 0 1,0 0-1,1 1 1,0 1-1,-13 12 0,-45 57-54,61-69 74,-25 34 7,29-38-8,0-1-1,0 1 1,0-1-1,1 1 1,-1 0-1,1-1 1,0 1-1,1 0 1,-1 0-1,0 7 1,1-9-5,1-1 0,-1 1 0,0-1 0,1 1 1,-1-1-1,1 0 0,-1 1 0,1-1 0,0 0 1,0 0-1,-1 1 0,1-1 0,0 0 0,0 0 0,0 0 1,0 0-1,1 0 0,-1 0 0,0 0 0,0 0 1,0-1-1,1 1 0,-1 0 0,0-1 0,1 1 1,-1-1-1,1 0 0,-1 1 0,3-1 0,6 2-86,1-1-1,-1 0 0,13 0 0,-12-1 22,7 0-62,-1-1 26,-1 2 0,1 0 0,0 1 0,28 7 0,-41-8 141,0 0-1,-1 0 1,1 1 0,0 0 0,-1-1 0,0 1 0,1 0 0,-1 1 0,0-1 0,0 1 0,-1-1 0,1 1-1,0 0 1,-1 0 0,1 0 0,-1 0 0,0 0 0,0 1 0,-1-1 0,1 1 0,0-1 0,-1 1 0,0 0-1,0-1 1,0 1 0,0 5 0,-1 4 80,0-1-1,0 1 1,-2-1-1,1 1 1,-5 13 0,1 1 32,5-21-42,4-5-82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12419,'31'-6'1521,"-19"3"-871,0 0 0,1 1 1,0 0-1,0 1 0,16 1 0,-28 0-614,-1 0 1,0 0-1,0 0 0,1 0 0,-1 0 1,0 0-1,0 0 0,1 1 0,-1-1 1,0 0-1,0 0 0,1 0 0,-1 0 1,0 0-1,0 0 0,0 0 0,1 1 1,-1-1-1,0 0 0,0 0 0,0 0 0,1 1 1,-1-1-1,0 0 0,0 0 0,0 0 1,0 1-1,0-1 0,0 0 0,1 0 1,-1 1-1,0-1 0,0 0 0,0 0 1,0 1-1,0-1 0,0 0 0,0 0 1,0 1-1,0-1 0,0 0 0,0 0 1,0 1-1,0-1 0,0 0 0,-1 0 1,1 1-1,0-1 0,0 0 0,0 0 1,0 1-1,0-1 0,0 0 0,-1 0 1,1 0-1,0 1 0,0-1 0,0 0 0,-1 0 1,1 0-1,0 0 0,0 0 0,0 1 1,-1-1-1,1 0 0,0 0 0,0 0 1,-1 0-1,-21 17 389,16-13-228,-1 1-172,1 1 0,0 0-1,0-1 1,0 2 0,1-1-1,0 1 1,0 0 0,-4 9-1,8-14-40,0 0-1,0 0 0,1 0 0,-1 0 1,1 0-1,-1 0 0,1 0 0,0 0 1,0 0-1,0 1 0,0-1 0,0 0 1,0 0-1,0 0 0,2 3 0,-1-3-17,0 1-1,0-1 1,1 0-1,-1 0 1,1 0-1,-1 0 0,1 0 1,0 0-1,0 0 1,0-1-1,0 1 1,0-1-1,0 1 1,0-1-1,1 0 1,1 1-1,4 2-117,1-1 0,-1 0 1,1-1-1,0 0 0,-1 0 0,1-1 0,13 0 1,61-4-916,-80 2 1028,-3 1 29,1 0 1,0 0 0,0 0 0,-1 0 0,1 0 0,0 0 0,-1 0 0,1 0 0,0 0 0,0 0 0,-1 0 0,1 0 0,0 0 0,-1 0 0,1 1 0,0-1 0,-1 0 0,1 1 0,0-1 0,-1 0 0,1 1 0,0 0 0,-1-1 9,0 1 0,0-1 1,0 1-1,0-1 0,0 1 1,0 0-1,0-1 0,0 1 1,0-1-1,-1 1 0,1-1 1,0 1-1,0-1 1,0 1-1,-1-1 0,1 1 1,0-1-1,-1 0 0,1 1 1,0-1-1,-2 1 0,-27 24 182,26-23-181,-27 20 476,-48 27 1,63-41-260,-1-1 1,0 0 0,0-1 0,0-1 0,-26 6-1,38-11-180,0 1-1,1-1 0,-1 0 1,0 0-1,0 0 0,1 0 0,-1 0 1,0-1-1,0 0 0,1 0 1,-5-2-1,7 3-45,0-1 0,0 1 0,0-1 0,0 0 0,0 0 1,0 0-1,0 1 0,0-1 0,1 0 0,-1 0 0,0 0 0,1 0 0,-1 0 0,1 0 1,-1-1-1,1 1 0,-1 0 0,1 0 0,0 0 0,0 0 0,-1 0 0,1-1 1,0 1-1,0 0 0,0 0 0,0 0 0,1-1 0,-1 1 0,0 0 0,0 0 0,1 0 1,-1 0-1,0-1 0,1 1 0,0 0 0,-1 0 0,1 0 0,1-1 0,3-7 97,0 0-1,1 1 1,0 0-1,1 0 1,0 0-1,0 1 1,1 0-1,0 0 1,0 1-1,0 0 0,16-8 1,37-16-146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29 16396,'5'1'503,"0"-1"0,0 0 1,0 1-1,0-2 1,7 0-1,-12 1-489,1 0 0,0 0 1,0 0-1,0 0 0,0 0 0,-1 0 0,1 0 0,0 0 0,0-1 1,0 1-1,-1 0 0,1 0 0,0-1 0,0 1 0,-1-1 0,1 1 0,0-1 1,-1 1-1,1-1 0,0 1 0,-1-1 0,1 1 0,-1-1 0,1 0 1,-1 0-1,1 1 0,-1-1 0,0 0 0,1 1 0,-1-1 0,0 0 1,0 0-1,1 0 0,-1 1 0,0-1 0,0 0 0,0 0 0,0 0 0,0-1 1,-1 1-17,1 1 0,0-1 1,-1 1-1,1-1 0,-1 1 0,1-1 1,-1 1-1,1-1 0,-1 1 1,1 0-1,-1-1 0,1 1 1,-1 0-1,0-1 0,1 1 1,-1 0-1,1 0 0,-1-1 0,0 1 1,1 0-1,-1 0 0,0 0 1,1 0-1,-1 0 0,-1 0 1,-18 1-1,20-1 2,-11 2 26,1 1 0,-1-1 0,1 2 0,0 0 0,0 0 0,0 0 0,0 2 0,1-1-1,0 1 1,0 0 0,-12 12 0,16-14 1,0 1 0,0-1-1,0 1 1,1 0 0,0 0 0,0 1-1,0-1 1,1 1 0,0 0-1,0 0 1,0 0 0,1 0 0,0 1-1,0-1 1,1 1 0,0-1 0,0 1-1,0-1 1,1 13 0,0-16-28,1 1-1,-1 0 1,1-1 0,0 1 0,0-1-1,0 0 1,1 1 0,-1-1 0,1 0-1,0 0 1,0 0 0,0 0 0,0 0 0,0 0-1,1 0 1,-1-1 0,5 4 0,-3-3-56,0-1 0,1 0 0,-1 0 0,0 0 0,1-1 0,-1 1 0,1-1 0,-1 0 0,1-1 0,0 1 0,-1-1 0,6 0 0,3 0-88,0-2 0,0 0 0,0 0 0,0-1 0,-1-1 1,1 0-1,-1-1 0,22-11 0,10-11-278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14195,'1'-1'49,"0"0"0,-1 1 0,1-1 0,0 0-1,0 0 1,-1 1 0,1-1 0,0 0 0,0 1 0,0-1 0,0 1 0,0-1-1,0 1 1,0 0 0,0-1 0,0 1 0,0 0 0,0 0 0,0-1 0,0 1-1,0 0 1,0 0 0,0 0 0,0 1 0,0-1 0,0 0 0,0 0 0,0 0 0,1 1-1,-1-1 1,-1 0 0,1 1 0,0-1 0,0 1 0,0 0 0,0-1 0,0 1-1,0-1 1,-1 1 0,1 0 0,0 0 0,0 0 0,-1-1 0,1 1 0,-1 0-1,1 0 1,-1 0 0,1 0 0,0 1 0,2 6 126,0-1 0,0 1 0,-1 0 0,0 0 0,1 11 0,0 23 282,-1-1 0,-2 1 0,-2-1 0,-15 82 0,17-119-437,-1 1-50,0 0 1,0 0 0,1 0 0,-1 0 0,2 7 0,-1-11-18,0 0 1,0 0-1,1 0 0,-1 0 1,0 1-1,1-1 1,-1-1-1,1 1 0,-1 0 1,1 0-1,0 0 1,-1 0-1,1 0 1,0 0-1,-1-1 0,1 1 1,0 0-1,0 0 1,0-1-1,0 1 0,0-1 1,0 1-1,-1-1 1,1 1-1,1-1 1,-1 0-1,0 1 0,0-1 1,0 0-1,2 0 1,3 1-441,0-1 1,1-1 0,-1 1-1,12-4 1,-13 3 42,-1 0 1,1 0-1,0 1 1,-1-1-1,1 1 1,0 0-1,8 1 1,-13 0 420,0-1 1,1 0 0,-1 1-1,0-1 1,1 0 0,-1 1-1,0-1 1,0 0 0,0 1 0,0-1-1,1 1 1,-1-1 0,0 1-1,0-1 1,0 0 0,0 1-1,0-1 1,0 1 0,0-1-1,0 1 1,0-1 0,0 1-1,0-1 1,0 0 0,0 1 0,-1-1-1,1 1 1,0-1 0,0 0-1,0 1 1,-1-1 0,1 1-1,0-1 1,0 0 0,-1 1-1,1-1 1,0 0 0,-1 0-1,0 1 1,-11 16 180,12-17-162,-17 19 318,-25 32 1342,38-46-1386,1 1 1,0-1-1,0 1 0,0 0 1,0 0-1,1 0 0,-3 10 1,5-15-221,0 0 0,0 1 1,0-1-1,0 0 0,0 0 0,0 1 1,0-1-1,0 0 0,0 1 1,1-1-1,-1 0 0,1 0 0,-1 1 1,1-1-1,-1 0 0,1 0 0,-1 0 1,1 0-1,0 0 0,0 0 1,0 0-1,0 0 0,0 0 0,0 0 1,0 0-1,0-1 0,0 1 1,0 0-1,0-1 0,0 1 0,0-1 1,1 1-1,-1-1 0,0 1 1,0-1-1,1 0 0,1 1 0,5 0 154,0 0 0,0-1-1,0 0 1,16-1-1,20-7-153,0-1 0,-1-3-1,0-1 1,75-35-1,-114 46-121,1 0 0,0 0 0,0-1 0,-1 1 0,1-1 0,-1 0 0,6-5 0,-7-2-345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18316,'1'13'1920,"-1"2"-1360,-3-4-263,0 1 1055,2-1-1080,1-2-384,3-9-1465,0-5 1169,0 0-200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15395,'-9'14'308,"1"1"-1,1 0 0,0 1 1,1-1-1,1 1 0,-5 20 1,-11 101-352,18-113-57,-11 63-659,-5 60-1658,19-147 2410,0 1 0,0-1 0,0 0 0,0 0 0,0 1 0,0-1 0,0 0 0,0 0 0,0 1 0,0-1 0,0 0 0,0 0 0,0 1 0,0-1 0,0 0 0,0 0-1,0 1 1,0-1 0,0 0 0,0 0 0,0 1 0,1-1 0,-1 0 0,0 0 0,0 0 0,0 1 0,0-1 0,1 0 0,-1 0 0,0 0 0,0 1 0,0-1 0,1 0 0,-1 0 0,0 0 0,0 0-1,0 0 1,1 0 0,-1 0 0,0 1 0,0-1 0,1 0 0,-1 0 0,0 0 0,0 0 0,1 0 0,-1 0 0,0 0 0,0 0 0,1 0 0,-1 0 0,0-1 0,0 1 0,1 0 0,-1 0-1,0 0 1,0 0 0,1 0 0,-1 0 0,0 0 0,0-1 0,1 1 0,14-11-82,-14 9 77,128-122 81,-119 118 601,-8 12-150,-9 18 247,5-17-455,2-6-286,0 0-1,-1 0 1,1 0 0,0 0-1,0 0 1,0 0-1,0 0 1,0 0-1,0 0 1,0 0-1,0-1 1,0 1-1,0 0 1,0 0-1,1 0 1,-1 0 0,0 0-1,1 0 1,-1 0-1,1 0 1,-1-1-1,1 1 1,-1 0-1,1 0 1,-1 0-1,1-1 1,0 1-1,0 0 1,-1-1-1,1 1 1,0-1 0,0 1-1,0-1 1,-1 1-1,1-1 1,0 0-1,0 1 1,0-1-1,0 0 1,0 0-1,0 0 1,0 1-1,0-1 1,0 0 0,0 0-1,0 0 1,0-1-1,0 1 1,1 0-1,6-1 6,-1-1-1,0 1 0,0-1 1,-1-1-1,11-3 0,0-3-16,0-1 0,0-1 0,-1 0 0,0-1 0,-1-1 0,-1 0 0,0-1 0,14-18 0,-10 10-17,-2 0 0,-1-2 0,-1 0 0,-1 0-1,12-31 1,-8 6 16,-16 45-7,0 0 0,-1 0-1,1 0 1,-1 0 0,1 0-1,-1 0 1,0 0 0,-1-1-1,-1-6 1,2 11-4,0-1 0,0 1 0,0 0 0,0 0 0,0-1 0,0 1 0,0 0 0,0 0 0,0-1 0,0 1 0,-1 0 0,1 0 0,0-1 0,0 1 0,0 0 0,0 0 0,-1 0 0,1-1-1,0 1 1,0 0 0,-1 0 0,1 0 0,0 0 0,0 0 0,0-1 0,-1 1 0,1 0 0,0 0 0,-1 0 0,1 0 0,0 0 0,0 0 0,-1 0 0,1 0 0,0 0 0,0 0 0,-1 0 0,1 0 0,0 0 0,-1 0 0,-11 10 37,-9 19 48,3 7 43,1 1 1,2 1-1,-17 67 1,25-82-63,2 1 0,0 0 0,-1 37 0,6-53-83,-1-1 0,2 0 0,-1 1 0,1-1 0,0 0 0,0 0 0,1 0 0,0 0 0,0 0 0,1 0 0,0 0 0,0 0 0,0-1 0,1 0 0,9 12 0,-12-17-36,0 0 1,0 1 0,0-1 0,0 0 0,1 0 0,-1 0 0,0 0 0,1 0 0,-1-1 0,1 1 0,-1 0 0,1 0-1,-1-1 1,1 1 0,-1-1 0,1 0 0,0 1 0,-1-1 0,1 0 0,-1 0 0,3 0 0,-3 0 24,-1 0 0,1-1 0,-1 1 0,0 0 0,1 0 0,-1 0 0,0-1-1,1 1 1,-1 0 0,0-1 0,1 1 0,-1 0 0,0-1 0,1 1 0,-1 0 0,0-1 0,0 1 0,0-1 0,1 1 0,-1 0 0,0-1 0,0 1 0,0-1 0,0 1 0,0 0 0,0-1 0,0 0 0,0-1-19,0 0 1,0 1-1,-1-1 1,1 0-1,-1 0 1,1 0-1,-1 1 0,0-1 1,1 0-1,-3-2 1,-9-15-41,-25-31 0,25 35 557,0-1-1,1 0 1,-13-25 0,23 39-394,0 1 1,1-1 0,-1 1-1,0 0 1,1-1-1,0 1 1,-1-1 0,1 0-1,0 1 1,0-1 0,0 1-1,0-1 1,0 1-1,1-4 1,-1 4-50,0 1-1,1-1 1,-1 0-1,1 1 1,-1-1-1,1 1 1,0-1-1,-1 1 1,1-1-1,-1 1 1,1-1-1,0 1 1,0-1-1,-1 1 1,1 0-1,0-1 1,0 1-1,-1 0 1,1 0-1,0 0 1,0 0-1,-1-1 1,1 1-1,0 0 1,0 0-1,0 1 1,-1-1-1,1 0 1,1 0 0,23 4-305,1 1 1,-1 0 0,24 10 0,-20-6 147,10 3-219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15059,'11'3'1329,"17"-1"-905,5-2-160,15 0 424,5 1-304,6-1-120,3-7 48,-5-4-136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14955,'5'3'253,"0"0"0,0 0-1,0 0 1,0 0 0,1-1-1,0 0 1,-1 0 0,1 0 0,0-1-1,0 0 1,0 0 0,0-1-1,0 1 1,0-1 0,0-1-1,0 1 1,8-2 0,0-1-11,-1 1-1,1-2 1,-1 0 0,0-1 0,0 0 0,17-10 0,-26 13-208,0 0 1,0 0 0,-1 0 0,1 0 0,-1-1 0,0 0-1,1 0 1,-1 0 0,0 0 0,-1 0 0,1-1 0,-1 1-1,1-1 1,-1 1 0,0-1 0,1-4 0,-3 7-33,1 1 1,-1-1-1,0 1 1,0-1 0,0 1-1,0-1 1,0 0-1,0 1 1,0-1 0,0 1-1,0-1 1,0 1-1,0-1 1,0 1 0,0-1-1,0 1 1,0-1-1,0 1 1,-1-1-1,1 1 1,0-1 0,0 1-1,-1-1 1,1 1-1,0 0 1,-1-1 0,1 1-1,0-1 1,-1 1-1,0-1 1,0 1-1,-1-1 0,1 1-1,0 0 1,0 0 0,-1-1 0,1 1 0,0 0 0,0 0-1,-1 0 1,1 1 0,0-1 0,-2 1 0,-4 0-3,1 1 1,0 0 0,0 1 0,-7 3-1,5-1-11,0 1 0,1-1 1,0 1-1,0 0 0,1 1 0,-1-1 0,1 1 0,-7 12 0,10-14-1,0 0 0,0-1 0,1 1 0,0 0 1,0 0-1,0 0 0,0 1 0,1-1 0,0 0 0,0 1 0,1-1 0,-1 0 1,1 1-1,0-1 0,2 9 0,-2-11 8,1-1 0,0 1-1,0-1 1,0 0 0,0 1 0,1-1-1,-1 0 1,0 0 0,1 0 0,0 0 0,-1 0-1,1 0 1,0 0 0,0 0 0,0-1 0,0 1-1,0-1 1,1 0 0,-1 1 0,0-1 0,1 0-1,-1 0 1,1-1 0,-1 1 0,1 0-1,-1-1 1,5 1 0,4 0-12,0-1 0,-1 0 1,1 0-1,0-1 0,15-4 0,7-3-35,-1-3-1,-1 0 1,0-2-1,50-30 1,-33 18-58,-45 23 101,32-12-157,-34 13 162,0 1-1,-1 0 1,1-1 0,0 1 0,-1 0-1,1 0 1,0 0 0,-1-1 0,1 1-1,0 0 1,0 0 0,-1 0 0,1 0-1,0 0 1,-1 0 0,1 1-1,0-1 1,-1 0 0,1 0 0,0 0-1,-1 1 1,1-1 0,0 0 0,-1 1-1,1-1 1,-1 0 0,1 1 0,0-1-1,-1 1 1,1-1 0,-1 1 0,0-1-1,1 1 1,-1-1 0,1 1 0,-1 0-1,0-1 1,1 1 0,-1 0-1,0-1 1,0 1 0,1 0 0,-1 0-1,1 11-16,-1-8 26,0 0 1,1 0-1,-1 0 1,1 0-1,0 0 1,3 6-1,-4-9 5,1 1 1,0-1-1,0 0 0,0 1 0,0-1 1,1 0-1,-1 0 0,0 0 0,0 0 1,1 0-1,-1 0 0,1 0 0,-1 0 1,1-1-1,-1 1 0,1 0 0,-1-1 1,1 1-1,0-1 0,2 1 0,3-1 25,1 1 0,0-1 0,0 0 0,0 0 0,0-1 0,-1 0 0,1-1 0,9-2 0,63-26 72,-53 20-135,-9 2-21,-12 5-28,0 0-1,1 1 1,0-1-1,-1 1 1,1 1 0,0-1-1,0 1 1,12 0-1,-18 1 44,0 0 0,0 0 0,0 0 0,0 1 0,0-1 0,0 0 0,-1 1 0,1-1 0,0 0 0,0 1 0,0-1 0,-1 1 0,1-1 0,0 1 0,-1 0 0,1-1 0,0 1 0,-1 0 0,1 0 0,-1-1 0,1 1 0,-1 0 0,1 0 0,-1 0 0,0-1 1,1 1-1,-1 0 0,0 1 0,1 27-580,-1-19 437,0 7-183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14491,'0'0'81,"-1"-1"0,1 0 0,0 1 0,0-1 0,0 0 0,1 1 0,-1-1 0,0 1 0,0-1-1,0 0 1,0 1 0,1-1 0,-1 1 0,0-1 0,0 0 0,1 1 0,-1-1 0,0 1 0,1-1 0,-1 1 0,1-1 0,-1 1 0,1-1 0,-1 1-1,1 0 1,-1-1 0,1 1 0,-1 0 0,1-1 0,0 1 0,-1 0 0,1 0 0,-1-1 0,1 1 0,0 0 0,-1 0 0,1 0 0,0 0 0,-1 0-1,1 0 1,0 0 0,-1 0 0,2 0 0,0 0 54,0 0 0,0 1-1,0-1 1,0 0 0,-1 1 0,1-1 0,0 1-1,0-1 1,0 1 0,-1 0 0,1-1-1,0 1 1,-1 0 0,4 3 0,-4-2-64,1 0-1,-1 0 1,0 1 0,0-1 0,0 0 0,0 1 0,0-1 0,0 1 0,-1-1 0,1 1-1,-1 0 1,1 4 0,-4 36 70,2-21-100,0-15-39,1 0 1,0 0-1,1 0 1,2 12-1,-2-17-2,-1 0 0,1 0 0,0 0-1,0 0 1,0 0 0,0 0 0,0 0 0,0-1-1,0 1 1,1 0 0,-1-1 0,1 1 0,-1-1-1,1 0 1,0 1 0,-1-1 0,1 0-1,0 0 1,0 0 0,0 0 0,2 0 0,4 2-4,-1-2 0,1 1 1,0-1-1,0-1 1,0 1-1,0-1 0,0 0 1,0-1-1,13-3 1,5-1 8,40-15 0,-36 9 89,-1 0 0,-1-2 0,0-1 0,-1-1 0,34-25 0,-58 37-62,0 1-1,0 0 1,-1-1-1,1 0 1,-1 1-1,1-1 1,-1 0-1,0 0 1,0 0-1,0-1 0,2-5 1,-4 8-19,0-1 0,1 1 1,-1 0-1,0-1 0,-1 1 0,1 0 0,0 0 1,0-1-1,0 1 0,-1 0 0,1 0 1,-1 0-1,1-1 0,-1 1 0,1 0 0,-1 0 1,0 0-1,1 0 0,-1 0 0,0 0 1,0 0-1,0 0 0,0 0 0,0 1 0,0-1 1,0 0-1,0 1 0,0-1 0,0 0 1,0 1-1,0-1 0,-1 1 0,1 0 0,0-1 1,-2 1-1,-6-3-82,-1 0 1,1 1-1,0 0 0,-1 0 1,1 1-1,-1 0 1,0 1-1,1 0 1,-1 1-1,1 0 0,-1 0 1,1 1-1,-17 6 1,25-8 43,1 0 0,-1 0 1,1 0-1,-1 0 1,1 0-1,-1 0 1,1 0-1,-1 1 1,1-1-1,0 0 0,-1 0 1,1 1-1,-1-1 1,1 0-1,0 0 1,-1 1-1,1-1 0,0 0 1,-1 1-1,1-1 1,0 1-1,-1-1 1,1 0-1,0 1 0,0-1 1,0 1-1,-1-1 1,1 1-1,0-1 1,0 1-1,0-1 1,0 1-1,0-1 0,0 1 1,0-1-1,0 1 1,0-1-1,0 1 1,0-1-1,0 1 0,0 0 1,2 0-20,-1 0-1,1 0 1,-1 1-1,1-1 1,0 0 0,-1 0-1,1 0 1,0-1-1,0 1 1,0 0 0,2 0-1,30 9-491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17540,'-5'4'281,"0"-1"1,0 1 0,1 0 0,-1 0-1,1 0 1,0 1 0,1 0-1,-1-1 1,1 1 0,0 1-1,0-1 1,-4 9 0,7-14-261,0 1 1,0 0-1,0-1 1,0 1-1,0 0 1,1-1-1,-1 1 1,0 0-1,0-1 1,0 1-1,0-1 1,1 1-1,-1-1 1,0 1-1,1 0 1,-1-1-1,0 1 1,1-1 0,-1 1-1,1-1 1,-1 1-1,0-1 1,1 0-1,-1 1 1,1-1-1,0 0 1,-1 1-1,1-1 1,-1 0-1,1 1 1,-1-1-1,1 0 1,0 0-1,-1 0 1,1 0-1,0 0 1,-1 0-1,1 0 1,27 1 206,-28-1-222,35-4 54,54-14-1,-63 12-132,-1 0 0,1 2 1,0 1-1,36 0 0,-59 3 64,-1 0 1,0 0-1,1 0 0,-1 1 0,0-1 1,0 1-1,0-1 0,1 1 0,-1 0 1,0 0-1,0 0 0,0 0 0,0 0 1,-1 1-1,1-1 0,0 1 1,0-1-1,-1 1 0,1-1 0,-1 1 1,1 0-1,-1 0 0,0 0 0,0 0 1,0 0-1,1 2 0,14 19-10,-14-20 29,1-1 0,-1 0 0,0 0-1,1 0 1,0-1 0,-1 1-1,1 0 1,0-1 0,0 0 0,0 0-1,0 0 1,0 0 0,0 0 0,0 0-1,1-1 1,-1 1 0,0-1 0,0 0-1,0 0 1,1-1 0,-1 1 0,0 0-1,4-2 1,9-2-113,1-1 1,-2 0-1,21-11 1,-8 4-778,-27 12 770,0-1 0,0 1 1,0-1-1,0 1 0,0-1 0,0 1 0,0 0 1,0 0-1,0 0 0,1-1 0,-1 1 0,0 0 0,2 1 1,-2-1-8,-1 1 0,1 0 0,-1 0 1,1-1-1,-1 1 0,1 0 0,-1 0 0,0 0 1,1 0-1,-1 0 0,0-1 0,0 1 0,1 0 1,-1 0-1,0 1 0,2 10-808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13595,'-6'29'3705,"-3"9"-3329,1 4-256,-2-2-48,-2 4 256,4 2-384,2-4-416,3-8-96,0-8 440,0-5-120,3-5-88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14451,'12'-26'602,"2"1"0,1 0 0,1 1-1,0 1 1,38-40 0,-45 54-455,1 0 0,0 1 1,0 0-1,0 1 0,1 0 0,0 1 1,1 0-1,-1 1 0,1 0 0,0 1 1,1 0-1,-1 1 0,0 0 0,1 1 0,19-1 1,-22 3-110,-1 0-1,1 1 1,0 1 0,-1-1 0,1 2 0,-1-1-1,0 1 1,0 1 0,0-1 0,0 1 0,0 1 0,7 5-1,-10-6-34,-1 0 0,1 0 0,-1 1-1,0 0 1,-1-1 0,1 2 0,-1-1 0,0 0-1,0 1 1,-1 0 0,1 0 0,-1 0-1,-1 0 1,1 0 0,-1 1 0,0-1-1,2 14 1,-4-15 9,0 0-1,0 0 0,-1-1 1,1 1-1,-1 0 1,0 0-1,0-1 0,-1 1 1,1 0-1,-1-1 1,0 1-1,0-1 0,-1 0 1,1 0-1,-1 0 1,0 0-1,0 0 0,0-1 1,-1 1-1,1-1 1,-1 0-1,0 0 1,-8 5-1,3-2-88,-1-1 1,1-1-1,-1 1 0,0-1 0,0-1 1,0 0-1,0 0 0,-1-1 0,-20 1 1,12-4 858,19 1-778,0-1 1,-1 1-1,1 0 1,0 0-1,-1 0 1,1 0-1,0 0 1,-1 0-1,1-1 1,0 1-1,-1 0 1,1 0-1,0 0 1,0-1-1,-1 1 1,1 0-1,0 0 1,0-1-1,0 1 1,-1 0-1,1-1 1,0 1-1,0 0 1,0 0 0,0-1-1,-1 1 1,1 0-1,0-1 1,0 1-1,0-1 1,0 1-1,0 0 1,0-1-1,0 1 1,0 0-1,0-1 1,0 1-1,0 0 1,0-1-1,1 1 1,-1 0-1,0-1 1,0 1-1,0 0 1,0-1-1,1 1 1,-1 0-1,0 0 1,0-1-1,1 1 1,11-12-14</inkml:trace>
  <inkml:trace contextRef="#ctx0" brushRef="#br0" timeOffset="1">916 153 16644,'-14'30'1544,"0"0"-1200,-2 6-144,2 1 648,-2 2-608,2 0-40,8-8-120,3-3-96,4-8-288,4-5-160,-1-3 1992,-4-5-1544,6 0 64,-5-5 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17900,'6'-8'273,"0"0"-1,1 1 1,0 0 0,0 0-1,1 0 1,0 1 0,0 0 0,0 0-1,1 1 1,0 0 0,0 1 0,0 0-1,1 0 1,-1 1 0,1 0 0,0 1-1,0 0 1,14-1 0,-14 2-259,1 0 1,0 1-1,0 1 0,-1 0 1,1 0-1,0 1 1,-1 0-1,0 1 0,1 0 1,-1 1-1,0 0 1,-1 1-1,1 0 0,-1 0 1,0 1-1,0 0 1,10 10-1,-17-15-23,-1 1 0,1-1-1,-1 1 1,1 0 0,-1 0 0,1 0 0,-1-1-1,0 1 1,0 0 0,0 1 0,0-1-1,-1 0 1,1 0 0,0 0 0,-1 1 0,1-1-1,-1 0 1,0 0 0,0 5 0,-1-4-1,1 1 0,-1-1-1,0 1 1,-1-1 0,1 0 0,-1 0 0,1 1 0,-1-1 0,0 0 0,0-1-1,-4 6 1,-4 1 2,1 1 0,-2-2-1,1 1 1,-1-2-1,-21 12 1,16-10-74,-32 12 1,43-19 48,0-1 0,0 1-1,0-1 1,0 0 0,0-1 0,0 1-1,0-1 1,0 0 0,0 0 0,0 0 0,-8-2-1,12 1 31,0 1-1,0 0 0,1 0 0,-1-1 1,0 1-1,0 0 0,1-1 0,-1 1 1,0-1-1,1 1 0,-1-1 0,1 1 1,-1-1-1,0 1 0,1-1 0,-1 0 1,1 1-1,0-1 0,-1 0 0,1 1 1,-1-2-1,0-22-124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11707,'0'1'4443,"1"8"-3740,0 1 0,0-1 0,1 0 0,3 14 1,-2-19-697,-1 1 0,1 0 0,-1-1 0,1 1 1,0-1-1,1 0 0,-1 0 0,1 0 0,0 0 1,0-1-1,0 0 0,0 0 0,1 0 1,4 3-1,-1-3-7,-1 0-1,1 0 1,-1-1 0,1 0 0,0 0 0,0-1-1,0 0 1,12 0 0,4-2-40,-1-2 0,1 0 0,0-1 0,-1-1 0,29-11 0,110-51-262,-87 34 100,-72 32 191,0-1-10,1 0 1,0 1 0,0-1 0,0 1-1,0 0 1,7-1 0,-10 2 22,-1 0 0,1 0 0,-1 0 0,0 1-1,1-1 1,-1 0 0,1 0 0,-1 0 0,1 0 0,-1 0 0,0 1 0,1-1-1,-1 0 1,1 0 0,-1 1 0,0-1 0,1 0 0,-1 1 0,0-1 0,1 0 0,-1 1-1,0-1 1,1 1 0,-1 0 15,1 1 0,-1-1 1,0 0-1,1 1 0,-1-1 0,0 0 0,0 1 0,0-1 0,0 1 0,0-1 0,-1 3 0,-3 15 178,2-11-92,0 0 1,1 0-1,0 0 1,0 16 0,1-22-88,0-1 0,0 0 0,0 1 1,0-1-1,0 0 0,1 1 0,-1-1 0,1 0 1,-1 0-1,1 1 0,-1-1 0,1 0 0,0 0 1,0 0-1,-1 0 0,1 0 0,0 0 1,0 0-1,0 0 0,0 0 0,0 0 0,0 0 1,1-1-1,-1 1 0,0 0 0,0-1 1,0 1-1,1-1 0,-1 1 0,0-1 0,1 0 1,-1 1-1,0-1 0,1 0 0,-1 0 0,2 0 1,7 0-107,-1-1-1,1 0 1,-1-1 0,1 0 0,-1 0 0,17-7-1,56-29-196,-68 31 256,53-27-165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253 120 13883,'-88'56'3017,"68"-45"-2682,2 0 0,-1 1 0,1 0-1,1 2 1,1 0 0,-16 17 0,29-27-276,0 0-1,0 0 0,0 1 1,0-1-1,-3 10 1,5-13-55,1 0 1,-1 0-1,1 0 0,0 0 1,-1 0-1,1 0 1,0 0-1,0 0 1,0 0-1,0 0 0,0 0 1,0 0-1,0 1 1,0-1-1,0 0 1,1 0-1,-1 0 0,0 0 1,1 0-1,-1 0 1,1-1-1,-1 1 1,1 0-1,-1 0 0,1 0 1,0 0-1,-1 0 1,1-1-1,0 1 0,-1 0 1,1-1-1,0 1 1,0 0-1,0-1 1,0 1-1,0-1 0,1 1 1,4 1-29,-1-1 1,1 0-1,0 0 1,-1 0-1,1-1 0,0 0 1,-1 0-1,1 0 1,0-1-1,10-2 1,6-2-205,29-12 0,-20 5 102,-1-2 0,0 0 0,-1-2 0,-1-2-1,0 0 1,-1-2 0,-1-1 0,-2-1 0,0 0 0,-1-3 0,22-28-1,-41 48 158,0 0 0,0-1-1,-1 1 1,0-1 0,0 0-1,0 0 1,0-1 0,2-9-1,-5 16-18,0-1 0,0 0 0,0 1 0,0-1 0,0 1 0,1-1-1,-1 1 1,0-1 0,0 0 0,0 1 0,-1-1 0,1 1-1,0-1 1,0 1 0,0-1 0,0 0 0,0 1 0,-1-1-1,1 1 1,0-1 0,-1 0 0,-8 3 235,-15 19 70,12-6-219,0 0 0,1 1 0,0 1 0,1-1 0,-9 23 0,14-29 75,1 1 1,1 0-1,-1-1 0,2 2 0,-1-1 0,2 0 1,-1 0-1,1 1 0,1-1 0,1 16 1,0-24-132,0 1 0,0 0 0,0 0 1,0-1-1,0 1 0,3 4 1,12 14 321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14875,'-4'0'223,"0"1"-1,-1 0 1,1 0-1,1 0 1,-1 1-1,0-1 1,0 1-1,0 0 1,-4 4-1,-2-1 91,-26 16 75,1 1-1,1 2 1,1 1-1,2 1 1,0 2 0,2 2-1,-36 45 1,58-66-346,2-1 0,-1 1 0,1 0 0,0 0 0,1 1 0,0 0 0,0-1 0,-2 17 0,5-24-56,1 1 0,-1 0 0,1-1 0,0 1 0,0 0 0,0-1 0,1 1 0,-1 0 0,0-1 0,1 1 0,0 0 0,0-1 0,0 1 1,0-1-1,0 1 0,0-1 0,0 0 0,1 1 0,0-1 0,-1 0 0,1 0 0,0 0 0,0 0 0,0 0 0,0-1 0,0 1 0,0-1 0,1 1 0,-1-1 0,0 0 0,1 1 0,-1-1 0,1-1 0,-1 1 1,1 0-1,0-1 0,3 1 0,10 2-206,-1-1 1,0-1-1,1-1 1,-1 0-1,1 0 0,17-5 1,-7 1-59,-1-2 1,48-16-1,-4-10-278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17372,'0'-1'94,"0"-1"-1,0 1 1,-1-1 0,1 1 0,-1 0 0,1-1 0,-1 1-1,1 0 1,-1-1 0,0 1 0,1 0 0,-1 0 0,0 0 0,0 0-1,0 0 1,0 0 0,0 0 0,0 0 0,0 0 0,-2-1-1,2 2-40,0 0 0,0-1 0,0 1-1,0 0 1,-1 0 0,1 0 0,0 0-1,0 0 1,0 1 0,0-1-1,0 0 1,0 0 0,0 1 0,-1-1-1,1 1 1,0-1 0,0 1 0,0-1-1,-1 2 1,-3 2 9,-1 1 1,1-1-1,1 1 1,-1 0-1,1 0 1,0 1-1,-4 6 0,1-2-64,1 1-1,0 0 0,1 0 0,0 0 0,1 0 0,0 1 0,1-1 0,0 1 0,-2 24 0,5-34-22,0 0-1,1 0 0,-1 0 1,0 0-1,1-1 0,-1 1 1,1 0-1,0 0 1,0 0-1,-1 0 0,1-1 1,0 1-1,1 0 1,-1-1-1,0 1 0,0-1 1,3 3-1,1-1-130,0 1 1,-1-1-1,2 0 0,7 3 1,-10-5 84,0 0 1,1 0-1,-1 1 1,0-1-1,0 1 1,-1-1 0,1 1-1,0 0 1,0 1-1,-1-1 1,1 0-1,-1 1 1,0-1-1,0 1 1,0 0 0,0-1-1,0 1 1,1 4-1,-2 0 34,0-1 1,0 1-1,-1-1 0,0 1 0,0 0 0,0-1 1,-1 1-1,0 0 0,0-1 0,-1 1 0,0-1 0,0 0 1,0 0-1,-5 8 0,-6 11 263,-30 45 0,41-68-204,-2 4 82,0 0 1,-1 0-1,0 0 1,-6 6-1,11-12-93,0 0-1,0 0 1,0 0 0,-1 1-1,1-1 1,0 0-1,0 0 1,0 0-1,-1 0 1,1 0-1,0 1 1,0-1-1,-1 0 1,1 0 0,0 0-1,0 0 1,-1 0-1,1 0 1,0 0-1,0 0 1,-1 0-1,1 0 1,0 0-1,0 0 1,-1 0 0,1 0-1,0 0 1,0 0-1,-1 0 1,1 0-1,0 0 1,0 0-1,-1-1 1,1 1-1,0 0 1,-1 0 0,0-11 202,5-12-50,9-11-254,2 1 1,1 0-1,1 1 0,43-57 1,-48 70-58,1 2 1,1-1 0,1 2-1,0 0 1,31-24 0,-46 39 145,0 1 0,0 0 0,1 0-1,-1 0 1,0-1 0,1 1 0,-1 0 0,0 0 0,0 0 0,1 0 0,-1-1 0,0 1 0,1 0 0,-1 0 0,0 0 0,1 0 0,-1 0 0,0 0 0,1 0 0,-1 0 0,0 0 0,1 0 0,-1 0 0,0 0 0,1 0 0,-1 0 0,0 1 0,1-1 0,-1 0 0,0 0 0,0 0 0,1 0 0,-1 1 0,0-1 0,0 0 0,1 0 0,-1 0 0,0 1 0,0-1 0,1 0 0,-1 0 0,0 1 0,0-1 0,0 0 0,0 1 0,1-1 0,-1 0 0,0 0 0,0 1 0,0 0 0,3 22 45,-2-9-54,-1-14 16,1 1 0,-1-1 0,0 1 1,0-1-1,0 0 0,0 1 0,0-1 0,1 0 0,-1 1 1,0-1-1,0 0 0,0 1 0,1-1 0,-1 0 0,0 0 1,1 1-1,-1-1 0,0 0 0,1 0 0,-1 1 1,0-1-1,1 0 0,-1 0 0,0 0 0,1 0 0,-1 0 1,0 1-1,1-1 0,-1 0 0,1 0 0,-1 0 0,0 0 1,1 0-1,-1 0 0,1 0 0,0-1 0,11-11 398,-9 8-226,0-1-1,0 1 1,-1-1-1,0 0 1,2-6 0,-2-20 488,-2 26-557,0-1 1,0 1-1,0 0 1,1 0-1,0 0 0,2-9 1,-3 13-120,1 1 1,-1-1-1,1 0 1,-1 1-1,1-1 1,-1 1 0,1-1-1,-1 1 1,1-1-1,-1 1 1,1 0-1,0-1 1,-1 1-1,1 0 1,-1-1-1,1 1 1,0 0-1,0 0 1,-1 0-1,1-1 1,0 1-1,-1 0 1,1 0-1,1 0 1,21 3-445,-14-1 160,9-1-268,0 0 1,0-1-1,0 0 1,33-7-1,-15-1-58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17052,'-33'1'1144,"-22"12"-1000,-7 4-16,-1 11 320,3 3-112,6 9-96,8 3-64,19 3-8,11-1-8,20-4 0,15-1-88,15-7-112,6-4-56,15-13-240,1-5-224,4-7 464,-3 1-104,-4-18-80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14603,'3'16'536,"-1"0"0,0 0 0,0 24 0,-3-29-436,1 1-1,1-1 1,0 0-1,1 0 1,0 1-1,0-1 1,1-1-1,7 17 0,-9-25-77,0 1-1,1-1 1,0 0-1,-1 1 1,1-1-1,0 0 0,0 0 1,0 0-1,0 0 1,0-1-1,1 1 0,-1-1 1,1 1-1,-1-1 1,1 0-1,-1 0 1,4 1-1,-1-1 11,0 0 0,0 0-1,0-1 1,0 1 0,0-1 0,1-1 0,-1 1-1,9-2 1,2-3 53,0 0 0,-1 0 0,1-1 0,23-14 0,1-4 161,38-32 1,-45 31-100,51-28 1,-84 52-147,0 1 1,1 0-1,-1-1 0,1 1 1,-1 0-1,0-1 0,1 1 1,-1 0-1,1-1 1,-1 1-1,1 0 0,-1 0 1,1 0-1,-1 0 0,1-1 1,-1 1-1,1 0 1,-1 0-1,1 0 0,-1 0 1,1 0-1,0 0 0,-1 0 1,1 0-1,-1 0 1,1 1-1,-1-1 0,1 0 1,-1 0-1,1 0 0,-1 1 1,1-1-1,-1 0 1,0 0-1,1 1 0,-1-1 1,1 1-1,-1-1 0,0 0 1,1 1-1,-1-1 1,0 1-1,1-1 0,-1 0 1,0 1-1,0-1 0,1 1 1,-1-1-1,0 1 1,0-1-1,0 1 0,0-1 1,0 1-1,1 0 0,-1 0 1,-4 35 34,2-27-22,0 7 7,0-7 11,1 0-1,0 1 0,0-1 1,1 1-1,0-1 1,2 12-1,-1-20-20,-1 0 1,0 0-1,0 0 0,1 0 0,-1 0 1,0 0-1,1 0 0,-1 0 1,1 0-1,-1 0 0,1 0 1,0-1-1,-1 1 0,1 0 1,0 0-1,0-1 0,-1 1 1,1 0-1,0-1 0,0 1 1,0-1-1,2 2 0,-1-2 4,0 0 0,0 1 0,0-1 0,0 0 0,0 0 0,0 0 0,0 0 1,0 0-1,0-1 0,0 1 0,2-1 0,7-3 37,0-1 1,-1 1 0,15-10 0,-20 11-34,45-27 114,118-60-81,-160 87-84,0 0 1,0 0-1,0 1 1,0 0-1,0 0 0,12 0 1,-18 2 21,0-1 0,-1 1 0,1 0 0,0 1 1,0-1-1,0 0 0,-1 0 0,1 1 1,0-1-1,-1 1 0,1-1 0,0 1 0,-1 0 1,1 0-1,-1 0 0,1 0 0,-1 0 1,1 0-1,-1 0 0,0 0 0,1 1 0,-1-1 1,0 0-1,0 1 0,0-1 0,0 1 1,0-1-1,0 1 0,-1-1 0,1 1 1,0 0-1,-1 0 0,0-1 0,1 1 0,-1 2 1,0 6-31,0 0 0,0 1 0,-2-1 0,1 0 0,-1 0 0,-1 0 0,0 0 0,0 0 0,-1-1 0,-6 12 0,10-21 38,-10 17-199,4-17 120,-1-12 26,-2-19-36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19372,'0'0'1328,"-3"0"-1864,-8 0 536,1 3 456,0-2-424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14587,'2'5'244,"0"1"-1,0-1 1,0 0 0,-1 1-1,0-1 1,-1 1 0,1 0-1,-1-1 1,0 1 0,-1 6-1,1 3 343,0 16-17,0-12-272,0 0 0,2 0 0,5 31 0,-6-45-309,0 0 1,1 0-1,0 0 1,0 0 0,0 0-1,0-1 1,1 1-1,0-1 1,0 1-1,0-1 1,1 0 0,-1 0-1,1-1 1,0 1-1,0-1 1,0 1 0,9 4-1,5 0-181,1 0 0,26 6-1,-21-7-52,28 13 0,-46-17 198,1 0 1,-1 0-1,0 1 0,-1 0 0,1 0 1,0 1-1,-1-1 0,9 11 0,-12-12 48,0-1-1,0 1 1,0 0-1,0 0 1,-1 0-1,1 1 0,-1-1 1,0 0-1,0 0 1,0 1-1,0-1 0,-1 1 1,1-1-1,-1 1 1,0-1-1,0 1 1,0-1-1,0 1 0,-1-1 1,1 1-1,-1-1 1,0 1-1,0-1 0,0 0 1,-1 0-1,1 1 1,-1-1-1,0 0 0,1 0 1,-4 2-1,-1 3 51,0-1 0,-1 0-1,0 0 1,0-1 0,-1 0-1,1 0 1,-1 0 0,-1-1 0,-15 7-1,7-5 85,0-1-1,-1 0 1,0-1 0,-35 4-1,46-8-173,0 0 0,0 0 0,0-1 0,0 0 0,0-1 0,0 0 0,0 0 0,0 0-1,0-1 1,0 0 0,1 0 0,-1-1 0,1 0 0,-1 0 0,-10-7 0,16 9 22,0 0 0,-1-1 0,1 1 0,0-1 0,0 1 0,0-1 0,0 1 0,0-1 0,0 0 1,0 1-1,0-1 0,1 0 0,-1 0 0,1 1 0,-1-1 0,1 0 0,0 0 0,0 0 0,0 0 0,0 0 0,0-3 0,7-21-295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14 211 15835,'4'1'66,"0"0"0,0-1 0,0 0 1,0 1-1,0-1 0,0-1 0,-1 1 0,1-1 0,0 1 0,0-1 0,0 0 0,0 0 0,-1-1 0,1 1 0,-1-1 0,1 0 0,-1 0 0,1 0 0,-1 0 0,0-1 0,0 1 0,0-1 0,0 0 0,-1 0 0,1 0 0,-1 0 0,0 0 0,4-7 0,-1 0-23,1 0 0,-1-1 0,-1 0 1,5-17-1,-8 23-34,1 0 0,-1 0 0,-1 0 0,1 0 1,-1-1-1,0 1 0,0 0 0,0 0 0,-1 0 1,0 0-1,0 0 0,-2-8 0,2 12-5,1 0-1,-1 0 1,1 0-1,-1 0 1,0 0 0,1 0-1,-1 0 1,0 0-1,0 0 1,0 0-1,0 0 1,0 0 0,0 0-1,0 1 1,0-1-1,0 0 1,0 1-1,0-1 1,0 1 0,0-1-1,-1 1 1,1 0-1,0 0 1,0-1-1,0 1 1,-1 0 0,1 0-1,0 0 1,0 0-1,-1 0 1,1 0-1,0 1 1,0-1 0,-1 0-1,1 1 1,-2 0-1,-1 1 7,-1 0 0,1 0-1,0 1 1,-1-1-1,1 1 1,0 0 0,1 0-1,-5 4 1,1 1-4,1 0 0,-1 1 0,1 0 1,1 0-1,0 0 0,0 1 0,1 0 0,0 0 0,-3 14 0,5-19-2,1 0-1,0 1 1,0-1-1,0 0 1,0 0-1,1 1 0,0-1 1,0 0-1,1 1 1,0-1-1,-1 0 0,2 0 1,-1 0-1,1 0 1,-1 0-1,1 0 1,1 0-1,-1 0 0,1-1 1,4 7-1,-4-8 3,0 0-1,1-1 0,-1 1 0,1-1 1,0 0-1,0 0 0,0 0 1,0 0-1,0-1 0,0 0 0,0 0 1,0 0-1,0 0 0,1 0 1,-1-1-1,0 0 0,1 0 1,-1 0-1,0 0 0,0-1 0,1 0 1,7-2-1,2-1 12,-1 0-1,0-1 1,0-1-1,0 0 1,22-14 0,-17 6 5,0 0 1,-1-1-1,-1 0 1,0-1-1,-1-1 1,20-30-1,-22 19 65,-13 28-85,0 0 0,0 0 0,0 0 1,0 0-1,-1 0 0,1 0 0,0 0 1,0 0-1,0 0 0,0 0 0,0 0 0,0 0 1,0 0-1,0 0 0,0 0 0,0 0 1,0 0-1,0 0 0,-1 0 0,1 0 1,0 0-1,0 0 0,0-1 0,0 1 0,0 0 1,0 0-1,0 0 0,0 0 0,0 0 1,0 0-1,0 0 0,0 0 0,0 0 1,0 0-1,0 0 0,0 0 0,0 0 1,0 0-1,0-1 0,0 1 0,0 0 0,0 0 1,0 0-1,0 0 0,0 0 0,0 0 1,0 0-1,0 0 0,0 0 0,0 0 1,0 0-1,0 0 0,0-1 0,0 1 0,0 0 1,0 0-1,0 0 0,0 0 0,0 0 1,0 0-1,0 0 0,0 0 0,1 0 1,-11 14 184,1 3 10,0 1 1,1-1-1,1 2 0,0-1 0,1 1 0,2 0 0,-5 29 0,9-45-160,0 0-1,0-1 1,0 1 0,0 0-1,0-1 1,1 1 0,-1 0 0,1-1-1,-1 1 1,1 0 0,0-1-1,0 1 1,0-1 0,1 0 0,2 5-1,-2-5-13,0-1-1,0 1 1,-1-1 0,1 1-1,1-1 1,-1 0-1,0 0 1,0 0-1,0 0 1,1 0 0,-1-1-1,0 1 1,1 0-1,-1-1 1,0 0-1,1 0 1,-1 0-1,3 0 1,3 0-57,0-1-1,0 0 1,0 0 0,0-1 0,0 0-1,9-4 1,-15 6 16,0-1-1,0 0 1,0 0-1,0 0 1,0 0-1,0 0 1,0 0-1,0 0 1,0-1-1,-1 1 1,1-1-1,0 1 1,-1-1-1,1 1 1,-1-1-1,0 0 1,0 0-1,1 0 1,-1 0-1,-1 0 1,1 0-1,0 0 1,0 0-1,-1 0 1,1-1-1,-1 1 1,1-3-1,-7-22-149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17980,'12'-3'1296,"-2"3"-1072,-3 2-192,3 1 264,3-1-840,-2 1 416,1 3-120,2 1-72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200 194 15451,'-10'0'246,"0"1"-1,0 0 1,-1 0 0,1 1-1,0 0 1,0 1-1,1 0 1,-1 1 0,-17 9-1,21-10-168,0 1 0,0 0 0,1 1-1,-1-1 1,1 1 0,0 0 0,0 0 0,1 1-1,0 0 1,-1-1 0,2 1 0,-1 1 0,1-1-1,0 0 1,-2 8 0,3-9-41,1 0-1,-1 0 1,1 0 0,1 0 0,-1 1-1,1-1 1,0 0 0,0 0-1,0 0 1,1 0 0,0 1-1,0-1 1,1 5 0,0-7-20,-1 1 0,1-1 0,-1 0 0,1 0 0,0 0 0,0-1-1,1 1 1,-1 0 0,0-1 0,1 1 0,-1-1 0,1 0 0,0 0 0,0 0 0,0 0 0,0-1 0,0 1 0,0-1 0,1 0 0,5 2 0,2-1-13,1 0 0,-1-1 1,0-1-1,1 0 0,-1 0 0,0-1 0,0-1 0,1 1 1,-1-2-1,0 0 0,0 0 0,-1-1 0,21-10 1,1-3-10,-1-1 0,0-2 0,28-24 0,88-86 179,-123 106-33,-2-1 0,0-1 0,30-49-1,-51 73-120,1 0 0,-1-1 0,0 1 0,0 0-1,0-1 1,0 1 0,0-1 0,-1 1 0,1-1-1,0-2 1,-1 5-14,0-1 0,-1 1 0,1 0 0,0-1 0,0 1 0,0 0 0,0-1 0,0 1-1,0 0 1,-1 0 0,1-1 0,0 1 0,0 0 0,0-1 0,-1 1 0,1 0 0,0 0 0,0 0 0,-1-1-1,1 1 1,0 0 0,0 0 0,-1 0 0,1 0 0,0-1 0,-1 1 0,1 0 0,0 0 0,-1 0 0,1 0 0,0 0-1,-1 0 1,1 0 0,0 0 0,-1 0 0,1 0 0,0 0 0,0 0 0,-1 0 0,1 0 0,-1 1 0,-4 0 18,0 1 0,0 0 1,1 0-1,-1 1 1,0-1-1,1 1 1,0 0-1,-6 5 1,-14 13-27,2 1 1,-34 39 0,44-45-17,1 0-1,0 1 1,1 0 0,0 1-1,-9 26 1,17-39-4,1 0-1,-1 0 1,1 0 0,0 0 0,1 1 0,-1-1-1,1 0 1,0 1 0,0-1 0,1 0 0,-1 0-1,3 8 1,-2-11-22,0 1-1,0-1 1,0 0-1,0 1 1,0-1-1,1 0 0,-1 0 1,1 0-1,0 0 1,0 0-1,-1 0 1,1 0-1,0 0 1,1-1-1,-1 1 1,0-1-1,0 1 1,1-1-1,-1 0 1,1 0-1,-1 0 1,1-1-1,-1 1 0,1 0 1,-1-1-1,4 1 1,5-1-199,-1 0 1,1-1-1,-1 0 1,0 0-1,1-1 1,-1-1-1,0 0 1,0 0-1,-1-1 1,1 0-1,17-10 0,-4 0-321,-2 0 0,0-2 0,31-29 0,-23 14 194,-24 23 650,2 1 0,-1 0 0,1 0 1,11-8-1,-25 18 1151,4-1-1489,0-1 0,0 0 0,1 1-1,-1 0 1,0 0 0,-4 4 0,-4 6-136,1 0-1,0 1 1,1 1 0,-10 16-1,16-23 184,-1-1-1,2 1 0,-1-1 0,1 1 0,0 0 0,0 0 0,1 0 0,-1 0 0,2 0 0,-1 0 0,2 14 0,-1-19 23,0 0 0,0 0 0,1 0 0,-1 0 0,1 0 0,0 0 0,-1 0 0,1 0 0,0 0 0,0 0 1,0 0-1,1-1 0,-1 1 0,0 0 0,1-1 0,-1 1 0,1-1 0,-1 1 0,1-1 0,0 0 0,3 2 1,-1-1-9,-1-1 1,1 0 0,0 0-1,0-1 1,0 1 0,-1-1-1,1 1 1,0-1-1,0 0 1,0-1 0,4 0-1,9-2-41,0-2-1,-1 0 0,0 0 0,19-11 0,20-12-19,-2-4-1,58-43 1,-111 74 77,0 1 0,1 0 0,-1-1 0,0 1 1,1 0-1,-1-1 0,0 1 0,1 0 0,-1 0 1,0-1-1,1 1 0,-1 0 0,1 0 0,-1 0 1,0-1-1,1 1 0,-1 0 0,1 0 1,-1 0-1,1 0 0,-1 0 0,0 0 0,1 0 1,-1 0-1,1 0 0,-1 0 0,1 0 0,-1 0 1,1 1-1,-3 12 338,-19 31 41,15-32-252,4-7-109,0-1 0,0 1 0,0 0 0,1 0 1,-1 0-1,1 0 0,1 0 0,-1 0 0,1 0 0,-1 0 0,2 9 1,-1-13-36,1 1 0,-1 0 0,1-1 0,0 1 0,-1-1 1,1 1-1,0-1 0,0 1 0,0-1 0,0 1 0,0-1 1,0 0-1,0 0 0,1 1 0,1 0 0,-1 0-24,1-1 0,-1 0-1,1 1 1,0-1 0,0 0-1,0-1 1,-1 1-1,1 0 1,0-1 0,0 1-1,4-1 1,13-1-313,-1 0 0,1-1-1,25-7 1,-22 5-588,44-4-1,-65 8 881,-1 0-1,1 0 1,0 0-1,0 0 1,0 0 0,0 0-1,-1 1 1,1-1 0,0 1-1,0-1 1,-1 1-1,1 0 1,0 0 0,-1 0-1,2 1 1,-2-1 34,0-1 1,-1 1-1,1 0 1,-1 0-1,1 0 1,-1 0-1,1 0 0,-1 0 1,1 0-1,-1 0 1,0 0-1,0 0 1,1 0-1,-1 0 1,0 0-1,0 0 0,0 0 1,0 1-1,0-1 1,-1 0-1,1 0 1,0 0-1,0 0 0,-1 0 1,1 0-1,-1 1 1,-2 5-14,2-5 49,0-1-1,0 1 1,1 0-1,-1-1 1,1 1 0,-1 0-1,1-1 1,0 1-1,0 0 1,0 2-1,3 6 473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13995,'2'-2'161,"0"0"0,0 0-1,-1 0 1,1 1 0,0-1 0,0 0-1,0 1 1,1 0 0,-1 0 0,0 0 0,0 0-1,1 0 1,-1 0 0,1 0 0,-1 1 0,0-1-1,1 1 1,-1-1 0,4 1 0,58-1 874,-52 2-728,-4-1-179,-1 0-1,1 1 1,-1 0-1,0 0 1,9 3-1,-14-3-107,0-1-1,0 1 1,0 0 0,-1 0-1,1 0 1,0 0 0,-1 0-1,1 0 1,-1 0 0,1 1-1,-1-1 1,1 0 0,-1 1-1,0-1 1,0 1 0,0 0-1,0-1 1,0 1 0,0 0-1,0 0 1,-1-1 0,1 1 0,0 0-1,-1 0 1,1 3 0,-1 1-9,0 0 0,-1 0 0,1 1 0,-1-1 0,0 0 0,-1 0 0,1 0 0,-1 0 0,-1 0 0,-2 5 0,-7 13-98,-16 22 0,15-25 16,-23 33-166,-16 29-230,46-73 365,1 0-1,1 0 0,0 1 1,0-1-1,1 1 1,-2 14-1,4-23 78,1 0-1,0 0 1,-1 1-1,1-1 1,0 0 0,0 0-1,1 0 1,-1 0 0,0 1-1,1-1 1,0 0 0,-1 0-1,1 0 1,0 0 0,0 0-1,0 0 1,0 0 0,0 0-1,1-1 1,-1 1-1,2 1 1,0-1 74,-1 0 1,1 0-1,0 0 0,0-1 1,0 1-1,0-1 0,0 0 1,0 0-1,1 0 0,-1 0 1,0-1-1,6 1 0,2 0 95,1-1 1,0-1-1,-1 0 0,1-1 0,-1 0 0,23-7 0,18-12 188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15547,'-10'0'128,"0"0"-1,0 1 1,0 0-1,0 1 0,0 0 1,1 0-1,-1 1 1,1 1-1,-1 0 0,1 0 1,0 0-1,0 1 0,1 1 1,-13 9-1,15-10-106,1 0 0,-1 0 0,1 0 0,0 1 0,0 0 0,1 0-1,0 0 1,0 1 0,0-1 0,1 1 0,0 0 0,0 0 0,1 0 0,0 0-1,0 1 1,1-1 0,0 1 0,0-1 0,0 15 0,2-16-19,0-1 0,0 1 0,1 0 0,0-1 0,0 0 0,0 1 1,0-1-1,1 0 0,0 0 0,0-1 0,0 1 0,0 0 0,1-1 0,0 0 0,0 0 1,0 0-1,1 0 0,-1-1 0,1 0 0,0 0 0,-1 0 0,2 0 0,-1-1 0,0 0 1,8 3-1,-4-2-1,0-1 1,0 0-1,0 0 1,0 0-1,0-1 1,0-1-1,1 1 1,-1-2-1,0 1 1,0-1-1,1-1 1,-1 0-1,0 0 1,-1 0-1,12-5 1,-11 2 43,0 0 1,-1-1 0,1 0-1,-1 0 1,-1-1 0,1 0-1,-1 0 1,0-1 0,-1 1 0,1-2-1,-2 1 1,8-14 0,-11 19-12,0-1 0,0 0 1,-1 0-1,1 0 1,-1 0-1,0-1 0,0 1 1,0 0-1,-1 0 0,1-1 1,-1 1-1,0 0 0,-1-1 1,1 1-1,-1 0 0,0-1 1,0 1-1,0 0 1,0 0-1,-1 0 0,1 0 1,-1 0-1,0 0 0,-1 0 1,1 1-1,0-1 0,-1 1 1,0 0-1,0-1 0,0 1 1,-5-3-1,3 2-94,-2 0 1,1 1-1,0-1 0,-1 1 0,1 1 0,-1-1 0,0 1 1,0 0-1,0 1 0,0 0 0,0 0 0,-1 0 1,-9 1-1,0 2-275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 20340,'0'0'1449,"-2"-6"-1289,2-4-264,2-4-184,4-2-609,4-7 777,2-1-240,6-4-264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51 204 14355,'-4'3'133,"0"1"-1,0 0 1,0 0 0,0 0-1,0 0 1,1 1 0,0-1-1,0 1 1,0 0 0,1 0-1,-1 0 1,1 0 0,0 0-1,1 1 1,-1-1 0,1 1-1,0-1 1,1 1 0,-1-1-1,1 8 1,0-13-148,0 1 1,0 0-1,0-1 0,0 1 1,0-1-1,0 1 0,0 0 0,0-1 1,0 1-1,1-1 0,-1 1 1,0-1-1,0 1 0,1-1 1,-1 1-1,0-1 0,0 1 0,1-1 1,-1 1-1,1-1 0,-1 1 1,0-1-1,1 0 0,-1 1 1,1-1-1,-1 1 0,1-1 1,-1 0-1,1 0 0,-1 1 0,1-1 1,-1 0-1,1 0 0,0 0 1,-1 0-1,1 0 0,-1 1 1,1-1-1,-1 0 0,1 0 1,0 0-1,-1-1 0,1 1 0,-1 0 1,1 0-1,0 0 0,34-14-967,-19 7 425,-15 7 534,1 0 0,-1-1 0,0 1 0,0 0 0,1 0 0,-1 0 0,0 0 0,1 0 0,-1 0 0,0 0 0,1 0 0,-1 1 0,0-1 0,1 0 0,-1 1 0,0-1 0,0 1 0,0 0 0,1-1 0,-1 1 1,0 0-1,0 0 0,0-1 0,0 1 0,0 0 0,0 0 0,-1 0 0,1 0 0,0 0 0,0 1 0,-1-1 0,1 0 0,-1 0 0,1 0 0,-1 0 0,1 1 0,-1-1 0,0 0 0,1 1 0,-1-1 0,0 0 0,0 1 0,0 1 0,0 6 86,0 0 0,0 0 0,-1-1 0,0 1 0,-4 12 0,-13 38 1251,-48 103 0,52-130-790,29-51 235,29-82-485,59-199-1,-43 111 18,-57 177-244,-3 10-34,1-1 0,-1 1 0,1 0-1,-1 0 1,1 0 0,0 0 0,0 0-1,0 0 1,0 0 0,0 0-1,0 1 1,1-1 0,-1 0 0,1 0-1,-1 1 1,2-2 0,-2 3-6,-1 0 1,1 0-1,-1 0 1,1 0-1,-1 0 1,1 1-1,-1-1 1,1 0-1,-1 0 1,0 0-1,1 1 1,-1-1-1,1 0 1,-1 1-1,0-1 1,1 0-1,-1 1 0,0-1 1,1 0-1,-1 1 1,0-1-1,0 1 1,1-1-1,-1 0 1,0 1-1,0-1 1,0 1-1,0-1 1,0 1-1,0-1 1,1 1-1,-1-1 1,0 1-1,0 0 1,5 22 126,-5-20-110,8 80 157,1 1-320,-7-73 43,0-1 0,1 0 1,0 0-1,1-1 0,0 1 0,7 11 1,17 18-459,-22-32 459,0 1 0,0-1 0,-1 1 1,0 0-1,0 0 0,5 15 0,-10-22 106,0 0 0,0 0 0,1 0 0,-1-1 0,0 1 0,0 0 0,0 0 0,0 0 0,0-1 0,0 1 0,-1 0 0,1 0 0,0 0 0,0-1 0,0 1 0,-1 0 0,1 0 0,0-1 0,-1 1 0,1 0 0,-1-1 0,1 1 0,-1 0 0,1-1 0,-1 1 0,0 0 0,-1 0 26,0 1-1,0-1 0,0 0 0,0 0 0,-1 0 1,1 0-1,0 0 0,0-1 0,-3 1 1,-3 1 56,0-2 1,-1 1 0,1-1 0,-11-1-1,13 1-162,0-1-1,1-1 0,-1 1 1,1-1-1,0 0 0,-1 0 0,-5-4 1,9 5 32,0 0 0,1 0 0,-1 0 0,1 0 0,-1 0 0,1 0 1,0 0-1,-1-1 0,1 1 0,0-1 0,0 1 0,0-1 0,0 1 0,0-1 0,0 1 1,1-1-1,-1 0 0,0 0 0,1 1 0,-1-1 0,1 0 0,0 0 0,0 0 0,0 1 1,-1-1-1,2-3 0,6-12-367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13139,'-8'7'228,"0"0"-1,1 1 1,0-1 0,0 1-1,1 1 1,0-1 0,1 1 0,0 0-1,0 1 1,1-1 0,-5 14-1,7-17-138,1-1-1,-1 1 0,1 0 1,0-1-1,1 1 0,-1 0 1,1 0-1,0 0 0,1 0 1,-1 0-1,1-1 0,1 1 1,-1 0-1,1-1 0,-1 1 1,2-1-1,-1 1 0,1-1 1,-1 0-1,1 0 0,6 7 0,-6-8-31,1-1 0,-1 1 0,1-1 0,-1 0 0,1 0 0,0-1 0,0 1-1,0-1 1,1 0 0,-1 0 0,1 0 0,-1-1 0,1 1 0,-1-1-1,6 0 1,-3 0 6,1-1 0,-1 0 0,0 0-1,0-1 1,1 0 0,-1 0 0,0-1-1,0 0 1,8-3 0,-3 0 19,-1 0-1,0-1 1,0 0 0,-1-1 0,0 0 0,0 0 0,-1-1-1,0-1 1,0 1 0,-1-2 0,11-14 0,-16 20-75,0 1 0,-1-1 0,0 0 0,0-1 0,0 1 0,0 0 0,-1 0 0,0-1 0,1 1 0,-2-1 0,1 1 0,0-1 0,-1 1 0,0-1 0,0 0 0,-1 1 0,1-1 0,-1 1 0,0-1 1,0 1-1,0-1 0,-1 1 0,1 0 0,-1-1 0,0 1 0,0 0 0,-1 0 0,1 1 0,-1-1 0,0 0 0,0 1 0,0 0 0,-1-1 0,1 1 0,-1 1 0,1-1 0,-1 0 0,0 1 0,0 0 0,0 0 0,-1 0 0,-4-1 0,2 0-254,0 0 0,0 0 0,-1 1 0,1 1 0,-1-1 0,0 1 0,1 0-1,-1 1 1,0-1 0,0 2 0,1-1 0,-12 3 0,19-3 224,0 0 1,-1 0-1,1 0 0,-1 0 1,1 0-1,0 0 1,-1 0-1,1 0 1,0 0-1,-1 0 0,1 0 1,-1 0-1,1 1 1,0-1-1,-1 0 1,1 0-1,0 0 0,-1 1 1,1-1-1,0 0 1,0 0-1,-1 1 1,1-1-1,0 0 0,0 1 1,-1-1-1,1 0 1,0 0-1,0 1 1,0-1-1,0 1 0,0-1 1,-1 0-1,1 1 1,0-1-1,0 0 1,0 1-1,0-1 0,0 0 1,0 1-1,0-1 1,0 1-1,0-1 1,0 0-1,0 1 0,1-1 1,-1 0-1,0 1 1,0-1-1,0 0 1,0 1-1,1 0 0,8 7-673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60 16299,'-23'3'585,"0"2"0,-35 11 0,48-12-477,0 0 0,1 0 0,0 1 0,-1 0 0,2 0 1,-1 1-1,-15 14 0,22-18-71,0 0-1,0 0 1,1 0 0,-1 0 0,0 0-1,1 1 1,0-1 0,-1 1 0,1-1 0,0 1-1,0-1 1,0 1 0,1 0 0,-1-1 0,0 4-1,1-4-26,1-1-1,-1 0 0,0 1 0,0-1 1,1 1-1,-1-1 0,1 0 1,-1 1-1,1-1 0,-1 0 0,1 0 1,0 1-1,0-1 0,0 0 0,0 0 1,0 0-1,0 0 0,0 0 1,0 0-1,0 0 0,0 0 0,0 0 1,0-1-1,1 1 0,-1-1 0,0 1 1,1 0-1,-1-1 0,3 1 1,3 0-62,1 1 0,0-1 0,-1 0 1,1-1-1,0 0 0,0 0 1,-1-1-1,1 0 0,0 0 0,-1-1 1,1 0-1,-1 0 0,1-1 1,9-4-1,-7 2-29,0 0 1,-1-1-1,1 0 1,-1 0 0,0-1-1,-1 0 1,0-1-1,0 0 1,10-13-1,-16 19 74,0-1 0,0 1 1,-1-1-1,1 0 0,-1 1 0,1-1 0,-1 0 0,0 0 0,0 0 0,-1 0 0,1 0 0,0 0 1,-1 0-1,0 0 0,0 0 0,0 0 0,0 0 0,0 0 0,-1-1 0,1 1 0,-1 0 1,0 0-1,0 1 0,0-1 0,-2-4 0,1 4 15,0 0 0,0 1-1,-1-1 1,1 0 0,-1 1 0,0-1 0,0 1 0,0 0-1,0 0 1,0 0 0,0 0 0,-1 1 0,1-1 0,-1 1-1,1 0 1,-1 0 0,1 0 0,-1 0 0,1 1 0,-7-1 0,4 1-6,1 0 0,0 1 1,-1-1-1,1 1 0,0 0 1,0 0-1,0 1 0,0 0 1,0 0-1,0 0 0,0 0 1,0 1-1,1 0 0,-1 0 1,1 0-1,-8 7 0,9-7-9,0 0-1,1 1 1,-1-1-1,0 0 1,1 1 0,0 0-1,0-1 1,0 1-1,1 0 1,-1 0-1,1 0 1,0 0-1,0 0 1,0 0 0,0 1-1,1-1 1,0 0-1,0 0 1,0 0-1,0 1 1,2 5 0,-1-7 67,-1-1 0,1 0 0,0 0 1,0 0-1,0 0 0,0 0 1,1 0-1,-1 0 0,1 0 0,-1-1 1,1 1-1,-1 0 0,1-1 1,0 1-1,0-1 0,0 0 0,0 0 1,0 0-1,0 0 0,0 0 1,0 0-1,0 0 0,0 0 0,1-1 1,-1 1-1,0-1 0,0 0 1,5 0-1,14 0 193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15 14043,'-2'-2'203,"-1"1"0,1-1 0,-1 0 0,1 1 0,-1 0 0,0 0 0,0 0 0,1 0 0,-1 0 0,0 1 0,0-1 0,0 1 0,-4-1 0,-40 2 1248,42-1-1164,-7 1-147,1 1 1,-1 0 0,1 0 0,0 1-1,0 1 1,0 0 0,0 0-1,1 1 1,0 1 0,0 0 0,0 0-1,0 0 1,-8 9 0,12-9-64,0-1-1,1 1 1,0 0 0,0 0 0,0 0 0,0 1-1,1-1 1,0 1 0,1 0 0,0 1 0,0-1-1,0 0 1,1 1 0,0 0 0,1-1 0,-1 1-1,1 0 1,1 0 0,0 15 0,1-19-66,-1 0 1,1 0-1,0 0 1,-1-1-1,2 1 1,-1 0-1,0 0 1,1-1-1,0 1 1,0-1-1,0 1 0,0-1 1,0 0-1,1 0 1,0 0-1,-1 0 1,1-1-1,0 1 1,0 0-1,1-1 1,-1 0-1,0 0 1,1 0-1,-1 0 1,1-1-1,0 1 1,0-1-1,-1 0 1,5 0-1,2 1-2,-1-1 0,1 0 1,0-1-1,-1 0 0,1-1 0,-1 0 0,1 0 1,-1-1-1,0 0 0,1-1 0,9-4 0,-1-1 19,0 0 0,-1-2-1,0 0 1,21-17 0,-30 21-7,0 0 0,-1-1 0,0 0 0,0 0 0,-1 0 0,0-1 1,0 0-1,-1 0 0,0-1 0,7-15 0,-11 21-46,-1 0 0,1 0-1,0 0 1,-1 0 0,0 0 0,1 0-1,-1 0 1,-1 1 0,1-1 0,0 0-1,-1 0 1,1 0 0,-1 0 0,0 0-1,0 0 1,0 1 0,0-1-1,0 0 1,-1 1 0,1-1 0,-1 1-1,0 0 1,1-1 0,-1 1 0,0 0-1,-1 0 1,1 0 0,0 0 0,0 0-1,-1 1 1,1-1 0,-4 0-1,-3-3-176,-1 0-1,1 1 1,-1 1-1,0-1 1,-1 2-1,1-1 1,-18-1-1,-3 2-317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16147,'17'20'1545,"9"-3"-921,3-1-256,17-6 704,7-2-320,10-5-95,1-4-193,1-5-528,2-1-256,-12-2-553,-8 2-1687,-26 0 2112,-18 5-360,3-8-297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14755,'8'25'1480,"21"-15"-847,7-2-265,13-4 648,1-1-272,4-3-232,-1 0-320,-7-2-24,-10-5-80,-14-12-152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9314,'31'-91'6109,"-26"78"-259,-12 48-5360,2-1 1,-2 46 0,6 72-737,1-139 268,8 105-311,0 7-4137,-8-125 4374,-1 0-1,1 0 1,0 0-1,0 0 1,-1 0-1,1 0 0,0 0 1,0-1-1,0 1 1,-1 0-1,1 0 1,0 0-1,0 0 0,0 0 1,-1 0-1,1 0 1,0-1-1,0 1 1,0 0-1,0 0 0,-1 0 1,1 0-1,0-1 1,0 1-1,0 0 1,0 0-1,0 0 0,0-1 1,0 1-1,0 0 1,0 0-1,0 0 1,-1-1-1,1 1 0,0 0 1,0 0-1,0-1 1,0-7-450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14683,'0'0'35,"0"0"0,1 0 1,-1 0-1,0-1 0,0 1 0,1 0 0,-1 0 1,0 0-1,0 0 0,1 0 0,-1 0 0,0 0 0,0 0 1,1 0-1,-1 0 0,0 0 0,0 0 0,1 0 1,-1 0-1,0 1 0,0-1 0,1 0 0,-1 0 0,0 0 1,0 0-1,0 0 0,1 1 0,-1-1 0,0 0 1,0 0-1,0 0 0,1 0 0,-1 1 0,0-1 0,0 0 1,0 0-1,0 1 0,0-1 0,0 0 0,1 0 1,-1 1-1,0-1 0,0 0 0,0 0 0,0 1 0,0-1 1,0 0-1,0 0 0,0 1 0,0-1 0,0 0 0,0 0 1,0 1-1,0-1 0,-1 0 0,1 0 0,0 1 1,0-1-1,0 0 0,0 0 0,0 1 0,0-1 0,-1 0 1,1 0-1,0 0 0,0 1 0,0-1 0,0 0 1,-1 0-1,28-6 572,-20 4-212,158-41 2173,83-17-1083,56 22-1627,-273 34-281,-22 2-10,-22 0-104,-268-5-584,224 9 1117,0 4 0,-108 23 1,154-26 2,2-2-1,0 1-1,1 1 0,-1-1 1,1 1-1,0 1 0,0 0 1,0 0-1,0 0 0,-8 7 1,16-11 1,0 0-1,-1 1 1,1-1 0,-1 0-1,1 0 1,0 1 0,-1-1-1,1 0 1,0 1 0,0-1 0,-1 1-1,1-1 1,0 0 0,0 1-1,-1-1 1,1 1 0,0-1 0,0 0-1,0 1 1,0-1 0,0 1-1,0-1 1,0 1 0,0-1 0,0 0-1,0 1 1,0-1 0,0 1-1,0-1 1,0 1 0,0-1-1,0 1 1,0-1 0,0 0 0,1 1-1,-1-1 1,0 1 0,0-1-1,1 0 1,-1 1 0,0-1 0,0 0-1,1 1 1,-1-1 0,0 0-1,1 1 1,-1-1 0,1 0-1,-1 0 1,0 1 0,1-1 0,-1 0-1,1 0 1,-1 0 0,1 1-1,31 6-49,4-4 27,0-2 1,0-2-1,1-1 0,58-11 1,141-45 149,-197 46-5,64-28-1,-87 30-51,-16 10-67,0 0-1,0 0 0,0 0 0,0 0 0,0 0 0,0 0 0,0 0 0,0 0 0,0 0 0,0 0 0,-1 0 0,1 0 0,0 0 0,0 0 1,0 0-1,0 0 0,0 0 0,0 0 0,0 0 0,0 0 0,0 0 0,0 0 0,-1 0 0,1 0 0,0 0 0,0 0 0,0 0 1,0-1-1,0 1 0,0 0 0,0 0 0,0 0 0,0 0 0,0 0 0,0 0 0,0 0 0,0 0 0,0 0 0,0 0 0,0 0 0,-1-1 1,1 1-1,0 0 0,0 0 0,0 0 0,0 0 0,0 0 0,0 0 0,0 0 0,0 0 0,0 0 0,0 0 0,0-1 0,1 1 1,-1 0-1,0 0 0,0 0 0,0 0 0,0 0 0,0 0 0,0 0 0,0 0 0,0 0 0,0 0 0,0 0 0,0-1 0,0 1 0,0 0 1,0 0-1,-31 7 64,-94 43-25,73-27-65,-1-2 0,-109 27 0,158-47-65,0 0 0,0-1 0,0 1 0,0-1 0,-1 0 0,1 0 0,0 0 1,0 0-1,0-1 0,0 0 0,0 1 0,-7-4 0,10 4 56,1-1 1,-1 0 0,0 1-1,0-1 1,0 0-1,1 1 1,-1-1 0,0 0-1,1 0 1,-1 0-1,1 0 1,-1 1 0,1-1-1,-1 0 1,1 0-1,-1 0 1,1 0 0,0 0-1,-1-2 1,1 0 7,0 0 1,0 0-1,1 1 1,-1-1-1,1 0 1,-1 0-1,1 0 1,0 1-1,2-6 0,18-31-380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16379,'-3'-5'1553,"0"2"-1225,3 11-136,0 9 744,0 14-552,2 7-120,1 12-120,2 6-152,4 5-400,-1 2-192,3-9-528,-3-4 928,-4-13-232,-1-8-120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 11947,'-1'-2'94,"0"0"0,-1 0 0,1-1 0,0 1 0,1 0 0,-1 0 0,0-1 1,1 1-1,-1 0 0,1-1 0,0 1 0,0-1 0,0 1 0,0 0 0,0-1 0,0 1 1,1-1-1,-1 1 0,1 0 0,-1 0 0,1-1 0,0 1 0,0 0 0,0 0 1,1 0-1,-1 0 0,0 0 0,1 0 0,-1 0 0,1 0 0,-1 0 0,5-2 1,1-1 189,0 1 1,0-1 0,1 2 0,-1-1 0,1 1 0,0 0 0,0 0 0,0 1 0,12-2-1,11 0 30,38-1-1,-29 4-244,1 2-1,0 1 1,0 2 0,-1 2-1,0 1 1,0 3 0,56 20-1,-85-26-52,-1 0 0,0 1-1,-1 1 1,1-1-1,-1 1 1,-1 1 0,1 0-1,-1 0 1,0 1-1,10 11 1,-15-14-1,1 0 1,-1 0-1,-1 1 1,1-1-1,-1 1 1,0-1 0,0 1-1,-1-1 1,1 1-1,-1 0 1,-1 0-1,1 0 1,-1 0-1,0 0 1,0 0-1,-1-1 1,1 1-1,-1 0 1,-1 0-1,-3 10 1,-2 1 47,0-1 0,-1 0 0,-1 0 0,-1-1 0,0 0 0,-1-1 0,0 0 0,-21 19 0,2-5 168,-2-1 0,-55 36 0,68-51-118,-1-1 0,-35 15-1,45-22-98,-1 0 0,0-1 0,0 0 0,0-1 0,0 0 0,-24 0 0,32-2-7,-1 0 0,0 0-1,1-1 1,-1 1 0,0-1-1,1 0 1,-1 0 0,1-1-1,-1 1 1,1 0 0,0-1-1,-1 0 1,1 0 0,0 0-1,0 0 1,0-1 0,1 1-1,-1-1 1,0 1 0,1-1-1,0 0 1,-4-6 0,3 2-5,0 0 0,1 0 1,0-1-1,-2-8 1,4 16-3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19364,'1'2'1392,"-1"4"-1168,0 1-71,0 0 223,-1 3-392,2 0-1441,1-1 1361,-1-4-264,2 0-128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90 151 14539,'12'-4'519,"-1"0"-1,1-1 1,-1-1-1,0 0 1,17-12-1,-25 16-443,0 0 0,-1 0-1,1 0 1,0 0-1,-1-1 1,0 0-1,1 1 1,-1-1 0,0 0-1,0 0 1,-1 0-1,1 0 1,-1 0-1,1 0 1,-1 0 0,0-1-1,0 1 1,0 0-1,-1-1 1,1 1 0,-1-1-1,0 1 1,0-1-1,-1-6 1,1 9-70,-1-1 0,1 1-1,0-1 1,-1 1 0,0 0 0,1-1 0,-1 1 0,0 0-1,1 0 1,-1 0 0,0 0 0,0-1 0,0 1 0,0 0-1,0 0 1,0 1 0,-1-1 0,1 0 0,0 0 0,0 1-1,-1-1 1,1 0 0,0 1 0,-1-1 0,1 1 0,0 0-1,-1-1 1,1 1 0,-1 0 0,1 0 0,-1 0 0,1 0-1,-1 0 1,1 0 0,0 0 0,-1 1 0,1-1 0,-3 1-1,-3 1 30,1 0 0,-1 1 0,0 0 1,1 0-1,-1 0 0,-8 6 0,5-1 52,-1 1 1,1 0-1,0 1 1,1 0-1,0 0 1,1 1 0,0 0-1,-10 18 1,15-23-40,0 1 1,0-1-1,1 0 1,0 1-1,0-1 1,1 1-1,0-1 1,-1 12-1,2-14-24,1 0 0,-1 0-1,1 0 1,-1 0 0,1 0 0,0 0 0,1 0-1,-1 0 1,1-1 0,-1 1 0,1 0-1,0-1 1,1 1 0,-1-1 0,4 4 0,-3-3-76,1-1 0,0 0 0,0 1 1,1-1-1,-1 0 0,1-1 1,-1 1-1,1-1 0,0 0 1,0 0-1,8 1 0,-1 0-85,-1-1 0,1-1 0,0 0 0,13-1 0,0-2-112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15931,'-6'14'2889,"3"1"-2913,3-10-104,4-5 792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1170 11210,'12'2'921,"17"-17"-641,8-20-96,22-16 592,16-12-368,24-26-152,10-10 0,14-14-24,6-2-56,13 0-200,-2-2-808,-5-12 776,-9 4-112,-18 19-88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10954,'3'4'1161,"4"-4"-553,2-3-168,7-4 768,5-4-288,13-11-152,5-5-31,16-9-177,3-5-56,8-7-176,6-3-176,1-5-504,-1-2 2200,-8 4-1720,-4-2 88,-5 4 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6 602 13963,'-4'8'1784,"3"-6"-1079,9-11-249,12-5 784,26-14-296,11-6-72,19-15-184,9-5-215,20-14-473,8-2-209,7-4-503,-2-2 648,-12 7-184,-6 3-96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14683,'6'7'1368,"9"6"-999,10-7-89,8-5 1000,15-1-872,3-4-112,9-2-40,2 1-72,-3-3-224,-3 1-232,-16 0 32,-9-4 168,-19-1-112,-9 1-64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13491,'28'4'1912,"11"1"-936,0-1-391,10-4 1927,2-3-1528,4-4-319,-4 1-201,-1 2-816,-4-2 656,-16 6-336,-4 2-72,-10 2-48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15251,'0'1'53,"0"0"-1,0-1 0,0 1 1,0-1-1,0 1 0,1-1 1,-1 1-1,0-1 0,0 1 0,1-1 1,-1 1-1,0-1 0,1 1 1,-1-1-1,0 1 0,1-1 1,-1 1-1,1-1 0,-1 0 1,1 1-1,-1-1 0,1 0 1,-1 1-1,1-1 0,-1 0 1,1 0-1,-1 0 0,1 1 1,-1-1-1,1 0 0,0 0 1,0 0-1,24 4 280,161-2 1747,27 3-1734,-206-5-380,1 1 0,-1 0 0,1 1 0,-1 0 1,1 0-1,-1 0 0,8 4 0,-14-5 19,0 0 0,1 0 0,-1 0 1,0 0-1,0 0 0,0 0 0,0 0 0,0 0 0,0 0 0,0 0 0,0 1 0,0-1 0,0 0 0,-1 1 0,1-1 0,0 3 0,0-2-1,-1 0 0,0 0-1,0 0 1,0 0 0,0 0 0,-1 0-1,1 0 1,0 0 0,-1 0 0,0 0-1,1 0 1,-1 0 0,0 0 0,0 0-1,-2 3 1,-7 10-1,0-1 0,-1-1-1,-1 0 1,0 0 0,-1-1 0,-14 10 0,-91 60 316,95-68-268,-181 114-180,185-116 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13435,'-3'5'1496,"18"0"-808,6-2-240,12-3 961,9 0-553,9-3-272,7 0-168,2-3-520,0-1-304,-7 3 1040,-6-2-688,-21 3-56,-23 3-56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12371,'12'20'1440,"19"-6"-712,13-2-224,14-7 977,3 1-609,4-7-352,-2-5-344,-1-11 80,-9-2-88,-16-1-176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15403,'14'-3'406,"-1"0"-1,1 0 1,0 2-1,-1-1 1,1 2 0,0 0-1,0 1 1,0 0-1,-1 1 1,19 4-1,-30-5-378,0-1 0,0 1 0,0-1 0,0 1-1,0 0 1,-1 0 0,1 0 0,0 0 0,0 0-1,-1 0 1,1 0 0,-1 1 0,1-1 0,-1 1 0,1-1-1,1 4 1,-2-4-17,-1 0 0,0 1-1,1-1 1,-1 1 0,0-1 0,0 0 0,1 1-1,-1-1 1,0 1 0,0-1 0,-1 0-1,1 1 1,0-1 0,0 1 0,-1-1-1,1 0 1,-1 1 0,0 1 0,-3 3 14,1 0 0,-1 0 0,-1-1 0,1 1 1,-1-1-1,0 0 0,-10 8 0,-142 102 835,154-114-841,1 1 1,0 0-1,0-1 1,0 1-1,0 0 1,1 0-1,-1 1 1,0-1-1,1 0 0,0 1 1,-1-1-1,1 1 1,0-1-1,0 1 1,0-1-1,0 4 1,1-4-26,0 0 1,1 0-1,-1 0 1,0-1-1,1 1 1,0 0 0,-1 0-1,1-1 1,0 1-1,0-1 1,0 1 0,0 0-1,0-1 1,0 0-1,0 1 1,0-1-1,1 0 1,-1 1 0,0-1-1,1 0 1,0 0-1,-1 0 1,1 0-1,-1 0 1,4 0 0,7 4-209,0 0 1,0-1-1,1 0 1,0-1 0,-1-1-1,1 0 1,0-1-1,25 0 1,1-3-181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15947,'-1'2'71,"0"-1"0,0 1 0,0-1 0,0 1 0,0-1-1,0 1 1,1-1 0,-1 1 0,1 0 0,-1-1 0,1 1 0,0 0-1,-1-1 1,1 1 0,0 0 0,0 0 0,0-1 0,0 1-1,1 0 1,-1-1 0,0 1 0,1 0 0,-1 0 0,1-1 0,-1 1-1,1-1 1,0 1 0,0-1 0,0 1 0,1 1 0,-1-2-42,0 0 1,0 0 0,0 0 0,0 0 0,0 0 0,0 0-1,0-1 1,0 1 0,1 0 0,-1-1 0,0 1 0,0 0-1,1-1 1,-1 0 0,0 1 0,1-1 0,-1 0 0,1 0 0,-1 0-1,0 1 1,1-2 0,-1 1 0,0 0 0,1 0 0,-1 0-1,1-1 1,-1 1 0,0 0 0,0-1 0,1 1 0,-1-1-1,0 0 1,0 1 0,1-1 0,-1 0 0,0 0 0,1-1-1,1-1 131,0 1 1,-1 0-1,0-1 0,0 1 0,0-1 0,0 1 0,0-1 0,0 0 0,-1 0 0,1 0 0,-1 0 0,0 0 0,0-1 0,0 1 0,0 0 0,0 0 0,0-7 0,-1 10-144,0 0 1,0 0-1,0 0 0,0-1 0,0 1 1,0 0-1,0 0 0,0 0 0,0 0 1,0-1-1,0 1 0,-1 0 0,1 0 1,0 0-1,0 0 0,0-1 0,0 1 1,0 0-1,0 0 0,0 0 0,0 0 1,0 0-1,-1 0 0,1-1 1,0 1-1,0 0 0,0 0 0,0 0 1,0 0-1,-1 0 0,1 0 0,0 0 1,0 0-1,0 0 0,0 0 0,-1 0 1,1 0-1,0 0 0,0 0 0,0 0 1,-8 4 115,-5 10-355,-8 30-1348,11-21-811,18-38 1789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43 18996,'-5'-3'130,"0"-1"-1,-1 2 1,1-1 0,-1 0-1,1 1 1,-1 0 0,1 0-1,-1 1 1,0 0 0,0 0-1,0 0 1,0 1 0,0-1-1,0 1 1,0 1 0,0-1-1,0 1 1,0 0 0,0 1-1,-10 3 1,8-3-123,1 1 0,-1 0 1,1 1-1,-1 0 0,1 0 0,0 0 0,1 1 0,-1 0 0,1 0 0,0 1 1,0-1-1,0 1 0,1 1 0,-8 11 0,12-16-17,-1 1 1,1-1-1,0 1 1,0-1-1,0 1 1,0-1-1,0 1 1,0 0-1,1 0 1,-1-1-1,1 1 1,0 0-1,0 0 1,0 0-1,0-1 1,1 1-1,-1 0 1,1 0-1,-1-1 1,1 1-1,0 0 1,0-1-1,0 1 1,1-1-1,-1 1 1,0-1-1,1 0 1,0 1-1,-1-1 1,1 0-1,0 0 1,0 0-1,1 0 1,2 1-1,0 1-1,1 0 0,0-1 0,0 0 1,0-1-1,0 1 0,1-1 0,-1 0 0,1-1 0,0 0 0,-1 0 0,1 0 0,0-1 0,9 0 1,-5-1 65,0-1 0,0 0 0,0-1 0,0 0 0,-1 0 0,1-1 1,-1-1-1,0 0 0,0 0 0,-1-1 0,0 0 0,0-1 0,0 1 1,0-2-1,-1 0 0,-1 0 0,1 0 0,-1-1 0,6-10 0,-11 17-41,-1 0-1,1 0 0,-1 0 0,0 0 0,0-1 1,0 1-1,0 0 0,0-1 0,-1 1 0,1 0 0,-1-1 1,0 1-1,1-1 0,-1 1 0,0 0 0,0-1 1,-1 1-1,1-1 0,0 1 0,-1-1 0,0 1 0,1 0 1,-1-1-1,0 1 0,0 0 0,0 0 0,0 0 0,-1 0 1,1 0-1,-1 0 0,1 0 0,-1 0 0,0 0 1,1 1-1,-1-1 0,0 1 0,0-1 0,0 1 0,0 0 1,-1 0-1,1 0 0,0 0 0,-3-1 0,-5-2-295,0 1-1,0 1 1,0-1-1,0 1 1,0 1-1,-1 0 0,1 1 1,0 0-1,-12 1 1,-10 6-1090,31-7 1305,0 1-1,-1-1 1,1 1-1,-1-1 0,1 1 1,0 0-1,0-1 1,-1 1-1,1 0 0,0 0 1,0 0-1,0 0 1,0 0-1,0 0 0,0 0 1,0 0-1,0 1 1,0-1-1,0 1 0,3 11-818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16 15947,'0'-1'91,"1"1"-1,0 0 0,-1 0 0,1 0 0,-1-1 0,1 1 0,-1 0 1,1-1-1,-1 1 0,1 0 0,-1-1 0,1 1 0,-1-1 0,1 1 1,-1-1-1,0 1 0,1-1 0,-1 1 0,0-1 0,1 1 1,-1-1-1,0 1 0,0-1 0,1 0 0,-1 0 0,-14-1 1133,-28 11 233,30-5-1320,1 1 0,-1 1-1,1 0 1,1 0 0,-12 10 0,18-14-143,0 1 1,1-1-1,0 1 0,0 0 0,0 0 0,0 1 1,0-1-1,1 1 0,-1-1 0,1 1 1,0 0-1,0 0 0,0 0 0,1 0 1,-1 0-1,1 0 0,0 0 0,0 6 1,1-9 0,0 1 1,0 0 0,0 0-1,0-1 1,1 1 0,-1 0 0,1 0-1,-1-1 1,1 1 0,-1-1-1,1 1 1,0-1 0,0 1 0,0-1-1,0 1 1,0-1 0,0 0-1,1 1 1,-1-1 0,2 1 0,0 0 4,0 0 0,0 0 0,0-1 1,1 1-1,-1-1 0,0 0 0,1 0 0,-1 0 1,6 0-1,1 0 44,1 0 1,-1-1-1,1-1 1,-1 0-1,0 0 1,11-3-1,-11 1 64,-1 0-1,1-1 1,-1 0 0,0 0 0,-1-1-1,17-12 1,-23 16-71,0-1-1,0 0 1,0 0 0,0 0-1,0 0 1,-1 0-1,1 0 1,-1-1 0,1 1-1,-1 0 1,0-1 0,0 0-1,1-2 1,-2 3-25,1 0 0,-1 0 1,0 0-1,-1 1 0,1-1 1,0 0-1,0 0 0,-1 0 1,1 1-1,-1-1 0,1 0 0,-1 1 1,0-1-1,0 0 0,0 1 1,0-1-1,0 1 0,0-1 0,0 1 1,0 0-1,-1-1 0,-1 0 1,-6-5-235,0 1 0,0 0 0,-1 0-1,0 1 1,0 0 0,-1 1 0,1 0 0,-1 1 0,0 0 0,0 1 0,0 0 0,0 0 0,0 2 0,-1-1 0,-11 2 0,0 4-432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11674,'-7'13'8193,"1"-3"-8011,1 1-1,1 0 1,0 0-1,1 0 1,-4 18-1,7-28-185,0 0-1,0 0 1,0 0-1,0 0 1,0 0-1,0 0 1,1 0-1,-1 0 1,0 0-1,0 0 1,1 0-1,-1 0 1,1-1-1,-1 1 1,1 0-1,-1 0 1,1 0-1,0-1 1,-1 1-1,1 0 1,0-1-1,0 1 1,-1 0-1,1-1 1,0 1-1,0-1 1,0 1-1,0-1 1,0 0-1,0 1 1,0-1-1,-1 0 1,1 0-1,0 0 1,0 0-1,0 1 1,2-2-1,3 2-59,1-2 0,-1 1 0,1-1 0,9-2-1,9-3-292,0-2 0,42-19-1,-47 17 158,1 1-1,0 2 0,1 0 1,31-6-1,-51 13 209,-1-1 0,1 1 0,-1 0 0,1 0 0,0 0 0,-1 0 0,1 0 0,-1 0 0,1 0 0,-1 1 0,1-1 0,-1 1 0,1-1 0,-1 1 0,1-1 0,-1 1 0,0 0 0,3 1 0,-4-1 14,1 0 0,0 0 0,-1 0 0,1 0 0,-1 0 0,0 1 0,1-1 0,-1 0-1,0 0 1,0 0 0,0 0 0,0 1 0,0-1 0,0 0 0,0 0 0,0 0 0,0 1 0,0-1 0,-1 0 0,1 0 0,0 0 0,-1 0 0,1 0-1,-2 2 1,0 3 118,0-3-108,1 0 0,0 0-1,0-1 1,0 1-1,1 0 1,-2 6 0,3-8-34,-1-1 0,0 1 1,0 0-1,0-1 0,0 1 1,1-1-1,-1 1 0,0-1 1,1 1-1,-1-1 0,0 1 1,1-1-1,-1 0 0,1 1 1,-1-1-1,0 1 1,1-1-1,-1 0 0,1 1 1,-1-1-1,1 0 0,-1 0 1,1 1-1,0-1 0,-1 0 1,1 0-1,-1 0 0,1 0 1,-1 0-1,1 0 0,0 0 1,-1 0-1,1 0 0,-1 0 1,1 0-1,0 0 0,-1 0 1,1 0-1,-1 0 0,1-1 1,16-1-66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14875,'11'9'1280,"-7"9"-847,-4 4-169,0 4 800,0 2-592,5 5-416,-1-2-192,5-6 392,-1-3-208,1-9-96,1-6-72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14347,'5'-4'1448,"16"4"-855,8-2-233,14-1 1056,6-1-632,12-2-456,5 1-224,4-1-568,-2-1-472,-12 1 776,-10 2-192,-11 1-168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16604,'5'-1'143,"-1"1"0,1 0 1,0 0-1,-1 0 1,1 0-1,-1 1 1,1 0-1,-1 0 1,1 0-1,-1 1 0,1-1 1,-1 1-1,0 0 1,0 0-1,0 0 1,0 1-1,6 4 1,-6-3-80,0 0 0,0 1 0,0 0 0,-1-1 0,0 1 0,1 0 0,-2 0 0,1 1 0,-1-1 0,1 1 0,-1-1 0,-1 1 0,2 9 0,-1-7-54,-2-1 0,1 1 1,-1-1-1,0 1 1,-1 0-1,1-1 0,-2 1 1,1-1-1,-1 1 0,0-1 1,-1 0-1,1 0 1,-1 0-1,-8 13 0,-3 0 23,-1 0-1,-1 0 1,-21 20-1,1-2-16,34-36-17,1-1-1,0 0 1,0 0 0,0 1-1,0-1 1,0 1 0,0-1-1,1 1 1,-1-1 0,0 1-1,1 0 1,-1-1 0,0 4-1,1-4 0,0 0-1,0-1 1,1 1-1,-1 0 1,0 0-1,0-1 0,0 1 1,1 0-1,-1-1 1,0 1-1,1 0 1,-1-1-1,1 1 1,-1-1-1,0 1 0,1-1 1,-1 1-1,1-1 1,0 1-1,-1-1 1,1 1-1,0 0 1,4 0-48,-1 1 1,0-1 0,1 1-1,-1-1 1,1 0 0,-1-1-1,1 1 1,6-1 0,26-1-359,42-6 0,-72 6 371,37-4-200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114 144 12531,'5'-4'127,"0"0"0,-1 0 0,1-1 0,-1 1 0,0-1 1,0 0-1,0 0 0,-1 0 0,0-1 0,0 1 0,3-9 1,-5 12-1,0 0 0,0 0 0,-1-1 0,1 1 0,-1 0 1,1 0-1,-1-1 0,0 1 0,0 0 0,0-1 0,0 1 0,-1 0 1,1-1-1,-1 1 0,1 0 0,-1 0 0,0 0 0,1-1 1,-1 1-1,0 0 0,-1 0 0,1 0 0,0 0 0,-1 1 1,1-1-1,-1 0 0,1 0 0,-1 1 0,0-1 0,1 1 0,-1 0 1,0-1-1,-4-1 0,3 2-13,1 0 0,-1 0-1,1 0 1,-1 0 0,0 0 0,1 1-1,-1-1 1,0 1 0,0-1 0,1 1 0,-1 0-1,0 1 1,0-1 0,1 0 0,-1 1 0,0-1-1,1 1 1,-4 1 0,2 0-46,-1 0 1,1 0-1,0 1 1,0 0 0,0 0-1,0 0 1,0 0-1,1 1 1,-6 6-1,4-5-59,1 1 0,0-1 0,1 1 0,-1 0 0,1 0 0,0 1-1,1-1 1,-1 1 0,1-1 0,1 1 0,-1 0 0,1-1 0,0 1 0,1 12 0,0-15-5,1-1-1,0 1 1,1 0 0,-1-1 0,0 0 0,1 1 0,0-1 0,0 0 0,0 0 0,0 0 0,1 0 0,-1 0 0,1 0 0,-1-1 0,1 1 0,0-1 0,0 0 0,0 0 0,1 0-1,-1 0 1,0 0 0,1-1 0,-1 0 0,1 1 0,6 0 0,2 1 25,-1-1-1,1 0 1,0-1-1,0 0 1,0-1-1,0 0 1,12-2-1,-14 0 35,0 0 0,0-1 0,0 0 0,-1 0 1,1-1-1,-1 0 0,0 0 0,0-1 0,12-9 0,-19 12-38,1 0 1,-1 0-1,1 0 1,-1 0-1,0 0 1,0-1-1,0 1 1,0-1 0,0 0-1,0 1 1,-1-1-1,0 0 1,1 0-1,-1 0 1,0 0-1,0 0 1,-1 0-1,1 0 1,0 0 0,-1 0-1,0-1 1,0 1-1,0 0 1,0 0-1,0 0 1,-1 0-1,0 0 1,1-1-1,-1 1 1,0 0-1,0 0 1,-1 1 0,1-1-1,-2-3 1,-1 2-101,1-1 1,0 1 0,-1 0 0,0 0-1,0 0 1,0 1 0,-1-1 0,1 1-1,-1 0 1,0 0 0,0 1 0,0-1 0,-6-1-1,8 2-16,-1 1-1,0 0 0,1 0 1,-1 0-1,0 1 0,1-1 1,-1 1-1,0-1 0,1 1 0,-1 1 1,0-1-1,0 0 0,1 1 1,-1 0-1,0 0 0,1 0 1,-1 0-1,1 0 0,-1 1 1,-3 2-1,-9 13-539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15947,'0'0'1185,"2"3"-921,1-2-232,2-1 216,4-1 272,7-2-496,2-1-8,5-5-72</inkml:trace>
  <inkml:trace contextRef="#ctx0" brushRef="#br0" timeOffset="1">321 0 16211,'-31'35'1281,"22"-25"-1102,-1 0 1,-13 22-1,21-29-152,0 0-1,0 0 0,0 0 0,1 1 1,0-1-1,0 1 0,0-1 0,0 1 1,0-1-1,1 1 0,-1 0 1,1-1-1,0 1 0,0 0 0,1 5 1,0-6-18,1 0 0,-1 0 0,0 0 0,1 0 0,0 0 0,-1 0 0,1-1 0,0 1 0,1-1 0,-1 1 0,0-1 0,1 0 0,-1 1 0,1-1 1,0-1-1,0 1 0,0 0 0,-1-1 0,2 1 0,5 1 0,2 1 18,1 0-1,0-1 1,0-1 0,17 2 0,-15-3 77,1-1 0,-1 0 0,0-1 1,1 0-1,19-5 0,-29 5-12,0-1 0,0 1 1,0 0-1,0-1 0,-1 0 0,1 0 1,-1-1-1,1 1 0,-1-1 0,0 0 1,0 0-1,0-1 0,0 1 0,-1-1 1,1 0-1,-1 0 0,0 0 0,4-7 1,-6 9-34,0 0 1,0 0-1,0 0 1,-1-1 0,1 1-1,-1 0 1,1-1-1,-1 1 1,0 0 0,0-1-1,0 1 1,0 0-1,-1-1 1,1 1 0,-1 0-1,1-1 1,-1 1-1,-1-4 1,0 2-3,-1 1 1,1-1-1,-1 1 0,1 0 1,-1-1-1,0 1 0,0 1 1,0-1-1,-7-4 0,-2-1-64,-1 2 0,0 0 0,0 0 0,0 1 0,-17-4 0,11 4-437,-33-4 0,46 8 210,0 0-1,0 1 1,0 0 0,0 1 0,1-1 0,-1 1 0,0 0 0,0 0-1,1 1 1,-7 2 0,11-4 165,0 1 0,1-1 1,-1 0-1,0 1 0,0-1 0,1 0 0,-1 1 0,0-1 0,1 1 0,-1-1 1,1 1-1,-1 0 0,1-1 0,-1 1 0,1 0 0,-1-1 0,1 1 1,-1 0-1,1-1 0,0 1 0,-1 0 0,1 0 0,0-1 0,0 1 0,0 0 1,0 0-1,-1 0 0,1-1 0,0 1 0,0 0 0,1 0 0,-1 1 0,1 0-10,-1 0 0,1 0 0,0 0 0,1-1 0,-1 1 0,0 0 0,0 0 0,1-1 0,-1 1 0,1-1 0,-1 1 0,1-1 0,2 2 0,31 17-899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57 15483,'-3'-2'80,"1"0"-1,0-1 0,-1 1 0,1 0 0,-1 0 0,1 1 1,-1-1-1,0 0 0,0 1 0,0 0 0,0-1 1,0 1-1,0 0 0,0 1 0,-1-1 0,1 0 1,0 1-1,0 0 0,0 0 0,-1 0 0,-2 1 1,-4-1 30,0 1 0,1 1 1,-1-1-1,1 2 1,0-1-1,-11 5 1,13-3-95,0 0 0,-1 0 0,1 0 0,1 1 0,-1 0 0,1 0 0,0 1 0,0 0 0,0 0 0,1 0 0,-9 14 0,13-18-18,-1 1 0,1-1-1,0 0 1,0 1-1,0 0 1,0-1 0,0 1-1,0 0 1,1-1-1,-1 1 1,1 0-1,0 0 1,0-1 0,0 1-1,0 0 1,1 0-1,-1-1 1,1 1 0,-1 0-1,1 0 1,0-1-1,0 1 1,0-1-1,1 1 1,-1-1 0,1 0-1,-1 1 1,1-1-1,0 0 1,-1 0 0,1 0-1,0 0 1,1 0-1,-1 0 1,0-1-1,0 1 1,1-1 0,3 2-1,4 3 11,1-1-1,1-1 1,-1 0 0,1 0-1,-1-1 1,1-1-1,0 0 1,0 0 0,0-1-1,0-1 1,0 0-1,0 0 1,15-4 0,-11 2 74,-1-1 1,1-1-1,-1 0 1,0-1-1,-1-1 1,1 0 0,-1-1-1,0-1 1,21-14-1,-29 16-6,1 1-1,-1-1 1,0 0-1,0 0 1,-1 0-1,0-1 1,0 0-1,7-12 1,-11 16-70,0 1 1,0 0-1,0-1 1,-1 1-1,1-1 1,-1 1 0,1-1-1,-1 1 1,0-1-1,0 1 1,0-1-1,0 1 1,0-1 0,0 1-1,-1-1 1,0 1-1,1-1 1,-1 1 0,0-1-1,0 1 1,0 0-1,0-1 1,-1 1-1,1 0 1,-1 0 0,1 0-1,-1 0 1,0 0-1,1 1 1,-1-1-1,0 0 1,-3-1 0,-2-2-126,0 1 0,-1 0 0,0 1 1,0-1-1,0 1 0,0 1 0,0 0 1,-1 0-1,1 0 0,-1 1 1,-13 0-1,4 1-304,1 1-1,-1 0 1,1 1 0,-29 7 0,25-1-81,11-1 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182 112 13243,'0'0'25,"1"-1"0,-1 1 0,0 0 0,0 0 0,0-1 0,0 1 0,0 0 0,0 0 0,0-1 0,0 1 0,0 0 0,0 0 0,0 0 0,0-1 0,0 1 0,0 0 0,0 0 0,0-1 0,0 1 0,0 0 0,0 0 0,0-1 0,0 1 0,0 0 0,0 0 0,0-1-1,-1 1 1,1 0 0,0 0 0,0 0 0,0-1 0,0 1 0,-1 0 0,1 0 0,0 0 0,0 0 0,0 0 0,-1-1 0,1 1 0,0 0 0,0 0 0,-1 0 0,1 0 0,0 0 0,-1 0 0,-13 7 451,-12 17-74,21-17-389,1 0 0,0 0-1,0 0 1,0 0 0,1 1 0,0-1 0,1 1-1,0 0 1,-3 15 0,5-20-7,-1-1-1,1 1 1,0 0 0,0 0-1,0 0 1,0 0 0,1 0-1,-1 0 1,1 0 0,0 0 0,0-1-1,0 1 1,0 0 0,0 0-1,0-1 1,1 1 0,-1-1-1,1 1 1,0-1 0,0 0-1,0 0 1,0 0 0,0 0-1,0 0 1,1 0 0,-1 0-1,1-1 1,-1 1 0,1-1-1,3 2 1,1-1 47,1 0 1,0 0-1,0 0 0,0-1 1,0-1-1,0 1 0,0-1 1,0 0-1,0-1 0,13-2 1,-8 0 134,-1 0 0,1-1 0,0-1 0,-1 0 0,19-11 0,-28 15-118,0-1 0,0 0 1,0 0-1,-1 0 0,1 0 0,-1 0 0,1-1 1,-1 1-1,0-1 0,0 1 0,0-1 0,0 0 0,0 0 1,-1 0-1,1 0 0,-1 0 0,0 0 0,0 0 1,0-1-1,0 1 0,-1 0 0,1-1 0,-1 1 1,0 0-1,0-1 0,0 1 0,0-1 0,-1 1 0,1 0 1,-1-1-1,-2-5 0,-1-1 36,0 1 1,0 0-1,-1 0 0,0 1 0,0-1 1,-1 1-1,-1 0 0,1 0 0,-14-11 1,10 11-168,0 0 0,-1 0 0,1 1 0,-2 1 1,1 0-1,-1 0 0,0 1 0,0 1 0,-1 0 0,1 0 1,-1 1-1,0 1 0,0 0 0,1 1 0,-1 0 0,0 1 0,0 1 1,0 0-1,0 1 0,-16 3 0,-12 6-223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15099,'0'0'117,"1"1"0,-1-1 0,1 1 0,-1-1 0,0 1 0,1-1 0,-1 1 0,0 0 0,1-1 0,-1 1 0,0-1 0,0 1 0,0 0-1,0-1 1,0 1 0,0 0 0,0-1 0,0 1 0,0 0 0,0-1 0,0 1 0,0 0 0,0-1 0,0 1 0,-1 0 0,-1 27 991,2-23-1004,-11 104 845,10-94-941,1 0-1,1 1 1,0-1 0,1 0-1,4 16 1,-5-29-9,-1-1 0,0 0-1,1 1 1,-1-1 0,1 1 0,-1-1-1,1 0 1,0 1 0,-1-1 0,1 0-1,0 1 1,0-1 0,0 0 0,0 0-1,0 0 1,0 0 0,1 0 0,-1 0-1,2 1 1,-1-2 5,-1 0 0,0 1 0,0-1 0,1 0 0,-1 0 0,0 0 0,1 0-1,-1-1 1,0 1 0,0 0 0,1 0 0,-1-1 0,0 1 0,0-1 0,1 1 0,-1-1 0,0 1 0,1-2-1,7-4 44,-1-1 0,-1 1-1,1-2 1,10-12-1,-10 11-9,43-51 248,-27 31-79,0 1 1,2 2-1,35-29 1,-43 45-100,-18 10-101,0 0 0,1 0-1,-1 0 1,0 0 0,1 0-1,-1 0 1,1 0 0,-1 0-1,0 0 1,1 0 0,-1 0-1,0 0 1,1 0 0,-1 0 0,1 0-1,-1 0 1,0 0 0,1 0-1,-1 0 1,0 1 0,1-1-1,-1 0 1,0 0 0,1 0-1,-1 1 1,1 1 5,0 0-1,-1 0 1,1 0 0,-1 0 0,1 0-1,-1 0 1,0 0 0,0 0-1,0 0 1,0 1 0,0-1 0,-1 0-1,1 0 1,-1 2 0,-44 183 159,11-54-227,33-128-31,-1 1 1,2-1-1,-1 0 0,0 1 0,1 8 0,8-23-912,0-7 831,-1-3-157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0 895 12139,'46'-23'1752,"9"-10"-976,22-13-200,15-6 1833,33-11-1601,12-6-48,18-8-176,8 0-112,-4 1-152,-4 2-96,-11 6-304,-11 3-160,-29 9-400,-13 9-64,-31 15 520,-17 8-160,-19 11-144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4 892 14003,'-3'13'1000,"3"-1"-760,3-9-72,15-18 376,14-15-63,17-23-65,6-11 0,13-18-24,3-8-16,7-15-152,-1-4-224,-2 0 1872,-8 8-1680,-14 16 88,-7 9 80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15947,'22'-19'896,"1"1"-1,26-16 0,-39 28-636,1 0 0,1 0-1,-1 1 1,1 1 0,0 0 0,0 0-1,16-2 1,-25 6-226,-1 0-1,1 0 1,-1-1-1,1 2 1,0-1 0,-1 0-1,1 0 1,-1 1-1,1-1 1,-1 1 0,5 2-1,-6-3-28,-1 1 0,1-1 0,0 1-1,-1-1 1,1 1 0,-1-1 0,1 1-1,-1 0 1,1-1 0,-1 1 0,0 0-1,1-1 1,-1 1 0,0 0 0,1 0 0,-1-1-1,0 1 1,0 0 0,0 0 0,0-1-1,1 1 1,-1 0 0,0 0 0,-1-1-1,1 1 1,0 0 0,0 0 0,0 0 0,0-1-1,0 1 1,-1 0 0,1 0 0,0-1-1,-1 1 1,1 0 0,-1-1 0,1 1-1,-1 0 1,1-1 0,-1 1 0,0 0 0,-7 9-8,0-1 1,-1 0 0,0-1-1,0 0 1,-1-1 0,-12 8-1,-19 16-491,40-31 462,0 1 0,1-1 0,-1 1 1,0 0-1,0-1 0,1 1 0,-1 0 0,0-1 1,1 1-1,-1 0 0,1 0 0,-1 0 0,1-1 1,0 1-1,-1 0 0,1 0 0,0 0 0,-1 0 1,1 0-1,0 0 0,0 0 0,0 0 0,0 0 1,0 0-1,0-1 0,0 1 0,0 0 0,0 0 1,0 0-1,1 0 0,-1 0 0,0 0 0,1 0 1,-1 0-1,1 0 0,-1-1 0,1 1 1,-1 0-1,1 0 0,-1-1 0,1 1 0,0 0 1,-1-1-1,1 1 0,0 0 0,0-1 0,-1 1 1,1-1-1,2 1 0,5 4-149,2 0 0,-1 0 1,19 5-1,-15-5 127,-6-2 26,11 4 29,-1 0 0,1 2 0,28 18 0,-45-26 13,0-1-1,0 1 1,0 0 0,0 0 0,0-1 0,0 1 0,0 0 0,0 0 0,-1 0 0,1 0 0,0 0 0,-1 1 0,1-1 0,0 0 0,-1 0-1,0 0 1,1 1 0,-1-1 0,0 0 0,1 0 0,-1 1 0,0-1 0,0 2 0,-1-1 14,1 0 1,-1-1-1,1 1 0,-1 0 1,0 0-1,0-1 0,0 1 1,0-1-1,0 1 0,-1-1 1,1 1-1,0-1 1,-1 0-1,-1 2 0,-7 4 169,0 0 0,0-1-1,-22 10 1,27-14-140,-19 8 369,-29 10 0,46-18-397,1 0 0,-1 0-1,0-1 1,0 0 0,1 0 0,-1-1-1,0 1 1,0-2 0,-13-1 0,19 2-78,1 0-1,-1 0 1,0-1 0,0 1 0,0 0-1,0-1 1,1 1 0,-1 0 0,0-1-1,0 1 1,0-1 0,1 1 0,-1-1-1,0 0 1,1 1 0,-1-1 0,1 0-1,-1 1 1,1-1 0,-1 0 0,1 0 0,-1 1-1,1-1 1,0 0 0,-1 0 0,1 0-1,0 0 1,0 1 0,0-1 0,-1 0-1,1 0 1,0 0 0,0 0 0,0 0-1,1 0 1,-1 0 0,0 1 0,0-1-1,0 0 1,1 0 0,-1 0 0,0 0-1,1 1 1,0-2 0,2-4-106,0 0 1,0 1-1,1 0 1,-1 0-1,6-5 1,14-16-537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16067,'51'3'1508,"-16"-1"-806,0 1 0,35 8 1,-67-11-639,0 1 1,0 0 0,0 0-1,-1 0 1,1 0 0,0 0-1,-1 1 1,1-1 0,-1 1-1,0 0 1,1-1 0,3 5-1,-6-5-51,1 0 0,0 0-1,-1 0 1,1 1 0,-1-1 0,1 0-1,-1 0 1,0 1 0,1-1-1,-1 0 1,0 1 0,0-1 0,0 0-1,0 0 1,0 1 0,0-1-1,-1 0 1,1 1 0,0-1 0,0 0-1,-1 0 1,1 1 0,-1-1-1,0 0 1,1 0 0,-1 0 0,0 0-1,1 0 1,-1 0 0,-1 2-1,-9 9 5,-1 0-1,0-1 0,0 0 1,-1-1-1,-16 10 0,9-6-20,-28 25 0,43-33-13,-1 0-1,1-1 1,0 2 0,1-1-1,-1 1 1,-3 9 0,7-15-7,0 0 0,1 0 1,-1 0-1,1 0 0,-1 1 0,1-1 1,0 0-1,0 0 0,-1 1 0,1-1 1,0 0-1,0 1 0,0-1 1,0 0-1,0 0 0,1 1 0,-1-1 1,0 0-1,1 0 0,-1 1 0,0-1 1,1 0-1,0 0 0,-1 0 0,1 0 1,0 1-1,-1-1 0,1 0 0,0 0 1,0-1-1,0 1 0,0 0 1,0 0-1,0 0 0,0-1 0,0 1 1,0 0-1,0-1 0,1 1 0,-1-1 1,0 1-1,0-1 0,1 0 0,-1 1 1,0-1-1,0 0 0,2 0 1,9 2-72,1-1 0,-1-1 0,0 0 0,14-1 0,20-5-212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14547,'-4'-1'168,"1"0"0,0 0 0,0 1-1,-1-1 1,1 1 0,0-1 0,0 1 0,-1 0 0,1 0 0,0 1-1,-1-1 1,1 1 0,0-1 0,0 1 0,-7 3 0,5-2-12,0 1 1,-1 0 0,1 0 0,0 0 0,1 1-1,-1 0 1,1 0 0,-8 8 0,8-8-114,1 1 0,-1 0 1,1-1-1,-1 1 0,1 1 0,1-1 0,-1 0 1,1 1-1,0-1 0,0 1 0,0 0 0,1-1 1,0 1-1,0 0 0,1 0 0,0 0 1,0 0-1,0 0 0,1 7 0,1-9-24,0-1-1,-1 1 1,1-1 0,1 1-1,-1-1 1,0 1 0,1-1-1,0 0 1,0 0-1,0 0 1,0-1 0,0 1-1,0-1 1,1 0 0,-1 0-1,1 0 1,-1 0 0,1 0-1,0-1 1,0 0-1,0 1 1,0-2 0,7 2-1,4 0 36,-1 0 1,1-1-1,0-1 0,0 0 0,18-3 0,-20 1 20,0 0-1,0-1 1,23-9-1,-30 10-31,0-1-1,-1 0 1,0 0 0,1 0-1,-1 0 1,0-1 0,-1 0-1,1 0 1,-1 0 0,7-7-1,-10 9-26,0 0-1,0 1 1,0-1-1,0 0 1,0 0-1,0 0 0,-1 1 1,1-1-1,-1 0 1,1 0-1,-1 0 0,1 0 1,-1 0-1,0 0 1,0 0-1,0 0 1,0 0-1,-1-1 0,0-1 1,0 1-15,0-1 1,0 1-1,-1 0 1,0 0-1,0 0 0,1 0 1,-2 1-1,1-1 1,0 0-1,-4-3 1,-2-1-139,-1 1 0,0 0 0,0 0 0,0 0 0,-1 1 0,-12-4 0,-33-9-411,33 16 158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 14523,'-10'8'231,"0"1"0,0 0 0,1 0 1,0 1-1,1 1 0,0-1 0,1 1 0,0 1 0,1-1 0,0 1 0,1 0 1,-6 17-1,11-26-220,-1-1 0,1 0 1,-1 0-1,1 0 0,0 0 1,0 1-1,0-1 0,0 0 1,0 0-1,1 1 0,-1-1 1,0 0-1,1 0 0,0 0 1,0 0-1,-1 0 0,1 0 1,0 0-1,1 0 0,-1 0 0,0 0 1,0 0-1,1-1 0,-1 1 1,1-1-1,0 1 0,-1-1 1,1 1-1,0-1 0,0 0 1,0 0-1,0 0 0,0 0 1,0 0-1,0 0 0,0-1 1,0 1-1,3 0 0,5 1-3,-1-1 1,1 0-1,0 0 0,0-1 0,0 0 0,0-1 0,12-2 1,-5 0 5,0-1 0,0-1 1,0-1-1,18-9 0,-27 12 51,-1-1 0,1 0 0,-1 0-1,0-1 1,0 0 0,-1-1 0,0 1-1,1-1 1,-2 0 0,9-11 0,-12 14-19,-1 0-1,1 0 1,-1 0 0,1 1 0,-1-1 0,0 0-1,0-1 1,0 1 0,-1 0 0,1 0 0,-1 0 0,1 0-1,-1-1 1,0 1 0,-1 0 0,1 0 0,0 0 0,-1-1-1,0 1 1,0 0 0,0 0 0,0 0 0,0 0 0,0 0-1,-1 0 1,0 1 0,1-1 0,-1 0 0,0 1-1,0-1 1,-1 1 0,-3-4 0,-1 0 30,0 1 0,0 0 1,0 1-1,0 0 0,-1 0 0,0 0 1,0 1-1,0 0 0,0 1 0,0 0 1,-12-2-1,13 3-187,0 0 1,-1 0-1,1 1 1,0 0 0,0 1-1,-1-1 1,1 1-1,0 1 1,0-1-1,0 1 1,-7 3-1,9-1-115,5-1-80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14091,'2'3'167,"0"-1"-1,1 1 1,-1-1-1,1 1 1,0-1-1,0 0 1,0 0-1,0 0 1,0 0-1,0-1 1,0 1-1,0-1 1,1 0-1,-1 0 1,1 0-1,3 0 1,10 2 170,0-1 1,18-1 0,-21 0 40,98-2 1220,165-23-1,-227 18-1423,198-24 259,154-16-108,-4 25-1592,-373 22 1215,-10-2-3440,-34-10 1134,-5 0 1322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15451,'0'0'49,"0"-1"0,0 1 0,1-1-1,-1 1 1,0-1 0,0 1 0,0-1-1,1 1 1,-1 0 0,0-1 0,0 1-1,1-1 1,-1 1 0,0 0 0,1-1 0,-1 1-1,1 0 1,-1-1 0,0 1 0,1 0-1,-1-1 1,1 1 0,-1 0 0,1 0-1,-1 0 1,1-1 0,-1 1 0,1 0-1,-1 0 1,1 0 0,-1 0 0,1 0-1,-1 0 1,1 0 0,-1 0 0,1 0 0,-1 0-1,1 0 1,-1 1 0,1-1 0,-1 0-1,1 0 1,-1 0 0,0 1 0,1-1-1,-1 0 1,1 1 0,0 0 43,0 0 1,0 1-1,0-1 1,0 1 0,0-1-1,0 1 1,-1 0-1,1-1 1,-1 1-1,1 0 1,-1-1-1,1 4 1,1 25 3,-2-15-44,1-1 0,1 0 0,0 0 0,5 19 0,-6-30-21,0 0-1,0 0 1,1 0 0,-1 0-1,0-1 1,1 1 0,0 0-1,0-1 1,0 1 0,0-1-1,0 0 1,0 1 0,1-1-1,-1 0 1,1 0 0,-1-1-1,1 1 1,0-1 0,0 1-1,0-1 1,0 0 0,0 0-1,0 0 1,0 0 0,3 0-1,4 0 57,0-1-1,-1 0 1,1 0 0,0-1-1,0-1 1,16-4-1,60-22 312,-66 21-309,76-34 206,-62 25-212,61-20 0,-94 36-85,-1-1 1,0 1 0,1 0-1,-1 0 1,1 0-1,-1 0 1,0 0-1,1 0 1,-1 0-1,1 0 1,-1 0-1,1 0 1,-1 0-1,0 0 1,1 0-1,-1 0 1,1 0 0,-1 0-1,0 0 1,1 0-1,-1 1 1,1-1-1,-1 0 1,0 0-1,1 1 1,-1-1-1,0 0 1,1 0-1,-1 1 1,0-1-1,0 0 1,1 1-1,-1 15-36,-17 31-16,10-30 34,2-2-89,0 1 0,1 0 0,1 1 0,-2 20 0,4-36 78,1 1 0,0-1 0,0 0 0,0 0 0,0 1 0,0-1 0,1 0 0,-1 1 0,0-1-1,0 0 1,1 0 0,-1 0 0,1 1 0,-1-1 0,1 0 0,0 0 0,-1 0 0,2 1-1,-1-1 19,0 0-1,0-1 0,0 1 0,0-1 0,0 0 0,0 1 0,1-1 0,-1 0 0,0 0 0,0 0 1,0 0-1,0 0 0,0 0 0,0 0 0,0 0 0,1 0 0,-1 0 0,0-1 0,0 1 0,0 0 0,0-1 1,2 0-1,19-11-228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0 694 15587,'9'-10'1313,"5"-10"-857,2-2-160,14-18 368,10-9-128,22-14-88,10-4-56,6-15-360,4-4-344,0-3 288,-1 1-88,-12 10-48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 16932,'3'-12'1152,"-4"21"-968,-5 7-96,-3 15 352,2 8-192,0 7-232,-2 4-120,4 3-336,0-6 16,5-21 312,5-9-88,6-17-88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14371,'-1'1'70,"0"-1"0,1 0 0,-1 1-1,0-1 1,1 1 0,-1-1 0,0 0 0,1 1-1,-1-1 1,1 1 0,-1 0 0,1-1 0,-1 1 0,1-1-1,-1 1 1,1 0 0,0-1 0,-1 1 0,1 0-1,0 0 1,-1-1 0,1 1 0,0 0 0,0 1 0,-5 19 187,5-20-157,-6 56 308,3 97 0,0 1-288,3-154-135,0 0-1,0 0 1,0 0-1,0 0 0,-1 0 1,1 0-1,0-1 0,0 1 1,-1 0-1,1 0 1,0 0-1,-1 0 0,1 0 1,-1 0-1,1 0 0,-2 0 1,2 0-9,-1-1-1,1 0 1,0 0-1,-1 0 1,1 0 0,-1 0-1,1 0 1,0 0 0,-1 0-1,1 0 1,-1 0 0,1 0-1,0 0 1,-1 0 0,1 0-1,-1 0 1,1 0 0,0 0-1,-1 0 1,1 0 0,0-1-1,-1 1 1,1 0 0,0 0-1,-1-1 1,0 1 0,-2-3-75,0-1 0,0 1 1,0 0-1,0-1 0,-5-7 0,-12-23-193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14739,'-10'15'433,"2"-2"-204,0 0 0,1 0 1,-11 29-1,16-39-204,1 1 0,0-1 0,1 1 0,-1 0 0,0-1 1,1 1-1,0 0 0,0 0 0,0-1 0,1 1 0,-1 0 1,1-1-1,0 1 0,0 0 0,0-1 0,0 1 0,1-1 1,-1 0-1,1 1 0,0-1 0,4 5 0,0-1 20,1-1 0,0 1 1,0-1-1,1-1 0,0 1 0,0-2 0,0 1 0,1-1 0,0 0 0,-1-1 0,1 0 1,19 4-1,-6-2 169,1-2 0,0-1 0,0 0 1,27-3-1,-40 1 139,0-1 1,0 0-1,16-5 1,-25 6-336,-1 0 0,0 0 0,0 0 0,0 0 0,0 0 0,0 0 1,1 0-1,-1-1 0,0 1 0,0 0 0,0 0 0,0 0 0,0 0 1,0 0-1,0-1 0,1 1 0,-1 0 0,0 0 0,0 0 1,0 0-1,0-1 0,0 1 0,0 0 0,0 0 0,0 0 0,0 0 1,0-1-1,0 1 0,0 0 0,0 0 0,0 0 0,0 0 0,0-1 1,0 1-1,-1 0 0,1 0 0,0 0 0,0 0 0,0-1 1,0 1-1,0 0 0,0 0 0,0 0 0,0 0 0,-1 0 0,1 0 1,0-1-1,0 1 0,0 0 0,0 0 0,0 0 0,-1 0 0,1 0 1,0 0-1,0 0 0,0 0 0,0 0 0,-1 0 0,1 0 1,0 0-1,0 0 0,-1 0 0,-9-6 279,-9 1-311,0 0 0,0 2 0,0 0 0,0 1 0,-1 1 0,1 1 0,-26 2 0,28 2-232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10906,'0'1'177,"0"0"-1,0-1 0,0 1 0,1-1 1,-1 1-1,0 0 0,1-1 0,-1 1 1,0-1-1,1 1 0,-1-1 0,1 1 1,-1-1-1,1 0 0,-1 1 0,1-1 1,-1 1-1,1-1 0,-1 0 1,1 0-1,0 1 0,0-1 0,0 0-47,0 1 0,-1-1-1,1 0 1,0 1 0,-1-1 0,1 1-1,0-1 1,-1 1 0,1-1-1,0 1 1,-1-1 0,1 1-1,-1 0 1,1-1 0,-1 1 0,1 0-1,-1-1 1,0 1 0,1 0-1,-1-1 1,1 3 0,2 14 243,-1 0 0,-1 1 0,0-1 0,-1 1 0,-3 28 0,0-5-192,3-32-145,-1-3-20,1 0 0,-1 0 0,2-1 0,-1 1 0,1 0 0,0 0 0,1 6 0,-1-11-14,-1 0 0,1 0 0,-1 0 0,1 0 1,-1 0-1,1 0 0,0 0 0,-1 0 0,1-1 0,0 1 0,0 0 0,0 0 0,0-1 0,-1 1 0,1-1 0,0 1 0,0-1 0,1 1 0,1 0 0,-1-1-1,0 1 0,0-1 0,0 0 1,0 0-1,0 0 0,1 0 1,-1-1-1,0 1 0,0 0 0,0-1 1,3-1-1,16-7-18,-2-1 1,0 0-1,0-2 0,-1 0 1,0-1-1,17-16 0,-1 1-3,19-15 20,64-46-62,-116 88 64,0 1 0,-1-1-1,1 0 1,0 1 0,0-1 0,0 0 0,0 1 0,0-1 0,0 1 0,0 0 0,0-1 0,0 1 0,0 0 0,0 0 0,0-1 0,0 1 0,0 0 0,0 0 0,0 0 0,0 0 0,0 1-1,2-1 1,-3 1 1,1-1-1,-1 1 1,1 0-1,-1-1 1,1 1-1,-1 0 1,0 0-1,0-1 1,1 1-1,-1 0 1,0 0-1,0-1 1,0 1-1,0 0 1,0 0-1,0 0 1,0 0-1,0-1 1,0 1-1,0 0 1,0 1-1,-2 8 9,-1-1-1,0 1 0,-4 9 1,3-8-27,0-3-71,1 1 0,0-1 0,0 1 0,0 0 0,1 0 0,1 0 0,-1 15 1,2-24 81,-1 0 0,1 1 1,0-1-1,0 0 1,0 1-1,0-1 0,1 0 1,-1 1-1,0-1 1,0 1-1,0-1 0,0 0 1,0 1-1,0-1 1,0 0-1,1 1 0,-1-1 1,0 0-1,0 1 1,0-1-1,1 0 0,-1 0 1,0 1-1,1-1 1,-1 0-1,0 0 1,0 0-1,1 1 0,-1-1 1,1 0-1,12-5-125,5-11-66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16235,'7'-4'291,"1"0"0,-1 1 0,1 0 0,0 1 0,0-1-1,0 2 1,0-1 0,0 1 0,0 0 0,0 1 0,11 0-1,-6 1-18,0 0-1,0 1 0,1 0 1,-1 1-1,-1 0 0,16 7 1,-25-9-238,-1 0 0,1 0 1,0 1-1,-1-1 0,1 1 0,-1-1 1,1 1-1,-1 0 0,0 0 1,0 0-1,0 1 0,0-1 0,2 3 1,-4-4-34,1 1 1,-1-1-1,1 1 0,-1-1 1,1 1-1,-1-1 1,0 1-1,0-1 1,0 1-1,0-1 0,0 1 1,0-1-1,0 1 1,-1-1-1,1 1 1,-1-1-1,1 1 0,-1-1 1,1 0-1,-1 1 1,0-1-1,1 0 1,-1 1-1,0-1 0,0 0 1,0 0-1,-2 2 1,-11 10-57,0-1 0,0 0 1,-1-1-1,-1-1 1,0 0-1,-1-1 0,-23 9 1,-35 21-195,75-39 244,-1 0-1,1 0 1,-1 0-1,1 1 1,-1-1-1,1 0 1,-1 0-1,1 1 1,-1-1-1,1 0 1,0 0-1,-1 1 1,1-1-1,0 0 1,-1 1-1,1-1 1,0 1-1,-1-1 1,1 0-1,0 1 1,0-1-1,-1 1 1,1-1-1,0 1 1,0-1 0,0 1-1,0-1 1,0 1-1,-1-1 1,1 1-1,0-1 1,0 1-1,0 0 1,1-1-6,0 1 1,0 0-1,0-1 1,0 1 0,0 0-1,0-1 1,0 1-1,0-1 1,0 0-1,0 1 1,0-1 0,0 0-1,0 0 1,1 1-1,49 2-376,-47-3 306,175-7 948,-135 4-737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16195,'23'4'1857,"1"-2"-1233,10-7-304,2 0 1849,7-3-1745,2 1-200,-4 2-320,-4-1-320,-8 3 1768,-7 0-1336,-21 3 40,3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15299,'23'6'1809,"7"-8"-1153,1-8-288,4-1 1064,0 2-928,1 0-320,-10 1 32,-6-2-88,-6 0-176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18572,'-5'3'1512,"-2"7"-1312,6 11-112,-5 2 520,6 6-576,2 3-176,3-1-368,5-1-136,3-4-128,-1-2-48,1-9-96,-1-2-33,-6-12 377,-1-1-56,-5-6 296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14347,'20'-3'1784,"11"3"-1127,7 0-297,5-3 1272,7 0-1056,2 0-272,-3-2-2280,-6 3 1992,-15 1-400,-6-4-192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18644,'-1'0'49,"1"0"-1,0 0 1,0 0-1,0 0 1,0 0-1,0 0 1,0-1-1,-1 1 1,1 0-1,0 0 1,0 0-1,0 0 1,0 0-1,0 0 1,-1 0 0,1 0-1,0 0 1,0 0-1,0 0 1,0 0-1,-1 0 1,1 0-1,0 0 1,0 0-1,0 0 1,0 0-1,0 0 1,-1 0-1,1 0 1,0 1 0,0-1-1,0 0 1,0 0-1,0 0 1,-1 0-1,1 0 1,0 0-1,0 0 1,0 0-1,0 1 1,0-1-1,0 0 1,0 0-1,0 0 1,0 0 0,0 0-1,-1 1 1,1-1-1,0 0 1,0 0-1,0 0 1,0 0-1,0 1 1,0-1-1,0 0 1,0 0-1,0 0 1,0 0-1,0 0 1,0 1 0,1-1-1,-3 16 659,2-13-150,-1 11-231,-1 2-211,1 0-1,1 0 0,0 1 0,1-1 1,4 17-1,-5-30-113,1-1 0,-1 1-1,1-1 1,0 1 0,0-1 0,0 0 0,0 1 0,0-1-1,1 0 1,-1 0 0,1 0 0,-1 0 0,1 0 0,0 0 0,0 0-1,-1 0 1,1-1 0,1 1 0,-1-1 0,0 1 0,0-1-1,0 0 1,1 0 0,-1 0 0,1 0 0,-1 0 0,1-1-1,-1 1 1,1-1 0,-1 0 0,1 1 0,-1-1 0,1 0-1,0-1 1,-1 1 0,1 0 0,-1-1 0,1 1 0,4-3-1,18-5 15,0-2-1,-1 0 0,0-2 0,42-26 0,-34 18 3,46-20 1,-77 39-18,1 0-1,-1 0 1,1 0 0,0 1-1,-1-1 1,1 0 0,0 1 0,-1 0-1,1-1 1,0 1 0,0 0 0,0 0-1,-1 0 1,1 0 0,0 0-1,0 0 1,-1 1 0,1-1 0,0 0-1,0 1 1,-1 0 0,3 0 0,-2 1-1,-1 0 0,0-1 0,0 1 0,-1 0 0,1-1 1,0 1-1,0 0 0,-1 0 0,1 0 0,-1 0 1,1 0-1,-1-1 0,0 1 0,0 0 0,0 0 0,0 0 1,0 0-1,-1 0 0,0 3 0,-13 65 34,9-53-341,1 0-1,1 0 1,-3 33 0,10-52 120,11-23-64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19204,'-5'35'1360,"4"1"-1160,-2-1-80,4 8 209,5-1-193,4-2-120,-1-5-88,4-10-497,0-3-223,-2-9 608,-4-6-176,-7-6-112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16540,'13'3'1448,"1"0"-1152,19 1-160,9-1 584,11-3-872,7-3 1944,7-4-1576,2-3 65,-3-9 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14387,'16'-5'452,"0"0"0,1 1 0,-1 1 0,1 1 0,-1 0 0,1 1 0,22 2 0,-28 0-348,-1 0 1,1 0-1,-1 1 0,0 0 0,0 1 1,0 0-1,0 1 0,0 0 1,-1 1-1,1 0 0,-1 0 1,15 12-1,-20-12-93,1 0 0,-1 0 0,0 0 0,-1 0 0,1 1 0,-1 0 0,0 0-1,-1 0 1,1 0 0,-1 0 0,0 0 0,-1 1 0,1-1 0,-1 1 0,-1-1 0,1 1 0,-1-1 0,0 1 0,-2 12 0,-1 0 55,-1 0 0,0 0 0,-1 0 1,-1-1-1,-13 27 0,12-30 65,-1 0 1,-1-1-1,0 0 0,-1-1 1,0 0-1,-1 0 0,0-1 1,-1-1-1,-20 15 0,26-21-73,-1 0 0,0-1 0,0 0 0,-1 0 0,1 0 0,-1-1 0,0 0 0,0-1 0,0 0 0,0 0 0,0-1 0,0 0 0,-1 0 0,1-1 0,0 0 0,0 0 0,-1-1 0,1 0 0,0-1 0,-13-3 0,17 4-112,1-1 1,0 1-1,0-1 0,1 0 0,-1 1 0,0-1 0,0-1 1,1 1-1,-3-3 0,4 4 25,1 1 1,-1-1-1,1 1 0,-1-1 1,1 0-1,-1 1 0,1-1 1,0 0-1,0 1 0,-1-1 1,1 0-1,0 1 0,0-1 1,0 0-1,0 0 0,0 1 1,-1-1-1,1 0 0,1 1 1,-1-1-1,0 0 1,0 0-1,0 1 0,0-1 1,0 0-1,1 1 0,-1-1 1,0 0-1,1 1 0,-1-1 1,0 0-1,1 1 0,-1-1 1,1 1-1,-1-1 0,1 1 1,-1-1-1,1 1 0,-1-1 1,1 1-1,0 0 0,-1-1 1,1 1-1,0 0 0,-1-1 1,1 1-1,1 0 0,18-9-312,10-1-98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14395,'7'-3'412,"-1"0"-1,1 1 0,0-1 1,0 1-1,1 1 1,-1 0-1,0 0 1,0 0-1,1 1 0,-1 0 1,14 1-1,-18-1-343,1 1-1,-1-1 1,0 1-1,0 0 1,0 0-1,0 0 1,0 0-1,0 0 1,0 1-1,0-1 1,0 1-1,-1 0 1,1-1-1,0 2 1,-1-1-1,0 0 1,1 0-1,-1 1 1,0-1-1,0 1 1,-1-1-1,1 1 1,0 0-1,-1 0 1,0 0-1,1 0 1,-1 0-1,1 6 1,-2-1-15,1 1 0,-2 0-1,1 0 1,-1 0 0,0 0 0,-1-1 0,0 1 0,-1-1 0,1 1 0,-5 8-1,-7 13 143,-23 36 0,-8 6 88,-30 55 223,73-124-499,1 0 0,0-1 1,0 1-1,0-1 0,0 1 0,1 0 0,-1 0 0,1-1 0,-1 5 0,1-7-13,1 1 0,-1 0 0,0 0 1,0 0-1,1-1 0,-1 1 0,1 0 0,-1 0 0,0-1 0,1 1 0,-1 0 0,1-1 1,0 1-1,-1-1 0,1 1 0,-1 0 0,1-1 0,0 0 0,-1 1 0,1-1 0,0 1 0,0-1 1,0 0-1,-1 1 0,1-1 0,0 0 0,0 0 0,0 0 0,-1 1 0,1-1 0,0 0 1,0 0-1,0 0 0,0-1 0,1 1 0,9 0-244,0-1-1,0-1 1,0 0 0,-1 0-1,1-1 1,0 0 0,17-9-1,-7 3-165,0-2-1,33-23 0,-8-1-219</inkml:trace>
  <inkml:trace contextRef="#ctx0" brushRef="#br0" timeOffset="1">500 100 14819,'-15'16'866,"1"0"-1,0 2 0,-20 34 1,29-44-696,1 0 0,1 0 1,-1 0-1,1 1 0,1-1 1,0 1-1,0 0 0,0-1 1,1 1-1,1 0 0,0 0 1,0 10-1,1-15-142,-1-1 0,0 0 0,1 0 0,0 1 0,0-1 0,0 0 0,0 0 0,0 0 0,1 0 1,-1 0-1,1 0 0,0 0 0,0 0 0,0-1 0,0 1 0,0-1 0,1 1 0,-1-1 0,1 0 0,0 0 0,-1 0 0,1-1 0,0 1 0,0 0 0,0-1 0,0 0 0,1 0 0,-1 0 0,0 0 0,7 1 1,-4-2-26,1 0 1,0 0-1,-1 0 1,1-1 0,-1 0-1,1 0 1,-1 0 0,1-1-1,-1 0 1,0-1 0,0 1-1,0-1 1,0 0 0,10-8-1,-7 4 30,-1-1 1,0 0-1,0 0 0,-1-1 0,0 0 0,0 0 0,-1 0 1,0-1-1,-1 0 0,0-1 0,4-12 0,-7 18-11,0-1 1,0 1-1,-1-1 0,0 0 0,0 1 0,0-1 0,-1 0 0,0 0 1,0 0-1,0 1 0,-1-1 0,1 0 0,-1 0 0,-1 1 0,1-1 1,-1 1-1,0-1 0,-1 1 0,1 0 0,-1 0 0,0 0 0,0 0 1,-6-7-1,6 9-50,0 1 0,0 0 0,-1-1 0,1 1 0,-1 0 0,1 1 0,-1-1 0,1 1 0,-1-1 0,0 1 0,0 0 0,0 0 0,0 1 0,0-1 0,0 1 0,0 0 0,0 0 0,0 0 0,0 1 0,0-1 0,1 1 0,-1 0 0,0 0 0,-4 2 0,4-2-89,1 1 0,-1-1 0,1 1-1,-1-1 1,1 1 0,0 0 0,0 1-1,0-1 1,0 0 0,0 1 0,0 0 0,1 0-1,-1 0 1,1 0 0,0 0 0,0 0-1,0 0 1,0 1 0,0-1 0,1 1 0,0-1-1,-1 1 1,1 0 0,-1 7 0,4-2-361,8-6-7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17748,'-4'6'2016,"-1"-2"-1240,1-1 2329,8-9-3745,3-3-1329,5-5 1657,1-4-360,3-8-272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17172,'-3'1'137,"0"1"1,0-1 0,0 0-1,1 1 1,-1 0 0,1-1-1,-1 1 1,1 0-1,0 0 1,-1 1 0,1-1-1,-2 3 1,2-3 1,-5 7-18,0 0 0,0 0 0,1 0 0,0 1 0,1 0 1,0 0-1,0 1 0,1-1 0,0 1 0,1 0 0,1 0 0,-1 0 0,2 1 0,-1 15 0,1-21-107,2 1 1,-1 0-1,1 0 0,-1-1 1,2 1-1,-1 0 0,1-1 0,0 1 1,1-1-1,-1 0 0,1 1 0,0-1 1,1 0-1,-1-1 0,1 1 1,1-1-1,-1 0 0,1 0 0,-1 0 1,2 0-1,-1-1 0,0 0 0,1 0 1,0 0-1,6 2 0,-6-3-10,0 0 0,0-1 1,0 0-1,0-1 0,0 1 0,0-1 0,0 0 0,0-1 0,1 0 0,-1 0 0,0 0 0,0 0 1,1-1-1,-1 0 0,0 0 0,0-1 0,0 0 0,0 0 0,0 0 0,-1-1 0,1 0 0,-1 0 1,1 0-1,-1-1 0,0 0 0,0 0 0,-1 0 0,1 0 0,-1-1 0,0 0 0,0 0 0,3-6 1,-3 6-9,0-1 1,-1 0 0,1-1-1,-1 1 1,-1-1 0,1 1 0,-1-1-1,-1 0 1,1 1 0,-1-1-1,0 0 1,0 0 0,-1 0 0,0 0-1,0 0 1,-1 0 0,0 0-1,0 0 1,-1 0 0,0 0 0,0 1-1,0-1 1,-1 1 0,0-1-1,0 1 1,-1 0 0,1 0 0,-8-8-1,6 9-25,0 0 1,-1 1-1,1 0 0,-1 0 0,0 0 1,0 0-1,0 1 0,-1 0 0,1 1 1,-1-1-1,0 1 0,1 0 0,-1 1 0,-10-1 1,11 1-43,0 0 1,0 1-1,1 0 1,-1 0-1,0 1 1,0 0-1,0 0 1,0 0-1,1 1 1,-1 0-1,0 0 1,1 0-1,0 0 1,-1 1-1,1 0 1,0 0-1,-6 6 1,10-8 20,-1 1 1,1-1 0,0 1-1,-1-1 1,1 1 0,0 0-1,0-1 1,0 1-1,0 0 1,1 0 0,-1 0-1,0 0 1,0 3 0,1-4 35,0 0 1,0 0 0,0 1-1,0-1 1,0 0 0,1 0-1,-1 0 1,0 0 0,0 0-1,1 0 1,-1 0 0,1 0-1,-1 0 1,1 0 0,-1 0-1,1 0 1,0 0 0,0 0-1,-1 0 1,1 0 0,0 0 0,0-1-1,0 1 1,0 0 0,0-1-1,0 1 1,1 0 0,29 9-266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 17324,'-10'1'276,"1"0"0,-1 1 0,0 1 1,1-1-1,0 2 0,0-1 0,0 1 1,0 1-1,1-1 0,-1 2 0,1-1 0,0 1 1,1 0-1,-1 0 0,-9 13 0,12-14-197,0 1-1,1 0 1,-1 0-1,1 0 1,1 1-1,-1 0 1,1-1-1,0 1 1,1 0-1,0 0 1,0 1-1,0-1 1,1 0-1,0 0 1,1 1-1,-1-1 1,1 1-1,1-1 1,-1 1-1,4 13 1,-3-17-75,0-1 0,0 1 0,0-1 0,1 1 0,-1-1 0,1 0 0,0 0 0,0 0 0,0 0 0,0 0 0,1 0 0,-1 0 0,1-1 0,-1 1 0,1-1 0,0 0 0,0 0 0,0 0 0,0 0 0,1 0 0,-1 0 0,0-1 0,1 0 0,-1 0 0,1 0 0,-1 0 0,1 0 0,0-1 0,6 1 0,-2-2-14,0 0 0,1 0 0,-1 0 0,0-1 0,1 0 0,-1-1-1,0 0 1,-1 0 0,1-1 0,0 1 0,-1-2 0,7-4 0,1-2-7,-1-1 0,-1 0 0,0 0-1,0-1 1,13-19 0,-20 23 5,1-1 0,-1 0 0,-1 0 0,0 0-1,0 0 1,-1-1 0,0 0 0,-1 0 0,3-16 0,-6 24 11,1 0 1,-1-1 0,0 1-1,0 0 1,0-1-1,0 1 1,0 0-1,-1-1 1,0 1-1,0 0 1,0 0 0,0 0-1,0 0 1,0-1-1,-1 2 1,-3-7-1,3 7 0,0 0 0,0 0-1,-1 0 1,1 0 0,0 1 0,-1-1-1,1 1 1,-1-1 0,0 1 0,0 0-1,1 0 1,-1 0 0,0 0 0,0 0-1,-5 0 1,1 1 6,0 0-1,0 0 1,0 1 0,0-1-1,-1 2 1,1-1-1,1 1 1,-1 0 0,0 0-1,0 1 1,1 0-1,-1 0 1,1 0 0,-9 7-1,9-5-4,2-1 1,-1 1-1,0 0 0,1 1 0,0-1 0,0 1 0,0-1 0,1 1 0,0 0 1,0 1-1,1-1 0,-1 0 0,1 1 0,-1 10 0,2-14-9,1-1-1,0 1 1,0 0-1,0-1 1,0 1-1,0 0 1,1-1 0,-1 1-1,1-1 1,0 1-1,0-1 1,0 1-1,0-1 1,0 0-1,0 1 1,3 3-1,-2-4 23,1 0 0,-1 0-1,1 0 1,0 0-1,-1 0 1,1-1 0,0 1-1,0-1 1,0 0-1,0 0 1,0 0 0,0 0-1,0 0 1,0-1-1,1 1 1,-1-1 0,3 0-1,8 0 14,-1-1-1,0-1 0,0 0 1,0 0-1,18-7 0,28-10-38</inkml:trace>
  <inkml:trace contextRef="#ctx0" brushRef="#br0" timeOffset="1">693 34 13883,'-1'-1'204,"0"0"0,-1-1 0,1 1 0,-1 0 0,1 0 0,-1 1 0,1-1 0,-1 0 0,0 1 0,1-1 0,-1 0 1,0 1-1,0 0 0,1-1 0,-1 1 0,0 0 0,0 0 0,0 0 0,1 0 0,-1 1 0,0-1 0,0 0 0,1 1 0,-1-1 0,0 1 0,1-1 0,-1 1 0,0 0 0,1 0 0,-1 0 0,1 0 0,-3 2 1,-1 1 31,0 0 1,0 0 0,1 1-1,-1 0 1,1 0 0,0 0-1,-6 10 1,5-5-101,1 0 0,0 0-1,1 1 1,0-1 0,0 1-1,1 0 1,0-1 0,1 1 0,0 0-1,1 0 1,2 20 0,-2-26-103,1 1 1,0-1-1,0 0 0,0 0 1,1 0-1,0 0 1,0 0-1,0 0 1,0-1-1,1 1 0,0 0 1,0-1-1,0 0 1,0 0-1,1 0 1,0 0-1,-1-1 0,1 1 1,1-1-1,-1 0 1,0 0-1,1 0 1,0-1-1,-1 0 0,1 0 1,6 2-1,-1-2-15,0 0 0,0-1 0,1-1 0,-1 1-1,0-2 1,1 1 0,-1-1 0,0-1-1,0 0 1,1-1 0,-2 0 0,1 0 0,16-8-1,-16 6-28,0 0-1,-1 0 1,1-1 0,-1-1-1,0 0 1,-1 0-1,0 0 1,0-1-1,0 0 1,-1-1-1,-1 0 1,11-16-1,-15 21-52,0 0 0,0-1-1,-1 1 1,1-1-1,-1 1 1,0-1-1,-1 1 1,1-1 0,-1 0-1,0 1 1,0-1-1,0 0 1,0 1-1,-1-1 1,0 1 0,0-1-1,0 1 1,-1-1-1,1 1 1,-1-1-1,0 1 1,-5-7 0,1 3-65,0 0 1,0 0 0,-1 1-1,0 0 1,-1 0 0,0 0 0,0 1-1,0 1 1,-16-9 0,-17-5-412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18460,'3'0'1536,"11"-1"-1120,12-1-176,5 0 657,14-1-369,5 0-320,6 0-160,-6 2-608,-3-1-241,-8-1 633,-7 0-152,-21 3-144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12923,'25'20'1528,"13"-10"-752,7-6-296,11-5 1265,4-4-945,1-3-416,0-5-296,-6-4 112,-4-2-96,-17-1-200</inkml:trace>
  <inkml:trace contextRef="#ctx0" brushRef="#br0" timeOffset="1">615 4 18220,'17'-3'1352,"5"6"-1056,2 1-152,5 3 576,1 3-319,1 3-281,-2 1-48,-7 5-8,-12 3-8,-15 8-32,-12 4-24,-14 8-216,-8 3-289,-7 3 457,2-10-64,2-19-80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6 808 13411,'-6'9'1000,"12"-13"-776,11-9-64,23-10 328,12-7-88,21-10-144,10-11-40,20-12-24,10-8 25,14-4-129,-4-1-136,-7 3-225,-7 2-87,-12 7-144,-4 7 696,-15 11-344,-12 10-144,-20 12 24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 14315,'0'-1'87,"1"0"0,-1 0-1,1 0 1,-1 0 0,1 0 0,0 0 0,-1 0-1,1 0 1,0 1 0,0-1 0,-1 0-1,1 0 1,0 1 0,0-1 0,0 1 0,0-1-1,0 1 1,0-1 0,0 1 0,0-1-1,0 1 1,0 0 0,1 0 0,-1 0 0,1-1-1,33-1 788,-26 2-526,3-1-159,30 0-165,-41 1-42,0 0 0,0 1 0,0-1 1,0 0-1,0 0 0,0 0 0,0 1 0,0-1 0,0 0 1,-1 1-1,1-1 0,0 1 0,0-1 0,0 1 0,0-1 1,-1 1-1,1 0 0,0-1 0,-1 1 0,1 0 0,0 0 1,-1-1-1,1 1 0,-1 0 0,1 0 0,-1 0 0,0 0 1,1 0-1,-1 0 0,0 0 0,1 0 0,-1 0 1,0 1-1,-1 13-56,-1-1 1,0 0 0,-6 19-1,-1 10 146,-16 229 647,19-167-389,6-94-212,-1 0 1,0-1-1,-1 1 1,-1-1-1,-5 17 1,7-25-75,0 0 1,0 0 0,0 0-1,0 0 1,0 0 0,0 0-1,-1 0 1,1-1 0,-1 1-1,1 0 1,-1-1-1,0 1 1,1-1 0,-1 0-1,0 1 1,0-1 0,0 0-1,0 0 1,0 0 0,0 0-1,-1-1 1,1 1 0,0-1-1,0 1 1,0-1 0,-1 0-1,1 0 1,0 0-1,0 0 1,-1 0 0,1 0-1,-3-1 1,-3-1 28,1-1 0,0 1-1,1-1 1,-1 0 0,0-1 0,1 0-1,0 0 1,0 0 0,0 0 0,0-1-1,1 0 1,-7-8 0,0-1-63,1 0 1,1 0-1,0-1 0,-8-17 1,16 28-65,0 0 0,0 1 0,1-1 1,-1 0-1,1 0 0,0 0 0,0 0 1,0-1-1,1 1 0,-1-4 1,2 6 9,-1 0 1,0 1 0,1-1 0,-1 0 0,1 1 0,0-1 0,-1 1-1,1-1 1,0 1 0,0-1 0,0 1 0,0-1 0,0 1 0,0 0-1,1 0 1,-1 0 0,0 0 0,1 0 0,-1 0 0,0 0 0,1 0-1,-1 0 1,1 0 0,0 1 0,-1-1 0,1 1 0,2-1 0,8-3-108,-1 0 1,17-9 0,3-5-237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17420,'2'0'1464,"-2"8"-1072,-3 8-168,-6 7 600,3 7-232,-4 13-311,3 6-153,-7 7-144,2 1-152,-1-1-241,3-3-215,0-7-456,-1-8 816,-3-7-184,-4-11-88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5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17620,'17'-10'274,"-1"1"0,2 0 0,-1 1 1,1 0-1,1 2 0,-1 0 0,1 1 0,0 1 1,0 1-1,0 1 0,1 0 0,-1 2 0,0 0 0,22 3 1,-38-3-291,1 1 1,-1-1-1,1 1 0,-1 0 1,1 0-1,-1 0 1,0 1-1,0-1 1,1 1-1,-1 0 1,0 0-1,0 0 1,-1 0-1,1 0 0,0 1 1,-1-1-1,1 1 1,1 2-1,-3-2 3,0 0-1,0 0 1,0-1-1,0 1 1,0 0-1,-1 0 1,1 0-1,-1 0 1,0 0-1,0 0 1,0 0-1,0 0 1,-1 0-1,1 0 1,-1 0 0,0 0-1,0-1 1,0 1-1,0 0 1,0 0-1,-1-1 1,-1 4-1,-7 11 8,0-1 0,-1-1-1,-1 0 1,0 0 0,-27 24-1,27-29-20,1-1-1,-2 0 0,1 0 1,-1-2-1,-1 1 1,1-2-1,-28 11 0,38-17-43,-1 1 0,0 0 0,1-1 0,-1 1-1,0-1 1,1 0 0,-1 0 0,0 0 0,1-1-1,-5 0 1,7 0 56,0 1-1,0 0 1,0-1-1,0 1 1,1 0 0,-1-1-1,0 1 1,0-1-1,1 1 1,-1-1 0,0 0-1,1 1 1,-1-1-1,1 0 1,-1 1-1,0-1 1,1 0 0,0 0-1,-1 1 1,1-1-1,-1 0 1,1 0-1,0 0 1,0 0 0,-1 0-1,1 1 1,0-1-1,0 0 1,0 0-1,0 0 1,0 0 0,0 0-1,0 0 1,1 0-1,-1 1 1,0-1-1,0 0 1,1 0 0,-1 0-1,0 0 1,1 1-1,-1-1 1,1 0-1,-1 0 1,1 1 0,0-2-1,16-19-332</inkml:trace>
  <inkml:trace contextRef="#ctx0" brushRef="#br0" timeOffset="1">542 180 18868,'-4'8'1592,"-1"2"-1176,1 0-215,1-1 271,2-2-616,-1-3 288,2-2-128,2-1-272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13683,'0'-1'119,"1"0"0,-1 0 0,1 0 0,-1 0 0,1 0 0,0 0 1,-1 1-1,1-1 0,0 0 0,-1 0 0,1 0 0,0 1 0,0-1 0,0 1 0,0-1 0,-1 0 0,1 1 0,0-1 1,0 1-1,1-1 0,-1 2-25,-1 0-1,1-1 1,-1 1 0,0-1 0,1 1-1,-1 0 1,0-1 0,0 1 0,1 0-1,-1 0 1,0-1 0,0 1 0,0 0-1,0 0 1,0-1 0,0 1 0,0 0 0,0-1-1,0 1 1,0 1 0,-9 48 1129,-89 249-253,55-181-889,43-118-77,0 0 0,0 0 0,1 0 0,-1-1 0,0 1 0,0 0 0,0 0 0,0 0 0,1 0 0,-1 0 0,0 0 0,0 0 0,0 0 0,1 0 0,-1 0 0,0 0 0,0 0 0,1 0 0,-1 0 0,0 0 0,0 0 0,0 0 0,1 0 0,-1 0 0,0 0 0,0 0 0,0 0 0,1 0 0,-1 0 0,0 0 0,0 0 0,0 1 0,0-1 0,1 0 0,-1 0 0,0 0 0,0 0 0,0 0 0,0 1 0,0-1 0,1 0 0,-1 0 0,0 0 0,0 1 0,0-1 0,0 0 0,0 0 0,0 0 0,0 1 0,0-1 0,0 0 0,0 0 0,0 0 0,0 1 0,0-1 0,0 0 0,0 0 0,0 0 0,0 1 0,0-1 0,0 0 0,0 0 0,0 0 0,0 1 0,0-1 0,9-7 97,0-1-1,0 1 0,-1-2 1,0 1-1,7-11 1,5-4 75,99-99 666,9-12-533,-107 110-140,-13 12-210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13723,'-3'26'1936,"1"-6"-879,0-6-473,1-6 1584,-1-3-1088,2-12-543,0-16-329,0-6-208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17 107 14827,'14'-12'426,"1"0"-1,0 1 1,0 1-1,1 1 1,1 0-1,-1 1 1,2 0-1,-1 2 1,1 0 0,-1 1-1,30-5 1,-44 10-392,1-1 0,-1 1 0,1 0 0,-1 0 0,1 0 0,0 1 0,-1-1 0,1 1 0,-1 0 1,5 1-1,-7-1-30,0-1 0,0 1 1,0-1-1,0 1 0,0 0 1,0 0-1,0 0 1,0 0-1,0-1 0,0 1 1,0 0-1,-1 1 0,1-1 1,0 0-1,-1 0 0,1 0 1,-1 0-1,1 0 1,-1 1-1,0-1 0,1 0 1,-1 0-1,0 1 0,0-1 1,0 0-1,0 0 1,0 1-1,0-1 0,0 0 1,0 0-1,-1 3 0,-1 4 10,-1 1 0,0 0 0,0-1-1,-1 1 1,0-1 0,0 0 0,-11 14-1,-45 50 76,44-54-61,-14 15 8,-55 68 53,74-85-80,0 0 0,1 0 0,1 1 1,-13 33-1,20-46-7,0 1 1,1 0 0,0 0 0,0 0-1,0 0 1,0 0 0,1 1-1,0-1 1,0 0 0,1 0-1,-1 0 1,1 0 0,2 7 0,-2-9-10,0 0 0,1 0 1,-1 0-1,1 0 1,0-1-1,0 1 1,0-1-1,0 1 0,0-1 1,1 0-1,-1 0 1,1 0-1,0 0 1,-1 0-1,1 0 1,0-1-1,0 1 0,0-1 1,0 0-1,0 0 1,6 1-1,2 0-125,0 0-1,1-1 1,-1-1 0,0 0-1,0 0 1,1-1 0,-1 0-1,14-4 1,-2-1-136,0-1 0,39-18 0,-22 4-144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 15627,'-4'-1'107,"1"0"-1,-1 0 0,1 0 0,-1 0 0,0 1 1,1-1-1,-1 1 0,0 0 0,0 1 0,1-1 1,-1 0-1,0 1 0,-3 1 0,0 0 10,0 1 0,0-1 0,1 2 0,-1-1 0,1 1 0,-8 5 0,0 2-40,1 1-1,0 0 1,0 1-1,-16 24 1,19-24-99,1 1 1,1 0-1,0 1 0,1 0 0,1 0 1,0 0-1,2 1 0,-5 20 1,7-28 8,1 0-1,1 0 1,-1 1 0,2-1 0,-1 0 0,1 1 0,3 15 0,-2-19 11,0 0 0,0 0 1,0 0-1,0 0 0,1 0 0,0-1 0,0 1 1,0-1-1,0 0 0,1 1 0,0-2 0,0 1 1,4 3-1,-3-3 16,-1-1-1,1 0 1,0-1 0,0 1 0,0-1 0,0 0 0,0 0-1,0 0 1,0-1 0,1 0 0,-1 0 0,1 0 0,8-1-1,-5 0 33,-1-1-1,1 0 0,-1-1 1,1 0-1,-1 0 0,0-1 1,0 0-1,9-5 0,-1 0 105,-1-2 0,1 0-1,-1-1 1,-1 0 0,0-1 0,-1-1-1,20-23 1,-23 23 23,-1 0 0,0-1-1,-1 0 1,7-16 0,-12 24-96,0-1 0,-1 0 0,0 1 0,0-1 0,0 0 0,-1 0 0,0 0 0,-1 0 0,0 0 0,0-1 0,-2-11 0,2 16-97,-1 1 0,1-1 0,-1 1 0,0-1 0,0 1 0,0-1 0,0 1-1,0 0 1,-1 0 0,1-1 0,-1 1 0,0 0 0,1 0 0,-1 1 0,0-1 0,0 0-1,0 1 1,0-1 0,0 1 0,-1-1 0,1 1 0,0 0 0,-1 0 0,1 0 0,-1 0-1,1 1 1,-1-1 0,1 1 0,-1-1 0,1 1 0,-1 0 0,0 0 0,1 0 0,-1 0 0,1 0-1,-1 1 1,-3 1 0,-1-1-103,0 1-1,1-1 1,0 2-1,-1-1 1,1 1-1,0 0 1,0 0 0,0 1-1,1 0 1,-1 0-1,1 0 1,0 0-1,-7 10 1,-2 9-431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19100,'1'19'1936,"-1"-2"-1407,-3-7-377,-1-2 888,2-5-1608,2-1 792,-2-14-312,-1-8-232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51 16067,'-1'-2'86,"-1"-1"0,0 1 0,0 0 0,0 0 0,0 0 0,0 1-1,-1-1 1,1 0 0,0 1 0,-1 0 0,1-1 0,-1 1-1,0 0 1,1 0 0,-1 0 0,0 1 0,1-1 0,-1 1 0,0 0-1,0-1 1,0 1 0,1 0 0,-1 1 0,0-1 0,0 0 0,0 1-1,1-1 1,-1 1 0,0 0 0,1 0 0,-1 0 0,-3 3-1,-2 0-66,1 0-1,-1 1 1,2 0-1,-1 0 0,0 0 1,1 1-1,0 0 0,0 1 1,-8 12-1,9-11-65,0 1 0,1 0 0,0 0 0,0 1 1,1-1-1,1 1 0,-1 0 0,2 0 0,-2 18 0,3-24 35,0 0 0,0 0 1,0 0-1,1 1 0,0-1 0,0 0 1,0 0-1,0 0 0,1-1 0,-1 1 1,4 6-1,-3-8 17,0 0 0,0 1 1,0-1-1,0 0 0,0 0 0,1 0 1,-1-1-1,0 1 0,1 0 0,0-1 0,-1 0 1,1 1-1,0-1 0,0 0 0,-1-1 1,1 1-1,6 0 0,-3 0 36,0-1 0,-1 0 1,1-1-1,0 0 0,0 0 0,-1 0 1,1 0-1,-1-1 0,1 0 0,-1 0 0,1-1 1,-1 1-1,0-1 0,0 0 0,8-7 1,-1 0 149,1-1 1,-2 0 0,1-1 0,13-19 0,-20 23-76,0 0-1,0 0 1,-1 0-1,0 0 1,0-1 0,-1 0-1,0 0 1,0 0-1,-1 0 1,1-11 0,-3 17-123,1 0 0,-1 0 0,0 0 0,0 0 0,-1 0 0,1 0-1,0 0 1,-1 0 0,0 1 0,0-1 0,0 0 0,0 0 0,0 1 0,0-1 0,-1 0 0,1 1 0,-1-1 0,0 1 0,0 0 0,0 0 0,0-1 0,0 1 0,0 1 0,0-1 0,-1 0 0,1 0 0,-1 1 0,1-1 0,-1 1 0,0 0 0,1 0 0,-1 0 0,0 0 0,0 1 0,-5-2 0,5 2 52,0-1 1,0 0-1,0 1 0,0 0 1,0 0-1,0 0 0,-1 0 1,1 0-1,0 1 0,0-1 1,0 1-1,0 0 0,0 0 1,0 0-1,0 0 0,0 0 1,0 1-1,1-1 0,-6 5 1,-5 9-138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 14251,'-16'21'385,"0"0"1,2 2-1,-16 34 0,25-48-388,1 0-1,1 1 1,0 0-1,0-1 1,1 1-1,0 0 1,1 0 0,0 0-1,0 1 1,1-1-1,0 0 1,3 10-1,-3-17 7,1 1-1,0-1 1,0 0-1,0 0 1,0 0-1,1 0 1,-1 0-1,1 0 1,0 0-1,0-1 0,0 1 1,0 0-1,0-1 1,1 0-1,-1 1 1,1-1-1,-1 0 1,1 0-1,0-1 1,0 1-1,0-1 1,0 1-1,0-1 1,0 0-1,0 0 0,0 0 1,0 0-1,1-1 1,-1 1-1,0-1 1,5 0-1,3 0 77,-1-1-1,0 0 0,1 0 1,-1-1-1,0-1 0,0 0 1,0 0-1,17-8 1,-12 3 196,1-1 0,-1 0 1,-1-1-1,1-1 1,-2 0-1,17-18 1,-24 23-100,-1 0 0,0-1 0,-1 1 0,1-1 0,-1 0 0,-1 0 0,4-10 0,-5 12-61,-1 1 1,0 0-1,0-1 1,0 1 0,-1-1-1,0 1 1,0-1-1,0 0 1,0 1 0,-1-1-1,1 1 1,-1-1-1,-3-6 1,2 6-49,-1 0 0,0 0 0,0 0 0,0 0 1,-1 1-1,0 0 0,0 0 0,0 0 0,0 0 0,-1 1 0,1-1 0,-1 1 1,0 0-1,0 0 0,0 1 0,-8-3 0,0 0-100,0 0 1,0 1-1,0 1 1,-1 0-1,-24-1 0,32 4-78,1 0-1,-1 0 0,1 0 1,0 1-1,-1 0 0,1 0 0,-1 1 1,1-1-1,0 1 0,0 0 0,0 1 1,-5 2-1,8-4 43,0 1 0,1-1 0,-1 1 0,0-1 0,1 1-1,-1 0 1,1 0 0,-1 0 0,1 0 0,0 0 0,0 0 0,0 0 0,0 0 0,0 0 0,0 0 0,0 1 0,1-1-1,-1 0 1,1 1 0,0-1 0,0 0 0,0 1 0,0-1 0,0 0 0,0 1 0,1-1 0,-1 0 0,1 1 0,-1-1-1,2 3 1,9 20-612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91 14371,'0'-4'227,"1"-1"-1,-1 1 0,0-1 1,0 1-1,0-1 1,-1 1-1,1-1 1,-1 1-1,-2-7 0,3 11-185,-1-1 0,1 0-1,-1 0 1,1 0-1,-1 1 1,1-1 0,-1 0-1,1 0 1,-1 1-1,0-1 1,0 0-1,1 1 1,-1-1 0,0 1-1,0-1 1,1 1-1,-1-1 1,0 1 0,-2-1-1,2 1 9,-1 0 0,0 0-1,0 0 1,0 0 0,1 0 0,-1 1-1,0-1 1,0 0 0,1 1 0,-1-1 0,0 1-1,1 0 1,-1 0 0,-2 1 0,-3 3 9,0 0 0,0 1 1,0 0-1,1 0 1,-1 0-1,1 1 1,1 0-1,0 0 0,0 0 1,-7 14-1,5-8-51,1-1 0,1 2 0,0-1 0,1 0 0,1 1-1,-3 14 1,5-24-2,1 0 0,0 0 0,-1 0-1,2-1 1,-1 1 0,0 0 0,1 0-1,-1 0 1,1 0 0,0-1 0,0 1-1,1 0 1,3 6 0,-4-8 2,1 0 1,0 0-1,0 0 0,0 0 0,0 0 1,0 0-1,0-1 0,0 1 1,1-1-1,-1 1 0,0-1 1,1 0-1,0 0 0,-1 0 1,1 0-1,-1-1 0,1 1 0,0-1 1,0 1-1,2-1 0,6 0 47,-1 0-1,1-1 0,0 0 0,-1-1 1,0-1-1,1 1 0,-1-1 0,0-1 0,0 0 1,12-7-1,1-2 193,-2 0-1,0-1 1,23-21 0,-36 29-117,-2 0 0,1-1 0,-1 0 0,0 0 0,0-1 0,-1 0 0,0 0 0,-1 0 0,1 0-1,5-18 1,-9 23-109,0-1 0,-1 1-1,1 0 1,-1 0 0,1-1-1,-1 1 1,0 0 0,0 0-1,-1-1 1,1 1 0,-1 0-1,1 0 1,-1 0 0,0-1-1,0 1 1,-1 0 0,1 0-1,-1 1 1,1-1 0,-1 0-1,0 0 1,0 1 0,0-1 0,0 1-1,-1-1 1,1 1 0,-1 0-1,1 0 1,-1 0 0,0 1-1,1-1 1,-1 0 0,0 1-1,-4-1 1,1-1-74,-1 1 1,1 1-1,-1-1 1,1 1-1,-1 0 1,1 1-1,-1 0 1,0 0-1,1 0 1,-1 1-1,1 0 1,-1 0-1,1 0 1,-1 1-1,-7 3 1,-22 11-275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12571,'13'-17'920,"7"-2"-832,24-10-32,12-8 256,17-16-144,6-4 24,10-9 72,4-2 16,1 0 16,2 2 0,-7 1-160,0 1-64,-4 4-192,-2 2-96,-6 5 176,-4 3-64,-12-2-64,-11 1-104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16379,'22'-15'1721,"5"-6"-1225,10-11-200,11-11 760,12-10-648,1-3-48,3 0-64,-4 1-143,-10 9-298,-6 6-239,-15 14 1409,-6 7-1009,-12 10 24,-9 8 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14819,'9'-4'770,"0"0"-1,0 1 1,1 0-1,-1 0 1,1 1-1,18-2 1,57 0 1716,-83 4-2452,38 4 637,-40-4-661,1 0 0,0 0 0,-1 0-1,1 0 1,-1 0 0,1 0-1,0 0 1,-1 1 0,1-1-1,-1 0 1,1 0 0,0 1 0,-1-1-1,1 0 1,-1 1 0,1-1-1,-1 1 1,1-1 0,-1 0 0,1 1-1,-1-1 1,0 1 0,1-1-1,-1 1 1,0-1 0,1 1 0,-1 0-1,0-1 1,0 1 0,1-1-1,-1 1 1,0 0 0,0-1-1,0 1 1,0 0 0,0-1 0,0 1-1,0-1 1,0 1 0,0 0-1,0-1 1,0 1 0,-1 0 0,1-1-1,0 1 1,0-1 0,-1 1-1,1 0 1,0-1 0,0 1 0,-1-1-1,1 1 1,-1-1 0,1 1-1,-1 0 1,-10 10 15,0-1 0,0 0 0,-1-1 0,0 0 0,-20 10 0,-19 15-207,48-32 131,0 1 1,-1 0-1,1-1 0,0 1 0,0 0 0,1 1 1,-1-1-1,1 0 0,-4 7 0,6-9 27,0 0 0,-1 0-1,1-1 1,0 1-1,0 0 1,0 0 0,0 0-1,-1 0 1,1 0 0,1 0-1,-1 0 1,0 0-1,0 0 1,0 0 0,0 0-1,1 0 1,-1 0 0,1 1-1,0-1-6,0 1 1,0-1-1,1 1 0,-1-1 0,0 0 1,1 0-1,-1 1 0,1-1 0,-1 0 1,1-1-1,0 1 0,-1 0 0,3 0 0,67 24-594,10 3 402,-72-24 205,0 0 1,-1 1-1,0 0 0,0 0 1,0 1-1,12 12 0,-18-16 18,0-1-1,-1 1 1,1 0 0,-1 0-1,1 0 1,-1 0-1,0 0 1,0 0-1,0 0 1,0 0 0,0 0-1,0 1 1,-1-1-1,1 0 1,-1 0-1,1 1 1,-1-1 0,0 1-1,0-1 1,0 0-1,0 1 1,0-1 0,-1 0-1,1 1 1,-1-1-1,1 0 1,-1 0-1,0 1 1,0-1 0,0 0-1,0 0 1,-1 0-1,1 0 1,0 0-1,-1 0 1,1 0 0,-1-1-1,0 1 1,0-1-1,-3 3 1,-8 5 82,-1 0 0,0-1 0,0-1 1,-1 0-1,0-1 0,0 0 0,-1-1 0,0-1 0,0-1 0,0 0 1,0-1-1,0-1 0,0 0 0,-24-2 0,39 1-118,0 0-1,-1 0 0,1 0 1,-1 0-1,1-1 0,0 1 1,-1 0-1,1-1 1,-1 1-1,1 0 0,0-1 1,0 0-1,-1 1 0,1-1 1,0 0-1,0 1 0,0-1 1,0 0-1,-1 0 1,1 0-1,1 0 0,-1 0 1,0 0-1,0-1 0,0 1 1,0 0-1,0-3 1,0 2-9,1-1 1,0 0-1,0 0 0,0 0 1,1 0-1,-1 0 1,1 0-1,-1 0 1,1 0-1,0 0 1,0 0-1,2-4 1,13-26-346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11434,'5'25'1601,"5"-4"-929,5-2-312,3-1 1664,4 2-1455,-1-1-89,4-2-448,-1-5-240,1 2 200,-3-1-72,-1-4-48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15539,'25'-10'1366,"34"-8"-1,-52 17-1114,1-1 0,0 1 0,0 0 1,-1 0-1,1 1 0,0 0 0,0 1 0,0 0 1,8 1-1,-14-1-226,-1-1 1,0 1-1,0-1 0,1 1 1,-1-1-1,0 1 0,0 0 1,1-1-1,-1 1 0,0 0 1,0 0-1,0 0 1,0 0-1,0 0 0,0 0 1,-1 0-1,1 0 0,0 0 1,0 0-1,-1 1 1,1-1-1,-1 0 0,1 1 1,-1-1-1,1 0 0,-1 1 1,0-1-1,0 0 1,0 1-1,0-1 0,0 0 1,0 1-1,0-1 0,0 1 1,0-1-1,-1 0 0,1 1 1,0-1-1,-2 2 1,-1 7 8,-1 0 1,-1-1-1,0 0 1,-7 11 0,7-11 33,-11 15-4,2-2 86,-16 36-1,26-51-179,2 0 0,-1 1 0,1-1 0,0 0-1,1 1 1,0-1 0,0 1 0,0-1 0,2 15-1,-1-20-28,0 1-1,0-1 1,1 0-1,0 0 1,-1 0-1,1 0 1,0 0-1,0 0 1,0 0-1,0 0 1,0 0-1,0 0 1,1-1-1,-1 1 1,1-1-1,-1 1 1,1-1-1,0 1 1,-1-1-1,5 2 1,-3-1 5,0-1 1,0 1 0,1-1 0,-1 0-1,1 0 1,-1-1 0,1 1 0,-1-1 0,1 0-1,-1 0 1,1 0 0,4-1 0,26-6-397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 17644,'-2'-2'117,"0"1"-1,0 0 1,-1 0 0,1 0 0,0 0-1,0 0 1,-1 1 0,1-1 0,-1 1 0,1-1-1,0 1 1,-1 0 0,1 0 0,-1 0 0,1 0-1,-1 0 1,1 1 0,0-1 0,-1 1-1,-2 1 1,-4 1 146,0 0-1,0 1 0,-15 8 1,12-5-83,1 1 0,0 0 1,1 1-1,0 0 0,0 0 0,1 1 1,-9 11-1,14-15-167,1-1 1,-1 1-1,1 0 1,0 0-1,1 0 1,-1 0-1,-1 9 1,3-12-12,1 1 0,-1-1 0,1 1 0,0 0 0,0-1 0,0 1 0,0 0 0,1-1 0,-1 1 0,1 0 1,0-1-1,0 1 0,3 5 0,-2-6-5,0 0 0,-1 0 0,1-1 0,0 1 0,0-1 0,1 1 0,-1-1 0,0 0 1,1 0-1,-1 0 0,1 0 0,0 0 0,0-1 0,0 1 0,0-1 0,0 1 0,0-1 0,0 0 0,0-1 0,0 1 0,0 0 0,1-1 1,-1 0-1,0 0 0,0 0 0,1 0 0,-1 0 0,0-1 0,0 1 0,6-3 0,0 1-6,0-1 0,-1 0 0,1-1 0,-1 0 0,0 0 0,0 0 0,0-1 0,-1-1 0,14-11-1,-13 9 16,0-1 0,-1 0-1,0-1 1,0 1 0,10-21-1,-15 24-4,1 1-1,-1-1 1,0 0-1,-1 1 1,1-1-1,-1 0 0,0 0 1,-1 0-1,1 0 1,-1 0-1,-1 0 1,1 0-1,-2-7 0,2 11-32,-1-1-1,0 1 0,0 0 0,0 0 0,0 0 0,0 0 0,0 0 0,0 0 0,-1 0 0,1 0 0,-1 0 0,1 0 0,-1 1 0,0-1 0,0 1 0,0-1 0,0 1 0,0 0 0,0-1 0,0 1 0,0 0 0,0 1 0,0-1 0,-1 0 0,1 1 0,0-1 0,-1 1 0,1-1 0,-5 1 1,-1 0-138,-1 1 1,0-1 0,1 1 0,-1 1 0,1 0 0,-16 5 0,-3 3-238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54 15139,'-3'-3'126,"1"1"0,-1 0-1,1 1 1,-1-1 0,0 0-1,0 1 1,0-1 0,0 1 0,0 0-1,0 0 1,0 0 0,0 1-1,0-1 1,0 1 0,0-1 0,0 1-1,-1 0 1,1 0 0,0 1-1,0-1 1,0 1 0,0-1-1,-1 1 1,1 0 0,0 0 0,0 1-1,1-1 1,-1 0 0,-4 3-1,0 1-6,-1 0-1,1 0 0,0 0 0,1 1 0,-1 0 1,1 0-1,0 1 0,1-1 0,-8 12 0,9-11-93,1 0-1,-1 0 0,1 0 0,1 1 0,-1-1 1,1 1-1,-2 13 0,4-18-9,0-1 1,-1 1-1,1-1 0,0 1 0,1-1 1,-1 1-1,0-1 0,1 0 0,-1 1 1,1-1-1,0 1 0,0-1 0,0 0 1,0 0-1,0 0 0,0 1 0,1-1 1,-1 0-1,1 0 0,-1-1 0,1 1 1,0 0-1,-1 0 0,1-1 0,0 1 1,0-1-1,1 0 0,2 2 0,1-1 31,1 0-1,0 0 1,0-1-1,0 1 1,0-2-1,0 1 0,0-1 1,0 0-1,0 0 1,0-1-1,14-3 1,2-2 111,-1 0 0,29-13 0,-23 8 30,-1-1-1,0-2 1,-1 0 0,0-1 0,-1-2 0,26-23 0,-48 37-150,0 0 0,0-1-1,0 1 1,0 0 0,-1-1 0,1 0 0,-1 0-1,0 0 1,0 0 0,-1 0 0,2-4 0,-3 6-29,1 1 0,-1 0 1,0-1-1,0 1 0,0-1 0,0 1 1,0-1-1,-1 1 0,1-1 1,0 1-1,-1-1 0,1 1 0,-1-1 1,1 1-1,-1 0 0,0-1 1,1 1-1,-1 0 0,0 0 1,0-1-1,0 1 0,0 0 0,0 0 1,0 0-1,0 0 0,-1 0 1,1 0-1,0 1 0,0-1 1,-1 0-1,1 1 0,0-1 0,-1 1 1,-2-1-1,-6-2-88,0 0 0,0 2 0,0-1 0,0 1 0,0 1 0,-1-1 0,1 2 0,0 0 0,-16 3 0,4 0 96,-1 2 1,1 0 0,-25 11 0,17-2-168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14163,'37'4'799,"0"-1"-1,1-3 1,-1 0-1,50-8 1,-39 3-258,579-43 2444,4 40-3021,-568 10-181,68 4-1376,-117-4 1053,-10 1 177,-11 0-139,-14 1 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16948,'11'0'1592,"10"-6"-1192,9-15-168,10-15 712,13-11-488,9-4-104,11-3-87,7-5-81,6 2-392,0 1-313,3 4 473,-3-5-104,-4-9-64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15835,'7'0'1745,"10"0"-1073,12 0-144,5 0 784,18-3-464,9 1-79,7-1-89,2 1-136,-7-1-488,-7 0-312,-15 3 1464,-13 1-1200,-28 6 48,-13 2-16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16019,'24'4'1713,"23"-4"-1033,11-6-256,11-1 568,4-2-552,7 1 104,0-2-15,-7 1-369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15011,'40'-33'3783,"-23"21"232,-19 41-2433,1-20-1546,-4 26 52,1 49 0,3-76-149,2 1 1,-1-1 0,1 1-1,0-1 1,1 0 0,0 1-1,1-1 1,-1 0 0,2 0-1,-1 0 1,7 10-1,-8-15-30,-1-1-1,1 1 1,0-1-1,0 0 0,1 0 1,-1 0-1,0 0 0,0-1 1,1 1-1,0-1 0,-1 1 1,1-1-1,0 0 0,-1 0 1,1 0-1,0 0 1,0 0-1,4 0 0,-3-1-123,1 0 0,-1 0-1,0-1 1,1 1 0,-1-1-1,0 0 1,1-1 0,-1 1-1,0 0 1,0-1 0,5-3-1,-2 1-81,-1 1-1,0-1 1,0-1-1,0 1 1,-1-1-1,0 0 1,0-1 0,0 1-1,0-1 1,-1 0-1,0 0 1,0 0-1,-1-1 1,5-10-1,-11 32 1004,1 0 0,0 0 0,1 24 0,1-21-320,0-9-390,0 0 0,0 1 0,4 14 0,-4-22-3,0 0 0,1 0-1,-1 0 1,1 0 0,0 0 0,-1 0-1,1-1 1,0 1 0,0 0-1,0 0 1,0-1 0,1 1 0,-1-1-1,0 1 1,1-1 0,-1 1-1,1-1 1,-1 0 0,1 0 0,0 0-1,-1 0 1,1 0 0,3 1 0,18-2-180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 14923,'6'-10'1720,"-15"11"-689,-19 15 335,15-5-1220,1 1 1,0 1-1,1 0 0,0 0 1,1 1-1,1 1 0,0-1 1,1 2-1,1-1 0,0 1 1,1 0-1,1 0 0,-5 24 1,9-35-154,1-1 1,-1 0 0,1 0 0,0 0 0,0 1 0,1-1 0,-1 0 0,1 0-1,0 0 1,3 8 0,-4-11 3,1 1-1,0-1 1,0 0-1,0 1 1,-1-1-1,1 0 1,0 0-1,0 0 1,1 0-1,-1 0 1,0 0 0,0 0-1,0 0 1,1 0-1,-1 0 1,0-1-1,1 1 1,-1-1-1,1 1 1,-1-1-1,1 1 1,-1-1-1,1 0 1,-1 0-1,1 0 1,-1 0-1,1 0 1,-1 0-1,1 0 1,-1 0 0,1 0-1,-1-1 1,2 0-1,3-1-4,0 0 0,-1 0 0,1-1 0,-1 0 0,1 0 0,-1-1 1,0 0-1,0 1 0,-1-1 0,1-1 0,3-4 0,5-6 76,-1-1-1,12-19 1,-17 24 14,-1 1 0,-1-1 0,0-1-1,-1 1 1,6-22 0,-9 29-51,0 0 0,0 0 0,0 0 0,-1 0 0,0 0 0,0 0 0,0 0 0,0 0 0,0-1 0,-1 1 0,0 1 0,0-1 0,0 0 0,0 0 0,-1 0 1,0 0-1,1 1 0,-1-1 0,0 1 0,-1-1 0,-3-3 0,4 5-47,-1 0-1,0 0 1,1 0 0,-1 1 0,0 0 0,0-1 0,0 1-1,0 0 1,0 0 0,0 1 0,0-1 0,-1 1 0,1-1-1,0 1 1,0 0 0,0 0 0,-1 0 0,1 1-1,0-1 1,0 1 0,0 0 0,0 0 0,0 0 0,0 0-1,0 0 1,0 1 0,-4 2 0,3-2-143,1 0 0,-1 0 0,0 1 0,1-1 0,-1 1 0,1 0 0,0 0 0,0 1 1,0-1-1,0 1 0,0-1 0,1 1 0,0 0 0,-1 0 0,2 0 0,-1 0 0,0 0 0,1 0 0,-1 5 0,1-8 53,1 1 0,0-1 0,0 0 0,0 1 0,0-1 0,1 0 0,-1 1 0,0-1 0,0 0 0,1 0 0,-1 1 0,1-1 0,-1 0 0,1 0 0,0 0 0,-1 0-1,1 1 1,0-1 0,0 0 0,0 0 0,-1 0 0,1-1 0,2 3 0,0-2-6,0 1-1,0-1 1,0 0-1,0 0 1,0 0-1,0 0 1,0 0-1,0 0 1,6-1-1,30 0-799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30 12899,'6'-5'1180,"-7"4"-253,-14 9 140,2 1-456,2 1 0,-1 1 0,1 0 0,1 0-1,-11 14 1,16-17-541,0-1-1,0 1 0,1 0 1,0 0-1,0 0 0,1 1 0,0-1 1,0 1-1,1 0 0,-2 9 0,4-16-55,0 0 0,-1 0 0,1 0 0,0-1-1,0 1 1,0 0 0,0 0 0,1 0 0,-1 0-1,0 0 1,1 0 0,0-1 0,-1 1 0,1 0-1,0 0 1,0-1 0,0 1 0,0 0 0,0-1-1,0 1 1,0-1 0,0 1 0,1-1 0,-1 0 0,1 1-1,-1-1 1,1 0 0,-1 0 0,1 0 0,0 0-1,-1-1 1,1 1 0,0 0 0,0-1 0,0 1-1,-1-1 1,1 1 0,3-1 0,1 0 24,0 0-1,0 0 1,-1 0 0,1-1-1,0 0 1,0 0 0,0-1-1,-1 1 1,1-1 0,-1-1 0,7-2-1,2-3 98,0-1 0,-1 0 0,0-1 0,0-1 0,17-18 0,-26 25-88,0-1-1,0 1 1,-1-1-1,1 0 1,-1 0-1,0-1 1,0 1-1,-1 0 1,1-1-1,-1 0 1,0 0-1,-1 1 1,0-1-1,0 0 1,0 0-1,0 0 1,-1 0-1,0-7 1,-1 10-81,0 0-1,0 0 1,0 0 0,0 0 0,0 0 0,-1 1-1,1-1 1,-1 0 0,1 1 0,-1-1-1,0 1 1,0 0 0,-1-1 0,1 1-1,0 0 1,-1 0 0,1 0 0,-1 1-1,1-1 1,-1 1 0,0-1 0,0 1-1,0 0 1,0 0 0,0 0 0,0 0 0,0 1-1,-4-1 1,-5 0-148,-1 0-1,1 0 1,0 1-1,0 1 1,0 0 0,-13 3-1,-16 7-272,-2 2-89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15683,'3'9'1889,"-3"-5"1015,0-7-1751,0-2-1033,0-5 960,-3 0-888,-1-2-96,1-6-160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16508,'-4'10'1408,"10"-7"-984,1 1-120,13 0 592,7-1-176,6 3-248,3 0-79,4-1-105,2 1-112,-4 3-328,-2-2-233,-9 3-503,-2 0 2241,-14 1-1409,-5 1-40,-9-2-48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15731,'21'2'1369,"22"-2"-785,13-3-160,21-4 384,12-2-48,10-2 0,0-2-87,0 1-289,-4 2-160,-12 3-480,-12 6-249,-18 2-423,-11 3-1680,-16 2 2096,-5 0-353,-11-1-263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15523,'86'-6'3061,"-69"3"-2744,1 1 0,0 1 0,0 1 0,0 0-1,0 1 1,0 1 0,31 8 0,-46-9-307,0 0-1,0 0 1,0 0 0,-1 0-1,1 1 1,0-1-1,-1 1 1,0 0-1,1 0 1,-1 0 0,0 0-1,0 0 1,0 0-1,0 1 1,0-1-1,0 1 1,-1-1 0,0 1-1,1 0 1,-1-1-1,0 1 1,2 6 0,-2 1-48,0 0 0,0 1 1,-1-1-1,-1 0 0,-1 14 1,-1 5-365,3-28 359,0-1 0,0 1 0,0 0 0,0-1 0,0 1 0,0-1 0,1 1 0,-1 0 0,0-1 0,0 1 0,0-1 0,1 1 0,-1-1 0,0 1 0,1-1 0,-1 1-1,0-1 1,1 1 0,-1-1 0,1 1 0,-1-1 0,1 0 0,-1 1 0,1-1 0,-1 1 0,1-1 0,-1 0 0,1 0 0,-1 1 0,1-1 0,0 0 0,-1 0 0,1 0-1,-1 0 1,1 0 0,0 0 0,-1 0 0,2 0 0,31-3-1237,-16 0 751,-12 3 487,0 1 0,0-1 0,0 1 0,0 0 0,0 0 0,-1 0 0,1 0 0,0 1 0,-1 0 0,1 0 0,-1 0 0,0 1 0,0 0 0,0-1 0,0 1 0,0 1 0,0-1 0,-1 0 0,0 1 0,1 0 0,-1 0 1,4 7-1,-5-7 88,0 0 0,0 0 0,-1 0 0,1 0 0,-1 0 1,0 0-1,0 0 0,0 0 0,0 1 0,-1-1 0,0 0 1,0 0-1,0 1 0,0-1 0,-1 0 0,1 1 0,-1-1 1,0 0-1,-1 0 0,1 0 0,-1 0 0,0 0 0,0 0 1,0 0-1,0-1 0,-4 5 0,-2 1 175,-1 0 1,0-1-1,0 0 0,-1-1 1,0 0-1,-1 0 0,1-1 1,-1 0-1,-15 5 0,4-3 166,-1-1-1,0 0 0,-44 6 0,54-12-436,0 0 1,0 0-1,0-1 0,0-1 0,-21-3 0,30 3 5,-1 0-1,1 0 0,0 0 0,0-1 1,0 1-1,0-1 0,0 0 0,1 0 0,-1-1 1,0 1-1,1-1 0,0 1 0,0-1 1,-1 0-1,2-1 0,-1 1 0,0 0 1,1-1-1,-1 1 0,1-1 0,-2-5 1,-4-30-373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2 694 13531,'-2'1'1120,"2"-2"-728,3-5-104,3-1 448,1-5-39,6-5-17,6-4-32,14-12-104,8-6-48,15-17-112,6-7-104,5-10-328,3-3-184,2 0-408,-3-1 528,-12 9-128,-7-2-104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16 780 12611,'-13'7'2010,"13"-6"-1930,0-1 0,-1 0 0,1 0 0,0 1 0,0-1 0,0 0 0,0 1 1,-1-1-1,1 0 0,0 1 0,0-1 0,0 0 0,0 1 0,0-1 0,0 1 1,0-1-1,0 0 0,0 1 0,0-1 0,0 0 0,0 1 0,0-1 0,0 0 0,0 1 1,0-1-1,1 0 0,-1 1 0,0-1 0,0 0 0,0 1 0,0-1 0,1 0 1,-1 1-1,0-1 0,0 0 0,1 0 0,-1 1 0,2-1 101,0-1 0,-1 1 0,1-1 1,-1 0-1,1 1 0,-1-1 0,1 0 0,-1 0 0,0 0 0,1 0 1,-1 0-1,0 0 0,0 0 0,2-3 0,1 1 100,61-54 395,257-236-442,-23-23-1147,-204 201 585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12331,'0'-1'125,"0"0"0,0 0 0,0 0 0,0 0 1,-1 0-1,1 0 0,0 0 0,-1 0 0,1 0 1,-1 1-1,1-1 0,-1 0 0,1 0 0,-1 0 1,1 0-1,-1 1 0,0-1 0,0 0 0,1 1 1,-1-1-1,0 0 0,0 1 0,0-1 0,0 1 1,0-1-1,-1 0 0,0 1 18,0 0 1,-1-1-1,1 1 1,-1 0-1,1 0 1,0 1-1,-1-1 1,1 0-1,0 1 1,-1-1-1,-1 2 1,-7 2 91,1 0 0,0 1 1,0 0-1,-10 8 0,12-8-206,-1 1 1,2 1-1,-1-1 0,1 1 0,0 1 0,0 0 1,1-1-1,0 2 0,0-1 0,1 1 0,0 0 0,1 0 1,0 0-1,0 1 0,-4 18 0,8-25-32,0-1 1,0 0-1,0 0 1,0 1-1,0-1 0,0 0 1,1 1-1,-1-1 1,1 0-1,0 0 0,-1 0 1,1 1-1,0-1 0,0 0 1,1 0-1,-1 0 1,0-1-1,1 1 0,-1 0 1,1 0-1,-1-1 1,1 1-1,0-1 0,0 1 1,-1-1-1,1 0 0,0 0 1,0 1-1,1-1 1,-1-1-1,0 1 0,4 1 1,8 1-11,0 1 0,0-2 0,0 0 0,18 0 0,-7 0 12,-2 0 1,-12-2-3,-1 0 1,1 1-1,-1 1 1,1 0-1,-1 1 1,1-1-1,-1 2 1,0 0-1,11 6 1,-20-9 1,1 0 0,-1 0 0,1 0 0,-1 0 0,0 1 0,0-1 0,0 0 0,0 1 0,0-1 0,0 1-1,0-1 1,0 1 0,0 0 0,-1-1 0,1 1 0,-1 0 0,1-1 0,-1 1 0,1 0 0,-1 0 0,0-1 0,0 1 0,0 0 0,0 0 0,0 0 0,-1-1 0,1 1 0,-1 0 0,1 0 0,-1-1 0,1 1 0,-1 0 0,0-1 0,0 1 0,0-1 0,0 1 0,0-1 0,-1 2 0,-5 6-4,0 0-1,-1 0 1,0-1-1,-14 12 1,6-7 20,0-1 1,-1-1-1,-19 10 1,27-16 19,-1-1 1,0 0 0,0 0-1,0-1 1,0 0 0,0-1-1,-18 2 1,25-3-28,1-1 0,-1 0 0,0 0 0,0 0-1,1 0 1,-1-1 0,0 1 0,0-1 0,1 0 0,-1 1 0,1-1 0,-1 0 0,0 0 0,1-1 0,0 1 0,-1-1 0,1 1 0,0-1 0,0 0 0,0 1-1,0-1 1,0 0 0,0 0 0,0-1 0,1 1 0,-1 0 0,1-1 0,0 1 0,0 0 0,-1-1 0,1 0 0,1 1 0,-1-1 0,0 1 0,1-1 0,-1-5-1,1 1 9,0 1 0,0-1 0,0 1-1,1-1 1,0 1 0,1-1-1,-1 1 1,1-1 0,0 1 0,1 0-1,-1 0 1,1 0 0,1 1-1,6-10 1,9-5-13,1 1 0,1 1 0,0 1 0,1 1 0,43-23 0,-13 7 18,-13 8 48,-19 13 40,-1-1-1,-1-1 0,0 0 0,31-31 1,-47 43-93,-1 0 0,0 0-1,0-1 1,0 1 0,0 0 0,-1-1 0,1 1 0,0 0 0,0-1 0,-1 1 0,1-1 0,-1 1 0,1-1 0,-1 0 0,0 1-1,1-1 1,-1 1 0,0-1 0,0-2 0,-1 3-9,1-1 0,-1 1 0,0 0 0,1 0 0,-1 0 0,0 0 0,0 0-1,1 0 1,-1 0 0,0 0 0,0 0 0,0 1 0,0-1 0,0 0 0,0 1 0,0-1 0,-1 0 0,1 1-1,-1-1 1,-7-2-85,1 1 1,-1 0-1,0 1 0,1 0 0,-14-1 0,-107 1-266,89 1 89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17716,'0'8'490,"-1"1"0,0-1 0,-5 18 0,4-20-469,0 0 1,1 1-1,-1-1 0,2 1 1,-1-1-1,1 1 1,0 6-1,0-12-23,0 0 1,1 0-1,-1-1 0,0 1 1,0 0-1,1 0 0,-1 0 1,0 0-1,1-1 1,-1 1-1,1 0 0,-1 0 1,1-1-1,-1 1 0,1 0 1,0-1-1,-1 1 0,1 0 1,0-1-1,0 1 1,-1-1-1,1 1 0,1 0 1,0-1 1,0 1 0,0-1 0,1 1 0,-1-1 0,0 0 0,0 0 0,1 0 0,-1 0 0,3 0 0,5-2 18,-1 0 0,0 0 0,14-6 0,132-67 809,-82 36-16,-72 38-778,1 0 0,-1 0 0,1 0 1,-1 0-1,1 1 0,-1-1 0,1 0 0,0 1 0,0-1 0,-1 1 1,1 0-1,0 0 0,0-1 0,-1 1 0,1 0 0,0 1 1,0-1-1,-1 0 0,1 0 0,3 1 0,-4 1-16,0-1 1,0 1-1,0 0 0,0-1 0,0 1 1,0 0-1,0-1 0,0 1 1,-1 0-1,1 0 0,-1 0 0,1 0 1,-1 0-1,0 0 0,1 0 0,-1 0 1,-1 2-1,2 17-35,-1-16-178,0 1 0,0 0 0,0-1 0,1 1 0,0-1 0,0 1 0,2 6 0,-2-12 153,-1 1 0,0-1-1,1 1 1,-1-1 0,1 0-1,-1 1 1,0-1 0,1 0-1,-1 0 1,1 1 0,-1-1-1,1 0 1,-1 0 0,1 0 0,-1 1-1,1-1 1,-1 0 0,1 0-1,0 0 1,-1 0 0,1 0-1,-1 0 1,1 0 0,-1 0-1,1 0 1,-1 0 0,1-1-1,-1 1 1,1 0 0,-1 0 0,1 0-1,-1-1 1,1 1 0,-1 0-1,1 0 1,0-2 0,2 1-102,10-4-467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31 105 16924,'6'-14'511,"1"1"-1,0 0 1,15-21 0,-20 31-435,0 0-1,0 0 0,1 1 1,0-1-1,-1 1 0,1-1 1,0 1-1,0 0 0,6-2 1,-8 3-17,1 1 1,0-1 0,-1 1-1,1-1 1,0 1 0,0 0-1,-1 0 1,1 0 0,0 0-1,-1 0 1,1 0 0,0 1 0,-1-1-1,1 0 1,0 1 0,-1-1-1,1 1 1,0 0 0,-1 0-1,1-1 1,1 3 0,-1-1-41,1 0-1,-1 1 1,0-1 0,0 1 0,0-1-1,0 1 1,-1 0 0,1 0 0,-1 0-1,0 0 1,0 0 0,0 0-1,0 0 1,0 0 0,-1 0 0,1 1-1,-1-1 1,0 0 0,0 0 0,0 1-1,0-1 1,-1 0 0,0 5 0,-2 8 23,-1 0 1,0-1-1,-7 20 1,-9 9 352,-44 76 1,12-24 215,51-95-593,0 1 0,0 0 0,0 0 1,0-1-1,1 1 0,-1 0 0,1 0 0,-1 0 1,1 0-1,0 0 0,0 0 0,0 0 1,0 0-1,0 3 0,1-4-12,-1 0 0,0 0-1,1 0 1,-1 0 0,1-1 0,0 1-1,-1 0 1,1 0 0,0 0 0,-1-1 0,1 1-1,0 0 1,0-1 0,-1 1 0,1 0-1,0-1 1,0 1 0,0-1 0,0 0 0,1 1-1,5 1-32,0-1 0,0 0 0,0 0 0,0-1 0,1 0 0,8 0 0,-5-1-82,162-8-1636,-131 8 1374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17484,'3'-1'1952,"5"-1"-1288,11 2-320,2-1 1513,9-1-1289,3 1-136,2 0-328,-4-1-224,-5 2-680,-6 0-256,-17 4 816,-7 4-225,-15 0-167</inkml:trace>
  <inkml:trace contextRef="#ctx0" brushRef="#br0" timeOffset="1">1 123 13875,'16'0'2072,"8"0"-1127,6-4-417,6 0 1936,6-2-1784,3-1-496,-7 0 209,-7 1-145,-11 2-264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16556,'5'-4'208,"0"1"0,0-1 0,1 1 0,-1 0 1,1 1-1,-1-1 0,1 1 0,0 0 1,0 1-1,0 0 0,0-1 0,1 2 0,-1-1 1,0 1-1,0 0 0,0 0 0,10 2 0,-12-1-161,1 0-1,-1 0 0,0 0 0,0 0 1,0 1-1,0 0 0,0 0 0,0 0 1,-1 0-1,1 0 0,-1 1 0,1 0 1,-1 0-1,0 0 0,0 0 0,0 0 1,0 0-1,-1 1 0,1 0 0,-1-1 1,0 1-1,0 0 0,-1 0 0,1 0 1,1 7-1,-2-4-39,0 1-1,0 0 1,0 0 0,-1 0-1,-1 0 1,1 0 0,-1-1 0,-1 1-1,1 0 1,-1-1 0,-1 1-1,1-1 1,-6 12 0,-6 6 7,0-1 0,-26 33 0,13-19 83,25-35-83,0 0-1,0 0 0,0 1 1,0-1-1,1 0 0,0 0 1,0 1-1,0-1 0,0 1 1,0-1-1,0 7 0,1-8-6,0-1-1,0 1 0,1-1 0,-1 0 1,1 1-1,-1-1 0,1 0 1,-1 1-1,1-1 0,0 0 1,-1 0-1,1 0 0,0 0 0,0 1 1,0-1-1,0 0 0,0-1 1,0 1-1,0 0 0,0 0 0,1 0 1,-1-1-1,0 1 0,0 0 1,1-1-1,-1 1 0,0-1 1,1 1-1,-1-1 0,0 0 0,3 0 1,8 2 0,0-1 0,0-1 1,1 0-1,-1 0 0,0-1 1,0-1-1,17-4 0,1-2-511,49-21 0,-58 20 246,-1-1 0,-1-1-1,1 0 1,-2-2 0,26-21 0,-6-3-252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15155,'-20'30'1141,"2"1"0,-20 48 0,32-63-819,-1 1-1,2 0 1,0 0 0,1 1-1,1-1 1,-1 32 0,4-47-298,0 1 1,0-1-1,0 0 0,0 1 1,0-1-1,1 1 0,0-1 1,-1 0-1,1 1 1,0-1-1,0 0 0,0 0 1,0 1-1,1-1 0,-1 0 1,0 0-1,1-1 1,0 1-1,-1 0 0,3 2 1,-1-3-41,0 1-1,0 0 1,0-1 0,0 0 0,0 0 0,1 0 0,-1 0 0,0 0 0,0 0 0,1-1 0,-1 0 0,1 0 0,3 0 0,2-1-166,-1 0 0,1 0 1,0-1-1,0 0 0,-1-1 1,1 0-1,-1 0 1,0 0-1,0-2 0,9-4 1,-10 4-116,-1 0 0,1 0 0,-1-1 1,0 0-1,0 0 0,-1-1 0,0 1 0,0-1 1,0 0-1,4-9 0,-8 9-138,-4 9 282,-7 10 304,-1 8 165,1 1 0,0-1 0,2 1 0,0 1 0,1 0 0,-6 42 0,12-61-284,0 1-1,1-1 1,0 1-1,0-1 1,0 1-1,0 0 1,0-1-1,1 1 1,0-1-1,-1 1 1,1-1 0,0 0-1,1 1 1,-1-1-1,1 0 1,2 4-1,13 11 128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15003,'3'5'1256,"13"-2"-783,4-3-145,7 0 392,3 0-144,5-1-328,1-1-320,-3-5 248,-6-6-88,-7-7-160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16812,'30'-14'1688,"6"-2"-1072,4-3-240,2 0 896,8-3-423,2 0-377,-5 5-64,-6 4-384,-8 4-248,-11 8-584,-9 2-177,-13 14 753,-3 3-184,-17 11-160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17460,'24'-1'1504,"3"-2"-1096,3-1-176,8-2 400,2 0-280,3-1-568,1 0-224,-7 3 360,-4-1-176,-7 1-128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16091,'2'9'429,"0"1"-1,0 0 1,0 0-1,-2 0 1,1 0-1,-1 0 1,-1 12-1,0 4-3,1-7-218,-1 2 44,2 1 0,4 28 0,-5-49-238,0 0 0,0 0-1,0 0 1,1 0-1,-1 0 1,0 0-1,1 0 1,-1 0-1,1 0 1,-1 0-1,1 0 1,-1 0 0,1-1-1,0 1 1,-1 0-1,1 0 1,0-1-1,0 1 1,-1 0-1,1-1 1,0 1-1,0-1 1,1 1-1,0 0 8,0-1-1,0 0 1,-1 0-1,1 0 0,0 0 1,0 0-1,0 0 0,-1 0 1,1 0-1,0-1 0,-1 1 1,4-2-1,5-2 74,-1-1 0,0 0 0,15-11 0,-21 14-67,45-35 568,84-82-1,-131 119-584,28-27 161,-14 21-50,-15 6-116,1 0 0,-1 0 0,0 0 0,1 1 0,-1-1 1,0 0-1,1 0 0,-1 0 0,0 1 0,1-1 0,-1 0 0,0 0 0,0 1 0,0-1 0,1 0 1,-1 1-1,0-1 0,0 0 0,0 0 0,1 1 0,-1-1 0,0 0 0,0 1 0,0-1 1,0 1-1,0-1 0,0 0 0,0 1 0,0-1 0,0 0 0,0 1 0,0-1 0,0 0 1,0 1-1,0-1 0,0 0 0,-1 1 0,-1 20 76,-10 31 1,8-40-171,1 0 1,1 0-1,-1 1 1,2-1 0,0 1-1,0 0 1,1-1-1,2 16 1,-1-27 47,-1 1-1,1-1 1,-1 0 0,1 0 0,-1 0 0,1 0-1,0 0 1,0 0 0,-1 0 0,1 0 0,0 0-1,0-1 1,0 1 0,0 0 0,0 0 0,0-1-1,0 1 1,0-1 0,0 1 0,1-1 0,-1 1-1,0-1 1,0 0 0,0 1 0,1-1 0,-1 0-1,0 0 1,0 0 0,1 0 0,-1 0 0,0 0-1,0 0 1,3-1 0,17-2-380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66 14219,'-17'-62'5563,"17"62"-5523,0 0 1,0 0-1,1-1 1,-1 1-1,0 0 1,0 0-1,0 0 1,0 0-1,0-1 1,0 1 0,1 0-1,-1 0 1,0 0-1,0 0 1,0 0-1,0-1 1,1 1-1,-1 0 1,0 0-1,0 0 1,0 0 0,1 0-1,-1 0 1,0 0-1,0 0 1,0 0-1,1 0 1,-1 0-1,0 0 1,0 0-1,0 0 1,1 0 0,-1 0-1,0 0 1,0 0-1,1 0 1,-1 0-1,0 0 1,0 0-1,0 0 1,0 0-1,1 0 1,-1 1-1,0-1 1,0 0 0,1 0-1,9 4 184,5 6-176,-1 0 0,0 1 0,0 0 0,-1 1 0,0 1 0,-1 0-1,-1 0 1,0 1 0,11 20 0,-20-30-52,0 0 1,0 0-1,0 0 0,0 1 0,-1-1 1,0 1-1,0-1 0,0 1 0,-1-1 1,1 1-1,-1 0 0,0-1 0,0 1 1,-1-1-1,1 1 0,-1 0 0,0-1 1,-3 9-1,0-5 0,0-1 0,0 0 0,-1 0 0,0 0-1,0-1 1,-1 1 0,0-1 0,0 0 0,-11 7 0,-67 47 49,-17 13-233,97-69-56,0-1-1,1 1 1,-1 0-1,1 0 0,-6 9 1,8-13 192,1 1 1,0-1-1,0 1 1,-1-1 0,1 0-1,0 1 1,0-1-1,0 1 1,0-1-1,0 1 1,0-1-1,0 1 1,-1-1 0,1 0-1,1 1 1,-1-1-1,0 1 1,0-1-1,0 1 1,0-1-1,0 1 1,0-1 0,0 0-1,1 1 1,-1-1-1,0 1 1,0-1-1,1 1 1,0 0-5,0-1 1,0 1-1,1-1 0,-1 1 1,0-1-1,0 0 0,1 1 1,-1-1-1,0 0 0,1 0 1,-1 0-1,0 0 0,1 0 1,-1 0-1,2-1 0,23-2-713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17748,'-25'49'4948,"-36"67"-5090,-23 33 217,73-134-56,11-15-19,0 0 1,0 0-1,0 0 0,-1-1 0,1 1 0,0 0 1,0 0-1,0 0 0,0 0 0,-1-1 0,1 1 0,0 0 1,0 0-1,0 0 0,0-1 0,0 1 0,0 0 1,0 0-1,0 0 0,0-1 0,0 1 0,0 0 1,0 0-1,0-1 0,0 1 0,0 0 0,0 0 1,0-1-1,0 1 0,0 0 0,0 0 0,0 0 1,0-1-1,0 1 0,0 0 0,9-37 11,23-61-7,16-55-85,-51 171-2,0 0 0,1 1 0,1 32 0,10 59-51,-7-86 73,2-1-1,0 1 0,15 41 1,-29-97 74,-76-112-268,50 87 78,34 54 177,-10-21-55,12 24 55,0-1 0,0 1 1,-1-1-1,1 1 0,0-1 0,0 1 1,0-1-1,0 1 0,0 0 0,0-1 1,1 1-1,-1-1 0,0 1 0,0-1 1,0 1-1,0-1 0,0 1 1,1 0-1,-1-1 0,0 1 0,0-1 1,1 1-1,-1 0 0,0-1 0,1 1 1,-1 0-1,0-1 0,1 1 0,-1 0 1,0 0-1,1-1 0,-1 1 0,1 0 1,-1 0-1,1 0 0,-1-1 0,0 1 1,1 0-1,-1 0 0,1 0 0,-1 0 1,1 0-1,-1 0 0,1 0 0,-1 0 1,1 0-1,0 0 0,176 5-1102,-55 1 532,-64-5 223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17468,'11'10'1472,"9"-10"-968,5-1-184,9-5 752,3 2-407,6-2-305,0 1-184,-4 2-360,-2 0-248,-14 3-505,-6 0 2218,-14 6-1425,-3-2-64,-8 2-16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15747,'8'4'1513,"14"-4"-929,2 0-216,8-3 528,2-1-216,8-2-448,-4-2-248,3-2-544,-6 0 520,-6-5-232,-5 1-136</inkml:trace>
  <inkml:trace contextRef="#ctx0" brushRef="#br0" timeOffset="1">378 2 13947,'16'0'1320,"5"0"-744,2-1-192,4 1 897,-1 0-521,-2 4-240,-1 5-24,-11 9-104,-8 5-56,-14 13-128,-9 3-56,-8 9-16,-4 4-16,-5 0-240,0-4-232,4-6 320,5-5-40,10-14-48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12 465 12371,'-1'0'50,"1"0"0,-1 1 0,1-1 1,-1 0-1,1 0 0,-1 0 0,0 1 1,1-1-1,-1 0 0,1 0 0,0 1 0,-1-1 1,1 0-1,-1 1 0,1-1 0,-1 1 1,1-1-1,0 0 0,-1 1 0,1-1 1,0 1-1,0-1 0,-1 1 0,1-1 1,0 1-1,0-1 0,0 1 0,0-1 0,-1 1 1,1 0-1,0-1 0,0 1 0,0-1 1,0 1-1,0-1 0,0 1 0,0-1 1,1 1-1,-1 0 0,0-1 0,0 1 1,5 31 1091,-4-29-872,80 373 2142,-80-368-2251,-1-6-92,0 0 0,1 0 1,-1 0-1,0 0 0,1-1 1,-1 1-1,1 0 0,0-1 1,0 1-1,-1 0 0,1-1 0,2 3 1,-3-4-48,0 0 0,0 0 0,1 0 0,-1 0 0,0 0 0,0 0 0,1-1 0,-1 1 0,0 0 0,0 0 0,0 0 0,1 0 0,-1 0 0,0 0 0,0 0 0,0-1 0,0 1 0,1 0 0,-1 0 1,0 0-1,0-1 0,0 1 0,0 0 0,0 0 0,0 0 0,1-1 0,-1 1 0,0 0 0,0 0 0,0 0 0,0-1 0,0 1 0,0 0 0,0 0 0,0-1 0,0 1 0,0 0 0,0 0 0,0 0 0,0-1 0,2-13 308,9-98 542,-6-1 0,-14-187 0,1 229-867,8 70-8,0 1 0,0 0 0,0-1 0,0 1 0,0-1 0,0 1 0,0-1 0,0 1 1,0 0-1,1-1 0,-1 1 0,0-1 0,0 1 0,0 0 0,1-1 0,-1 1 0,0 0 0,0-1 0,1 1 0,-1 0 0,0-1 0,1 1 0,-1 0 0,0 0 0,1-1 1,-1 1-1,1 0 0,-1 0 0,0 0 0,1-1 0,-1 1 0,1 0 0,-1 0 0,1 0 0,-1 0 0,0 0 0,1 0 0,-1 0 0,1 0 0,-1 0 0,1 0 1,-1 0-1,1 0 0,22 4-61,-20-4 48,17 3-26,1-1 0,-1-1 1,0-1-1,0-1 1,28-5-1,-8-1 13,65-21 0,-61 12 22,0-2 0,68-38 0,73-61 9,-119 73-15,-63 42 6,0 0 1,-1 1 0,1-1 0,0 1 0,0-1 0,-1 1 0,1 0 0,0 0 0,1 0-1,-1 0 1,5 0 0,-8 1 4,1 0-1,-1 0 0,1 1 1,-1-1-1,1 0 0,-1 0 1,1 0-1,-1 1 1,1-1-1,-1 0 0,0 1 1,1-1-1,-1 0 0,1 1 1,-1-1-1,0 0 0,1 1 1,-1-1-1,0 1 1,1-1-1,-1 0 0,0 1 1,0-1-1,0 1 0,1 0 1,-1 2-3,1-1 1,-1 1 0,0-1-1,1 1 1,-1-1-1,0 1 1,-1-1 0,0 4-1,-22 127-74,-7 55-129,17-72-2449,13-105 2147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53 16780,'3'-5'274,"0"1"1,0 0 0,0 0 0,1 0 0,0 1-1,-1-1 1,1 1 0,1 0 0,-1 0-1,0 0 1,1 1 0,0-1 0,7-2 0,-10 4-222,0 1 0,-1-1 0,1 1 1,0 0-1,-1 0 0,1-1 1,0 1-1,0 0 0,-1 0 0,1 1 1,0-1-1,-1 0 0,1 1 0,0-1 1,-1 0-1,1 1 0,0 0 1,1 0-1,-2 1-40,1-1 1,-1 1-1,1-1 1,-1 1-1,0-1 1,0 1-1,1 0 1,-1-1-1,-1 1 1,1 0-1,0 0 1,0 0-1,-1 0 1,1 0-1,-1 0 1,1 0-1,-1 0 1,0 0-1,0 3 1,0 8-10,0 0 0,-1 0 1,-1 0-1,0 0 1,0-1-1,-1 1 0,-9 21 1,-43 84 31,47-101-14,-9 14 31,9-18-22,1 0 0,0 0-1,-7 24 1,14-37-28,0 1-1,0 0 1,0-1-1,0 1 1,0-1-1,1 1 1,-1 0-1,0-1 1,0 1-1,0-1 1,0 1-1,1-1 1,-1 1 0,0 0-1,1-1 1,-1 1-1,0-1 1,1 0-1,-1 1 1,1-1-1,-1 1 1,1-1-1,-1 1 1,1-1-1,-1 0 1,1 1 0,-1-1-1,1 0 1,-1 0-1,1 0 1,-1 1-1,1-1 1,0 0-1,-1 0 1,1 0-1,-1 0 1,1 0-1,0 0 1,0 0-1,28 1 5,-27-1-12,10 0-142,1-2-1,-1 1 1,0-1 0,0-1 0,0 0-1,0-1 1,0-1 0,-1 1 0,0-2-1,0 1 1,0-2 0,-1 1 0,0-2 0,0 1-1,0-1 1,-1-1 0,-1 1 0,1-2-1,10-15 1,5-16-449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15363,'-10'17'530,"0"0"-1,1 1 1,1-1-1,1 2 1,0-1-1,1 1 0,2 0 1,-4 25-1,7-41-491,1 1-1,0 0 0,0-1 0,0 1 0,1 0 1,-1-1-1,1 1 0,0 0 0,0-1 1,0 1-1,3 5 0,-3-7-34,0-1 0,0 1 0,0-1 0,1 0-1,-1 1 1,0-1 0,1 0 0,-1 0 0,0 0 0,1 0 0,-1 0 0,1 0-1,0 0 1,-1-1 0,1 1 0,0 0 0,-1-1 0,1 1 0,0-1 0,0 0-1,0 0 1,-1 0 0,1 0 0,0 0 0,3 0 0,5-2-154,-1 0 0,1-1 1,-1 0-1,0 0 0,0-1 0,0 0 1,-1-1-1,1 0 0,10-8 1,-3 1-432,0-1-1,-1 0 1,20-24 0,-21 14-897,-30 50 1806,0 1-1,3 0 1,0 1 0,-11 39-1,21-58-242,-4 10 53,1-1 1,-5 29 0,10-43-129,0-1-1,1 1 1,-1 0 0,1-1 0,0 1 0,0 0 0,1-1 0,0 1 0,-1 0 0,2-1-1,-1 1 1,0-1 0,1 0 0,0 1 0,0-1 0,4 7 0,14 8-37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15683,'5'-3'2046,"213"-175"1140,-147 121-2915,-52 42-235,-13 9-22,1 1-1,0-1 1,0 1 0,0 0-1,1 1 1,14-7 0,-21 11-14,-1 0 1,0 0 0,0 0-1,0 0 1,0-1-1,0 1 1,1 0 0,-1 0-1,0 0 1,0 0-1,0 0 1,0 0-1,1 0 1,-1 0 0,0 0-1,0 0 1,0 0-1,0 0 1,0 0-1,1 1 1,-1-1 0,0 0-1,0 0 1,0 0-1,0 0 1,0 0 0,1 0-1,-1 0 1,0 0-1,0 0 1,0 1-1,0-1 1,0 0 0,0 0-1,0 0 1,0 0-1,1 0 1,-1 0 0,0 1-1,0-1 1,0 0-1,0 0 1,0 0-1,-1 11 12,-8 13-3,8-22-7,-6 14-13,-11 26-63,1 1 1,-21 87-1,38-129 19,0 0 1,-1 0-1,1 0 0,0 0 1,0 0-1,0 0 0,0 0 1,0 0-1,0 0 0,0 0 1,1 0-1,-1 0 0,0 1 1,0-2-1,1 1 0,0 1 1,-1-1 21,0-1 1,1 0-1,-1 1 1,0-1-1,1 0 1,-1 0 0,1 1-1,-1-1 1,1 0-1,-1 0 1,1 0 0,-1 0-1,0 1 1,1-1-1,-1 0 1,1 0 0,-1 0-1,1 0 1,-1 0-1,1 0 1,-1 0-1,1 0 1,-1-1 0,1 1-1,5-2-170,-1 0 0,1-1 0,-1 1 0,9-7 0,-2 2 112,22-12-513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9828 215 13379,'3'-3'561,"-1"4"-159,-3 11 50,-6 18-72,-89 306 351,34-87-1419,45-166 581,-46 133 0,51-189 109,-1 0 0,-1-1 0,-1-1 0,-1 0 0,-2-1-1,-28 30 1,14-21 9,-1-1 0,-2-2 0,-53 36 1,61-49-54,-1-2 1,-1-1-1,0-1 1,0-1-1,-1-2 1,-39 9 0,-191 23-525,199-35 517,-464 70 644,425-62-460,-198 24 259,-351 1 0,-2-38 404,-357 9-733,978-10-98,-1228 36-941,-8-19 182,914-13 763,-375-3 178,583-10-189,-198-35 0,-136-66 264,473 108-222,-57-15 87,-106-44 1,151 52-76,-1 0 0,1-2 0,0 0 0,1-1 0,0-1 0,1-1 0,0 0 0,1 0 0,0-2 0,-13-19 0,7 6-23,1-2-1,2 0 1,1-1 0,2 0 0,-12-39 0,19 47 4,1 0-1,1-1 1,1 1 0,1-1-1,2 0 1,0 0 0,1 0-1,5-32 1,79-320 5,-59 281-8,-20 72 11,0 0 1,-1-1-1,-1 0 1,-1 1-1,-2-1 1,0 0-1,-1 0 1,-7-33-1,5 42 20,-2-1 0,1 1 0,-2 0 0,0 0 0,-1 1 0,0 0 0,-1 0-1,-1 1 1,0 0 0,-1 0 0,0 1 0,-1 0 0,-19-15 0,15 13-23,0 1 1,-1 1-1,0 1 0,-1 0 0,-1 1 1,1 1-1,-2 1 0,1 0 0,-23-6 1,-38-1-121,36 10 46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2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18412,'1'-10'243,"0"1"1,0-1-1,1 1 0,0-1 0,1 1 1,0 0-1,1 0 0,-1 0 1,2 1-1,-1-1 0,1 1 1,0 0-1,8-8 0,-6 7-220,1 0-1,0 1 1,0 0-1,1 1 1,0 0-1,0 0 1,0 1-1,1 0 1,0 0 0,20-6-1,-28 11-26,0 0 0,0 0 0,0 1 0,1 0 0,-1-1 0,0 1 0,0 0 0,0 0 0,1 0 0,-1 0 0,0 1 0,0-1 0,0 0 1,1 1-1,-1 0 0,0-1 0,0 1 0,0 0 0,0 0 0,0 0 0,0 0 0,-1 1 0,3 0 0,2 4-12,0 0 1,-1 1-1,0-1 1,9 15-1,-11-14 15,1-1 0,0 0 0,1 0 0,-1-1 0,1 1 0,10 8 0,-9-11 12,0 0 1,0 0-1,0-1 0,0 0 1,0 0-1,0 0 0,0-1 0,1 0 1,-1-1-1,0 1 0,1-1 1,-1 0-1,0-1 0,8 0 1,15-4 85,50-15 0,-47 11-41,-16 4-37,-10 3-32,0 0 0,0 0 0,0 1 0,0 0 0,0 0 0,0 1 0,13 0 0,-19 0-11,1 0 0,-1 0 1,0 0-1,1 0 1,-1 0-1,1 0 0,-1 0 1,0 0-1,1 0 1,-1 0-1,1 1 0,-1-1 1,0 0-1,1 0 0,-1 0 1,0 1-1,1-1 1,-1 0-1,0 0 0,1 1 1,-1-1-1,0 0 0,0 1 1,1-1-1,-1 0 1,0 1-1,0-1 0,0 0 1,1 1-1,-1-1 0,0 1 1,0-1-1,0 0 1,0 1-1,0-1 0,0 1 1,0-1-1,0 0 0,0 1 1,0-1-1,0 1 1,0-1-1,0 1 0,0-1 1,0 0-1,0 1 0,-1-1 1,1 0-1,0 1 1,0-1-1,0 1 0,-1-1 1,1 0-1,0 1 0,0-1 1,-1 0-1,1 0 1,0 1-1,-1-1 0,1 0 1,-1 1-1,-21 19-774,-5-4 396,-14 1-150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14131,'9'-3'375,"-1"-1"1,0 0-1,0-1 0,0 1 0,0-2 1,-1 1-1,7-7 0,13-8 795,-12 9-712,-6 4-253,1-1 0,0 2 0,1-1 1,0 1-1,-1 1 0,2 0 1,-1 1-1,19-5 0,-29 9-196,0 0-1,0-1 1,0 1-1,0 0 1,1 0-1,-1 0 1,0 0-1,0 1 0,0-1 1,0 0-1,0 0 1,1 1-1,-1-1 1,0 1-1,0-1 1,0 1-1,0-1 1,0 1-1,0 0 0,0-1 1,0 1-1,-1 0 1,1 0-1,0-1 1,0 1-1,-1 0 1,1 0-1,0 0 1,-1 0-1,1 0 0,-1 0 1,1 0-1,-1 1 1,0-1-1,1 0 1,-1 0-1,0 0 1,0 0-1,0 0 1,0 0-1,0 1 0,0-1 1,0 0-1,0 0 1,-1 2-1,0 9-2,-1-1-1,0 1 1,-7 19-1,4-17 30,5-12-35,-2 6 2,0-1-1,0 1 1,1 0-1,-1 16 1,2-23 2,0 1 1,0-1-1,0 1 1,1-1 0,-1 1-1,0-1 1,1 1-1,-1-1 1,1 0-1,-1 1 1,1-1-1,0 0 1,0 1-1,-1-1 1,1 0-1,0 0 1,0 1-1,0-1 1,1 0-1,-1 0 1,0 0-1,0 0 1,0-1-1,1 1 1,-1 0 0,0 0-1,1-1 1,-1 1-1,1-1 1,-1 1-1,1-1 1,2 1-1,5 0 60,1-1 0,0 0-1,0 0 1,0-1 0,0 0 0,17-5-1,56-21 438,-80 27-525,0-1 0,-1 0 0,1 0-1,-1 0 1,1-1 0,-1 1 0,0-1 0,1 1 0,-1-1-1,0 0 1,0 0 0,0 0 0,0 0 0,-1 0 0,1 0-1,2-5 1,-2 2-96,0 0-1,-1-1 0,0 1 0,0-1 1,0 0-1,-1 1 0,0-8 1,-1-11-210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46 17772,'45'-45'2992,"-75"85"-349,-44 92-2548,63-112-95,-2 5 3,-11 27 0,22-46-11,0 0 0,0 0-1,0 0 1,1 0 0,-1 0 0,2 0-1,-1 1 1,1-1 0,0 0-1,1 11 1,-1-16-14,0 0 0,1 0 0,-1 0 0,0 0-1,1 0 1,-1 0 0,1 0 0,-1 0 0,1 0 0,0 0 0,-1 0 0,1 0 0,0 0 0,0 0-1,0-1 1,-1 1 0,1 0 0,0 0 0,0-1 0,0 1 0,0-1 0,0 1 0,0-1 0,0 1-1,0-1 1,0 0 0,1 0 0,-1 1 0,0-1 0,0 0 0,0 0 0,0 0 0,0 0-1,0 0 1,1 0 0,-1-1 0,1 1 0,4-2-109,1 1 1,-1-1-1,1-1 0,-1 1 0,6-4 1,20-12-128,1-3-72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16492,'-19'36'1768,"2"4"-1072,0 2-320,2 4 984,4-1-527,7 0-513,4-1-304,5-5-760,0-2-217,-1-7 73,-1-2 504,-3-4-288,-4-4-240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16756,'-8'33'1880,"-1"-2"-1288,2 1-272,0 0 1048,2-5-1256,1-3-392,4-10-1816,2-6 1848,6-11-384,2-7-280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16492,'-1'0'69,"0"0"1,0 1 0,0-1 0,0 0 0,0 0-1,0 0 1,0 1 0,0-1 0,0 0 0,0 1 0,0-1-1,1 1 1,-1-1 0,0 1 0,0 0 0,0-1-1,1 1 1,-1 0 0,-1 1 0,-14 18-75,13-16 138,-8 11 67,1-1-1,1 1 1,-13 30 0,20-40-203,-1 1-1,1 0 1,0 0-1,1 0 1,0 0 0,0 1-1,0-1 1,0 0-1,1 1 1,0-1 0,1 0-1,-1 0 1,1 1-1,2 6 1,-1-10 0,0 1 1,-1-1-1,1 0 0,1 0 1,-1 0-1,0 0 1,1-1-1,0 1 0,-1-1 1,1 1-1,0-1 0,0 0 1,0 0-1,1 0 1,5 2-1,8 3-1,33 9 0,-38-12 14,-5-2-6,3 0 3,0 2 0,0-1 0,0 1 0,10 6-1,-18-9-3,0 0 0,0 1 0,0-1-1,0 1 1,0-1 0,-1 1 0,1 0-1,0 0 1,-1-1 0,1 1-1,-1 0 1,1 1 0,-1-1 0,0 0-1,0 0 1,0 0 0,0 1 0,-1-1-1,1 1 1,-1-1 0,1 0 0,-1 1-1,0 3 1,-1 1 4,0 1 0,0-1-1,-1 0 1,0 1 0,-1-1-1,0 0 1,0 0 0,0 0 0,-1-1-1,0 1 1,-5 5 0,-1 2 11,-1-1-1,-1 0 1,-23 21 0,30-30-14,0 0 0,1-1 0,-2 1 1,1-1-1,0 0 0,-1-1 0,1 1 0,-1-1 0,0 0 0,0 0 1,-9 1-1,12-3-5,0 0 1,0 0-1,0 0 1,0-1-1,1 1 1,-1-1-1,0 1 0,0-1 1,1 0-1,-1 0 1,1-1-1,-1 1 1,1 0-1,-1-1 1,1 0-1,0 1 1,-1-1-1,1 0 1,0 0-1,0 0 1,0 0-1,1-1 0,-1 1 1,1 0-1,-1-1 1,1 1-1,-2-5 1,-1-3 21,0-1 1,1 0-1,0 0 0,0 0 1,1 0-1,1 0 0,0 0 1,1-1-1,0 1 1,0 0-1,1-1 0,1 1 1,0 0-1,0 0 1,1 0-1,1 0 0,0 0 1,0 1-1,1 0 0,0 0 1,1 0-1,0 0 1,1 1-1,0 0 0,0 0 1,14-12-1,-2 7 237,1 2 0,0 0 1,0 2-1,42-16 0,8-5 728,-69 31-948,1-1 0,-1 1 0,0-1 1,1 1-1,-1-1 0,0 0 0,0 0 0,0 0 1,1 0-1,-1 0 0,0 0 0,0 0 0,0 0 1,-1 0-1,1 0 0,0-1 0,0 1 1,-1 0-1,1 0 0,0-1 0,-1 1 0,1-1 1,-1 1-1,1-3 0,-2 3 3,1-1-1,-1 0 1,1 1 0,-1-1-1,0 1 1,1-1 0,-1 1-1,0-1 1,0 1 0,0 0 0,0-1-1,0 1 1,-1 0 0,1 0-1,0 0 1,0 0 0,-1 0-1,1 0 1,-1 0 0,1 0-1,-1 1 1,-1-2 0,-6-2-46,-1 0 0,0 0 0,0 1 1,0 1-1,0-1 0,0 1 0,-14 0 1,18 2-94,1-1 1,0 2 0,0-1-1,0 0 1,0 1 0,0 0-1,0 0 1,0 0 0,0 1 0,1 0-1,-1 0 1,0 0 0,1 0-1,-1 1 1,1 0 0,-8 6-1,11-8 70,0 1 0,0-1 0,0 1 0,0 0-1,0-1 1,0 1 0,0 0 0,0 0-1,0-1 1,1 1 0,-1 0 0,0 3 0,1 10-204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49 17316,'1'-3'181,"0"0"1,0 1 0,-1-1 0,0 0 0,1 1-1,-1-1 1,0 0 0,0 0 0,0 1 0,-1-1-1,1 0 1,-2-3 0,2 5-144,0 1 1,-1-1-1,1 0 0,0 1 1,-1-1-1,1 1 0,0-1 0,-1 1 1,1-1-1,-1 1 0,1 0 0,-1-1 1,1 1-1,-1-1 0,0 1 1,1 0-1,-1 0 0,1-1 0,-1 1 1,0 0-1,0 0 0,-1-1 46,0 1 0,1 1 0,-1-1 1,0 0-1,0 0 0,1 1 0,-1-1 0,0 1 0,1-1 0,-1 1 0,1 0 0,-3 0 0,-3 4-42,-1 1 1,1 0-1,0 0 1,1 0-1,-1 1 1,1 0-1,1 0 1,-1 0-1,1 1 1,1 0-1,-1 0 1,1 0-1,1 1 0,-1-1 1,1 1-1,1 0 1,0 0-1,-2 18 1,4-24-48,0-1 0,0 0 0,0 0 0,0 1 0,1-1 0,-1 0 0,1 0 0,-1 1 0,1-1 0,0 0 0,0 0 0,0 0 0,0 0 0,0 0 0,1 0 0,-1 0 0,1 0 0,-1-1 0,1 1 0,-1-1 0,1 1 0,0-1 0,0 1 0,0-1 0,0 0 0,0 0 0,0 0 0,0 0 0,0 0 0,0 0 0,1-1 0,-1 1 0,0-1 0,0 0 0,1 1 0,-1-1 0,3 0 0,5 0-11,-1 0-1,0-1 1,0 0-1,1 0 1,-1-1 0,0 0-1,0-1 1,9-4-1,-2 0 12,0 0-1,-1-2 1,0 1-1,-1-2 0,0 0 1,-1-1-1,0 0 1,0-1-1,11-15 0,-32 41 7,1 0 0,0 0 0,1 1 0,1 0 0,0 0 0,-3 20 0,5-27-1,2 0-1,-1 0 1,1 1-1,0-1 1,1 0 0,0 0-1,0 1 1,1-1-1,0 0 1,1 0 0,-1 0-1,1 0 1,1 0-1,0 0 1,0 0 0,0-1-1,1 1 1,0-1-1,1 0 1,0-1 0,0 1-1,9 9 1,-11-13-5,1 0 0,-1 1 0,0 0 1,-1-1-1,1 1 0,0 0 0,-1 0 1,0 1-1,0-1 0,0 0 0,1 7 1,-3-8 5,0 0 0,0 0 0,0 1 0,0-1 0,-1 0 1,1 0-1,-1 0 0,0 0 0,0 0 0,0 0 0,0 0 1,0 0-1,-1 0 0,0-1 0,1 1 0,-1-1 1,-4 5-1,-2 2-22,0-1 0,0 0 0,-1 0 0,0-1 0,0 0 0,-1-1 0,0 0 0,0 0 0,0-1 0,-1-1 0,0 0 0,0 0 0,0-1 0,0 0 0,0-1 1,-1 0-1,1-1 0,-1 0 0,1-1 0,-1 0 0,1-1 0,-1-1 0,-21-4 0,15-3-752,18 8 751,-1 1-1,1-1 1,-1 1-1,1-1 1,-1 1-1,1-1 1,0 1-1,-1-1 1,1 1-1,0-1 1,0 0-1,-1 1 1,1-1 0,0 1-1,0-1 1,0 0-1,0 1 1,0-1-1,0 0 1,0 1-1,0-1 1,0 0-1,0 1 1,0-1-1,0 0 1,0 1 0,0-1-1,1-1 1,7-12-476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14939,'-6'7'1473,"5"0"-977,1 1-208,11-8 1168,5-5-856,11-3-320,3-1-48,7-1-80,4 1-136,-1 5-320,-3 1-184,-10 6-224,-2 4 32,-18 5 424,-9 1-192,-15-2-176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14035,'-2'4'1200,"6"0"-792,6 1-128,5 0 497,6 3-257,11-4-200,5 2-256,9-6-1168,1-6 1096,5-11-217,-1-5-143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14603,'-12'14'517,"1"1"1,0 0-1,0 1 1,2 0-1,-13 28 0,17-34-460,1 1 0,0 0 0,1 0-1,0 0 1,1 1 0,0-1 0,1 0 0,0 1-1,1-1 1,1 15 0,0-22 4,0-1-1,0 1 1,0 0-1,0-1 1,1 1 0,0-1-1,0 0 1,0 1-1,0-1 1,0 0 0,0 0-1,1 0 1,-1 0 0,1-1-1,0 1 1,0-1-1,0 1 1,0-1 0,1 0-1,-1-1 1,0 1 0,1 0-1,-1-1 1,1 0-1,0 0 1,-1 0 0,1 0-1,0 0 1,0-1-1,0 0 1,-1 0 0,1 0-1,0 0 1,0 0 0,0-1-1,0 0 1,-1 1-1,1-2 1,0 1 0,-1 0-1,1-1 1,-1 1 0,7-5-1,-10 6-21,1-1-1,0 1 1,-1 0 0,1-1-1,0 1 1,-1 0-1,1-1 1,-1 1 0,1-1-1,-1 1 1,1-1-1,-1 1 1,1-1 0,-1 0-1,1 1 1,-1-1-1,0 0 1,1 1 0,-1-1-1,0 0 1,0 1 0,1-1-1,-1 0 1,0 1-1,0-1 1,0 0 0,0 0-1,0 1 1,0-1-1,0 0 1,0 0 0,0 1-1,0-1 1,0 0-1,-1 1 1,1-1 0,0 0-1,0 1 1,-1-1-1,1 0 1,-1 1 0,1-1-1,0 0 1,-1 1 0,1-1-1,-1 1 1,1-1-1,-1 1 1,0-1 0,1 1-1,-1-1 1,1 1-1,-2-1 1,-1-1-44,0 0 0,0 1-1,0-1 1,-1 0 0,1 1 0,0 0-1,-1 0 1,0 0 0,-5-1 0,-20 5-1650,37-2 1210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15355,'0'0'85,"0"0"0,-1 0-1,1-1 1,0 1 0,0 0-1,0 0 1,0-1 0,-1 1-1,1 0 1,0-1 0,0 1-1,0 0 1,0 0 0,0-1-1,0 1 1,0 0-1,0-1 1,0 1 0,0 0-1,0-1 1,0 1 0,0 0-1,0-1 1,0 1 0,0 0-1,0-1 1,0 1 0,1 0-1,-1 0 1,0-1 0,0 1-1,0 0 1,0 0 0,1-1-1,-1 1 1,0 0 0,1-1-1,15-5 1377,24 1-960,-38 4-459,5 1-50,0 0 0,0-1 0,-1 2 0,1-1 0,0 1 0,-1 0 0,1 1 0,0-1-1,-1 1 1,0 1 0,10 3 0,-13-4-3,-1 0 0,1 0 1,-1 0-1,1 1 0,-1-1 0,0 0 0,0 1 0,0 0 0,0-1 0,0 1 1,-1 0-1,1 0 0,-1 0 0,1 0 0,-1 0 0,0 0 0,-1 1 0,1-1 0,0 0 1,-1 0-1,0 1 0,0-1 0,0 0 0,0 1 0,-1 4 0,-2 10 3,0 0 1,-2-1-1,0 1 0,0-1 0,-2-1 0,-9 20 0,1-10-24,0 1 0,-35 43 1,47-65-6,-1-1 0,1 0 1,-1 1-1,0-1 0,0-1 1,-1 1-1,1-1 0,-1 1 1,-5 1-1,10-4 35,0-1 0,-1 0 1,1 0-1,0 0 0,-1 0 0,1 0 1,0 0-1,0 0 0,-1 0 1,1 0-1,0 0 0,-1 0 0,1 0 1,0 0-1,-1-1 0,1 1 0,0 0 1,-1 0-1,1 0 0,0 0 1,0 0-1,-1-1 0,1 1 0,0 0 1,0 0-1,-1 0 0,1-1 0,0 1 1,0 0-1,0 0 0,0-1 0,-1 1 1,1 0-1,0-1 0,0 1 1,0-1-1,-3-14-121</inkml:trace>
  <inkml:trace contextRef="#ctx0" brushRef="#br0" timeOffset="1">697 1 15851,'-4'0'1393,"-2"11"-1009,0 6-184,0 6 1336,1 3-1160,-1 4-440,3 0-96,2-1-184,1-2-128,1-2-200,2-4-56,0-2 2352,-2-2-1832,-1-3 128,-3 1 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2 307 15987,'-1'-17'542,"0"0"-1,1 0 0,1 1 1,0-1-1,5-20 0,-3 29-353,-1 0-1,1 0 0,1 0 0,-1 0 0,1 0 0,1 1 0,-1 0 0,2 0 0,-1 0 0,0 0 1,14-11-1,-8 9-108,1 0 1,0 0 0,0 1 0,1 1 0,0 0-1,0 1 1,1 0 0,0 1 0,26-6 0,-30 8-108,1 2 1,-1-1-1,0 1 1,1 1 0,-1 0-1,1 0 1,-1 1-1,0 0 1,0 1-1,1 0 1,-1 1 0,0 0-1,-1 1 1,18 8-1,-24-11 13,0 1 0,0 0-1,0 0 1,0 0 0,-1 0 0,1 1-1,-1-1 1,1 1 0,-1 0 0,0-1-1,0 1 1,0 0 0,0 0-1,-1 0 1,1 0 0,1 7 0,-2-7 9,-1 0 0,0 1 0,0-1 0,0 0 0,0 0 0,0 0 0,-1 1 0,1-1 0,-1 0 0,0 0 1,0 0-1,0 0 0,-1 0 0,1 0 0,-1 0 0,1 0 0,-1-1 0,-3 4 0,-9 12-306,0-2 1,-1 0-1,-1-1 0,0 0 0,-1-1 1,0-1-1,-1-1 0,-24 13 0,38-24-189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23 16860,'6'-18'2750,"-6"14"-1276,-4 12-735,-28 66-366,-52 108-831,81-177 491,0 0 0,0 0 0,-1 0 0,-5 6 0,9-11-28,0 0-1,0 0 0,0 0 0,-1 0 0,1 0 0,0 0 1,0 0-1,0 0 0,0 0 0,0 0 0,0 0 1,-1 0-1,1 0 0,0 0 0,0 0 0,0 0 0,0 0 1,0 0-1,0 0 0,0 0 0,-1 0 0,1 0 1,0 0-1,0 0 0,0 0 0,0 0 0,0 0 0,0-1 1,0 1-1,-1 0 0,1 0 0,0 0 0,0 0 1,0 0-1,0 0 0,0 0 0,0 0 0,0-1 0,0 1 1,0 0-1,0 0 0,0 0 0,0 0 0,0 0 1,0 0-1,0-1 0,0 1 0,0 0 0,0 0 0,0 0 1,0 0-1,0 0 0,0 0 0,0-1 0,0 1 1,0 0-1,0 0 0,0 0 0,0 0 0,0 0 0,0 0 1,0 0-1,0 0 0,1-1 0,-1-11 44,1 6-35,5-24-338,-2 0-1,-2 0 1,0 0-1,-4-37 0,-1 55-105,0 14-89,-1 20 31,5-14 454,-1 0 0,2 0-1,-1 0 1,1 0 0,0-1 0,1 1-1,0 0 1,0-1 0,0 0 0,1 0-1,0 0 1,1 0 0,-1-1 0,1 0-1,10 10 1,-5-7 44,1 0-1,-1-1 1,2 0 0,-1-1 0,1 0-1,0-1 1,1 0 0,17 5 0,-30-11-6,0 0 1,0 0-1,0 0 1,0 0-1,0 1 1,0-1-1,1 0 1,-1 0-1,0 0 1,0 0 0,0 0-1,0 0 1,0 0-1,0 0 1,0 0-1,0 0 1,0 0-1,0 0 1,1 0-1,-1 0 1,0 0-1,0 0 1,0 0-1,0 0 1,0 0-1,0 0 1,0 0 0,0 0-1,0 0 1,0 0-1,1 0 1,-1 0-1,0 0 1,0-1-1,0 1 1,0 0-1,0 0 1,0 0-1,0 0 1,0 0-1,0 0 1,0 0-1,0 0 1,0 0 0,0 0-1,0 0 1,0 0-1,0 0 1,0-1-1,0 1 1,0 0-1,0 0 1,0 0-1,1 0 1,-1 0-1,0 0 1,-1 0-1,1 0 1,0 0 0,0 0-1,0-1 1,-4-7 70,-8-8-49,-208-209-1922,235 235 1836,0-1 0,0 0 0,1-1 1,0-1-1,1 0 0,-1-1 0,2-1 1,-1-1-1,0 0 0,19 1 1,3-7-21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19564,'20'0'1200,"12"0"-1152,1-2-16,-3-4 0,6 1-264,2-1-256,3 0-112,-6 3-256,-2 0-96,-14 3 584,-9 0-272,-3 2-25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13987,'39'11'1312,"-2"-11"-888,-2-5-176,2-1 177,0-1-265,-2-8 128,-4 1-40,-8-5-264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14987,'11'-5'489,"0"0"0,0 0 0,1 1-1,-1 0 1,1 1 0,0 1 0,19-2-1,-30 3-478,-1 1-1,1 0 0,0 0 1,0 0-1,-1 0 0,1 0 1,0 1-1,-1-1 0,1 0 1,0 0-1,-1 0 0,1 1 1,0-1-1,-1 0 0,1 0 0,0 1 1,-1-1-1,1 1 0,-1-1 1,1 1-1,-1-1 0,1 0 1,-1 1-1,1 0 0,-1-1 1,1 1-1,-1-1 0,0 1 1,1 0-1,-1-1 0,0 1 1,0 0-1,1-1 0,-1 1 1,0 0-1,0-1 0,0 1 0,0 0 1,0-1-1,0 1 0,0 0 1,0 0-1,0-1 0,0 1 1,0 0-1,-1-1 0,1 1 1,0 0-1,0-1 0,-1 1 1,1 0-1,-3 6-24,0-1-1,1 0 1,-2 0 0,-3 5-1,-30 40-39,25-36 82,1 1-1,0 0 0,0 1 1,2 0-1,-14 33 0,23-48-20,-1 0 0,0 0 0,1 0-1,0 1 1,-1-1 0,1 0 0,0 0 0,0 0-1,0 0 1,0 1 0,0-1 0,1 0 0,-1 0 0,1 0-1,0 0 1,-1 0 0,1 0 0,0 0 0,0 0-1,1 2 1,0-2 1,0 0-1,0-1 1,0 1-1,0 0 1,0-1-1,0 0 1,0 1-1,0-1 1,0 0-1,1 0 1,-1 0-1,1-1 0,-1 1 1,0 0-1,1-1 1,-1 0-1,4 1 1,7-1-96,0 0 0,1-1 0,-1-1 0,0 0 0,0 0 0,0-2 0,0 1 0,-1-2 0,1 1 0,-1-2 0,0 0 0,-1 0 0,18-13 0,5-8-140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14339,'-8'11'219,"1"0"-1,0 1 1,1 0-1,0 0 1,1 0-1,-5 21 1,7-23-195,0 0 0,1 1 1,1-1-1,0 0 0,0 1 1,1-1-1,0 1 0,4 19 0,-4-28 4,0 0 0,0 0-1,1 0 1,0 0-1,-1 0 1,1 1-1,0-1 1,0-1 0,0 1-1,0 0 1,0 0-1,0 0 1,1 0-1,-1-1 1,1 1 0,-1-1-1,1 1 1,0-1-1,-1 0 1,1 1-1,0-1 1,0 0-1,0 0 1,0 0 0,0-1-1,0 1 1,0 0-1,0-1 1,0 1-1,0-1 1,0 0 0,4 1-1,-2-2 104,1 0-1,-1 0 1,1 0 0,-1 0-1,1-1 1,-1 1-1,0-1 1,0 0-1,0 0 1,0-1 0,0 1-1,0-1 1,-1 0-1,6-5 1,-4 3 98,-1-1-1,0 1 1,0-1-1,0 0 1,0 0-1,-1 0 1,0 0-1,-1 0 1,1-1 0,2-11-1,-4 16-226,-1 0 0,0 0 1,1 0-1,-1 0 0,0 0 0,0 0 0,0 0 0,0 0 1,0 0-1,-1 0 0,1 0 0,-1 0 0,1 0 0,-1 0 1,0 0-1,0 0 0,0 0 0,0 0 0,0 0 0,0 1 1,0-1-1,0 0 0,-1 1 0,1-1 0,-1 1 0,1 0 1,-1-1-1,0 1 0,1 0 0,-1 0 0,0 0 0,0 0 1,0 0-1,0 1 0,0-1 0,0 0 0,0 1 0,0 0 0,-2-1 1,0 0-48,1 1 1,-1-1 0,0 1 0,0 0 0,1 0 0,-1 1 0,0-1-1,-4 2 1,-7 5-311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17268,'4'7'1448,"-2"-3"-1056,-2-2-184,0-1 368,3-1-480,1 0-680,2-1 8,2-6 376,2-5-200,0-2-192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16331,'0'-1'75,"1"1"0,-1-1-1,0 1 1,0-1-1,0 1 1,0 0-1,0-1 1,0 1-1,0-1 1,0 1 0,0-1-1,-1 1 1,1 0-1,0-1 1,0 1-1,0-1 1,0 1-1,0 0 1,-1-1-1,1 1 1,0-1 0,0 1-1,-1 0 1,1-1-1,-1 1 1,-6 6 761,-4 21-458,8-14-426,1 0-1,1 0 0,0 0 1,1 0-1,2 16 1,-2-23 29,1 0-1,0 0 1,0 0 0,0-1 0,1 1 0,0 0 0,0-1 0,1 1 0,0-1 0,0 0 0,0 0 0,0 0-1,7 8 1,-9-12 18,0 0 1,1 0-1,-1 0 0,0 0 0,1 0 0,-1 0 0,1 0 0,-1 0 0,1 0 0,-1-1 0,1 1 0,-1-1 0,1 1 1,0-1-1,-1 0 0,1 1 0,0-1 0,-1 0 0,1 0 0,0 0 0,2-1 0,-2 0 14,1 1-1,-1-1 0,1-1 0,-1 1 1,1 0-1,-1-1 0,0 1 1,0-1-1,0 1 0,0-1 0,0 0 1,2-3-1,2-2 90,-1 0-1,0-1 1,-1 0-1,0 0 1,0 0-1,0 0 1,2-10 0,-5 13-31,0 1 0,0-1 1,0 1-1,-1-1 0,0 0 1,0 0-1,0 1 0,0-1 1,-1 0-1,0 1 1,0-1-1,0 1 0,0-1 1,-1 1-1,0-1 0,0 1 1,0 0-1,-5-7 0,5 8-131,-1 0-1,1 0 0,-1 1 0,0-1 1,0 1-1,0 0 0,0-1 1,0 1-1,0 1 0,0-1 0,-1 0 1,1 1-1,-1 0 0,1 0 0,-1 0 1,0 0-1,1 0 0,-1 1 0,0 0 1,0 0-1,1 0 0,-1 0 0,0 0 1,-4 2-1,5-2-32,1 1 0,-1 0 1,1 0-1,0 0 0,-1 0 0,1 1 1,0-1-1,0 1 0,0-1 0,0 1 1,0 0-1,1 0 0,-1 0 0,0-1 1,1 2-1,0-1 0,-1 0 1,1 0-1,0 0 0,0 1 0,0-1 1,0 0-1,0 1 0,1-1 0,-1 1 1,1-1-1,0 1 0,0-1 0,-1 1 1,2-1-1,-1 1 0,0 0 0,0-1 1,1 1-1,-1-1 0,2 3 0,10 15-331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21 16588,'-12'9'271,"0"1"1,0 0-1,1 1 1,-16 18-1,22-22-268,0 0 0,0 0 1,1 1-1,-1-1 0,2 1 0,-1 0 0,1 0 0,0 0 0,-2 13 0,4-19-4,1 0 1,-1-1-1,1 1 0,0 0 1,0-1-1,0 1 1,0 0-1,0-1 0,0 1 1,0 0-1,1 0 1,-1-1-1,1 1 0,-1-1 1,1 1-1,-1 0 0,1-1 1,0 1-1,0-1 1,0 0-1,0 1 0,0-1 1,1 2-1,0-2 9,0 0-1,0 0 0,0 0 1,0-1-1,0 1 0,0 0 1,0-1-1,0 0 0,0 1 1,0-1-1,0 0 0,0 0 1,0 0-1,0 0 0,1-1 1,1 1-1,5-3 81,1 1 0,0-1 0,-1 0 0,0-1 1,0 0-1,15-10 0,-11 5 169,-1 0 1,0-1 0,18-19-1,-25 23-108,0 0-1,0 0 1,-1 0-1,1-1 1,-2 1-1,1-1 0,-1 0 1,0 0-1,3-11 1,-5 17-127,-1-1 1,1 0-1,-1 0 0,1 0 1,-1 1-1,0-1 0,0 0 1,0 0-1,0 0 0,0 1 1,0-1-1,0 0 0,0 0 1,-1 0-1,1 1 0,-1-1 1,1 0-1,-1 0 0,0 1 1,0-1-1,0 0 0,0 1 1,0-1-1,0 1 1,0 0-1,0-1 0,-1 1 1,1 0-1,0 0 0,-1-1 1,1 1-1,-1 0 0,0 0 1,1 1-1,-1-1 0,0 0 1,1 1-1,-1-1 0,0 1 1,0-1-1,1 1 0,-1 0 1,0-1-1,0 1 0,-2 1 1,-5-2-116,0 2 0,0-1 0,1 2 1,-1-1-1,0 1 0,1 0 0,-17 7 0,25-9 90,-9 3-352,1 1 0,-1-1 0,1 2 0,0-1 0,1 1 0,-1 0 0,1 1 0,0 0 0,-10 11 1,17-17 333,0 0 0,-1 0 1,1 0-1,0 0 1,0 0-1,0 0 1,0 1-1,0-1 1,0 0-1,0 0 1,0 0-1,0 0 1,0 0-1,0 1 1,0-1-1,0 0 1,0 0-1,0 0 1,0 0-1,0 1 0,0-1 1,0 0-1,0 0 1,0 0-1,0 0 1,0 1-1,0-1 1,0 0-1,0 0 1,0 0-1,0 0 1,0 0-1,0 1 1,0-1-1,1 0 1,-1 0-1,0 0 1,0 0-1,0 0 1,0 0-1,0 0 0,0 1 1,1-1-1,-1 0 20,5 0-545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17644,'9'6'5321,"-7"-6"-4785,4-2-416,1-2-1016,5-2 864,2 2-264,-1 1-112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 16892,'0'0'42,"0"0"0,1 0 0,-1 0 0,0 0 1,0 0-1,0-1 0,0 1 0,0 0 0,0 0 1,0 0-1,1 0 0,-1-1 0,0 1 0,0 0 1,0 0-1,0 0 0,0 0 0,0-1 1,0 1-1,0 0 0,0 0 0,0 0 0,0-1 1,0 1-1,0 0 0,0 0 0,0 0 0,0 0 1,0-1-1,0 1 0,0 0 0,-1 0 0,1 0 1,0 0-1,0-1 0,0 1 0,0 0 0,0 0 1,0 0-1,0 0 0,-1 0 0,1 0 0,0-1 1,0 1-1,0 0 0,0 0 0,-1 0 0,1 0 1,0 0-1,0 0 0,0 0 0,0 0 1,-1 0-1,1 0 0,0 0 0,0 0 0,-1 0 1,-16 4 1066,-19 13 3,22-8-1093,1 0 0,0 0 0,1 1 1,0 1-1,1 0 0,-11 12 0,17-17-76,1-1 0,0 1 0,0 0-1,0 0 1,1 0 0,0 1 0,0-1 0,0 1 0,1-1-1,0 1 1,0 0 0,1 0 0,0 0 0,0 0 0,1 13-1,0-18 44,0 0-1,0 1 0,0-1 0,1 0 0,-1 0 1,1 0-1,0 0 0,-1 1 0,1-1 0,0 0 0,0 0 1,0 0-1,1-1 0,-1 1 0,0 0 0,1 0 1,-1-1-1,1 1 0,0-1 0,-1 1 0,1-1 0,0 0 1,0 1-1,0-1 0,0 0 0,0 0 0,0 0 0,0-1 1,0 1-1,0-1 0,0 1 0,1-1 0,-1 1 1,0-1-1,0 0 0,1 0 0,-1 0 0,0 0 0,4-2 1,4 1-9,0-2 1,-1 1 0,1-1 0,-1-1-1,0 1 1,0-2 0,16-9 0,-9 3 65,0 0 0,0-2 0,16-17 0,-27 25-5,1-1 1,-1-1-1,0 1 0,0-1 1,-1 1-1,0-1 1,0-1-1,-1 1 1,0 0-1,4-13 0,-7 18-64,0 0 0,1 1 0,-1-1 0,0 0 0,0 0-1,0 1 1,0-1 0,-1 0 0,1 0 0,0 0 0,-1 1-1,1-1 1,-1 0 0,0 1 0,1-1 0,-1 0-1,0 1 1,0-1 0,0 1 0,0 0 0,0-1 0,-1 1-1,1 0 1,0-1 0,-1 1 0,1 0 0,-1 0 0,1 0-1,-1 0 1,1 0 0,-3 0 0,-1-1-43,1 0-1,-1 1 1,0 0 0,0 0 0,0 0 0,1 0-1,-1 1 1,0 0 0,0 0 0,-7 1-1,-15 4-323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18204,'10'-7'1376,"-8"7"-1096,-7 10-136,1 9 560,3 2-255,-2 6-337,0 5-152,3 5-241,1 0-39,4-4-120,2-4-96,0-8-72,0-5-112,0-13-152,-1-4 536,-5-12-40,1-3-17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14323,'17'-2'1744,"1"2"-1079,10-2-161,2-1 1168,4 0-920,1-3-128,2 0-136,0 1-175,-5-1-530,-4 0-327,-8 3 424,-2 2-64,-5 1-112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11426,'10'-8'636,"0"-1"0,1 2 1,-1-1-1,1 1 0,1 1 0,-1 0 0,1 1 0,13-5 0,-8 5-162,0 0 0,0 1 0,0 1 0,0 0 0,27 1 0,-42 1-439,1 1 1,-1 1-1,1-1 1,0 0-1,-1 1 1,1-1-1,-1 1 0,1 0 1,-1 0-1,1 0 1,-1 0-1,1 0 1,-1 1-1,3 1 1,-4-2-31,-1 0 1,1 0 0,0 0-1,0 0 1,-1 0 0,1 0 0,-1 0-1,1 0 1,-1 0 0,1 0-1,-1 1 1,0-1 0,0 0 0,0 0-1,1 0 1,-1 1 0,0-1-1,0 0 1,0 0 0,-1 0 0,1 1-1,0-1 1,0 0 0,-1 0-1,1 0 1,-1 0 0,1 0 0,-1 1-1,1-1 1,-1 0 0,0 0-1,-1 1 1,-8 12 8,-1-1 1,0-1-1,-1 1 0,0-2 1,-1 0-1,0 0 0,-1-1 1,0-1-1,-1-1 0,0 0 1,-20 8-1,42-16-63,23 0-112,-1 2 0,34 5 0,-58-5 120,1 0-1,-1 0 1,1 0-1,-1 1 1,0 0 0,0 0-1,0 0 1,0 1-1,-1 0 1,1-1-1,-1 2 1,0-1 0,0 0-1,4 7 1,-6-8 31,-1-1 0,1 1-1,0 0 1,-1 1 0,0-1 0,0 0 0,0 0 0,0 1-1,0-1 1,-1 0 0,1 1 0,-1-1 0,0 0 0,0 1-1,0-1 1,0 1 0,-1-1 0,0 0 0,1 1 0,-1-1-1,0 0 1,-1 0 0,1 1 0,0-1 0,-4 5-1,2-4 87,-1-1-1,1 0 0,0 1 0,-1-1 0,0 0 0,0-1 0,0 1 1,0-1-1,0 0 0,0 0 0,-1 0 0,1 0 0,-1-1 0,1 0 1,-10 2-1,-6 0 387,0-1 1,-27-1-1,47-1-429,-7 0-75,1 0-1,0 0 0,0-1 0,0 0 0,-7-2 1,11 3-5,1 0 0,0-1 0,0 1 0,0-1 0,-1 1 0,1-1 0,0 0 0,0 0 0,0 1 0,0-1 0,0 0 0,0 0 0,0 0 0,1 0 0,-1 0 0,0 0 0,0 0 0,1 0 0,-1 0 0,1-1 0,-1 1 0,1 0 0,-1 0 0,1-1 0,0 1 0,-1 0 0,1 0 0,0-1 0,0 1 0,0 0 0,0-3 0,1-7-417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14787,'12'-11'3801,"-11"10"-3734,1 1-1,-1-1 1,1 1 0,-1 0-1,1-1 1,-1 1 0,1 0-1,0 0 1,-1 0 0,1 0-1,-1 0 1,1 1 0,-1-1-1,1 0 1,-1 1 0,1-1 0,-1 1-1,1-1 1,-1 1 0,0 0-1,1 0 1,-1 0 0,0-1-1,0 1 1,1 0 0,-1 0-1,0 1 1,0-1 0,0 0-1,0 0 1,0 1 0,-1-1-1,1 0 1,0 1 0,-1-1-1,1 0 1,0 1 0,-1-1-1,1 4 1,1 1-65,-1 0 1,0 1-1,0 0 0,0-1 0,-1 1 1,1 0-1,-2-1 0,0 9 0,-3 2-4,-1 1 0,-1-1 0,0 0 0,-2-1 0,-12 23 0,-17 39 8,36-76-10,1 0 0,-1 0 0,0 0 0,1 0 1,0 0-1,-1 0 0,1 0 0,0 0 0,0 0 1,0-1-1,0 1 0,0 0 0,1 4 0,0-5-24,-1 0-1,1 0 1,0 0-1,-1-1 1,1 1-1,0 0 1,-1 0-1,1-1 1,0 1-1,0-1 1,0 1-1,0 0 1,0-1-1,0 0 1,0 1-1,0-1 1,0 1-1,0-1 1,0 0-1,0 0 1,0 0-1,0 0 1,0 0-1,0 0 1,0 0-1,0 0 1,0 0-1,0 0 1,1-1-1,6 0-150,0-1-1,0 0 1,0 0-1,0-1 1,-1 0 0,10-5-1,6-4-168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49 13259,'-2'0'69,"-1"-1"1,1 1-1,-1 0 1,1 0 0,-1-1-1,1 2 1,-1-1-1,1 0 1,-1 0-1,1 1 1,-1-1-1,1 1 1,0 0 0,-1 0-1,1 0 1,0 0-1,-2 1 1,-3 2 595,1 0 0,0 1 0,1-1 0,-8 8 0,13-12-632,0 0 1,0 0 0,0 0-1,0 0 1,0 0 0,0 0-1,0 1 1,0-1 0,0 0-1,-1 0 1,1 0-1,0 0 1,0 0 0,0 0-1,0 0 1,0 0 0,0 0-1,0 0 1,0 0 0,0 0-1,0 0 1,0 0-1,0 0 1,-1 0 0,1 0-1,0 0 1,0 0 0,0 0-1,0 0 1,0 0 0,0 0-1,0 0 1,0 0-1,0 0 1,0 0 0,0 0-1,-1 0 1,1 0 0,0 0-1,0 0 1,0 0 0,0 0-1,0-1 1,0 1 0,0 0-1,0 0 1,0 0-1,0 0 1,0 0 0,0 0-1,0 0 1,0 0 0,0 0-1,0 0 1,0 0 0,0 0-1,0 0 1,0-1-1,0 1 1,0 0 0,0 0-1,0 0 1,0 0 0,0 0-1,-1-10 919,4-11-59,1 5 82,-8 21-530,-6 27-446,6-18-25,0 0-1,2 0 1,0 0 0,0 0-1,2 1 1,0-1-1,0 0 1,1 1 0,6 24-1,-7-36 20,1 0-1,0-1 0,0 1 1,1-1-1,-1 1 0,0-1 1,1 1-1,-1-1 1,1 0-1,0 0 0,0 0 1,0 0-1,0 0 0,0 0 1,1 0-1,-1-1 0,0 1 1,1-1-1,2 2 0,0-2-2,-1 0 0,0 0 0,0 0 0,0-1-1,1 0 1,-1 0 0,0 0 0,0 0-1,1 0 1,-1-1 0,7-1 0,0-2 5,0 1 1,0-2 0,0 0 0,0 0 0,-1-1-1,1 0 1,-2 0 0,13-11 0,-16 11 25,0 0 1,-1 0-1,0-1 1,0 1-1,0-1 0,-1 0 1,0-1-1,0 1 1,-1 0-1,0-1 1,0 0-1,-1 0 0,0 0 1,1-8-1,-2 12-19,-1 0 1,0 0-1,0-1 0,0 1 0,0 0 0,-1 0 0,1 0 1,-1 0-1,0 0 0,0 1 0,-1-1 0,1 0 0,-1 0 0,0 1 1,0-1-1,0 1 0,0-1 0,-1 1 0,1 0 0,-1 0 0,0 0 1,0 0-1,0 1 0,0-1 0,0 1 0,-1 0 0,1 0 1,-1 0-1,0 0 0,-4-1 0,1 0-221,1 1-1,-1 1 1,0-1 0,1 1-1,-1 0 1,0 0-1,0 1 1,0 0 0,0 1-1,0-1 1,1 1 0,-1 0-1,0 1 1,0 0 0,1 0-1,-1 0 1,1 1 0,0 0-1,0 0 1,-9 6 0,14-8 159,0-1 1,1 1-1,-1 0 1,0-1-1,1 1 0,-1 0 1,0-1-1,1 1 1,-1 0-1,1 0 1,-1 0-1,1 0 1,0 0-1,-1 0 1,1-1-1,0 1 1,-1 0-1,1 0 1,0 0-1,0 0 1,0 1-1,7 4-581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16388,'0'0'35,"1"-1"0,-1 1 1,0 0-1,0 0 1,0 0-1,0 0 0,0-1 1,0 1-1,0 0 1,0 0-1,0 0 0,0 0 1,0 0-1,-1-1 1,1 1-1,0 0 0,0 0 1,0 0-1,0 0 1,0 0-1,0-1 0,0 1 1,0 0-1,0 0 1,0 0-1,-1 0 0,1 0 1,0 0-1,0 0 1,0-1-1,0 1 0,0 0 1,0 0-1,-1 0 1,1 0-1,0 0 0,0 0 1,0 0-1,0 0 1,-1 0-1,1 0 0,0 0 1,0 0-1,0 0 1,0 0-1,0 0 0,-1 0 1,1 0-1,0 0 1,0 0-1,-11 7 539,-8 12 19,10-8-518,0 0 1,2 0-1,-1 1 0,2 0 1,-1 1-1,2-1 0,-1 1 1,2 0-1,0 1 0,0-1 0,2 1 1,-1 0-1,2-1 0,-1 23 1,2-33-67,0-1 0,1 1 0,-1-1 1,0 1-1,1 0 0,0-1 0,-1 1 1,1-1-1,0 1 0,0-1 0,0 0 0,1 1 1,-1-1-1,1 0 0,-1 0 0,1 0 1,0 0-1,0 0 0,-1 0 0,1 0 1,1-1-1,-1 1 0,0-1 0,0 1 0,1-1 1,-1 0-1,0 0 0,1 0 0,-1 0 1,1 0-1,0-1 0,-1 1 0,1-1 0,-1 0 1,1 1-1,0-1 0,-1-1 0,1 1 1,0 0-1,-1 0 0,1-1 0,-1 0 1,1 1-1,-1-1 0,1 0 0,-1 0 0,1-1 1,-1 1-1,4-3 0,4-3 108,-1 1-1,0-1 1,0-1-1,0 0 0,-1 0 1,-1-1-1,1 0 1,-1 0-1,7-13 1,-9 14-18,-1-1 0,0 1 0,0-1 0,0 0 0,-1 0 0,-1 0 0,0-1 1,0 1-1,0 0 0,-1-1 0,-1-15 0,0 23-115,0-1-1,0 0 1,-1 0-1,1 1 1,-1-1 0,1 0-1,-1 1 1,0-1 0,0 1-1,0-1 1,-1 1-1,1-1 1,-1 1 0,1 0-1,-1 0 1,0 0 0,0 0-1,1 0 1,-2 0-1,1 0 1,0 0 0,0 1-1,0-1 1,-1 1 0,1 0-1,-1 0 1,1 0-1,-1 0 1,1 0 0,-1 0-1,0 1 1,1-1 0,-1 1-1,-4-1 1,-2 1-38,1 1 0,-1-1 0,0 1 0,1 1 0,0 0 0,-1 0 0,1 0 1,0 1-1,-15 8 0,5-1-222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11642,'5'-1'291,"0"0"0,0 0 0,0 0 0,-1-1 0,1 1-1,-1-1 1,1 0 0,-1 0 0,1-1 0,-1 0 0,0 1-1,6-7 1,11-6 946,53-29 528,115-51 0,90-18-791,160-79-1431,-362 148 215,52-27-1072,-163 65-463,9 1 1439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15339,'4'43'1641,"14"61"0,-13-83-1437,0-1-1,2 1 1,1-2 0,18 37 0,-24-53-184,1 1-1,0 0 1,-1-1 0,1 1-1,0-1 1,1 0 0,-1 0-1,0 0 1,1 0-1,0-1 1,0 1 0,-1-1-1,2 0 1,-1 0-1,6 2 1,-7-4 0,-1 1-1,0-1 0,1 0 1,-1 0-1,1 0 1,-1 0-1,0 0 1,1 0-1,-1-1 1,1 1-1,-1-1 1,0 1-1,0-1 1,1 0-1,-1 0 1,0 0-1,0 0 1,0-1-1,0 1 1,0 0-1,0-1 0,0 1 1,-1-1-1,1 0 1,0 0-1,-1 0 1,1 0-1,-1 0 1,0 0-1,1-2 1,3-5 52,-2 0 1,1 0 0,-1-1 0,0 1 0,-1-1-1,-1 0 1,1 1 0,-1-1 0,-1 0-1,0 0 1,-2-17 0,-1 0 41,-2 0 0,-16-52 0,-39-84-360,60 163 240,0 0 0,0 0 0,0 0 0,0-1 0,1 1 1,-1 0-1,0 0 0,0 0 0,0-1 0,0 1 0,0 0 0,0 0 0,0 0 0,1-1 0,-1 1 0,0 0 0,0 0 0,0 0 0,0 0 0,1 0 0,-1-1 0,0 1 0,0 0 0,0 0 0,1 0 0,-1 0 0,0 0 0,0 0 0,0 0 1,1 0-1,-1 0 0,0 0 0,0 0 0,1 0 0,-1 0 0,0 0 0,0 0 0,0 0 0,1 0 0,-1 0 0,0 0 0,0 0 0,0 0 0,1 0 0,-1 0 0,0 1 0,0-1 0,19 3-32,-12-2-11,9 0 36,0-2-1,1 0 1,-1 0 0,0-2 0,0 0 0,0-1-1,-1 0 1,25-11 0,10-7 66,54-34 1,-34 11-18,-45 28-73,-1 1 1,39-18 0,-63 34 27,1 0 0,0-1 0,0 1 0,0 0 0,0 0 0,-1-1 0,1 1 0,0 0 0,0 0 0,0 0 0,0 0 0,0 0 0,0 0 0,0 0 0,0 1 0,-1-1 0,1 0 0,0 0 0,0 1 0,0-1 0,0 0 0,-1 1 0,1-1 0,1 2 0,-1-1 3,1 1 1,-1-1 0,1 1 0,-1 0-1,0 0 1,1-1 0,-1 1 0,0 0-1,1 4 1,1 5 24,0 0 0,-1 0 0,2 12-1,-3-18-17,12 134-708,-13-138 692,0-1-1,0 1 1,0-1 0,0 1-1,0 0 1,0-1-1,0 1 1,0-1-1,1 1 1,-1-1 0,0 1-1,0 0 1,1-1-1,-1 1 1,0-1-1,1 1 1,-1-1 0,1 0-1,-1 1 1,1 0-1,1-11-208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17228,'1'-5'284,"0"0"0,1 0 0,0 1 1,0-1-1,0 0 0,1 1 0,-1 0 0,1-1 1,0 1-1,1 0 0,-1 0 0,1 1 0,3-4 1,-5 5-187,1 0 0,-1 0 0,0 0 0,1 0 0,-1 1 0,1-1 0,-1 1 0,1 0 0,0 0 1,-1 0-1,1 0 0,0 0 0,0 0 0,0 1 0,0-1 0,0 1 0,0 0 0,0 0 1,0 0-1,0 0 0,0 1 0,0-1 0,4 2 0,-5-1-90,-1 0-1,0 0 1,0 0 0,0 0-1,1 0 1,-1 0 0,0 0-1,0 0 1,0 0 0,-1 0-1,1 1 1,0-1-1,0 0 1,-1 1 0,1-1-1,-1 1 1,1-1 0,-1 0-1,1 1 1,-1-1 0,0 1-1,0-1 1,0 1 0,0-1-1,0 1 1,0-1 0,0 1-1,-1 1 1,0 5-44,0-1-1,-1 0 1,0 1-1,-4 8 1,-1-1-61,-1 0 1,0-1-1,-2-1 0,1 1 1,-23 23-1,-11 16-272,42-52 365,1-1 0,-1 0 0,1 1 0,-1-1 0,1 1 1,0-1-1,-1 1 0,1-1 0,0 1 0,-1 0 1,1-1-1,0 1 0,0-1 0,0 1 0,-1-1 1,1 1-1,0 0 0,0-1 0,0 1 0,0 0 1,0-1-1,0 1 0,0-1 0,0 1 0,0 0 1,1-1-1,-1 1 0,0-1 0,0 1 0,0 0 1,1-1-1,-1 1 0,0-1 0,1 1 0,1 0 3,-1 0-1,1 0 0,-1-1 0,1 1 0,-1-1 0,1 1 0,-1-1 0,1 1 0,0-1 1,-1 0-1,1 0 0,2 0 0,9 0-12,-1-1 0,18-3-1,-18 1-106,-1 1-1,1-2 0,0 1 0,-1-2 1,0 1-1,0-2 0,0 1 0,-1-2 0,1 1 1,-2-1-1,1-1 0,-1 0 0,0 0 1,0-1-1,8-11 0,2-8-265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13787,'-6'0'245,"1"1"1,-1 1-1,0-1 0,1 1 0,-1 0 1,1 0-1,0 0 0,-1 1 1,1 0-1,0 0 0,1 0 1,-1 0-1,0 1 0,1 0 0,0 0 1,-7 9-1,8-10-255,1 0 0,0 1 0,-1-1-1,2 1 1,-1-1 0,0 1 0,1 0 0,-1 0 0,1 0-1,0-1 1,-1 6 0,2-6 18,0-1-1,0 1 1,0 0-1,1-1 1,-1 1-1,1-1 1,-1 1-1,1-1 1,0 1 0,0-1-1,0 1 1,0-1-1,0 0 1,0 1-1,1-1 1,-1 0-1,1 0 1,2 3 0,-1-3 13,0 0 1,0 0-1,0 0 1,0 0-1,0 0 1,1 0-1,-1-1 1,1 0-1,-1 0 1,1 0-1,-1 0 1,1 0-1,0-1 1,-1 1-1,1-1 1,0 0 0,-1 0-1,1-1 1,0 1-1,-1-1 1,7-1-1,1-1 183,-1 0-1,1-1 1,-1 0-1,0 0 0,-1-1 1,12-8-1,-14 8 100,0 0 0,-1 0 0,0-1 1,0 0-1,0 0 0,-1 0 0,6-9 0,-10 13-234,0 1 1,0 0-1,-1 0 0,1-1 1,0 1-1,-1-1 1,1 1-1,0 0 0,-1-1 1,0 1-1,1-1 1,-1 0-1,0 1 0,0-1 1,0 1-1,0-1 1,0 1-1,0-1 1,0 1-1,0-1 0,-1 1 1,1-1-1,-1 1 1,1-1-1,-1 1 0,0-1 1,1 1-1,-1 0 1,0-1-1,0 1 0,0 0 1,0 0-1,0-1 1,0 1-1,0 0 0,0 0 1,-1 0-1,1 1 1,0-1-1,-1 0 0,1 0 1,-1 1-1,1-1 1,0 1-1,-3-1 0,-1-1-244,-1 0-1,1 1 1,-1 0-1,0 0 0,0 0 1,0 1-1,1-1 0,-1 2 1,0-1-1,0 1 1,0-1-1,-10 4 0,16-4 150,0 1 0,-1-1 0,1 0 0,0 0 0,0 0 0,0 0 0,-1 1 0,1-1 0,0 0 0,0 0 0,0 0 0,0 1 0,0-1 0,-1 0 0,1 0 0,0 0 0,0 1 0,0-1 0,0 0 0,0 0 0,0 1 0,0-1 0,0 0 0,0 0 0,0 1 0,0-1 0,0 0 0,0 0 0,0 1-1,0-1 1,6 4-540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13979,'-10'28'2205,"-9"40"1,17-58-2001,1 0 0,-1 1 0,2-1 0,-1 0 0,1 0 0,1 1 0,2 15 0,-3-25-204,1 1 1,-1-1-1,0 0 1,0 1 0,1-1-1,-1 0 1,0 0 0,1 1-1,0-1 1,-1 0-1,1 0 1,0 0 0,-1 0-1,1 0 1,0 0 0,0 0-1,0 0 1,0 0-1,0 0 1,0 0 0,0-1-1,0 1 1,0 0-1,0-1 1,1 1 0,-1-1-1,0 1 1,0-1 0,1 1-1,-1-1 1,0 0-1,1 0 1,-1 0 0,0 0-1,0 0 1,1 0 0,-1 0-1,0 0 1,1 0-1,-1-1 1,0 1 0,2-1-1,2-1 6,0 0 0,0-1 0,0 1 0,-1-1 0,1 0 0,-1 0 0,0-1 0,8-7 0,7-13 96,-15 18-60,1 0 1,0 0 0,0 0 0,6-5 0,-11 11-41,1 0-1,-1 0 0,0 0 0,0 0 1,0 0-1,0 0 0,0 0 1,0-1-1,1 1 0,-1 0 0,0 0 1,0 0-1,0 0 0,0 0 0,0 0 1,1 0-1,-1 0 0,0 0 0,0 0 1,0 0-1,0 0 0,1 0 1,-1 0-1,0 0 0,0 0 0,0 0 1,0 0-1,0 0 0,1 0 0,-1 0 1,0 0-1,0 1 0,0-1 1,0 0-1,0 0 0,1 0 0,-1 0 1,0 0-1,0 0 0,3 9 43,-2 15-21,-1-21-18,-1 33 47,0-16 343,3 37 0,-2-56-371,0 0 1,1 0-1,-1 0 0,0 0 0,0 0 0,0 0 0,1-1 0,-1 1 1,0 0-1,1 0 0,-1 0 0,0-1 0,1 1 0,-1 0 0,1 0 0,0-1 1,-1 1-1,1 0 0,0 0 0,5-5 198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17716,'0'-9'578,"1"1"-1,0-1 1,0 0 0,1 0 0,6-16 0,-7 21-487,1 0 0,-1 0 0,1 0-1,0 0 1,0 1 0,1-1 0,-1 1 0,1-1 0,0 1 0,0 0 0,0 0 0,0 0-1,1 0 1,4-2 0,-7 4-81,0 0 0,0 1-1,1-1 1,-1 1 0,1 0 0,-1-1-1,0 1 1,1 0 0,-1 0 0,1 0-1,-1 0 1,0 0 0,1 0 0,-1 0-1,1 0 1,-1 1 0,0-1-1,1 1 1,-1-1 0,0 1 0,1-1-1,-1 1 1,0 0 0,0-1 0,1 1-1,1 2 1,2 2-7,0 0 0,0 1 0,0 0 0,5 7 0,5 7-23,-11-15 16,1 0 0,0 0 0,0-1 1,0 0-1,0 0 0,1-1 0,-1 1 1,1-1-1,11 4 0,-12-5 16,0-1-1,0 0 1,0 0-1,1-1 0,-1 0 1,0 0-1,0 0 1,0 0-1,0-1 1,0 0-1,1 0 0,-1 0 1,5-3-1,0 0 56,1 0 0,-1-1 0,0 0 0,19-14 0,-25 16-91,0 0 1,0 0 0,0 0 0,-1-1 0,1 1 0,-1-1 0,0 0 0,0 0 0,0-1-1,-1 1 1,0 0 0,1-1 0,1-8 0,-3 13-5,-1-1 1,0 1-1,0-1 0,0 1 1,0-1-1,0 1 0,0-1 1,0 1-1,0-1 0,0 1 1,0-1-1,0 1 0,0-1 1,0 1-1,0-1 0,-1 1 1,1-1-1,0 1 1,0-1-1,0 1 0,-1-1 1,1 1-1,0 0 0,-1-1 1,0 0-1,1 1 11,-1-1-1,0 1 1,0 0-1,1 0 1,-1 0-1,0 0 1,0-1-1,0 1 1,1 0-1,-1 0 1,0 0-1,0 0 1,0 1-1,1-1 1,-1 0 0,0 0-1,0 0 1,1 1-1,-2-1 1,-19 11-327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16083,'4'-6'328,"1"1"-1,0 0 0,0 0 0,0 0 0,1 1 0,-1-1 0,1 1 0,0 1 0,0-1 0,8-2 0,-3 0 126,-9 5-388,18-10 474,27-11 1,-41 20-466,-1 0 0,1 0 0,0 1 0,0 0 0,0 0 1,0 0-1,0 1 0,0-1 0,0 1 0,7 1 0,-12 0-54,1-1 1,-1 0-1,1 1 1,-1-1-1,1 0 1,-1 1-1,0 0 1,1-1-1,-1 1 1,0 0-1,1 0 1,-1 0-1,0 0 1,0 0-1,0 0 1,0 0-1,0 0 1,0 0-1,0 0 1,0 1-1,0-1 1,0 0-1,0 3 1,1 1 37,-1 0-1,-1 0 1,1 0 0,-1 0-1,0 10 1,0-9-40,0-5-16,0-1 0,0 1 0,0-1 0,0 1 1,0-1-1,1 1 0,-1-1 0,0 0 0,0 1 0,0-1 0,0 1 0,1-1 1,-1 1-1,0-1 0,0 0 0,1 1 0,-1-1 0,0 0 0,0 1 0,1-1 1,-1 0-1,1 0 0,-1 1 0,0-1 0,1 0 0,-1 0 0,0 1 0,2-1 1,15 1 28,23-11-9,-35 9-17,47-14 22,-16 6-40,42-17-1,-74 24-127,0 0-1,0 0 1,0-1 0,0 1 0,0-1-1,0 0 1,-1 0 0,1 0 0,-1 0-1,0 0 1,3-6 0,-1-2-229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14875,'-2'0'311,"1"0"0,-1-1 0,1 0 0,-1 1 0,0-1 0,1 0 0,-1 0 0,1 0 0,0 0 0,-1 0 0,1 0 0,0 0 0,0 0 0,-2-3 0,2 3-213,1 1-1,0-1 0,0 0 1,0 0-1,0 0 0,0 1 1,0-1-1,1 0 0,-1 0 1,0 1-1,0-1 1,1 0-1,-1 1 0,0-1 1,1 0-1,-1 1 0,0-1 1,1 0-1,-1 1 0,1-1 1,-1 0-1,1 1 0,-1-1 1,1 1-1,0-1 0,-1 1 1,1 0-1,0-1 0,-1 1 1,1 0-1,0-1 1,0 1-1,1 0 0,6-4-11,0 0-1,0 1 1,0 0-1,1 0 1,-1 1 0,1 0-1,0 1 1,0 0-1,-1 0 1,1 1-1,9 1 1,-15-1-93,0 0 0,-1 0-1,1 1 1,0-1 0,-1 1 0,1-1 0,0 1-1,-1 0 1,1 0 0,-1 1 0,0-1 0,1 0-1,-1 1 1,0-1 0,0 1 0,0 0 0,0 0-1,0 0 1,0 0 0,0 0 0,-1 0 0,1 0-1,-1 1 1,1-1 0,-1 0 0,0 1 0,0-1-1,0 1 1,0 0 0,-1-1 0,1 1 0,-1 0-1,0-1 1,1 1 0,-1 0 0,0-1 0,0 1-1,-1 0 1,0 2 0,0 5-21,-1-1 0,0 0-1,-1 0 1,0 0 0,0 0 0,-1 0 0,0-1 0,-1 1-1,-7 9 1,-6 7-84,-34 34-1,30-36-10,-19 27 0,40-48 108,0-1 0,0 1 0,0-1 1,0 1-1,1-1 0,-1 1 1,0 0-1,1-1 0,-1 1 0,1 0 1,-1 2-1,1-3 5,0-1 0,0 1 1,0-1-1,0 1 0,0-1 1,0 1-1,1 0 0,-1-1 1,0 1-1,0-1 0,1 1 0,-1-1 1,0 1-1,1-1 0,-1 1 1,0-1-1,1 1 0,-1-1 0,1 0 1,-1 1-1,0-1 0,1 0 1,0 1-1,3 1-45,0-1 0,0 1-1,1-1 1,-1 0 0,0-1 0,1 1 0,5-1 0,-8 0 40,157 2-2571,-125-3 2134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11731,'-17'14'731,"1"2"0,0 0 0,1 1 0,1 0 0,0 1 0,-11 22 0,18-28-679,0 1 0,1 0 1,0 0-1,1 1 0,0 0 0,2 0 0,-1 0 1,2 0-1,0 1 0,-1 19 0,3-32-40,0 1 0,0 0 0,1-1 0,-1 1 0,0-1 0,1 1 0,-1 0 0,1-1 0,0 1 0,0-1-1,0 1 1,0-1 0,1 0 0,-1 1 0,1-1 0,-1 0 0,1 0 0,0 0 0,0 0 0,0 0 0,0 0-1,0-1 1,0 1 0,0-1 0,0 1 0,4 0 0,-3-1 46,1 0 1,0 0-1,0 0 0,0-1 0,0 1 1,0-1-1,-1 0 0,1-1 1,0 1-1,0 0 0,0-1 1,0 0-1,0 0 0,-1 0 0,1-1 1,0 1-1,3-3 0,1-1 124,0 0-1,0-1 0,-1 0 1,0 0-1,0 0 1,-1-1-1,0 0 0,0 0 1,-1-1-1,1 1 0,-2-1 1,1-1-1,-1 1 1,0 0-1,-1-1 0,3-10 1,-4 12-202,0 0 0,0 0 0,-1 0 0,0 0 0,0 0 0,-1 0 0,0 0 0,0 0 0,-1 0 0,0-1 0,0 1 0,0 0 0,-1 0 0,0 1 0,-1-1 0,1 0 0,-1 1 0,-1-1 0,1 1 0,-1 0 0,-6-7 0,9 11-173,-1 0 1,1 0-1,-1 1 1,0-1-1,0 1 1,0-1 0,0 1-1,0 0 1,0-1-1,0 1 1,0 0-1,-1 1 1,1-1 0,0 0-1,0 1 1,-4-1-1,-1 2-760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15179,'3'-1'1473,"-6"8"-1041,-1 0-160,-1-2 664,1 0-768,4 0 0,0 0-104,1 0-160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13843,'-11'5'284,"0"1"0,0 0-1,0 1 1,1 0 0,0 1 0,0 0 0,1 0 0,0 1-1,1 0 1,-10 13 0,1 2-15,0 0 1,2 2-1,-15 31 1,24-44-178,0 1 0,1-1 0,1 1 0,0 0 1,0 0-1,2 0 0,-2 16 0,4-27-74,0 1 0,0 0 0,0 0 0,0-1 0,1 1-1,0 0 1,0-1 0,0 1 0,0 0 0,0-1 0,1 1 0,-1-1 0,1 0-1,0 1 1,0-1 0,0 0 0,1 0 0,-1-1 0,1 1 0,-1 0 0,1-1-1,0 1 1,0-1 0,0 0 0,0 0 0,1 0 0,-1 0 0,0-1 0,1 0-1,-1 1 1,8 0 0,0 1 7,-1-1-1,1-1 1,1 0 0,-1 0-1,15-2 1,-20 0 4,0 1 0,0-1-1,0 0 1,0 0 0,0-1-1,0 0 1,-1 0 0,1 0-1,-1-1 1,1 0 0,6-4-1,-11 6-18,-1 1 0,1 0 0,0-1 0,-1 0 1,1 1-1,-1-1 0,1 1 0,-1-1 0,1 0 0,-1 1 0,1-1 0,-1 0 0,1 1 0,-1-1 0,0 0 0,1 0 0,-1 1 0,0-1 0,0 0 0,0 0 1,0 0-1,0 1 0,0-1 0,0 0 0,0 0 0,0-1 0,0 1-1,-1 0-1,0 0 1,1 0 0,-1 0 0,0 0 0,0 0-1,0 0 1,0 0 0,0 0 0,0 0-1,0 0 1,0 0 0,0 1 0,-2-2-1,-3-1-72,0 1-1,0-1 1,0 1-1,0 0 1,-10-1-1,8 2-62,1 0 1,0 1-1,0 0 0,-1 0 0,1 0 0,0 1 0,-7 2 0,-3 3-226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15939,'-5'-5'5153,"10"24"-3896,-6 4-1297,1-16-30,-1 0-1,1 0 1,0 1 0,1-1-1,2 9 1,-3-14 39,1 0-1,-1-1 1,1 1 0,0 0-1,0 0 1,0-1 0,0 1 0,0-1-1,0 1 1,0-1 0,0 1 0,1-1-1,-1 0 1,0 0 0,1 1 0,-1-1-1,1 0 1,0 0 0,-1-1-1,1 1 1,0 0 0,-1 0 0,1-1-1,0 1 1,2-1 0,9 3-139,1 0 0,0 1 0,-1 0 0,0 1 0,21 11 0,-31-14 163,1 0-1,-1 1 0,0-1 1,0 1-1,0 0 0,0 0 1,0 0-1,0 0 0,-1 1 0,0-1 1,0 1-1,0-1 0,0 1 1,0 0-1,-1 0 0,1 0 1,-1 0-1,0 0 0,-1 0 0,1 0 1,-1 0-1,1 0 0,-2 8 1,1-6 19,-1 0 0,-1 0 0,1 0 1,-1 0-1,0-1 0,0 1 0,-1-1 1,1 1-1,-1-1 0,-1 0 0,1 0 1,-1 0-1,1 0 0,-1-1 0,-1 0 1,1 0-1,-1 0 0,-4 4 0,-6 2 151,0 0-1,-1-1 0,1 0 1,-32 11-1,44-18-145,-1-1 0,0 0 1,0 0-1,0 0 0,0 0 1,1-1-1,-1 1 0,-5-1 1,8 0 21,0-1 0,-1 1 0,1 0 0,0 0 1,-1-1-1,1 1 0,0-1 0,0 1 1,0-1-1,0 0 0,-1 1 0,1-1 1,0 0-1,0 0 0,0 0 0,0 0 1,1 0-1,-1 0 0,0 0 0,0 0 1,1 0-1,-1 0 0,0 0 0,1 0 0,-1-1 1,1 1-1,-1 0 0,1-2 0,-2-7 40,1 1 0,0-1 0,0 1 0,1-1 0,2-13 1,-2 22-72,3-49 171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17052,'5'0'1848,"4"-1"-1240,7-4-304,2 0 977,7-2-721,3-1-360,7 0-928,2-1 736,0 5-193,-1 0-167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1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13819,'3'-2'492,"0"1"0,0 0 0,0 1-1,1-1 1,-1 0 0,0 1 0,1 0 0,-1 0 0,0 0 0,1 0-1,3 1 1,3-1 450,-3 0-815,0 1 0,0-1 0,0 1 1,-1 0-1,1 1 0,0 0 0,-1 0 0,1 0 0,-1 1 0,0 0 1,0 0-1,7 5 0,-11-6-127,1-1 1,-1 1-1,0 0 1,-1 0-1,1 0 0,0 0 1,-1 0-1,1 0 1,-1 1-1,1-1 0,-1 1 1,0-1-1,0 1 1,0-1-1,-1 1 1,1-1-1,0 1 0,-1 0 1,0-1-1,0 1 1,0 0-1,0 0 1,0-1-1,0 1 0,-1 0 1,1-1-1,-1 1 1,0-1-1,1 1 0,-1 0 1,-1-1-1,1 0 1,-2 3-1,-49 73-13,52-77 0,0-1 1,0 0-1,0 1 1,0-1-1,0 1 1,0-1-1,0 0 1,0 1-1,0-1 1,0 1-1,0-1 1,0 0-1,0 1 0,0-1 1,1 0-1,-1 1 1,0-1-1,0 0 1,1 1-1,-1-1 1,0 0-1,0 1 1,1-1-1,-1 0 1,0 0-1,1 0 1,-1 1-1,0-1 1,1 0-1,-1 0 1,0 0-1,1 1 1,-1-1-1,1 0 1,-1 0-1,0 0 0,1 0 1,-1 0-1,1 0 1,21 5-411,-17-4 271,9 3-53,-1 0 0,1 1 0,-1 1 1,1 0-1,-2 1 0,1 0 1,-1 1-1,14 11 0,-21-15 195,0 1 0,-1-1 0,1 1 0,-1 1 0,0-1 0,0 0 0,-1 1 0,6 11 0,-7-13 27,-1 0 0,0 1-1,0-1 1,0 0-1,0 0 1,-1 1 0,0-1-1,1 0 1,-2 1-1,1-1 1,0 0 0,-1 1-1,0-1 1,-2 8 0,-1-6 57,1 1 0,0-1 1,-1 0-1,0 0 1,-1 0-1,0 0 0,1-1 1,-2 0-1,1 0 1,0 0-1,-1-1 0,0 1 1,0-2-1,-9 5 1,2-1 61,0 0 0,-1-2 0,1 0 0,-1 0 0,-1-1 0,-16 2 0,-14-3-34,42-3-96,0 0 1,-1 0-1,1-1 1,0 1-1,0-1 1,-1 0-1,1 0 1,0 0-1,0-1 1,0 1-1,-3-3 1,-7-10-8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 14371,'0'0'131,"0"-1"0,-1 1-1,1-1 1,0 1 0,0-1 0,0 1 0,-1 0-1,1-1 1,0 1 0,0-1 0,-1 1 0,1 0-1,0-1 1,-1 1 0,1 0 0,0-1 0,-1 1-1,1 0 1,-1-1 0,1 1 0,0 0-1,-1 0 1,1-1 0,-1 1 0,1 0 0,-1 0-1,1 0 1,-1 0 0,1 0 0,-1 0 0,1 0-1,-1 0 1,1 0 0,-1 0 0,1 0 0,-2 0-1,-26-1 859,24 1-641,-4 1-234,-1-1 0,1 1 0,0 1 1,0 0-1,-1 0 0,2 0 0,-16 7 0,19-7-119,0 1 0,-1-1 0,1 0-1,0 1 1,0 0 0,1 0 0,-1 0-1,1 1 1,-1-1 0,1 1 0,0-1 0,0 1-1,1 0 1,-5 9 0,6-12-14,0 1 0,1-1 0,-1 1 0,1 0 0,0-1 0,-1 1 0,1-1 0,0 1 0,0 0 0,0-1 0,0 1 0,0 0 0,0-1 0,1 1 0,-1-1 0,1 1 0,-1 0 0,1-1 0,-1 1 0,1-1 0,1 2 0,-1-1-15,1 0-1,0 0 0,0 0 0,0-1 1,0 1-1,0 0 0,0-1 1,0 0-1,0 1 0,1-1 1,-1 0-1,3 1 0,5 0-98,1 1-1,-1-1 1,0-1-1,0 0 1,17 0-1,-11-1 11,0-2 0,0 1-1,0-2 1,18-5-1,-30 7 162,1 0 0,-1 0 0,0-1-1,0 0 1,0 0 0,1 0-1,-2 0 1,1-1 0,0 1 0,0-1-1,-1 0 1,0 0 0,1-1-1,-1 1 1,0 0 0,-1-1-1,1 0 1,-1 0 0,3-5 0,-5 8-2,1 0 0,-1 0 1,1-1-1,-1 1 0,0 0 1,0-1-1,1 1 0,-1 0 1,0-1-1,0 1 0,0 0 1,-1-1-1,1 1 0,0 0 1,0-1-1,-1 1 1,1 0-1,-1 0 0,1-1 1,-1 1-1,1 0 0,-3-2 1,2 1-29,-1 0 0,0 0 0,0 1 0,0-1 1,-1 1-1,1-1 0,0 1 0,0 0 0,-1 0 1,1 0-1,-4-1 0,0 0 119,-1 1 0,0-1 0,-1 1 0,1 1 0,0-1-1,0 1 1,-14 2 0,4 4-91,2 2 30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1534 1 12443,'-10'6'208,"0"0"0,0 1 0,0 1 0,1 0 0,0 0 0,0 0 0,-14 20 0,9-9-85,1 0 1,1 2-1,-12 25 0,7-1-182,1 2 0,3 0 0,-12 79 0,13-59-21,-9 54 48,5 2 0,6 0 0,5 1 0,13 152 0,44 562-4,-49-767-36,10 150-178,-7-165 99,25 103 0,-26-142 129,0 0 0,1 0 0,1-1 0,0 0 0,2-1 0,16 26 0,-17-31 15,0-1 1,1 1 0,0-1-1,0-1 1,1 0 0,0 0-1,1-1 1,-1-1 0,1 1-1,15 5 1,14 3-22,0-1-1,53 10 1,87 8-36,-114-21 46,149 23-44,344 13-1,82-71 54,-184 2 9,1 33 5,17 42-19,103 7-4,-231-43-344,0-16 1,0-15-1,361-63 0,-399 25-319,187-28 543,-372 67 713,0 5-1,128 8 0,-198 5-348,-15-2-14,69-2 0,-97-2-194,-1 0-1,1-1 0,0 0 1,-1 0-1,1-1 1,-1-1-1,0 0 0,0 0 1,0-1-1,-1 0 1,10-7-1,-1-3-29,-1 0-1,-1-2 0,0 0 1,-1 0-1,24-39 1,51-106-138,-79 141 132,102-217-61,136-410 0,14-49 381,-252 674-239,-2 0 0,-1 0 0,-1-1 0,7-45 0,-13 61-63,0 0-1,-1 0 0,0 0 1,0 1-1,-1-1 1,0 0-1,-1 0 1,0 0-1,0 1 1,0-1-1,-1 1 1,0 0-1,-1 0 1,1 0-1,-1 0 1,-1 0-1,1 1 1,-1-1-1,-7-6 1,2 5-20,0-1 1,-1 2 0,0-1 0,0 1-1,0 1 1,-1 0 0,0 1 0,-23-7-1,-12-1-5,-48-6-1,92 18 26,-207-35-6,-228-42 24,-423-62-443,-160 51-1103,-2 35-1678,643 35 2588,-1264-41 2491,0 85 1627,921 21-2837,-232 12-439,742-51-208,16-6-13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631 225 13107,'3'-11'197,"1"1"1,-1-1 0,-1 0-1,0 0 1,1-22-1,-3 28-155,-1 0 0,1 0 0,-1 0 0,0 0-1,0 0 1,-1 0 0,1 0 0,-1 1 0,0-1 0,-1 0 0,1 1-1,-1-1 1,0 1 0,0 0 0,-5-5 0,4 4-2,-1 0 1,0 0 0,0 0-1,-1 1 1,0 0 0,1 0-1,-1 0 1,-1 1 0,1 0-1,0 0 1,-1 0-1,1 1 1,-1 0 0,0 1-1,0-1 1,0 1 0,0 0-1,0 1 1,0 0-1,0 0 1,0 0 0,0 1-1,1 0 1,-1 1 0,0-1-1,0 1 1,-12 6-1,2 1-17,0 1 0,1 1 0,0 1 0,0 0 0,1 1 0,1 1 0,0 0 0,1 1 0,-21 32 0,1 5-175,-48 104 1,49-87-127,-44 140 1,68-179 206,1 0 0,1 0 0,2 1 0,1 0 0,1-1 0,2 1 0,5 48 0,-3-70 59,-1 0 0,1-1 1,1 1-1,0-1 0,0 0 0,0 0 0,1 0 0,1 0 0,-1 0 1,1-1-1,10 13 0,-10-16 8,0 1 1,0-1-1,1 1 1,-1-1-1,1-1 1,0 1-1,0-1 1,0 0-1,1 0 1,-1-1-1,0 0 1,1 0-1,0-1 1,-1 1-1,14-1 0,-5-1 25,1 0 0,-1-2 0,0 0 0,0-1-1,0 0 1,0-1 0,0-1 0,-1 0 0,1-1-1,-1-1 1,-1 0 0,1-1 0,18-14 0,-7 3 34,-2-2 0,0 0 0,0-1 1,-2-2-1,31-43 0,-28 30-16,0-1-1,-3-1 1,21-50-1,-34 67-39,-1 1 0,0-1-1,-2 0 1,0 0 0,-2 0 0,0-1-1,-2 1 1,-1-28 0,-1 39 37,0 0 0,-1 1 0,0-1 1,-1 1-1,0-1 0,-1 1 0,0 0 0,0 1 0,-7-12 1,6 14-36,0 1 0,0-1 0,0 1 0,-1 0 1,1 0-1,-2 1 0,1 0 0,0 0 1,-1 0-1,0 1 0,0 0 0,-12-5 0,8 6 6,-1 0 0,1 0 0,-20-2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1178 173 11602,'28'-39'443,"-2"3"-104,34-62 0,-65 107-248,-1-1 0,0 0 0,0 0 1,-8 7-1,-12 15 9,-267 405 488,254-372-549,-51 92 47,-108 254 1,-23 187 12,-102 680-43,309-1200-88,-21 94-114,27-151 149,8-19-4,0 0 0,0 0 0,0 0 0,0-1 0,0 1 0,0 0 0,0 0 0,0 0 0,0 0 0,0 0 0,0-1 0,-1 1 0,1 0 0,0 0 0,0 0 0,0 0 0,0 0 0,0 0 0,0 0 0,-1 0 0,1-1 0,0 1 0,0 0 1,0 0-1,0 0 0,-1 0 0,1 0 0,0 0 0,0 0 0,0 0 0,0 0 0,0 0 0,-1 0 0,1 0 0,0 0 0,0 0 0,0 0 0,0 0 0,-1 0 0,1 1 0,0-1 0,0 0 0,0 0 0,0 0 0,0 0 0,-1 0 0,1 0 0,0 0 0,0 0 0,0 0 1,0 1-1,0-1 0,0 0 0,-1 0 0,0-35-42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88 11082,'-6'7'150,"1"0"-1,0 1 1,0-1-1,1 1 1,0 0-1,-6 15 1,-12 56 35,14-46 9,-42 182 712,-26 269 0,75-471-885,-10 109 98,11-107-113,0-1 1,1 0 0,1 0 0,0 0 0,0 0-1,7 17 1,-8-27-2,0-1 1,0 0-1,1 1 1,0-1-1,-1 0 0,1 0 1,0 0-1,1 0 0,-1 0 1,0 0-1,1-1 0,0 1 1,-1-1-1,6 4 1,-5-5-1,-1 0 1,1 0-1,0 0 1,0 0-1,-1 0 1,1-1-1,0 1 1,0-1-1,0 0 1,0 0-1,-1 0 1,1 0-1,0 0 1,0-1-1,3 0 1,5-3 15,0 0 1,0-1-1,0-1 1,-1 1 0,0-2-1,0 1 1,17-16 0,44-42 164,-3-2 0,86-109 1,96-168-105,46-111-282,-231 344 113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2521,'253'33'175,"164"25"-94,83-5 173,-386-50-352,1-6 1,158-23-1,-70-9-79,-100 15 73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4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 14515,'0'-24'-42,"0"31"12,0 44-33,0-45 59,6 291-96,-24 2 122,-10-83 44,-28 257 7,32 5-91,38 454 26,33-317-11,-44-584 5,9 134 36,-9 172 1,-3-315-9,0-4 19,-2-32-39,-1-15 6,-1 16-37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4:5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12067,'19'10'95,"1"0"0,0-1 1,0-1-1,1-1 0,0 0 1,0-2-1,0 0 0,43 2 1,10-4-281,95-8 0,-88 0 133,614 19-374,-85 2-547,-101-63-12,-61 3 1670,-142 39-99,192-15-276,-412 11-214,435-27 836,-337 40-780,191-4 5,-268-9-59,151-6 298,-213 15-328,1 2 0,-1 2 0,77 18 0,-73-7-42,-35-10-394,0 0 0,0-1 1,0-1-1,29 4 1,-41-9 72,2-5-103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4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 13739,'16'-4'475,"-6"0"-440,1 1 1,-1 0-1,1 1 0,-1 0 0,1 1 0,0 0 0,0 0 0,-1 1 1,15 2-1,-15 0-50,-1 1 0,0-1 0,0 1 0,0 1 0,0 0 0,-1 0 0,1 1 0,-1 0 0,0 0 0,0 1 0,-1 0 0,0 0 0,0 1-1,0 0 1,-1 0 0,0 0 0,-1 1 0,7 11 0,-11-16 24,1 1 0,-1 0 0,0 0-1,-1-1 1,1 1 0,0 0 0,-1 0-1,0 0 1,0 0 0,0 0 0,-1 0-1,1 0 1,-1 0 0,0-1 0,0 1 0,0 0-1,-1 0 1,1-1 0,-1 1 0,-2 3-1,-5 7 92,-1 0 0,0 0 0,-17 16 0,17-18-35,-228 262 380,201-238-486,2-15-33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4 676 14371,'-3'1'882,"6"-5"-454,13-9-306,-3 3-50,51-46-4,97-113 0,37-82 282,-86 87-138,-103 155-204,-6 13-2,-4 18 5,1-20-9,-2 13 8,-10 161-118,11-152 12,2-1 0,1 1-1,0 0 1,2-1 0,9 30 0,2-18-23,2-11-36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16051,'-3'13'1441,"0"1"-1161,-1 10-152,-1 8 672,4 5-648,-1 1-56,4-4-72,2-1-112,-1-6-304,0-3-128,-3-8-464,0-6 752,-2-10-112,-3-8-129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15555,'-40'39'1313,"-7"7"-875,43-42-428,1 1 1,-1-1 0,1 1 0,1-1-1,-1 1 1,1 0 0,0 0 0,0 0-1,-2 9 1,3-13 1,1 0 0,0 1 0,-1-1 0,1 1 0,0-1 0,0 1 0,0-1 0,0 1 0,0-1 0,1 0-1,-1 1 1,0-1 0,1 1 0,-1-1 0,1 0 0,-1 1 0,1-1 0,0 0 0,-1 0 0,1 1 0,0-1 0,0 0 0,0 0 0,0 0 0,0 0 0,0 0 0,0 0 0,0 0 0,1-1 0,-1 1-1,0 0 1,0-1 0,1 1 0,-1 0 0,0-1 0,1 0 0,-1 1 0,1-1 0,-1 0 0,0 0 0,1 0 0,-1 0 0,3 0 0,6 0 139,0 0 0,0 0 0,0-2 0,18-3 1,-7 0 212,1-1 0,-1 0 0,0-2 1,-1 0-1,0-2 0,0 0 0,26-19 1,-44 28-314,0-1 0,-1 1 1,1 0-1,-1 0 0,1-1 1,-1 1-1,0-1 0,1 1 1,-1-1-1,0 1 0,0-1 1,0 0-1,0 0 0,-1 1 1,1-1-1,0 0 1,0-2-1,-2 3-29,1 0-1,0-1 1,-1 1-1,1 0 1,-1 0 0,1 1-1,-1-1 1,1 0 0,-1 0-1,0 0 1,1 0 0,-1 0-1,0 1 1,0-1 0,0 0-1,0 1 1,1-1 0,-1 0-1,0 1 1,0-1-1,0 1 1,0 0 0,0-1-1,-1 1 1,1 0 0,0-1-1,0 1 1,0 0 0,-2 0-1,-10-2-384,1 1-1,-1 1 1,0-1 0,1 2-1,-1 0 1,1 0-1,-1 1 1,1 1 0,0 0-1,-1 1 1,-18 8-1,18-5-541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 14891,'0'-2'128,"-1"0"-1,1 0 0,-1 0 0,1-1 1,0 1-1,0 0 0,0 0 1,0 0-1,0-1 0,0 1 1,1 0-1,-1 0 0,1 0 1,-1-1-1,1 1 0,0 0 1,0 0-1,2-3 0,-1 2 33,1 0-1,-1 0 0,1 1 1,-1-1-1,1 1 1,0-1-1,0 1 0,1 0 1,-1 0-1,5-1 0,6-3 140,1 1-1,1 1 0,-1 0 1,19-2-1,-2 2-134,1 0 1,0 3-1,37 1 1,-56 1-164,-1 1 1,1 0-1,0 0 0,-1 1 1,0 1-1,0 0 1,0 1-1,0 1 1,-1 0-1,14 9 1,-20-10 1,0 0 1,-1 0 0,1 1-1,-1 0 1,-1 0 0,1 0-1,-1 1 1,0 0 0,-1-1-1,0 1 1,0 1 0,0-1-1,-1 0 1,0 1 0,0-1-1,-1 1 1,0-1 0,0 1-1,-1 10 1,0-4 98,0 0-1,-1-1 1,-1 1 0,0-1 0,-1 1-1,0-1 1,-1 0 0,-1 0-1,0 0 1,-8 14 0,7-19-21,1-1 1,-1 1-1,0-1 1,0 0-1,-1-1 1,0 0-1,0 0 1,-1 0-1,0-1 0,0 0 1,0-1-1,0 0 1,-1 0-1,1 0 1,-1-1-1,0-1 1,0 1-1,0-2 1,0 1-1,-11 0 1,12-2-117,0 1 1,0-2 0,0 1-1,0-1 1,0 0 0,0 0 0,0-1-1,0 0 1,0-1 0,1 0 0,-1 0-1,1 0 1,0-1 0,0 0-1,0-1 1,1 1 0,-1-1 0,1-1-1,0 1 1,1-1 0,-1 0 0,1 0-1,-6-10 1,9 14 17,1-1-1,-1 1 1,1-1 0,0 1-1,0-1 1,0 1 0,0-1-1,0 0 1,0 1 0,1-1-1,0 0 1,-1 0 0,1 0-1,0 1 1,1-4 0,4-12-290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16668,'0'0'41,"1"0"0,-1 0 0,0 0 1,1 0-1,-1 0 0,1 0 0,-1 0 1,1 0-1,-1 0 0,0 0 1,1 0-1,-1 0 0,1 0 0,-1 0 1,0 0-1,1 1 0,-1-1 0,1 0 1,-1 0-1,0 0 0,1 1 1,-1-1-1,0 0 0,1 0 0,-1 1 1,0-1-1,1 0 0,-1 1 0,0-1 1,0 1-1,1-1 0,-1 0 1,0 1-1,0-1 0,0 1 0,0-1 1,0 0-1,0 1 0,1-1 0,-1 1 1,0-1-1,0 1 0,0-1 1,0 0-1,0 1 0,0-1 0,-1 1 1,1-1-1,0 1 0,0-1 0,0 0 1,0 1-1,0-1 0,-1 1 1,1-1-1,-12 35 608,8-25-177,-15 39 398,6-17-685,2 1-1,0 0 0,-10 62 0,21-93-185,0-1 1,0 1-1,0 0 0,0-1 0,0 1 0,0 0 1,0-1-1,0 1 0,1-1 0,-1 1 0,1 0 0,-1-1 1,2 3-1,-1-4 4,-1 1 1,1-1 0,0 1-1,-1-1 1,1 1-1,0-1 1,-1 0-1,1 1 1,0-1-1,0 0 1,-1 0-1,1 0 1,0 1 0,0-1-1,-1 0 1,1 0-1,0 0 1,0 0-1,-1 0 1,1 0-1,0-1 1,0 1 0,-1 0-1,1 0 1,0-1-1,0 1 1,-1 0-1,1-1 1,0 1-1,-1 0 1,1-1 0,0 1-1,0-1 1,21-14 168,-1-1 0,0-1 1,-1-1-1,25-29 0,4-1 250,38-25 272,-46 44-3509,-41 29 2797,0 0 0,0 0 1,0 0-1,0 0 0,0 0 0,-1 0 0,1 0 1,0 0-1,0 0 0,0 0 0,0 0 0,0 0 0,0 0 1,0 0-1,0 0 0,0 0 0,0 0 0,-1 0 0,1 0 1,0 0-1,0 0 0,0 0 0,0-1 0,0 1 0,0 0 1,0 0-1,0 0 0,0 0 0,0 0 0,0 0 0,0 0 1,0 0-1,0 0 0,0 0 0,0 0 0,0-1 0,0 1 1,0 0-1,0 0 0,0 0 0,0 0 0,0 0 0,0 0 1,0 0-1,0 0 0,0 0 0,0-1 0,0 1 0,0 0 1,0 0-1,0 0 0,0 0 0,0 0 0,0 0 1,0 0-1,0 0 0,0 0 0,0 0 0,0 0 0,0 0 1,0 0-1,1-1 0,-1 1 0,0 0 0,-8-1-790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15675,'-3'26'1761,"3"2"-1177,1 5-216,7 3 904,3-1-552,2-1-280,3-7-920,0-2 584,1-21-160,1-7-88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17716,'5'32'1448,"3"8"-1080,-1 0-160,0 6 464,0 1-128,-3-4-343,-1-3-241,-1-9-537,-1-6-207,-2-13-336,-4-5 808,-3-11-216,-2-11-208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15579,'17'-15'350,"1"1"0,0 1-1,1 1 1,0 0 0,1 1 0,1 2-1,-1 0 1,2 1 0,-1 1 0,1 0-1,0 2 1,0 1 0,0 1-1,1 1 1,-1 0 0,31 3 0,-45 0-327,1 0 1,-1 1 0,1 0-1,-1 1 1,1-1 0,-1 2 0,0-1-1,0 1 1,-1 0 0,12 9 0,-15-11-23,-1 1 0,0-1 1,0 1-1,-1 0 1,1 1-1,0-1 1,-1 0-1,0 1 1,0-1-1,0 1 1,0 0-1,-1-1 0,1 1 1,-1 0-1,0 0 1,0 0-1,0 0 1,-1 0-1,1 0 1,-1 0-1,0 0 1,-1 1-1,1-1 1,-2 6-1,-1 1 33,0-1 1,-1 0-1,0 0 1,-1-1-1,0 1 1,0-1-1,-1 0 1,-1-1-1,1 1 1,-1-1-1,-11 10 0,2-4 59,0 0-1,-1-1 0,0-1 1,-35 19-1,42-26-146,0-1 1,0 0-1,0-1 0,-1 0 1,-17 3-1,26-5 40,-1-1 1,1 1 0,0-1-1,-1 0 1,1 0-1,0 0 1,-1 0-1,1 0 1,-1-1-1,1 1 1,0-1 0,0 0-1,-1 1 1,1-1-1,0 0 1,0 0-1,0 0 1,0-1-1,0 1 1,0 0 0,0-1-1,0 1 1,0-1-1,1 0 1,-1 0-1,1 1 1,-1-1-1,1 0 1,0 0 0,0-1-1,-2-1 1,-4-27-207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16299,'2'36'4449,"7"66"-3558,-7-81-822,3 24-19,-5-42-53,1 0 0,-1 0 0,1 1 0,0-1 0,0 0 0,1-1 0,-1 1 0,0 0 0,1 0 0,2 2 0,-4-4 4,1-1 1,-1 1-1,1-1 0,-1 0 1,1 0-1,0 1 1,-1-1-1,1 0 1,-1 0-1,1 0 1,0 1-1,-1-1 0,1 0 1,0 0-1,-1 0 1,1 0-1,0 0 1,-1 0-1,1-1 1,-1 1-1,1 0 0,0 0 1,-1 0-1,1 0 1,-1-1-1,1 1 1,0 0-1,-1-1 1,1 1-1,-1 0 0,1-1 1,-1 1-1,1-2 1,20-18 122,-17 15-93,43-48 273,19-21 143,-57 65-369,1 0 0,0 1-1,0 0 1,1 0 0,14-7-1,-23 14-74,0 0 1,1 0-1,-1-1 0,1 2 0,-1-1 0,1 0 0,-1 0 0,1 1 0,0 0 0,-1-1 1,1 1-1,0 0 0,-1 0 0,1 0 0,0 1 0,-1-1 0,1 1 0,0-1 0,-1 1 1,1 0-1,-1 0 0,1 0 0,-1 0 0,0 1 0,1-1 0,-1 1 0,0-1 1,0 1-1,0 0 0,0 0 0,2 3 0,2 2-116,-1 1 0,-1-1 0,1 1 0,-1 0 0,-1 1 0,1-1 0,-1 1 0,2 10 0,-4-13-253,0 0 161,1 0 0,0 0 0,0 0 0,5 9 0,2 2-189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2449 9986,'14'-8'3324,"11"-17"-3015,-17 17-34,73-81-342,-49 51-122,60-52 1,-79 79 161,0 1 0,1 0 0,1 1 1,-1 1-1,1 0 0,1 1 0,0 0 0,25-6 0,0 3 34,0-2-1,-1-1 1,0-2 0,52-29-1,-36 9-519,68-57 0,4-2-841,-72 59 889,1 2 0,117-48 0,-10 4 843,14-6 103,-86 48-113,-2-4 1,137-82-1,-185 95-248,560-328 1241,-23 34-7090,-296 158 6059,-176 107 532,-64 35-465,-1-3 0,0-1 0,58-45 0,-33 2-325,-52 49 3,2 1 0,0 1 0,28-21 0,-30 27 126,20-14 23,-32 23-302,-1-1 0,0 0 0,0 0-1,0 0 1,0 0 0,0-1-1,0 1 1,-1 0 0,1-1-1,1-4 1,-3-2-51,-4 0-118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41 13595,'58'-41'4145,"-87"59"-2976,0 1 1,-51 46-1,69-55-1169,1 1-1,0 0 1,0 0 0,1 1-1,1 1 1,0-1 0,1 1-1,0 1 1,-7 20 0,12-29-5,0 0 1,1 0 0,0 0 0,1 0-1,-1 0 1,1 0 0,0 0-1,0 0 1,0 0 0,1 0 0,-1 0-1,1 0 1,0 0 0,1 0 0,2 6-1,-2-8-11,0 0 0,0 0-1,0 0 1,0 0 0,0-1-1,1 1 1,-1-1 0,1 0-1,0 0 1,-1 1 0,1-2-1,0 1 1,0 0 0,1-1-1,-1 1 1,0-1 0,0 0-1,1 0 1,-1 0 0,0-1-1,1 1 1,-1-1 0,7 0-1,4 0-136,0-1 0,0-1 0,0 0 0,0-1 0,0 0 0,0-1 0,-1-1 0,0 0 0,15-8 0,5-5-340,0-2 0,35-28 1,-33 23 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 16980,'0'0'70,"-1"-1"0,1 1 1,0 0-1,-1 0 0,1-1 1,0 1-1,-1 0 0,1 0 0,-1 0 1,1-1-1,0 1 0,-1 0 1,1 0-1,-1 0 0,1 0 1,-1 0-1,1 0 0,0 0 1,-1 0-1,1 0 0,-1 0 1,1 0-1,-1 0 0,1 0 0,-1 0 1,1 0-1,0 0 0,-1 1 1,1-1-1,-1 0 0,1 0 1,0 0-1,-1 1 0,-17 6 498,0 3-634,0 1 1,1 0 0,1 1 0,-26 24 0,34-28 5,0 1 1,1-1-1,0 1 1,0 0 0,1 1-1,0 0 1,0 0-1,1 0 1,-7 22-1,11-30 60,1 1 0,-1 0 0,0 0 0,1 0 0,-1 0 0,1 0 0,0 0 0,0 0 0,0 0-1,1 1 1,-1-1 0,1-1 0,0 1 0,-1 0 0,1 0 0,0 0 0,1 0 0,-1 0 0,0-1-1,1 1 1,0-1 0,0 1 0,-1-1 0,5 5 0,-1-4 0,0 0 0,-1 0 0,1 0-1,0 0 1,0-1 0,1 0 0,-1 0 0,0 0 0,1-1 0,-1 0 0,1 0 0,9 0-1,-2 0 38,-1 0 0,1-1-1,0-1 1,23-4-1,-30 3 42,0 1-1,0-1 1,0-1-1,-1 1 1,1-1-1,0 1 0,-1-2 1,0 1-1,0-1 1,0 1-1,8-9 1,2-8 112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15515,'3'-1'1337,"-1"-1"-1049,-1 4-152,3 6 440,-1 5-152,3 9-232,0 2-136,-1 2-328,1 1-104,-2 3-96,1-1-88,-2-6-73,-3-2 393,-2-11-136,-5-1-120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20900,'0'2'1545,"2"1"-1169,-1-3-192,4-3-744,9-1 544,3-3-192,2-2-200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13691,'14'-12'549,"1"1"0,0 0 0,1 1 0,0 1 0,29-13 0,-12 9-154,1 2 0,35-8 1,-56 16-352,0 0 1,0 1 0,0 1 0,0 0 0,19 1 0,-30 0-68,1 0 1,0 0 0,0 1 0,-1-1-1,1 1 1,0 0 0,-1 0 0,1 0-1,-1 0 1,1 0 0,-1 1 0,1-1-1,-1 1 1,0 0 0,0-1 0,0 1-1,0 0 1,0 0 0,0 0 0,0 1-1,-1-1 1,1 0 0,-1 1 0,0-1-1,1 1 1,-1-1 0,0 1 0,-1-1 0,1 1-1,0 0 1,0 5 0,0 4 19,-1 0 0,0 0 1,-1 0-1,0 0 0,-1 0 1,-1 0-1,0 0 0,0-1 0,-1 1 1,0-1-1,-1 0 0,0 0 1,-1-1-1,-1 1 0,1-1 0,-1-1 1,-1 1-1,0-1 0,0-1 1,-1 1-1,0-1 0,0-1 1,-1 0-1,0 0 0,-1-1 0,1 0 1,-1-1-1,0 0 0,0 0 1,-1-2-1,1 1 0,-1-1 0,-13 1 1,23-4-1,0 1 0,-1-1 1,1 0-1,0 0 0,-1-1 0,1 1 1,0 0-1,-1-1 0,1 1 0,0-1 1,0 0-1,-1 0 0,1 1 0,0-2 1,0 1-1,0 0 0,-3-2 0,-8-13-115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10162,'91'177'3962,"-39"-69"-3834,10 13-62,-53-106-64,1-1 0,0 0 0,1-1 0,1 0 0,0-1 0,15 13 0,76 50 60,39 32 88,-124-91-121,17 15 529,58 65 0,17 45-167,-56-67-332,4-3 1,77 74-1,-84-97-46,-2 1 1,78 104-1,14 29 11,-117-155-22,1-2 0,1-1 0,2-1 0,44 29-1,-17-18 2,-3-3 4,-1 3 0,75 63 0,-46-20 0,-36-33 5,1-2 0,79 55 0,178 70 83,-189-109-72,-4-5-19,210 70 1,126 4 61,-323-94-29,241 84-15,-317-103-20,1-1 1,0-3-1,1-2 0,0-2 0,63 1 1,-57-3-5,-50-3-5,0 0 0,0 0 0,-1 0 0,1 1-1,0-1 1,-1 1 0,1 0 0,-1 0 0,1 0 0,-1 0 0,4 4 0,-8-8 250,0 0 0,0 0 1,1 0-1,-1-1 0,0 1 0,1 0 1,0-1-1,-1-2 0,-1-8-14,-6-12 196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18828,'4'1'1272,"-4"17"-1056,-1 6-128,-2 9 488,1 4-255,0 6-305,2 2-136,4 2-305,3-4-175,-1-14-352,4-12-8,-3-17 616,-4-9-264,-8-12-168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15355,'0'-3'156,"0"0"0,0 0 0,0-1 0,0 1 0,1 0-1,-1 0 1,1-1 0,0 1 0,0 0 0,0 0 0,1 0 0,-1 0-1,1 0 1,-1 0 0,1 1 0,0-1 0,0 0 0,3-2 0,4-5 227,1 1 1,-1 0 0,14-10 0,-6 7-282,1 1 0,0 1 0,0 1 0,1 0 0,0 1 0,29-7 0,-36 11-118,0 1 1,1 1 0,-1 0-1,0 1 1,1 1 0,-1-1-1,1 2 1,-1 0 0,1 0-1,-1 1 1,23 7 0,-31-8-12,-1 1 1,1-1 0,-1 1 0,0 0-1,0 0 1,1 0 0,-1 0 0,-1 0-1,1 0 1,0 1 0,0 0 0,-1-1-1,0 1 1,1 0 0,-1 0 0,0 1-1,0-1 1,-1 0 0,3 5 0,-4-4 4,1-1 0,0 1 0,-1 0 0,0-1 1,0 1-1,0-1 0,0 1 0,-1-1 0,1 1 0,-1 0 1,0-1-1,0 0 0,0 1 0,-1-1 0,1 0 0,-1 1 1,0-1-1,0 0 0,-4 5 0,-1 0 23,0 0-1,-1-1 1,0 1-1,0-2 1,-1 1-1,0-1 1,0-1-1,-18 8 1,13-6-99,0-2-1,-1 0 1,0 0-1,0-1 1,-23 2 0,35-6 86,-17 1 17,20-1-10,0 0 1,-1 0-1,1 0 0,-1 0 0,1 0 1,-1 0-1,1-1 0,0 1 0,-1 0 1,1 0-1,-1 0 0,1 0 0,0-1 1,-1 1-1,1 0 0,0 0 0,-1-1 0,1 1 1,0 0-1,-1 0 0,1-1 0,0 1 1,-1 0-1,1-1 0,0 1 0,0-1 1,0 1-1,-1 0 0,1-1 0,0 1 1,0-1-1,0 1 0,0 0 0,0-1 1,0 1-1,0-1 0,2-8-163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13675,'5'5'1496,"0"9"-1032,-2 12-248,0 5 2017,0 14-2073,0 5-192,0 10-128,-1-1 8,-2-5-152,0-2-104,2-12-168,-4-10-65,-3-16 361,-1-12-80,-1-24-16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16139,'0'-2'141,"0"0"0,1 0 0,-1 0 0,1 0 0,0 0 0,-1 1 0,1-1 0,0 0 0,0 0 0,0 1 0,0-1 0,1 1 0,-1-1 0,0 1 0,1 0 0,-1-1-1,1 1 1,-1 0 0,1 0 0,-1 0 0,1 0 0,0 0 0,0 0 0,-1 1 0,1-1 0,4 0 0,5-3 79,0 2 0,0-1 0,14 0-1,3 1-309,0 1 0,0 2 0,-1 0-1,1 2 1,0 1 0,40 11-1,-64-13 24,1-1 0,-1 1 0,1 0 0,-1 0 0,0 0 0,5 3-1,-9-4 53,1-1 0,0 1-1,0-1 1,0 1 0,-1 0 0,1 0-1,-1-1 1,1 1 0,0 0-1,-1 0 1,1 0 0,-1 0-1,0 0 1,1 0 0,-1 0 0,0-1-1,1 1 1,-1 0 0,0 0-1,0 0 1,0 0 0,0 0-1,0 0 1,0 0 0,0 0 0,0 0-1,0 0 1,-1 0 0,1 0-1,0 0 1,-1 0 0,1 0-1,-1 0 1,0 1 0,-3 5-3,-1 0 1,0 0-1,-1-1 1,1 0 0,-1 0-1,0 0 1,-1-1-1,-10 7 1,-2 0-11,-40 19-1,54-28 16,0-1 0,0 1 0,-1-1 0,1 0 0,-1-1 0,1 1 0,-1-1 0,1 0 0,-1-1 0,0 1 0,1-1 0,-1 0 0,0-1 0,1 1 0,-8-2 0,-3-8-60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191 220 14347,'0'1'47,"0"-1"0,0 0-1,0 1 1,0-1 0,1 0 0,-1 1 0,0-1-1,0 0 1,1 1 0,-1-1 0,0 0 0,1 0-1,-1 0 1,0 1 0,1-1 0,-1 0-1,0 0 1,1 0 0,-1 0 0,0 1 0,1-1-1,-1 0 1,1 0 0,-1 0 0,0 0 0,1 0-1,-1 0 1,0 0 0,1 0 0,-1 0-1,1 0 1,-1 0 0,0 0 0,1-1 0,-1 1-1,1 0 1,-1 0 0,0 0 0,1 0 0,-1-1-1,13-4 55,39-6-8,-39 10-142,-1-2 1,1 1-1,0-2 1,-1 0-1,0 0 1,0-1-1,0 0 1,-1-1 0,15-10-1,-11 3-119,-1 0 0,-1-1 0,0-1-1,-1 0 1,0 0 0,-2-1 0,1-1 0,9-23-1,-39 83 558,-36 61 0,42-82-237,-2-1-1,0-1 1,-2 0 0,-26 25 0,26-31-227,-2-1 1,0-2-1,0 0 1,-1 0-1,0-2 1,0-1-1,-31 9 1,147-94-1017,-70 54 775,36-39 1,-53 51 87,0 0 1,0-1 0,-1 0-1,-1 0 1,0-1-1,7-18 1,-13 30 200,-1 0 0,1 0 0,-1 0 1,1 0-1,-1-1 0,0 1 1,0 0-1,1 0 0,-1 0 1,0-1-1,0 1 0,0 0 1,0 0-1,0-1 0,-1-1 0,1 3 21,-1 0-1,1-1 0,0 1 0,-1 0 0,1 0 1,-1 0-1,1-1 0,0 1 0,-1 0 0,1 0 1,-1 0-1,1 0 0,0 0 0,-1 0 0,1 0 1,-1 0-1,1 0 0,0 0 0,-1 0 0,1 0 1,0 0-1,-1 0 0,1 1 0,-1-1 0,1 0 1,0 0-1,-1 0 0,1 1 0,0-1 0,-1 0 1,-36 27 118,32-23-27,-97 80 1130,-127 77 0,204-144-2271,23-15-1013,15-9 473,89-54-1917,41-47 2575,-110 79 827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9818,'-3'4'1032,"-1"6"-704,-3 7-232,-1 3 841,-4 9-945,-3 0-136,-6 7-32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2012 11426,'-6'3'453,"-3"3"311,9-6-742,0 0 0,0 1 0,1-1 0,-1 0 0,0 1 0,0-1 0,0 0 0,0 0 0,1 0 0,-1 1 0,0-1 0,0 0 0,0 0 0,1 0 0,-1 1 0,0-1 0,0 0 0,1 0-1,-1 0 1,0 0 0,0 0 0,1 0 0,-1 0 0,0 0 0,1 1 0,-1-1 0,0 0 0,0 0 0,1 0 0,-1 0 0,0 0 0,1-1 0,-1 1 0,0 0 0,1 0 0,10 2 100,0-1 0,0 0 0,0-1 0,0 0 0,0-1 0,0 0 0,0-1 0,0 0 0,0 0 0,0-2 0,-1 1 0,0-1 0,1-1 0,-1 0 0,11-7 0,162-116-90,-11 7-119,-126 91-11,1 3-1,2 2 0,85-31 1,-120 52-35,1 1 1,18-2 0,-25 5 43,1-1-1,-1 0 1,0-1 0,0 0 0,0 0 0,0 0 0,0-1-1,0-1 1,-1 1 0,11-8 0,20-17 83,-12 8 128,42-24 1,-58 39-107,0 0 1,1 0-1,-1 1 1,1 1 0,0-1-1,1 2 1,-1 0-1,13-1 1,-2 1-11,1-2 0,-1 0 0,0-1 0,0-1 0,37-16 0,-8-2 34,55-35-1,10-5 56,-98 56-85,0 0-1,0 2 0,0 0 0,36-6 0,-32 9-8,25-2 4,1-3-1,-1-1 1,0-3-1,50-20 1,22-20-10,163-62-21,-82 59-17,-91 27 37,132-53-1,42-56 27,-98 45 52,95-18 34,-87 37-90,-94 32-6,306-122 14,-395 159-15,56-21 103,83-45 1,-145 68-84,0 0 0,1-1 1,-1 0-1,0 0 0,0 0 0,-1-1 1,1 1-1,-1-1 0,0 0 0,1 0 1,-2 0-1,1 0 0,0 0 0,-1-1 1,0 1-1,2-6 0,5-12-65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15475,'-2'3'204,"0"0"-1,0 1 1,-1-1-1,1 0 1,-1 0-1,0 0 1,0-1-1,0 1 1,0-1-1,0 0 1,-1 1-1,-4 1 1,-6 5 262,-11 10-231,1 1 0,-30 31 1,46-43-224,1 0 0,0 1-1,0 0 1,1 0 0,0 1 0,1 0 0,0 0 0,0 0 0,1 0 0,-3 13 0,7-21-13,-1 0 0,1 0 0,0 0 0,0 1 0,0-1 1,0 0-1,0 0 0,0 0 0,1 0 0,-1 0 0,1 1 0,-1-1 0,1 0 0,0 0 0,0 0 0,0 0 0,0 0 0,0-1 0,0 1 0,1 0 1,-1 0-1,1-1 0,-1 1 0,1-1 0,-1 1 0,1-1 0,0 0 0,0 0 0,0 0 0,-1 0 0,1 0 0,0 0 0,0 0 0,4 1 0,3 0-68,-1 0 0,1 0 0,0-1 0,-1 0 0,1-1 0,0 0 0,13-1 0,2-3-301,0-1 0,0-1 0,-1-1 0,36-15 0,-27 8-39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11018,'1'0'117,"-1"0"0,0 0 0,1 0 0,-1-1 0,0 1 0,1 0 0,-1-1 0,0 1 0,1 0-1,-1 0 1,0-1 0,0 1 0,0-1 0,1 1 0,-1 0 0,0-1 0,0 1 0,0 0 0,0-1-1,1 1 1,-1-1 0,0 1 0,0 0 0,0-1 0,0 1 0,0-1 0,0 1 0,0-1 0,0 1 0,0 0-1,-1-2 1,-10-10 2029,8 9-1924,-1 1-1,0 0 1,1 0-1,-1 0 1,0 1-1,-6-3 1,6 3-181,0 1 0,-1-1 0,1 1 0,0 0 0,0 0 0,0 0 0,-1 1 0,1-1 0,0 1 0,0 0 0,0 0 0,0 1 0,0-1 0,0 1 0,1 0 0,-1 0 0,0 0 0,1 0 0,-1 1 0,1-1 0,-4 4 0,3-1-45,0 0 1,1 0 0,-1 0 0,1 1-1,0-1 1,0 1 0,0-1 0,1 1-1,0 0 1,0 0 0,1 0 0,-1 0-1,0 13 1,2-14-6,-1 1 0,1 0-1,1-1 1,-1 1 0,1 0-1,0-1 1,0 1 0,0-1 0,1 1-1,3 7 1,-3-10 4,-1-1 0,1 1-1,0-1 1,-1 1 0,1-1 0,0 0 0,1 0 0,-1 0-1,0 0 1,1 0 0,-1-1 0,1 1 0,-1 0-1,1-1 1,0 0 0,0 0 0,-1 0 0,1 0 0,0 0-1,0-1 1,5 1 0,-1 0 50,1-1-1,0 0 1,0-1-1,-1 0 1,1 0-1,0 0 1,-1-1-1,1 0 1,-1-1-1,12-5 1,-14 6 79,0-1 0,0 0 0,0 0 0,0-1 0,0 1 0,0-1 0,-1 0 0,0 0 0,0-1 0,0 1 0,0-1 0,-1 0 0,0 0 0,5-8 0,-8 12-78,1-1 0,-1 1 1,1 0-1,-1 0 0,0-1 0,0 1 0,0 0 1,1-1-1,-1 1 0,0 0 0,0-1 0,-1 1 1,1 0-1,0-1 0,0 1 0,-1 0 0,1 0 1,-1-1-1,1 1 0,-1 0 0,1 0 0,-1 0 1,-1-2-1,0 1-52,0 0 0,0 0 0,0 0-1,0 0 1,-1 1 0,1-1 0,-1 1 0,1-1 0,-1 1 0,-3-1 0,-3-1-542,0 0 1,-1 1 0,1 0 0,-1 0-1,-15 0 1,16 4-70,4 6-110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 13971,'7'-9'1511,"-12"6"-212,-20 8 337,6 5-1516,0 0 1,0 1-1,1 2 0,1-1 0,0 2 1,1 0-1,1 1 0,0 1 0,1 0 0,0 1 1,2 1-1,0 0 0,-11 23 0,21-36-108,-1 0-1,2 0 1,-1 1 0,0-1-1,1 0 1,0 1-1,1 0 1,-1 7-1,1-11-12,0 0 0,0 0 0,0 0 0,1 1-1,-1-1 1,1 0 0,0 0 0,-1 0-1,1 0 1,0 0 0,0 0 0,1 0 0,-1 0-1,0 0 1,0 0 0,1 0 0,-1-1-1,1 1 1,0-1 0,-1 1 0,1-1-1,0 0 1,2 2 0,4 0-26,-1 0 1,1 0-1,-1-1 0,1 0 1,0 0-1,0-1 0,0 0 1,0-1-1,0 1 0,9-2 1,2-1-474,0 0 0,0-1 0,22-7 0,-25 5 274,-1 0 0,0-1 0,24-13 0,-1-5-300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5 175 12499,'0'-4'192,"0"1"-1,0-1 1,1 0 0,-1 0 0,1 0 0,0 0 0,0 1 0,1-1 0,-1 0 0,1 1-1,0-1 1,0 1 0,0 0 0,0 0 0,0-1 0,1 1 0,4-4 0,6-5 280,1 0 1,25-16-1,0-1-621,-31 22 188,11-10 149,-19 16-180,0 1-1,1 0 1,-1 0-1,0 0 1,1 0-1,-1-1 1,0 1-1,1 0 0,-1 0 1,0 0-1,1 0 1,-1 0-1,0 0 1,1 0-1,-1 0 1,0 0-1,1 0 1,-1 0-1,0 0 1,1 1-1,-1-1 0,0 0 1,1 0-1,-1 0 1,0 0-1,1 0 1,-1 1-1,0-1 1,0 0-1,1 0 1,-1 1-1,0-1 1,0 0-1,1 0 1,-1 1-1,0-1 0,0 0 1,0 1-1,1-1 1,-1 0-1,0 1 1,0-1-1,0 0 1,0 1-1,0-1 1,0 0-1,0 1 1,0-1-1,0 0 0,0 1 1,0-1-1,0 0 1,0 1-1,0-1 1,0 0-1,0 1 1,0 0-1,-1 132 527,-1-55-492,2-72-41,-3 119 16,1-105-19,-1 0 1,0 0-1,-2 0 0,-7 20 1,12-38 7,-1 0 0,1 0 0,-1 0 0,0 0 0,0-1 1,0 1-1,0 0 0,0-1 0,0 1 0,0 0 0,-1-1 0,1 0 1,0 1-1,-1-1 0,1 0 0,-1 0 0,0 1 0,1-1 0,-1 0 1,0-1-1,-2 2 0,2-2 4,-1 0-1,1 0 1,0 0-1,0 0 1,0 0 0,0-1-1,0 1 1,0-1 0,0 0-1,0 1 1,0-1-1,0 0 1,0 0 0,0 0-1,1 0 1,-1-1 0,0 1-1,1 0 1,-1-1-1,-1-2 1,-6-4 15,0-1 0,0-1 1,1 1-1,0-1 0,1-1 0,1 1 0,-1-1 1,-5-15-1,12 25-50,0 0 1,-1 0-1,1 0 1,0 0 0,0 0-1,0 0 1,0 0-1,0 0 1,0 0 0,0 0-1,0 0 1,1 0-1,-1 0 1,0 0-1,1 0 1,-1 1 0,0-1-1,1 0 1,-1 0-1,1 0 1,-1 0-1,1 0 1,0 1 0,-1-1-1,1 0 1,0 0-1,0 1 1,-1-1 0,1 1-1,0-1 1,0 0-1,0 1 1,2-1-1,3-1-173,0-1 1,0 2-1,0-1 0,10-1 0,-2 1-179,14-6-767,0 0 1,49-22-1,-52 17 504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13467,'-3'46'1416,"-6"-2"-1016,-1 1-168,2-1 544,3-4-391,3-4-201,2-7-392,2-2-48,0-8 159,-1-2-87,-4-4-96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13003,'6'-16'278,"0"1"1,1 0 0,1 1 0,0-1-1,1 2 1,0-1 0,2 1-1,-1 1 1,1 0 0,20-17-1,-21 21-185,0 0 0,1 1-1,0 0 1,1 1 0,-1 0-1,1 1 1,0 0-1,0 1 1,1 1 0,-1-1-1,1 2 1,0 0-1,23-1 1,-30 3-89,-1 0 0,1 1 0,-1-1 0,0 1 0,1 1 0,-1-1 0,0 0 0,0 1-1,0 0 1,0 1 0,0-1 0,0 1 0,-1 0 0,1 0 0,-1 0 0,0 0 0,0 1 0,0 0 0,0 0 0,-1 0 0,1 0 0,-1 1 0,0-1 0,-1 1-1,1 0 1,-1 0 0,0 0 0,0 0 0,0 0 0,-1 0 0,0 0 0,0 1 0,0-1 0,0 0 0,-1 1 0,0-1 0,0 1 0,-1-1 0,1 0 0,-1 1-1,-3 8 1,2-5 34,-2 0 0,1 0 0,-1 0-1,0-1 1,-1 1 0,0-1 0,0 0-1,-1-1 1,0 1 0,-1-1 0,1 0-1,-1-1 1,0 1 0,-1-1 0,0-1-1,0 1 1,0-2 0,0 1 0,-1-1-1,0 0 1,0-1 0,0 0 0,0 0-1,0-1 1,-10 1 0,15-2-26,1-1 1,0 0-1,0 0 1,0 0-1,0-1 0,0 1 1,0-1-1,-1 0 1,1 0-1,0 0 1,1 0-1,-1 0 0,0-1 1,0 1-1,0-1 1,1 0-1,-1 0 1,-3-3-1,-13-25 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15123,'1'-20'1448,"-1"16"-1097,1 13 24,6 139-56,6 217-2188,-25 99-1466,-8-272 3662,8-104-121,0 135 1,14-204-330,1 0 0,0 1 0,1-1 0,12 32 0,-10-35-10,-1 1 1,0 0-1,-1 0 1,-1 0-1,-1 1 1,1 20-1,-12 49-924,6-70 915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12019,'-4'21'1032,"3"11"-776,-4 2-152,1 9 664,1 1-600,0 7-88,3 2-56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10914,'-3'43'793,"0"-15"-793,0-3-17,2-11 346</inkml:trace>
  <inkml:trace contextRef="#ctx0" brushRef="#br0" timeOffset="1">21 568 12299,'0'10'840,"0"-5"-728,0-3 152,0 1-144,1 0-80,-1 4-16,0 3-312,0 2 256,3 2-40,0 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3054 136 12851,'-72'-29'525,"-109"-28"-1,119 42-586,-1 2 0,-1 3-1,1 3 1,-1 2 0,-116 7-1,87 7-170,1 4 0,0 4 0,-121 39-1,73-11 626,-145 68 0,216-80-264,2 3 0,2 2-1,-119 93 1,92-49-181,3 5-1,5 3 0,3 3 1,-114 174-1,27 0-197,128-195 42,-55 142 0,58-109 144,5 2 0,5 1 0,4 2 0,5 0 1,-5 163-1,22-192 44,4 0 1,3 1-1,3-1 0,5-1 1,2 0-1,4-1 0,4-1 1,40 90-1,89 141-213,-25-56 116,-22 8 59,27 273 54,-29-95 156,-88-389-131,2-1 1,2-1 0,2-1 0,39 61 0,-22-50-9,3-1 1,84 88-1,-32-55-54,4-4-1,4-5 1,125 76 0,-148-107-69,3-3 1,2-5-1,1-3 1,2-3-1,141 36 1,-54-34-1109,1-8 0,259 10 0,-299-32 626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2604 4433,'-16'-27'86,"-115"-202"914,97 162-89,-39-107 1,33 42-264,5 0 1,-22-174-1,-4-277-1140,33 58-802,13 191 158,8 240 868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942 0 8922,'-135'25'840,"2"-1"-624,17 1-56,4-1 256,9-1-104,6-2-224,8-2-32,3-8 32,16-11-56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13043,'6'-12'1886,"2"-4"1641,-6 16-1923,-3 11-479,-11 71-779,4 1 0,5 159 0,8-209-295,-3-27-256,-1-1 0,0 1 0,0 0 0,0 0 0,-1 0 0,0 0 0,-1 7 0,1-13 164,0 1 1,0-1 0,-1 1-1,1-1 1,0 0 0,-1 1-1,1-1 1,0 1-1,-1-1 1,1 0 0,-1 1-1,1-1 1,0 0 0,-1 0-1,1 1 1,-1-1-1,1 0 1,-1 0 0,1 0-1,-1 1 1,1-1 0,-1 0-1,1 0 1,-1 0-1,0 0 1,1 0 0,-1 0-1,1 0 1,-1 0 0,1 0-1,-1-1 1,1 1-1,-1 0 1,1 0 0,-1 0-1,1 0 1,-1-1 0,1 1-1,-1 0 1,1-1-1,0 1 1,-1 0 0,0-1-1,-12-9-628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12043,'0'-1'268,"0"-1"0,0 1 0,0-1 0,0 1 0,0-1 0,0 1 0,0 0 0,0-1 0,-1 1 0,1-1 0,-1 1 0,1 0 0,-1-1 0,1 1 0,-1 0 0,0 0 0,0-1 1,1 1-1,-1 0 0,-2-2 0,2 3-198,-1-1-1,1 1 1,-1 0 0,1 0 0,0 0 0,-1 0-1,1 0 1,0 0 0,-1 1 0,1-1 0,0 0-1,-1 1 1,1-1 0,0 1 0,-1-1 0,1 1 0,0 0-1,0-1 1,0 1 0,0 0 0,0 0 0,-2 1-1,-5 5-87,-1 0-1,1 0 1,1 1-1,-1-1 1,-10 17 0,15-19-16,-1 0 1,1 0 0,1 0 0,-1 0-1,1 0 1,0 1 0,0-1 0,0 1 0,1 0-1,0-1 1,0 1 0,0 7 0,1-11 22,0-1-1,0 0 1,0 1 0,0-1 0,1 0 0,-1 1 0,0-1 0,0 0 0,1 0 0,-1 1-1,1-1 1,-1 0 0,1 0 0,0 0 0,-1 0 0,1 1 0,0-1 0,0 0 0,0 0-1,0-1 1,0 1 0,0 0 0,0 0 0,1 1 0,0-2 3,0 1 0,0-1 0,0 1 1,0-1-1,0 0 0,0 0 0,1 0 0,-1 0 0,0 0 0,0 0 1,0 0-1,0-1 0,4 0 0,1-2 56,1 0-1,-1 0 1,0-1 0,0 1-1,0-1 1,-1-1-1,7-5 1,-3 1 227,0-1-1,-1-1 1,0 0 0,10-16-1,-16 23-143,-1 0-1,1 0 0,-1 0 1,0 0-1,0-1 0,-1 1 1,1-1-1,-1 1 0,0-1 1,0 1-1,-1-1 0,1 0 1,-1 1-1,0-1 0,-1 0 0,0-7 1,0 11-129,1 0 0,0-1 1,-1 1-1,1 0 0,-1 0 1,0 0-1,1 0 0,-1 0 1,0 1-1,0-1 0,0 0 1,1 0-1,-1 0 0,0 1 1,0-1-1,0 0 0,0 1 1,0-1-1,0 1 0,-1-1 1,1 1-1,0-1 0,0 1 1,0 0-1,0 0 0,0 0 1,-1-1-1,1 1 0,0 0 1,0 0-1,0 1 0,-1-1 1,1 0-1,0 0 0,0 1 1,0-1-1,0 0 0,0 1 1,0-1-1,-2 2 0,-1 0-219,-1 0 0,1 0 0,0 0 0,0 1-1,0-1 1,1 1 0,-1 0 0,1 0 0,-5 5-1,5-4-157,1-1 254,-1 0 1,0 1-1,1 0 0,-1 0 0,1 0 0,0 0 0,0 0 0,1 0 0,-2 6 0,2-2-275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12371,'-2'-3'744,"6"-2"-824,1 1-24,6-5 96,4 2-88,12-5-144,4-2-104,18-5-665,12-2-423,13 2 1160,3-2-176,11 3-160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5193,'89'2'164,"882"52"114,-64 79-220,-389-51-350,-304-52-17,262 42-1168,-9 35 1496,-395-85 494,-1 2 0,102 53 0,-141-61-302,-1 2 1,-1 2-1,-1 1 0,-1 1 1,0 1-1,-2 1 1,33 40-1,102 175 1315,-92-129-1014,-29-45-465,-3 3-1,-2 0 1,-4 3 0,-3 0-1,20 83 1,-39-123-31,62 256 342,-64-244-323,-1 0 0,-2 1-1,-3-1 1,-6 78 0,-16 4-149,-64 213 0,19-90 61,6 44-493,44-194 453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1113 11739,'0'-1'56,"1"1"1,-1 0 0,0 0 0,1 0 0,-1 0-1,0 1 1,1-1 0,-1 0 0,0 0-1,1 0 1,-1 0 0,0 0 0,1 0 0,-1 0-1,0 1 1,0-1 0,1 0 0,-1 0 0,0 0-1,0 0 1,1 1 0,-1-1 0,0 0 0,0 0-1,0 1 1,1-1 0,-1 0 0,0 1 0,0-1-1,0 0 1,0 0 0,0 1 0,0-1 0,1 0-1,-1 1 1,0-1 0,0 0 0,0 1 0,0-1-1,0 0 1,0 1 0,0-1 0,0 0 0,0 1-1,-1-1 1,1 0 0,0 1 0,0-1 0,0 0-1,0 1 1,-10 20 701,6-14-717,5-4-78,4-5 18,6-3 15,4-8 36,8-5 506,40-26 0,6 9 14,-45 19-573,-3 1 27,0 2 1,30-15-1,-45 25-26,1 0 1,-1 1 0,0 0-1,1 0 1,-1 0-1,1 1 1,0 0-1,-1 1 1,1-1-1,0 1 1,0 1-1,-1-1 1,13 3 0,-7 0-52,1-1 0,1 0 0,-1-1 0,0 0 1,17-2-1,67-11-68,-2 0 89,39 13-38,-89 1 66,1-2 0,60-8-1,415-51 34,-452 56-15,0-2 0,-1-4 0,74-18 0,293-54-52,-343 64 75,169-56 0,1-1-45,-138 51 0,157-9 0,-214 25 35,87-20 1,60-27 13,-60 13-16,0 11-20,-134 27 10,1 2-1,0 0 0,0 1 0,0 1 0,29 6 0,-43-5-3,-1-1-1,1 0 0,0 0 0,0 0 1,0-1-1,0 0 0,0 0 0,0-1 1,0 0-1,0 0 0,0 0 0,-1-1 1,1 0-1,0-1 0,6-3 0,151-90-71,32-18-119,-154 87 307,-36 22-50,0 1 1,1 0-1,-1 0 0,1 0 1,0 0-1,0 1 0,0 0 0,9-1 1,-3 1 112,0 0 0,-1-1 1,21-9-1,-29 12-196,0-1 1,0-1 0,0 1-1,0 0 1,-1-1-1,1 0 1,-1 0-1,0 0 1,0 0-1,0 0 1,0-1 0,0 0-1,-1 1 1,4-8-1,0-6-119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 15011,'-37'-3'7035,"23"1"-6868,-1 1-1,1 0 1,-1 1 0,1 0 0,-22 4-1,17 2-210,1 1 0,-1 0-1,1 1 1,1 1-1,0 1 1,0 0 0,0 1-1,2 1 1,-1 0 0,1 1-1,1 1 1,1 1 0,0 0-1,1 0 1,0 1-1,1 1 1,1 0 0,-15 34-1,23-45-54,0 0 0,0 0 0,0 0 0,1 0 0,0 0 0,0 1 0,1-1 0,-1 0 0,1 1 0,1-1 0,0 8 0,0-12 23,-1-1 0,1 1 0,-1 0 0,1 0 0,0-1 0,0 1 0,0 0 0,0-1 0,0 1 0,0-1 0,0 1 0,0-1 0,1 1 0,-1-1 0,1 0 0,2 2 0,-2-2-19,1 0 1,-1 0 0,1 0-1,-1 0 1,1-1-1,0 1 1,-1-1-1,1 0 1,0 0 0,-1 0-1,1 0 1,0 0-1,-1 0 1,1-1-1,2 0 1,7-3-109,-1 1 0,0-2 0,0 0 0,-1 0 0,12-8 0,24-16-403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14595,'0'0'74,"-1"0"0,0 0 0,1 0-1,-1 0 1,0 0 0,1 0 0,-1 0 0,0 0-1,1 0 1,-1 0 0,0 0 0,1 1 0,-1-1-1,1 0 1,-1 0 0,0 1 0,1-1-1,-1 0 1,1 1 0,-1-1 0,1 0 0,-1 1-1,1-1 1,-1 1 0,1-1 0,-1 1 0,-20 14 295,1 4-271,0 0-1,2 1 1,0 0 0,2 2-1,0 0 1,1 1 0,2 1-1,-18 38 1,29-57-90,1 0 0,-1 0 0,1-1 0,0 1 0,0 0 0,0 0 0,1 0 0,0 0 1,0 0-1,0 0 0,1 6 0,0-9 6,-1 0 1,1 0-1,0 0 1,0 0 0,0 0-1,0 0 1,0 0-1,1-1 1,-1 1-1,0 0 1,1-1-1,0 1 1,-1-1-1,1 0 1,0 1 0,-1-1-1,1 0 1,0 0-1,0 0 1,0 0-1,0 0 1,0-1-1,0 1 1,0-1-1,0 1 1,0-1 0,1 0-1,1 0 1,4 1-49,-1-1 0,1 0 1,0-1-1,-1 0 1,1 0-1,-1 0 1,1-1-1,-1-1 0,1 1 1,-1-1-1,0 0 1,0-1-1,-1 1 1,1-1-1,-1-1 0,10-8 1,1-4-171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76 14563,'-13'-2'2169,"10"-4"175,19-13-760,-1 4-1329,-12 11-271,0 0 0,0 1-1,0-1 1,1 1 0,-1 0-1,1 0 1,0 1 0,8-5-1,-12 7-6,1 0 0,0 0 0,0 1 0,-1-1 0,1 0-1,0 1 1,-1-1 0,1 0 0,0 1 0,-1-1 0,1 1-1,0-1 1,-1 1 0,1-1 0,-1 1 0,1 0 0,-1-1-1,1 1 1,-1-1 0,0 1 0,1 0 0,-1 0 0,0-1-1,0 1 1,1 0 0,-1-1 0,0 1 0,0 1 0,8 28-346,-7-25 303,6 23-30,-1 1-1,-2 0 1,0 0 0,-3 1 0,0-1 0,-4 32 0,3-60 112,0 1 0,0-1-1,0 1 1,0-1 0,-1 1-1,1-1 1,-1 0-1,1 1 1,-1-1 0,1 0-1,-1 1 1,0-1 0,0 0-1,0 0 1,1 0-1,-1 1 1,0-1 0,0 0-1,-1 0 1,1-1 0,0 1-1,-1 1 1,0-2 12,1 0 0,-1 1 1,1-1-1,-1 0 0,1 0 1,-1 0-1,1-1 1,-1 1-1,1 0 0,-1-1 1,1 1-1,-1 0 0,1-1 1,0 0-1,-1 1 0,1-1 1,0 0-1,0 0 0,-1 0 1,1 1-1,-2-3 0,-9-8 138,0 0-1,0 0 1,1-1 0,0-1-1,1 0 1,-15-26-1,69 48-1979,-19-9 1309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14219,'-2'9'960,"-1"5"-816,3 0-72,0 5 192,0 0-152,5 4-40,2 0-24,2 1-48,-1 1-88,-1 1-144,-1 2-104,-3-3-1240,-1-3 1384,-4-2-208,-5-8-96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17060,'1'-1'140,"-1"0"-1,0 0 1,1-1 0,-1 1 0,1 0 0,0 0 0,-1-1 0,1 1 0,0 0 0,-1 0-1,1 0 1,0 0 0,0 0 0,0 0 0,0 0 0,0 0 0,0 1 0,0-1 0,1 0-1,-1 1 1,0-1 0,0 0 0,1 1 0,-1 0 0,0-1 0,3 0 0,38-7 518,-40 8-579,23-2-116,0 0 0,0 1 0,30 4 0,-46-2-45,-1 0-1,1 0 0,0 1 1,0 1-1,-1-1 1,1 1-1,-1 1 0,0 0 1,0 0-1,0 0 1,-1 1-1,10 7 0,-16-11 64,0 0 0,0 0 0,0-1 0,0 1 0,0 0 0,-1 0 0,1 0 0,0 0 0,-1 0 0,1 0 0,0 0 0,-1 1 0,0-1 0,1 0 0,-1 0 0,1 0 0,-1 1 0,0-1 0,0 0 0,0 0 0,0 0 0,0 1 0,0-1 0,0 2 0,-1-2 8,0 1 0,0 0 0,0 0 0,0-1 1,0 1-1,0 0 0,0-1 0,-1 1 0,1-1 0,0 0 1,-1 1-1,0-1 0,-2 2 0,-5 2-109,-1 1 1,0-2-1,-21 8 1,31-12 116,-42 12-726,34-8 498</inkml:trace>
  <inkml:trace contextRef="#ctx0" brushRef="#br0" timeOffset="1">465 77 14819,'-7'12'1448,"0"4"-1103,3 2-137,-3 1 512,5 4-480,4-1-80,3-1-232,2-3-120,4-1-312,-1-1-80,-1-4 343,2-1-127,-1-6-40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17228,'0'0'1272,"2"-2"-1016,10 1-112,2-5 456,2 1-328,9-4-664,-1-1 608,8-1-264,1 1-8,2-1-72</inkml:trace>
  <inkml:trace contextRef="#ctx0" brushRef="#br0" timeOffset="1">275 5 15843,'0'0'40,"0"0"0,0 0 0,0-1 0,0 1 0,0 0 0,0 0 0,0 0 0,0 0 0,0 0 0,0 0 0,0-1 0,0 1 0,0 0 0,0 0 0,0 0 0,0 0 0,0 0 0,1 0 0,-1-1 0,0 1 0,0 0 0,0 0 0,0 0 0,0 0 0,0 0 0,0 0 0,0 0 0,0 0 0,1-1-1,-1 1 1,0 0 0,0 0 0,0 0 0,0 0 0,0 0 0,0 0 0,0 0 0,1 0 0,-1 0 0,0 0 0,0 0 0,0 0 0,0 0 0,0 0 0,1 0 0,-1 0 0,0 0 0,0 0 0,0 0 0,0 0 0,0 0 0,0 0 0,1 0 0,-1 0 0,0 0 0,14 4 873,15 9-701,-24-10-266,0 1 0,0-1 0,0 1 0,0 0 0,-1 1 0,1-1 0,-1 1 0,0 0 0,-1 0 0,1 0 0,-1 0 0,0 0 0,0 1 0,-1 0 0,1-1 0,-1 1 0,-1 0 0,3 11 0,-1 5-528,-1 1 0,0-1 0,-4 41 0,2-48 148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15779,'42'-15'1556,"72"-17"-1,-89 27-1335,1 1 1,0 1-1,1 1 0,29 3 0,-48-1-246,-1 1 0,1 0 1,0 1-1,-1 0 0,1 0 0,-1 0 1,1 1-1,-1 0 0,0 1 0,0 0 1,-1 0-1,1 0 0,-1 1 1,0 0-1,0 0 0,6 7 0,-8-7-9,-1-1 0,1 1-1,-1 0 1,-1 0-1,1 0 1,-1 0 0,0 1-1,0-1 1,0 1 0,-1-1-1,0 1 1,0-1 0,0 1-1,-1 0 1,1 0 0,-1-1-1,-1 1 1,1 0-1,-1 0 1,0-1 0,-1 1-1,-2 8 1,-1-3 48,0-1-1,0 1 1,-1-1 0,0 0-1,-1 0 1,0-1 0,-1 0-1,0 0 1,0-1 0,-1 0-1,-11 9 1,6-8 12,1 1 0,-2-2 1,1 0-1,-1 0 0,0-2 0,-1 0 0,-22 6 0,2-6-347,34-6 313,0 0 1,0 0 0,0-1-1,0 1 1,0 0 0,0 0-1,0-1 1,0 1 0,1-1-1,-1 0 1,0 0 0,0 0-1,1 1 1,-1-1 0,-2-2-1,-4-8-104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15235,'-13'4'1645,"6"0"-1515,1 1 0,0-1 0,0 1 0,0 0 1,1 0-1,0 1 0,0 0 0,-6 8 0,8-10-139,1 0 0,-1 0 1,1 0-1,0 0 0,0 0 0,1 0 0,-1 0 0,1 1 0,0-1 0,0 1 0,0-1 0,1 1 0,0-1 0,0 1 0,0 5 0,0-8 2,1-1 0,-1 0 0,0 1 1,1-1-1,-1 1 0,1-1 0,0 1 0,-1-1 0,1 0 1,0 1-1,0-1 0,0 0 0,0 0 0,0 0 0,0 0 1,0 0-1,0 0 0,1 0 0,-1 0 0,0 0 1,2 0-1,0 0 0,0 0-1,0 0 1,0 0 0,0-1 0,0 1 0,0-1 0,0 0-1,0 0 1,0 0 0,4-1 0,3 0 41,1-2 0,-1 1 0,0-1 0,1-1 1,9-5-1,-3 1 205,0-1 1,-1-1 0,15-12-1,-25 18-81,-1-1 0,0 1 0,0-1-1,0 0 1,0 0 0,-1-1-1,0 1 1,0-1 0,0 0 0,-1 0-1,4-9 1,-7 14-118,0 0 1,1-1-1,-1 1 0,0 0 1,0 0-1,1 0 0,-1 0 0,0-1 1,0 1-1,-1 0 0,1 0 1,0 0-1,0 0 0,0 0 0,-1-1 1,1 1-1,-1 0 0,1 0 1,-1 0-1,1 0 0,-1 0 0,0 0 1,1 0-1,-2-1 0,0 0-4,-1 1-1,1-1 0,0 1 0,0-1 0,-1 1 1,1 0-1,-1 0 0,1 0 0,-1 0 1,-3 0-1,-6-1-227,0 1 0,0 0 0,-22 1 0,28 1 86,1-1 1,0 1-1,0 0 1,0 0-1,0 0 0,0 0 1,0 1-1,0 0 1,0 0-1,1 1 1,-6 3-1,-7 9-337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11338,'-3'93'1105,"1"-5"-777,2-8-152,3-13 840,4-9 64,6-21-912,2-17-24,-2-42 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15683,'23'0'929,"8"-3"-953,1-2-24,-2-3 0,6 1-129,9-4-143,6-1-72,12-5-824,4-2 968,18-6-96,2-7-128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10474,'92'-9'992,"-9"11"-623,-4 2-113,-2 5 544,4-2-176,7-6-288,7-1-32,20-10-208,9-6-184,12-11 136,2-3-48,-12 0-48</inkml:trace>
  <inkml:trace contextRef="#ctx0" brushRef="#br0" timeOffset="1">2205 70 13819,'90'33'992,"0"-7"-840,6-12-56,19-4 160,12-9-200,14-1-264,-2-5-848,0-1 904,-3 2-152,-1 5-104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11883,'140'0'719,"174"-21"1,135-42-386,-77 9-1341,-226 39 259,1 6-1,0 7 0,281 33 0,-254-12 1888,1-8 1,332-20-1,-349-5-954,327-17-27,-380 30-137,1 5 0,168 27 0,10 16 202,-192-37-108,106 0 0,111-34-422,-2-25-483,-208 32 744,39-6-203</inkml:trace>
  <inkml:trace contextRef="#ctx0" brushRef="#br0" timeOffset="1">6153 59 9594,'75'29'1192,"2"-2"-768,8-9-216,2-7 1417,9-10-1393,0-3-72,-4-20-64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16363,'6'-23'2410,"-3"21"-1242,-2 15-201,-5 27-433,-8 42-1,5-43-590,-2 44 0,9-82 54,-1 0 0,1 0 0,1 0 0,-1 0 0,0 0 0,0 0 0,0 0 1,0 0-1,1 0 0,-1-1 0,0 1 0,1 0 0,-1 0 0,1 0 0,-1 0 1,1 0-1,-1-1 0,1 1 0,0 0 0,-1 0 0,1-1 0,0 1 0,0-1 0,-1 1 1,1 0-1,0-1 0,0 1 0,0-1 0,0 0 0,1 1 0,4 0-11,-1 0 0,1 0-1,-1 0 1,11-1 0,10 2-24,-17 0 22,-1 1 0,1 1-1,0-1 1,-1 1 0,0 1 0,0-1 0,0 1-1,-1 1 1,10 7 0,-14-10 7,0 0 0,0 0 1,0 0-1,0 0 0,0 0 0,-1 1 0,1-1 1,-1 1-1,0 0 0,0 0 0,-1 0 1,1-1-1,-1 2 0,1-1 0,-1 0 0,-1 0 1,1 0-1,0 0 0,-1 1 0,0-1 0,0 0 1,-1 6-1,0-8 30,0 0 0,0 0 0,0 0-1,0 0 1,0 0 0,-1 0 0,1 0 0,-1-1 0,1 1 0,-1 0 0,0-1 0,1 1-1,-1-1 1,0 0 0,0 0 0,0 1 0,0-1 0,0-1 0,0 1 0,-1 0 0,1 0-1,0-1 1,0 1 0,-1-1 0,1 0 0,-4 0 0,-3 1 83,0 0 1,0-1-1,-1-1 1,1 1-1,-12-4 1,10 2-197,0 0-1,0-2 1,0 1 0,1-1-1,-1-1 1,1 1 0,0-2 0,1 0-1,-14-10 1,22 16 52,1 0 1,-1-1-1,1 1 0,-1 0 1,1-1-1,-1 1 1,1-1-1,-1 1 0,1-1 1,0 1-1,-1-1 1,1 1-1,0-1 0,-1 1 1,1-1-1,0 1 1,0-1-1,-1 0 0,1 1 1,0-1-1,0 1 0,0-1 1,0 0-1,0 1 1,0-1-1,0 0 0,0 1 1,0-1-1,0 1 1,0-1-1,1 0 0,-1 1 1,0-1-1,0 1 0,1-1 1,-1 1-1,0-1 1,1 1-1,-1-1 0,0 1 1,1-1-1,-1 1 1,1-2-1,12-1-515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14811,'7'-2'371,"57"-22"1497,-59 22-1706,-1 0 0,1-1 0,-1 0 0,1 0 0,-1 0 1,0-1-1,0 1 0,0-1 0,0 0 0,3-5 0,-22 25 692,8-2-720,0 1-1,1 0 1,1 1-1,-5 20 1,8-25-132,0-1-1,1 1 1,0 0 0,0-1-1,1 1 1,1 0 0,2 16-1,-2-25-5,-1 1 0,1-1 0,-1 0 0,1 0 0,0 1 0,0-1 0,0 0-1,0 0 1,0 0 0,0 0 0,1 0 0,-1 0 0,1-1 0,-1 1 0,1 0 0,0-1-1,-1 1 1,5 1 0,-4-2 7,0 0 1,0 0-1,0-1 0,0 1 0,1-1 0,-1 0 0,0 1 0,0-1 1,1 0-1,-1 0 0,0-1 0,0 1 0,1 0 0,-1-1 1,4-1-1,2-1 42,-1 0 0,0-1 1,0 0-1,0 0 0,0-1 1,0 0-1,-1 0 0,0-1 0,7-8 1,1-4 169,-1-1-1,-1-1 1,-1 0 0,-1-1 0,-1 0 0,8-25 0,-7 18 143,-12 44-280,-1 32 0,1-14-100,0-17 9,-1 37-12,3-51 20,0 1 1,0 0-1,1 0 1,-1-1-1,1 1 1,0 0-1,0-1 1,0 1-1,0 0 1,4 5-1,-4-8-51,0 1-1,0-1 0,0 0 1,0 0-1,0 0 1,0 0-1,0-1 0,1 1 1,-1 0-1,0 0 1,1-1-1,-1 1 0,0-1 1,1 1-1,-1-1 1,0 1-1,1-1 0,-1 0 1,1 0-1,-1 0 1,1 0-1,-1 0 0,0 0 1,1 0-1,-1 0 1,1 0-1,-1-1 1,1 1-1,-1-1 0,0 1 1,1-1-1,-1 1 1,0-1-1,3-1 0,1-1-248,-1 0 0,1-1 0,-1 1 0,0-1 0,0 1 0,0-1 0,6-9 0,7-18-411,-1-6-237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17212,'-7'-9'1608,"1"3"-1064,2 3 352,9 6-816,2 2-152,3-1-256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71 108 12659,'-51'110'2427,"47"-99"-2263,0 0 0,1 0 0,0 1 0,1-1 0,0 1-1,1 0 1,0 0 0,1 12 0,0-22-160,0 0 0,0 0 0,0-1 0,1 1 0,-1 0 0,0 0 0,1 0 0,-1 0 0,1-1 0,0 1 0,-1 0 0,1 0 0,0-1 0,0 1 0,0-1 0,0 1 0,1-1 0,-1 1 0,0-1 0,0 0 0,1 1 0,-1-1 0,1 0-1,-1 0 1,1 0 0,0 0 0,-1 0 0,1-1 0,0 1 0,2 0 0,0-1 14,-1 0-1,0 0 0,0 0 1,0-1-1,0 1 1,0-1-1,-1 0 0,1 0 1,0 0-1,0 0 0,0 0 1,-1-1-1,1 1 0,0-1 1,-1 0-1,0 0 1,1 0-1,1-2 0,7-8 104,0 0 0,-1-1 0,0-1 0,-1 1 1,-1-1-1,7-16 0,36-92 898,-50 118-984,5-12 140,0-1 0,-1 0 0,-1 0 0,3-28 0,-7 45-168,0-1 0,1 1 0,-1-1-1,0 1 1,0 0 0,0-1 0,0 1 0,0-1 0,0 1 0,0-1 0,0 1 0,0 0 0,0-1-1,-1 1 1,1-1 0,0 1 0,0 0 0,0-1 0,0 1 0,-1-1 0,1 1 0,0 0-1,0-1 1,-1 0 0,-7 6 71,-8 20-45,1 6-27,-23 58 1,34-75-8,0 0 0,0 0 1,1 0-1,1 1 0,0-1 1,1 1-1,1 14 1,0-27-4,0 1 1,0-1 0,1 0 0,-1 1-1,1-1 1,-1 0 0,1 0 0,0 1-1,0-1 1,0 0 0,0 0 0,0 0-1,0 0 1,1 0 0,-1 0 0,1-1-1,-1 1 1,1 0 0,0-1 0,2 2-1,-1-1-14,-1-1-1,1 0 1,0 0-1,0 0 1,0 0-1,0-1 1,0 1-1,-1-1 1,1 0-1,0 0 1,0 0-1,0 0 1,6-1-1,0-1-56,1-1 1,0 1-1,-1-2 0,0 1 0,0-2 1,0 1-1,0-1 0,9-7 0,-15 10 55,3-2-13,-1 0 0,0 0 0,0 0 0,0 0 0,-1-1 0,1 0 1,-1 0-1,0 0 0,4-8 0,-35 51 554,24-33-458,-1 2-4,1 0-1,-1 0 1,1 0-1,1 0 0,-3 10 1,5-16-52,-1 0 0,1 0 0,0 0-1,0 0 1,0 1 0,0-1 0,0 0 0,0 0 0,1 0 0,-1 0 0,0 0-1,1 0 1,-1 0 0,0 0 0,1 0 0,-1 0 0,2 2 0,-1-2-1,0 0 0,0 0 0,1-1 0,-1 1 0,0 0 0,0 0 0,1-1 0,-1 1 0,0-1 0,1 1 0,-1-1 0,1 0 0,-1 0 0,0 1 0,1-1 0,-1 0 0,3 0 0,29-3 5,-1 0 0,56-14 1,-22 3-29,75-10 612,-141 24-559,1 0 0,-1-1-1,1 1 1,-1 0 0,1 0 0,-1 0 0,1 0 0,-1-1-1,1 1 1,-1 0 0,1 0 0,-1-1 0,1 1-1,-1 0 1,0-1 0,1 1 0,-1 0 0,1-1 0,-1 1-1,0-1 1,1 1 0,-1-1 0,0 1 0,0-1-1,1 1 1,-1-1 0,0 1 0,0-1 0,0 1 0,0-1-1,0 1 1,0-1 0,0 1 0,0-1 0,0 1-1,0-1 1,0 1 0,0-1 0,0 0 0,0 1-1,0-1 1,0 1 0,0-1 0,-1 1 0,1-1 0,0 1-1,0-1 1,-1 1 0,1 0 0,0-1 0,-1 0-1,-23-29 982,16 21-694,4 4-202,-57-78 1213,52 69-1292,0 0 0,2 0 0,0-1-1,-7-19 1,13 32-91,1 1 0,-1 0 0,1 0 0,0-1 0,-1 1 0,1 0 0,0-1 0,0 1 0,0 0 0,0-1 0,0 1 0,0 0 0,1 0 0,-1-1 0,0 1 0,0 0 0,1-1 0,-1 1 0,1 0 0,0 0 0,-1 0 0,1 0-1,0-1 1,-1 1 0,1 0 0,0 0 0,0 0 0,0 0 0,0 1 0,0-1 0,0 0 0,0 0 0,0 1 0,1-1 0,-1 0 0,0 1 0,0-1 0,0 1 0,3-1 0,5-1-367,1 0 0,-1 1 0,1 0 0,15 0 1,-3 1 408,23-4-727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61 16700,'5'-8'737,"0"1"1,-1-1 0,4-10 0,-8 17-672,0 1 1,1-1 0,-1 0-1,0 0 1,0 1 0,0-1-1,1 0 1,-1 0-1,0 1 1,0-1 0,0 0-1,0 0 1,0 0-1,-1 1 1,1-1 0,0 0-1,0 0 1,0 0 0,-1-1-1,0 2-2,0-1-1,0 1 1,0 0-1,1 0 1,-1-1 0,0 1-1,0 0 1,0 0-1,0 0 1,0 0 0,1 0-1,-1 0 1,0 0-1,0 0 1,0 0 0,0 1-1,0-1 1,1 0-1,-1 0 1,0 1-1,0-1 1,0 1 0,1-1-1,-2 1 1,-4 2 28,0 1 1,0 0-1,1 0 1,-1 0-1,1 0 1,0 1-1,0 0 0,-5 7 1,-3 4-51,-16 28 0,21-29-122,-14 32 1,20-43 39,0 1 0,1-1 1,-1 1-1,1 0 1,0 0-1,1 0 0,-1 0 1,1 0-1,0 0 0,0 0 1,2 9-1,-2-13 15,1 1-1,0-1 1,0 1-1,0-1 1,0 0-1,0 1 1,0-1 0,1 0-1,-1 0 1,0 1-1,1-1 1,-1 0-1,0-1 1,1 1-1,-1 0 1,1 0-1,0-1 1,-1 1-1,1 0 1,0-1 0,2 1-1,44 5-380,-34-5 241,-8 0 126,4 0-73,1 0 1,-1 1-1,1 0 1,13 5-1,-23-7 111,0 1-1,1-1 1,-1 1-1,0-1 0,0 1 1,0-1-1,1 1 1,-1 0-1,0-1 1,0 1-1,0 0 0,0 0 1,0 0-1,0 0 1,-1 0-1,1 0 1,0 0-1,0 0 0,-1 0 1,1 0-1,-1 1 1,1-1-1,-1 0 0,1 0 1,-1 1-1,0-1 1,1 0-1,-1 0 1,0 1-1,0-1 0,0 0 1,0 1-1,0-1 1,0 0-1,-1 1 1,1-1-1,0 0 0,-1 0 1,1 1-1,-1-1 1,1 0-1,-1 0 1,1 0-1,-1 0 0,-1 2 1,-2 4 103,-1-1 1,0 0 0,0-1-1,0 1 1,0-1-1,-1 0 1,0 0 0,0-1-1,-8 5 1,10-7-70,0 1 1,0-2 0,0 1 0,0 0 0,0-1-1,0 0 1,0 0 0,0 0 0,0 0-1,-1-1 1,1 0 0,0 0 0,0 0-1,-1 0 1,1-1 0,0 1 0,-8-3 0,10 2-108,0 0 0,0 0 0,0 0 0,0-1 0,0 1 0,1 0 0,-1-1 0,0 0 0,1 1 0,0-1 0,-1 0 1,1 1-1,0-1 0,-1 0 0,1 0 0,0 0 0,1 0 0,-1 0 0,0-1 0,1 1 0,-1 0 0,1 0 0,-1 0 0,1-1 1,0-2-1,0-1-52,0 1 1,0 0 0,1-1-1,0 1 1,0 0 0,0 0-1,0 0 1,1-1 0,4-8-1,13-13-558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41 184 16524,'9'-6'438,"0"0"1,-1-1 0,0 0 0,0-1 0,0 0 0,-1 0 0,7-10 0,-11 14-286,0 0 0,-1 0 1,1 0-1,-1 0 1,0-1-1,0 1 0,0-1 1,-1 0-1,1 1 0,-1-1 1,0 0-1,-1 0 1,1 1-1,-1-1 0,0 0 1,0 0-1,-1 0 1,0-5-1,1 9-143,0-1 0,-1 1 0,1 0-1,0 0 1,-1 0 0,1 0 0,-1 0 0,1 0 0,-1 0 0,1 0 0,-1 0 0,0 0 0,1 0-1,-1 1 1,0-1 0,0 0 0,0 0 0,0 1 0,1-1 0,-1 0 0,0 1 0,0-1 0,0 1-1,-1-1 1,1 1 0,0-1 0,0 1 0,0 0 0,0 0 0,0 0 0,0-1 0,0 1 0,-1 0-1,1 0 1,0 1 0,0-1 0,0 0 0,0 0 0,0 0 0,0 1 0,0-1 0,0 1 0,0-1-1,-1 1 1,-3 1-15,1 1 0,0-1 0,0 1 0,1 0-1,-1-1 1,0 2 0,1-1 0,0 0 0,-4 6-1,-1 3-23,1 0 0,0 1 0,1-1 0,1 1 0,0 1 0,-6 24 0,10-32 17,-1 1 0,1-1 0,0 1 0,1 0 0,0-1 0,0 1 0,0-1 0,1 1 0,0 0 0,0-1 0,0 1 0,1-1 1,0 0-1,0 1 0,1-1 0,5 8 0,-7-11 5,1 0 0,0-1 0,0 1 0,1-1 0,-1 0 0,0 0 0,1 0 0,-1 0 0,1 0 0,0 0 0,0-1 1,-1 1-1,1-1 0,0 0 0,0 0 0,0 0 0,0 0 0,1 0 0,3 0 0,-2-2-2,0 1 0,0 0 0,0-1 0,0 0 0,0 0 0,0 0 0,0-1 0,0 0 0,0 0 0,0 0 0,4-3 0,2-2-2,0-1 0,0 0 0,-1 0 0,0-1 0,-1 0 0,0-1 0,0 0 0,11-18 0,-15 19-5,1 0-1,-2-1 1,1 1-1,-2-1 1,1 0-1,-1 0 1,-1-1 0,3-20-1,-5 31 15,0 0-1,0 0 1,0 0 0,0 0 0,0 0-1,0 0 1,0 0 0,0 0-1,0 0 1,0 0 0,0 0-1,0 0 1,0 1 0,0-1-1,0 0 1,0 0 0,0 0-1,0 0 1,-1 0 0,1 0 0,0 0-1,0 0 1,0 0 0,0 0-1,0 0 1,0 0 0,0 0-1,0-1 1,0 1 0,0 0-1,0 0 1,0 0 0,0 0-1,0 0 1,0 0 0,0 0-1,0 0 1,0 0 0,-1 0 0,1 0-1,0 0 1,0 0 0,0 0-1,0 0 1,0 0 0,0 0-1,0 0 1,0 0 0,0 0-1,0 0 1,0 0 0,0 0-1,0-1 1,0 1 0,0 0 0,0 0-1,0 0 1,0 0 0,0 0-1,0 0 1,-3 5-49,-1 10 23,1-1-1,0 1 1,1 0-1,0 0 1,1 0-1,1 1 1,3 25-1,-3-39 33,0 0 0,1 0 0,-1 0 0,0 0 0,1 0 0,-1 0-1,1-1 1,0 1 0,0 0 0,0 0 0,-1 0 0,2-1 0,-1 1 0,0 0 0,0-1 0,0 1 0,1-1 0,-1 1-1,1-1 1,-1 0 0,1 0 0,0 0 0,-1 0 0,1 0 0,0 0 0,0 0 0,0 0 0,0-1 0,-1 1 0,1-1-1,0 1 1,0-1 0,0 0 0,0 0 0,0 0 0,0 0 0,0 0 0,0 0 0,0 0 0,0-1 0,0 1 0,0-1-1,0 0 1,0 1 0,0-1 0,2-1 0,4-3-167,-1 0 0,1-1 1,-1 1-1,0-2 0,-1 1 0,0 0 0,0-1 0,0-1 0,9-13 1,-4 1-595,1-1 0,13-36 1,-12 14 74,-4 1-220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18508,'-3'-4'4049,"6"2"-3673,-1 2-224,1 0-392,3-1-296,-2-3-712,4 2 1039,3 2-159,2-1-160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14651,'0'8'1527,"-4"61"-708,3 1 0,12 109 0,-10-165-786,3 17 68,10 40-1,-7-57 25,-7-14-120,0 0-1,0 0 1,0 0 0,1 0-1,-1 0 1,0 0-1,0 0 1,1 0-1,-1-1 1,0 1 0,0 0-1,0 0 1,0 0-1,1 0 1,-1 0 0,0-1-1,0 1 1,0 0-1,0 0 1,0 0-1,1 0 1,-1-1 0,0 1-1,0 0 1,0 0-1,0 0 1,0-1 0,0 1-1,0 0 1,0 0-1,0-1 1,0 1-1,0 0 1,0 0 0,0-1-1,4-31 201,-4 25-177,0-17 39,0 0 0,-1 0 0,-2 0 0,-7-32 0,3 42-97,7 14 30,0 0-1,0 0 1,0 0 0,-1 0-1,1 0 1,0 0-1,0 0 1,0 0 0,0 0-1,0 0 1,-1 0-1,1 0 1,0 0 0,0 0-1,0 0 1,0 0-1,0 0 1,0 0 0,0 1-1,-1-1 1,1 0-1,0 0 1,0 0 0,0 0-1,0 0 1,0 0-1,0 0 1,0 0 0,0 0-1,0 1 1,-1-1-1,1 0 1,0 0 0,0 0-1,0 0 1,0 0-1,0 0 1,0 0 0,0 1-1,0-1 1,0 0-1,0 0 1,0 0 0,0 0-1,0 0 1,0 1-1,0-1 1,0 0 0,0 0-1,0 1 6,0 1-1,0-1 0,0 1 1,0-1-1,1 0 0,-1 1 1,0-1-1,1 1 0,-1-1 1,1 0-1,-1 0 0,1 1 1,0-1-1,-1 0 0,1 0 1,0 0-1,0 1 1,0-1-1,1 1 0,1 0 11,0-1 0,0 1 0,1-1 0,-1 0 0,0 0 1,0 0-1,1 0 0,-1-1 0,0 1 0,1-1 0,-1 0 0,0 0 0,1 0 0,-1 0 0,0-1 0,1 1 0,4-2 0,8-2 39,-1-1 0,17-7-1,47-24 94,-68 30-139,-1 1 0,-1-2 0,1 0 0,-1 0 0,11-11 0,-22 24 27,-1 0-1,1 0 1,0 0-1,1 0 1,-1 0 0,1 0-1,0 1 1,1-1 0,0 11-1,-1-10-12,1 0 1,0 0-1,1 1 0,0-1 0,0 0 1,0 0-1,1 0 0,0 0 0,1 0 1,5 12-1,-6-17-35,0 0 0,0 1 0,0-1 0,0 0 0,0 0 0,0-1 0,1 1 0,-1 0 0,1-1 0,-1 1 0,1-1 0,0 0 0,-1 0 0,1 0 0,0 0 0,0-1 0,0 1 0,0-1 0,0 1 0,0-1 0,0 0 0,-1 0 0,1-1 0,0 1 0,0 0 0,0-1 0,0 0 0,0 0 1,0 0-1,-1 0 0,1 0 0,4-3 0,-1 1-92,0 0 1,0-1-1,0 0 1,0 0-1,-1 0 0,0-1 1,0 0-1,0 0 1,0 0-1,-1-1 1,1 1-1,5-12 1,0-9-231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15395,'-12'-10'2105,"1"-2"-1305,4 6-360,4 3 1600,7 3-1191,3 3-401,8 3-1040,5 3-353,3-2 713,5 4-168,1 1-200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914 224 15339,'-6'13'223,"0"1"1,1-1-1,1 1 0,0-1 0,0 1 0,2 0 0,0 0 1,0 1-1,2-1 0,-1 0 0,2 1 0,0-1 0,1 0 1,0 0-1,1 0 0,0 0 0,8 19 0,2-4-264,-4-9-59,0 0 0,-2 0 1,7 29-1,-13-44 103,0 0 0,0 0 0,-1 0 0,1 0 0,-1 0 0,0 0 0,-1 0-1,1 0 1,-1 0 0,0 0 0,0 0 0,-1 0 0,0-1 0,1 1 0,-1 0 0,-1-1 0,1 1 0,-1-1 0,-5 7 0,7-10 9,0 0 1,1 0 0,-1 0 0,0 0-1,0 0 1,0 0 0,0 0-1,0-1 1,0 1 0,0 0-1,0-1 1,0 1 0,0 0-1,0-1 1,0 0 0,-1 1 0,1-1-1,0 0 1,0 1 0,0-1-1,-1 0 1,1 0 0,0 0-1,0 0 1,-1 0 0,1 0 0,0-1-1,0 1 1,-1 0 0,1-1-1,0 1 1,0 0 0,0-1-1,0 1 1,0-1 0,0 0 0,0 1-1,-2-3 1,0 0 5,0 0 0,1 0 0,-1 0 0,1-1 0,0 1 0,0-1 0,0 1 0,0-1 0,1 0 0,0 0 0,-2-4 0,0-8-30,0 0 0,1-1 0,1 1 0,0-1 0,1 1 0,1-1 0,1 1 0,0-1 0,1 1 0,1 0 0,9-26 0,-7 28 5,0 0 0,1 0 0,0 1 0,1 0 0,0 1 0,1-1 0,0 2 0,1-1 0,1 1 0,0 1 0,0 0 0,25-17 0,0 8 19,41-18 1,0 0 113,-54 21 44,-23 16-162,0 0 0,-1 0 1,1 0-1,0 0 0,-1 0 0,1 0 1,0 0-1,-1 0 0,1 0 0,0 0 1,-1 0-1,1 0 0,0-1 0,0 1 1,-1 0-1,1 0 0,0 0 0,-1 0 0,1 0 1,0-1-1,0 1 0,-1 0 0,1 0 1,0-1-1,0 1 0,0 0 0,-1 0 1,1-1-1,0 1 0,0 0 0,0 0 1,0-1-1,0 1 0,0 0 0,-1-1 1,1 1-1,0 0 0,0-1 0,0 1 1,0 0-1,0 0 0,0-1 0,0 1 0,0 0 1,0-1-1,1 1 0,-1 0 0,0-1 1,0 1-1,0 0 0,0 0 0,0-1 1,0 1-1,1 0 0,-1-1 0,0 1 1,0 0-1,0 0 0,1 0 0,-1-1 1,0 1-1,1 0 0,-8 0 50,0 1 0,1 0 0,-1 1 0,1-1-1,0 1 1,-1 1 0,1-1 0,0 1 0,0 0 0,1 0 0,-1 1 0,1-1-1,-1 1 1,-5 7 0,7-8-38,0 1 0,1-1 0,-1 1 0,1 0 1,0 0-1,0 0 0,0 1 0,1-1 0,-1 1 0,1-1 0,0 1 0,1 0 0,-1 0 0,1 0 0,0 0 0,0 0 0,1 0 0,-1 0 1,1 6-1,1-8-11,0 0 1,0 1-1,0-1 1,0-1 0,0 1-1,0 0 1,1 0 0,0 0-1,0-1 1,-1 1-1,1-1 1,1 1 0,-1-1-1,0 0 1,1 0-1,-1 0 1,1 0 0,-1 0-1,1 0 1,0-1 0,0 0-1,0 1 1,3 0-1,4 1-72,0 1 0,1-2-1,-1 0 1,0 0 0,19 0-1,-16-2-47,0 0-1,0-1 1,0-1-1,1 0 1,-2-1-1,1 0 1,23-10-1,-2-4-155</inkml:trace>
  <inkml:trace contextRef="#ctx0" brushRef="#br0" timeOffset="1">1 17 17676,'0'0'1248,"16"-2"-3536,4-1 2432,4-2-104,1-1-152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 17556,'-1'1'165,"0"1"0,-1 0 0,1 0 1,0 0-1,0 0 0,1 0 0,-1 0 0,0 0 1,1 0-1,-1 3 0,-1 0 60,-5 19 5,0 1 1,2 1-1,0-1 1,2 1-1,1-1 1,1 1-1,1 0 1,4 28 0,6-21-124,-10-33-102,1 1 1,-1-1 0,0 1 0,0-1-1,0 1 1,1-1 0,-1 0 0,0 1-1,1-1 1,-1 1 0,0-1 0,1 0-1,-1 1 1,0-1 0,1 0 0,-1 1-1,1-1 1,-1 0 0,1 0 0,-1 1-1,1-1 1,0 0 0,0-1 0,-1 1 0,1-1 0,-1 1-1,1-1 1,-1 1 0,1-1 0,-1 1 0,1-1 0,-1 1-1,0-1 1,1 1 0,-1-1 0,0 0 0,1 1 0,-1-1 0,0 0-1,0 1 1,0-1 0,0 0 0,0 1 0,0-2 0,4-14 75,-2 0 1,0-1 0,-1 1 0,-2-25-1,-12-67 190,12 99-277,-1 0 1,0 1 0,-1-1-1,0 1 1,-3-9 0,7 20-31,1 0 1,0 0 0,1 0 0,-1 0 0,1 0-1,-1-1 1,1 1 0,0-1 0,0 0 0,0 0 0,0 0-1,0 0 1,0 0 0,0-1 0,1 1 0,6 1 0,-3-1 16,1-1 0,-1 0 1,0-1-1,1 0 0,-1 0 0,0 0 1,1-1-1,8-2 0,-1 0 17,0-1-1,-1-1 0,1 0 0,-1-1 1,0-1-1,-1 0 0,1-1 0,13-10 1,30-36 34,-63 62-29,0 0 1,0 0-1,1 0 1,0 1 0,1-1-1,-5 13 1,-19 62-23,24-72-83,0 0 0,1 0-1,1 1 1,0-1 0,1 1-1,0 0 1,0-1 0,1 1-1,1 0 1,3 18 0,6-11 839,-10-19-732,1 1 0,-1-1 0,0 0 0,1 1-1,-1-1 1,1 1 0,0-1 0,-1 0 0,1 0 0,-1 1-1,1-1 1,-1 0 0,1 0 0,0 0 0,-1 0-1,1 0 1,-1 0 0,1 0 0,0 0 0,-1 0-1,1 0 1,-1 0 0,1 0 0,-1 0 0,1 0 0,0 0-1,-1-1 1,1 1 0,-1 0 0,1 0 0,-1-1-1,1 1 1,-1 0 0,1-1 0,0 0 0,11-11-65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21 175 13371,'1'0'116,"-1"1"1,1 0-1,-1 0 0,1 0 1,-1 0-1,0 0 0,1 0 1,-1 0-1,0 0 0,0-1 1,0 1-1,0 0 0,0 0 1,0 0-1,0 0 0,0 0 1,0 0-1,0 0 0,0 0 1,-1 2-1,-6 25 893,5-21-806,0 1-47,-2 4 2,2-1 0,-1 0 0,2 1 0,-2 13 0,3-23-132,0 0-1,0 0 1,0 0-1,0 0 1,0-1-1,1 1 1,-1 0-1,1 0 0,-1 0 1,1 0-1,-1 0 1,1 0-1,0-1 1,0 1-1,0 0 1,0-1-1,0 1 0,1 0 1,-1-1-1,0 0 1,1 1-1,-1-1 1,1 0-1,-1 0 1,1 1-1,0-1 0,-1-1 1,1 1-1,0 0 1,0 0-1,3 0 1,7 1 17,1-1 0,-1 0 1,0-1-1,0 0 0,0-1 1,0-1-1,0 0 0,23-7 1,94-39-62,-120 44 28,-3 2 5,-5 2-2,0 0 1,1-1 0,-1 1-1,0 0 1,0-1 0,0 1 0,0-1-1,0 1 1,0-1 0,0 0 0,0 1-1,0-1 1,0 0 0,1-1-1,-3 1 28,0 0 0,0 1-1,0-1 1,0 0 0,0 1-1,0-1 1,0 1-1,0 0 1,0-1 0,0 1-1,0 0 1,-1-1-1,1 1 1,0 0 0,0 0-1,0 0 1,0 0-1,-2 0 1,-6-1 150,-3-2 22,0-1-1,0 0 0,1-1 0,-1 0 0,1-1 0,0 0 1,1-1-1,0 0 0,0 0 0,-17-18 0,26 24-201,0 1 1,0-1-1,0 0 0,1 0 0,-1 0 0,0 0 0,1 0 0,-1 0 1,0 0-1,1 0 0,-1 0 0,1 0 0,0 0 0,-1 0 1,1 0-1,0 0 0,-1-2 0,2 2-16,-1 1 0,0-1 0,0 1 0,1-1 0,-1 1 0,0-1 0,1 1 0,-1-1 0,0 1 0,1-1 0,-1 1 0,1-1 0,-1 1 0,1 0 0,-1-1 0,1 1 0,-1 0 0,1 0 0,-1-1 0,1 1 0,-1 0 0,1 0 0,-1 0 0,2-1 0,5 0-165,-1 1 1,1-1 0,0 1-1,10 1 1,-13-1 28,12 1-146,20 0-1512,-1 0 0,38-6 0,-64 5 1385,0-2 0,-1 1 0,1-1 0,-1-1 0,1 1 0,-1-1-1,0-1 1,0 0 0,0 0 0,0 0 0,-1-1 0,0 0 0,12-11 0,-15 11 422,-1 1-1,0-1 1,1 0 0,-2 0 0,1 0 0,-1 0-1,0 0 1,3-8 0,-5 11 191,1-1 0,0 1 0,-1-1 0,1 1 0,-1-1 0,0 0-1,0 1 1,0-1 0,0 0 0,0 1 0,0-1 0,-1 1 0,0-1 0,1 1 0,-1-1 0,0 1 0,0-1 0,0 1 0,-3-4 0,4 6-150,0-1 0,0 1 0,-1 0 0,1-1 0,0 1 0,0 0 0,-1-1 0,1 1 0,0 0 0,-1 0 0,1-1 0,-1 1 0,1 0 0,0 0 1,-1 0-1,1-1 0,-1 1 0,1 0 0,0 0 0,-1 0 0,1 0 0,-1 0 0,1 0 0,-1 0 0,1 0 0,0 0 0,-1 0 0,1 0 0,-1 0 0,1 0 0,-1 0 0,1 1 0,0-1 0,-1 0 1,0 1-1,-12 15 715,-1 24-303,8-15-402,2 0 1,0 0-1,2 0 0,0 0 0,2 0 1,1 0-1,1 0 0,6 29 0,-7-51-58,-1 0-1,1-1 1,0 1-1,0 0 0,0-1 1,1 1-1,-1-1 1,1 1-1,-1-1 0,1 0 1,0 0-1,0 1 1,0-1-1,3 2 0,-3-3 4,-1 0-1,1 0 1,0 0-1,0 0 1,0-1-1,0 1 1,0-1-1,0 1 1,0-1-1,0 0 1,0 0-1,0 1 0,0-2 1,0 1-1,1 0 1,-1 0-1,0-1 1,0 1-1,0-1 1,3-1-1,4-2 11,1-1-1,-1 0 1,0 0-1,0-1 1,-1-1 0,0 1-1,0-1 1,0-1-1,10-13 1,1-2-37,-2-2 0,17-29 0,-35 58 6,1 1 0,0-1-1,0 1 1,0-1 0,0 1 0,1-1 0,-1 1 0,1-1 0,0 1-1,1-1 1,-1 0 0,1 0 0,4 8 0,-5-10 24,0-1 1,0 0-1,0 0 1,0 0 0,0 0-1,0 0 1,0 0-1,1 0 1,-1 0-1,0 0 1,0 0-1,1-1 1,-1 1-1,1-1 1,-1 1 0,1-1-1,-1 1 1,1-1-1,-1 0 1,1 0-1,2 0 1,0 0 30,-1-1 0,0 1 1,0-1-1,0 0 0,0 0 1,0-1-1,0 1 0,0-1 1,5-3-1,2-2 107,-1-1 1,0 0-1,0-1 1,11-13-1,-4 1 117,-2-1-1,0 0 1,-1-1 0,-2 0-1,11-28 1,-20 43-236,-3 11-42,-5 15-20,2 5 11,1 0 0,1 1 0,1-1-1,3 39 1,-1-48-20,1 0 0,1 0-1,0 0 1,1 0 0,0 0 0,1-1-1,1 1 1,12 21 0,-5-21-477,-13-14 500,0 0 0,0 0 0,0-1 0,1 1 0,-1 0 0,0 0 0,0 0 0,0-1 0,1 1 0,-1 0 0,0 0 0,0 0 0,0-1 0,0 1 0,0 0 0,0 0 0,0-1 0,0 1 0,0 0 0,1 0 0,-1-1 0,0 1 1,0 0-1,0 0 0,0-1 0,0 1 0,0 0 0,-1 0 0,1-1 0,0 1 0,0 0 0,0 0 0,0 0 0,0-1 0,0 1 0,-11-35-976,-4 9 716,-2 2 0,-1 0 0,0 1 0,-42-40 0,30 32 858,29 31-522,0-1 0,0 0 0,1 0 0,-1 0 0,0 1 0,0-1 0,1 0-1,-1 0 1,1 0 0,-1 0 0,1 0 0,-1 0 0,1 0 0,0 0 0,-1 0 0,1 0 0,0 0-1,0-2 1,0 2-18,0 0 0,1 1-1,-1-1 1,0 1 0,1-1-1,-1 1 1,0-1 0,1 1-1,-1-1 1,1 1 0,-1-1-1,1 1 1,-1 0 0,1-1-1,-1 1 1,1 0 0,-1-1-1,1 1 1,0 0 0,-1 0-1,1 0 1,-1-1 0,2 1-1,6-1 196,0 0 1,1 0-1,15 2 0,-10-1-240,59-1 202,-35 4-180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67 14067,'2'-1'148,"-1"0"0,0-1 0,0 1 0,0-1-1,0 1 1,-1-1 0,1 0 0,0 1 0,-1-1 0,1 0 0,-1 1 0,0-1 0,1 0 0,-1 0-1,0 1 1,0-1 0,0 0 0,0 0 0,0 0 0,-1 1 0,1-1 0,0 0 0,-1 1 0,1-1-1,-1 0 1,-1-2 0,0 3-42,1-1 0,-1 1-1,1-1 1,-1 1 0,0 0 0,0 0-1,1-1 1,-1 1 0,0 1 0,0-1-1,0 0 1,0 0 0,0 1-1,-1-1 1,1 1 0,0 0 0,0-1-1,0 1 1,0 0 0,0 0 0,-1 1-1,1-1 1,-2 1 0,-6 0-15,1 2 0,-1-1 0,1 1 1,0 1-1,0 0 0,0 0 0,0 1 0,1 0 1,-1 0-1,2 1 0,-15 12 0,16-13-91,1 1 1,0-1-1,0 1 1,0 0-1,0 0 0,1 1 1,0-1-1,1 1 0,0 0 1,0 0-1,0 0 1,1 0-1,-1 1 0,2-1 1,-2 15-1,2-20-1,1-1 0,0 1 0,0 0 0,0 0 0,1 0 0,-1-1 0,0 1 0,1 0 0,-1 0 0,1-1 0,-1 1 0,1 0 0,0-1 0,0 1 0,0-1 1,0 1-1,0-1 0,0 1 0,0-1 0,0 0 0,1 1 0,-1-1 0,1 0 0,-1 0 0,1 0 0,-1 0 0,1 0 0,-1 0 0,1-1 0,0 1 0,-1-1 0,1 1 0,0-1 0,0 1 0,-1-1 0,1 0 0,0 0 0,0 0 0,3 0 0,1 0 2,1-1-1,-1 0 0,1 0 0,-1 0 1,1-1-1,-1 0 0,0 0 0,0-1 1,12-6-1,0-4 20,-1 0 0,0-2 0,-1 0-1,0-1 1,-1-1 0,-1 0 0,-1 0 0,0-2 0,-2 0 0,14-28 0,-27 56-61,1 0 1,0 0-1,1 16 1,-1-10-97,1-6-54,0-1 1,0 1-1,1-1 0,0 0 0,0 0 1,6 16-1,-7-22 90,1 0 1,0 0-1,0 0 1,0 0-1,0 0 1,0-1-1,0 1 0,0 0 1,0 0-1,1-1 1,-1 1-1,1-1 1,0 1-1,-1-1 1,1 0-1,0 1 0,0-1 1,-1 0-1,1 0 1,0 0-1,0-1 1,0 1-1,0 0 0,1-1 1,-1 1-1,0-1 1,0 0-1,0 0 1,0 0-1,0 0 1,4 0-1,-1-2-38,0 1 0,0-1 0,0 1-1,0-1 1,0-1 0,0 1 0,-1-1 0,0 0 0,1 0 0,-1 0-1,5-5 1,21-24-809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81 130 9018,'1'-25'846,"0"12"-309,-1 1 0,0-1 0,-1 0 0,-1 1 1,-4-20-1,6 32-470,0-1 1,0 1-1,0 0 0,0-1 1,0 1-1,-1-1 1,1 1-1,0-1 0,0 1 1,0-1-1,-1 1 1,1 0-1,0-1 0,0 1 1,-1 0-1,1-1 1,0 1-1,-1 0 0,1-1 1,0 1-1,-1 0 1,1-1-1,-1 1 0,1 0 1,0 0-1,-1 0 0,1 0 1,-1-1-1,1 1 1,-1 0-1,1 0 0,-1 0 1,1 0-1,-1 0 1,0 0-1,0 1 45,0-1-1,-1 1 0,1 0 1,0 0-1,0-1 1,-1 1-1,1 0 1,0 0-1,0 0 0,0 1 1,-1 1-1,-3 3 211,1 1-1,0 0 0,-5 12 1,3-2-142,1 0-1,1 0 1,0 1 0,2-1-1,0 1 1,1 0-1,1 20 1,18 128 41,-9-102-200,-3-23-77,13 170-592,-19-211 642,0 0 1,0 0 0,-1 0-1,1-1 1,0 1 0,0 0-1,0 0 1,0 0 0,0 0-1,0 0 1,0 0 0,0 0-1,-1 0 1,1 0 0,0 0-1,0 0 1,0 0-1,0 0 1,0 0 0,0 0-1,0 0 1,0 0 0,-1 0-1,1 0 1,0 0 0,0 0-1,0 0 1,0 1 0,0-1-1,0 0 1,0 0 0,0 0-1,-1 0 1,1 0 0,0 0-1,0 0 1,0 0 0,0 0-1,0 0 1,0 1 0,-5-15 6,-18-157 27,21 137 72,1-1-1,7-66 1,-5 96-81,-1 0-1,1 0 0,0 0 1,0 1-1,0-1 1,1 1-1,0-1 0,-1 1 1,2-1-1,-1 1 1,0 0-1,1 0 1,0 0-1,0 0 0,0 1 1,0-1-1,1 1 1,-1 0-1,1 0 1,0 0-1,0 0 0,0 1 1,0-1-1,1 1 1,-1 0-1,8-2 1,75-18-11,-55 15-93,-1-1 1,35-14-1,-57 18 61,0 0-1,0 0 0,-1-1 1,0 0-1,0-1 1,0 0-1,-1 0 1,1-1-1,-2 0 1,1 0-1,9-13 0,-15 19 24,0-1 0,0 0-1,0 0 1,-1 0-1,1 0 1,0 0-1,-1 0 1,1 0-1,-1 0 1,1-3-1,-5-2-12,-9 9 2,8 2 16,-1 0 0,1 0 0,0 0-1,0 0 1,1 1 0,-1-1 0,1 1 0,0 0 0,0 1 0,-4 9 0,0-1 49,1-1 0,1 2 0,-6 19-1,6-10 43,1 1-1,1-1 0,1 1 1,1 0-1,1 0 0,4 38 1,1-24-71,2-1 0,2-1 0,20 57 0,-26-88-38,-2-4 11,1 1 1,0-1-1,0 1 0,0-1 1,0 0-1,0 1 1,1-1-1,2 3 0,-3-10 69,-1 0-1,1 0 0,-1 0 1,0 0-1,-1-7 0,-17-237 1038,18 243-1082,0 0-1,0 1 0,1-1 0,-1 0 1,1 1-1,1-1 0,1-5 0,-2 9-18,0 0 1,0 1-1,0 0 0,0-1 0,0 1 1,0 0-1,0-1 0,0 1 0,1 0 1,-1 0-1,0 0 0,1 0 0,-1 0 1,1 0-1,-1 1 0,1-1 0,0 0 1,-1 1-1,1-1 0,0 1 0,-1 0 1,1-1-1,0 1 0,-1 0 0,1 0 1,3 0-1,37 3-774,69 11 1,-15 0-788,-69-12 1583,-1 2-27,0-2 0,0 0 0,1-2 0,-1-1 0,0-1 0,34-7 0,40-24-755,-68 21 545,0 1-1,35-6 1,-59 17 206,1-1 0,-1 1 0,0 0-1,0 1 1,0 0 0,0 0 0,1 0 0,-2 1 0,1 1 0,0-1 0,0 1-1,-1 1 1,1-1 0,6 6 0,12 7-377,-1 2-1,31 28 1,-47-37 244,3 1 126,-1 1 1,-1 1 0,0 0-1,0 1 1,-1 0-1,-1 0 1,0 1 0,-1 0-1,-1 0 1,0 0-1,-1 1 1,0 0 0,-1 0-1,-1 1 1,0-1-1,-1 1 1,-1-1 0,-1 1-1,0 0 1,-3 22-1,2-33 87,1-1 0,-1 1 0,0-1 0,-1 1-1,1-1 1,-1 1 0,0-1 0,0 0 0,-1 0 0,1 0-1,-1 0 1,0 0 0,0-1 0,0 1 0,0-1 0,0 0-1,-1 0 1,0 0 0,0 0 0,1-1 0,-8 4-1,6-4 35,0 0 0,0-1 0,-1 1 0,1-1 0,0 0 0,-1-1 0,1 1-1,-1-1 1,1 0 0,0-1 0,-1 1 0,1-1 0,0 0 0,-1 0 0,1-1-1,0 1 1,0-1 0,-7-4 0,5 2 15,0 1-1,0-2 1,1 1-1,-1-1 1,1 0 0,0-1-1,1 1 1,-1-1-1,1 0 1,0-1-1,1 1 1,-8-14 0,8 10-47,0 0 1,0 0 0,1 0-1,0 0 1,1-1 0,0 1-1,1-1 1,0 1 0,1-12-1,0 8-63,1 0 0,1 1 0,0 0 0,1-1 0,1 1 0,0 0 1,0 0-1,1 0 0,1 1 0,0 0 0,1 0 0,0 0 0,1 1 0,0 0 0,14-14 0,-4 10-235,0 1 1,0 1-1,1 1 1,1 1-1,0 0 1,1 1-1,33-10 1,-35 12-108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2:0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14891,'0'4'486,"0"0"-1,1 0 1,-1 1-1,1-2 0,0 1 1,0 0-1,1 0 1,-1 0-1,1 0 1,4 6-1,-4-6-456,1-1 0,-1 1 0,1-1-1,0 0 1,0 0 0,0 0 0,1 0 0,-1 0 0,1-1-1,0 1 1,-1-1 0,1 0 0,0 0 0,0-1 0,0 1-1,1-1 1,-1 0 0,0 0 0,0 0 0,1-1 0,-1 1-1,1-1 1,-1 0 0,0 0 0,1-1 0,-1 1 0,0-1-1,7-2 1,1-3-28,-1 1 0,1-2 0,-2 0 0,1 0 0,-1 0-1,0-2 1,-1 1 0,14-16 0,-28 35-166,0 0 0,1 1 0,1-1 0,0 1 0,1-1 0,-2 15 0,4-26 155,0 1-1,0-1 0,0 1 0,0-1 1,0 1-1,0 0 0,0-1 0,0 1 1,0-1-1,0 1 0,1-1 0,-1 1 1,0-1-1,0 1 0,0-1 0,1 1 1,-1-1-1,0 0 0,0 1 1,1-1-1,-1 1 0,1-1 0,-1 0 1,0 1-1,1-1 0,-1 0 0,1 1 1,-1-1-1,1 0 0,-1 1 0,1-1 1,-1 0-1,1 0 0,-1 0 0,1 0 1,-1 0-1,1 1 0,-1-1 1,1 0-1,12-11-244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51 18220,'1'1'102,"0"0"0,0 0 0,0 0 0,0 0 0,-1 0 0,1 0 0,0 0 0,0 0 0,-1 0-1,1 0 1,-1 0 0,1 1 0,-1-1 0,0 0 0,1 0 0,-1 1 0,0-1 0,0 0 0,0 1 0,0 1 0,-4 30 128,1-22 170,-2 45-581,1 90 0,3-36-1365,1-104 1295,-1 0 1,1 0-1,-1 0 1,0 0-1,-1 0 1,-3 9-1,5-14 177,-1 0 0,1 0 1,-1 0-1,1-1 0,-1 1 0,1 0 1,-1 0-1,1-1 0,-1 1 0,0-1 1,1 1-1,-1 0 0,0-1 0,0 1 1,0-1-1,1 1 0,-1-1 0,0 0 1,0 1-1,-1-1 0,1 0-22,-1 0 1,1 0-1,-1 0 0,1 0 1,-1-1-1,1 1 0,-1-1 1,1 1-1,0-1 0,-1 1 0,1-1 1,0 0-1,-1 0 0,1 0 1,0 1-1,0-1 0,-2-2 1,-10-10-548,-1-1 1,1 0 0,-21-31-1,-26-54 475,56 93 180,-7-13 103,-39-74 1454,46 83-1112,0 0 0,0 0 0,1 0 0,0-1 0,1 1 1,0-1-1,0-14 0,2 22-308,0 0 1,0 0-1,0 0 1,1 1-1,-1-1 1,1 0 0,0 0-1,0 1 1,0-1-1,0 1 1,0-1-1,1 1 1,-1-1-1,1 1 1,0 0-1,-1-1 1,1 1-1,3-2 1,-1 1 13,0 0 1,1 0-1,-1 0 1,1 1-1,0-1 0,0 1 1,0 0-1,10-2 1,4 0-5,0 2 0,0 0 0,0 1 1,24 2-1,-15 0-188,0 2 0,53 12 0,-69-12 3,-1 1 1,1 0-1,0 0 1,-1 2-1,0-1 1,0 1 0,-1 1-1,0 0 1,11 9-1,-18-13 24,0 0-1,0 1 0,0-1 1,-1 0-1,0 1 0,1 0 1,-1-1-1,-1 1 0,1 0 1,0 0-1,-1 0 0,0 0 1,1 6-1,-1-3 16,-1 0 0,1 1 0,-2-1 0,1 1 0,-1-1 0,0 0 0,-2 8 0,-2 4 104,-2 0 0,0 0 0,-1-1-1,-19 31 1,20-37 37,-1 0 1,-1 0-1,0-1 1,0 0-1,-1 0 1,-1-1-1,0-1 1,-21 15-1,28-21-172,-1 0-1,0 0 1,0-1 0,1 0 0,-1 0-1,-1 0 1,1-1 0,0 1-1,0-1 1,-1-1 0,1 1 0,0-1-1,-1 1 1,1-2 0,-1 1-1,1-1 1,0 1 0,-1-1 0,1-1-1,0 1 1,0-1 0,0 0-1,0 0 1,0-1 0,0 1 0,-5-5-1,4 3-41,1-1 0,0 1 0,0-1 0,1 0-1,0-1 1,0 1 0,0-1 0,-3-6 0,-6-18-340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19196,'0'5'1496,"1"6"-1352,-1 9-104,0 3 425,0 10-569,2 4-64,1 6-25,-1 2-47,1 1-24,0-3-72,0-6-480,-2-6 600,-1-12 0,0-18 0</inkml:trace>
  <inkml:trace contextRef="#ctx0" brushRef="#br0" timeOffset="1">8 111 16548,'-8'-5'1888,"10"5"-1144,2 0-344,8 2 1801,2-2-1209,7 0-872,5 0-360,4 0-624,5-2-241,-4 0 825,2-3-224,-5-3-184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14851,'-11'-1'431,"-1"2"-1,1 0 0,-1 0 1,1 1-1,0 1 0,0-1 1,-18 8-1,27-9-430,-1 0 0,0 1 0,1-1 0,-1 1 1,1-1-1,-1 1 0,1 0 0,0 0 0,0 0 0,0 0 0,0 0 0,0 1 0,0-1 0,1 0 0,-1 1 1,1 0-1,0-1 0,0 1 0,0 0 0,0-1 0,0 1 0,0 0 0,1 0 0,-1 0 0,1 0 0,0 0 1,0 0-1,0 0 0,0-1 0,0 1 0,1 0 0,-1 0 0,1 0 0,1 4 0,-1-4-29,0 0-1,0 0 1,1 0-1,-1 0 1,1 0-1,-1 0 0,1 0 1,0 0-1,0-1 1,0 1-1,0-1 1,1 0-1,-1 1 1,0-1-1,1 0 1,0 0-1,0-1 1,-1 1-1,1 0 0,4 1 1,-2-2 0,-1 0 0,1 0 0,0 0 1,-1-1-1,1 1 0,0-1 0,0 0 0,0-1 0,-1 1 1,1-1-1,0 0 0,8-3 0,-6 2 71,-1 0 0,1-1 0,-1 0-1,0-1 1,0 1 0,-1-1 0,1 0 0,-1-1-1,6-5 1,-8 7 76,0 0-1,0 0 0,0-1 0,-1 1 0,0-1 1,1 0-1,-1 0 0,-1 0 0,1 0 1,0 0-1,-1 0 0,0 0 0,0-1 1,0-6-1,-1 10-71,1 0 0,-1 0 0,-1 0 0,1-1 1,0 1-1,0 0 0,0 0 0,-1-1 0,1 1 0,0 0 1,-1 0-1,1 0 0,-1 0 0,0 0 0,1-1 0,-1 1 0,0 0 1,0 0-1,1 1 0,-1-1 0,0 0 0,-2-1 0,1 0 4,-1 1-1,1 0 0,-1 0 0,1 0 0,-1 0 1,1 1-1,-1-1 0,0 1 0,1-1 0,-4 1 0,-4 0-42,1 1 0,0-1 0,-1 2 0,1-1 0,-10 4 0,5-1-329,1 1 1,-15 8-1,25-12 226,-1 1-1,1 0 1,0 0 0,0 0 0,0 0-1,0 0 1,1 1 0,-1-1 0,1 1 0,-1 0-1,1 0 1,0 0 0,-4 6 0,4 5-351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15435,'10'13'2189,"-2"-6"-1809,-1 0 0,1 0 1,0-1-1,0 0 0,10 4 1,-17-9-355,-1 0 0,1-1 0,0 1 1,0 0-1,-1 0 0,1 0 0,-1 0 0,1 0 1,-1 0-1,1 0 0,-1 0 0,1 0 1,-1 0-1,0 0 0,0 0 0,1 0 1,-1 2-1,0 24 95,1-9-49,5 19-100,2 0 0,25 69 0,1 0-48,-32-97 92,0 1 0,-1-1-1,1 0 1,-2 1 0,1-1 0,-1 1-1,-1 0 1,0-1 0,-4 19 0,4-25 44,0-1-1,0 1 1,0 0 0,0 0 0,-1 0 0,1-1 0,-1 1 0,0-1 0,1 1 0,-1-1-1,-1 0 1,1 1 0,0-1 0,0 0 0,-1 0 0,1-1 0,-1 1 0,1 0 0,-1-1 0,0 0-1,0 0 1,0 0 0,0 0 0,0 0 0,0 0 0,0-1 0,0 1 0,0-1 0,0 0-1,0 0 1,0 0 0,0 0 0,0-1 0,-4 0 0,1 0 47,0-1-1,-1 1 1,1-1 0,0-1-1,0 1 1,1-1 0,-1 0 0,1 0-1,-1-1 1,1 1 0,0-1-1,0 0 1,1-1 0,-1 1 0,1-1-1,0 0 1,0 0 0,0 0 0,1-1-1,0 1 1,0-1 0,0 0-1,1 0 1,0 0 0,-3-10 0,4 10-162,0 0 0,0 0 0,1 0 0,0-1 1,0 1-1,0 0 0,1 0 0,-1 0 0,2-1 1,-1 1-1,1 0 0,0 0 0,0 1 0,0-1 0,1 0 1,6-10-1,0 5-303,0 0 0,1 1-1,0 1 1,0-1 0,1 1 0,0 1 0,1 0 0,21-11 0,4 0-355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19196,'5'0'1408,"-2"8"-1144,-1 5-120,0 10 473,-1 1-241,2 7-256,0 2-72,0 1-176,-2 0-128,2-4-360,-1-4-185,-1-9 585,-1-7-136,-6-10-128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17516,'2'-5'210,"-1"0"-1,2 0 1,-1 0 0,0 0 0,1 0 0,0 1 0,0-1 0,1 1-1,-1 0 1,1 0 0,0 0 0,0 0 0,0 1 0,0-1-1,1 1 1,-1 0 0,1 1 0,0-1 0,9-3 0,7-2 224,0 1 0,1 1 0,30-4 0,-24 5-281,0 1 0,40 1 0,-58 3-178,1 0-1,-1 1 1,1 0 0,-1 1 0,1 1 0,-1-1-1,0 1 1,0 1 0,15 8 0,-22-11 12,-1 0 1,0 0-1,0 1 1,0-1-1,0 1 1,0 0-1,0 0 1,-1-1-1,1 1 0,0 0 1,-1 0-1,0 1 1,1-1-1,-1 0 1,0 0-1,0 1 1,0-1-1,0 0 1,0 4-1,-1-3 4,0 0 0,0 0 0,0 0 0,-1 0 0,1-1 0,-1 1 1,1 0-1,-1 0 0,0 0 0,0-1 0,-1 1 0,1 0 0,0-1 0,-1 1 0,1-1 0,-4 4 0,-5 5 13,0-1 0,0 0 0,-1-1 0,0 0 1,0-1-1,-1 0 0,0-1 0,-1 0 0,-13 5 0,5-4-216,1 0-1,-2-2 1,1 0-1,-1-2 1,-22 3-1,21-6-9,6 0-90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1097 17700,'61'-12'2074,"73"-26"0,15-3-928,-44 21-1197,131-8-1,111 13-1520,-270 12 1229,49-4-260,0-5 0,137-32 0,-229 35-61,-23 7 149</inkml:trace>
  <inkml:trace contextRef="#ctx0" brushRef="#br0" timeOffset="0.49">1677 0 13963,'-3'12'1344,"3"17"-808,0 2-216,2 14 1265,-1 6-921,2 14-256,0 5-24,4 9-32,-1 1-48,0 5-160,-1-1-136,0-2-392,-4-2-208,0-7 480,2-7-136,3-11-112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17372,'-5'-6'1520,"2"2"-1080,1 2-216,2 12 800,2 6-463,3 9-345,0 2-136,1 6-168,1 1-64,-1 3-73,-2 1-95,-2-3-400,-2-2-192,-5-10 656,0-5-104,-4-16-56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16852,'1'-4'181,"-1"1"0,1-1 0,-1 0 0,1 0 1,0 1-1,0-1 0,1 1 0,-1-1 0,1 1 1,0 0-1,0-1 0,0 1 0,0 0 1,1 0-1,-1 0 0,1 1 0,4-5 0,5-3 300,1 1 0,26-15-1,-26 16-172,12-6-131,2 1 0,-1 1 0,46-14 0,-60 22-182,0 1-1,1 0 0,-1 1 1,1 0-1,-1 1 0,1 1 1,0 0-1,-1 1 0,1 0 0,23 5 1,-33-5 0,0 0 0,0 0 0,0 1 0,1-1 0,-1 1 0,-1 0 0,1-1 0,0 1 1,0 0-1,-1 1 0,1-1 0,-1 0 0,1 1 0,-1 0 0,0-1 0,0 1 0,0 0 0,-1 0 0,1 0 0,-1 0 1,1 0-1,0 4 0,-1-2 1,0 0 0,-1 0 0,1 0 1,-1 0-1,0 0 0,-1 0 0,1 0 1,-1 0-1,0 0 0,0-1 0,0 1 1,-1 0-1,0 0 0,0-1 0,-3 5 0,-4 6-81,0-1-1,-2 0 0,0-1 1,0 0-1,-1-1 0,-1 0 0,0-1 1,-1 0-1,0-1 0,0-1 0,-1 0 1,0-1-1,-29 11 0,39-17-447,12-2 175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16980,'3'0'1800,"2"4"-1288,-5 12-280,-1 3 1361,-3 5-1121,-1 2-176,0 10-240,-1 1-96,0 2-136,-3-5-64,4-5-273,-1-5-223,2-11 536,-5-6-168,2-8-24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16468,'20'-19'339,"1"2"1,0 0-1,1 1 1,1 1 0,0 2-1,1 0 1,1 1 0,0 2-1,0 0 1,1 2-1,0 0 1,0 2 0,1 1-1,28-1 1,-49 5-328,0 1 0,0 0 0,-1 0 0,1 0 0,0 1 0,0 0 0,-1 0 0,1 1 0,-1-1 0,1 1 0,5 3 0,-8-3-11,-1 0 0,1 0 0,-1 0-1,0 0 1,1 0 0,-1 0 0,0 1 0,0-1 0,-1 1 0,1-1 0,-1 1-1,1 0 1,-1 0 0,0-1 0,0 1 0,0 0 0,0 0 0,0 0-1,-1 0 1,1 0 0,-1 0 0,0 6 0,-1 2 37,0 0 1,0 1-1,-1-1 0,0 0 1,-1-1-1,-1 1 0,1 0 0,-2-1 1,1 0-1,-1 0 0,-1 0 1,0 0-1,-1-1 0,1 0 1,-2-1-1,-14 15 0,13-14 52,0-1-1,-1 0 0,-1 0 0,0-1 0,1-1 1,-2 1-1,1-2 0,-1 0 0,0 0 1,0-1-1,0 0 0,-1-1 0,0-1 1,-19 2-1,30-4-138,0 0 0,-1 0 0,1 0 0,0 0 0,0-1 0,0 1 0,0-1 0,0 1 0,0-1 1,0 0-1,0 0 0,0 0 0,0 0 0,-2-1 0,4 1 30,-1 1 0,1-1 0,-1 1 0,1-1 0,0 0 0,-1 0 0,1 1 0,0-1 0,-1 0 0,1 1 0,0-1 0,0 0 0,0 0 0,0 1 0,0-1 0,0 0 0,0 0 0,0 0 0,0 1 0,0-1 0,0 0 0,0 0 0,1 1 0,-1-1 0,0 0 0,0 0 0,1 1 0,-1-1 0,1 0 0,-1 1 0,0-1 0,1 1 0,-1-1 0,1 0 0,0 1 0,-1-1 0,1 1 0,-1-1 0,1 1 0,1-1 0,15-14-347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19636,'-3'-5'2209,"-2"0"-1569,3-1-320,-1 0 1520,3 0-1608,3 5-296,0 2-488,1 5-376,-1 4-544,0 0 1024,-1 3-321,0 2-223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17476,'-3'11'1944,"2"-8"-1088,1 0 961,1-2-745,2-1-768,3 0-752,2-5 472,2-5-176,2-5-264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16315,'-7'2'215,"1"-1"-1,0 1 0,-1 0 1,1 0-1,0 1 0,0 0 0,0 0 1,0 0-1,1 1 0,-1 0 1,1 0-1,0 0 0,0 1 0,0-1 1,-4 8-1,5-8-212,0 0 0,1 1 0,0-1 0,0 1 0,0 0 0,0 0 0,1 0 0,0 0 0,0 0 0,0 1 0,1-1 0,0 0 0,0 1 0,0 0 0,1-1 0,-1 1 0,1-1 0,1 8 0,1-10-42,-1 1 1,0 0 0,1-1-1,0 1 1,0-1 0,0 1 0,1-1-1,-1 0 1,1 0 0,-1 0 0,1 0-1,0 0 1,0-1 0,0 1-1,1-1 1,-1 0 0,1 0 0,-1 0-1,1-1 1,-1 1 0,5 0-1,-3 0 7,-1 0-1,1-1 0,-1 0 0,1 0 0,0 0 1,-1-1-1,1 0 0,0 0 0,-1 0 1,1 0-1,0-1 0,0 0 0,-1 1 0,1-2 1,-1 1-1,1-1 0,4-1 0,-3-2 65,0 1-1,-1 0 1,1-1-1,-1 0 1,0-1-1,0 1 1,-1-1-1,1 0 1,-1 0-1,4-8 1,-6 10 72,0 0 0,0 0 0,-1 0 0,1 0 1,-1 0-1,0 0 0,0-1 0,0 1 0,-1 0 0,1-1 0,-1 1 1,0-1-1,0 1 0,-1 0 0,1-1 0,-1 1 0,0 0 0,-2-5 0,3 8-65,-1 0-1,1 0 0,-1 0 0,1 0 0,-1 0 0,0 0 1,1 0-1,-1 0 0,0 0 0,1 0 0,-1 1 0,0-1 1,0 0-1,0 1 0,0-1 0,0 1 0,0-1 0,0 1 1,0-1-1,0 1 0,0-1 0,0 1 0,0 0 0,0 0 1,-2-1-1,0 2-43,1-1 1,-1 0 0,0 1-1,1 0 1,-1-1-1,0 1 1,1 0 0,-1 0-1,1 0 1,-3 3 0,-5 2-540,1 1 1,-1 0 0,-14 16 0,22-21 440,0 1 1,0-1-1,0 0 0,0 1 1,1-1-1,-1 1 1,1 0-1,-2 3 1,0 7-512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16412,'15'-9'349,"1"0"0,0 1 0,0 0 0,1 2 0,0 0 0,0 0 0,0 2 0,1 0 0,34-2 0,-51 5-339,0 1 1,-1 0 0,1 0 0,-1 0 0,1 0-1,-1 0 1,1 0 0,0 0 0,-1 0 0,1 0-1,-1 0 1,1 0 0,0 0 0,-1 0-1,1 1 1,-1-1 0,1 0 0,-1 0 0,1 1-1,-1-1 1,1 0 0,-1 1 0,1-1 0,-1 0-1,1 1 1,-1 0-1,0 0 1,0-1-1,0 1 0,0-1 0,0 1 1,0 0-1,0-1 0,-1 1 0,1 0 1,0-1-1,0 1 0,-1-1 0,1 1 1,0-1-1,-1 1 0,1-1 0,0 1 1,-2 0-1,-30 30 253,24-25-175,-10 11 75,-6 4 145,-29 34 0,48-49-263,0 0 0,0 0 1,1 1-1,-1 0 1,2 0-1,-1 0 0,1 1 1,0-1-1,0 1 1,-2 15-1,4-21-66,1 0 0,0 1 0,0-1-1,0 0 1,0 1 0,0-1 0,0 1 0,1-1-1,-1 0 1,1 1 0,0-1 0,0 0 0,0 0 0,0 1-1,0-1 1,0 0 0,0 0 0,1 0 0,-1 0 0,1-1-1,-1 1 1,1 0 0,0 0 0,0-1 0,0 1-1,0-1 1,0 0 0,0 0 0,0 0 0,0 0 0,0 0-1,0 0 1,4 1 0,5 0-153,0 0 1,-1 0-1,1-1 1,0 0-1,0-1 1,12-1-1,16-3-213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 13371,'-3'-1'202,"-1"0"1,1 0-1,-1 0 1,1 1-1,-1-1 1,1 1-1,-1 0 1,1 0-1,-1 1 1,1-1 0,-1 1-1,1-1 1,-1 1-1,1 0 1,-1 0-1,1 1 1,0-1-1,0 1 1,0-1-1,0 1 1,0 0-1,0 0 1,-4 4-1,-2 2-4,-1 1-1,2 0 1,-1 0-1,1 1 1,-9 15-1,13-20-190,1 0-1,1 0 0,-1 0 1,1 1-1,0 0 0,0-1 1,1 1-1,-2 9 0,3-13 7,0-1-1,0 1 0,0 0 1,0 0-1,0-1 0,0 1 0,0 0 1,1-1-1,-1 1 0,0 0 0,1-1 1,0 1-1,-1-1 0,1 1 1,0-1-1,0 1 0,0-1 0,0 1 1,0-1-1,0 0 0,0 1 0,0-1 1,1 0-1,-1 0 0,0 0 1,1 0-1,-1 0 0,1 0 0,-1-1 1,1 1-1,-1 0 0,1-1 0,0 1 1,1 0-1,4-1 66,-1 1 0,1 0 0,0-1 0,0-1-1,-1 1 1,1-1 0,-1 0 0,1 0 0,0-1 0,-1 0 0,0 0 0,1 0 0,-1-1 0,0 0 0,0 0 0,-1-1-1,1 0 1,5-4 0,-5 3 41,1 0-1,-1-1 1,-1 1-1,1-1 0,-1 0 1,0-1-1,0 1 1,-1-1-1,0 0 1,0 0-1,-1 0 0,0-1 1,0 1-1,3-14 1,-5 19-91,-1 0-1,1 0 1,-1 0 0,0 0 0,0 0 0,1 0 0,-1 0 0,-1 0 0,1 0 0,0 0 0,0 0 0,-1 0 0,1 0 0,-1 0-1,0 1 1,1-1 0,-1 0 0,0 0 0,0 0 0,0 1 0,0-1 0,0 1 0,-1-1 0,1 1 0,0-1 0,-1 1-1,1 0 1,-1-1 0,0 1 0,1 0 0,-1 0 0,-2-1 0,1 2-43,0-1 0,-1 0 0,1 1 0,0 0 1,-1 0-1,1 0 0,-1 0 0,1 1 0,0-1 0,-1 1 0,1 0 1,0 0-1,0 0 0,0 0 0,-1 0 0,1 1 0,0 0 0,-2 2 0,-3 1-341,1 0 0,1 1-1,-1 0 1,-9 11 0,14-15 205,0 1 1,0-1-1,1 1 0,-1 0 1,1-1-1,0 1 1,-2 5-1,2-7 109,1 0-1,0 0 0,0 0 1,0 0-1,0 0 1,0 0-1,0 0 1,0 0-1,0 0 1,0 0-1,1 0 1,-1 0-1,0 0 0,0 0 1,1-1-1,-1 1 1,1 0-1,-1 0 1,1 0-1,-1 0 1,1-1-1,-1 1 0,2 1 1,12 7-777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16692,'-10'3'326,"-1"1"1,0 1 0,1 0 0,0 0 0,0 1 0,1 1 0,-1-1 0,1 1 0,1 1 0,-1 0 0,2 0 0,-1 1 0,-8 12 0,15-20-320,0 1 1,0-1 0,0 0-1,0 1 1,0-1 0,0 1 0,1-1-1,-1 1 1,1-1 0,-1 1 0,1-1-1,-1 1 1,1 0 0,0-1 0,0 1-1,0 0 1,0-1 0,0 1 0,0-1-1,1 1 1,-1 0 0,0-1-1,1 1 1,-1-1 0,1 1 0,0-1-1,-1 1 1,1-1 0,0 1 0,0-1-1,0 0 1,0 1 0,0-1 0,0 0-1,0 0 1,1 0 0,-1 0 0,0 0-1,1 0 1,-1 0 0,0 0-1,1-1 1,-1 1 0,1 0 0,0-1-1,-1 1 1,4 0 0,4 1-5,0 0 0,0-1 1,0 0-1,1 0 0,-1-1 0,1 0 1,8-1-1,-11 0 27,0 0 0,-1-1-1,1 0 1,-1 0 0,1 0 0,-1-1-1,0 0 1,0 0 0,9-7 0,-13 9-41,-1 0 1,0-1-1,1 1 0,-1 0 1,0-1-1,0 1 0,0-1 1,0 1-1,0-1 1,0 1-1,0-1 0,0 0 1,-1 0-1,1 1 0,-1-1 1,1-2-1,-1 1-44,0 1 0,0 0-1,-1 0 1,1 0 0,-1 0-1,1 0 1,-1 0 0,0 0-1,1 1 1,-1-1 0,0 0 0,0 0-1,-1 0 1,1 1 0,0-1-1,-1 1 1,1-1 0,-2-1-1,-1-1-56,-1 0 0,1 1 0,-1-1-1,0 1 1,0 0 0,0 0 0,0 0-1,-1 1 1,1 0 0,-1 0 0,-7-2-1,-14-1-468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 16291,'-1'-2'313,"1"0"-1,-1 1 1,0-1-1,-1 0 1,1 0-1,0 0 1,0 1-1,-1-1 1,1 1-1,-1-1 1,1 1-1,-1-1 1,0 1-1,1 0 1,-1 0-1,0 0 1,0 0-1,0 0 1,0 0-1,-4 0 1,4 1-181,-1 0 1,1 0-1,0 0 0,-1 0 1,1 1-1,-1-1 0,1 1 1,0-1-1,-1 1 0,1 0 1,0 0-1,0 0 0,-1 1 1,1-1-1,-2 2 0,-2 2-140,0 0 0,1 0 0,0 0 0,0 0-1,1 1 1,-1 0 0,1 0 0,1 0 0,-1 0 0,1 1-1,-3 8 1,5-12-6,0 0-1,0 0 0,0 0 0,1 0 0,0 0 0,0 0 1,-1 0-1,2 1 0,-1-1 0,0 0 0,1 0 1,-1 0-1,1 0 0,0 0 0,0 0 0,0 0 0,0-1 1,4 6-1,-4-6 7,1 0 0,-1-1 1,1 1-1,0-1 0,-1 1 0,1-1 1,0 0-1,0 0 0,0 0 0,0 0 1,0 0-1,0 0 0,0 0 0,1-1 1,-1 1-1,0-1 0,0 0 0,0 1 1,1-1-1,-1 0 0,0 0 0,0-1 1,0 1-1,1 0 0,-1-1 0,4-1 1,-2 1 9,1-1 1,-1 0-1,1 0 1,-1 0-1,0-1 1,1 1-1,-2-1 1,1 0-1,0 0 1,0-1 0,-1 1-1,0-1 1,5-6-1,-6 7-13,1 0-1,-2-1 1,1 1-1,0 0 1,-1-1-1,1 1 1,-1-1-1,0 0 1,0 1-1,0-1 1,-1 0-1,0 0 1,1 1-1,-1-1 1,0 0-1,-1 0 1,1 1-1,-2-6 1,2 8-17,0 0 1,-1 0 0,1 0-1,0 0 1,-1 0 0,0 0-1,1 0 1,-1 0 0,1 0-1,-1 0 1,0 0 0,0 0-1,1 0 1,-1 1-1,0-1 1,0 0 0,0 0-1,0 1 1,0-1 0,0 1-1,0-1 1,0 1 0,0-1-1,0 1 1,0 0 0,-1 0-1,1-1 1,0 1-1,0 0 1,0 0 0,0 0-1,-1 0 1,1 0 0,0 0-1,0 1 1,0-1 0,0 0-1,0 1 1,0-1-1,0 0 1,0 1 0,0-1-1,0 1 1,0 0 0,0-1-1,0 1 1,0 0 0,0-1-1,0 1 1,0 0 0,1 0-1,-1 0 1,0 0-1,1 0 1,-1 0 0,1 0-1,-1 0 1,1 0 0,-1 0-1,1 0 1,0 0 0,-1 0-1,1 1 1,0-1 0,0 2-1,1 14-265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 17412,'-1'0'90,"0"-1"1,0 1 0,0 0-1,0 0 1,0 0 0,0-1-1,1 1 1,-1 0-1,0 0 1,0 0 0,0 0-1,0 1 1,0-1 0,0 0-1,0 0 1,0 1 0,0-1-1,0 0 1,-1 1-1,-20 7 134,15-4-31,0-1 0,1 1 0,-1 0 0,1 1 0,0-1 0,-7 8 0,10-9-171,0-1-1,0 1 1,1 0-1,0 0 1,-1 1 0,1-1-1,0 0 1,0 1 0,1-1-1,-1 1 1,1-1 0,0 1-1,-2 8 1,3-11-16,0 1 1,0-1-1,1 1 0,-1 0 1,0-1-1,1 1 1,-1-1-1,1 1 0,0-1 1,-1 1-1,1-1 1,0 1-1,0-1 0,0 0 1,0 1-1,0-1 1,0 0-1,0 0 0,0 0 1,0 0-1,1 0 1,-1 0-1,1 0 0,-1 0 1,0-1-1,1 1 0,-1 0 1,1-1-1,-1 1 1,3 0-1,5 1 29,0 0 0,0 0 0,0-1 0,9 0 0,0 0 40,-1-1-1,0-1 1,1-1-1,24-5 0,-35 5 5,0 0 1,0 0-1,0 0 0,0-1 0,0 0 0,0 0 0,-1-1 0,1 0 0,-1 0 0,0-1 0,-1 1 0,11-11 1,-15 14-58,-1 0 1,1 0 0,0 0 0,-1 0 0,1 0 0,0 0 0,-1 0 0,1 0 0,-1 0 0,0 0 0,1 0 0,-1 0 0,0 0 0,0 0 0,0-1-1,1 1 1,-1 0 0,0 0 0,-1 0 0,1 0 0,0 0 0,0-1 0,0 1 0,-1 0 0,0-2 0,0 1 14,0 0 0,-1 0 0,0 0 0,1 1-1,-1-1 1,0 0 0,0 0 0,0 1 0,0-1 0,0 1 0,-3-2 0,-6-2 38,1 0 0,-1 1 0,0 1 0,-13-3 1,3 1-386,0 2 0,0 1 0,-41 0 1,50 2 65,0 1 1,0 1-1,0 0 1,0 0-1,1 2 1,-1-1-1,1 1 1,-15 8-1,0 5-444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19564,'0'3'1561,"6"1"-1233,0-1-128,1-1 528,3-1-496,3-4-2705,-2 0 2321,-1-4-328,0 0-232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18436,'10'12'1200,"-10"8"-1016,0 7-104,0 2 296,3 1-304,-2 1-376,2-2-192,0-6-360,-2-5-456,-1-8 952,0-1-240,-8-5-281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17324,'0'-12'-2721,"10"0"4489,15 1-1031,5-1-345,14 5-144,5 0 696,7-2-976,3 2 280,-1 0-168,-2 1-80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14987,'16'-1'1278,"0"0"-1,0 1 1,20 2-1,-31-2-1170,-1 1-1,0-1 1,1 1-1,-1 0 1,0 0-1,0 1 1,1-1-1,-1 1 1,0 0-1,-1 0 1,1 0-1,0 1 0,0-1 1,-1 1-1,0 0 1,5 5-1,-7-7-96,0 1-1,0 0 0,-1-1 0,1 1 0,-1 0 0,1-1 0,-1 1 1,1 0-1,-1 0 0,0 0 0,0-1 0,0 1 0,0 0 1,0 0-1,0 0 0,-1-1 0,1 1 0,0 0 0,-1 0 1,0-1-1,1 1 0,-1 0 0,0-1 0,0 1 0,0-1 1,0 1-1,-1 1 0,-5 5 18,1 0 0,-2 0 0,-11 10 0,11-10 18,-2 0-9,8-8-34,1 1-1,-1 0 1,1 0-1,-1 0 0,1 0 1,0 0-1,0 0 0,-1 0 1,1 1-1,0-1 1,0 0-1,0 1 0,0-1 1,-1 3-1,3-2-10,1-1-1,-1 0 1,1 0-1,-1 0 1,1 0-1,-1 0 1,1 0-1,-1-1 1,1 1-1,0 0 1,-1-1-1,1 1 1,0-1 0,0 0-1,-1 1 1,4-1-1,2 1-46,13 5-179,0 0 1,23 11-1,-36-14 160,-1 0 1,1 1-1,-1 0 1,0 0-1,0 0 0,0 1 1,-1 0-1,0 0 1,9 11-1,-13-15 68,1 1-1,-1 0 1,0 0 0,0-1-1,0 1 1,0 0 0,-1 0 0,1 0-1,-1 0 1,1 0 0,-1 0-1,1 0 1,-1 1 0,0-1-1,0 0 1,0 0 0,0 0-1,-1 0 1,1 0 0,-1 4-1,-1-3 57,1-1 0,-1 1 0,0 0-1,1-1 1,-1 1 0,0-1 0,-1 0 0,1 0-1,0 0 1,0 0 0,-1 0 0,-4 2-1,-6 3 398,-1-1 0,0 0 0,0-1 0,-22 4 0,-37 3 1073,73-12-1554,0 0-1,0 0 1,0 0-1,0 0 1,0-1-1,0 1 1,0 0-1,0 0 1,0 0-1,0 0 1,0 0-1,0 0 1,0 0 0,0-1-1,0 1 1,0 0-1,0 0 1,0 0-1,0 0 1,0 0-1,0 0 1,0-1-1,0 1 1,0 0-1,0 0 1,0 0-1,0 0 1,-1 0 0,1 0-1,0 0 1,0 0-1,0-1 1,0 1-1,0 0 1,0 0-1,0 0 1,0 0-1,-1 0 1,1 0-1,0 0 1,0 0 0,0 0-1,0 0 1,0 0-1,0 0 1,0 0-1,-1 0 1,1 0-1,0 0 1,0 0-1,0 0 1,0 0-1,0 0 1,0 0-1,-1 0 1,1 0 0,0 0-1,0 0 1,0 0-1,8-7-618,4 4-23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44 14963,'12'-13'1477,"-8"9"-725,-1 1-1,1-1 1,-1 1 0,1-1 0,5-2 0,-7 5-593,1 0 0,-1 0 0,0 0 0,0 1 0,0-1 0,1 1 0,-1-1 0,0 1 0,0 0 0,1 0 0,-1 0 0,0 0-1,1 0 1,-1 0 0,3 1 0,-2 0-144,1 0 0,-1-1 0,1 1-1,-1 1 1,1-1 0,-1 0-1,1 1 1,-1 0 0,3 2 0,-5-4-17,0 1 1,-1 0-1,1 0 1,-1 0-1,1 0 1,-1 0-1,1-1 1,-1 1-1,1 0 1,-1 0 0,0 0-1,1 0 1,-1 0-1,0 0 1,0 1-1,0-1 1,0 0-1,0 0 1,0 0-1,0 0 1,0 0-1,-1 0 1,1 0-1,0 0 1,0 0 0,-1 0-1,1 0 1,-1 0-1,1 0 1,-1 0-1,1-1 1,-1 1-1,0 0 1,-1 1-1,-15 22 50,-31 30-1,36-41 0,0-1 0,1 2 0,0-1 0,1 1-1,1 1 1,0 0 0,-13 31 0,21-44-41,0 0 1,1 0 0,-1 0-1,1 0 1,0 0-1,-1 0 1,1 1-1,0-1 1,0 0 0,0 0-1,1 0 1,-1 0-1,0 0 1,1 1-1,0-1 1,-1 0 0,1 0-1,0 0 1,0 0-1,2 3 1,-1-3-37,1 1 1,-1-1 0,1 0-1,-1 0 1,1 0 0,0 0 0,0 0-1,-1-1 1,1 1 0,1-1-1,-1 0 1,4 1 0,6 1-319,1 0 1,0-1 0,0-1 0,1 0 0,17-2 0,-18 0 162,1 0-1,-1-1 1,0-1-1,18-5 1,12-11-434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15571,'-18'11'441,"1"0"0,0 1 0,1 1 0,0 1 0,1 0-1,-26 31 1,36-39-452,0 1 0,1-1 0,-1 1 0,1 0 0,1 1 1,-6 13-1,9-20 11,-1 1 0,1-1 0,-1 1 0,1-1 1,0 1-1,0-1 0,-1 1 0,1-1 1,0 1-1,1-1 0,-1 1 0,0-1 1,0 1-1,1-1 0,-1 1 0,0-1 0,1 1 1,0-1-1,-1 0 0,1 1 0,0-1 1,0 0-1,0 1 0,-1-1 0,1 0 1,0 0-1,1 0 0,-1 0 0,0 0 0,0 0 1,0 0-1,1 0 0,-1-1 0,0 1 1,1 0-1,-1-1 0,1 1 0,-1-1 0,1 0 1,-1 1-1,1-1 0,-1 0 0,3 0 1,4 1 61,-1-1 0,1 0 1,0 0-1,0-1 0,-1 0 1,1 0-1,-1-1 0,1 0 1,-1 0-1,1-1 1,7-3-1,1-2 316,-1 0 1,-1-1-1,27-21 0,-39 29-307,0 0 0,0-1 0,0 0-1,0 1 1,0-1 0,-1 0 0,1 0-1,-1 0 1,0 0 0,1 0 0,-1 0-1,0 0 1,0-1 0,0 1 0,0 0-1,-1-1 1,1 1 0,0-5 0,-2 6-59,1-1 1,-1 0-1,1 1 1,-1-1-1,0 0 1,1 1-1,-1-1 1,0 1-1,0-1 1,0 1 0,-1 0-1,1-1 1,0 1-1,0 0 1,-1 0-1,1 0 1,-1 0-1,1 0 1,-1 0-1,1 0 1,-1 0-1,1 1 1,-1-1-1,0 0 1,1 1-1,-1 0 1,-2-1-1,-8-2-164,-1 0 0,1 1 0,-1 0-1,1 1 1,-23 1 0,-5 2-165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17012,'-13'3'303,"1"0"1,0 1-1,0 1 1,0 0-1,1 0 1,-1 1 0,1 1-1,1 0 1,-13 10-1,17-13-277,1 1-1,0 0 1,0 0-1,0 0 1,1 0-1,-1 1 1,1 0-1,1-1 0,-1 2 1,1-1-1,0 0 1,0 1-1,1-1 1,0 1-1,0 0 1,0 0-1,0 13 1,2-18-18,-1-1 1,1 0-1,0 1 1,1-1-1,-1 1 1,0-1 0,0 1-1,1-1 1,-1 0-1,1 1 1,-1-1-1,1 0 1,-1 1-1,1-1 1,0 0-1,0 0 1,-1 1-1,1-1 1,0 0 0,0 0-1,0 0 1,0 0-1,1 0 1,1 1-1,-1-1 13,0-1 1,1 1-1,-1 0 0,1-1 0,-1 1 0,1-1 0,-1 0 1,1 0-1,-1 0 0,1 0 0,-1 0 0,1-1 0,2 0 0,4-1 82,-1-1 0,1 0-1,0 0 1,-1-1 0,0 0-1,15-10 1,-12 5 104,-1 1 0,0-2 0,17-19 0,-24 25-158,0 1 0,0-1 0,-1 0 0,1 0-1,-1-1 1,0 1 0,0 0 0,-1-1 0,1 0 0,-1 1 0,0-1 0,0 0 0,0 1 0,-1-9 0,0 12-81,0-1 0,0 0 0,0 1 0,-1-1 1,1 1-1,-1-1 0,1 1 0,-1-1 0,1 1 1,-1-1-1,0 1 0,0-1 0,0 1 0,0 0 1,0-1-1,0 1 0,0 0 0,0 0 0,0 0 1,-1 0-1,1 0 0,0 0 0,-1 0 0,1 0 1,-1 1-1,1-1 0,-1 1 0,1-1 0,-1 1 0,0-1 1,1 1-1,-1 0 0,1 0 0,-1-1 0,0 1 1,1 1-1,-4-1 0,2 0-132,0 1 0,0-1 0,-1 1 1,1 0-1,0-1 0,0 2 0,1-1 0,-1 0 0,0 0 0,0 1 0,0 0 1,1-1-1,-1 1 0,1 0 0,0 0 0,-1 0 0,1 1 0,-4 4 0,6-7 126,0 1 0,0-1 0,-1 1 0,1 0 1,0-1-1,0 1 0,-1-1 0,1 1 0,0 0 0,0-1 0,0 1 0,0 0 0,0-1 0,0 1 0,0-1 0,0 1 0,0 0 0,1 0 0,8 8-722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16532,'-15'12'708,"0"0"0,0 2 0,-19 21 1,29-28-588,0-1 1,0 1 0,1 0-1,0 0 1,0 0 0,1 0-1,-1 1 1,2 0 0,-1-1-1,-2 17 1,4-21-99,1-1-1,0 0 1,0 1-1,0-1 1,0 0-1,0 1 1,0-1-1,1 0 1,-1 1 0,1-1-1,0 0 1,0 0-1,-1 1 1,1-1-1,1 0 1,-1 0-1,0 0 1,0 0 0,1 0-1,-1 0 1,1-1-1,0 1 1,-1 0-1,1-1 1,0 1-1,0-1 1,0 0-1,0 0 1,0 1 0,0-1-1,0-1 1,1 1-1,-1 0 1,0 0-1,1-1 1,-1 1-1,0-1 1,4 0 0,3 1 27,0-1 0,0 0 1,0 0-1,0-1 1,0 0-1,0 0 1,0-1-1,15-6 1,-4 0 88,-1 0 1,26-16-1,-39 20-106,0 0 0,0-1 1,0 1-1,-1-1 0,1 0 0,-1 0 0,0 0 0,-1-1 0,0 0 0,7-12 1,-10 17-30,0 0 1,-1-1 0,1 1 0,-1-1 0,1 1 0,-1-1 0,0 1 0,1-1 0,-1 0 0,0 1 0,0-1 0,0 1 0,0-1 0,-1 1 0,1-1 0,0 1 0,-1-1 0,1 1 0,-1-1 0,1 1 0,-2-3 0,0 2-3,1 0 1,-1-1 0,0 1 0,0 0-1,-1 0 1,1 0 0,0 0 0,-1 0-1,1 1 1,-5-3 0,-6-2-79,0 1 0,-1 1 0,-24-6 0,36 10 47,-36-8-739,1 2-1,-2 2 1,1 1-1,-54 3 1,61 4 100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15435,'5'1'260,"0"0"0,0 0 0,0 0 0,0-1 0,1 0 0,-1 0 0,0-1 0,0 1 0,6-2-1,7-1 140,417-46 3999,1-5-5455,-374 45 114,-28 3-629,0 2-1,57-1 1,-78 8 689,-9 6 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14331,'6'51'2154,"17"90"1864,-23-139-3967,1 0 1,-1 0-1,0 0 1,1 0-1,-1 0 1,1 0-1,0-1 0,0 1 1,0 0-1,0 0 1,0-1-1,0 1 0,0-1 1,0 1-1,1-1 1,-1 1-1,1-1 1,-1 0-1,1 0 0,-1 1 1,1-1-1,0 0 1,-1-1-1,1 1 0,3 1 1,-1-2-13,-1 0 1,0 0 0,0-1-1,0 1 1,0-1 0,1 0-1,-1 1 1,0-2 0,0 1-1,-1 0 1,1 0 0,0-1-1,0 0 1,-1 0-1,4-2 1,70-56 478,-46 35-347,1 1 1,46-26-1,-76 49-170,0 0 0,0 0-1,0 0 1,0 1 0,0-1-1,1 1 1,-1-1 0,0 1-1,0-1 1,1 1 0,-1 0-1,0-1 1,1 1 0,-1 0-1,0 0 1,1 0 0,-1 0-1,0 0 1,1 0 0,-1 1-1,0-1 1,0 0 0,1 1-1,-1-1 1,0 1 0,0-1-1,1 1 1,-1-1 0,2 2-1,-2 1 3,1-1-1,-1 1 0,0-1 1,1 1-1,-1-1 1,0 1-1,-1 0 0,1-1 1,0 1-1,-1 0 1,0 0-1,1-1 0,-1 5 1,1 168-285,1-164 215,-2-11 64,0 0 1,0 0 0,0 0 0,0 0-1,0 0 1,0 0 0,0 0-1,0 0 1,0 0 0,0 0-1,0 0 1,0 0 0,1 0 0,-1 0-1,0 0 1,0 0 0,0 0-1,0 0 1,0 0 0,0 0 0,0 0-1,0 0 1,0 0 0,0 0-1,0 0 1,0 0 0,1 0 0,-1 0-1,0 0 1,0 0 0,0 0-1,0 0 1,0 0 0,0 0-1,0 0 1,0 0 0,0 0 0,0 0-1,0 0 1,0 0 0,0 0-1,0 1 1,0-1 0,0 0 0,3-17-117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16748,'23'1'1448,"18"1"-1048,0-1-136,5-2 464,11-2-320,5-4-288,0-2-104,-11 1-528,-5 2-256,-22 2 576,-9 4-216,-15 7-120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14987,'13'3'1649,"7"-2"-1025,13-2-176,1-4 928,9 1-584,3-3-128,0 1-520,-2-1-384,-7 1 368,-5 5-128,-12 2-176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18620,'3'1'1376,"-1"8"-1152,3 4-104,4 11 488,-3 5-279,1 12-233,0 2-80,-1 10-240,1-1-209,-3-2-439,-4-4 368,-4-12 304,-3-2-168,-9-12-128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15635,'2'-5'140,"1"0"-1,0 0 1,1 0-1,-1 0 1,1 1-1,0-1 1,0 1-1,1 0 0,-1 0 1,1 1-1,-1-1 1,1 1-1,1 0 1,5-2-1,10-5 128,1 1 0,27-6-1,-43 13-150,62-17 302,1 3 0,1 4 1,0 2-1,1 3 0,124 5 1,-187 2-406,19 1 69,43 8 0,-64-8-71,0 1 1,-1-1-1,1 1 1,-1 0-1,1 0 1,-1 0-1,0 1 0,0 0 1,0 0-1,0 0 1,0 1-1,0 0 1,6 7-1,-9-9-4,-1 0 0,0 0 1,1 0-1,-1 0 0,0 0 1,-1 0-1,1 1 0,0-1 0,-1 0 1,1 0-1,-1 1 0,0-1 0,1 0 1,-1 1-1,0-1 0,0 0 0,-1 3 1,0 0 17,0-1 1,-1 1-1,1-1 1,-1 0 0,0 1-1,0-1 1,-6 8-1,-2 1 83,-1 0-1,0 0 1,-21 16-1,18-17-46,0-1 0,-27 16 0,35-23-226,-1-1 0,1 0 0,-1 0 0,1-1 0,-1 0 0,0 0 0,0 0 0,0-1 0,-11 0 0,17 0 143,1-1 0,-1 0-1,0 0 1,1 0 0,-1-1-1,0 1 1,0 0-1,1 0 1,-1 0 0,0 0-1,1-1 1,-1 1-1,0 0 1,1-1 0,-1 1-1,0 0 1,1-1-1,-1 1 1,1-1 0,-1 1-1,1-1 1,-1 1 0,1-1-1,-1 0 1,1 1-1,-1-1 1,1 1 0,0-1-1,-1 0 1,1 1-1,0-1 1,0-1 0,-1-10-496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12 16764,'0'0'52,"-1"1"0,1-1 1,0 0-1,0 0 1,-1 0-1,1 0 1,0 0-1,-1 0 0,1 0 1,0 0-1,-1 0 1,1 0-1,0 0 0,0 0 1,-1 0-1,1 0 1,0 0-1,-1 0 1,1 0-1,0-1 0,0 1 1,-1 0-1,1 0 1,0 0-1,-1 0 1,1-1-1,0 1 0,0 0 1,0 0-1,-1-1 1,1 1-1,0 0 1,0 0-1,0-1 0,0 1 1,-1 0-1,1 0 1,0-1-1,0 1 0,0 0 1,0-1-1,0 1 1,0 0-1,0 0 1,0-1-1,0 1 0,0 0 1,0-1-1,0 1 1,0 0-1,0-1 1,0 1-1,0 0 0,0 0 1,0-1-1,1 1 1,-1 0-1,0-1 0,0 1 1,0 0-1,0 0 1,1 0-1,-1-1 1,0 1-1,1 0 0,-31 10 948,24-8-730,-23 10-94,0 1 1,1 1-1,0 2 1,1 0-1,-43 36 1,58-42-184,1 0-1,0 1 1,1 0 0,0 1 0,0 0 0,2 1 0,-1-1-1,2 2 1,0-1 0,0 1 0,1 0 0,1 0 0,-7 30-1,11-40 7,0 0-1,1 0 0,0 1 0,-1-1 0,1 0 0,1 0 0,-1 1 0,1-1 0,-1 0 0,1 0 0,0 0 0,1 1 0,-1-1 0,1-1 0,0 1 0,0 0 0,0 0 0,0-1 0,1 1 0,4 4 0,-4-5-2,1 0 0,0 0 0,0 0 0,0-1 0,0 0 0,0 0 0,1 0 0,-1 0 0,1-1-1,-1 0 1,1 0 0,-1 0 0,1 0 0,0-1 0,0 0 0,-1 0 0,1 0 0,6-1 0,6-2-159,0 0 1,0-1-1,0-1 1,0-1-1,-1 0 1,20-12-1,-7 2-137,0-1 0,35-29 0,-23 10-71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18180,'-26'10'838,"0"1"-1,0 1 1,-34 23 0,34-20-378,21-12-417,-24 13 207,1 2 0,-28 23 1,49-36-229,1 1 0,0-1 0,0 1 0,1 0 0,-1 0 0,1 1 0,1-1 0,-1 1 0,1 0 0,1 1 0,-1-1 0,1 1 0,0-1 1,-2 12-1,5-16-19,-1 0 0,1 1 1,0-1-1,0 0 1,0 0-1,0 1 1,1-1-1,-1 0 0,1 0 1,0 1-1,0-1 1,0 0-1,0 0 1,1 0-1,-1 0 0,1-1 1,0 1-1,2 4 1,0-3 1,0-1 1,1 1 0,-1 0-1,1-1 1,-1 0 0,1 0-1,0 0 1,0-1-1,0 0 1,6 2 0,6 1-84,0-1 1,0-1-1,0 0 0,0-2 1,0 0-1,20-1 1,-23-1 35,-1 0 1,1-1-1,-1-1 1,20-6 0,1-6-95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11354,'4'-2'397,"0"0"0,0-1-1,0 1 1,0-1 0,0 0-1,-1 0 1,4-4 0,12-9 430,-15 12-736,1 0 0,1 1 0,-1 0 0,0 0 0,1 0 0,0 1 0,-1 0 0,1 0 0,0 0 0,0 1 0,0-1 1,0 1-1,0 1 0,1-1 0,10 2 0,15-1-714,61-9 0,-62 4 347,1 2 0,32 2 0,-17 5 39,0 2 0,48 12 0,-79-14 216,0-1 1,0-1-1,0 0 1,1-1-1,-1-1 1,1-1-1,-1 0 0,0-1 1,0-1-1,0 0 1,0-1-1,0-1 1,23-11-1,-9 2 34,0 1 0,55-15 1,-70 25-32,0 0 1,0 1-1,0 1 1,0 0-1,1 1 1,-1 0-1,0 2 1,18 3 0,15 5 9,-15-2 3,0-2 0,0-1 1,34 0-1,-24-4 12,0 3 1,67 14 0,-76-13-18,1-1 1,-1-1 0,52-4 0,104-17-96,17-1 25,-97 16 80,260-4-78,-216 19 112,-7-1 42,-108-9-51,59 13 0,-72-10-18,0-1 1,1-1-1,0-1 0,-1-1 0,48-4 1,5-11 10,114-14 38,-137 24-49,253-29 40,-230 23-19,0 5 0,0 2 0,0 4 0,0 4 0,145 27 0,-212-30 32,-1 1 1,1-2 0,0 1 0,-1-2 0,1 0-1,0 0 1,0-1 0,-1 0 0,14-4 0,-24 5 175,-9 6 587,-1 0-687,9-6-134,-1 0-1,1 0 1,0-1 0,-1 1 0,1 0-1,0 0 1,-1-1 0,1 1-1,0 0 1,-1 0 0,1-1-1,0 1 1,0 0 0,-1-1 0,1 1-1,0-1 1,0 1 0,0 0-1,0-1 1,-1 1 0,1 0-1,0-1 1,0 1 0,0-1-1,0 1 1,0 0 0,0-1 0,0 1-1,0-1 1,0 1 0,0-1-1,0-14 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16980,'11'-2'1512,"-4"0"-1104,-7-1-224,2 6 864,-2 0-1112,8 3-8,1 1-88,1-1-80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16676,'-8'13'1600,"8"-6"-1088,-2-4-240,5-3 552,4-3-376,-2-4 1425,2-5-1481,6-2-120,-2-1-8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15539,'0'0'58,"0"1"1,0-1-1,0 0 0,0 0 0,0 0 0,0 0 0,0 0 0,0 0 1,0 0-1,0 2 1279,1-2-1279,-1 0 0,0 0 0,0 0 0,0 0 0,0 0 0,0 0 1,0 0-1,0 0 0,0 0 0,0 0 0,0 0 0,0 0 0,1 0 0,-1 0 1,0 0-1,0 0 0,0 0 0,0 0 0,0 0 0,0 0 0,0 0 1,0 0-1,0 0 0,0 0 0,1 0 0,5-6 1054,8-10-835,-13 14-44,149-206 1391,-107 146-1288,-27 44-170,-16 18-163,0 0 1,0 0-1,0 0 0,1 0 1,-1 0-1,0 0 1,0 0-1,0 0 0,0 0 1,1 0-1,-1 0 0,0 0 1,0 0-1,0 0 1,1 0-1,-1 0 0,0 0 1,0 0-1,0 0 1,0 0-1,1 0 0,-1 0 1,0 0-1,0 1 0,0-1 1,0 0-1,0 0 1,1 0-1,-1 0 0,0 0 1,0 0-1,0 0 0,0 1 1,0-1-1,0 0 1,0 0-1,1 0 0,-1 0 1,0 1-1,0-1 1,0 0-1,0 0 0,0 0 1,0 0-1,0 1 0,0-1 1,0 0-1,0 0 1,0 0-1,0 1 0,-3 37 191,2-30-203,-45 257-233,44-255 123,1-6-11,-1 0 0,1 0-1,1 0 1,-1 0 0,0 1 0,1-1-1,0 0 1,0 0 0,0 1 0,2 4 0,-1-9 62,-1 0 1,1 0 0,0-1-1,0 1 1,0 0 0,-1-1-1,1 1 1,0-1 0,-1 1 0,1-1-1,0 1 1,-1-1 0,1 1-1,-1-1 1,1 0 0,0 1 0,-1-1-1,1-1 1,1 0-9,14-17-382,5-6-118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15403,'-6'12'636,"-51"115"2878,52-112-3445,0-1 0,2 1 0,0-1 0,0 1 0,1 0 0,1 0-1,1 18 1,0-27-55,1-1-1,0 0 1,0 0 0,0 0-1,0 0 1,1 0-1,0 0 1,0 0-1,0 0 1,1-1-1,-1 1 1,1-1-1,0 0 1,1 0 0,-1 0-1,1 0 1,0 0-1,-1-1 1,2 0-1,-1 0 1,0 0-1,1 0 1,-1 0 0,1-1-1,0 0 1,0 0-1,-1 0 1,2-1-1,-1 0 1,0 0-1,0 0 1,0 0 0,0-1-1,1 0 1,-1 0-1,6-1 1,-1-3 537,-14-2-12,-17-3 155,4 6-916,0 0-1,0 1 1,-21 1 0,42 2-476,6-2 227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17676,'0'13'1568,"0"-8"-1128,-1 4 584,1-12-575,0-7-922,0-4 545,0-11-216,0-3-112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17220,'-8'13'509,"1"0"0,1 1 0,0-1 1,1 1-1,0 0 0,-4 28 0,5-18-409,1 0-1,1-1 0,2 36 1,0-55-102,0 0-1,0 1 1,1-1 0,0 0 0,0 0 0,0 0 0,0 0-1,1 0 1,-1 0 0,1 0 0,0-1 0,0 1-1,0-1 1,1 1 0,3 3 0,-4-5-2,0 0 1,1-1 0,-1 1-1,1-1 1,0 0-1,-1 1 1,1-1 0,0 0-1,0-1 1,-1 1-1,1 0 1,0-1 0,0 0-1,0 1 1,0-1-1,0 0 1,0-1 0,0 1-1,0 0 1,-1-1-1,1 0 1,4-1-1,2-1 13,0-1 0,0 0-1,-1 0 1,0-1 0,0 0-1,0-1 1,-1 1 0,1-2-1,-1 1 1,-1-1-1,10-12 1,-11 13 53,0 0-1,-1 0 0,1-1 1,-1 0-1,-1 1 1,0-1-1,0-1 1,0 1-1,-1 0 1,0-1-1,0 0 1,0 1-1,-1-1 1,0-11-1,-2 16-28,1 0 0,0 1 1,-1-1-1,0 1 0,1-1 0,-1 1 0,0-1 0,0 1 1,0-1-1,-1 1 0,1 0 0,-1-1 0,1 1 1,-1 0-1,0 0 0,0 0 0,0 0 0,0 1 0,0-1 1,0 0-1,0 1 0,0 0 0,-1-1 0,1 1 1,-1 0-1,1 0 0,-1 0 0,1 1 0,-1-1 0,-3 0 1,2 0-141,-1 1 0,1 0 0,0 0 1,-1 0-1,1 0 0,0 1 1,-1-1-1,1 1 0,0 0 1,0 0-1,0 1 0,0-1 0,0 1 1,0 0-1,0 0 0,0 0 1,1 1-1,-4 2 0,6-4 66,1-1-1,-1 0 1,1 1 0,0-1-1,-1 1 1,1-1 0,-1 1-1,1-1 1,0 1 0,-1 0-1,1-1 1,0 1 0,0-1-1,-1 1 1,1 0 0,0-1-1,0 1 1,0-1 0,0 1-1,0 0 1,10 0-542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15411,'1'0'38,"-1"0"0,0-1 0,0 1 0,0 0 0,0-1 0,0 1 0,0 0 0,0-1 0,0 1 0,1 0 0,-1-1 0,0 1 0,0 0 0,-1-1 0,1 1 0,0 0 0,0-1 0,0 1 0,0 0 0,0-1 0,0 1 0,0 0 0,0 0 0,-1-1 0,1 1 0,0 0 0,0-1 0,0 1 0,-1 0 0,1 0 0,0-1 0,0 1 0,-1 0 0,1 0 0,0 0 0,-1 0 0,1-1 0,0 1 0,0 0 0,-1 0 0,1 0 0,0 0 0,-1 0 0,1 0 0,0 0 0,-1 0 0,1 0 0,0 0 0,-1 0 0,1 0 0,0 0 0,-1 0 0,1 0 0,0 0 0,-1 0 0,1 0 0,0 0 0,-1 1 0,1-1 0,0 0 0,-2 1 60,0 1 0,0-1 0,1 0 0,-1 1 0,1-1 0,-1 1 0,1-1 0,0 1 0,-2 2 0,-3 8 41,0 1-1,1 0 0,0 0 0,1 0 1,0 0-1,1 1 0,1-1 1,0 1-1,1 0 0,0 0 0,1 0 1,3 23-1,-3-35-127,0 0 0,1 0 0,-1 0-1,1 0 1,-1 0 0,1 0 0,-1 0 0,1 0-1,0-1 1,0 1 0,0 0 0,0 0 0,0-1 0,0 1-1,1-1 1,-1 1 0,1-1 0,-1 1 0,1-1 0,-1 0-1,1 0 1,0 0 0,-1 0 0,1 0 0,0 0-1,0 0 1,0-1 0,0 1 0,-1 0 0,1-1 0,0 0-1,0 1 1,0-1 0,0 0 0,0 0 0,0 0 0,0-1-1,0 1 1,0 0 0,0-1 0,3 0 0,3-2 63,-1 0 1,1 0 0,-1-1-1,0 0 1,0 0 0,0-1 0,0 0-1,11-10 1,-9 5 66,0 0-1,0-1 1,-1 0-1,-1 0 1,1-1-1,7-19 1,-12 27-94,-1-1-1,0 1 1,-1-1-1,1 0 1,-1 0-1,0 0 1,0 0-1,0 0 1,-1 1 0,0-1-1,0 0 1,0 0-1,-1 0 1,1 0-1,-1 0 1,0 0-1,-1 0 1,1 0 0,-1 1-1,-4-10 1,4 12-42,1 0 1,-1 0 0,0 0-1,0 0 1,0 0 0,0 1-1,0-1 1,0 0 0,-1 1-1,1 0 1,0-1-1,-1 1 1,1 0 0,-1 0-1,1 1 1,-1-1 0,0 0-1,1 1 1,-1 0 0,0-1-1,1 1 1,-1 0 0,0 1-1,0-1 1,1 0 0,-1 1-1,0-1 1,1 1 0,-1 0-1,1 0 1,-1 0-1,-3 2 1,-2 1-106,1 0 0,0 0 0,0 1 0,0 0 0,0 0 0,1 0 0,0 1 0,0 0 0,-7 10 0,1 8-792,11-14 728,2-10 181,-1 1 1,1-1-1,-1 0 0,0 0 0,1 0 0,-1 0 0,1 0 0,-1 0 0,1 0 1,-1 0-1,1 0 0,-1-1 0,0 1 0,1 0 0,-1 0 0,1 0 0,-1 0 1,1-1-1,-1 1 0,0 0 0,1 0 0,-1-1 0,0 1 0,1 0 0,-1 0 1,1-1-1,15-14-188,5-5-10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 14491,'-7'5'414,"-1"0"-1,1 0 1,0 0 0,1 1-1,-1 0 1,1 1-1,0 0 1,1-1 0,-1 2-1,-5 9 1,2 0-212,0 0 0,1 0-1,-10 31 1,15-39-93,1 0-1,0 0 0,0 0 0,0 17 1,1-24-85,1 0 1,0 0 0,0-1 0,0 1 0,1 0-1,-1 0 1,0-1 0,1 1 0,-1 0-1,1 0 1,-1-1 0,1 1 0,0-1 0,0 1-1,0-1 1,-1 1 0,2-1 0,-1 1-1,0-1 1,0 0 0,0 1 0,1-1-1,-1 0 1,0 0 0,1 0 0,-1 0 0,1 0-1,-1-1 1,1 1 0,0 0 0,-1-1-1,3 2 1,1-2 14,0 0-1,0 0 1,0 0 0,0-1-1,-1 0 1,1 0-1,0 0 1,0 0 0,-1-1-1,1 0 1,-1 0-1,1 0 1,-1 0 0,8-6-1,2-2 40,1-1 1,20-22-1,-20 18 6,-1 0 1,-1-1 0,14-23-1,-23 33-51,0-1-1,0 0 1,-1 0-1,0 0 1,0 0-1,-1-1 0,0 1 1,0-1-1,0 0 1,-1 1-1,0-15 1,-1 21-34,0 0 0,0-1 0,0 1 0,0 0 1,0 0-1,-1-1 0,1 1 0,0 0 0,-1 0 0,1-1 0,0 1 0,-1 0 1,0 0-1,1 0 0,-1 0 0,0 0 0,1 0 0,-1 0 0,0 0 1,0 0-1,0 0 0,0 0 0,0 0 0,0 1 0,0-1 0,0 0 1,0 1-1,-1-1 0,1 1 0,0-1 0,0 1 0,0 0 0,-1-1 0,1 1 1,0 0-1,0 0 0,-1 0 0,1 0 0,0 0 0,-1 0 0,1 0 1,-2 1-1,-7 1-158,0 1 1,1 0-1,-1 0 1,-14 8-1,6-3 46,-18 5-114,-2-2-59</inkml:trace>
  <inkml:trace contextRef="#ctx0" brushRef="#br0" timeOffset="1">412 336 19764,'-1'0'1513,"1"1"-1233,0 1-16,4-4-728,0 2 232,2 2-153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14339,'-8'13'3022,"0"-3"-1851,0 9-853,1-1 1,1 1-1,-6 35 1,10-44-277,0 0 0,1 0 0,1 1 0,0-1 0,0 0 0,1 0 0,0 0 0,1 0 0,3 13 0,-3-20-19,-1 0 0,0 0-1,1-1 1,-1 1 0,1-1 0,0 1 0,0-1 0,0 0 0,0 1 0,1-1 0,-1 0 0,0-1 0,1 1 0,-1 0 0,1-1 0,0 1 0,0-1 0,0 0 0,-1 0 0,1 0-1,0 0 1,0 0 0,0-1 0,0 1 0,0-1 0,0 0 0,1 0 0,-1 0 0,0-1 0,0 1 0,3-1 0,4-1 61,-1 0 0,0 0 0,1-1 0,-1 0 0,0-1-1,0 0 1,-1 0 0,16-11 0,-18 11 7,0-1 0,0 0-1,0 0 1,-1-1 0,0 0-1,0 0 1,-1 0 0,1 0-1,-1-1 1,-1 1 0,1-1-1,-1 0 1,2-8 0,-4 10-38,0 1 1,0 0-1,0-1 1,-1 1 0,0 0-1,0-1 1,0 1-1,0-1 1,-1 1-1,0 0 1,0-1 0,0 1-1,0 0 1,-1 0-1,1 0 1,-1 0-1,0 0 1,0 0 0,-1 0-1,1 1 1,-1-1-1,0 1 1,-5-5 0,1 2-2,0 0 1,0 1 0,0 0 0,-1 1 0,0-1 0,0 2 0,0-1 0,0 1-1,0 0 1,-1 1 0,-14-3 0,19 4-113,-1 0-1,1 1 1,0-1-1,-1 1 0,1 0 1,0 1-1,-1-1 1,1 1-1,0 0 1,0 0-1,-1 0 1,1 0-1,0 1 1,0-1-1,0 1 1,0 0-1,1 1 1,-1-1-1,1 0 1,-1 1-1,1 0 1,0 0-1,0 0 1,0 0-1,-4 6 1,6-8-32,0 1 1,0 0 0,0 0 0,0 0-1,0 0 1,1 0 0,-1 0 0,1 0 0,-1 1-1,1-1 1,0 0 0,0 0 0,0 0-1,0 0 1,0 0 0,0 1 0,0-1-1,1 0 1,-1 0 0,1 0 0,0 0 0,0 0-1,-1 0 1,1 0 0,1 0 0,-1 0-1,0-1 1,0 1 0,1 0 0,-1-1-1,0 1 1,1-1 0,0 1 0,-1-1-1,1 0 1,0 1 0,0-1 0,3 1 0,22 4-695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50 17404,'-6'1'255,"1"0"0,-1 0 1,0 0-1,1 1 0,0 0 0,-1 0 1,1 0-1,0 1 0,0 0 1,0 0-1,0 0 0,1 1 0,-1-1 1,1 1-1,-5 5 0,5-5-213,1 1 0,-1 0-1,1-1 1,0 1 0,0 0 0,0 1-1,0-1 1,1 0 0,0 1 0,1 0-1,-1-1 1,1 1 0,0 0 0,0 0-1,1 0 1,-1 0 0,1-1 0,1 1-1,-1 0 1,1 0 0,0 0 0,0 0-1,3 6 1,-3-10-42,0 1-1,0 0 0,0-1 1,1 1-1,-1-1 1,1 0-1,-1 1 0,1-1 1,0 0-1,0 0 1,0 0-1,0 0 0,0 0 1,0-1-1,1 1 1,-1-1-1,0 1 0,1-1 1,-1 0-1,1 0 1,0 0-1,-1 0 0,1-1 1,0 1-1,0-1 1,-1 1-1,1-1 0,0 0 1,0 0-1,0 0 1,-1 0-1,6-2 0,-1 0 3,-1 1-1,0-1 0,1-1 1,-1 1-1,0-1 0,-1 0 1,1-1-1,0 1 0,-1-1 1,0 0-1,0-1 0,0 1 0,5-7 1,-6 4 43,1 1 0,-1-2 0,0 1 1,-1 0-1,1-1 0,-2 0 0,1 0 0,-1 0 1,0 0-1,0 0 0,-1 0 0,-1 0 1,1-1-1,-2-14 0,1 19-29,0 0 1,-1 0-1,1 0 1,-1 0-1,0 0 1,-1 1-1,1-1 0,0 0 1,-1 0-1,0 1 1,0-1-1,0 1 0,0-1 1,-1 1-1,1 0 1,-1 0-1,0 0 1,0 1-1,0-1 0,0 0 1,0 1-1,-1 0 1,1 0-1,-1 0 1,1 0-1,-1 1 0,0-1 1,0 1-1,1 0 1,-1 0-1,0 0 1,-5 0-1,6 1-52,1-1 0,-1 1 0,0 0-1,1 0 1,-1 0 0,0 0 0,1 0 0,-1 0 0,0 1-1,1 0 1,-1-1 0,1 1 0,-1 0 0,1 0 0,-1 0-1,1 0 1,-1 1 0,1-1 0,0 1 0,0-1 0,0 1-1,0 0 1,0 0 0,-3 4 0,5-6 33,0 1 0,-1-1 0,1 0 0,0 1 0,0-1 0,-1 0 0,1 1 0,0-1 0,0 1 0,0-1 0,0 0 0,0 1 0,0-1-1,-1 1 1,1-1 0,0 1 0,0-1 0,0 0 0,0 1 0,1-1 0,-1 1 0,0-1 0,0 0 0,0 1 0,0-1 0,0 1 0,0-1 0,1 0 0,-1 1 0,0-1 0,0 1 0,1-1 0,-1 0 0,0 0 0,1 1 0,-1-1 0,0 0 0,1 1 0,-1-1 0,0 0 0,1 0 0,-1 0 0,0 1 0,1-1 0,-1 0 0,1 0 0,-1 0 0,0 0 0,1 0 0,-1 0-1,1 0 2,15 3-217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61 12387,'-4'-2'74,"0"2"1,0-1 0,0 0 0,0 1 0,-1 0 0,1 0 0,0 0-1,0 0 1,0 1 0,-1 0 0,1 0 0,0 0 0,0 0-1,0 0 1,0 1 0,0 0 0,1 0 0,-1 0 0,1 0-1,-1 1 1,1-1 0,-1 1 0,1 0 0,0 0 0,-3 3-1,5-4-73,-1 0 0,0 0-1,0 0 1,1 0 0,-1 0-1,1 0 1,0 0-1,-1 0 1,1 0 0,0 0-1,0 1 1,1-1 0,-1 1-1,0-1 1,1 0 0,-1 1-1,1-1 1,0 5 0,1-4-1,-1-1 1,1 1-1,0-1 1,1 0 0,-1 1-1,0-1 1,1 0 0,-1 0-1,1 0 1,-1 0-1,1 0 1,0 0 0,0-1-1,0 1 1,0 0 0,0-1-1,0 0 1,3 2-1,17 9 51,34 12 0,-39-17-6,0 0 0,0 1-1,0 1 1,26 19 0,-39-25-42,0 1-1,-1-1 1,1 1-1,-1 0 1,1 0-1,-1 1 1,0-1-1,-1 1 1,1-1 0,-1 1-1,0 0 1,0 0-1,0 0 1,-1 0-1,0 0 1,0 0-1,0 0 1,-1 0-1,1 1 1,-1-1-1,-1 8 1,0-7-1,0 0 1,0 0-1,0 0 0,-1-1 1,0 1-1,0 0 0,-1-1 1,1 1-1,-1-1 1,0 0-1,-1 0 0,1 0 1,-1 0-1,0 0 0,0-1 1,-1 0-1,1 0 0,-1 0 1,0 0-1,0-1 1,0 0-1,-10 5 0,8-5 49,1-1-1,-1 1 1,0-1-1,0-1 1,0 1-1,0-1 1,0 0-1,0-1 1,-1 0-1,1 0 1,0 0-1,0-1 1,0 0-1,0 0 1,0-1-1,0 0 1,0 0-1,1-1 1,-8-3-1,11 5-7,0-1 0,1 0 0,-1 1 0,0-1 0,1 0 1,-1 0-1,1 0 0,0-1 0,0 1 0,0-1 0,0 1 0,0-1 0,0 0 0,1 1 0,-1-1 0,1 0 1,0 0-1,0 0 0,0 0 0,0 0 0,0 0 0,1-1 0,-1 1 0,1 0 0,0 0 0,0 0 0,0-1 1,1 1-1,-1 0 0,1 0 0,-1 0 0,1 0 0,0 0 0,3-5 0,1-5 66,1 1 0,1-1 0,0 2-1,1-1 1,0 1 0,16-16 0,41-41 204,73-86 918,-134 149-1065,1-1 0,-1-1 0,-1 1 0,1 0 0,3-10 0,-7 15-122,0 0-1,1 0 0,-1 0 0,0 0 0,0 0 1,0 0-1,0 0 0,0 0 0,0 0 0,0 0 1,0 0-1,0 0 0,0 0 0,0 0 1,-1 0-1,1 0 0,0 0 0,-2-2 0,1 2-8,1 1-1,-1-1 0,0 0 0,0 0 0,0 1 0,-1-1 0,1 1 0,0-1 1,0 1-1,0-1 0,0 1 0,0 0 0,-1-1 0,1 1 0,0 0 0,0 0 1,0 0-1,-1 0 0,1 0 0,-2 1 0,-5 0-92,0 0 0,0 1 0,0 0-1,1 0 1,-1 1 0,0 0 0,1 0 0,-12 8 0,15-9-70,1 0 1,-1 0 0,1 0-1,-1 1 1,1 0 0,0-1 0,0 1-1,0 0 1,1 1 0,-1-1-1,1 0 1,-1 1 0,1 0 0,0-1-1,1 1 1,-1 0 0,1 0-1,-2 5 1,2 7-485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 15787,'-59'36'2731,"35"-22"-1368,-36 26-1,54-35-1220,0 0 1,0 0-1,1 0 1,0 1-1,0 0 0,1 0 1,-1 0-1,1 1 0,1-1 1,-6 12-1,8-16-136,0 0 1,0 1 0,0-1-1,1 0 1,-1 1-1,0-1 1,1 0-1,0 1 1,-1-1-1,1 1 1,0-1-1,0 1 1,1-1-1,-1 0 1,0 1 0,1-1-1,0 1 1,-1-1-1,1 0 1,0 0-1,0 1 1,0-1-1,0 0 1,1 0-1,-1 0 1,1 0 0,-1 0-1,1 0 1,0-1-1,-1 1 1,1-1-1,0 1 1,0-1-1,0 1 1,0-1-1,0 0 1,1 0 0,-1 0-1,0 0 1,1 0-1,3 0 1,1 1-15,1-1 0,-1 0 1,1 0-1,-1-1 0,1 0 0,-1 0 1,1-1-1,-1 0 0,0 0 1,1-1-1,-1 0 0,12-4 1,-10 1 26,1 0 0,-1 0 1,0-1-1,-1 0 0,0 0 1,0-1-1,0 0 0,0-1 1,8-11-1,-14 17-23,0-1 1,0 0-1,-1 0 1,1 0-1,-1 0 1,1 0-1,-1 0 1,0 0-1,0 0 1,0 0 0,-1 0-1,1-1 1,-1 1-1,0 0 1,0-1-1,0 1 1,0 0-1,0-1 1,-1 1-1,0 0 1,1 0-1,-1-1 1,0 1-1,-1 0 1,1 0-1,0 0 1,-1 0-1,0 0 1,0 1-1,0-1 1,0 0-1,0 1 1,-4-4-1,1 1-159,-1 1-1,1 0 1,-1 0-1,0 0 1,0 1-1,0 0 1,-13-5-1,-48-10-628,64 17 765,-27-5-484</inkml:trace>
  <inkml:trace contextRef="#ctx0" brushRef="#br0" timeOffset="1.03">426 226 17588,'-10'26'1536,"10"-11"-1152,3 0-160,4-2 616,1-5-223,2-6-561,0-5-529,5-14 441,1-9-128,-2-9-32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68 17676,'-3'-1'183,"1"0"-1,-1 1 1,1-1 0,-1 1 0,1 0 0,-1 0 0,1 0-1,-1 0 1,1 0 0,-1 0 0,1 1 0,0-1-1,-1 1 1,1 0 0,-1 0 0,-2 1 0,1 0-2,0 1 1,0-1 0,0 1-1,0 0 1,1 0 0,-1 1-1,-5 6 1,1 1-87,0 0 0,1 1 0,1 0-1,0 0 1,-5 14 0,8-18-96,1-1-1,0 1 1,0 0-1,1 0 0,0 0 1,0 0-1,1 0 1,0 0-1,1 10 1,-1-16 0,1 0 0,-1 0 1,0 0-1,1-1 0,-1 1 1,1 0-1,0 0 1,0 0-1,0 0 0,0-1 1,0 1-1,0 0 0,0-1 1,0 1-1,1-1 1,-1 1-1,1-1 0,-1 0 1,1 0-1,-1 1 0,1-1 1,0 0-1,0 0 0,-1-1 1,1 1-1,0 0 1,0-1-1,0 1 0,0-1 1,0 1-1,0-1 0,0 0 1,0 0-1,0 0 1,0 0-1,0 0 0,0 0 1,0-1-1,0 1 0,3-2 1,4-1 6,0 0 1,0 0 0,0-1-1,-1-1 1,0 1 0,0-1-1,0-1 1,0 1-1,-1-1 1,8-9 0,0 0 28,0-1 0,-2-1 0,17-25 0,-24 32 22,0 0 0,0-1-1,-2 0 1,6-16 0,-8 23-33,-1 0-1,0 0 1,-1 0-1,1 0 1,-1 0 0,1 0-1,-1 0 1,0 0-1,-1 0 1,1 0 0,-1 0-1,0 0 1,0 0 0,0 0-1,-3-7 1,3 9-16,-1 1 0,1-1 0,0 0 0,-1 1 1,1-1-1,-1 1 0,0-1 0,1 1 0,-1 0 1,0 0-1,0 0 0,0 0 0,0 0 0,0 0 1,0 0-1,0 0 0,0 1 0,0-1 0,0 1 0,0 0 1,0 0-1,-1 0 0,1 0 0,0 0 0,0 0 1,0 0-1,0 1 0,0-1 0,0 1 0,-3 0 0,-3 1-62,1 1-1,-1 0 0,1 1 1,-1-1-1,1 1 0,-11 9 0,11-9-199,1 2 0,0-1 0,1 1 0,-1-1 0,1 2-1,0-1 1,1 0 0,-1 1 0,1 0 0,1 0 0,-4 9-1,7-16 242,-1 0 0,1 0 0,0 1 0,0-1-1,0 0 1,0 0 0,0 0 0,0 0 0,0 0 0,0 1-1,0-1 1,0 0 0,0 0 0,0 0 0,0 0 0,0 0-1,0 1 1,0-1 0,0 0 0,0 0 0,0 0-1,0 0 1,0 1 0,0-1 0,0 0 0,0 0 0,0 0-1,0 0 1,0 0 0,1 0 0,-1 1 0,0-1 0,0 0-1,0 0 1,0 0 0,0 0 0,0 0 0,0 0-1,1 0 1,-1 0 0,0 1 0,9-4-650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16948,'-23'8'1028,"1"0"1,0 1-1,0 2 0,-39 24 1,55-31-933,1 1 0,-1 0-1,1 0 1,0 0 0,0 1 0,0 0 0,1 0 0,-7 12-1,9-14-98,0 1 0,0-1-1,1 1 1,-1-1-1,1 1 1,1 0-1,-1 0 1,1-1 0,-1 1-1,1 0 1,1 0-1,-1 0 1,1-1-1,2 10 1,-2-11-1,-1 0 0,1 0-1,0-1 1,1 1 0,-1 0 0,0-1 0,1 1 0,0-1 0,-1 1 0,1-1-1,0 0 1,0 0 0,0 0 0,1 0 0,-1 0 0,5 3 0,-3-3-1,1 0 0,-1-1 0,0 1 0,0-1 0,1 0 0,-1 0 0,1-1 0,-1 1 0,1-1 0,5 0 0,1-1-3,0 0 1,1-1-1,-1-1 0,0 1 0,0-2 1,0 0-1,20-9 0,-16 4 5,0 0-1,0 0 1,22-21 0,-33 26 21,1 0 1,-1 0-1,0 0 0,0-1 1,-1 0-1,1 0 1,-1 0-1,0 0 0,0 0 1,-1-1-1,0 1 1,0-1-1,0 1 0,2-11 1,-4 14-1,0 0-1,0 0 1,0 0 0,0 1-1,0-1 1,0 0 0,-1 0 0,1 0-1,-1 0 1,1 0 0,-1 0-1,0 1 1,0-1 0,0 0-1,1 0 1,-2 1 0,1-1 0,0 1-1,0-1 1,-3-1 0,2 1 10,-1 0 0,0 0 0,-1 0 0,1 0 0,0 1 0,0 0 0,-1-1 0,1 1 0,0 1 0,-6-2 0,-4 1 46,0 0 1,0 1-1,0 0 1,0 1-1,-14 3 1,13-2-205,0 1 1,1 0-1,-1 1 1,1 1-1,0 0 1,0 1-1,-21 12 1,50-24-1540,7-2 1146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18628,'-2'-1'145,"0"0"0,1 0 0,-1 0 0,0 1-1,0-1 1,0 0 0,0 1 0,0-1 0,0 1 0,0 0 0,0 0 0,0 0 0,0 0-1,0 0 1,0 0 0,0 0 0,0 1 0,0-1 0,-3 2 0,1-1-18,1 1 0,-1 0 0,1 0 0,0 1 0,-1-1 0,1 1 0,0-1 0,1 1 0,-5 5 0,1 0-69,0 1-1,1-1 1,0 1-1,0 0 0,1 0 1,1 0-1,-5 14 1,7-15-52,-1 0 0,1 1 0,1-1 0,-1 0 0,1 1 0,1-1 0,0 0 0,0 0 0,0 0 0,1 1 1,0-1-1,1-1 0,4 11 0,-5-15-4,-1 1 1,1-1-1,0 0 0,1 0 1,-1 0-1,1 0 0,-1 0 1,1 0-1,0-1 1,0 1-1,0-1 0,0 0 1,0 0-1,1 0 0,-1 0 1,1-1-1,-1 1 1,1-1-1,0 0 0,-1 0 1,1 0-1,0-1 0,0 1 1,0-1-1,-1 0 0,1 0 1,0 0-1,0 0 1,0-1-1,5-1 0,-1 0 19,0-1-1,0-1 0,0 1 0,-1-1 1,1 0-1,-1-1 0,0 0 0,0 0 0,-1 0 1,1-1-1,-1 0 0,0 0 0,-1-1 1,0 1-1,0-1 0,6-11 0,-8 13 19,1-1 1,-1 0-1,0 0 0,-1 0 0,0 0 0,1 0 0,-2 0 0,1-1 0,-1 1 0,0 0 0,-1-1 1,1 1-1,-1-1 0,0 1 0,-1-1 0,0 1 0,0-1 0,0 1 0,-1 0 0,0-1 0,-5-10 1,5 13-39,-1 0 0,0 0 1,-1 1-1,1-1 0,-1 1 0,1 0 1,-1 0-1,0 0 0,0 0 1,-1 1-1,1 0 0,0-1 1,-1 2-1,1-1 0,-1 0 0,0 1 1,1 0-1,-8-1 0,4 1-128,0 0-1,0 1 1,0 0-1,0 0 0,0 1 1,0 0-1,0 0 0,0 1 1,0 0-1,-10 4 1,4 0-236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10618,'-10'2'2905,"12"2"-1096,18 4-577,9-2-939,1-1 1,0-2 0,0-1 0,47-3 0,122-21-200,-89 7-10,202 5-683,-114 9-248,-2-9 532,197-2 447,-151 21-38,230-1 923,-348-11-912,194 20 1,-231-12-106,109-7 0,-10-1-4,-143 5 12,1 1 0,53 12 0,-72-9 17,8 1-10,43 5 0,-64-12 60,-1 1 1,1-1-1,-1-1 0,1 0 0,-1-1 1,0 0-1,19-6 0,-14 4 310,-13 6 12,-10 4-152,6-6-260,0 0 0,1 0-1,-1 0 1,0 1 0,0-1-1,1 0 1,-1 0 0,0 0-1,0 0 1,1 0 0,-1 0-1,0-1 1,0 1 0,1 0-1,-1 0 1,-1-1 0,0 0 6,-2 0-38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24389,'1'0'4,"0"0"0,0 0 0,0 0-1,0 0 1,-1 0 0,1 0 0,0 0 0,0 0 0,0 0-1,0-1 1,0 1 0,0 0 0,-1-1 0,1 1 0,0-1-1,0 1 1,0-1 0,-1 1 0,1-1 0,0 1-1,-1-1 1,1 0 0,0 1 0,-1-1 0,1 0 0,0-1-1,16-26 814,-17 28-806,1 0-1,-1 0 0,0 0 1,0-1-1,0 1 1,0 0-1,0 0 0,0 0 1,0-1-1,0 1 0,1 0 1,-1 0-1,0 0 0,0-1 1,0 1-1,0 0 1,0 0-1,0 0 0,0-1 1,0 1-1,0 0 0,0 0 1,0-1-1,0 1 0,-1 0 1,1 0-1,0 0 0,0-1 1,0 1-1,0 0 1,0 0-1,0 0 0,0 0 1,-1-1-1,1 1 0,0 0 1,0 0-1,0 0 0,0 0 1,-1 0-1,1-1 0,0 1 1,0 0-1,0 0 1,0 0-1,-1 0 0,1 0 1,0 0-1,0 0 0,-1 0 1,1 0-1,0 0 0,-1 0 13,0 0 0,1 0 0,-1 0 0,0 0-1,1 1 1,-1-1 0,1 0 0,-1 0-1,0 1 1,1-1 0,-1 0 0,1 1-1,-1-1 1,1 0 0,-1 1 0,1-1-1,-1 2 1,-13 27-452,13-28 387,1-1-1,0 0 0,0 1 0,0-1 0,-1 1 0,1-1 1,0 1-1,0-1 0,0 1 0,0-1 0,0 1 0,0-1 1,0 1-1,0-1 0,0 1 0,0-1 0,0 1 0,0-1 1,1 1-1,-1-1 0,0 1 0,0-1 0,0 0 0,1 1 1,-1-1-1,0 1 0,0-1 0,1 0 0,-1 1 0,0-1 1,1 0-1,-1 1 0,1-1 0,-1 0 0,0 1 0,1-1 1,-1 0-1,1 0 0,-1 0 0,1 1 0,-1-1 0,1 0 1,-1 0-1,0 0 0,1 0 0,-1 0 0,1 0 0,-1 0 1,1 0-1,-1 0 0,1 0 0,-1 0 0,1 0 0,-1 0 1,1 0-1,-1-1 0,1 1 0,-1 0 0,1 0 0,-1 0 1,0-1-1,1 1 0,6-3-183,0 1 1,-1-1-1,1-1 0,11-7 1,9-9-551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16436,'-3'16'665,"0"1"1,1-1-1,0 0 1,2 1 0,0-1-1,0 0 1,5 25 0,-5-40-661,0 0 0,0 0 1,1 1-1,-1-1 1,0 0-1,1 0 1,-1 1-1,1-1 0,-1 0 1,1 0-1,0 0 1,-1 0-1,1 0 1,0 0-1,0 0 0,0 0 1,0 0-1,0 0 1,0 0-1,0-1 1,0 1-1,0 0 0,0-1 1,3 2-1,-2-2 7,0 0 0,0 0 0,0 0 0,0 0 0,-1 0-1,1-1 1,0 1 0,0-1 0,0 1 0,0-1 0,0 1 0,0-1 0,0 0-1,2-2 1,7-4 176,0-1 0,-1-1 0,16-16 1,-22 22-78,1-3 4,-1 2 11,0 0-1,0 0 1,0 0 0,1 1 0,0-1 0,5-2-1,-9 6-108,-1-1-1,1 1 0,0 0 0,0-1 1,0 1-1,0 0 0,0 0 0,-1 0 1,1 0-1,0 0 0,0 0 0,0 0 1,0 0-1,0 0 0,0 0 0,0 0 1,-1 1-1,3 0 0,-2-1-16,0 1-1,0 0 1,0 0 0,0 0-1,0 0 1,0 0-1,0 0 1,0 1 0,0-1-1,-1 0 1,1 0-1,0 1 1,-1-1 0,1 0-1,0 3 1,2 6-263,0 1 1,-1 0-1,0 0 1,-1 0-1,0 0 1,0 0-1,-1 0 1,-1 0-1,0 0 1,0 0-1,-4 12 1,1-16-217,0-3-116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17420,'7'-6'1568,"-2"11"-1104,-3-4-240,1 16 712,0 12-231,1 5-361,2 6-152,0 5-240,1-1-104,0-5-224,0-3-113,1-9-311,-3-6-176,0-12 656,-4-6-216,0-10-64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13963,'6'2'1448,"1"0"-992,6 1-152,4-3 945,3 0-721,3 0-136,5-3-480,3 0-256,-4 0 368,0 3-88,-5 0-128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18244,'6'0'129,"-1"0"1,0 1-1,1-1 0,-1 1 1,0 0-1,1 1 1,-1-1-1,0 1 0,0 0 1,0 1-1,0-1 0,-1 1 1,1 0-1,-1 0 1,0 0-1,1 1 0,-1-1 1,-1 1-1,6 6 1,-7-7-118,1 1 1,-1 0 0,0 0-1,0-1 1,-1 1 0,1 1 0,-1-1-1,0 0 1,0 0 0,0 0 0,-1 1-1,1-1 1,-1 0 0,0 0 0,0 1-1,-1-1 1,1 0 0,-1 1-1,0-1 1,0 0 0,0 0 0,-1 0-1,1 0 1,-4 5 0,-35 56 226,26-44-93,-16 31 1,29-50-145,0 1 0,0-1 0,0 1 0,0-1 0,0 1 0,0-1 0,1 1 0,-1 0 0,1-1 0,0 1 0,0 0 0,0 0 0,0-1 0,0 1 0,1 0 0,-1-1 0,2 6 0,-1-6-71,1 0 1,-1 0-1,0 0 0,1 0 0,0 0 1,-1 0-1,1 0 0,0 0 0,0-1 1,0 1-1,0-1 0,0 1 0,1-1 1,-1 0-1,4 2 0,2 0-112,0-1 0,0 0 1,0-1-1,1 1 0,-1-1 0,1-1 1,-1 0-1,0 0 0,1-1 0,10-1 0,19-7-412</inkml:trace>
  <inkml:trace contextRef="#ctx0" brushRef="#br0" timeOffset="1">387 85 15515,'0'0'53,"0"-1"0,-1 1-1,1-1 1,-1 1 0,1-1-1,-1 1 1,1-1 0,-1 1-1,1 0 1,-1-1 0,0 1-1,1 0 1,-1-1 0,1 1-1,-1 0 1,0 0-1,1-1 1,-1 1 0,0 0-1,1 0 1,-1 0 0,0 0-1,1 0 1,-1 0 0,0 0-1,1 0 1,-1 0 0,0 0-1,1 1 1,-1-1 0,0 0-1,1 0 1,-1 1 0,1-1-1,-1 0 1,0 1 0,1-1-1,-1 0 1,1 1 0,-1-1-1,1 1 1,-1-1 0,1 1-1,-1-1 1,1 1 0,0-1-1,-1 2 1,-22 30 1221,15-17-1099,1 0-1,0 0 0,1 0 0,0 1 0,2 0 0,0 0 0,0 0 0,-1 27 0,5-42-182,0 1 0,0 0 0,0 0 0,0 0 0,0 0 0,1-1 0,-1 1 0,1 0 0,-1 0 0,1 0 0,-1-1 0,1 1 0,0-1 0,0 1 0,0 0 0,0-1 0,3 3 0,-3-3-2,0 0 0,0 0 1,1-1-1,-1 1 1,0 0-1,1-1 0,-1 1 1,1-1-1,-1 0 0,1 1 1,-1-1-1,1 0 1,-1 0-1,1 0 0,-1 0 1,1 0-1,1 0 0,2-1-8,1-1 0,-1 1 0,0-1 0,0 0 0,0 0 0,0 0 0,-1-1 0,1 0 0,-1 0 0,7-6 0,-4 3 53,-1-1 0,0 1-1,-1-2 1,1 1-1,-1-1 1,-1 1 0,0-1-1,0 0 1,5-16-1,-7 17-2,0 1-1,0 0 0,-1-1 0,0 1 0,0 0 0,-1-1 1,0 1-1,0-1 0,-1 1 0,1-1 0,-1 1 0,-1-1 1,1 1-1,-4-9 0,4 14-57,1-1-1,-1 1 1,1 0 0,-1-1 0,0 1-1,1 0 1,-1 0 0,0-1 0,0 1-1,0 0 1,0 0 0,0 0 0,0 0-1,0 0 1,0 0 0,0 1 0,0-1-1,-1 0 1,1 0 0,0 1 0,-1-1-1,1 1 1,0-1 0,-1 1 0,1 0-1,-1 0 1,1-1 0,0 1 0,-1 0-1,1 0 1,-1 0 0,1 0 0,-1 1-1,1-1 1,0 0 0,-1 1 0,-1 0-1,0 0-24,0 1 0,1-1 0,-1 1 0,1 0 0,-1 0 0,1 0 0,0 0 0,0 0 0,0 1 0,0-1 0,0 1 0,0-1 0,1 1 0,-1 0 0,1-1 0,0 1 0,-1 3-1,-4 18-296,5 2-13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13507,'9'8'1352,"-5"-2"-920,-1-3 937,-4-6-1033,-4-5 1872,-3-2-1880,-2-8 32,-2 0 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 14883,'-7'7'189,"-1"-1"0,1 1 0,1 1 0,-1-1 0,1 1 0,1 0 0,0 0-1,0 1 1,0 0 0,1 0 0,0 0 0,1 0 0,0 0 0,0 1 0,1 0 0,0-1 0,1 1 0,0 0-1,1 11 1,0-17-179,0-1-1,1 0 0,0 1 0,-1-1 1,1 0-1,0 0 0,1 0 1,-1 0-1,0 0 0,1 0 0,0 0 1,-1 0-1,1 0 0,1-1 1,-1 1-1,0-1 0,0 1 0,1-1 1,0 0-1,-1 0 0,1 0 1,0 0-1,0-1 0,0 1 0,0-1 1,0 0-1,0 0 0,0 0 1,1 0-1,-1 0 0,0-1 0,0 1 1,7-1-1,0 0 114,1 0-1,-1 0 1,0-1 0,1-1 0,-1 0-1,0 0 1,0-1 0,0 0 0,16-8-1,-16 6 120,0-1-1,0 0 1,-1 0-1,1-1 0,-1-1 1,-1 1-1,0-2 0,0 1 1,11-15-1,-17 19-154,0 1 0,0-1 0,0 0 0,0 1 0,0-1 0,-1 0 0,1 0 0,-1 0 0,0 0 0,0 0 0,-1-1 0,1 1 0,-1 0 0,0 0 0,0 0 0,0 0 0,-1-1 0,0 1 0,1 0 0,-1 0 0,-1 0 0,1 0 0,-1 0 0,1 0 0,-1 1 0,0-1 0,0 0 0,-1 1 0,-3-5 0,2 4-82,0 0-1,-1 0 1,1 0 0,-1 0-1,0 1 1,0 0-1,0 0 1,0 0 0,-1 0-1,1 1 1,-1 0 0,1 0-1,-1 1 1,0-1-1,0 1 1,-6 0 0,-10 0-1047,-1 1 1,-42 4 0,41-1-204,4-3 431,8-3-186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 16371,'-2'-2'207,"1"1"0,-1-1 0,0 1-1,0-1 1,0 1 0,0 0 0,0 0-1,0 0 1,0 0 0,-1 0 0,-2 0-1,4 1-147,-1 0-1,1 0 0,0 0 0,0 1 0,0-1 1,0 0-1,0 1 0,0-1 0,0 1 0,0-1 1,0 1-1,0-1 0,0 1 0,0 0 0,0 0 1,0-1-1,0 1 0,0 0 0,1 0 0,-1 0 1,0 0-1,1 0 0,-1 0 0,1 0 0,-1 2 1,-3 4-9,1 1 1,1 0 0,-1 1-1,1-1 1,1 0-1,-1 1 1,2-1 0,-1 0-1,1 1 1,0-1-1,1 1 1,0-1 0,0 1-1,5 15 1,-5-21-40,0 1-1,1 0 1,-1-1-1,1 1 1,0-1 0,0 1-1,0-1 1,0 0-1,1 0 1,-1 0 0,1 0-1,0-1 1,0 1 0,5 3-1,-5-4 48,0-1-1,0 0 0,0 0 1,1 0-1,-1 0 1,0-1-1,0 1 1,0-1-1,1 0 0,-1 0 1,0 0-1,0 0 1,0-1-1,1 1 1,-1-1-1,0 0 0,0 0 1,0 0-1,0 0 1,4-3-1,-2 2 104,0-1 1,-1-1-1,1 1 0,-1 0 0,1-1 0,-1 0 1,0 0-1,-1 0 0,1-1 0,-1 1 0,0-1 1,5-8-1,-7 10-101,1 0 1,-1 1-1,0-1 1,0 0-1,0 0 1,0 0-1,-1 0 1,1 0-1,-1 0 1,1 0-1,-1 0 1,0 0-1,0 0 1,-1 0-1,1 0 1,0 0-1,-1 0 1,0 0-1,0 0 1,0 1-1,0-1 1,0 0-1,-1 0 1,1 1-1,-3-4 1,2 4-126,1 1 0,-1 0-1,0-1 1,1 1 0,-1 0 0,0 0 0,0 0 0,0 0-1,0 0 1,0 0 0,0 1 0,0-1 0,0 1 0,-1-1 0,1 1-1,0 0 1,0 0 0,0 0 0,-1 0 0,1 0 0,0 1-1,0-1 1,0 1 0,0-1 0,0 1 0,0 0 0,0-1-1,-3 3 1,0-1-137,0 1 0,1-1-1,-1 1 1,0 0 0,1 0-1,0 1 1,0 0-1,0-1 1,0 1 0,-4 7-1,-3 11-587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31 15571,'0'-1'96,"0"0"-1,0 0 0,0 0 1,1 0-1,-1 0 1,0 0-1,0 0 0,-1 0 1,1 0-1,0 0 0,0 0 1,0 0-1,-1 0 1,1 0-1,0 0 0,-1 0 1,1 0-1,-1 0 0,1 0 1,-1 0-1,0 1 0,1-1 1,-1 0-1,0 0 1,1 1-1,-1-1 0,0 0 1,0 1-1,0-1 0,0 1 1,1-1-1,-1 1 1,0-1-1,0 1 0,0 0 1,0-1-1,0 1 0,0 0 1,0 0-1,0 0 1,0 0-1,0 0 0,0 0 1,0 0-1,0 0 0,0 0 1,0 1-1,0-1 0,-2 1 1,-1 0 71,-1 1 0,1 0 0,0 0 0,0 0 0,0 1 1,1-1-1,-1 1 0,1 0 0,-1 0 0,-4 5 0,4-2-137,0-1 0,1 1-1,0-1 1,0 1 0,0 0-1,0 0 1,1 0 0,0 0 0,1 1-1,-2 6 1,3-11-26,-1-1-1,1 1 1,0 0 0,0 0 0,0-1 0,0 1-1,0 0 1,1 0 0,-1-1 0,0 1-1,1 0 1,-1-1 0,1 1 0,0 0-1,0-1 1,-1 1 0,1-1 0,0 1 0,0-1-1,0 0 1,0 1 0,1-1 0,-1 0-1,0 0 1,1 1 0,-1-1 0,0 0-1,1-1 1,-1 1 0,1 0 0,0 0 0,-1-1-1,1 1 1,0 0 0,-1-1 0,1 0-1,0 1 1,-1-1 0,1 0 0,3 0 0,3 0 86,-1 0 1,1 0 0,-1-1 0,1 0 0,-1 0-1,1-1 1,10-4 0,-15 5-16,0 0 0,1-1 0,-1 1-1,0-1 1,0 0 0,0 0 0,0 0 0,-1 0 0,1-1-1,0 1 1,-1-1 0,0 1 0,1-1 0,-1 0 0,0 0 0,0 0-1,2-6 1,-3 8-58,-1 0 0,0-1-1,1 1 1,-1 0-1,0 0 1,0 0 0,0 0-1,0 0 1,0-1-1,0 1 1,0 0 0,0 0-1,0 0 1,-1 0 0,1 0-1,0-1 1,-1 1-1,1 0 1,-1 0 0,1 0-1,-1 0 1,-1-1 0,0 0-61,0 0 1,0 0 0,0 0 0,0 1 0,0 0 0,0-1 0,-1 1 0,1 0 0,-5-2 0,-2 0-230,1 1 1,-1 0-1,1 1 1,-1 0 0,-13 0-1,4 2 16,0 1-1,-1 1 1,-18 5 0,-11 6-495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20124,'0'1'1841,"0"1"-1449,-2-2 600,6 1-1824,4-1-753,0-1 1257,1-1-272,-1-2-272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17956,'6'3'1720,"7"-3"-1032,2-1-248,5-2 1073,3-3-657,5 0-336,0 2-88,2 3-432,-2-1-336,-7 5-768,-4 3 936,-11 4-208,-4 4-136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16588,'7'0'1704,"7"1"-960,2-1-296,6 0 1024,6-1-623,4 0-577,2-1-304,-1 2 184,-1 3-112,-9 4-208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15267,'-1'0'1761,"1"8"-1081,3 5-296,-3 10 1888,1 7-1415,-1 8-441,1 3-88,2 4-320,0 1-168,2-6-392,-1-6-185,2-10-295,-2-6 728,-3-10-240,-1-6-232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16444,'0'0'38,"0"0"0,-1-1 0,1 1 0,0 0 0,0 0 0,0 0 0,-1-1 0,1 1 0,0 0 1,0 0-1,0-1 0,0 1 0,-1 0 0,1 0 0,0-1 0,0 1 0,0 0 0,0 0 1,0-1-1,0 1 0,0 0 0,0-1 0,0 1 0,0 0 0,0-1 0,0 1 0,0 0 1,0 0-1,0-1 0,0 1 0,0 0 0,0 0 0,1-1 0,-1 1 0,0 0 0,0 0 1,0-1-1,0 1 0,1 0 0,13-7 608,28 0 19,-37 6-390,55-5 716,78 1 0,-114 6-919,-1 1 0,0 0 1,0 2-1,0 1 0,0 0 0,31 13 0,-47-15-78,0 1 1,0-1-1,0 1 1,0 1-1,-1-1 1,0 1-1,0 0 1,0 0-1,0 1 1,-1 0-1,0 0 1,0 0-1,7 13 1,-10-14-1,1 0 0,-1 1 0,0-1 1,-1 1-1,1 0 0,-1-1 0,-1 1 0,1 0 0,-1 0 1,1-1-1,-2 1 0,1 0 0,-1 0 0,0 0 0,0-1 1,0 1-1,-1 0 0,0-1 0,-3 7 0,-2 1 89,-1 1 0,0-1 0,-1 0 0,0-1 1,-2 0-1,1 0 0,-1-1 0,-1-1 0,0 0 0,0 0 0,-1-1 0,0-1 0,-22 11 0,17-10-18,0-1 1,-1-1 0,0-1-1,0-1 1,0 0 0,0-1-1,-1-2 1,0 0-1,1 0 1,-26-3 0,38 0-175,0 1 1,1-2 0,-1 1-1,1-1 1,-1 0-1,1 0 1,0-1-1,-1 0 1,1 0 0,1 0-1,-11-8 1,13 9 17,1-1 0,-1 1 0,1-1 0,0 1 0,0-1 0,0 0 0,0 0 0,0 0 0,0 0 0,1 0-1,0-1 1,-1 1 0,1 0 0,1-1 0,-1 1 0,0-1 0,1 1 0,-1-1 0,1 1 0,0-1 0,1 1 0,-1-1 0,0 1 0,2-6 0,-1 5-15,1-1 1,0 1-1,0-1 1,0 1-1,5-8 1,17-21-677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15675,'1'0'75,"-1"0"0,1 0-1,-1 1 1,1-1-1,0 0 1,-1 0-1,1 1 1,-1-1 0,1 0-1,-1 1 1,1-1-1,-1 0 1,1 1 0,-1-1-1,0 1 1,1-1-1,-1 1 1,0-1 0,1 1-1,-1-1 1,0 1-1,1-1 1,-1 1 0,0 0-1,0-1 1,0 1-1,0 0 1,5 22 304,-5-19-134,8 100 1984,-9 184-1,0-242-2059,1-45-161,-1 0 1,1 0-1,0 0 0,0 0 0,0 0 1,0 0-1,1 0 0,-1 0 0,0 0 0,0 0 1,1 0-1,-1 0 0,0 0 0,1-1 0,-1 1 1,1 0-1,0 1 0,-1-2-2,1 0 1,-1 1-1,1-1 1,-1 0-1,0 0 0,1 0 1,-1 0-1,1 0 1,-1 0-1,1 0 0,-1 0 1,0 0-1,1 0 1,-1 0-1,1 0 1,-1 0-1,1 0 0,-1-1 1,0 1-1,1 0 1,-1 0-1,0 0 0,1-1 1,-1 1-1,1 0 1,-1-1-1,29-29 301,-22 22-247,32-35 230,181-181 353,-211 217-795,-5 4-50,-1 0-1,1 0 0,-1-1 0,1 1 0,3-6 0,-6 8 175,-1 1-1,0-1 0,0 1 1,1 0-1,-1-1 1,0 1-1,0-1 1,0 1-1,0-1 1,0 1-1,0 0 0,0-1 1,0 1-1,0-1 1,0 1-1,0-1 1,0 1-1,0-1 0,0 1 1,0 0-1,0-1 1,0 1-1,-1-1 1,1 0-1,-1 0-7,0 1-1,0-1 1,0 0-1,0 1 1,0-1-1,0 0 1,0 1-1,0-1 1,0 1-1,0 0 1,0-1-1,0 1 1,0 0-1,-2-1 1,-16-2-556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15955,'1'31'1625,"14"-7"-993,3-3-256,2-4 680,5-1-392,-1-5-248,-1 0 25,-3-1-265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14547,'-3'-3'199,"0"0"-1,1 1 0,-1-1 1,-1 1-1,1 0 1,0-1-1,-1 2 1,1-1-1,-1 0 0,1 0 1,-1 1-1,0 0 1,1 0-1,-1 0 0,0 0 1,0 1-1,0-1 1,0 1-1,0 0 1,0 0-1,0 1 0,0-1 1,0 1-1,1 0 1,-7 2-1,1 0-175,-1 0 0,1 0-1,0 1 1,1 1 0,-1 0 0,1 0-1,0 0 1,0 1 0,-9 10 0,4-3-29,2 2 0,0 0 0,0 0 0,2 1 1,-1 0-1,2 1 0,1 0 0,0 0 0,1 0 1,1 1-1,0 0 0,1 0 0,1 1 0,1-1 1,1 1-1,2 36 0,-1-52-5,1 1-1,-1 0 1,1-1 0,0 1 0,0-1-1,1 1 1,-1-1 0,1 1 0,0-1-1,0 0 1,0 0 0,0 0 0,5 5 0,-5-6 6,0 0 0,1 0 1,-1-1-1,0 0 1,1 1-1,-1-1 1,1 0-1,0 0 1,-1 0-1,1-1 1,0 1-1,0-1 1,-1 1-1,1-1 1,0 0-1,0 0 0,-1 0 1,1 0-1,3-1 1,5-2 45,1 1 0,-1-2 0,0 0 0,0 0 1,-1-1-1,1 0 0,-1-1 0,18-13 0,-2-1 351,43-45-1,-48 44 73,34-47-1,-47 57-307,-1 0 0,-1-1-1,0 0 1,0 0 0,-1 0-1,6-24 1,-11 34-136,1-1 1,0 1-1,-1 0 0,0-1 1,1 0-1,-1 1 1,0-1-1,0 1 0,-1-1 1,1 1-1,0-1 1,-1 1-1,1-1 0,-1 1 1,0 0-1,0-1 1,0 1-1,0 0 0,0-1 1,-1 1-1,1 0 0,-1 0 1,1 0-1,-1 0 1,-3-2-1,1 1-148,0 1 0,0 0 0,0 1 0,0-1 0,0 1 0,0 0 0,0 0 0,0 0 0,0 0 0,-1 1 0,1 0 0,0 0 0,-1 0 0,-6 1 0,5 0-241,0 0 0,0 0-1,0 1 1,0 0 0,0 0 0,1 0 0,-10 6-1,1 2-535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15363,'4'-4'190,"-1"0"-1,1 0 0,0 1 0,1 0 1,-1 0-1,1 0 0,-1 0 0,1 1 1,0 0-1,0 0 0,0 0 1,0 0-1,0 1 0,10-1 0,6-1 201,0 0 0,26 2 0,-39 1-321,0 0 0,0 1 0,0 0 0,0 0 0,0 1 0,0 0-1,13 5 1,-19-6-59,0 0-1,0 0 0,0 0 0,-1 0 0,1 0 1,0 0-1,-1 1 0,1-1 0,-1 0 1,1 1-1,-1 0 0,0-1 0,0 1 0,0 0 1,0-1-1,0 1 0,0 0 0,0 0 0,0 0 1,-1 0-1,1 0 0,-1 0 0,1 0 1,-1 0-1,0 0 0,0 0 0,0 0 0,0 0 1,0 0-1,0 0 0,-1 0 0,1 0 0,-1 0 1,1 0-1,-1 0 0,-1 2 0,-2 5 22,0 0-1,-1 0 1,0-1-1,-1 0 1,0 0-1,0 0 0,-1 0 1,-11 9-1,-69 53 363,60-50-233,19-14-129,4-3 17,0 0 0,0 0 0,0 0 0,0 1 1,1-1-1,-5 7 0,7-10-39,1 1-1,0 0 1,-1-1 0,1 1-1,0 0 1,0-1 0,-1 1-1,1 0 1,0-1 0,0 1-1,0 0 1,0-1 0,0 1-1,0 0 1,0-1 0,0 1-1,0 0 1,0-1 0,1 1-1,-1 0 1,0 0 0,1 0 0,0 1 0,0-1 0,0 0 0,0 0 0,0 0 0,0 0 0,0 0-1,0 0 1,1 0 0,-1-1 0,0 1 0,0 0 0,3 0 0,8 4-35,0-1 0,0-1-1,1 0 1,-1 0 0,0-2-1,23 2 1,-5-4 330,51-6 0,-40 1-242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64 14611,'0'-1'153,"-1"0"1,0 0-1,0 0 0,0 0 0,0 0 1,0 1-1,0-1 0,0 0 0,0 1 1,0-1-1,0 1 0,0-1 0,0 1 1,0-1-1,-1 1 0,1 0 0,0-1 1,0 1-1,0 0 0,-1 0 0,1 0 1,0 0-1,0 0 0,-1 0 0,1 0 1,0 1-1,0-1 0,-2 1 0,-2 0 136,0 1-1,0-1 0,1 1 0,-1 0 0,-8 5 0,9-4-260,0 0 0,0 0 0,0 1 0,1-1 0,-1 1 0,1 0 0,0 0 0,0 0 0,0 1 0,1-1 0,0 1 0,-1-1 0,1 1 0,1 0 0,-1 0 0,1 0 0,0 0-1,-1 7 1,2-9-28,0 0-1,0 0 0,0 0 0,1-1 0,-1 1 0,1 0 0,-1 0 0,1 0 0,0 0 0,0 0 1,0 0-1,1-1 0,-1 1 0,1-1 0,0 1 0,-1-1 0,1 1 0,0-1 0,0 0 1,0 0-1,1 0 0,-1 0 0,0 0 0,1-1 0,0 1 0,-1-1 0,1 1 0,0-1 0,-1 0 1,1 0-1,0 0 0,4 0 0,2 1 50,0-1 1,0-1 0,1 0-1,-1 0 1,0 0-1,0-1 1,1-1-1,-1 1 1,0-2 0,0 1-1,0-1 1,-1 0-1,1-1 1,-1 0-1,12-8 1,-13 8 45,0-1-1,0-1 1,0 1 0,-1-1 0,1 0 0,-1-1-1,7-9 1,-10 11-14,0 1-1,-1-1 1,1 0-1,-1 0 1,0 1-1,0-2 1,-1 1-1,1 0 1,-1 0-1,0 0 1,-1-1-1,1-7 1,-1 10-61,0 0 0,0 0 0,-1 0 0,1 0 0,-1 0 0,0 1 0,0-1 1,0 0-1,0 0 0,0 1 0,0-1 0,-1 1 0,1-1 0,-1 1 0,0 0 0,0-1 0,0 1 0,0 0 1,0 0-1,0 0 0,0 0 0,-1 1 0,1-1 0,-1 1 0,1-1 0,-1 1 0,0 0 0,1 0 0,-1 0 1,0 0-1,0 1 0,0-1 0,0 1 0,0 0 0,0 0 0,-3 0 0,0 0-154,1 0 1,-1 0-1,0 1 0,1 0 1,-1 0-1,1 0 0,-1 1 1,1 0-1,-1 0 0,1 0 1,0 1-1,0-1 0,0 1 1,1 1-1,-1-1 0,1 1 0,-8 7 1,10-9 53,0 0 0,1 0 0,-1 1 0,1-1 0,0 1 0,0-1 0,0 1 0,0-1 0,0 1 0,0-1 0,1 1 0,-1 0 0,1 0 0,0-1 0,0 1-1,0 0 1,0 0 0,0-1 0,0 1 0,1 0 0,0-1 0,0 4 0,9 12-568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15171,'-6'8'530,"-1"1"1,1 0-1,0 0 0,1 0 0,0 1 1,-5 14-1,8-21-425,1 1 0,0 0 0,-1 0-1,2 0 1,-1 0 0,0 0 0,1 0 0,-1 0 0,1 0 0,0 0 0,1 0-1,-1 0 1,1 0 0,-1 1 0,1-2 0,0 1 0,1 0 0,-1 0 0,4 5-1,-4-7-78,1 0 0,0 0 0,0-1 0,0 1 0,1-1 0,-1 1-1,0-1 1,1 0 0,-1 0 0,0 0 0,1 0 0,-1 0-1,1-1 1,0 1 0,-1-1 0,1 1 0,0-1 0,-1 0-1,1 0 1,-1 0 0,1-1 0,0 1 0,-1-1 0,1 1 0,4-3-1,4 0 56,0-1 0,0 0-1,-1-1 1,16-9-1,-13 6 95,0 0-1,-1-2 1,16-14-1,-25 21-113,0 0-1,0 0 1,0 0 0,-1-1 0,1 1-1,-1-1 1,1 1 0,-1-1-1,-1 0 1,1 0 0,0 0 0,-1 0-1,0 0 1,0 0 0,0 0-1,0-8 1,-1 10-34,0 1 0,0-1 1,-1 0-1,1 0 0,0 1 0,-1-1 0,0 0 0,1 0 0,-1 1 1,0-1-1,0 1 0,0-1 0,0 1 0,0-1 0,0 1 0,0 0 1,0-1-1,-1 1 0,1 0 0,-2-1 0,0 0-4,0 0 0,0 1 0,-1 0 0,1 0 0,0 0-1,-1 0 1,1 0 0,0 1 0,-7-1 0,0 1-63,0 0-1,0 1 1,0 0-1,0 1 1,1 0 0,-13 4-1,15-3-122,0 0 0,0 1 0,0 0 0,1 0-1,-1 0 1,-5 6 0,10-9 58,0 1 0,0-1 0,1 1 0,-1-1 0,1 1 0,-1 0 0,1-1 0,0 1 0,-1 0 0,1 0 0,0 0 0,0 0 0,1 0 0,-1 0 0,0 0 0,1 1 0,-1-1 0,1 0 0,0 0 0,-1 0-1,1 1 1,0-1 0,0 0 0,1 0 0,-1 3 0,10 9-532,8-5-94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20300,'3'6'1537,"0"-5"-1193,3-2-296,1-12 1488,-4 1-1032,-2-3-264,-1-3-8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144 102 12675,'-1'-2'284,"0"0"0,1 0 0,-1 0 0,0 0 0,0 0-1,0 1 1,-1-1 0,1 0 0,0 1 0,0-1 0,-1 1 0,1 0 0,-1-1 0,0 1 0,1 0 0,-1 0 0,0 0 0,0 0 0,-2-1 0,2 2-131,-1-1 0,1 1-1,0 0 1,-1 0 0,1 0 0,0 0 0,-1 0 0,1 0 0,0 1-1,-1-1 1,1 1 0,0 0 0,0 0 0,-4 1 0,0 1-91,1 1 0,-1-1 1,1 1-1,-1 0 0,1 1 1,0-1-1,1 1 1,-1 0-1,1 0 0,-7 11 1,9-13-62,0 2 0,0-1 0,1 0 1,-1 0-1,1 0 0,0 1 1,0-1-1,0 1 0,0-1 0,1 1 1,0-1-1,0 1 0,0-1 0,2 8 1,-2-10-4,1 0 0,0 0 1,0 1-1,0-1 0,0 0 0,0 0 1,0 0-1,1 0 0,-1 0 1,1 0-1,-1 0 0,1-1 0,0 1 1,-1 0-1,1-1 0,0 1 1,0-1-1,0 0 0,0 0 0,1 0 1,-1 0-1,0 0 0,0 0 0,1-1 1,-1 1-1,0-1 0,1 1 1,2-1-1,3 0 13,-1 0 0,1 0 1,-1-1-1,0 0 0,1-1 1,-1 1-1,0-1 0,0-1 0,0 0 1,0 0-1,0 0 0,-1 0 0,9-7 1,-6 4 71,0-1 1,-1 0 0,0 0-1,0-1 1,0 0 0,-1 0-1,0-1 1,7-13 0,-11 19-33,-1-1 1,-1 0-1,1 1 1,-1-1-1,1 0 1,-1 0-1,0-1 1,-1 1 0,1 0-1,-1 0 1,1 0-1,-1 0 1,-1-1-1,1 1 1,0 0-1,-1 0 1,0 0-1,0 0 1,-3-7-1,3 8-28,-1 0 0,0 0 0,0 0 0,0 0 0,0 1 0,-1-1 0,1 0 0,-1 1 0,1 0 0,-1-1 0,0 1 0,0 0 0,0 1 0,0-1 0,0 0 0,0 1 0,-1 0 0,1 0 0,0 0 0,-1 0 0,1 0-1,-1 1 1,-4-1 0,0 1-123,0 0-1,0 0 1,1 1-1,-1 0 1,0 1-1,1 0 1,-1 0-1,-9 4 1,13-5-32,1 1 0,0-1 0,0 1 0,0 0 0,0 0 0,0 0 1,0 0-1,0 0 0,1 0 0,-1 1 0,1-1 0,0 1 0,0 0 0,0 0 1,0 0-1,0 0 0,0 0 0,1 0 0,0 0 0,-2 6 0,4 4-469,8-7-90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72 11634,'1'-2'5283,"-9"-1"-2807,-16-3-378,10 5-1678,-1 1 1,1 1-1,0 0 0,0 1 0,0 1 1,0 0-1,-19 7 0,25-7-415,0 1-1,0-1 1,0 1-1,0 0 1,1 1 0,-1 0-1,1 0 1,1 1-1,-1 0 1,1 0 0,0 0-1,0 1 1,-6 9-1,11-15-9,0 1 0,0 0-1,0-1 1,0 1-1,0 0 1,0 0 0,1 0-1,-1 0 1,0 0-1,1-1 1,0 1 0,-1 0-1,1 0 1,0 0-1,0 0 1,0 0 0,0 0-1,1 0 1,-1 0 0,0 0-1,1 0 1,-1 0-1,1 0 1,0 0 0,0 0-1,0 0 1,0-1-1,0 1 1,0 0 0,0-1-1,0 1 1,1-1-1,-1 1 1,1-1 0,-1 0-1,1 1 1,-1-1-1,1 0 1,0 0 0,0 0-1,-1 0 1,1 0 0,0-1-1,0 1 1,0-1-1,0 1 1,2-1 0,8 2-27,0 0 1,0-1 0,-1-1 0,1 0-1,0-1 1,0 0 0,0 0 0,-1-1-1,1-1 1,-1 0 0,0-1 0,15-6-1,-15 5 24,-1 0 0,0-1 0,0 0 0,0 0 0,-1-1 0,1 0-1,-2-1 1,1 0 0,-1 0 0,-1-1 0,1 0 0,9-16-1,-15 22 21,0-1 0,-1 0 0,1 1-1,-1-1 1,0 0 0,0 1 0,0-1-1,0 0 1,-1 0 0,1 0-1,-1 0 1,0 0 0,0 0 0,-1 0-1,1 0 1,-3-7 0,2 9-12,0 0 1,0 0-1,0 0 1,0 0-1,0 0 0,-1 1 1,1-1-1,-1 0 1,1 1-1,-1-1 0,0 1 1,0-1-1,1 1 1,-1 0-1,0 0 0,0-1 1,0 1-1,0 1 1,-1-1-1,1 0 0,0 1 1,0-1-1,0 1 1,-1-1-1,1 1 0,0 0 1,0 0-1,-1 0 1,1 0-1,-3 1 1,-3 0-228,-1 0 0,0 1 0,1-1 1,-1 2-1,1-1 0,0 1 1,0 1-1,0-1 0,0 1 0,1 1 1,-1 0-1,1 0 0,0 0 1,1 0-1,-1 1 0,-6 8 0,8-3-373,7-4-84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62 18196,'-1'-1'88,"0"1"1,0-1-1,0 0 1,0 0-1,0 0 0,0 1 1,0-1-1,-1 1 1,1-1-1,0 1 0,0-1 1,-1 1-1,1 0 1,0 0-1,-1-1 1,1 1-1,0 0 0,-1 0 1,-1 1-1,-1-1 29,1 1 1,0 0-1,0 0 0,0 0 0,0 1 0,0-1 1,-6 4-1,2 0 29,1 0 1,-1 0 0,1 1 0,1 0-1,-11 13 1,12-13-129,0 0 0,0 1 0,1 0 0,0 0 0,0 0 0,1 0 0,0 0 0,-2 11 0,3-16-15,1 0-1,0 0 0,0 0 0,-1 0 0,1 0 0,1 0 0,-1 0 0,0 0 0,0 0 0,1 0 0,-1 0 0,1 0 1,0 0-1,-1 0 0,1 0 0,0 0 0,0-1 0,0 1 0,0 0 0,1-1 0,-1 1 0,0-1 0,1 1 0,-1-1 0,1 0 1,-1 1-1,1-1 0,0 0 0,0 0 0,-1 0 0,1 0 0,0 0 0,0-1 0,0 1 0,3 0 0,1 0 20,1 0-1,0-1 0,0 0 0,-1 0 1,1-1-1,0 0 0,-1 0 0,1 0 0,-1-1 1,1 0-1,-1 0 0,0 0 0,0-1 1,0 0-1,6-4 0,-6 4 23,-1-1-1,1 0 1,-1 0 0,0 0-1,0 0 1,-1-1-1,1 0 1,-1 0 0,0 0-1,0 0 1,-1-1-1,0 1 1,0-1 0,0 0-1,3-10 1,-5 13-42,-1 0 0,1 0 1,-1-1-1,0 1 0,0 0 1,0 0-1,0 0 0,0-1 0,-1 1 1,0 0-1,1 0 0,-1 0 1,-1 0-1,1 0 0,0 0 0,-1 0 1,1 0-1,-1 0 0,0 1 1,0-1-1,0 1 0,0-1 0,0 1 1,-1 0-1,1 0 0,-4-3 0,-6-2-106,1 0 0,-1 0-1,-1 1 1,-21-7 0,7 3-112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17676,'-13'2'1608,"9"4"-1160,-1 0-232,5-5 688,5-1-728,3 0 801,7-4-849,6-3-120,2 1-32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 14683,'-1'0'75,"1"-1"0,0 1 1,-1-1-1,1 1 0,-1 0 0,1-1 0,-1 1 0,1 0 1,-1-1-1,0 1 0,1 0 0,-1 0 0,1-1 0,-1 1 1,0 0-1,1 0 0,-1 0 0,0 0 0,1 0 0,-1 0 0,1 0 1,-1 0-1,0 0 0,1 0 0,-1 0 0,1 1 0,-1-1 1,0 0-1,1 0 0,-1 1 0,1-1 0,-1 0 0,1 1 1,-1-1-1,1 0 0,-1 1 0,1-1 0,-1 1 0,1-1 0,-1 1 1,-21 19-9,15-11 38,-1 0 0,2 1 0,-1 0 0,1 0 0,1 0-1,0 1 1,0 0 0,1 0 0,1 0 0,0 0 0,0 1 0,1-1 0,0 1 0,1 0 0,1 15 0,0-24-83,0-1 0,1 1 0,-1-1 0,1 0 0,-1 1 0,1-1 0,0 0 0,0 0 0,0 0-1,0 0 1,1 1 0,-1-1 0,0-1 0,1 1 0,-1 0 0,1 0 0,0-1 0,0 1 0,-1 0 0,1-1 0,0 0 0,0 0 0,1 1 0,-1-1 0,0 0 0,0 0 0,0-1 0,1 1 0,-1-1 0,0 1 0,1-1 0,-1 1 0,1-1 0,-1 0 0,0 0 0,1-1 0,3 1-1,4-2 60,0 0 0,0 0-1,0 0 1,-1-2-1,1 1 1,-1-1-1,15-8 1,-11 4 81,-1 0 1,0-1-1,0 0 0,-1-1 1,0 0-1,-1-1 1,14-18-1,-21 25-83,0-1 0,-1 1 0,1-1 0,-1 0 0,0 1 0,0-1 0,-1 0 0,1-1 0,-1 1 0,1-9 0,-2 10-31,0 0 1,-1 1-1,1-1 1,-1 1 0,1-1-1,-1 1 1,-1-1-1,1 1 1,0 0-1,-1-1 1,1 1-1,-1 0 1,0 0 0,0 0-1,0 0 1,-1 1-1,-3-5 1,1 3-20,0 0 1,-1 1 0,1-1-1,-1 1 1,1 0 0,-1 1-1,0-1 1,0 1-1,-1 0 1,1 1 0,0-1-1,-1 1 1,1 1 0,-1-1-1,1 1 1,0 0-1,-1 0 1,-10 3 0,12-3-133,0 1-1,-1 0 1,1 0 0,0 1 0,-1 0 0,1 0 0,0 0-1,0 0 1,0 1 0,1 0 0,-1 0 0,1 0 0,-1 0-1,1 1 1,0 0 0,0 0 0,1 0 0,-1 0 0,1 0 0,0 1-1,0 0 1,-2 5 0,4-8-25,0-1-1,1 1 1,-1-1-1,1 1 1,0-1 0,-1 1-1,1 0 1,0-1-1,0 1 1,0-1-1,0 1 1,0 0-1,1-1 1,-1 1 0,0-1-1,2 4 1,-1-4 51,-1 0 0,1 0 0,0 0 0,0 0 0,0 0 0,-1-1 0,1 1 0,0 0 0,0 0 0,0-1 0,1 1 0,-1-1 0,0 1 0,0-1 0,0 1 0,0-1 0,0 0 0,1 1 0,-1-1 0,0 0 0,0 0 0,3 0 0,16 0-763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5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42 12523,'-1'0'144,"1"-1"0,0 0 1,-1 1-1,1-1 0,-1 1 1,1-1-1,-1 0 1,1 1-1,-1-1 0,1 1 1,-1-1-1,1 1 0,-1 0 1,0-1-1,1 1 0,-1 0 1,0-1-1,1 1 0,-1 0 1,0 0-1,1-1 1,-1 1-1,0 0 0,0 0 1,-1 0-1,-21-2 1757,17 1-1816,0 1 1,0 0-1,0 0 0,0 1 1,0 0-1,0 0 0,0 0 0,1 1 1,-1 0-1,0 0 0,1 0 1,-1 1-1,1 0 0,0 0 0,0 0 1,0 1-1,0-1 0,1 1 1,-1 0-1,1 1 0,0-1 0,0 1 1,1-1-1,-1 1 0,1 0 1,0 1-1,1-1 0,-1 1 0,1-1 1,0 1-1,0-1 0,1 1 0,-1 0 1,1 0-1,1 0 0,-1 0 1,1 9-1,0-10-85,1 0 1,-1 0 0,1 0-1,-1 0 1,1-1-1,1 1 1,-1 0-1,1-1 1,0 1-1,0-1 1,0 1-1,0-1 1,1 0-1,0 0 1,0 0-1,0-1 1,0 1 0,0 0-1,1-1 1,0 0-1,0 0 1,0 0-1,0-1 1,0 1-1,0-1 1,1 0-1,-1 0 1,1 0-1,-1-1 1,1 0-1,0 1 1,-1-2 0,1 1-1,8 0 1,-2-2 40,-1-1 1,0 1 0,0-2 0,0 1-1,-1-2 1,1 1 0,-1-1 0,0-1-1,0 1 1,0-2 0,0 1 0,-1-1-1,0 0 1,0-1 0,12-13 0,-15 15 31,0-1 0,-1 0 0,1 0 0,-1-1 1,-1 1-1,1-1 0,-1 0 0,0 0 0,4-14 0,-6 16-18,-1 0-1,1 0 1,-1 0-1,0 0 1,0 0 0,0 0-1,0 0 1,-1 0-1,0 1 1,0-1-1,-1 0 1,1 0-1,-1 0 1,0 1 0,-5-9-1,5 10-38,0 0-1,0-1 1,-1 1-1,0 0 1,1 0-1,-1 1 1,0-1 0,0 0-1,-1 1 1,1 0-1,0 0 1,-1 0-1,0 0 1,1 0 0,-1 1-1,0 0 1,0-1-1,1 2 1,-1-1-1,0 0 1,0 1-1,-7-1 1,5 2-149,1-1 1,0 1-1,-1 0 0,1 0 1,0 0-1,0 1 0,-1 0 1,1 0-1,1 0 0,-1 1 0,0 0 1,1 0-1,-1 0 0,1 0 1,0 1-1,-4 3 0,-5 5-436,15-18 179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15835,'-1'-4'186,"1"-1"-1,0 0 1,0 1-1,0-1 0,1 0 1,0 1-1,0-1 0,0 0 1,0 1-1,1-1 0,0 1 1,0 0-1,0 0 1,0-1-1,0 1 0,1 0 1,0 1-1,0-1 0,0 1 1,0-1-1,1 1 1,-1 0-1,6-3 0,4-3 22,0 1-1,1 1 1,-1 1 0,2 0-1,-1 0 1,1 1-1,0 1 1,0 1-1,0 0 1,26-1-1,-19 2-182,0 2 0,1 1 0,-1 1 0,0 0 0,1 2 0,35 10 0,-48-11-34,-1 0 1,0 1 0,-1 0-1,1 0 1,-1 1-1,13 9 1,-19-13 7,0 1 0,-1-1 1,1 1-1,-1-1 0,1 1 0,-1 0 0,0 0 0,1 0 1,-1 0-1,0 0 0,0 0 0,0 0 0,0 0 0,-1 0 1,1 0-1,-1 0 0,1 0 0,-1 1 0,0-1 0,0 0 0,0 0 1,0 1-1,0-1 0,0 0 0,-1 0 0,1 1 0,-1-1 1,1 0-1,-1 0 0,0 0 0,0 0 0,0 0 0,-1 2 0,-5 6 26,1 0-1,-1-1 0,-1 0 0,0-1 1,0 1-1,-1-2 0,0 1 0,-16 10 0,12-10 36,0 0 0,0-1 0,-1-1 0,0 0 0,0-1 0,-18 4 0,29-8-121,1 0 0,-1-1 1,0 0-1,1 1 0,-1-1 0,0 0 0,1-1 1,-1 1-1,0 0 0,1-1 0,-1 1 1,1-1-1,-5-2 0,7 3 13,-1 0 0,1 0 0,0 0 0,0-1 0,-1 1 0,1 0 0,0 0 0,0-1 0,-1 1 0,1 0 0,0 0 0,0-1 1,-1 1-1,1 0 0,0-1 0,0 1 0,0 0 0,0-1 0,0 1 0,0 0 0,0-1 0,-1 1 0,1-1 0,0 1 0,0 0 0,0-1 0,0 1 0,1 0 0,-1-1 0,0 1 0,0 0 0,0-1 0,1-1-35,0 1-1,0-1 0,0 1 1,0 0-1,0-1 0,1 1 1,-1 0-1,0 0 0,1 0 1,-1 0-1,3-2 0,13-5-615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18508,'-3'9'1920,"2"-3"-1384,1-4 985,3-19-1561,1 2-200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6 435 15379,'-3'4'1713,"0"2"-729,11-13 168,6-8-328,5-3-72,8-9-191,4-2-121,7-8-168,3-5-40,2-1-120,0 2-112,-3 0-408,-5 4-296,-8 1 592,-1-2-145,-6 5-55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16035,'0'0'1721,"1"0"-1201,15-10-256,6-6 792,13-11-440,7-3-96,10-10-232,2-2-103,5-5-113,-3 1-64,-8 1-208,-5 4-209,-11 6-423,-5 2 2008,-11 6-1232,-5 1-48,-6 5-24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 17292,'-1'-1'106,"1"0"-1,-1-1 1,1 1 0,-1 0 0,0 0 0,0 0 0,1 0-1,-1 0 1,0 0 0,0 0 0,0 0 0,0 0 0,0 0-1,0 0 1,0 1 0,-1-1 0,1 0 0,0 1 0,0-1-1,-1 1 1,1-1 0,0 1 0,0 0 0,-2-1 0,0 1 29,0 0 1,0 1 0,1-1 0,-1 1 0,0-1 0,1 1-1,-1 0 1,0 0 0,1 0 0,-1 0 0,-2 2 0,-3 3 100,-1-1 1,1 1 0,1 1 0,-1 0 0,-10 12 0,7-5-191,1 0-1,-9 17 1,16-28-65,1 1-1,0 0 1,1 0-1,-1-1 1,1 1 0,-1 0-1,1 0 1,1 1 0,-1-1-1,0 0 1,1 0 0,0 0-1,0 0 1,1 7 0,-1-10 7,1 1 0,0-1 0,0 0 0,-1 1 0,1-1 0,0 0 0,0 0 0,0 1 0,0-1 0,1 0 0,-1 0 0,0 0 0,0 0 0,1-1 0,-1 1 0,0 0 0,1 0 0,-1-1 0,1 1 0,-1-1 0,1 1 0,-1-1 0,3 0 1,42 5-132,-34-5 118,33 2-32,-12-2 40,36 7-1,-61-6 15,1 1-1,-1 0 1,1 0-1,-1 1 1,0 0-1,0 0 1,0 1-1,0 0 1,7 6-1,-12-8 2,-1-1 0,0 1 0,0 0-1,0 0 1,0 0 0,-1 0 0,1 0 0,0 0 0,-1 0-1,1 1 1,-1-1 0,0 1 0,0-1 0,0 1 0,0-1 0,0 1-1,-1-1 1,1 5 0,-1-3-3,0-1-1,0 1 0,-1 0 1,0-1-1,1 1 1,-1-1-1,-1 1 1,1-1-1,0 1 1,-1-1-1,0 0 1,-2 4-1,-3 3-8,-1 1 0,-1-2 0,0 1-1,0-1 1,0 0 0,-19 12 0,18-15 27,-1 1 0,1-1 1,-1-1-1,-19 8 0,25-12-8,1 0 1,-1 1-1,1-1 1,-1-1-1,1 1 0,-1-1 1,0 1-1,1-1 0,-1-1 1,1 1-1,-1-1 1,0 0-1,1 0 0,-1 0 1,-5-3-1,8 3-2,0 0 0,0 0 0,0-1 0,0 1 0,0-1-1,1 1 1,-1-1 0,1 0 0,-1 0 0,1 1 0,-1-1 0,1 0 0,0 0 0,0-1 0,0 1 0,0 0-1,0 0 1,1 0 0,-1-1 0,1 1 0,-1 0 0,1-1 0,0 1 0,0-1 0,0 1 0,0 0-1,0-1 1,1 1 0,-1 0 0,1-3 0,1-1-5,-1 0 0,1 0 0,0 1 0,1-1 0,-1 1 0,1 0 0,0 0 0,0 0 0,1 0 0,0 0-1,5-5 1,5-1-10,0 0-1,1 1 1,1 1-1,0 0 1,29-11-1,-30 14 18,0-1 0,-1 0 1,1 0-1,-1-2 0,-1 0 1,0 0-1,20-20 0,-30 26 20,0 0 1,-1-1-1,0 1 1,0-1-1,0 0 0,0 0 1,0 1-1,-1-1 0,0 0 1,0-1-1,0 1 1,0 0-1,0 0 0,-1 0 1,0 0-1,0-1 1,0 1-1,0 0 0,-1 0 1,0 0-1,0-1 0,0 1 1,-3-7-1,3 7-23,-1 1 0,0 0 0,1 0-1,-1 0 1,0 0 0,0 0 0,-1 1 0,1-1-1,0 1 1,-1-1 0,0 1 0,0 0 0,1 0-1,-1 0 1,0 0 0,-1 0 0,1 1 0,0 0-1,0-1 1,-1 1 0,1 0 0,-1 1 0,1-1 0,-1 1-1,1-1 1,-1 1 0,1 0 0,-8 1 0,-7 2 604,-20 1-263,21-5-295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13387,'-3'11'1112,"0"5"-944,-5 29-208,-8 16 568,4 12-768,5 8-48,7 5-896,6-2-528,7-2 1311,1-3-295,6 1-80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11114,'1'120'713,"-2"-4"-697,1-1-64,1-9-929,5-7 977,7-12-184,1-4-112</inkml:trace>
  <inkml:trace contextRef="#ctx0" brushRef="#br0" timeOffset="1">181 1639 7202,'10'123'424,"-4"-8"-440,-2-6-24,-2-9 640</inkml:trace>
  <inkml:trace contextRef="#ctx0" brushRef="#br0" timeOffset="2">144 3301 7442,'-11'109'656,"9"-14"-512,5-9-24,14-26-248,3-8-600,9-14 672,-3-3-168,0 5-145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14299,'0'-1'129,"-1"1"0,0 0 1,1-1-1,-1 1 0,1 0 0,-1-1 0,0 1 1,1 0-1,-1 0 0,0-1 0,1 1 0,-1 0 1,0 0-1,0 0 0,1 0 0,-1 0 0,0 0 1,1 0-1,-1 0 0,0 0 0,1 0 0,-1 0 1,0 1-1,1-1 0,-1 0 0,0 1 0,1-1 1,-1 0-1,0 1 0,-1 1-3,-1-1 0,1 1 0,0 0 1,1 0-1,-1 1 0,0-1 0,0 0 0,-1 3 0,-1 2-159,1 0 0,-1 1 0,1-1-1,1 1 1,-3 8 0,5-13 13,0 0 0,-1 0-1,1 0 1,0 0 0,1 0 0,-1 0 0,1 0 0,-1 0 0,1 0 0,0 0 0,0-1 0,0 1 0,0 0 0,1 0-1,-1-1 1,1 1 0,0-1 0,-1 1 0,4 2 0,4 4-64,1 0 1,-1-1-1,16 10 1,8 7-127,-27-20 175,0 0-1,-1 0 1,0 1 0,0 0-1,0 0 1,-1 0-1,0 1 1,0 0-1,-1 0 1,0 0 0,4 9-1,-6-10 34,0-1 0,0 1 0,-1-1 0,0 1 0,1-1 0,-2 1 0,1 0 0,-1-1 0,0 1 0,0-1 0,0 0 0,-1 1 0,0-1 0,0 0 0,0 0 0,-4 7 0,1-4 42,-1 0-1,1 0 0,-2-1 0,1 1 0,-1-1 0,-11 10 0,15-15-5,0 1 0,0-1-1,0 0 1,0 0 0,0 0 0,-1-1-1,1 1 1,0-1 0,-1 0 0,1 0 0,-1 0-1,0 0 1,1 0 0,-1-1 0,0 0-1,1 1 1,-1-2 0,0 1 0,1 0 0,-6-2-1,7 2-11,1-1 0,-1 0 0,0 0 0,1 0 0,-1 0 0,1 0 0,-1-1 0,1 1 0,0 0 0,-1-1 0,1 1 0,0-1 0,0 1 0,0-1 0,0 0 0,0 1 0,0-1 0,1 0 0,-1 0-1,0 1 1,1-1 0,0 0 0,-1 0 0,1 0 0,0 0 0,0 0 0,0 0 0,0 0 0,0 1 0,1-3 0,0-5 55,0 0 0,1 0 0,0 0 0,6-17 0,1 10 4,-1 0 0,2 0 0,0 1 1,1 0-1,0 1 0,24-23 0,-16 17 273,29-40-1,-46 57-275,0-1 1,0 0-1,0 1 1,-1-1-1,0 0 1,0 0-1,0 0 0,0 0 1,0 0-1,-1 0 1,0 0-1,1 0 1,-2 0-1,1 0 1,0 0-1,-1 0 1,0 0-1,-2-6 1,1 4-47,0 0 0,0 1 1,-1-1-1,0 0 0,0 1 1,-1-1-1,0 1 0,0 0 1,0 0-1,0 1 1,-6-5-1,10 9-79,0-1 0,0 1 0,-1 0 1,1-1-1,0 1 0,0 0 0,-1-1 0,1 1 0,0 0 1,-1 0-1,1-1 0,0 1 0,-1 0 0,1 0 0,-1 0 0,1-1 1,0 1-1,-1 0 0,1 0 0,-1 0 0,1 0 0,-1 0 1,1 0-1,0 0 0,-1 0 0,1 0 0,-1 0 0,1 0 1,-1 0-1,1 0 0,0 0 0,-1 0 0,1 1 0,-1-1 0,1 0 1,0 0-1,-1 0 0,1 1 0,0-1 0,-1 0 0,1 1 1,0-1-1,-1 0 0,1 0 0,0 1 0,0-1 0,-1 0 1,1 1-1,0-1 0,0 1 0,0-1 0,-1 0 0,1 1 1,0 2-113,-1-1-1,1 0 1,-1 0 0,1 1 0,0-1 0,0 0 0,0 1 0,1 3 0,4 10-529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26 13355,'0'-1'115,"0"1"0,0-1 0,1 0 0,-1 0 0,0 0 0,0 1 0,0-1 0,0 0 0,0 0 0,0 0 0,0 1 0,0-1 0,0 0 0,0 0 0,0 0 0,-1 1 0,1-1 0,0 0 0,0 0 0,-1 1 0,1-1 0,-1 0 0,1 1 0,0-1 0,-1 0 0,0 0 0,0 0 25,0 1 0,-1-1 0,1 1 0,0-1 1,0 1-1,-1-1 0,1 1 0,0 0 0,-1-1 0,1 1 0,0 0 0,-1 0 0,1 0 0,-2 0 0,-2 1 18,-1 0 0,1 0 0,0 0-1,0 0 1,0 1 0,0 0-1,-6 3 1,1 2-139,1 0 0,1 0 0,-1 1 0,1 0-1,0 0 1,1 1 0,0 0 0,0 1 0,1-1 0,0 1 0,1 1 0,0-1 0,1 1 0,-4 12-1,6-15-30,0 0-1,0 0 1,1 1-1,0-1 1,0 0-1,1 1 1,0-1-1,3 17 1,-2-20 2,0 0 0,1 1 0,0-1 0,0 0 0,0 0 1,1 0-1,-1 0 0,1 0 0,0-1 0,1 1 0,-1-1 0,1 0 0,0 0 0,5 5 1,-4-5 7,0-1 1,0 0 0,0 1-1,0-2 1,1 1 0,-1 0-1,1-1 1,0 0 0,0-1-1,0 1 1,-1-1-1,1 0 1,1-1 0,-1 1-1,0-1 1,0 0 0,0-1-1,0 1 1,0-1 0,0-1-1,0 1 1,-1-1 0,1 0-1,0 0 1,-1-1 0,1 1-1,4-4 1,0 0 86,-1 0 0,-1-1 0,1 0 0,-1 0 0,0 0 0,-1-1 0,0-1 0,0 1 0,0-1 0,-1 0 0,-1 0 0,0-1 0,0 0 0,5-14 0,-6 12 110,-1 0 1,0-1-1,-1 1 0,1-24 0,-3 33-178,0-1 1,0 1-1,0-1 1,0 1-1,-1 0 1,1-1-1,-1 1 0,0-1 1,0 1-1,0 0 1,0 0-1,-1-1 0,0 1 1,1 0-1,-1 0 1,0 1-1,0-1 0,0 0 1,-1 1-1,1-1 1,-1 1-1,-4-3 0,6 4-84,-1 0-1,1 0 0,-1 1 0,0-1 0,1 1 0,-1-1 0,0 1 0,0 0 0,1 0 1,-1-1-1,0 1 0,0 1 0,0-1 0,1 0 0,-1 0 0,0 1 0,1-1 0,-1 1 1,0-1-1,1 1 0,-1 0 0,0-1 0,-2 3 0,0 0-76,0 0 0,1 0-1,-1 0 1,1 0 0,-1 1 0,1-1-1,-4 7 1,-7 11-440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16195,'0'-1'41,"-1"1"0,1 0-1,0 0 1,0 0-1,0 0 1,0 0-1,0-1 1,0 1-1,0 0 1,0 0-1,0 0 1,0 0-1,0-1 1,0 1 0,0 0-1,0 0 1,0 0-1,0 0 1,0-1-1,0 1 1,1 0-1,-1 0 1,0 0-1,0 0 1,0-1-1,0 1 1,0 0 0,0 0-1,0 0 1,0 0-1,1 0 1,-1 0-1,0 0 1,0-1-1,0 1 1,0 0-1,0 0 1,1 0 0,-1 0-1,0 0 1,0 0-1,0 0 1,0 0-1,1 0 1,-1 0-1,0 0 1,0 0-1,0 0 1,0 0-1,1 0 1,-1 0 0,0 0-1,0 0 1,6 11 971,2 19-549,11 101-329,-19-130-130,0 0 0,0 0 0,0 0 0,0 0 0,0 0 0,0 0 1,0 0-1,0 0 0,1 0 0,-1 0 0,0-1 0,1 1 0,-1 0 1,1 0-1,-1 0 0,1-1 0,-1 1 0,1 0 0,-1 0 0,1-1 0,0 1 1,-1 0-1,1-1 0,0 1 0,0-1 0,1 2 0,0-3 7,-1 1 0,1 0 0,-1-1-1,0 1 1,1-1 0,-1 1 0,0-1-1,1 1 1,-1-1 0,0 0 0,1 0-1,-1 0 1,0 0 0,0 0 0,0 0-1,0 0 1,1-1 0,15-17 191,16-23 0,-24 29-116,0 1 0,0 0 0,2 1 0,-1 0 0,1 1 0,23-17 0,-32 26-81,0 0 0,0 0 0,0 0 1,1 0-1,-1 0 0,0 0 0,0 0 1,1 1-1,-1-1 0,0 1 0,1 0 1,-1 0-1,1 0 0,-1 0 0,4 0 1,-4 1-7,0-1 1,-1 1 0,1 0-1,0 0 1,0 0 0,-1 0 0,1 0-1,-1 0 1,1 0 0,-1 1 0,1-1-1,-1 1 1,0-1 0,0 1 0,0-1-1,0 1 1,0-1 0,0 1-1,1 2 1,4 8-34,-1 0-1,0 0 1,-1 1-1,0 0 1,-1 0-1,0 0 1,1 23-1,-5-43-781,2 3 641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17924,'7'-4'1760,"2"3"425,-5 2-3170,0-2 873,-1 2-144,-1 3-96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15595,'22'-8'994,"-5"2"-215,31-6 0,-44 11-713,1 0 0,-1 1 0,0-1 0,0 1 0,0 0 0,0 1 0,0-1 0,0 1 0,0-1 0,0 1 0,0 0 0,0 1 0,6 2 0,-8-3-52,0 1 1,0-1-1,-1 1 1,1 0-1,0 0 0,-1 0 1,1 0-1,-1 0 1,1 0-1,-1 0 1,0 0-1,0 1 1,0-1-1,0 0 1,0 1-1,-1-1 1,1 1-1,-1-1 0,1 1 1,-1-1-1,0 1 1,0-1-1,0 1 1,-1 4-1,-1 4 79,0 1 0,0-1 0,-1 0-1,-5 12 1,-23 51 538,20-50-324,0 1 0,2 0 0,-11 49 0,19-71-325,1 0 0,-1 0 0,1 0 0,0 0-1,0 0 1,0-1 0,0 1 0,1 0 0,-1 0 0,1 0-1,0 0 1,0 0 0,0-1 0,0 1 0,0 0 0,1-1-1,-1 1 1,1-1 0,-1 1 0,1-1 0,0 0 0,4 4-1,-3-4 5,0 0 0,0 0 0,0-1 0,0 1 0,0-1 1,0 0-1,0 0 0,0 0 0,1 0 0,-1-1 0,1 1 0,-1-1 0,0 0 0,1 0 0,-1 0 0,0-1 0,1 1 0,-1-1 0,6-1 0,0-1 14,0 0 0,0-1 1,13-7-1,1-4-79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14043,'-5'0'263,"0"-1"0,-1 1 1,1 1-1,-1-1 0,1 1 0,0-1 0,-1 1 0,1 1 1,0-1-1,0 1 0,0 0 0,-8 4 0,6-1-166,0 0 1,0 0-1,0 0 0,1 1 0,0-1 0,0 2 0,-8 9 0,5-3-131,1 0-1,0 0 1,1 1-1,1 0 1,0 0-1,0 1 1,2 0-1,-5 23 1,7-31 19,1 1 1,1-1 0,-1 0-1,1 1 1,0-1 0,1 0 0,0 1-1,0-1 1,1 0 0,3 12 0,-3-16 14,-1 0 0,1-1 1,-1 1-1,1-1 1,0 1-1,0-1 0,0 0 1,0 1-1,0-1 1,0 0-1,1-1 0,-1 1 1,1 0-1,-1-1 1,1 1-1,0-1 0,-1 0 1,1 0-1,0 0 1,0 0-1,0 0 0,0-1 1,0 1-1,0-1 1,0 0-1,0 0 0,0 0 1,5-1-1,3 0 62,-1-1 0,1-1 0,-1 0-1,1 0 1,-1-1 0,0 0 0,-1-1 0,1 0-1,17-13 1,-9 5 239,-1-1-1,0-1 1,28-32 0,-38 39-122,-1-1 0,0 1 0,0-1 0,-1 0 0,0-1 0,0 1 0,5-18 0,-9 23-118,0 0 1,0 0 0,-1-1-1,1 1 1,-1-1-1,0 1 1,0 0-1,0-1 1,-1 1-1,1 0 1,-1-1-1,0 1 1,0 0-1,-1 0 1,1-1-1,-1 1 1,0 0 0,0 1-1,0-1 1,-5-6-1,0 3-153,1 1-1,0-1 1,-1 1 0,0 1 0,-1-1-1,-8-4 1,13 8 37,1 1 1,0 0 0,-1-1-1,1 1 1,0 0-1,-1 0 1,1 1-1,-1-1 1,0 0-1,1 1 1,-1-1 0,0 1-1,1 0 1,-1 0-1,0 0 1,1 0-1,-1 1 1,1-1-1,-1 1 1,0-1 0,1 1-1,-1 0 1,1 0-1,-1 0 1,-1 2-1,3-3 48,0 1 0,1 0 0,-1-1 0,0 1 0,1 0 0,-1-1 0,1 1 0,0 0-1,-1-1 1,1 1 0,-1 0 0,1 0 0,0-1 0,0 1 0,-1 0 0,1 0 0,0 0 0,0 0-1,0-1 1,0 1 0,0 0 0,0 0 0,0 0 0,0 0 0,0-1 0,0 1 0,1 1 0,6 10-139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13515,'-4'2'3846,"-5"9"-2626,4 7-848,0 0 0,2 1 0,0 0 0,0 24-1,2-32-355,1-1 0,1 1 0,0 0 0,1 0 0,0-1 0,0 1 0,1-1 0,9 20 0,-11-27-14,0-1 0,0 0 1,0 1-1,1-1 0,-1 0 0,1 0 0,0 0 0,-1 0 0,1 0 0,0 0 0,0 0 0,0-1 0,1 1 0,-1-1 0,0 1 0,0-1 0,1 0 0,-1 0 0,1 0 0,-1 0 0,1 0 0,0-1 0,-1 1 0,1-1 0,0 0 0,-1 0 0,1 0 0,0 0 0,4-1 0,-1 0 45,0-1 0,-1 0 0,1 0 0,-1 0 0,0-1 1,0 0-1,0 0 0,0 0 0,0-1 0,-1 0 0,1 0 0,6-8 0,-3 3 127,-1-1 0,0 0 0,-1 0 0,0-1 1,0 0-1,-1 0 0,6-20 0,-10 27-101,1-1 1,-1 0-1,0 0 0,-1 1 0,1-1 0,-1 0 0,1 0 1,-2 0-1,1 0 0,0 0 0,-1 0 0,0 1 0,0-1 1,-1 0-1,1 0 0,-1 1 0,0-1 0,0 1 0,0 0 1,-1-1-1,-4-5 0,5 8-75,1 1 1,-1-1-1,0 0 0,0 1 1,0-1-1,0 1 0,0 0 1,0 0-1,0 0 0,0 0 1,-1 0-1,1 0 0,0 0 1,-1 1-1,1-1 0,0 1 1,-1 0-1,-3-1 0,2 2-18,0-1 0,1 1-1,-1 0 1,0 0 0,1 0-1,-1 0 1,1 1 0,-1 0-1,1-1 1,-7 5 0,3 0 6,0 0 0,0 0 0,0 1 0,0 0 0,1 0 0,0 1 0,1-1 0,0 1 0,-5 9 0,0 10-134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17388,'-7'4'1304,"4"2"-1032,1-2-216,2-1 248,0-2 888,3-7-1120,6 1-24,1 0 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17364,'-3'1'136,"0"-1"1,0 1-1,0 0 0,0 0 1,0 0-1,0 0 1,0 0-1,0 1 1,0-1-1,0 1 1,1 0-1,-1 0 0,0 0 1,1 0-1,0 1 1,-2 1-1,0 1-60,1 0-1,0 0 1,0 0-1,0 0 1,1 0-1,0 0 1,0 1-1,-2 9 1,2-7-106,1 1 1,0-1 0,0 1-1,1-1 1,0 1 0,0-1 0,1 1-1,0-1 1,1 1 0,0-1-1,0 0 1,5 12 0,-6-18 20,0 0-1,0 0 1,0 0 0,1 0 0,-1-1 0,0 1 0,1 0 0,-1 0 0,1-1 0,0 1 0,-1-1 0,1 0 0,0 1-1,0-1 1,0 0 0,0 0 0,0 0 0,0 0 0,0-1 0,3 2 0,-2-2 17,1 0 0,-1 0 0,0 0-1,0 0 1,0 0 0,1-1 0,-1 0 0,0 1 0,0-1 0,0 0 0,0-1 0,5-2-1,-1 0 70,0 0-1,0-1 0,0 0 0,-1 0 0,0-1 0,0 0 1,0 0-1,-1 0 0,0-1 0,6-8 0,-9 11-10,0-1-1,-1 1 1,1 0 0,-1 0-1,1-1 1,-2 1-1,1-1 1,0 1 0,-1-1-1,0 1 1,0-1-1,0 1 1,0-1 0,-1 1-1,0-1 1,0 1-1,0-1 1,0 1 0,-1 0-1,0 0 1,-4-8-1,5 9-57,-1 1-1,0-1 0,0 1 0,0 0 1,0 0-1,-1 0 0,1 0 0,-1 0 1,1 0-1,-1 0 0,1 1 1,-1 0-1,0-1 0,0 1 0,0 0 1,0 0-1,0 1 0,0-1 0,0 0 1,0 1-1,0 0 0,0 0 0,0 0 1,0 0-1,0 0 0,0 1 1,0-1-1,0 1 0,0 0 0,0 0 1,0 0-1,-5 3 0,3-1-135,0 0 1,1 0-1,-1 1 0,1-1 1,-1 1-1,1 0 0,0 0 1,1 1-1,-1-1 0,1 1 1,0 0-1,0 0 0,0 0 1,1 0-1,-1 0 0,1 1 1,1-1-1,-1 1 0,1-1 1,0 1-1,0 0 0,0 7 0,3 4-473</inkml:trace>
  <inkml:trace contextRef="#ctx0" brushRef="#br0" timeOffset="1">397 11 15251,'-10'7'406,"0"0"-1,0 0 0,1 1 1,1 0-1,-1 1 0,1-1 0,1 2 1,-12 16-1,16-20-385,-1 0 0,1 1 0,0-1 0,1 1 0,0-1 0,0 1 1,0 0-1,1 0 0,0 0 0,0 0 0,1 0 0,0 0 0,0 0 0,1 0 0,-1 0 0,3 7 0,-2-12-20,-1 0-1,1 0 1,-1 0-1,1 0 1,0 1-1,0-1 1,0 0-1,0-1 1,1 1-1,-1 0 1,0 0-1,1 0 1,-1-1-1,1 1 1,0-1-1,-1 1 1,1-1 0,0 0-1,0 1 1,0-1-1,0 0 1,0 0-1,0-1 1,0 1-1,0 0 1,1-1-1,-1 1 1,0-1-1,0 0 1,0 1-1,1-1 1,-1 0-1,0-1 1,0 1-1,1 0 1,3-2-1,2 1 20,0-2 0,0 1-1,0-1 1,-1 0-1,1-1 1,-1 0-1,0 0 1,13-10-1,-7 3 35,0-1 0,-1 0-1,0-1 1,11-15-1,-17 20 23,-1-1-1,0 1 0,0-1 1,-1 0-1,0 0 1,-1 0-1,1-1 0,1-14 1,-4 22-50,0 0 0,-1 0 0,0 0 0,0 0 0,1-1 1,-1 1-1,-1 0 0,1 0 0,0 0 0,0 0 0,-1 0 0,1-1 1,-1 1-1,0 0 0,0 0 0,1 0 0,-1 0 0,-1 1 0,0-4 1,0 4-2,1 0 1,0 0 0,-1 0 0,1 1 0,-1-1 0,1 0 0,-1 1 0,0-1 0,1 0 0,-1 1 0,1 0 0,-1-1 0,0 1 0,0 0-1,1 0 1,-1 0 0,0 0 0,-3 1 0,-3 0 54,-1 2-1,0-1 1,1 1-1,0 0 1,-1 1-1,1 0 1,-12 8-1,6-2-167,1 0 1,1 0-1,0 2 0,0-1 1,1 1-1,1 1 0,-17 26 1,23-29-722,11-13-17,12-15 107,-1-3 160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13235,'5'8'807,"0"0"1,-1 1-1,0 0 1,3 11-1,-3-8-335,1 0-1,9 15 1,-13-24-406,1-1 1,-1 1 0,1-1 0,0 0 0,0 1 0,0-1 0,0 0-1,1 0 1,-1 0 0,0-1 0,1 1 0,-1-1 0,1 1 0,0-1-1,2 1 1,-1-1-6,-1-1 0,0 1-1,0-1 1,1 0 0,-1 0-1,0-1 1,1 1-1,-1-1 1,0 1 0,0-1-1,0 0 1,0 0 0,0-1-1,0 1 1,0-1 0,5-2-1,5-5 174,-1 0 0,14-12 0,-22 17-154,-3 3-73,38-36 509,-37 34-481,0 1-1,0-1 0,0 0 0,0 0 0,0 0 1,-1 0-1,1 0 0,-1 0 0,0 0 1,0 0-1,0 0 0,0-1 0,0-4 0,-1 6-26,0 1-1,-1 0 0,1-1 0,0 1 0,-1 0 0,0 0 1,1-1-1,-1 1 0,1 0 0,-1 0 0,0 0 0,0 0 0,0 0 1,0 0-1,0 0 0,0 0 0,0 0 0,0 0 0,0 1 0,0-1 1,0 0-1,0 1 0,-1-1 0,1 1 0,0-1 0,-1 1 1,1-1-1,0 1 0,-1 0 0,1 0 0,0 0 0,-2 0 0,-6-1-45,-1 0 0,1 1-1,-12 1 1,-10 3-83,1 2 0,-46 13-1,16-3 107,37-10-151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12851,'17'-2'1264,"9"-12"-920,14-19-72,12-7 584,18-15-472,13-8-32,20-16 9,9-7-33,1-8-208,-7 1-160,-11 8 1992,-9 6-1776,-17 15 128,-14 6 104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16275,'-16'5'1903,"25"-3"-261,29-2 88,55-11-100,-58 6-1964,70 0 1,-87 8-112,-9 0 697,-8 0-405,-7-1-185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14731,'4'12'1729,"14"-8"-833,0-4-280,8-4 952,1-4-376,6 0-239,2-1-97,-2 1-624,-2 0-344,-4 4-752,-2 4 768,-12-1-192,-3 1-145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19572,'0'16'1937,"-1"-2"-1457,1 0-256,1 2 1440,6-1-1320,5-3-232,1-9-712,4-4 1640,3-18-1032,4-2 24,-4-5 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14235,'4'-10'1504,"10"-18"2379,-14 27-3832,0 1-1,0 0 1,1 0 0,-1 0-1,0-1 1,0 1-1,0 0 1,0 0-1,0 0 1,1 0 0,-1-1-1,0 1 1,0 0-1,0 0 1,1 0-1,-1 0 1,0 0-1,0 0 1,0 0 0,1 0-1,-1 0 1,0-1-1,0 1 1,1 0-1,-1 0 1,0 0 0,0 0-1,0 0 1,1 0-1,-1 1 1,0-1-1,0 0 1,1 0 0,-1 0-1,0 0 1,6 15 1448,-2 13-957,1 34-1,-5-42-523,1 0 1,1 0-1,2-1 0,5 22 0,-9-39-15,0-1 0,1 1 0,-1 0 0,1-1 0,-1 1 0,1 0 0,0-1 0,0 1 1,-1-1-1,1 1 0,0-1 0,1 0 0,-1 1 0,0-1 0,0 0 0,0 0 0,1 0 0,-1 0 0,1 0 0,-1 0 0,1 0 1,-1 0-1,1 0 0,-1-1 0,1 1 0,0-1 0,0 1 0,-1-1 0,1 0 0,0 0 0,-1 1 0,1-1 0,0 0 1,0-1-1,-1 1 0,1 0 0,0 0 0,-1-1 0,1 1 0,0-1 0,-1 1 0,4-3 0,5-2 29,0-1-1,0 0 0,0-1 1,-1 0-1,9-8 1,-16 13-28,58-54 178,28-23 100,-85 76-271,0 1 0,0 0 0,0 0-1,0 0 1,0 0 0,1 1 0,-1-1-1,1 1 1,-1 0 0,5-1-1,-6 2-7,-1 0-1,0 0 0,0 0 1,1 0-1,-1 1 0,0-1 0,0 0 1,1 1-1,-1-1 0,0 1 0,0-1 1,0 1-1,0 0 0,1-1 0,-1 1 1,0 0-1,0 0 0,-1 0 1,1 0-1,0 0 0,0 0 0,0 0 1,0 0-1,-1 0 0,1 0 0,-1 0 1,1 0-1,-1 1 0,1-1 0,-1 0 1,1 2-1,2 10-156,0 0-1,-1 0 1,-1 0-1,0 1 1,0-1-1,-1 0 1,-1 1-1,-1-1 1,1 0-1,-6 15 1,7-25-119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17636,'23'-6'1584,"-7"3"-1088,-3 0-232,-6 8 744,-4 7-311,-3 10-289,-2 1-112,2 8-200,-5 4-40,3 1-144,-2-3-72,4-5-240,0-3-160,1-8-393,2-7-847,-1-13 1360,2-7-296,-4-10-104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16956,'0'0'50,"0"-1"1,0 1-1,0 0 1,0-1-1,-1 1 0,1 0 1,0-1-1,0 1 1,0 0-1,-1-1 1,1 1-1,0 0 1,0-1-1,-1 1 1,1 0-1,0 0 1,0-1-1,-1 1 1,1 0-1,0 0 1,-1 0-1,1-1 0,0 1 1,-1 0-1,1 0 1,-1 0-1,1 0 1,0 0-1,-1 0 1,1 0-1,-1 0 1,-14 4 677,-11 16 112,21-12-861,-1 1 0,1-1 1,1 1-1,0 0 0,0 1 0,1-1 0,0 1 0,0-1 1,1 1-1,1 0 0,0 0 0,0 0 0,1-1 1,0 13-1,1-16-16,-1 0-1,1-1 1,1 1 0,-1 0 0,1 0-1,0-1 1,0 1 0,0-1 0,1 1-1,0-1 1,3 5 0,-3-7 21,0 0 0,-1 0 0,1 0 0,0-1 0,0 1 0,1-1 0,-1 0 0,0 1 0,1-2 0,0 1 0,-1 0 0,1-1 0,0 0 0,-1 0 0,1 0 0,0 0 0,7 0 0,-1-1 39,-1 0 1,1-1-1,-1 0 0,1-1 0,-1 0 1,0 0-1,0-1 0,0 0 0,0-1 0,-1 0 1,1 0-1,-1-1 0,12-8 0,-13 7 93,1 1 0,0-2 0,-1 1 0,0-1 0,-1 0-1,0-1 1,0 1 0,0-1 0,-1 0 0,0-1 0,0 1-1,-1-1 1,4-11 0,-8 17-62,1 0 1,0 0-1,-1 0 0,0 0 1,1 0-1,-1 0 0,0 0 1,0 0-1,-1 0 0,1 0 1,-1 0-1,1 1 0,-1-1 1,0 0-1,0 0 0,-1 0 1,-1-3-1,0 2-7,1 1 0,-1-1 0,0 1 0,0 0 0,-1 0 0,1 0 0,-1 0 0,0 0 0,1 1 0,-8-3 0,0 0-143,-1 0 0,0 1 0,0 1 0,-1 0 0,1 0 0,-1 2 0,-17-2 0,23 3-103,0 0 0,0 0-1,0 1 1,0 0 0,0 0 0,1 0-1,-1 1 1,0 0 0,1 0 0,-1 1-1,1-1 1,0 2 0,0-1 0,-10 7-1,6 5-469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15691,'18'1'1577,"7"1"-953,2-1-224,6-1 888,3 0-416,2 0-376,1 0-127,-6 0-425,-3 1-313,-4-2 329,-2-5-104,-4-2-32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24 108 18140,'59'-60'2800,"-52"54"-2520,1 0-1,0 0 1,0 0-1,0 1 1,1 0-1,13-5 1,-21 10-265,0-1 1,1 0-1,-1 1 1,0 0-1,1-1 1,-1 1-1,0 0 1,1 0-1,-1 0 1,1 0-1,-1 0 1,0 0-1,1 0 0,-1 0 1,1 0-1,1 1 1,-2 0-5,-1-1-1,0 0 1,1 1 0,-1-1 0,1 1-1,-1-1 1,0 1 0,1-1 0,-1 1-1,0-1 1,1 1 0,-1-1 0,0 1-1,0 0 1,0-1 0,0 1 0,0-1-1,1 1 1,-1 0 0,0-1 0,0 1-1,0-1 1,0 1 0,-1 0 0,1 0-1,-1 5 35,-1 0 0,0-1-1,0 0 1,0 1-1,-1-1 1,-5 9 0,-120 159-168,123-166 114,0 2 1,1-1-1,0 0 0,0 1 1,1-1-1,-4 19 1,6-25 7,1 1 0,-1-1 0,1 0 0,0 1 0,0-1 1,0 0-1,0 1 0,0-1 0,0 1 0,1-1 0,-1 0 0,1 1 1,0-1-1,-1 0 0,1 0 0,0 1 0,0-1 0,1 0 1,-1 0-1,0 0 0,1 0 0,-1-1 0,1 1 0,-1 0 0,1 0 1,0-1-1,0 1 0,0-1 0,0 0 0,4 3 0,0-2-102,1 0-1,0-1 1,-1 0-1,1 0 1,0 0-1,0-1 1,0 1-1,0-2 0,-1 1 1,1-1-1,0 0 1,0 0-1,-1-1 1,13-5-1,8-3-569,-2-2 0,30-17-1,-51 27 660,27-17-657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 15179,'0'-1'112,"-1"1"-1,1-1 0,-1 1 1,1-1-1,-1 1 1,0-1-1,1 1 1,-1-1-1,1 1 0,-1 0 1,0-1-1,0 1 1,1 0-1,-1 0 1,0 0-1,1-1 0,-1 1 1,0 0-1,0 0 1,1 0-1,-1 0 0,0 0 1,0 0-1,1 1 1,-1-1-1,0 0 1,1 0-1,-1 0 0,0 1 1,0-1-1,1 0 1,-1 1-1,-1 0 0,-21 14 1458,18-10-1453,1 1-1,-1-1 1,1 1-1,0 0 0,1 0 1,-1 0-1,1 1 1,1-1-1,-1 1 0,1 0 1,0 0-1,0 0 1,1 0-1,-1 12 0,2-16-114,0 0-1,0-1 0,0 1 1,0 0-1,1 0 0,-1-1 1,1 1-1,-1 0 0,1 0 0,0-1 1,0 1-1,0-1 0,1 1 1,-1-1-1,0 1 0,1-1 1,0 0-1,0 0 0,-1 0 0,1 0 1,0 0-1,1 0 0,-1 0 1,0-1-1,0 1 0,1-1 1,-1 1-1,1-1 0,-1 0 0,1 0 1,0 0-1,-1-1 0,1 1 1,0 0-1,0-1 0,-1 0 1,1 0-1,0 0 0,4 0 0,4-1 43,-1 0 0,1-1 0,0 0-1,0-1 1,-1 0 0,1 0-1,-1-1 1,13-7 0,-14 6 46,-1 1 1,0-1 0,0-1-1,0 0 1,-1 0-1,1 0 1,-2-1 0,1 0-1,10-14 1,-16 19-56,1 1 0,-1-1 0,0 0 0,0 0 0,0 0 0,-1 0 0,1 0 0,0 0 1,-1 0-1,1 0 0,-1 0 0,0 0 0,0-1 0,0 1 0,0 0 0,0 0 0,0 0 0,0 0 1,-1 0-1,1 0 0,-1 0 0,-1-3 0,1 2-40,-1 1-1,0-1 1,0 1-1,0 0 1,0-1-1,0 1 1,0 0-1,-1 0 1,1 1 0,-1-1-1,0 1 1,1-1-1,-1 1 1,-3-2-1,-2 1-23,0-1 1,0 1-1,0 0 0,-1 0 0,1 1 0,0 1 0,-1-1 0,1 1 0,-1 0 0,-14 3 0,16 0 21,0-1-1,0 1 0,0 1 0,0-1 1,-10 8-1,-3 4-141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17860,'-2'0'1944,"2"2"-1160,-1 0-320,0 3 1057,1-1-353,0 0-528,0 1-328,0-2-616,4-6-432,0-4 568,5-1-104,1 1-144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15507,'-12'6'712,"-10"4"184,1 2 0,1 0 0,-33 25 0,48-34-867,1 1-1,-1 0 0,1 0 0,0 1 1,1-1-1,-1 1 0,1 0 0,0 0 1,0 0-1,0 0 0,1 1 0,0-1 0,0 1 1,0-1-1,1 1 0,-1 0 0,1 0 1,1 0-1,-1 0 0,1 8 0,0-11-25,1 0-1,-1 0 0,1 0 1,-1 0-1,1 0 1,0 0-1,0 0 0,0 0 1,1-1-1,-1 1 0,1-1 1,-1 1-1,1-1 1,0 1-1,0-1 0,0 0 1,3 3-1,-1-3-1,-1 1 1,1-1-1,0 0 0,0 0 0,-1-1 1,1 1-1,0-1 0,1 0 1,-1 0-1,0 0 0,5 0 0,2-1 13,-1 0 1,1 0-1,0-1 0,-1 0 0,1-1 0,-1-1 0,1 1 0,-1-1 0,11-6 0,-8 3 94,1-1-1,-2-1 1,1 0-1,-1-1 1,0 0-1,12-13 1,-20 18-25,0-1 0,0 1 0,-1-1 0,1 0 1,-1 0-1,0 0 0,0-1 0,2-6 0,-4 9-16,-1 0 0,1-1 1,0 1-1,-1 0 0,0-1 0,1 1 0,-1 0 0,-1-1 0,1 1 0,0 0 0,-1-1 0,0 1 0,0 0 0,0 0 0,-2-5 0,1 4-96,0 1 0,-1-1 0,0 1 0,1 0 0,-1 0-1,0 0 1,0 0 0,-1 1 0,1-1 0,-1 1 0,1 0 0,-1 0 0,0 0 0,1 0 0,-1 1 0,0-1-1,0 1 1,0 0 0,0 0 0,-1 1 0,1-1 0,0 1 0,0 0 0,0 0 0,0 0 0,-1 1 0,1-1 0,0 1-1,0 0 1,0 0 0,0 1 0,0-1 0,0 1 0,1 0 0,-1 0 0,-4 3 0,-1 8-306,5 4-74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61 15731,'-4'0'140,"0"1"-1,1 0 0,-1-1 0,1 1 1,-1 1-1,1-1 0,0 0 0,-1 1 1,1 0-1,0 0 0,0 0 0,0 0 1,0 0-1,0 0 0,1 1 0,-1 0 1,1-1-1,-1 1 0,1 0 0,0 0 1,0 0-1,1 0 0,-3 5 0,0 0-59,1 0 0,-1 0-1,2 0 1,-1 1 0,1-1 0,0 1-1,1 0 1,-1 12 0,2-16-69,0-1 0,0 1 0,1 0 0,-1-1-1,1 1 1,0-1 0,1 1 0,-1-1 0,1 0 0,0 0 0,0 1 0,0-1 0,0 0 0,1-1 0,-1 1 0,1 0-1,0-1 1,1 0 0,6 7 0,-5-7 8,0 0 0,1 0 0,-1 0 0,1-1 0,0 0 0,-1 0 0,1 0 0,0-1 0,0 0 0,1 0 0,-1 0 0,0-1 0,0 0 0,10-1 0,-1-1 134,1 0 1,0-2 0,-1 0-1,0-1 1,0 0 0,0-2-1,-1 1 1,0-2 0,0 0-1,-1 0 1,0-1 0,0-1 0,-1 0-1,0-1 1,-1 0 0,12-16-1,-20 24-100,-1 0 0,0 0-1,0 0 1,-1-1 0,1 1 0,0 0-1,-1-1 1,0 1 0,0-1-1,0 1 1,-1-1 0,1 0 0,-1 1-1,1-1 1,-1 0 0,-1 1-1,1-1 1,0 0 0,-1 1-1,0-1 1,1 1 0,-2-1 0,1 1-1,0-1 1,-1 1 0,1 0-1,-1-1 1,0 1 0,0 0 0,0 0-1,-1 0 1,-4-4 0,1 1-18,-1 0 0,0 1 0,0-1 0,-1 1 0,0 1 0,1-1 0,-2 1 0,1 1 0,0 0 0,-1 0 0,1 0 0,-15-1 0,12 2-126,-1 2 0,0-1 0,1 1 0,-1 1 0,0 0 0,-21 6 0,29-7-45,1 1 1,-1 0 0,1 0-1,-1 1 1,1-1-1,0 1 1,-1-1 0,1 1-1,0 0 1,0 0-1,0 0 1,0 1-1,1-1 1,-1 1 0,1 0-1,-1 0 1,1-1-1,0 1 1,0 1 0,0-1-1,1 0 1,-1 0-1,1 1 1,-1-1 0,0 8-1,2 5-477,8-4-113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90 11658,'-4'-2'-197,"-1"-1"0,0 1 0,1-1 0,-1 0 0,-5-4 0,7 4 271,0 1 1,0 0-1,0 0 0,0 0 1,0 0-1,-1 0 1,1 1-1,-1 0 1,1-1-1,-7 0 0,9 2 128,0 1 0,0-1-1,0 1 1,0-1-1,0 1 1,0 0 0,0-1-1,0 1 1,0 0 0,1 0-1,-1 0 1,0-1-1,0 1 1,1 0 0,-1 0-1,-1 2 1,-9 17 1932,7-11-1835,0 1 0,1-1 0,0 1 0,0 0 0,1 0 0,1 0 0,-1 0 0,2 0 0,-1 0 1,2 13-1,-1-20-275,1 1 0,-1 0 0,1-1 0,-1 1 0,1-1 1,0 1-1,0-1 0,1 1 0,-1-1 0,1 0 1,0 0-1,-1 0 0,1 0 0,1 0 0,-1 0 0,0 0 1,1 0-1,-1-1 0,1 1 0,0-1 0,0 0 0,0 0 1,0 0-1,0 0 0,1-1 0,-1 1 0,0-1 0,1 0 1,-1 0-1,1 0 0,3 0 0,0 0 32,0-2 0,0 1 0,0-1 0,0 0 0,0 0 0,0-1 0,0 0 0,0 0 0,-1-1 0,1 1 0,-1-2 0,0 1-1,0-1 1,0 1 0,5-6 0,0 1 98,0-1 0,-1 0 1,-1-1-1,0 0 0,0 0 0,14-23 0,-20 27-100,0 1 0,0-1 1,-1 0-1,0 0 0,0 0 0,0 0 0,0 0 1,-1-1-1,0 1 0,-1-1 0,1-8 0,-2 11-71,1 1 1,-1-1-1,0 1 0,1 0 0,-1 0 0,-1-1 0,1 1 0,0 0 0,-1 0 1,0 0-1,1 0 0,-1 1 0,0-1 0,-1 0 0,1 1 0,0-1 0,-1 1 1,1 0-1,-1 0 0,0 0 0,0 0 0,0 0 0,-5-2 0,3 2-5,-1 0 0,1 1 0,-1-1-1,0 1 1,0 0 0,0 1 0,0-1-1,1 1 1,-1 0 0,0 1 0,-9 1 0,-6 2-90,-35 12 0,-15 9-155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 10426,'0'-1'94,"0"1"-1,1 0 0,-1 0 1,0-1-1,1 1 0,-1 0 1,0-1-1,0 1 0,1 0 1,-1-1-1,0 1 1,0 0-1,1-1 0,-1 1 1,0 0-1,0-1 0,0 1 1,0-1-1,0 1 0,0-1 1,0 1-1,0 0 1,0-1-1,0 1 0,0-1 1,0 1-1,0-1 0,0 1 1,0 0-1,0-1 0,0 1 1,0-1-1,-1 1 1,1 0-1,0-1 0,0 1 1,0 0-1,-1-1 0,1 1 1,0 0-1,-1-1 0,1 1 1,0 0-1,0-1 1,-1 1-1,1 0 0,-1 0 1,1 0-1,0-1 0,-1 1 1,1 0-1,-1 0 0,1 0 1,0 0-1,-1 0 1,1 0-1,-1-1 0,1 1 1,0 0-1,-1 0 0,1 1 1,-2-1-1,0 0 146,-1 0 0,0 0 0,0 1-1,0-1 1,0 1 0,0-1 0,1 1-1,-4 1 1,-3 4-2,0 0 0,0 0 0,0 0 0,-9 10 0,15-13-232,0 0 0,0 0 0,0 0 1,0 0-1,1 0 0,0 1 0,-1 0 1,1-1-1,1 1 0,-1 0 0,0 0 0,1 0 1,-2 8-1,3-10-5,1-1 0,-1 1 0,0 0 0,1 0 0,-1-1 0,1 1 0,-1 0 0,1-1 0,0 1 0,0 0 0,0-1 0,0 1 0,0-1 0,0 0-1,0 1 1,0-1 0,0 0 0,1 0 0,-1 1 0,1-1 0,-1 0 0,1 0 0,-1-1 0,4 2 0,6 4 1,0-1-1,19 5 1,-12-4-1,-6-1-16,1 1 0,-1 0 0,0 1-1,-1 0 1,0 1 0,0 1 0,0-1-1,-1 1 1,10 13 0,-15-16 6,0 0 1,-1-1-1,1 1 1,-2 1-1,1-1 1,-1 1-1,0-1 1,0 1-1,-1 0 1,1 0-1,-2 0 1,1 0-1,-1 0 1,0 1-1,0-1 1,-1 0-1,0 1 1,-2 13-1,0-16 9,1 0 0,-1 0 0,0 0 0,0 0-1,-1-1 1,1 1 0,-1-1 0,0 1-1,-1-1 1,1 0 0,0 0 0,-1-1-1,0 1 1,0-1 0,0 0 0,-1 0-1,1 0 1,-1 0 0,1-1 0,-1 1 0,0-1-1,-8 2 1,3-1 12,0-1 0,0 1 1,0-2-1,-1 1 0,1-1 0,-1-1 0,1 0 1,-1-1-1,1 0 0,-15-3 0,18 2 4,0 0 0,0-1 0,0 0-1,0 0 1,0-1 0,-10-6 0,16 9-10,-1 0 0,1 0 0,0 0 0,-1 0 0,1 0 1,0 0-1,-1 0 0,1 0 0,0-1 0,0 1 0,0 0 0,0-1 0,1 1 1,-1-1-1,0 1 0,0-1 0,1 0 0,-1 1 0,1-1 0,0 0 0,-1 1 1,1-1-1,0 0 0,0 1 0,0-1 0,0 0 0,0 1 0,0-1 0,1 0 1,-1 1-1,0-1 0,1 0 0,0 1 0,-1-1 0,2-2 0,6-5 20,0 0 0,0 1 0,1 0 0,0 0 0,0 1 1,17-10-1,-4 1 31,-2 2 7,11-8 241,52-47-1,-75 62-187,-1-1 0,0 1-1,-1-1 1,0-1 0,0 1-1,0-1 1,-1 0 0,-1-1-1,1 1 1,-2-1-1,6-18 1,-8 24-72,-1 0 0,0 1 0,1-1 1,-1 0-1,-1 1 0,1-1 0,0 0 0,-1 1 0,0-1 0,0 0 1,0 1-1,0-1 0,0 1 0,-1-1 0,0 1 0,1 0 0,-1 0 0,-1 0 1,-3-5-1,4 6-42,0 0 0,0 0 0,-1 0 0,1 1 0,-1-1 0,1 1 0,-1-1 0,1 1 0,-1 0 0,0 0 0,0 0 0,0 0 0,1 1 0,-1-1 0,0 1 0,0-1 0,0 1 0,0 0 0,0 0 0,0 1 0,0-1 1,0 1-1,0-1 0,-5 3 0,2-1-150,-1 1 1,0 0-1,1 1 0,0-1 1,0 1-1,0 0 1,0 1-1,-5 5 1,8-7-11,-1 1 0,1-1 0,0 1 1,1-1-1,-1 1 0,1 0 0,0 0 1,0 0-1,0 0 0,0 1 0,0-1 0,1 0 1,-1 9-1,2 6-385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22 14859,'0'-1'69,"0"1"0,0-1 0,0 0 0,0 0 0,0 1 0,0-1 0,0 0 1,0 0-1,0 1 0,0-1 0,0 0 0,-1 0 0,1 1 0,0-1 0,0 0 0,-1 1 0,1-1 0,-1 0 0,1 1 0,0-1 0,-1 1 0,1-1 0,-1 0 0,1 1 0,-1-1 0,0 1 0,1 0 0,-1-1 0,0 1 0,1-1 0,-1 1 0,0 0 1,1 0-1,-1-1 0,0 1 0,1 0 0,-1 0 0,0 0 0,0 0 0,-1 0 0,0 0 32,0 0 1,0 1 0,0 0-1,0-1 1,0 1-1,0 0 1,0 0-1,0 0 1,0 0 0,0 0-1,1 1 1,-1-1-1,0 1 1,-1 1-1,-7 9-44,0 1 0,1 1 0,1 0-1,0 0 1,0 0 0,2 1-1,0 0 1,0 0 0,2 1 0,0 0-1,1 0 1,0 0 0,1 0-1,1 0 1,1 0 0,0 0 0,1 0-1,0 1 1,2-1 0,5 22-1,-6-32-54,0 0 0,0 0 0,1-1 0,0 1 0,0-1 0,0 1 0,1-1 0,-1 0 0,1-1 0,0 1 0,1-1-1,4 5 1,-6-7 3,1 1 0,0-1 1,0 0-1,0 0 0,0 0 0,0-1 0,0 1 0,1-1 0,-1 0 0,0 0 0,1-1 0,-1 1 0,0-1 0,1 0 0,-1 0 0,1 0 0,6-2 0,-1-1 49,0 0-1,1 0 0,-1-1 0,-1 0 1,1-1-1,0 0 0,-1-1 0,0 0 1,-1 0-1,1-1 0,9-9 0,-4 1 91,0 0 0,-1-1 0,-1 0-1,0-1 1,9-18 0,-16 27-68,-1 0 1,-1 0-1,1 0 1,-2 0-1,1-1 1,-1 1-1,0-1 0,-1 0 1,1-12-1,-2 18-90,0 0-1,-1-1 0,1 1 1,-1 0-1,1-1 1,-1 1-1,0 0 0,0 0 1,-1 0-1,1 0 0,-1 0 1,1 0-1,-1 0 1,0 0-1,0 1 0,0-1 1,-1 0-1,1 1 0,-1 0 1,1 0-1,-1 0 1,0 0-1,1 0 0,-1 0 1,0 1-1,0-1 0,-6-1 1,-2 0-109,-1 0-1,0 1 1,0 1 0,0-1 0,0 2-1,0 0 1,0 0 0,0 1 0,-15 3 0,-22 6-306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14347,'0'1'128,"0"0"0,1 0 0,-1 0 0,0 0 0,0 0 0,1 0 0,-1 0 0,0 0 0,1 0 0,-1-1 0,1 1 0,0 0 0,-1 0 0,1 0 0,-1-1 0,1 1 0,0 0 0,0-1 0,-1 1 0,1-1 0,0 1 0,0-1 0,0 1 0,0-1 0,0 1 0,0-1 0,0 0 0,-1 1 0,1-1 0,0 0 0,0 0 0,0 0 0,0 0 0,0 0 0,0 0 0,0 0 0,0 0 0,0 0 0,2-1 0,12 2-140,101 20 903,-90-14-1611,1-1 1,-1-2 0,1 0-1,41-1 1,-56-4-616,-8-1 548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14179,'-3'0'111,"1"0"-1,0 0 1,-1 0 0,1 0-1,-1 1 1,1-1 0,0 1-1,-1-1 1,1 1 0,0 0-1,0 0 1,0 0-1,0 0 1,-1 0 0,1 0-1,1 1 1,-1-1 0,0 1-1,0 0 1,-1 1 0,-6 6 76,2 0 1,-12 15-1,14-17-186,1 1 0,-1 0 0,2 0 0,-1 1 0,1-1 0,0 1 0,1 0 0,0-1 0,0 1 0,1 0 0,0 16 0,0-22-5,1 0 0,1 0 0,-1 1 0,0-1 0,1 0 0,-1 0 0,1 1 0,0-1 0,0 0 0,0 0 0,1 0 0,-1 0 0,1 0 0,0-1 0,0 1 0,-1 0 0,2-1 0,-1 1 0,0-1 1,0 0-1,1 1 0,0-1 0,-1-1 0,1 1 0,0 0 0,0-1 0,0 1 0,0-1 0,0 0 0,0 0 0,0 0 0,0 0 0,0 0 0,6-1 0,-3 1 76,1-2-1,-1 1 0,1-1 1,-1 0-1,1 0 1,-1-1-1,0 0 0,0 0 1,1-1-1,-2 1 0,1-1 1,0-1-1,0 1 1,-1-1-1,0 0 0,0 0 1,0 0-1,7-9 1,-3 3 245,0 0 1,-1-1 0,-1 0 0,1 0 0,-2-1 0,1 1-1,-2-2 1,6-14 0,-10 25-286,0 0-1,0-1 0,-1 1 1,1-1-1,0 1 0,-1-1 1,0 0-1,1 1 0,-1-1 1,0 1-1,-1-1 0,1 0 1,0 1-1,-1-1 0,1 1 1,-1-1-1,0 1 0,1-1 1,-1 1-1,-1 0 0,1-1 1,0 1-1,-1 0 0,1 0 1,-1 0-1,1 0 0,-1 0 1,0 0-1,0 0 0,0 1 1,0-1-1,0 1 0,0-1 1,0 1-1,-1 0 0,1 0 1,-1 0-1,1 0 0,0 0 1,-1 0-1,0 1 1,1-1-1,-5 1 0,3-1-18,0 0-1,0 0 0,0 0 1,-1 1-1,1 0 1,0 0-1,0 0 1,-1 1-1,1-1 1,0 1-1,0 0 1,0 0-1,0 0 0,-5 3 1,2 3-129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14803,'4'0'1272,"3"3"-879,1-3-113,6 2 520,6-2-192,9 0-232,2 0-72,4-2-352,2 2-256,0-1 304,-2 4-80,-5 4-64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16540,'1'2'111,"1"1"0,0-1 1,0 1-1,0-1 0,1 0 1,-1 0-1,0 0 0,1 0 1,-1 0-1,1 0 1,0-1-1,-1 1 0,6 1 1,41 13 6,-34-12-26,5 1-60,-6-1-17,1 0 0,-1 1-1,0 1 1,22 11 0,-33-15-15,0 0 0,0 0 0,0 0 1,0 1-1,-1-1 0,1 1 0,-1-1 0,1 1 1,-1 0-1,0 0 0,0 0 0,-1 0 0,1 0 1,0 1-1,-1-1 0,0 0 0,0 1 0,0-1 1,0 1-1,-1-1 0,1 1 0,-1-1 1,0 1-1,0 7 0,-2 1 0,-1 1 1,0 0-1,0 0 0,-2-1 0,1 0 1,-2 0-1,1 0 0,-15 20 1,-7 7 15,-35 38 0,38-48-3,-10 10-200,-23 32-1361,56-70 1219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15747,'10'6'1585,"3"4"-1153,-5 6-248,-6 1 1576,1 6-1608,0 4-168,1 7-152,0 1-80,1 1-168,-3-6-120,1-4-232,-1-6 88,-7-10 400,-3-6-145,-8-7 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16492,'2'-4'133,"-1"0"0,0 0 0,1 0 0,0 0 1,0 0-1,0 0 0,1 0 0,-1 1 1,1-1-1,0 1 0,0 0 0,0 0 1,0 0-1,1 0 0,-1 0 0,1 1 1,-1-1-1,7-2 0,9-4 150,0 0 1,31-9-1,-44 16-218,22-7 29,46-8 0,-63 15-118,-1 0 1,1 1-1,-1 1 1,1 0-1,-1 0 1,1 1-1,18 4 1,-27-4 12,-1-1 1,1 1 0,0 0 0,0-1 0,0 1 0,-1 0 0,1 0 0,0 0 0,-1 1-1,1-1 1,-1 0 0,0 1 0,1-1 0,-1 1 0,0-1 0,0 1 0,0-1-1,2 4 1,-2-2 4,0 1 0,0-1 1,0 1-1,0-1 0,-1 1 0,0-1 0,1 1 0,-1-1 0,-1 7 0,-1 0 47,0 1 0,0-1 0,-1 0 0,-1 0 0,1 0-1,-7 9 1,3-5 99,-2 0 0,1-1 0,-2 0 0,0 0 1,-12 11-1,17-19-100,0 0 0,0-1 0,0 0 1,-1 0-1,1 0 0,-1-1 0,0 1 1,0-1-1,0-1 0,0 1 1,-1-1-1,1 0 0,-1 0 0,-10 0 1,16-1-45,0-1 1,0 0 0,0 0-1,0 0 1,0 0 0,0 0-1,0 0 1,0 0 0,0 0 0,0 0-1,0-1 1,0 1 0,0 0-1,0-1 1,0 1 0,0-1-1,1 1 1,-1-1 0,0 1-1,0-1 1,0 1 0,1-1 0,-1 0-1,0 1 1,1-1 0,-1 0-1,0 0 1,1 0 0,-1 1-1,1-1 1,-1 0 0,0-2 0,1 1 16,0 0 0,0 1 0,1-1 1,-1 0-1,0 0 0,1 0 0,-1 0 0,1 0 1,-1 1-1,1-1 0,0 0 0,0 0 1,0 1-1,0-1 0,0 1 0,0-1 1,2-2-1,16-15-66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16532,'3'5'1392,"0"6"-1152,-5 13-152,-1 5 872,0 10-864,2 4-80,0 7-16,1 0-32,0-4-216,1-5-128,2-8-256,-2-4 2288,-1-12-1656,0-4 40,-3-13 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17612,'1'-1'97,"-1"-1"1,0 0 0,1 0-1,0 1 1,-1-1 0,1 1-1,0-1 1,0 1 0,0-1-1,0 1 1,0-1 0,0 1-1,0 0 1,0-1 0,1 1-1,-1 0 1,0 0 0,1 0 0,-1 0-1,1 0 1,2-1 0,39-16 396,-36 15-302,26-8-218,1 0 1,0 2-1,0 2 1,1 1-1,44-2 1,-74 8-2,0 0 1,0 0-1,0 1 1,-1-1-1,1 1 1,7 2-1,-11-3 21,0 1 1,0-1-1,0 1 0,0-1 0,0 1 0,0 0 0,0-1 0,0 1 0,0 0 0,0-1 0,-1 1 0,1 0 0,0 0 0,-1 0 0,1 0 0,0 0 0,-1 0 0,1 0 0,-1 0 1,1 0-1,-1 0 0,0 0 0,0 0 0,1 0 0,-1 1 0,0-1 0,0 0 0,0 0 0,0 0 0,0 0 0,0 0 0,-1 2 0,-1 7 6,-1-1 0,0 0-1,0 0 1,-1-1-1,0 1 1,0-1 0,-1 1-1,0-1 1,-10 10 0,1-1 42,-2 0 1,-31 27-1,41-40-84,1 1 0,-1-1 0,0-1 0,0 1 0,-7 2-1,12-6 27,0 1 0,0-1 0,0 1 0,0-1 0,0 0 0,0 1 0,0-1 0,0 0 0,0 0 0,0 0 0,0 0 0,0 0 0,0 0 0,0 0 0,0 0 0,0 0 0,0 0 0,0 0-1,0-1 1,0 1 0,0-1 0,0 1 0,0 0 0,0-1 0,0 0 0,0 1 0,1-1 0,-1 1 0,0-1 0,0 0 0,1 0 0,-1 1 0,0-1 0,1 0 0,-1 0 0,0 0 0,1 0 0,0 0 0,-1 0 0,1 0-1,-1-2 1,-1-12-161</inkml:trace>
  <inkml:trace contextRef="#ctx0" brushRef="#br0" timeOffset="1">642 217 17140,'8'13'1384,"7"-4"-1064,4-3-120,11-3 424,6-2-192,8-2-160,2-4-136,0-2-296,0 1-224,-12 4-352,-4 2-88,-14 4 584,-9 2-208,-20 2-104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15515,'17'10'1281,"7"-3"-993,2 0-104,6-1 256,2 0-336,-1-2 88,-4-1-120,-3-5-96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12307,'12'3'3235,"-19"4"-946,-29 11 58,24-13-2005,-9 6-28,1 0 0,0 1 0,1 0 1,0 2-1,-23 22 0,36-31-308,0 1 1,1 1-1,0-1 0,0 0 1,0 1-1,1 0 1,0 0-1,1 1 1,-1-1-1,1 1 1,1-1-1,0 1 1,0 0-1,0 0 1,1 0-1,0 0 1,1 0-1,0 16 0,0-21-50,1 0-1,-1 0 0,1 0 1,-1 0-1,1 0 0,0 0 1,0 0-1,0-1 0,1 1 0,-1 0 1,0-1-1,1 1 0,0-1 1,0 0-1,0 1 0,0-1 1,0 0-1,0 0 0,0 0 0,1 0 1,-1-1-1,1 1 0,-1-1 1,1 1-1,0-1 0,-1 0 1,1 0-1,0 0 0,0-1 0,0 1 1,0 0-1,5-1 0,2 1-144,0-2-1,0 1 0,0-1 0,1 0 0,-1-1 1,0 0-1,-1-1 0,15-6 0,15-8-414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34 15811,'1'-1'134,"0"0"0,0 0 0,-1 0 0,1 0 0,0 0 0,-1 0 0,1 0 0,-1 0 0,1 0 0,-1 0 0,0-1 0,1 1 0,-1 0 0,0 0 0,0-1 0,0 1 0,0 0 0,0-3 0,0 4-53,-1-1 0,1 0 0,-1 1 0,1-1 0,0 1 0,-1-1-1,1 1 1,-1-1 0,0 1 0,1-1 0,-1 1 0,1-1 0,-1 1 0,0 0 0,1-1 0,-1 1 0,0 0-1,1-1 1,-1 1 0,0 0 0,0 0 0,-1 0 0,-3-1 95,1 1 1,-1 0-1,0 0 1,0 1-1,0 0 1,0 0-1,0 0 1,-6 2-1,-1 2-119,1 1-1,-1 0 1,1 1-1,0 0 1,0 1-1,1 0 1,0 0 0,1 1-1,0 0 1,0 1-1,-12 19 1,16-23-56,1 1-1,0-1 1,0 1 0,1 0-1,0 0 1,0 0 0,1 0-1,-1 1 1,2-1 0,-1 1-1,1-1 1,0 1 0,1-1-1,0 1 1,0 0 0,0-1-1,1 1 1,0 0 0,1-1-1,0 1 1,3 9-1,-3-14-24,0 1-1,0 0 0,0-1 0,0 0 0,0 1 0,1-1 0,-1 0 0,1 0 1,0-1-1,0 1 0,0 0 0,0-1 0,1 0 0,-1 0 0,1 0 0,6 3 1,-4-3 10,0-1 1,0 1 0,0-1 0,0-1 0,0 1 0,0-1 0,0 0-1,0 0 1,0-1 0,8-1 0,-3 0 45,-1-1-1,0 0 1,0-1 0,0 0-1,0 0 1,-1-1 0,1 0-1,-1-1 1,-1 0 0,1 0-1,-1-1 1,11-12-1,6-13-81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17468,'2'0'125,"-1"1"0,1 0 0,-1 0 0,1 0 0,-1 0 0,0 0 0,0 0 1,1 0-1,-1 0 0,0 1 0,0-1 0,0 0 0,0 1 0,0-1 0,0 1 0,-1-1 0,1 1 1,1 2-1,9 39 795,-3-12-954,-8-29-4,1-1 0,-1 0-1,1 1 1,-1-1 0,1 0 0,0 0-1,-1 1 1,1-1 0,0 0 0,0 0-1,0 0 1,0 0 0,0 0-1,0 0 1,0 0 0,0-1 0,1 1-1,-1 0 1,0 0 0,0-1 0,1 1-1,1 0 1,-1-1-22,0 0 1,0 0-1,0-1 0,-1 1 0,1 0 1,0-1-1,0 1 0,-1-1 0,1 1 1,0-1-1,-1 0 0,1 0 0,-1 0 1,1 0-1,1-1 0,4-4-89,0-1 0,-1 1-1,0-1 1,0-1 0,8-11 0,-2 2 307,-12 17-149,0 0-1,0 1 1,0-1-1,0 0 0,0 0 1,0 0-1,0 0 1,0 0-1,0 0 1,0 0-1,0 0 1,0 0-1,0 0 0,0 0 1,0 1-1,0-1 1,0 0-1,0 0 1,0 0-1,0 0 0,0 0 1,0 0-1,0 0 1,0 0-1,1 0 1,-1 0-1,0 0 0,0 0 1,0 0-1,0 0 1,0 0-1,0 0 1,0 0-1,0 0 0,0 0 1,0 0-1,0 0 1,1 0-1,-1 0 1,0 0-1,0 0 1,0 0-1,0 0 0,0 0 1,0 0-1,0 0 1,0 0-1,0 0 1,0 0-1,0 0 0,1 0 1,-1 0-1,0 0 1,0 0-1,0 0 1,0 0-1,0 0 0,0 0 1,0 0-1,0 0 1,0-1-1,0 1 1,0 0-1,0 0 0,0 0 1,0 0-1,-6 32 884,4-28-911,-7 30 1202,-20 49 0,29-81-892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14619,'3'5'1793,"1"2"1351,-1-7-2376,0-2-888,1 0-384,0-8 408,-1-2-168,1-7-128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17332,'-1'1'65,"0"-1"0,0 0 0,0 1 0,0-1 0,0 1 0,0-1 0,0 1 0,0-1 0,0 1 0,1-1 0,-1 1 0,0 0 0,0-1 0,1 1 0,-1 0 0,1 0 0,-1 0 0,0 0 0,1-1 0,0 1 0,-1 0 0,1 0 0,-1 0 0,1 0 0,0 0 0,0 0 0,0 0 0,-1 0 0,1 2 1,-1 31 574,2-31-629,-1-1 0,0 1-1,1-1 1,0 1 0,-1-1 0,1 1 0,0-1-1,0 1 1,1-1 0,-1 0 0,0 0 0,1 1-1,-1-1 1,1 0 0,0 0 0,0-1 0,0 1-1,0 0 1,0-1 0,0 1 0,0-1 0,0 1 0,1-1-1,-1 0 1,0 0 0,4 1 0,-2-1-14,0-1 0,1 1 0,-1-1 0,0 0 0,0-1 0,1 1 0,-1-1 1,0 1-1,0-1 0,0-1 0,0 1 0,0 0 0,0-1 0,0 0 0,6-4 0,12-9 26,-1-1 0,0-1-1,28-30 1,-12 12 209,-36 33-210,1 0 1,0 1-1,0 0 0,0-1 1,0 1-1,0 0 0,0 0 1,2-2-1,-3 3-14,0 0 1,-1 0-1,1 0 0,-1 0 0,1 0 1,-1 1-1,1-1 0,0 0 0,-1 0 1,1 0-1,-1 0 0,1 1 0,-1-1 1,1 0-1,-1 1 0,1-1 0,-1 0 1,1 1-1,-1-1 0,0 0 0,1 1 1,-1-1-1,0 1 0,1-1 0,-1 1 1,0-1-1,1 1 0,-1-1 1,0 1-1,0-1 0,0 1 0,1-1 1,-1 1-1,0-1 0,0 1 0,0 0 1,0-1-1,0 1 0,0-1 0,0 1 1,0-1-1,0 2 0,0 14 24,1 0 0,-4 28 0,0 5-26,3-22-46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14443,'1'0'41,"15"-7"717,1 1-1,29-7 1,-42 12-700,-1 0 0,1 0 0,0 1 0,0-1 0,0 1 0,0 0 0,0 1-1,0-1 1,0 1 0,0-1 0,0 1 0,0 0 0,0 1 0,-1-1 0,1 1 0,0-1-1,-1 1 1,5 3 0,-7-4-44,0 0-1,0 0 1,0 0-1,0 0 1,-1 1 0,1-1-1,0 0 1,0 0-1,-1 0 1,1 1-1,-1-1 1,1 0 0,-1 1-1,1-1 1,-1 1-1,0-1 1,0 0-1,0 1 1,0-1 0,0 1-1,0-1 1,0 0-1,0 1 1,-1-1-1,1 1 1,0-1 0,-1 0-1,1 1 1,-1-1-1,0 0 1,1 1-1,-1-1 1,0 0 0,-1 1-1,-3 6 143,-1 0-1,-1-1 1,-13 13-1,14-14-48,-3 2 44,0 2 0,0-1 0,1 1 0,0 0-1,1 0 1,-7 14 0,11-19-146,1 0-1,0 0 1,1 1 0,-1-1 0,1 1-1,0-1 1,0 1 0,1-1 0,0 1-1,0 0 1,0-1 0,1 1 0,-1 0-1,1-1 1,1 1 0,2 7 0,-3-9-70,0 0 1,1 1-1,-1-1 1,1 0 0,0 0-1,0 0 1,1 0-1,-1-1 1,1 1 0,0-1-1,0 1 1,0-1-1,0 0 1,1 0 0,-1 0-1,1-1 1,0 1-1,0-1 1,0 0 0,0 0-1,0 0 1,0-1-1,8 3 1,21-4-240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15995,'-4'0'116,"-1"0"0,1 0 0,0 0 0,0 1 0,0 0-1,0 0 1,0 0 0,0 0 0,0 1 0,0 0-1,0 0 1,0 0 0,1 0 0,-1 0 0,1 1 0,0-1-1,-1 1 1,1 0 0,1 0 0,-5 5 0,0 0-48,1 0 1,1 1-1,-1-1 1,1 1-1,1 0 1,0 0 0,-5 15-1,7-18-64,1-1-1,0 0 1,0 0 0,1 1-1,-1-1 1,1 1 0,0-1-1,1 0 1,-1 1 0,1-1-1,0 0 1,0 1 0,1-1-1,4 10 1,-4-11 13,0-1 0,0 1 1,1-1-1,0 0 0,-1 1 0,1-1 0,0 0 0,1-1 1,-1 1-1,0 0 0,1-1 0,0 0 0,-1 0 1,1 0-1,0 0 0,0-1 0,0 1 0,0-1 1,7 1-1,-3-1 57,0 0 1,-1-1 0,1 0-1,0-1 1,-1 0-1,1 0 1,-1 0-1,1-1 1,-1 0 0,1-1-1,-1 0 1,0 0-1,0 0 1,-1-1 0,1 0-1,-1 0 1,7-6-1,-8 7 14,0-1 0,-1-1 0,1 1 0,-1-1-1,0 1 1,0-1 0,0 0 0,-1-1 0,0 1-1,0-1 1,0 1 0,-1-1 0,1 0-1,-1 0 1,-1 0 0,1 0 0,-1 0 0,0 0-1,-1 0 1,1-1 0,-2-7 0,1 11-60,0 1 0,-1 0 1,1-1-1,-1 1 0,1 0 1,-1 0-1,0 0 0,0-1 1,0 1-1,0 0 0,-1 0 0,1 0 1,0 1-1,-1-1 0,0 0 1,1 0-1,-1 1 0,0-1 0,-3-1 1,2 1-56,0 1 1,-1-1 0,1 1-1,-1 0 1,0 0 0,1 0-1,-1 0 1,0 1 0,1-1-1,-1 1 1,-5 0 0,2 1 13,-1 0 1,1 0-1,-1 0 1,1 1 0,0 0-1,0 0 1,0 1 0,0 0-1,0 0 1,1 1 0,-12 8-1,11-4-140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16163,'3'7'1633,"0"1"-977,-2 2-312,2-5 736,0 2 225,1-8-1337,1-13-153,2-3 177,7-12-176,2-6-32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14883,'-5'-1'124,"0"1"-1,-1 1 1,1-1 0,0 1-1,-1 0 1,1 0 0,0 1-1,0 0 1,0-1-1,0 2 1,0-1 0,0 0-1,1 1 1,-1 0 0,1 0-1,0 1 1,0-1 0,0 1-1,0 0 1,1 0-1,-1 0 1,-4 7 0,5-5-96,-1 0 0,1 0 1,0 0-1,0 0 0,1 0 0,-1 1 1,2-1-1,-1 1 0,1 0 1,0-1-1,0 1 0,0 0 0,1 0 1,0-1-1,1 1 0,0 0 1,2 9-1,-3-13-18,1 0 1,0-1-1,0 1 1,0 0-1,0-1 1,1 0 0,-1 1-1,1-1 1,-1 0-1,1 1 1,0-1-1,0 0 1,0 0-1,0-1 1,0 1-1,0 0 1,1-1-1,2 2 1,-1-1 11,-1-1-1,1 0 1,-1 0 0,1-1 0,0 1 0,-1-1 0,1 1 0,0-1 0,-1 0 0,1-1-1,0 1 1,4-1 0,2-2 61,0 0 0,0 0 1,0-1-1,0-1 0,-1 1 0,1-1 0,-1-1 0,12-9 0,-10 6 79,0-1 0,-1 0 0,16-19 0,-24 26-119,1 0 0,-1-1-1,0 1 1,0 0 0,0-1-1,0 0 1,-1 1 0,0-1-1,1 0 1,-1 1 0,0-1-1,-1 0 1,1 0 0,-1 0-1,0 0 1,0 0 0,0 0-1,-1-5 1,1 7-25,-1 1 0,1 0-1,-1-1 1,1 1 0,-1 0 0,0-1 0,1 1-1,-1 0 1,0-1 0,0 1 0,0 0-1,0 0 1,0 0 0,0 0 0,0 0-1,0 0 1,-1 0 0,1 1 0,0-1 0,0 0-1,-1 0 1,-1 0 0,0 1 3,0-1 1,0 0 0,0 1-1,0 0 1,-1 0-1,1 0 1,0 0-1,0 0 1,-6 2 0,-1 1-103,0 0 0,0 0 0,1 1 1,0 0-1,-14 9 0,22-13 76,-2 2-250,-1 0 1,0 1-1,1-1 1,-1 1 0,1 0-1,0 0 1,0 0-1,0 0 1,0 1 0,0-1-1,1 1 1,-3 4-1,5-8 242,0 0-1,0 0 0,0 1 1,0-1-1,0 0 1,0 0-1,0 0 0,0 0 1,0 1-1,0-1 0,0 0 1,0 0-1,0 0 0,0 0 1,0 0-1,0 1 0,0-1 1,0 0-1,0 0 0,0 0 1,0 0-1,0 0 0,1 1 1,-1-1-1,0 0 0,0 0 1,0 0-1,0 0 0,0 0 1,0 0-1,1 0 0,-1 0 1,0 0-1,0 1 1,0-1-1,0 0 0,0 0 1,1 0-1,-1 0 0,0 0 1,0 0-1,0 0 0,0 0 1,0 0-1,1 0 0,18-2-837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 16363,'-18'7'721,"1"1"0,0 1 0,-17 12 0,30-18-660,-1 0 0,0 1 0,1-1 1,0 1-1,0 0 0,0 1 0,1-1 0,-1 0 0,1 1 0,0 0 0,0 0 0,1 0 0,-1 0 0,-2 10 0,5-14-58,-1 1 0,1-1 0,0 0 0,0 0 0,0 0 0,0 0 0,0 0 0,0 1 0,0-1 0,1 0 0,-1 0 0,0 0 0,0 0 0,1 0 0,-1 0 1,1 0-1,-1 0 0,1 0 0,-1 0 0,1 0 0,0 0 0,0 0 0,-1 0 0,3 1 0,-1 0-4,1-1 1,-1 1-1,1-1 0,0 1 1,0-1-1,-1 0 0,1 0 1,0-1-1,5 2 0,4-1-8,1 0 0,-1-1-1,20-1 1,-24 0 9,0 1 1,-1-2-1,1 1 0,-1-1 1,14-5-1,-19 6 2,0 0-1,0 0 1,0 0-1,0 0 0,0-1 1,-1 1-1,1-1 1,0 1-1,-1-1 1,1 0-1,-1 1 1,0-1-1,1 0 1,-1 0-1,0 0 1,0 0-1,0 0 1,0 0-1,-1-1 0,1 1 1,-1 0-1,1 0 1,-1-5-1,1-1 34,-1 0-1,0-1 0,0 1 1,-1 0-1,0 0 1,-1 0-1,0 0 0,0 0 1,0 0-1,-1 0 1,-1 1-1,1-1 0,-7-9 1,9 16-17,1 0 1,-1 0-1,0 0 0,0 0 1,1 0-1,-1 0 1,0 0-1,0 0 0,0 1 1,0-1-1,0 0 1,0 1-1,0-1 0,0 1 1,-1-1-1,1 1 1,0-1-1,0 1 0,0 0 1,-1-1-1,1 1 1,0 0-1,0 0 0,-3 0 1,3 1 3,-1-1 0,1 1 0,-1 0 0,1 0 1,-1 0-1,1 0 0,-1 0 0,1 0 0,0 0 0,0 0 1,0 0-1,0 1 0,0-1 0,0 0 0,-2 4 0,0 0-2,0 1 0,1 0 0,-1 0 0,1 1 1,1-1-1,-1 0 0,1 1 0,-1 7 0,3-9-194,0-10-359,3-6 261,1 4 98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50 14835,'1'-1'140,"0"0"0,-1 0 0,1-1 0,0 1 0,-1 0 0,0-1 0,1 1 0,-1 0 0,0-1 0,0 1 0,1-1-1,-1 1 1,0-1 0,-1 1 0,1 0 0,0-1 0,0 1 0,0 0 0,-1-1 0,1 1 0,-1-1 0,1 1 0,-1 0 0,0 0 0,1-1 0,-1 1 0,0 0 0,0 0 0,0 0-1,0 0 1,0 0 0,0 0 0,0 0 0,0 0 0,-2 0 0,1 0-38,0 0-1,0 0 1,0 1 0,0-1-1,0 1 1,0 0-1,-1-1 1,1 1 0,0 0-1,0 0 1,-1 0 0,1 1-1,0-1 1,0 1-1,0-1 1,0 1 0,0-1-1,0 1 1,0 0-1,0 0 1,-4 3 0,0 1-62,0 0 1,0 1-1,0-1 1,1 1 0,0 1-1,0-1 1,1 1-1,0 0 1,0 0 0,0 0-1,1 0 1,0 1-1,-3 15 1,3-15-57,2 0 1,-1 0-1,1 0 0,0 1 1,1-1-1,0 1 0,0-1 1,1 0-1,0 1 1,0-1-1,1 0 0,0 0 1,4 10-1,-4-14 4,0 0-1,0 0 0,0-1 1,0 1-1,1-1 1,-1 1-1,1-1 0,0 0 1,0 0-1,1 0 1,-1 0-1,0-1 1,1 0-1,0 1 0,-1-1 1,6 2-1,-4-3 4,1 1-1,-1-1 0,0 0 1,1-1-1,-1 1 0,0-1 1,1 0-1,-1 0 1,0-1-1,1 1 0,7-3 1,-1-1 24,0 0 0,0-1 0,0 0 0,-1-1 1,0 0-1,0 0 0,-1-2 0,1 1 0,-2-1 0,11-11 0,-12 12 32,-1-2 0,-1 1 0,0-1 0,10-16 0,-14 21-26,0 0 0,0 0 0,-1-1-1,1 1 1,-1-1 0,0 1 0,0-1-1,-1 1 1,1-1 0,-1 0 0,0 1-1,0-1 1,-1-5 0,0 8-80,1 0-1,-1 1 1,0-1 0,1 0 0,-1 1 0,0-1-1,0 1 1,0-1 0,0 1 0,0 0 0,-1-1 0,1 1-1,0 0 1,-1 0 0,1 0 0,0-1 0,-1 2-1,1-1 1,-1 0 0,0 0 0,1 0 0,-1 1-1,0-1 1,1 1 0,-1-1 0,0 1 0,0 0-1,1 0 1,-1 0 0,0 0 0,0 0 0,0 0-1,1 0 1,-1 0 0,0 1 0,0-1 0,1 1-1,-1-1 1,0 1 0,1 0 0,-1 0 0,1-1-1,-1 1 1,1 0 0,-1 1 0,1-1 0,0 0-1,-1 0 1,1 0 0,0 1 0,0-1 0,0 1-1,0-1 1,0 1 0,0-1 0,0 1 0,1 0-1,-2 2 1,2 9-609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17172,'2'4'1840,"-2"11"-1328,-4 8-248,0 4 1201,1 9-937,0 2-176,3 3-368,0-1-296,3-7-609,3-3-111,-2-13 776,-1-6-224</inkml:trace>
  <inkml:trace contextRef="#ctx0" brushRef="#br0" timeOffset="1">0 120 14571,'0'-5'1752,"2"2"-1143,6 1-273,5 2 976,9 2-592,2 1-216,9-3-736,3 0 1961,0 0-1617,2-3 72,-5-1 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15315,'0'-2'145,"0"0"-1,0 0 1,1 0 0,-1 0-1,1 0 1,0 0-1,-1 1 1,1-1-1,0 0 1,0 0-1,0 1 1,0-1 0,0 0-1,1 1 1,-1-1-1,0 1 1,1 0-1,-1-1 1,1 1-1,-1 0 1,1 0 0,0 0-1,0 0 1,-1 0-1,1 0 1,0 1-1,2-2 1,7-1 404,0 0 1,1 0 0,17-1-1,-21 4-269,5-2 10,0 1-1,-1 0 1,1 1 0,21 3 0,-31-3-262,-1 1 0,1-1 0,-1 1 1,1 0-1,-1 0 0,0 0 0,1 0 0,-1 0 0,0 0 1,0 1-1,0-1 0,0 1 0,2 2 0,-3-3-19,0 0 1,0 1-1,0-1 0,0 1 0,-1 0 0,1-1 0,0 1 0,-1-1 0,0 1 1,1 0-1,-1 0 0,0-1 0,0 1 0,0 0 0,0-1 0,0 1 0,0 0 1,0 0-1,-1-1 0,1 1 0,-2 3 0,-1 1-4,0 1 0,0-1 0,0 1 0,-1-1 0,0 0 0,-1 0 0,1-1 1,-1 1-1,0-1 0,0 0 0,-1 0 0,-9 6 0,-2 0-168,-1 0 0,-1-1-1,-20 9 1,76-19-900,-19 1 841,-17-1 213,28 1-425,32 5 1,-54-5 383,0 0 0,0 1 0,0 0 0,0 0 0,0 1-1,0-1 1,0 1 0,-1 1 0,1 0 0,5 4 0,-11-7 43,0-1 1,0 1-1,0 0 1,0 0-1,0-1 1,-1 1 0,1 0-1,0 0 1,-1 0-1,1 0 1,0 0-1,-1 0 1,1 0-1,-1 0 1,0 0-1,1 0 1,-1 0-1,0 0 1,1 0 0,-1 0-1,0 0 1,0 1-1,0-1 1,0 0-1,0 0 1,-1 1-1,1 0 21,-1 0-1,0-1 0,0 1 0,-1 0 1,1-1-1,0 1 0,0-1 1,-1 1-1,1-1 0,-1 0 0,1 0 1,-1 1-1,-2 0 0,-6 3 110,0 0-1,0-1 1,0 0-1,-13 3 1,-3-1 9,-1 0 0,0-2 1,0-1-1,-29-1 0,39-5 686,17 3-813,-1 0 1,1 0-1,0 0 0,-1 0 1,1 0-1,0-1 0,0 1 1,-1 0-1,1 0 0,0 0 1,0 0-1,-1-1 0,1 1 1,0 0-1,0 0 0,0 0 1,0-1-1,-1 1 0,1 0 1,0-1-1,0 1 0,0 0 1,0 0-1,0-1 0,0 1 1,0 0-1,-1 0 0,1-1 1,0 1-1,0 0 0,0-1 1,0 1-1,0 0 0,0-1 1,1 1-1,-1 0 0,0 0 1,0-1-1,0 1 0,0 0 1,0-1-1,0 1 0,0 0 1,1 0-1,-1-1 0,0 1 1,0 0-1,1-1 0,6-6 58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16051,'5'-7'306,"0"1"-1,0-1 0,1 2 0,-1-1 0,1 0 1,1 1-1,-1 0 0,1 1 0,-1 0 1,10-5-1,-12 7-238,-1 0 1,1 1-1,-1-1 1,1 1-1,0 0 1,0 0-1,0 0 0,0 0 1,0 1-1,0 0 1,0-1-1,0 2 1,0-1-1,0 0 1,0 1-1,0-1 1,0 1-1,-1 0 1,1 1-1,0-1 1,0 1-1,4 2 0,-6-2-64,1 0 0,-1 1 0,0-1 0,0 0 0,0 1 0,-1-1 0,1 1 0,-1 0 0,1 0 0,-1-1 0,0 1 0,0 0 0,0 0 0,0 0 0,-1 0 0,1 0 0,-1 1 0,0-1 0,0 0 0,0 0 0,0 0 0,0 0 0,-1 0 0,1 0 0,-3 5 0,-1 7-5,0 0 0,-2 0 0,-11 23 0,-4 1 12,13-24-80,0-1 1,1 1-1,0 0 0,1 1 0,-4 18 1,10-33 41,-1 1 0,1-1 0,0 0 0,-1 1 1,1-1-1,0 0 0,0 0 0,0 1 0,0-1 1,0 0-1,0 1 0,1-1 0,-1 0 0,0 1 1,1-1-1,-1 0 0,0 0 0,1 1 0,0-1 1,-1 0-1,1 0 0,0 0 0,0 0 0,-1 0 0,1 0 1,0 0-1,0 0 0,0 0 0,0 0 0,0-1 1,0 1-1,1 0 0,-1-1 0,0 1 0,0 0 1,0-1-1,1 0 0,1 1 0,2 0 52,0-1 1,-1 0-1,1 0 0,0 0 0,0-1 0,-1 1 0,1-1 1,0 0-1,6-3 0,16-6-87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17268,'0'-1'69,"-1"1"1,1 0-1,-1-1 1,1 1 0,0 0-1,-1 0 1,1 0-1,-1 0 1,1-1 0,-1 1-1,1 0 1,-1 0-1,1 0 1,-1 0 0,1 0-1,-1 0 1,1 0-1,0 0 1,-1 0 0,1 0-1,-1 1 1,1-1-1,-1 0 1,1 0 0,-1 0-1,1 0 1,0 1-1,-1-1 1,0 1 0,-16 5 136,-1 4-111,1 0 0,0 1 1,1 1-1,0 0 1,1 1-1,0 0 1,1 2-1,-18 23 0,23-27-194,1 0 0,1 1 0,0 0 0,0 0 0,1 1-1,1 0 1,0 0 0,1 0 0,0 0 0,1 1 0,0 0-1,1-1 1,0 16 0,2-24 76,1 0 0,-1 0 0,1 0 1,0 0-1,0 0 0,0-1 0,1 1 0,-1 0 0,1 0 0,0-1 0,6 9 1,-7-11 24,1 0 1,0 0 0,-1 0 0,1-1 0,0 1-1,0 0 1,1-1 0,-1 1 0,0-1 0,0 0 0,1 0-1,-1 0 1,0 0 0,1 0 0,-1-1 0,1 1-1,-1-1 1,1 1 0,0-1 0,-1 0 0,1 0 0,-1 0-1,1 0 1,3-1 0,2-1 40,-1 0 0,1-1 1,-1 1-1,0-1 0,0-1 0,0 0 1,0 0-1,0 0 0,-1-1 0,0 1 1,10-10-1,1-4 223,-1 0 0,20-29 1,-23 29 23,-2 1 0,0-1 0,12-30 1,-21 43-209,0 0 0,0 0 1,0-1-1,0 1 1,-1 0-1,0-1 1,0 1-1,-1-1 1,0 1-1,0-1 0,0 1 1,0-1-1,-1 1 1,0-1-1,0 1 1,-1-1-1,1 1 0,-5-9 1,4 11-75,-1-1 1,1 1-1,-1 0 0,0 0 0,0 1 1,0-1-1,-1 0 0,1 1 1,-1 0-1,1 0 0,-1 0 1,0 0-1,0 1 0,1-1 1,-1 1-1,0 0 0,0 0 1,0 1-1,-1-1 0,1 1 1,0 0-1,0 0 0,0 0 1,-8 1-1,5 0-251,0 0 0,0 1 0,0 0 0,0 0-1,0 0 1,0 1 0,1 0 0,-1 0 0,1 1 0,0-1 0,0 1 0,0 1 0,-7 6 0,10-8 62,1 0 0,0 0 1,-1 0-1,1 0 0,0 0 1,-2 6-1,5-1-516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18500,'0'-1'87,"0"-1"-1,1 1 1,-1 0 0,0 0 0,0 0-1,0 0 1,0 0 0,-1 0-1,1-1 1,0 1 0,0 0 0,-1 0-1,1 0 1,-1 0 0,1 0 0,-1 0-1,1 0 1,-1 0 0,-1-2-1,2 3-29,-1 0-1,0-1 1,0 1-1,1 0 1,-1-1-1,0 1 1,0 0-1,0 0 1,0 0-1,1 0 1,-1 0-1,0-1 1,0 2-1,0-1 1,1 0-1,-1 0 1,0 0-1,0 0 1,0 0-1,-1 1 1,-2 1 64,1-1 0,-1 1 1,0 0-1,1 1 0,-1-1 1,1 1-1,0-1 0,0 1 1,-5 5-1,3 0-108,-1 0 0,2-1-1,-1 2 1,1-1 0,-5 15-1,7-17-44,1-1-1,-1 0 0,1 1 0,0-1 1,1 1-1,-1-1 0,1 1 0,0-1 1,1 1-1,1 8 0,-2-12 19,1 0-1,0 0 0,0 0 1,-1-1-1,1 1 1,0 0-1,1-1 0,-1 1 1,0-1-1,0 1 1,1-1-1,-1 0 0,1 1 1,-1-1-1,1 0 1,-1 0-1,1 0 0,0 0 1,0 0-1,-1-1 1,1 1-1,0 0 0,0-1 1,0 1-1,0-1 1,0 0-1,0 0 1,0 0-1,-1 0 0,1 0 1,0 0-1,0 0 1,0 0-1,2-2 0,5 1-13,0-1 0,-1 0 0,0-1 0,0 0-1,0 0 1,9-6 0,-6 3 55,-1-1-1,0 0 1,-1 0 0,1-1-1,10-12 1,-17 17 3,0 0-1,0-1 1,0 0 0,-1 1-1,1-1 1,-1 0 0,0 0-1,0 0 1,0-1 0,-1 1-1,1 0 1,-1-1 0,0 1-1,-1-1 1,1 1-1,0-9 1,-2 12-35,1-1-1,0 1 0,0 0 1,-1-1-1,1 1 1,-1 0-1,1-1 0,-1 1 1,0 0-1,1 0 1,-1-1-1,0 1 1,0 0-1,0 0 0,0 0 1,0 0-1,0 0 1,0 0-1,0 1 0,0-1 1,-1 0-1,1 0 1,0 1-1,0-1 1,-1 1-1,1-1 0,0 1 1,-1 0-1,1-1 1,-1 1-1,1 0 0,0 0 1,-1 0-1,1 0 1,-1 0-1,1 0 1,0 0-1,-2 1 0,-3 0-136,0 0 0,0 0-1,0 1 1,0 0 0,1 0-1,-1 0 1,-8 5 0,7-2 187,0 0 0,-1 0 1,2 1-1,-1 0 1,1 1-1,0-1 0,-7 12 1,0 1-250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15779,'-2'1'191,"-1"0"-1,1 0 0,-1 0 1,1 1-1,-1-1 0,1 0 1,0 1-1,0 0 0,0-1 1,0 1-1,0 0 0,0 0 1,-2 3-1,-20 31 632,20-29-580,-3 3-183,1 1 1,1 0-1,0 0 0,0 0 1,1 0-1,-2 13 0,5-22-57,1 0-1,-1 0 1,1 1-1,0-1 1,-1 0-1,1 0 1,0 1-1,0-1 0,1 0 1,-1 1-1,0-1 1,1 0-1,-1 0 1,1 0-1,0 0 1,0 1-1,0-1 1,0 0-1,0 0 0,0 0 1,0-1-1,1 1 1,-1 0-1,1 0 1,0-1-1,-1 1 1,1-1-1,0 1 1,0-1-1,0 0 0,0 0 1,0 0-1,0 0 1,0 0-1,0 0 1,0 0-1,0-1 1,0 1-1,3-1 1,3 1 40,0 0 0,1-1 0,-1 0 0,0-1 0,0 1 0,0-2 0,0 1 0,0-1 0,0 0 0,-1-1 0,12-5 0,-13 6 44,-1-1 0,1 1 0,-1-1 0,0-1-1,0 1 1,0-1 0,0 0 0,-1 0 0,1-1 0,-1 1 0,0-1 0,0 0 0,-1 0 0,0 0 0,5-10 0,-7 13-46,0 0 0,0 0 0,-1-1 0,1 1 1,-1 0-1,0 0 0,0 0 0,1 0 0,-1 0 1,-1 0-1,1 0 0,0-1 0,0 1 0,-1 0 1,1 0-1,-1 0 0,0 0 0,0 0 0,1 0 1,-1 0-1,-3-3 0,2 2-70,-1 1 1,0-1-1,1 1 0,-1 0 1,0-1-1,0 1 0,0 1 1,-1-1-1,1 0 1,0 1-1,-1 0 0,-3-1 1,-1-1-110,0 2 1,1-1-1,-1 1 1,0 0-1,0 1 1,0 0-1,0 0 1,0 1-1,0 0 1,0 0-1,-11 4 1,-2 5-348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15147,'1'3'87,"1"0"0,-1-1 0,1 1 0,0-1 0,0 1 0,0-1 0,0 0 0,0 1 0,1-1 0,-1 0 0,1-1 0,-1 1 0,1 0 0,0-1-1,-1 1 1,1-1 0,0 0 0,0 0 0,0 0 0,0 0 0,0-1 0,6 1 0,8 1 106,0-2 0,0 0 0,18-2 0,-23 1 19,307-42 1710,-70 6-1235,-188 31-626,1 2 0,65 6 0,-74 2-196,-1 2 1,84 22-1,-129-26 42,1 0 0,-1 0 0,1-1 0,-1 0 0,1 0-1,0-1 1,7 0 0,-12-1 88,-1 1 1,-1 0-1,1-1 0,0 0 0,0 1 1,0-1-1,0 0 0,0 0 0,0 0 0,-1 0 1,1 0-1,0 0 0,-1-1 0,1 1 1,-1 0-1,0-1 0,1 1 0,-1-1 1,0 0-1,0 1 0,0-1 0,0 0 0,0 0 1,0 0-1,-1 0 0,1 0 0,0 0 1,-1 1-1,0-1 0,1 0 0,-1-4 1,2-19-110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14547,'0'-1'83,"0"0"0,1 0 0,-1 0 0,1 1 0,-1-1 0,1 0 0,-1 0 0,1 0 0,0 1 0,-1-1 0,1 0 0,0 1 0,0-1 0,-1 1 0,1-1 0,0 1 0,0-1 0,0 1 0,0 0 0,0-1 0,0 1 0,0 0 0,0-1 0,-1 1 1,1 0-1,0 0 0,0 0 0,0 0 0,0 0 0,0 0 0,0 0 0,0 1 0,0-1 0,0 0 0,0 0 0,0 1 0,0-1 0,0 0 0,0 1 0,-1-1 0,1 1 0,0 0 0,0-1 0,-1 1 0,1-1 0,0 1 0,0 0 0,-1 0 0,1-1 0,-1 1 0,1 0 0,-1 0 0,1 0 0,-1 0 0,1 1 0,3 6 230,0 0 0,0 0 0,-1 1 1,4 14-1,-4-5-50,3 31 0,-5-36-218,0-1 1,1 1-1,0 0 1,1-1-1,4 13 1,-6-24-42,-1 0 1,1 0 0,-1-1-1,0 1 1,1 0-1,-1-1 1,1 1 0,0 0-1,-1-1 1,1 1 0,-1-1-1,1 1 1,0-1-1,0 1 1,-1-1 0,1 1-1,0-1 1,0 0 0,-1 1-1,1-1 1,0 0 0,0 0-1,0 0 1,0 1-1,-1-1 1,1 0 0,0 0-1,0 0 1,0 0 0,0-1-1,-1 1 1,1 0-1,0 0 1,0 0 0,0-1-1,0 1 1,-1 0 0,1-1-1,0 1 1,-1-1 0,2 0-1,4-3 28,0 0 0,0 0 0,10-9 0,-13 10-16,25-24 76,27-23 77,-50 46-155,0 0 0,0 1 0,1-1-1,-1 1 1,1 0 0,0 1 0,0-1 0,10-1 0,-14 3-12,-1 1 0,1 0 0,-1 0 0,1 0 0,-1 0 0,1 0 0,-1 0 0,1 0-1,-1 0 1,1 1 0,-1-1 0,1 0 0,-1 1 0,0-1 0,1 1 0,-1 0 0,0 0 0,1-1 0,-1 1 0,2 2 0,-1-1-27,0 0-1,-1 0 1,1 0-1,-1 1 0,1-1 1,-1 0-1,0 1 1,0-1-1,0 1 1,-1-1-1,2 5 1,-1-3 89,-1 1 0,1-1 0,-1 1 1,0 0-1,0 0 0,0-1 1,-1 1-1,1 0 0,-1-1 0,-1 1 1,1-1-1,0 1 0,-4 6 1,-5-3 28,-3-4 43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14107,'-7'3'1592,"3"0"-968,5-3-215,8 1 1087,2 2-504,8-1-360,2 0-152,7 0-200,5 1-88,-1-2-40,3 2-128,-4-1-288,0-1-216,-7-1-368,-4 0 1320,-9-1-640,-6-5-96,-8 0-56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16452,'10'4'1480,"9"-6"-920,2-4-216,9-6 584,3 2-240,7-3-240,-1-1-175,-3 0-778,-2 2 561,-14-1-176,-7 2-96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0 925 14699,'27'-23'1264,"5"-9"-1024,21-17-136,13-15 449,18-18-369,8-5-16,17-5-40,4 2-72,11 2-272,-4 5-120,-7 4 296,-4 2-72,-9-2-24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16107,'-4'-6'1417,"4"-1"-945,2-3-184,11-2 504,4 2-160,9-1-160,6 1-128,9 2-184,7 1-112,2 4-232,3 3-208,-7 3-352,-2 2-104,-11 2 576,-4 1-136,-18 1-176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11554,'3'16'1281,"11"-9"-625,10-7-240,12-6 1592,12-7-1423,6-4-201,2-1-120,1-2-368,-1 1 2200,-4 2-1904,-5 5 104,-10 5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14275,'6'-5'243,"1"0"-1,1 1 1,-1-1-1,1 2 1,-1-1 0,1 1-1,0 0 1,0 1 0,15-3-1,-7 2-29,1 0 1,0 2-1,32 1 0,-41 0-194,0 1-1,1 1 0,-1-1 1,0 1-1,0 1 0,0 0 0,0 0 1,-1 0-1,1 1 0,-1 0 0,10 7 1,-13-8-17,-1 0 1,0 0-1,1 0 1,-1 0-1,-1 1 1,1-1-1,0 1 1,-1 0-1,0 0 1,0 0 0,0 0-1,0 0 1,-1 0-1,1 1 1,-1-1-1,0 0 1,0 1-1,-1-1 1,0 1-1,1-1 1,-1 1-1,-2 7 1,0-1 1,0 1 0,-1-1 0,-1-1 0,0 1 0,-1 0 0,0-1 0,-11 17 0,-54 66 21,48-65-21,-3 3-114,2 1 0,1 1 0,1 0 1,-18 44-1,22-31-6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16251,'-11'3'197,"-1"1"0,1 0 0,0 1 0,0 1 0,1 0 0,-1 0 0,-16 15 0,23-18-189,0 0-1,1 1 0,-1-1 0,1 1 1,0 0-1,0 0 0,0 0 0,1 1 0,0-1 1,0 1-1,0-1 0,0 1 0,0 0 1,1 0-1,0 0 0,0-1 0,1 1 1,-1 0-1,1 0 0,0 0 0,1 7 1,-1-9-2,1-1 0,-1 1 1,1-1-1,0 1 1,-1-1-1,1 0 1,0 1-1,1-1 1,-1 0-1,0 0 1,1 0-1,-1 0 1,1 0-1,0 0 1,0 0-1,-1 0 1,1-1-1,0 1 1,0-1-1,1 1 1,-1-1-1,0 0 1,0 0-1,1 0 1,-1 0-1,1 0 1,-1-1-1,0 1 1,1-1-1,0 1 1,-1-1-1,1 0 1,-1 0-1,1 0 1,2-1-1,5 0 98,1 0 1,-1 0-1,0-2 0,1 1 1,-1-1-1,0-1 0,12-5 1,-6 1 190,0-2 0,0 1 0,19-16 0,-30 20-170,0 1 0,0 0 0,0-1 0,0 0 0,-1 0 0,0-1 0,0 1 0,0-1 0,0 0 0,-1 0-1,0 0 1,2-8 0,-4 13-99,-1-1-1,0 1 0,1-1 1,-1 0-1,0 1 0,0-1 1,0 1-1,0-1 0,0 0 1,0 1-1,0-1 1,0 1-1,-1-1 0,1 1 1,-1-1-1,1 1 0,-1-1 1,1 1-1,-1-1 0,0 1 1,0-1-1,0 1 0,0 0 1,0 0-1,0-1 0,0 1 1,0 0-1,-1 0 1,1 0-1,0 0 0,-1 0 1,1 1-1,0-1 0,-1 0 1,1 1-1,-1-1 0,1 1 1,-1-1-1,1 1 0,-1 0 1,0-1-1,1 1 0,-3 0 1,-4 0-52,1-1 0,-1 2 0,0-1 0,0 1 0,1 0 0,-1 0 0,-12 5 1,6-1-281,-1 1-1,-22 13 1,32-16 83,-1 0 0,1 1-1,0 0 1,1 0-1,-1 0 1,1 0-1,-1 1 1,1-1-1,-5 10 1,4 1-815,5-14 1010,0-1 1,0 1-1,0-1 0,0 1 1,0-1-1,1 0 0,-1 1 0,0-1 1,0 1-1,0-1 0,1 0 0,-1 1 1,0-1-1,0 1 0,1-1 1,-1 0-1,0 1 0,1-1 0,-1 0 1,1 0-1,-1 1 0,0-1 0,1 0 1,-1 0-1,1 1 0,-1-1 1,1 0-1,-1 0 0,0 0 0,1 0 1,-1 0-1,1 0 0,0 0 0,18 1-498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13739,'1'-1'74,"-1"1"0,0 0 0,1 0 1,-1-1-1,1 1 0,-1 0 0,0 0 0,1 0 1,-1 0-1,1 0 0,-1 0 0,1-1 0,-1 1 1,0 0-1,1 0 0,-1 0 0,1 0 0,-1 1 0,1-1 1,-1 0-1,0 0 0,1 0 0,-1 0 0,1 0 1,-1 0-1,0 1 0,1-1 0,-1 0 0,0 0 0,1 1 1,-1-1-1,0 0 0,1 0 0,-1 1 0,0-1 1,1 0-1,-1 1 0,0-1 0,1 1 0,6 25 1085,-5 32-896,-2-55-200,-4 59 96,2-35 22,1 0 0,3 39 0,-2-65-171,0-1-1,0 1 1,0 0 0,0-1-1,0 1 1,0-1-1,0 1 1,0-1-1,0 1 1,1-1-1,-1 1 1,0-1 0,0 1-1,0-1 1,1 1-1,-1-1 1,0 1-1,1-1 1,-1 1-1,1-1 1,-1 0 0,0 1-1,1-1 1,-1 0-1,1 1 1,-1-1-1,2 1 1,-1-1 4,-1-1 0,1 1 0,0 0-1,0 0 1,0 0 0,0 0 0,0-1 0,-1 1 0,1 0 0,0-1 0,0 1 0,0-1-1,-1 1 1,1-1 0,1 0 0,27-30 265,-26 27-255,35-41 205,-5 3 34,1 2-1,76-67 1,-104 102-242,0 1 0,1 0 1,-1 0-1,14-6 0,-19 10-18,0-1-1,0 1 1,0-1 0,0 1 0,1 0 0,-1-1 0,0 1-1,0 0 1,0 0 0,1 0 0,-1-1 0,0 1 0,0 1-1,0-1 1,1 0 0,-1 0 0,0 0 0,0 1 0,0-1-1,0 0 1,0 1 0,1-1 0,-1 1 0,0 0 0,0-1-1,0 1 1,0 0 0,-1-1 0,1 1 0,0 0 0,0 0-1,0 0 1,-1 0 0,1 0 0,0 0 0,-1 0 0,2 2-1,1 6 10,-1 0-1,0 0 0,0 0 0,0 0 0,-1 19 0,-3 48 63,1-62-51,-9 73-637,10-97 311,1 1 0,-1 0 1,5-15-1,-1 2-76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38 178 16123,'3'-11'479,"0"0"-1,1 1 1,0-1-1,1 1 0,0-1 1,0 2-1,1-1 0,12-14 1,-13 17-363,1 1 0,0-1 0,1 1 0,0 1 0,-1-1 0,2 1 1,-1 0-1,1 1 0,-1 0 0,1 0 0,14-4 0,-20 7-105,0 1 0,0-1 1,-1 1-1,1-1 0,0 1 0,0 0 0,0 0 0,0 0 1,0 0-1,-1 0 0,1 0 0,0 1 0,0-1 1,0 0-1,2 2 0,-3-1-5,1-1 0,-1 1 0,-1 0 0,1 0 0,0 0 0,0 0 0,0 0 0,0 0 0,0 0 0,-1 0 0,1 0 0,-1 0 0,1 0 0,-1 0 1,1 0-1,-1 0 0,1 3 0,0 1 1,-1 0 0,0 0 1,0 0-1,0 0 1,0 0-1,-1 0 0,0 0 1,0 0-1,-3 9 0,-5 8 8,-1 0 0,-1 0 0,-1-1 0,-1 0 0,-1-1 0,-1 0 0,0-1 0,-2-1-1,0-1 1,-1 0 0,-31 22 0,30-31-12,10-6-42,11-3 35,0 0 0,0 0 0,0 1 0,0-1 1,0 1-1,0-1 0,0 1 0,0 0 0,0 0 0,0 0 0,1 0 0,-1 0 0,0 1 0,0-1 0,0 1 0,0-1 0,0 1 1,0 0-1,2 1 0,37 19-7,9 17 17,-39-28 3,1-1-1,0 0 0,18 10 1,-28-18-1,-1 0 1,1 0-1,-1-1 1,1 1 0,0-1-1,-1 1 1,1-1-1,-1 0 1,1 0-1,0 1 1,-1-1-1,1 0 1,0 0-1,-1-1 1,1 1 0,-1 0-1,1-1 1,0 1-1,-1 0 1,1-1-1,-1 0 1,2 0-1,0-1 14,0 0 0,-1 0-1,0 0 1,1-1-1,-1 1 1,0-1-1,0 1 1,0-1-1,-1 0 1,3-4-1,2-6 70,-2 0-1,1 0 0,-2-1 0,3-15 0,-4 8-1,-4 12-291,2 9 183,-1 0-1,1 0 1,0 0-1,0 0 1,0 0-1,-1 0 1,1 0-1,0 0 1,0 0-1,0 0 1,-1 0-1,1 0 1,0 0-1,0 0 1,-1 0-1,1 0 1,0 0-1,0 0 1,0 0-1,0 0 1,-1 0-1,1 1 1,0-1-1,0 0 1,0 0-1,0 0 1,-1 0-1,1 1 0,0-1 1,0 0-1,0 0 1,0 0-1,0 0 1,0 1-1,0-1 1,0 0-1,0 0 1,-1 1-1,0 1-83,0 1 0,0 0-1,0 0 1,0 0-1,1 0 1,-1 0-1,1 0 1,-1 0-1,1 0 1,0 0-1,0 0 1,0 0 0,2 5-1,0 12-355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15299,'-1'0'133,"0"0"-1,0-1 1,0 1 0,1 0-1,-1-1 1,0 1 0,0-1-1,1 1 1,-1-1-1,0 1 1,1-1 0,-1 0-1,1 1 1,-1-1-1,1 0 1,-1 0 0,1 1-1,-1-1 1,1 0 0,0 0-1,-1 1 1,1-2-1,0 1-44,1 1-1,-1-1 1,1 1-1,-1-1 0,1 1 1,-1 0-1,1-1 1,-1 1-1,1-1 1,-1 1-1,1 0 0,0 0 1,-1-1-1,1 1 1,-1 0-1,1 0 0,0 0 1,-1 0-1,1 0 1,0 0-1,0 0 1,47-1 1024,-46 1-1144,88 6 285,-33-1-447,2-2 0,86-8 0,-142 5 22,0-1-1,0 0 0,-1 1 0,1-1 0,0-1 1,0 1-1,2-2 0,-5 3 139,1 0-1,-1 0 1,0 0 0,0 0-1,0 0 1,0 0 0,1-1 0,-1 1-1,0 0 1,0 0 0,0 0-1,0 0 1,0 0 0,0 0-1,1-1 1,-1 1 0,0 0 0,0 0-1,0 0 1,0 0 0,0-1-1,0 1 1,0 0 0,0 0-1,0 0 1,0 0 0,0-1 0,0 1-1,0 0 1,0 0 0,0 0-1,0-1 1,0 1 0,0 0-1,0 0 1,0 0 0,0-1 0,0 1-1,-15-4-819,-7 4 176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14931,'4'0'1593,"9"0"-1049,6-5-136,8 1 736,14 0-360,8-2-112,6 2-152,1 0-47,-1 2-169,-1 1-168,-9 1-384,-4 3-313,-16-2 457,-2-1-96,-8-4-56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41 100 13323,'4'-8'607,"0"1"1,-1-1-1,0 0 1,3-9-1,-4 8 230,1 0-1,1 1 1,4-10 0,-8 18-794,0-1 0,0 1 1,0-1-1,1 1 0,-1 0 0,0-1 1,0 1-1,0 0 0,0-1 0,0 1 0,1 0 1,-1-1-1,0 1 0,0 0 0,1 0 1,-1-1-1,0 1 0,1 0 0,-1 0 1,0-1-1,0 1 0,1 0 0,-1 0 1,1 0-1,-1 0 0,0-1 0,1 1 1,-1 0-1,0 0 0,1 0 0,-1 0 0,0 0 1,1 0-1,0 0 0,3 13 547,-4 23-310,-4-13-182,-2 0 0,-1-1 1,0 1-1,-19 37 0,12-30 59,-12 42 1,26-71-150,-1 0 0,1 0 1,0 1-1,0-1 1,0 0-1,-1 0 1,1 1-1,0-1 1,0 0-1,1 0 1,-1 0-1,0 1 0,0-1 1,1 0-1,-1 0 1,0 0-1,1 0 1,-1 1-1,1-1 1,0 0-1,-1 0 1,1 0-1,0 0 0,1 1 1,0 0 2,0-1 0,1 1 0,-1-1 0,1 1 0,-1-1 0,1 0 0,0 0 0,-1 0 0,1 0 0,4 0 0,8 1-27,1 0-1,-1-1 1,18-2-1,-24 1-33,10 0-342,1-2 1,0 0 0,-1-2-1,0 0 1,0-1 0,26-9-1,-24 4-152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16107,'0'13'1233,"-1"4"-993,-1 6-96,1 9 424,0-1-168,1 7-440,0 0-320,0-6 320,0-6-64,5-13-24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12163,'-7'20'677,"1"-1"0,1 1 0,1 0 1,-3 31-1,7-38-510,-1 0-1,1 0 1,1 0 0,0-1-1,1 1 1,1 0 0,0 0-1,5 13 1,-7-22-112,1 0 0,0 0 0,0-1 0,1 1 0,-1 0-1,1-1 1,0 0 0,0 1 0,0-1 0,0 0 0,1 0 0,-1-1 0,1 1 0,-1-1 0,1 0 0,0 0-1,0 0 1,0 0 0,0-1 0,1 1 0,-1-1 0,0 0 0,0 0 0,1-1 0,-1 1 0,1-1 0,-1 0-1,8-1 1,1-1 128,-1 0-1,1 0 0,-1-1 0,1-1 1,-1 0-1,0 0 0,0-2 0,19-10 1,-13 4 158,0-1 0,-1 0 1,0-1-1,20-22 0,-31 29-197,1-1 0,-1 0 0,0 0-1,0 0 1,-1-1 0,0 1-1,-1-1 1,0-1 0,0 1 0,-1 0-1,3-16 1,-5 22-125,0 1 0,-1-1 0,0 0 0,0 0 0,0 1 0,0-1 0,0 0 0,-1 0 1,1 0-1,-1 1 0,1-1 0,-1 0 0,0 1 0,0-1 0,0 1 0,-1-1 0,1 1 0,-1-1 0,1 1 0,-1 0 0,0 0 0,0 0 0,0 0 0,0 0 0,0 0 0,0 0 1,0 1-1,-1-1 0,1 1 0,-1 0 0,1-1 0,-1 1 0,1 0 0,-1 0 0,0 1 0,0-1 0,-3 0 0,-4 0-123,0 0 1,0 1-1,0 0 0,-1 0 0,1 1 1,0 0-1,0 1 0,0 0 0,-11 4 1,-66 32-417,81-35 465,-35 17-325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15435,'0'0'1601,"0"-2"-873,-1 2-304,4 0 888,2 0-232,7 0-351,3 3-153,4-1-240,4-1-56,4 5-144,3-2-8,0 1-192,-1-1-184,-3-3-392,-6 1-281,-4-2 713,0 5-152,-5 0-152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14347,'12'0'1640,"2"2"-887,-4 3-345,9-4 1616,1 2-1144,8-2-416,4 2-112,4-1-280,-2-1-192,2-1-544,0 0 352,-3-1 136,-3-1-72,-7 1-144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16596,'10'5'3301,"34"7"-3141,-27-7 74,-14-5-226,132 44 236,-120-37-233,0 0 0,0 0-1,0 2 1,-1 0 0,0 0-1,17 16 1,-28-22-13,0 0 1,0 0 0,0 0-1,-1 0 1,1 1 0,-1-1-1,0 1 1,0-1 0,0 1-1,0 0 1,-1 0 0,0 0-1,1 0 1,-2 0-1,1 0 1,0 8 0,-1-6 0,0-1 1,-1 1-1,0 0 0,0-1 1,-1 1-1,0-1 0,0 1 1,0-1-1,0 0 1,-1 0-1,-3 5 0,-6 6 37,-1 0 0,0 0 0,-1-2-1,-1 0 1,-30 23 0,33-27-3,-1 0 1,-1-2 0,1 1-1,-2-2 1,1 0 0,-1 0-1,-20 5 1,33-12-76,1 1 0,-1-1 1,1 0-1,-1 0 0,0 0 0,1 0 0,-1 0 0,1 0 0,-1 0 1,1-1-1,-1 1 0,0-1 0,-2 0 0,4 0 24,-1 1-1,1-1 1,-1 1 0,1 0 0,-1-1-1,1 1 1,-1-1 0,1 1-1,0-1 1,-1 1 0,1-1-1,0 0 1,0 1 0,-1-1-1,1 1 1,0-1 0,0 0 0,0 1-1,0-1 1,-1 0 0,1 1-1,0-1 1,0 0 0,0 1-1,1-1 1,-1 1 0,0-1-1,0 0 1,0 1 0,0-1-1,1 0 1,-1 1 0,0-1 0,1 0-1,6-12-301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15755,'0'0'52,"0"0"-1,0 0 0,0-1 0,0 1 1,0 0-1,0 0 0,0 0 0,0-1 0,0 1 1,0 0-1,0 0 0,0 0 0,0 0 1,0 0-1,0-1 0,0 1 0,-1 0 1,1 0-1,0 0 0,0 0 0,0 0 0,0 0 1,0-1-1,0 1 0,-1 0 0,1 0 1,0 0-1,0 0 0,0 0 0,0 0 1,-1 0-1,1 0 0,0 0 0,0 0 0,0 0 1,0 0-1,-1 0 0,1 0 0,0 0 1,0 0-1,-12 3 879,-9 9 59,12-5-916,1 1 1,1-1-1,-1 1 1,1 1-1,1-1 1,0 1-1,0 0 1,0 1-1,-6 16 1,9-18-84,0 0 1,0 1 0,1-1 0,0 1-1,0-1 1,1 1 0,0 0 0,1 0 0,0 0-1,0 0 1,1-1 0,2 12 0,-3-17 8,1 0 1,0-1-1,0 1 1,0-1-1,0 1 1,0-1-1,1 1 1,-1-1-1,1 0 1,-1 1-1,1-1 1,0 0-1,0 0 0,0 0 1,0-1-1,0 1 1,0 0-1,1-1 1,-1 1-1,0-1 1,1 0-1,-1 0 1,1 0-1,0 0 1,-1 0-1,1-1 1,0 1-1,-1-1 1,1 0-1,0 1 1,0-1-1,-1 0 1,4-1-1,3 0 32,-1 0 0,0-1 0,0 0-1,0 0 1,0-1 0,0 0 0,0-1 0,-1 1 0,14-10-1,-8 3 144,0 0 0,0-1-1,17-19 1,-26 25-88,0 1 0,-1 0-1,0-1 1,0 0 0,0 1 0,0-1 0,-1 0-1,0-1 1,0 1 0,0 0 0,0 0 0,-1-1 0,0 1-1,0-9 1,-1 10-57,-1 1 0,1-1 0,-1 1 0,0-1 0,0 1 0,-1 0 0,1 0 0,-1-1 0,1 1 0,-1 0 0,0 0 0,0 1 0,-1-1 0,1 0 0,-1 1 0,1-1 0,-1 1 1,0 0-1,0 0 0,1 0 0,-2 0 0,1 0 0,0 1 0,0 0 0,0-1 0,-6 0 0,1-1-86,1 1 0,-1 0 0,0 1 0,0 0 1,0 0-1,0 1 0,0 0 0,0 0 0,0 1 1,-15 2-1,-2 8-175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16660,'2'47'4900,"4"38"-4996,-2-37 297,-4-47-205,0 0 1,-1 0 0,1 0 0,1 0-1,-1 0 1,0 0 0,0 0 0,0-1-1,0 1 1,1 0 0,-1 0 0,0 0-1,1 0 1,-1 0 0,0-1 0,1 1-1,0 0 1,-1 0 0,2 0 0,-2-1 2,1 0-1,-1 0 1,1 0 0,-1 0 0,1 0 0,-1-1 0,1 1-1,-1 0 1,1 0 0,-1-1 0,0 1 0,1 0-1,-1-1 1,1 1 0,-1 0 0,0-1 0,1 1 0,-1-1-1,0 1 1,1 0 0,-1-1 0,0 1 0,1-2 0,19-40 30,-17 35-11,20-47 112,41-84 343,-63 136-457,1-1 0,0 0 0,-1 1 0,1-1 1,0 1-1,1 0 0,-1-1 0,0 1 0,5-3 0,-6 5-14,0-1-1,-1 1 1,1 0 0,0 0-1,0 0 1,0-1 0,-1 1-1,1 0 1,0 0 0,0 0-1,0 0 1,-1 1 0,1-1-1,0 0 1,0 0 0,-1 0-1,1 1 1,0-1 0,0 0-1,-1 1 1,1-1 0,0 0-1,-1 1 1,1-1 0,0 1-1,-1 0 1,1-1 0,-1 1-1,1-1 1,-1 1 0,1 0-1,-1-1 1,1 1 0,-1 0-1,0-1 1,1 1 0,-1 0-1,0 0 1,0-1 0,1 3-1,6 15-2,-1 0-1,-1 1 0,0-1 0,2 26 0,6 21-67,-13-65 26,0-1 0,0 1-1,0 0 1,0-1 0,0 1 0,0 0 0,1-1 0,-1 1 0,0 0-1,0-1 1,0 1 0,0 0 0,1-1 0,-1 1 0,0 0 0,0-1-1,1 1 1,-1 0 0,0 0 0,1-1 0,-1 1 0,0 0 0,1 0 0,-1 0-1,0 0 1,1 0 0,-1-1 0,0 1 0,1 0 0,-1 0 0,0 0-1,1 0 1,14 0-670,-9 5 281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16347,'0'0'29,"0"0"0,1 0-1,-1 0 1,0 0-1,0-1 1,0 1-1,0 0 1,0 0-1,0 0 1,0 0-1,0 0 1,0 0-1,1 0 1,-1 0-1,0 0 1,0 0-1,0 0 1,0 0-1,0 0 1,0 0 0,0 0-1,0 0 1,1 0-1,-1 0 1,0 0-1,0 0 1,0 0-1,0 0 1,0 0-1,0 0 1,0 1-1,0-1 1,0 0-1,1 0 1,-1 0-1,0 0 1,0 0-1,0 0 1,0 0-1,0 0 1,0 0 0,0 0-1,0 0 1,0 1-1,0-1 1,0 0-1,0 0 1,0 0-1,0 0 1,0 0-1,0 0 1,2 11 547,-4 15-287,1-20 20,-1 26 130,-2 38-127,-4-1 0,-18 80 0,26-148-301,0 0 0,0 0 0,0 0 0,-1 0 0,1 0-1,0 0 1,-1 0 0,1 0 0,0 0 0,-1 0 0,1 0-1,-1 0 1,0 0 0,1-1 0,-1 1 0,0 0 0,1 0-1,-1-1 1,0 1 0,-1 0 0,2-1-1,-1 0 1,1 0-1,-1 0 0,0 0 1,1-1-1,-1 1 1,1 0-1,-1 0 0,1-1 1,-1 1-1,1 0 1,-1-1-1,1 1 0,-1-1 1,1 1-1,0-1 1,-1 1-1,1 0 0,0-1 1,-1 1-1,1-1 1,0 0-1,0 1 0,-1-1 1,-2-7 62,0 1 0,0-1 0,-3-13 1,-1-13-29,1 0 0,2 0 1,0-52-1,4 86-49,0 0 1,0 0 0,0 0-1,0 0 1,0 0-1,0 0 1,0 0-1,0 0 1,0 0-1,0 0 1,0 0 0,0 0-1,0 0 1,0 0-1,0 0 1,0 0-1,0 0 1,0 0-1,0 0 1,0 0-1,1 0 1,-1 0 0,0 0-1,0 0 1,0 0-1,0-1 1,0 1-1,0 0 1,0 0-1,0 0 1,0 0 0,0 0-1,0 0 1,0 0-1,0 0 1,0 0-1,0 0 1,0 0-1,0 0 1,0 0-1,0 0 1,4 10-97,4 21-63,-5-20 72,30 93-528,-29-95 558,0 1 0,1-1 0,0 0-1,0 0 1,1 0 0,0-1 0,1 0 0,10 11 0,11-1-38,-27-17 109,0 0 0,1 0 0,-1 0 1,1-1-1,-1 1 0,1 0 0,-1-1 0,1 0 0,-1 1 0,1-1 0,-1 0 0,1 0 0,0 0 0,-1 0 0,1 0 0,-1 0 0,3 0 0,-3-1 6,-1 1-1,0-1 1,1 1-1,-1-1 0,0 1 1,0-1-1,1 1 1,-1-1-1,0 0 1,0 1-1,0-1 1,0 1-1,0-1 0,0 0 1,0 1-1,0-1 1,0 1-1,0-1 1,0 0-1,0 1 1,0-1-1,0 1 0,0-1 1,-1 1-1,1-1 1,0 0-1,0 1 1,-1-1-1,1 1 1,-1-1-1,1 1 0,0 0 1,-1-1-1,1 1 1,-1-1-1,-16-19 360,-5-3-41,-2 2 0,0 0 1,-1 1-1,-41-23 0,59 36-712,12 3 107,19 0 20,-16 3 248,30-7-169,10-3-50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15395,'-1'3'1473,"1"-2"-569,7-5 208,3-2-72,6-4-264,2-2-127,8-3-201,4 0-32,3 0-120,1 0-88,2 1-384,-4 1-224,-5 3-472,-1 0-177,-10 3 737,-6 0-224,-7 4-192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16628,'10'3'1664,"10"-9"-928,3-4-288,13-7 760,3-3-223,5-2-265,-1-3-88,3 2-312,-4 0-200,-4 4-400,-3 3-264,-11 8-88,2-4 464,-6 1-176,1-1-88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10 362 14435,'-9'-20'2616,"9"17"-1053,6 12-889,214 339 158,-196-316-744,-24-32-80,0 0-1,0-1 0,0 1 1,0 0-1,0 0 1,0 0-1,0-1 0,0 1 1,-1 0-1,1 0 0,1 0 1,-1-1-1,0 1 1,0 0-1,0 0 0,0 0 1,0-1-1,0 1 0,0 0 1,0 0-1,0 0 1,0 0-1,0-1 0,0 1 1,1 0-1,-1 0 0,0 0 1,0 0-1,0-1 1,0 1-1,0 0 0,1 0 1,-1 0-1,0 0 0,0 0 1,0 0-1,1 0 1,-1-1-1,0 1 0,0 0 1,0 0-1,1 0 0,-1 0 1,0 0-1,0 0 1,0 0-1,1 0 0,-1 0 1,0 0-1,0 0 0,0 0 1,1 0-1,-1 0 1,0 1-1,0-1 0,0 0 1,1 0-1,-1 0 0,0 0 1,0 0-1,0 0 1,0 0-1,1 1 0,-1-1 1,0 0-1,0 0 0,0 0 1,0 1-1,0-17 250,-10-22 127,-1 0 1,-2 2 0,-1-1-1,-26-45 1,31 63-309,-96-172 324,105 190-408,0 0 0,-1 0 1,1 0-1,0 0 0,0 0 0,0 0 1,0 0-1,0 0 0,0 0 0,0-1 1,0 1-1,1 0 0,-1 0 0,0 0 1,0 0-1,1 0 0,-1 0 0,1 0 1,-1 0-1,1 0 0,0 0 0,-1 1 1,1-1-1,0 0 0,-1 0 0,1 0 1,0 1-1,0-1 0,0 0 0,0 1 1,0-1-1,1 0 0,41-21-69,-30 17 58,68-32-7,-54 27 13,0-2-1,-1-1 0,0-1 1,-1-1-1,-1-1 0,23-20 1,-43 33 10,4-5-38,0 0 0,1 1 1,17-11-1,-22 16 21,0 1 1,0-1-1,1 1 1,-1-1-1,0 1 1,0 0-1,1 1 1,-1-1-1,0 1 1,1 0-1,-1 0 1,0 0-1,6 1 1,-10-1 18,11 2-65,-1-1-1,-1 1 1,17 6-1,-22-6 57,-1 0-1,1-1 0,-1 1 1,0 1-1,0-1 0,0 0 1,0 1-1,0 0 0,0 0 0,-1-1 1,0 2-1,4 4 0,8 16-27,-10-15-363,1-1 0,0 0 0,0 0 0,0 0 0,1-1 0,11 11-1,-17-18 362,1 0-1,-1 0 0,0-1 1,1 1-1,-1 0 0,1 0 1,-1 0-1,0-1 0,1 1 0,-1 0 1,0 0-1,1-1 0,-1 1 1,0 0-1,0-1 0,1 1 0,-1 0 1,0-1-1,0 1 0,0 0 1,1-1-1,-1 1 0,0 0 1,0-1-1,0 0 2,5-10-710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13395,'-1'27'3474,"-10"51"0,7-59-3155,1 1 0,1-1 1,0 1-1,3 38 0,-1-57-307,0 1 0,1-1-1,-1 1 1,0-1 0,1 1 0,0-1-1,-1 1 1,1-1 0,0 1-1,0-1 1,-1 0 0,1 0-1,0 1 1,0-1 0,0 0 0,1 0-1,-1 0 1,0 0 0,0 0-1,1 0 1,1 1 0,0-1 4,0 0-1,0 0 1,0 0 0,1 0 0,-1-1 0,0 1-1,0-1 1,1 0 0,-1 0 0,4 0-1,-1-1-92,0 1 0,1-1 0,-1-1 0,1 1 0,-1-1 0,0-1-1,0 1 1,0-1 0,0 0 0,6-4 0,-11 6 90,1 0 0,0-1 0,0 1 1,0-1-1,-1 0 0,1 1 0,-1-1 0,1 0 0,-1 0 1,0 0-1,1 0 0,-1 0 0,0 0 0,0 0 0,-1-1 1,1 1-1,0 0 0,-1 0 0,0-1 0,1 1 0,-1 0 1,0-1-1,0 1 0,0 0 0,0-1 0,-1 1 0,1 0 1,-1-1-1,1 1 0,-2-3 0,-5-18-138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12979,'2'20'1056,"3"5"-728,-2 1-88,6 4 352,-3 0-136,1 1-104,3-3-144,-2-5 465,2-6-521,2-8 0,1-6-24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11795,'-2'1'144,"1"0"1,-1 0 0,0 1 0,1-1 0,-1 1 0,0-1 0,1 1 0,0 0 0,-1-1 0,1 1-1,0 0 1,0 0 0,0 0 0,0 0 0,0 0 0,1 0 0,-1 0 0,0 3 0,-1 3 297,0 0 1,1 0 0,-1 13-1,2-13-367,0 0 0,0 0 0,1 0-1,0 0 1,0 0 0,1 0 0,4 11-1,-5-17-27,-1-1 0,1 1 0,0 0 0,0-1 0,0 1 0,0-1 0,0 0 0,1 1 0,-1-1-1,0 0 1,1 0 0,-1 0 0,0 1 0,1-2 0,-1 1 0,3 1 0,-2-1 45,0-1 1,0 0-1,0 1 1,0-1 0,1 0-1,-1 0 1,0 0-1,0 0 1,0-1 0,0 1-1,0-1 1,0 1-1,0-1 1,0 0-1,0 1 1,0-1 0,2-1-1,3-2 267,0 0 0,-1 0 1,1-1-1,-1 0 0,8-7 0,-12 9-280,1 1-1,-1-1 1,0 1 0,0-1 0,0 0-1,0 1 1,-1-1 0,1 0-1,-1 0 1,0 0 0,1-1-1,-1 1 1,-1 0 0,1 0 0,0-6-1,-1 7-80,0 1 0,0-1-1,-1 0 1,1 0 0,-1 1-1,1-1 1,-1 0 0,1 0-1,-1 1 1,0-1 0,0 1-1,0-1 1,0 1 0,0-1 0,0 1-1,-1-1 1,1 1 0,0 0-1,-3-2 1,-33-18-666,6 4 215,20 5 199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15275,'10'6'1657,"3"-6"-777,-2-6-336,6-5 936,4-2-336,3-4-303,0 0-89,3-1-296,-1 0-184,-3 4-368,-3 1-168,-5 5-320,-5 3-168,-5 2-337,-10 1-607,-7 5 992,-8 6-64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16267,'15'-1'1873,"6"-11"-977,0-5-352,6-4 912,2-1-247,0-2-353,-2 1-248,-1 1-720,-5 5-384,-4 1-688,-1 6 976,-4-1-248,-1-1-137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9146,'33'-29'1104,"12"1"-568,6-5-192,11-2 977,4 1-625,3-3-96,-1-3-48,0-2-160,-5-1-8,-10 3-240,-9 4 8,-16 5-16,-7 3-8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15371,'2'-23'1951,"-2"23"-1932,0-1 1,0 1 0,0 0 0,0 0-1,0 0 1,0 0 0,0 0 0,0 0-1,0 0 1,0 0 0,0-1 0,-1 1-1,1 0 1,0 0 0,0 0 0,0 0-1,0 0 1,0 0 0,0 0 0,0 0-1,0 0 1,0 0 0,0 0 0,0 0-1,0-1 1,0 1 0,-1 0 0,1 0-1,0 0 1,0 0 0,0 0 0,0 0-1,0 0 1,0 0 0,0 0 0,0 0-1,-1 0 1,1 0 0,0 0 0,0 0-1,0 0 1,0 0 0,0 0 0,0 0-1,0 0 1,0 0 0,-1 0 0,1 0-1,0 0 1,0 1 0,0-1 0,0 0-1,-9 12 673,-1 6-332,1 1 0,1 1 0,1-1-1,1 1 1,-7 32 0,11-37-278,-1 1-1,2-1 1,0 1-1,1 0 1,0-1-1,2 1 1,0 0-1,3 15 1,-3-27-71,-1 0 0,0 1 0,1-1 0,0 0 1,0-1-1,0 1 0,0 0 0,0 0 0,1-1 1,0 0-1,0 1 0,0-1 0,0 0 0,4 3 1,-5-5-8,1 0 1,-1 0 0,0 0-1,0 0 1,1 0 0,-1 0 0,0-1-1,1 1 1,-1-1 0,1 1-1,-1-1 1,1 0 0,-1 0-1,1 0 1,-1-1 0,1 1-1,-1-1 1,0 1 0,1-1 0,-1 0-1,0 0 1,1 0 0,-1 0-1,0 0 1,0 0 0,2-2-1,2-1 48,-1 0 0,0-1-1,0 1 1,0-1-1,-1 0 1,0 0-1,0-1 1,5-8 0,-8 12-17,1 0 1,-1 0 0,0 0 0,0 0 0,0 0 0,-1 0-1,1 0 1,0 0 0,-1 0 0,1 0 0,-1-1-1,0 1 1,0 0 0,0 0 0,0-1 0,0 1 0,0 0-1,-1 0 1,1-1 0,-1 1 0,1 0 0,-1 0-1,0 0 1,0 0 0,0 0 0,0 0 0,0 0 0,-3-3-1,3 4-38,0 0-1,-1 0 0,1 0 0,-1 0 0,1 1 0,-1-1 0,1 0 1,-1 1-1,1-1 0,-1 1 0,0 0 0,1-1 0,-1 1 0,0 0 1,1 0-1,-1 0 0,0 0 0,1 0 0,-1 0 0,0 1 0,1-1 1,-1 1-1,0-1 0,1 1 0,-1-1 0,1 1 0,-1 0 0,1 0 1,-1 0-1,1 0 0,0 0 0,0 0 0,-1 0 0,1 0 0,-1 2 1,-2 0-225,1 0 1,0 0-1,0 1 1,0 0-1,0-1 1,0 1-1,1 0 1,0 0-1,0 1 1,0-1-1,-2 7 1,4-8-395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19172,'7'3'1368,"1"16"-1136,0 2-128,5 5 545,0 1-465,4 3-296,2 0-136,-1-5-169,-2-4-111,0-6-240,-3-5-120,-5-10 496,-3-5-112,-1-5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17588,'0'-1'90,"-1"1"0,1 0 0,-1 0 1,1-1-1,0 1 0,-1-1 0,1 1 1,0 0-1,-1-1 0,1 1 0,0-1 1,-1 1-1,1-1 0,0 1 0,0-1 1,0 1-1,-1-1 0,1 1 0,0-1 1,0 1-1,0-1 0,0 1 0,0-1 1,0 1-1,0-1 0,0 1 0,0-1 1,0 1-1,0-1 0,1 1 0,-1-1 0,0 1 1,0-1-1,0 1 0,1-1 0,-1 1 1,0-1-1,1 1 0,-1 0 0,0-1 1,1 1-1,0-1 0,15-20 1708,-9 14-1584,0 1-1,1 0 0,0 0 1,0 1-1,0 0 1,1 0-1,13-4 0,-20 8-211,0 0-1,0 0 0,1 1 0,-1-1 1,0 1-1,1-1 0,-1 1 1,0 0-1,1 0 0,-1 0 1,0 0-1,1 1 0,-1-1 0,0 1 1,0-1-1,1 1 0,-1 0 1,0-1-1,0 1 0,0 1 1,0-1-1,0 0 0,0 0 0,0 1 1,0-1-1,-1 1 0,1-1 1,0 1-1,-1 0 0,0 0 1,1 0-1,-1 0 0,0 0 0,0 0 1,0 0-1,2 4 0,-3-4-14,1 0 1,-1 0-1,0 0 0,1 0 0,-1-1 0,0 1 0,0 0 0,0 0 1,0 0-1,-1 0 0,1 0 0,-1 2 0,1-3-24,-1-1 0,1 1 0,0 0 0,-1 0 0,1 0 0,0-1 0,0 1 0,0 0 0,0 0 0,0 0 0,0 0 0,0-1 0,0 1-1,0 0 1,0 0 0,0 0 0,1 0 0,-1-1 0,0 1 0,0 0 0,1 0 0,-1 0 0,1-1 0,-1 1 0,1 0 0,-1-1 0,1 1 0,-1 0 0,1-1 0,-1 1 0,1-1 0,0 1 0,-1-1-1,1 1 1,0-1 0,0 1 0,-1-1 0,1 0 0,0 0 0,0 1 0,0-1 0,1 0 0,6 2-57,0 1 0,0 0 0,0 0 0,-1 1 0,1-1 0,7 6 0,-13-6 95,1-1 0,-1 0 1,1 1-1,-1-1 1,0 1-1,0 0 0,0 0 1,-1 0-1,1 0 0,-1 0 1,1 0-1,-1 1 1,0-1-1,0 0 0,-1 0 1,1 1-1,0 6 1,0 4 163,-1 0 1,0-1-1,-1 1 1,-1 0-1,0 0 1,0-1-1,-6 18 1,6-27-75,0 1 1,0 0-1,0 0 0,-1-1 1,0 0-1,1 1 0,-1-1 0,-1 0 1,1 0-1,-5 3 0,6-5-41,-1 0-1,1 0 1,-1-1 0,0 1-1,1-1 1,-1 0-1,0 0 1,0 0-1,0 0 1,0 0-1,0 0 1,0-1-1,-1 0 1,1 1 0,0-1-1,0-1 1,-6 1-1,7-1-98,0 1 0,1 0-1,-1 0 1,0-1 0,0 1 0,0-1-1,0 0 1,0 0 0,0 1 0,1-1 0,-1 0-1,0 0 1,1-1 0,-1 1 0,1 0-1,-1-1 1,1 1 0,0 0 0,-1-1-1,1 0 1,0 1 0,0-1 0,0 0-1,0 1 1,0-1 0,1 0 0,-1 0-1,0 0 1,1 0 0,-1 0 0,1 0-1,0-3 1,0 0-85,0 0 1,1 0-1,-1 0 0,1 0 1,0 0-1,1 0 0,-1 1 0,1-1 1,0 0-1,0 1 0,0 0 1,4-6-1,7-8-322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16428,'1'-3'252,"-1"-1"1,1 1 0,0 0 0,0 0-1,1 0 1,-1 0 0,1 0 0,-1 0 0,1 0-1,0 1 1,0-1 0,0 0 0,0 1 0,1 0-1,-1-1 1,6-2 0,4-5 558,1 1-1,14-8 1,-14 10-352,0 0-1,0 1 1,28-8 0,-34 12-388,1 1 1,-1-1 0,1 1 0,-1 0 0,1 1-1,-1 0 1,1 0 0,-1 1 0,12 2-1,-17-3-70,0 1-1,-1-1 1,1 1-1,0 0 0,0 0 1,-1-1-1,1 1 0,0 0 1,-1 0-1,1 1 1,-1-1-1,0 0 0,1 0 1,-1 1-1,0-1 0,0 1 1,0-1-1,0 1 1,0-1-1,0 1 0,0 0 1,0 0-1,-1-1 0,1 1 1,0 0-1,-1 0 1,0 0-1,0-1 0,1 1 1,-1 0-1,0 0 0,0 0 1,0 0-1,-1 2 1,-1 7-3,0 0 1,-1 0-1,0-1 1,-8 18-1,8-20 2,-16 34 16,11-25-1,1 0 1,-8 28 0,14-44-17,1-1 1,0 1 0,-1 0 0,1-1 0,0 1 0,0 0 0,0 0 0,0-1-1,0 1 1,0 0 0,0-1 0,0 1 0,0 0 0,0 0 0,0-1 0,0 1-1,0 0 1,1 0 0,-1-1 0,0 1 0,1 0 0,-1-1 0,0 1 0,1 0-1,0 0 1,0-1 0,-1 0 0,1 1 1,0-1-1,0 0 0,0 0 0,0 0 0,-1 0 0,1 0 0,0 0 0,0 0 0,0 0 0,0 0 0,-1-1 0,1 1 0,0 0 0,0 0 0,0-1 1,0 0-1,9-4-6,0-1 1,14-11 0,-16 12-9,39-29-116,-24 16-578,0 2 0,1 0 0,0 2 1,36-16-1,-37 23 44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52 676 13587,'-16'20'1436,"9"-11"-562,1-1-1,0 1 1,-8 15-1,14-24-802,0 1-1,-1-1 0,1 1 1,0-1-1,0 1 1,0-1-1,-1 1 0,1-1 1,0 1-1,0-1 0,0 1 1,0-1-1,0 1 1,0-1-1,0 1 0,0-1 1,0 1-1,0-1 0,0 1 1,0-1-1,1 1 1,-1-1-1,0 1 0,0-1 1,0 0-1,1 2 0,0-2 6,0 1 0,0-1-1,0 0 1,0 1 0,0-1-1,0 0 1,0 0 0,0 0-1,0 0 1,0 0 0,0 0-1,0 0 1,0 0 0,0 0-1,-1 0 1,1 0 0,2-1-1,10-2 198,-1-1-1,0-1 0,0 0 0,0 0 1,12-8-1,61-43 415,-54 35-450,321-233 1111,-46 30-1328,-285 209-157,74-54-254,-84 59-92,0 1-1,-1-2 0,0 1 1,-1-1-1,16-24 0,-29 47-4933,3-9 4554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13283,'3'-19'2239,"4"-7"2389,-4 63-1929,-3-6-2605,2 0 1,2-1-1,0 1 1,2-1-1,16 48 1,-21-77-157,-1 0 0,0 0 1,1 0-1,-1 0 1,0 0-1,1 0 1,-1 0-1,0 0 0,0 0 1,0 0-1,0 0 1,0 0-1,0 0 0,0 0 1,0 0-1,-1 2 1,1-3 25,0 1 0,-1-1 1,1 0-1,0 0 1,-1 1-1,1-1 1,0 0-1,-1 0 0,1 0 1,-1 0-1,1 1 1,0-1-1,-1 0 0,1 0 1,-1 0-1,1 0 1,0 0-1,-1 0 0,1 0 1,-1 0-1,1 0 1,0 0-1,-1 0 0,1 0 1,-1 0-1,1 0 1,-1-1-1,-4-1-33,0 0 1,0 0-1,1 0 0,-9-6 0,0-1-131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9 369 15411,'-1'-4'194,"-1"0"0,1 0 0,0 0 0,0 1 0,0-1 0,1 0-1,-1 0 1,1 0 0,0 0 0,0-1 0,0 1 0,1 0 0,-1 0 0,1 1 0,0-1-1,0 0 1,0 0 0,4-6 0,2-7 391,2-1-1,15-22 1,-23 37-527,11-14 55,0 0-1,1 0 1,0 1 0,2 1-1,0 0 1,0 1 0,1 1-1,20-13 1,-22 17-56,0 1 0,1 1 0,0 0 0,0 1 0,0 1 0,1 0 0,0 2 0,-1-1 0,1 2 0,1 0 0,16 0 0,43 6-92,-67-3 28,0 0 0,-1 1-1,1 0 1,-1 1 0,1-1 0,10 7-1,-16-8 11,-1 0-1,1 1 0,-1-1 0,0 1 0,0 0 1,0 0-1,0 0 0,0 0 0,0 0 0,-1 0 1,1 1-1,-1-1 0,1 0 0,-1 1 0,0-1 1,0 1-1,1 3 0,-1-1 24,0 0-1,-1-1 1,1 1-1,-1 0 1,0-1-1,-1 1 1,1 0 0,-1-1-1,-2 8 1,-1 1 107,-1 0 0,0 0 1,-1-1-1,-1 0 0,-14 22 0,11-21 35,1-1-1,-2 0 1,0-1-1,0 0 1,-19 13-1,24-20-187,1 0 0,-1-1-1,1 0 1,-1 0 0,0 0 0,0-1-1,0 1 1,-1-1 0,1-1-1,0 0 1,-1 0 0,1 0-1,-1 0 1,1-1 0,-12-1 0,16 1-95,0-1 1,0 1 0,0-1-1,0 0 1,0 0 0,0 1-1,0-1 1,1 0 0,-1-1 0,-3-1-1,5 3 102,-1-1 0,1 1 0,-1-1 0,1 1 0,0-1 0,-1 1 0,1-1 0,0 0 0,-1 1 0,1-1 0,0 1 0,-1-1 0,1 0 0,0 1 0,0-1 0,0 0 0,0 1 1,0-1-1,0 0 0,0 1 0,0-1 0,0 0 0,0 1 0,0-1 0,0 0 0,0 1 0,0-1 0,1 0 0,-1 1 0,0-1 0,1 1 0,-1-1 0,0 0 0,1 1 0,-1-1 0,1 0 0,7-7-371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15179,'1'0'80,"-1"0"-1,1-1 0,-1 1 1,0 0-1,1 0 0,-1-1 1,1 1-1,-1 0 1,1 0-1,-1 0 0,1 0 1,-1-1-1,1 1 0,-1 0 1,1 0-1,0 0 1,-1 0-1,1 0 0,-1 0 1,1 1-1,-1-1 0,1 0 1,-1 0-1,1 0 0,-1 0 1,1 1-1,-1-1 1,1 0-1,-1 0 0,1 1 1,-1-1-1,0 0 0,1 1 1,-1-1-1,1 0 1,-1 1-1,0-1 0,0 1 1,1-1-1,-1 1 0,0-1 1,1 1-1,-1-1 0,0 1 1,0-1-1,0 1 1,0-1-1,0 1 0,1-1 1,-1 1-1,0-1 0,0 2 1,2 31 1340,-2-30-1359,-3 45 346,-2 1 0,-3-1 0,-17 61 0,13-55 11,10-45-342,1-6-28,1 0-1,-1 1 1,0-1-1,0 0 1,0 0-1,-1 0 1,-2 6-1,4-9-46,0 0 0,0 0 0,0 0 0,0 0 0,0 0 0,0 0 0,0 0 0,0 0 0,-1 0 0,1 0 0,0 0 0,0 0 0,0 0 0,0 0 0,0 0 0,0 1 0,0-1 0,0 0 0,0 0 0,0 0 0,-1 0 0,1 0 0,0 0 0,0 0 0,0 0 0,0 0 0,0 0 0,0 0 0,0 0 0,0 0 0,0 0 0,0 0 0,-1-1 0,1 1 0,0 0 0,0 0 1,0 0-1,0 0 0,0 0 0,0 0 0,0 0 0,0 0 0,0 0 0,0 0 0,0 0 0,0 0 0,0 0 0,-1 0 0,1 0 0,0-1 0,0 1 0,0 0 0,0 0 0,0 0 0,0 0 0,0 0 0,0 0 0,0 0 0,0 0 0,0 0 0,0 0 0,0-1 0,0 1 0,0 0 0,-2-12-99,0-15-267,-23-217-4532,15 213 4169,10 31 726,0 0 1,0 0 0,0 0 0,0 0-1,0 0 1,0 0 0,0-1-1,0 1 1,0 0 0,0 0-1,0 0 1,0 0 0,0 0 0,0 0-1,0 0 1,0 0 0,0 0-1,0-1 1,-1 1 0,1 0-1,0 0 1,0 0 0,0 0-1,0 0 1,0 0 0,0 0 0,0 0-1,0 0 1,0 0 0,0 0-1,-1 0 1,1 0 0,0 0-1,0 0 1,0 0 0,0 0 0,0 0-1,0 0 1,0 0 0,0 0-1,-1 0 1,1 0 0,0 0-1,0 0 1,0 0 0,0 0-1,0 0 1,0 0 0,0 0 0,0 0-1,0 0 1,-1 0 0,1 0-1,0 0 1,0 0 0,0 1-1,0-1 1,0 0 0,0 0-1,0 0 1,0 0 0,0 0 0,-1 17 276,1-9-170,1-1 0,0-1 1,1 1-1,0 0 0,0 0 1,0 0-1,1-1 0,0 0 1,0 1-1,1-1 0,-1 0 1,8 8-1,5 4 447,0-1-1,27 22 1,12 11 421,-55-49-963,1 0 0,-1-1 1,1 1-1,-1 0 1,1-1-1,0 1 0,0 0 1,-1-1-1,1 1 1,0-1-1,0 1 1,-1-1-1,1 1 0,0-1 1,0 0-1,0 1 1,1-1-1,-2 0-1,1 0-1,-1-1 0,0 1 1,0-1-1,0 1 1,0-1-1,1 1 1,-1 0-1,0-1 1,0 1-1,0-1 1,0 1-1,0-1 1,0 1-1,0 0 1,0-1-1,0 1 0,0-1 1,0 1-1,0-1 1,0 1-1,-1-1 1,1 0-1,-13-33 254,7 22-179,-1 1 0,-1-1 0,0 1 0,-1 1 0,-9-10 0,11 13-36,1 1 1,-1 1 0,0-1-1,0 1 1,0 1 0,-1-1-1,0 1 1,-15-5 0,10 7 132,35 6-146,-7-3-109,-1-1-1,1 0 0,0-1 1,-1 0-1,1-1 1,-1-1-1,0-1 0,0 0 1,16-6-1,-10-2-85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17452,'4'2'1920,"5"0"-1240,8-3-184,7-2 1089,11-3-649,4-4-192,6 0-264,3 0-104,-1-1-376,-3-2-240,-8 3-592,-7 4-368,-15 9 896,-5 4-240,-11 10-169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15867,'11'0'1889,"4"0"-1145,5-4-264,4-6 1176,12-2-807,1 0-129,6-3-400,0 2-248,-4 0-1040,-2 8 912,-5 3-200,-5 2-161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12075,'0'0'34,"0"1"1,0-1 0,0 0 0,0 0 0,0 1 0,0-1 0,0 0 0,0 1-1,0-1 1,0 0 0,1 0 0,-1 1 0,0-1 0,0 0 0,0 0 0,0 1-1,0-1 1,0 0 0,1 0 0,-1 1 0,0-1 0,0 0 0,0 0 0,1 0-1,-1 1 1,0-1 0,0 0 0,0 0 0,1 0 0,-1 0 0,0 1 0,1-1-1,10-3 613,20-18-137,-18 11-285,35-23 37,536-374 259,-491 333-658,-55 41 47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11971,'0'-1'189,"-1"0"1,0 0 0,0 0 0,0 0-1,1 0 1,-1 0 0,0 0 0,1-1-1,-1 1 1,1 0 0,0 0 0,-1 0-1,1-1 1,0 1 0,0 0 0,-1 0 0,1-1-1,0 1 1,0 0 0,1 0 0,-1-1-1,0 1 1,0 0 0,1 0 0,-1-1-1,0 1 1,1 0 0,-1 0 0,1 0-1,0 0 1,-1 0 0,1 0 0,0 0-1,0 0 1,1-2 0,-1 2-57,1-1 0,-1 1 0,1-1 1,0 1-1,0 0 0,-1-1 0,1 1 0,0 0 0,0 0 0,0 0 1,0 1-1,0-1 0,0 0 0,1 1 0,-1-1 0,0 1 0,0 0 1,0 0-1,0 0 0,4 0 0,-4 1-116,0-1 0,0 1 0,-1-1 0,1 1 1,0 0-1,0 0 0,-1-1 0,1 1 0,0 1 0,-1-1 0,1 0 1,-1 0-1,1 1 0,-1-1 0,0 0 0,0 1 0,1-1 0,0 3 0,0 0-3,-1 0-1,1 0 0,-1-1 1,0 1-1,0 0 0,0 0 0,0 0 1,-1 6-1,0 6 5,-1 0-1,0 1 1,-6 21 0,6-33 1,-2 12-2,-1 0-5,1 0 0,1 0 1,0 1-1,1-1 0,2 23 0,0-37-13,-1 1 0,0-1-1,1 0 1,0 1 0,0-1-1,0 0 1,1 0 0,-1 1-1,0-1 1,1 0 0,0-1-1,0 1 1,0 0 0,0 0-1,0-1 1,1 1 0,-1-1-1,1 0 1,0 0 0,-1 0-1,1 0 1,0 0 0,0-1-1,0 1 1,1-1 0,-1 0-1,0 0 1,0 0 0,1 0-1,-1 0 1,0-1 0,1 0-1,4 1 1,3-1-177,0-1 0,-1 0 0,1 0-1,-1-1 1,1-1 0,-1 0 0,0 0 0,0-1 0,0 0-1,0 0 1,-1-1 0,0-1 0,0 0 0,12-9-1,-2-4-306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 15187,'-2'0'123,"0"0"0,0-1 0,1 1 1,-1 0-1,0 0 0,1 0 0,-1 0 0,0 0 0,0 0 0,1 1 0,-1-1 0,0 1 0,1-1 0,-1 1 0,0-1 0,1 1 1,-1 0-1,1 0 0,-1 0 0,1 0 0,0 0 0,-1 0 0,0 1 0,0 1-63,1-1 0,-1 1 1,1-1-1,0 1 0,0-1 0,0 1 0,0-1 0,1 1 1,-1 0-1,1 0 0,-1-1 0,1 1 0,0 3 0,0 5-32,1 1 0,1-1-1,0 0 1,0 0 0,8 21-1,-7-24 12,0 0 0,1-1-1,0 1 1,1-1 0,0 0-1,0 0 1,0-1 0,1 1-1,0-1 1,11 9 0,-15-13-9,0-1 1,0 1-1,1-1 0,-1 0 1,0 0-1,1 0 1,-1 0-1,1 0 0,-1 0 1,1 0-1,-1-1 0,1 0 1,0 1-1,-1-1 1,1 0-1,0 0 0,-1 0 1,1-1-1,-1 1 1,1-1-1,0 1 0,-1-1 1,1 0-1,-1 0 1,0 0-1,1 0 0,-1 0 1,0-1-1,0 1 1,1-1-1,-1 1 0,0-1 1,-1 0-1,1 0 1,0 0-1,0 0 0,2-4 1,-1 0 89,1 0-1,-1 0 1,0-1 0,0 0 0,-1 1 0,0-1-1,0 0 1,-1 0 0,1 0 0,-2 0 0,1 0-1,-1 0 1,0 0 0,0 0 0,-1 0 0,-3-14 0,4 16-87,-1 1 0,0-1 1,-1 0-1,1 0 1,-1 1-1,0-1 1,0 1-1,-1 0 0,1-1 1,-1 1-1,0 0 1,0 1-1,0-1 1,0 0-1,-1 1 0,0 0 1,1 0-1,-1 0 1,0 0-1,-1 0 1,1 1-1,0 0 0,-1 0 1,1 0-1,-6-1 1,8 3-114,1-1 1,-1 1-1,0 0 1,1 0-1,-1 0 1,0 0-1,1 0 1,-1 1-1,0-1 1,1 0-1,-1 1 1,0-1-1,1 1 1,-1 0-1,1-1 1,-1 1-1,1 0 1,0 0-1,-1 0 1,1 0-1,0 0 1,-1 0-1,1 0 1,-2 3-1,2-2-109,-1 1 0,1-1 0,-1 1 0,1 0 0,0-1 0,0 1-1,0 0 1,0 0 0,1 0 0,-1 0 0,1 0 0,-1 4-1,1 3-587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71 14531,'-1'-9'2644,"-3"14"-892,-2 17-548,3 4-978,1 44 0,2-62-204,1 1 0,0-1 0,0 0 0,1 0 1,0 0-1,0 0 0,1 0 0,0 0 0,6 10 0,-9-17-18,1 1-1,0-1 0,0 1 0,0-1 0,0 0 0,0 0 0,0 0 1,0 1-1,0-1 0,0 0 0,0 0 0,1 0 0,-1-1 0,0 1 0,1 0 1,-1 0-1,1-1 0,-1 1 0,1-1 0,-1 1 0,1-1 0,-1 0 1,1 0-1,2 1 0,-2-2 9,1 0 1,-1 1-1,1-1 1,-1 0 0,0 0-1,0 0 1,0-1-1,1 1 1,-1 0-1,0-1 1,-1 1-1,1-1 1,0 0-1,1-2 1,5-5 57,-1 0 0,-1-1 0,1 0 0,-2 0 0,8-17 0,-8 14 109,-1 0 1,-1 0-1,0 0 0,0-1 0,-2 1 1,1-1-1,-2-13 0,0 22-108,0 1 0,-1-1 0,1 1-1,-1-1 1,0 1 0,-1 0 0,1 0 0,-1-1 0,0 1 0,0 0 0,-3-4 0,3 6-47,0 0 1,1 0-1,-2 0 1,1 0 0,0 0-1,0 0 1,-1 1-1,1-1 1,0 1 0,-1 0-1,0 0 1,1 0 0,-1 0-1,0 0 1,1 0-1,-1 1 1,0-1 0,0 1-1,-3 0 1,3 0-113,0 0 0,-1 0 0,1 0 0,0 0 0,0 1 0,0 0 0,0-1 0,1 1 0,-1 0-1,0 1 1,0-1 0,0 0 0,1 1 0,-1-1 0,1 1 0,-1 0 0,-3 3 0,5-3-206,0-1 1,-1 1-1,1 0 0,0 0 0,0 0 0,0 0 0,0 0 1,1-1-1,-1 1 0,1 1 0,-1-1 0,1 0 0,-1 0 1,1 0-1,0 0 0,0 0 0,0 3 0,0-5 204,0 1-1,0 0 0,1-1 0,-1 1 1,0-1-1,0 1 0,0 0 0,1-1 1,-1 1-1,0-1 0,0 1 0,1-1 1,-1 1-1,1-1 0,-1 1 1,0-1-1,1 1 0,-1-1 0,1 1 1,-1-1-1,1 0 0,-1 1 0,2 0 1,9 1-1076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 11154,'0'-1'152,"-1"0"-1,1-1 0,0 1 0,0 0 0,-1 0 1,1 0-1,0 0 0,-1 0 0,1 0 0,-1 0 1,1 0-1,-1 0 0,0 0 0,1 1 0,-1-1 1,0 0-1,0 0 0,1 0 0,-1 1 0,0-1 1,0 0-1,0 1 0,-2-1 0,1 0 64,0 1 0,0-1 0,0 1 0,0 0 0,0 0 0,0-1 0,0 2 0,0-1 0,0 0 0,0 0-1,0 1 1,-2 0 0,-1 0 20,-1 1 0,1 0 0,0 1 0,1-1 0,-1 1 0,0 0 0,1 0 0,-1 0 0,-3 4 0,4-2-167,0 0 0,1 0 1,-1 1-1,1-1 0,0 1 0,1-1 0,0 1 1,-1 0-1,2 0 0,-1 0 0,1 0 0,0 0 1,0 1-1,1-1 0,-1 0 0,2 8 0,-1-11-60,0 0-1,1 0 0,-1 0 0,1 1 0,0-1 1,0 0-1,0 0 0,0 0 0,1 0 1,-1-1-1,1 1 0,0 0 0,0 0 0,0-1 1,0 1-1,0-1 0,0 0 0,0 0 1,1 0-1,0 0 0,-1 0 0,1 0 0,0 0 1,0-1-1,0 0 0,0 1 0,0-1 0,0 0 1,0-1-1,0 1 0,0 0 0,6-1 1,-3 0 4,0 0 0,0-1 0,0 0 0,0 0 0,0-1 1,0 1-1,0-1 0,0-1 0,0 1 0,-1-1 0,1 0 1,-1 0-1,0-1 0,0 1 0,0-1 0,-1 0 1,1-1-1,-1 1 0,6-9 0,-7 10 24,0-1-1,-1 0 1,0 0 0,0 0-1,0 0 1,0 0 0,0 0-1,-1-1 1,0 1-1,0-1 1,0 1 0,0-6-1,-1 7 6,0 0-1,0-1 0,-1 1 0,1 0 1,-1-1-1,0 1 0,0 0 0,0 0 0,-1 0 1,1 0-1,-1 0 0,1 0 0,-1 0 1,0 0-1,0 0 0,0 1 0,-5-5 1,1 3-26,1-1 0,-1 1 0,-1 0 0,1 1 0,0-1 0,-1 1 0,0 1 0,0-1 0,0 1 0,-13-2 1,17 3-140,0 1 1,0-1-1,0 1 1,0-1-1,0 1 1,0 0-1,0 0 1,0 1-1,0-1 1,0 1 0,0-1-1,0 1 1,0 0-1,0 0 1,0 0-1,0 1 1,1-1-1,-1 1 1,0-1 0,1 1-1,-1 0 1,1 0-1,0 0 1,0 0-1,0 1 1,0-1-1,0 1 1,-2 2-1,3-3 24,1 0-1,-1 0 0,0 0 0,1 1 0,0-1 0,-1 0 1,1 0-1,0 1 0,0-1 0,0 0 0,0 1 0,1 2 1,5 11-655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13331,'8'-4'2516,"-7"9"-915,-1 6-1204,2 3-74,0 1 0,1-1-1,6 14 1,-8-23-303,1 0-1,-1-1 1,1 1-1,0-1 1,1 0 0,-1 0-1,1 0 1,0 0-1,0 0 1,0 0 0,0-1-1,7 6 1,-8-8 4,-1 0 0,1-1 0,-1 1 0,1 0 0,-1-1 1,1 1-1,-1-1 0,1 0 0,0 1 0,-1-1 0,1 0 0,0 0 0,-1 0 1,1 0-1,0 0 0,-1-1 0,1 1 0,2-1 0,0 0 35,-1-1 0,0 0-1,0 1 1,0-1 0,0 0-1,0 0 1,0-1 0,3-3-1,2-2 165,-1-1-1,1-1 0,-2 1 0,8-14 1,-9 14 44,-1 0 1,1 0-1,-2 0 1,1-1-1,4-19 0,-8 27-233,0 1 0,1-1 0,-1 0 0,0 1 0,0-1 0,0 0 0,0 0 0,0 1 0,-1-1 0,1 0 0,0 1 0,-1-1 0,1 1 0,-1-1 0,1 0 0,-1 1 0,0-1 0,0 1-1,0 0 1,0-1 0,0 1 0,0 0 0,0-1 0,0 1 0,0 0 0,-1 0 0,1 0 0,-1 0 0,1 0 0,0 0 0,-1 1 0,1-1 0,-1 0 0,0 1 0,1-1 0,-1 1 0,0-1-1,1 1 1,-1 0 0,0 0 0,1 0 0,-3 0 0,-7 0-233,0 0 0,0 0 1,1 1-1,-1 1 0,1 0 0,-1 0 0,1 1 0,0 1 0,0-1 0,0 2 0,0-1 0,-16 12 0,19-10-363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14867,'4'-9'672,"-3"5"-173,1 0 0,0 0 0,0 0-1,0 0 1,0 1 0,5-6 0,-7 8-427,1 1 1,0-1-1,-1 1 0,1-1 0,0 1 1,0 0-1,-1-1 0,1 1 1,0 0-1,0 0 0,0-1 1,-1 1-1,1 0 0,0 0 1,0 0-1,0 0 0,-1 0 0,1 0 1,0 0-1,0 0 0,0 1 1,0-1-1,-1 0 0,1 0 1,0 1-1,0-1 0,-1 0 0,1 1 1,0-1-1,-1 1 0,1-1 1,0 1-1,-1-1 0,1 1 1,0-1-1,-1 1 0,1 0 0,-1-1 1,1 1-1,0 1 0,4 5 61,-1-1-1,1 1 0,-1 0 0,4 10 0,8 11 18,24 44 69,-26-45-170,1 0 0,24 31 0,-36-55-87,-1 0 0,1-1 0,0 0 0,-1 1 0,1-1 0,4 2 0,-6-4 10,-1 1 0,1-1 0,-1 0 0,0 0 0,1 0 0,-1 1 0,1-1 0,-1 0 0,0 0 0,1 0 0,-1 0 1,1 0-1,-1 0 0,1 0 0,-1 0 0,1 0 0,-1 0 0,0 0 0,1 0 0,-1 0 0,1 0 0,-1-1 0,1 1 0,-1-1-33,1 1-1,-1-1 1,0 1-1,1-1 1,-1 0-1,0 1 1,0-1-1,1 0 1,-1 0-1,0 1 1,0-1 0,0 0-1,0 1 1,0-1-1,0 0 1,0 1-1,0-1 1,0 0-1,0 0 1,-1 0-1,0-2-59,0 0-1,0 0 0,-1 0 0,1 1 1,-1-1-1,1 1 0,-1-1 0,0 1 1,0-1-1,0 1 0,-1 0 0,1 0 1,0 0-1,-1 0 0,1 1 0,-6-4 1,-17-9-574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16508,'0'0'1968,"5"0"-1248,6-3-184,4-4 1177,7-3-641,6 0-216,5-8-288,1 0-72,2-2-352,0 0-224,-5 1 1128,-2 2-960,-5 1-24,-4-1 41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 18244,'-1'1'137,"0"-1"-1,0 0 1,0 0 0,0 1 0,0-1 0,0 0-1,0 0 1,0 0 0,0 0 0,0 0-1,0 0 1,0-1 0,0 1 0,0 0-1,0 0 1,0-1 0,0 1 0,0-1-1,0 1 1,0-1 0,-1 0 0,2 0-38,0 1 0,-1-1 0,1 0 0,0 0 0,0 1 0,0-1 0,0 0 0,1 1 0,-1-1 0,0 0 0,0 1 0,0-1 0,0 0 0,1 1 0,-1-1 0,0 1 0,1-1 0,-1 0 0,0 1 0,1-1 0,-1 1 0,1-1 0,0 0 0,3-4 144,0 1-1,1-1 1,-1 1 0,1 0 0,10-6-1,-14 9-230,0 1 0,0-1-1,0 0 1,1 1-1,-1-1 1,0 1 0,0-1-1,1 1 1,-1 0-1,0-1 1,1 1 0,-1 0-1,1 0 1,-1 0-1,0 0 1,1 0 0,-1 0-1,0 0 1,3 1-1,-3 0-11,0 0 0,0-1 0,-1 1-1,1 0 1,0-1 0,0 1 0,-1 0-1,1 0 1,-1 0 0,1 0-1,-1 0 1,1 0 0,-1-1 0,1 1-1,-1 0 1,0 0 0,0 0 0,1 1-1,-1 0 1,0 4-38,1 0-1,-2 1 1,1-1 0,-1 0-1,0 0 1,0 0 0,-2 7-1,1-9 8,-1 8-110,-1 0-1,-1 0 1,0 0 0,-8 12 0,22-25 55,1 1 1,0 0 0,-1 1-1,12 2 1,-14-1 41,-1-1 1,1 2-1,-1-1 1,0 1-1,0 0 0,8 5 1,-12-7 26,0 1 0,1-1 1,-1 1-1,0-1 0,-1 1 1,1 0-1,0 0 0,0 0 0,-1 0 1,1 0-1,-1 0 0,0 0 1,0 0-1,1 1 0,-1-1 0,-1 0 1,1 1-1,0-1 0,-1 1 1,1 2-1,-1-3 42,0-1 0,-1 1 0,1 0 0,-1-1 1,1 1-1,-1-1 0,0 1 0,1-1 0,-1 1 0,0-1 0,0 1 0,0-1 0,0 0 1,0 0-1,-1 1 0,1-1 0,0 0 0,0 0 0,-1 0 0,1 0 0,-1 0 1,1-1-1,-3 2 0,-42 14 807,33-12-623,-2-2-690,15-2 424,0 0-1,-1-1 0,1 1 1,0 0-1,0 0 1,-1 0-1,1-1 0,0 1 1,0 0-1,0 0 0,-1-1 1,1 1-1,0 0 0,0 0 1,0-1-1,0 1 1,-1 0-1,1 0 0,0-1 1,0 1-1,0 0 0,0-1 1,0 1-1,0 0 0,0-1 1,0 1-1,0-1 1,8-23-2210,-6 20 2478,8-17-1014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16131,'3'-4'456,"1"0"0,0 1-1,0-1 1,0 1 0,1-1-1,-1 1 1,1 1 0,0-1-1,-1 1 1,1-1 0,0 2-1,1-1 1,-1 0 0,6 0-1,-10 2-430,0 0 0,-1 0 0,1 0 1,0 0-1,-1 1 0,1-1 0,0 0 0,-1 0 0,1 1 0,-1-1 0,1 0 0,-1 1 0,1-1 0,-1 1 0,1-1 1,-1 0-1,1 1 0,-1-1 0,1 1 0,-1 0 0,0-1 0,1 1 0,-1-1 0,0 1 0,0 0 0,1-1 0,-1 1 1,0-1-1,0 1 0,0 0 0,0-1 0,0 1 0,0 0 0,0-1 0,0 1 0,0 0 0,0-1 0,0 2 0,-6 31 166,4-26-121,-6 28 83,3-20-75,2 0 0,-1 0 0,2 0 0,0 0 1,1 21-1,1-35-76,0 0 1,0 0-1,0 0 1,0 0-1,0 0 1,1 1-1,-1-1 0,0 0 1,1 0-1,-1 0 1,1 0-1,-1 0 1,1-1-1,-1 1 1,1 0-1,0 0 1,-1 0-1,1 0 1,0-1-1,0 1 1,-1 0-1,1 0 1,0-1-1,0 1 1,1 0-1,0-1-25,0 1-1,0-1 1,0 0-1,0 0 1,0 0-1,0 0 1,0 0 0,0 0-1,0 0 1,0-1-1,0 1 1,3-2-1,5-2-356,-1 0-1,1-1 1,-1 0-1,10-7 1,-19 12 334,13-8-518,-2-1 0,1 0 1,16-17-1,-15 9-223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64 16323,'-3'0'221,"1"0"0,0 0 0,0 1 0,-1-1 0,1 0 0,0 1 0,0 0 0,0 0 0,0 0 0,0 0 0,0 0 0,0 0 0,0 0 0,0 0 0,0 1 0,1-1 0,-1 1 0,0-1 0,1 1 0,-1 0 0,1 0 0,0 0 0,-2 2 0,1 0-144,1 0 1,-1 0 0,1 0-1,-1 0 1,1 0-1,0 0 1,1 0 0,-1 1-1,1-1 1,0 0-1,0 9 1,1-10-121,-1 0-1,1 0 1,-1 0-1,1 0 1,0 0-1,0 0 1,0-1-1,0 1 1,1 0-1,-1 0 1,1-1-1,-1 1 1,1-1-1,0 0 1,0 1-1,3 2 1,-3-4 54,0 0 1,0 0 0,1 0-1,-1 0 1,0 0 0,0-1-1,0 1 1,1-1 0,-1 1-1,0-1 1,1 0 0,-1 0-1,0 0 1,1 0-1,-1 0 1,0 0 0,0-1-1,1 1 1,-1-1 0,0 0-1,0 0 1,0 1 0,1-1-1,2-3 1,3 0 69,0-2 0,0 1 0,0-1 0,-1 0-1,0-1 1,0 0 0,0 0 0,9-15 0,-12 18 18,-1 0 1,0 0-1,-1-1 0,1 0 1,-1 0-1,0 1 1,0-1-1,-1 0 0,1-1 1,-1 1-1,0 0 0,-1 0 1,1 0-1,-1-1 0,0 1 1,0 0-1,-2-10 1,2 14-58,-1-1 1,1 1-1,-1-1 1,1 1-1,-1-1 0,0 1 1,0-1-1,1 1 1,-1 0-1,0-1 1,0 1-1,0 0 1,-1 0-1,1 0 1,0-1-1,0 1 1,-1 1-1,1-1 1,0 0-1,-1 0 1,-2-1-1,1 2-11,0-1 0,1 1 0,-1 0 0,0 0 0,0 0 0,1 0 0,-1 0 0,0 0-1,1 1 1,-1-1 0,0 1 0,-2 1 0,-2 1-81,-1 0 1,1 1-1,0-1 0,0 1 0,1 1 0,-1 0 0,1 0 1,-6 6-1,9-8-171,-1 0 0,1 1 0,0-1 0,1 1 0,-1 0 0,1 0 0,0 0 0,0 0 0,-3 8 0,5-12 187,0 0 0,0 0 0,0 0 0,0 0 0,1 0 0,-1-1 0,0 1 0,0 0 0,0 0 1,1 0-1,-1 0 0,0 0 0,0 0 0,0 0 0,0 0 0,1 0 0,-1 0 0,0 0 0,0 0 0,0 0 0,1 0 0,-1 0 0,0 0 0,0 0 0,1 0 0,-1 0 0,0 0 0,0 0 1,0 0-1,0 0 0,1 0 0,-1 0 0,0 0 0,0 1 0,0-1 0,0 0 0,1 0 0,-1 0 0,0 0 0,0 0 0,0 1 0,0-1 0,0 0 0,0 0 0,1 0 0,-1 0 1,0 1-1,0-1 0,0 0 0,0 0 0,0 0 0,0 1 0,0-1 0,0 0 0,0 0 0,0 0 0,0 1 0,0-1 0,0 0 0,0 0 0,0 0 0,0 1 0,0-1 0,0 0 0,0 0 1,-1 1-1,17-14-833,4-7 151,4-5-144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17780,'1'0'53,"-1"0"0,1-1 0,-1 1 0,1 0 0,-1 0 0,1 0 0,0-1 0,-1 1 0,1 0 0,0 0 0,-1 0 0,1 0 0,-1 0 0,1 0 0,0 0 0,-1 0 0,1 0 0,-1 1 0,1-1 0,0 0 0,-1 0 0,1 0 0,-1 1 0,1-1 0,-1 0 0,1 1 0,-1-1 0,1 0 0,-1 1 0,1-1 0,-1 1 0,1-1 0,-1 1 0,0-1 0,1 1 0,-1-1 0,0 1 0,1-1 0,-1 1 0,0 0-1,0-1 1,0 1 0,0-1 0,1 1 0,-1 0 0,0 0 0,6 35 705,-6-33-656,9 197 652,-4-50-731,-1-56-403,-4-93 340,0-1-1,0 0 1,0 0 0,0 1-1,0-1 1,1 0 0,-1 1-1,0-1 1,0 0-1,0 0 1,0 1 0,0-1-1,-1 0 1,1 1-1,0-1 1,0 0 0,0 0-1,0 1 1,0-1-1,0 0 1,0 0 0,0 1-1,-1-1 1,1 0 0,0 0-1,0 0 1,0 1-1,-1-1 1,1 0 0,0 0-1,0 0 1,-1 1-1,-6-8-399,-5-20 106,-2-9-122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14211,'18'-14'1624,"5"-3"-1023,9-12-249,4-8 1144,15-12-960,10-7-72,10-4-72,5 1-88,-1 0-280,-1 4-272,-5 6-432,-5 3 1488,-10 7-840,-9 3-32,-12-8-16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 14219,'-3'12'1249,"-3"11"1236,-4 31 1,9-48-2365,1 0 0,0 0 0,0 0 0,0 0 0,0 0 0,1 0 0,0 0 0,1 0 0,-1 0 0,4 7 0,-5-12-102,1 0-1,-1 0 1,1 0-1,-1 0 1,1 0 0,0 0-1,-1 0 1,1 0-1,0 0 1,0 0 0,-1 0-1,1 0 1,0-1 0,0 1-1,0 0 1,0-1-1,0 1 1,2 1 0,-2-2 15,0 0 1,-1 0-1,1-1 1,0 1-1,0 0 1,-1 0 0,1 0-1,0 0 1,-1-1-1,1 1 1,0 0 0,-1 0-1,1-1 1,0 1-1,-1-1 1,1 1 0,-1 0-1,1-1 1,-1 1-1,1-1 1,-1 0-1,1 0 1,1-2 93,1 0-1,-2 0 1,1-1 0,0 1 0,-1-1-1,1 1 1,-1-1 0,0 1-1,0-1 1,0-4 0,-1 1-16,0 0 1,-1 0-1,1 0 0,-1 1 1,-1-1-1,1 0 0,-1 1 1,-1-1-1,1 1 0,-1 0 1,-4-7-1,6 10-154,-1 0 1,0-1-1,0 1 0,0 0 1,-1 1-1,1-1 0,-1 0 0,0 1 1,1-1-1,-1 1 0,0 0 1,0 0-1,-1 0 0,1 1 1,0-1-1,-1 1 0,1-1 1,-1 1-1,1 0 0,-1 0 1,1 1-1,-6-1 0,9 1-34,-1 0-1,0 0 1,0 0-1,0 0 1,0 1-1,1-1 1,-1 0-1,0 0 0,0 1 1,0-1-1,1 1 1,-1-1-1,0 0 1,0 1-1,1 0 1,-1-1-1,1 1 1,-1-1-1,0 1 1,1 0-1,-1-1 1,1 1-1,-1 0 1,1-1-1,0 1 0,-1 0 1,1 0-1,0 0 1,-1-1-1,1 1 1,0 0-1,0 0 1,0 0-1,0 0 1,0 0-1,0-1 1,0 1-1,0 0 1,0 0-1,0 0 1,0 0-1,1-1 0,0 3 1,3 11-650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13339,'0'0'123,"0"1"0,1-1-1,-1 1 1,0-1 0,0 1 0,1-1 0,-1 1 0,0-1 0,0 1-1,1-1 1,-1 1 0,1-1 0,-1 0 0,0 1 0,1-1 0,-1 0-1,1 1 1,-1-1 0,1 0 0,-1 1 0,1-1 0,-1 0 0,1 0 0,-1 0-1,1 1 1,-1-1 0,1 0 0,-1 0 0,1 0 0,0 0 0,-1 0-1,1 0 1,-1 0 0,1 0 0,-1 0 0,1-1 0,-1 1 0,1 0-1,-1 0 1,2-1 0,28-7 1440,-26 6-1251,43-15 1064,0-3-1,70-41 1,80-65-366,148-139-1618,-337 258-989,-17 14 460,0-1 624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15659,'4'2'3457,"7"11"-2900,-10-12-320,56 68 827,-7-8-865,78 74 1,-125-132-162,0 0 0,1-1 0,-1 1 0,1-1 0,0 1 0,0-1 0,5 2 0,-8-4-22,-1 1 0,1-1 0,0 0-1,-1 0 1,1 0 0,0 0 0,0 0 0,-1 0 0,1 0 0,0 0 0,-1 0 0,1 0 0,0 0 0,-1-1-1,1 1 1,0 0 0,-1 0 0,1-1 0,0 1 0,0-1 0,0 0 11,0 0 0,-1 0 0,1 0 0,0 0 0,0 0 0,-1 0 0,1 0 0,-1 0 0,1 0 0,-1-1 0,0 1 0,1 0 0,-1 0 0,0-1 0,0-1 0,1-10 133,-1-1 0,-1 1 0,0-1 0,0 0 0,-2 1 0,0 0 0,0 0-1,-8-18 1,-3-6 190,-32-55-1,32 69-332,0 0-1,-1 1 1,-1 1-1,-27-27 1,43 47-28,0 1 0,0 0-1,-1-1 1,1 1 0,0 0 0,0-1 0,0 1 0,0-1 0,-1 1-1,1 0 1,0-1 0,0 1 0,0-1 0,0 1 0,0-1-1,0 1 1,0 0 0,0-1 0,0 1 0,0-1 0,0 1 0,1 0-1,-1-1 1,0 1 0,0-1 0,0 1 0,0 0 0,1-1-1,-1 1 1,0 0 0,0-1 0,1 1 0,-1 0 0,0-1-1,1 1 1,-1 0 0,0 0 0,1-1 0,-1 1 0,0 0 0,1-1-1,22-13-119,-11 8 77,44-32-5,81-70 0,-105 78 61,-2-1 0,0-1 0,38-56 0,-25 25-26,-43 63 20,1-1-1,-1 1 1,0 0 0,0 0 0,0-1-1,0 1 1,1 0 0,-1 0 0,0-1-1,0 1 1,0 0 0,1 0 0,-1 0 0,0-1-1,0 1 1,1 0 0,-1 0 0,0 0-1,1 0 1,-1 0 0,0 0 0,0 0 0,1 0-1,-1-1 1,0 1 0,1 0 0,-1 0-1,0 0 1,1 0 0,-1 0 0,0 1-1,0-1 1,1 0 0,-1 0 0,0 0 0,1 0-1,-1 0 1,0 0 0,1 1 0,10 12-116,4 20-13,1 20 62,-12-38-14,0 0 1,1 0 0,1 0-1,0-1 1,15 24 0,-8-26-466,-13-12 559,1 0-1,-1 1 1,0-1-1,1 0 0,-1 0 1,0 0-1,0 1 1,1-1-1,-1 0 1,0 0-1,1 0 1,-1 0-1,1 0 1,-1 0-1,0 0 0,1 0 1,-1 0-1,0 0 1,1 0-1,-1 0 1,0 0-1,1 0 1,-1 0-1,0 0 0,1 0 1,-1 0-1,1 0 1,-1-1-1,0 1 1,0 0-1,1 0 1,-1 0-1,0-1 1,1 1-1,-1 0 0,0 0 1,0-1-1,1 1 1,-1 0-1,0-1 1,1 1-1,0-6-101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11434,'-6'2'6201,"6"-2"-6050,0 0 1,0 0-1,0 1 0,0-1 0,0 0 0,0 0 1,0 0-1,0 1 0,0 16 2662,9 28-2464,-7-36 506,-1-3-701,1 0 0,-1 0 1,1 0-1,1 0 0,-1-1 0,1 1 0,4 6 1,-6-10-125,1 0 1,-1-1-1,1 1 1,-1 0-1,1-1 1,0 1-1,-1-1 1,1 0-1,0 0 1,0 0-1,0 0 1,0 0-1,0 0 1,0 0-1,0 0 1,1-1-1,-1 1 1,0-1-1,0 0 1,1 0-1,-1 0 1,0 0-1,4 0 1,3-2 0,1 0 1,-1 0-1,1-1 1,-1 0-1,0-1 1,0 0-1,0 0 1,8-7-1,-12 8-220,1 0 1,-1-1-1,0 0 0,-1 0 0,1 0 0,-1-1 0,1 1 0,-1-1 0,-1 0 1,1 0-1,-1-1 0,0 1 0,4-10 0,-6 12-13,-1 0-1,1-1 1,-1 1-1,0-1 1,0 1-1,-1 0 1,1-1-1,-1 1 1,1-1-1,-1 1 1,0 0-1,0 0 1,0-1-1,-1 1 1,1 0-1,-4-5 1,3 6-209,1 0 1,0 1 0,-1-1-1,1 0 1,-1 1 0,0 0-1,1-1 1,-1 1 0,-3-2 0,5 3 384,0 0 1,-1 0 0,1 0 0,0 0 0,-1 0 0,1 0 0,0 0 0,0 0 0,-1 0 0,1 0 0,0 0-1,-1 0 1,1 0 0,0 0 0,0 0 0,-1 0 0,1 0 0,0 0 0,0 1 0,-1-1 0,1 0-1,0 0 1,0 0 0,-1 1 0,1-1 0,0 0 0,0 0 0,0 0 0,-1 1 0,1-1 0,0 0 0,0 0-1,0 1 1,0-1 0,0 0 0,0 1 0,0-1 0,-1 0 0,1 0 0,0 1 0,0-1 0,0 0-1,0 1 1,0-1 0,0 0 0,1 1 0,-2 17 317,1-17-131,0 14 364,1-1 0,0 0-1,1 1 1,1-1 0,0 0 0,1 0 0,1 0 0,0-1 0,14 26 0,-19-39-557,0 1 0,0-1 0,0 1 1,0-1-1,1 1 0,-1-1 0,0 0 0,0 1 0,1-1 1,-1 1-1,0-1 0,1 0 0,-1 1 0,0-1 1,1 0-1,-1 1 0,0-1 0,1 0 0,-1 0 0,1 0 1,-1 1-1,1-1 0,-1 0 0,0 0 0,1 0 0,-1 0 1,1 0-1,-1 0 0,1 0 0,-1 0 0,1 0 1,-1 0-1,1 0 0,-1 0 0,1 0 0,-1 0 0,1 0 1,-1 0-1,0 0 0,2-1 0,9-17-556,-4-1 138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15563,'-1'7'252,"-5"31"724,0 39 1,6-67-848,0 0 1,0 0-1,1 0 0,0 0 0,1-1 0,0 1 1,1-1-1,0 1 0,6 12 0,-8-20-83,0 0 1,0-1-1,0 1 1,0 0-1,0-1 0,0 1 1,1 0-1,-1-1 0,1 0 1,-1 1-1,1-1 1,-1 0-1,1 0 0,0 0 1,0 0-1,-1 0 1,1 0-1,0 0 0,0 0 1,4 0-1,-3-1 25,-1 0 0,1 0 0,0 0 0,0-1 0,0 1 0,0-1 0,-1 0 0,1 0 0,0 0 0,-1 0 0,1 0 0,0 0-1,2-3 1,4-2 191,0-2-1,0 1 0,-1-1 0,0 0 0,0 0 0,9-14 1,-10 11 0,0 0 1,0 0-1,-1 0 1,-1-1-1,0 0 1,0 0 0,3-17-1,-7 26-222,-1 0 0,1 0 0,-1 1 0,0-1 0,1 0 0,-1 0 0,-1 0 0,1 0 0,0 1 0,-1-1 0,1 0 0,-1 0 0,0 1 0,0-1 0,0 1 0,0-1 0,0 0 0,-1 1 0,1 0 0,-1-1 0,1 1 0,-1 0 0,0 0 0,0 0 0,0 0 0,0 0 0,-1 0 0,1 1 0,0-1 0,-1 1 0,1 0 0,-1-1 0,1 1 0,-1 0 0,0 0 0,1 1 0,-1-1 0,0 1 0,-4-1 0,-7-1-129,1 0 0,-1 2 0,1-1 0,-1 2 0,-14 1 0,22-1 25,1 0-1,-1 1 0,1-1 1,-1 1-1,1 0 0,-9 5 1,12-6 58,0 1 1,0-1 0,1 0-1,-1 1 1,0-1 0,0 1-1,1 0 1,-1 0 0,1 0-1,0-1 1,0 1 0,-1 0-1,1 1 1,0-1 0,1 0-1,-2 4 1,1 10-213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44 210 15507,'-2'0'131,"1"0"-1,0 1 0,-1-1 0,1 0 1,0 0-1,0 0 0,-1 0 1,1 0-1,0 0 0,-1 0 0,1 0 1,0-1-1,0 1 0,-1 0 1,1-1-1,0 1 0,0-1 0,0 0 1,-1 1-1,1-1 0,0 0 1,0 1-1,0-1 0,-1-2 0,0 1 68,1 0-1,0-1 0,-1 1 0,1 0 0,0-1 0,0 1 0,1-1 0,-1 0 0,0 1 0,1-1 0,-1-3 1,1-5 175,0 0 0,1 0 1,0 0-1,0 0 1,4-11-1,-5 20-351,0 1-1,1-1 0,-1 1 0,0-1 0,1 1 1,-1-1-1,1 1 0,0-1 0,0 1 0,-1 0 1,1-1-1,0 1 0,0 0 0,0 0 0,0-1 1,0 1-1,1 0 0,-1 0 0,0 0 1,0 0-1,1 1 0,-1-1 0,1 0 0,-1 0 1,3 0-1,-2 1-20,1 0 0,-1 0 0,0 1 0,0-1 0,0 1 0,1 0 0,-1-1 0,0 1 0,0 0 0,0 0 0,0 0 0,0 0 0,0 1 0,-1-1 0,1 0 0,0 1 0,-1-1 0,3 4 0,23 25-116,-18-19 44,0-1 1,14 13-1,-22-22 75,1-1-1,-1 1 1,0 0-1,0-1 1,0 1-1,0-1 0,0 1 1,1-1-1,-1 0 1,0 0-1,0 1 1,1-1-1,-1 0 0,0 0 1,0 0-1,1-1 1,-1 1-1,0 0 1,0 0-1,1 0 0,-1-1 1,0 1-1,0-1 1,0 1-1,0-1 1,1 0-1,-1 1 0,0-1 1,0 0-1,0 0 1,1-1-1,4-4 66,0 0 0,0 0 1,8-12-1,-10 13-37,17-26 176,-16 23-172,0 0-1,0 0 1,1 0 0,0 1-1,0 0 1,1 0-1,0 1 1,10-8-1,-16 14-91,1-1 1,-1 0-1,0 1 0,0 0 0,1-1 0,-1 1 0,0 0 1,1-1-1,-1 1 0,1 0 0,-1 0 0,0 0 1,1 0-1,-1 0 0,0 1 0,1-1 0,-1 0 0,0 1 1,1-1-1,-1 1 0,0-1 0,0 1 0,0-1 1,1 1-1,-1 0 0,0 0 0,2 1 0,-1 0-33,0 0-1,0 1 0,0-1 0,0 0 1,0 1-1,-1 0 0,1-1 1,-1 1-1,1 0 0,-1 0 1,1 3-1,-1 0-467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16500,'0'-1'145,"-1"1"0,0-1 1,1 0-1,-1 0 1,0 0-1,1 0 1,-1 0-1,1 0 1,-1 0-1,1 0 1,0 0-1,0 0 1,-1 0-1,1 0 1,0 0-1,0 0 1,0-1-1,0 1 1,0 0-1,0 0 1,0 0-1,0 0 1,1-2-1,0 2-5,0-1 0,0 0 0,0 1 0,0 0-1,0-1 1,1 1 0,-1 0 0,0 0 0,1-1 0,-1 1 0,1 0-1,-1 0 1,3-1 0,1 0-46,0 0 0,0 0-1,0 0 1,0 1 0,0 0-1,0 0 1,1 0 0,-1 0 0,6 1-1,-4 1-114,1 1 0,-1-1 0,0 2-1,0-1 1,0 1 0,13 7 0,-12-6-57,1 0 0,0 0 0,11 3 0,-17-7 67,0 1-1,1-1 1,-1 1 0,0-1-1,1 0 1,-1 0-1,1 0 1,-1-1-1,0 1 1,1-1-1,-1 0 1,0 0 0,4-1-1,5-4 58,-1 0 0,0-1 0,0 0 0,18-16 0,37-40-348,-50 46-386,-14 16 618,-1 0 38,-1 0-1,1 1 1,0-1-1,0 0 1,-1 0 0,1 0-1,0 1 1,-1-1-1,1 0 1,-1 0-1,1 0 1,-1 0 0,0 0-1,1-2 1,-3-11-338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14123,'0'-7'612,"1"1"-1,-1 0 1,1-1-1,0 1 1,0 0 0,1-1-1,-1 1 1,4-7 0,-4 11-541,0 1 0,0-1 0,0 1 0,0 0 0,0-1 0,0 1 0,0 0 0,0 0 1,0 0-1,1-1 0,-1 1 0,1 0 0,-1 1 0,0-1 0,1 0 0,0 0 0,-1 1 1,1-1-1,-1 1 0,1-1 0,0 1 0,-1 0 0,1-1 0,0 1 0,-1 0 0,1 0 0,0 0 1,-1 1-1,1-1 0,0 0 0,-1 0 0,1 1 0,0-1 0,-1 1 0,3 1 0,-2-1-73,-1-1-1,0 1 1,1 0-1,-1 0 0,0 0 1,1 0-1,-1 0 0,0 1 1,0-1-1,0 0 0,0 0 1,0 1-1,0-1 1,0 1-1,-1-1 0,1 0 1,0 1-1,-1 0 0,1-1 1,-1 1-1,0-1 0,1 1 1,-1 0-1,0-1 1,0 1-1,0 2 0,-1 6-9,1 0 1,-2 0-1,-2 12 0,2-13 26,-1 7-53,-4 16 115,2 0-1,-1 37 1,6-61-162,0 0 0,0 0 0,0 0 0,1 0 1,1 0-1,-1 0 0,1 0 0,1 0 0,0 0 0,0-1 0,0 1 0,1-1 0,8 13 1,-11-18-35,0 0 1,1-1-1,-1 1 1,0-1 0,0 0-1,1 1 1,-1-1 0,1 0-1,-1 0 1,1 0 0,-1 0-1,1 0 1,0 0 0,-1 0-1,1-1 1,0 1-1,0-1 1,-1 1 0,1-1-1,0 0 1,0 1 0,0-1-1,0 0 1,0 0 0,-1 0-1,1-1 1,0 1 0,0 0-1,0-1 1,0 1 0,3-2-1,-1-1-112,0 0 0,1 0 0,-1 0 0,0-1 0,-1 1 0,1-1 0,-1 0 0,1 0 0,-1 0 0,4-8-1,8-14-492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12947,'0'0'37,"0"0"1,0-1-1,0 1 1,0 0-1,0 0 1,0 0-1,0 0 1,0 0-1,0-1 1,0 1-1,0 0 1,0 0-1,-1 0 1,1 0-1,0 0 1,0 0-1,0-1 1,0 1 0,0 0-1,0 0 1,0 0-1,-1 0 1,1 0-1,0 0 1,0 0-1,0 0 1,0 0-1,0 0 1,-1 0-1,1 0 1,0 0-1,0 0 1,0 0-1,0 0 1,0 0-1,-1 0 1,1 0-1,0 0 1,0 0-1,0 0 1,0 0-1,-1 0 1,1 0-1,0 0 1,0 0-1,-8 7 768,-3 12 49,8-9-753,-1-1-1,2 1 0,0 0 0,0 0 0,0-1 0,2 1 0,-1 12 0,1-18-85,0 1 0,0 0-1,0-1 1,1 1 0,0-1-1,0 1 1,0-1-1,1 1 1,-1-1 0,1 0-1,0 0 1,0 0 0,0 0-1,1 0 1,-1 0-1,1 0 1,5 4 0,-6-6 22,0-1 1,0 0-1,0 0 1,1 0-1,-1 0 0,0 0 1,0-1-1,1 1 1,-1-1-1,0 1 1,1-1-1,-1 0 1,1 0-1,-1 0 1,0 0-1,1 0 1,-1-1-1,1 1 0,-1-1 1,0 0-1,0 1 1,1-1-1,-1 0 1,0 0-1,0 0 1,0-1-1,4-2 1,1-1 194,-1 0 0,1 0 0,-1-1 0,0 0 0,-1 0 0,10-12 1,-12 12-6,1 1 0,-1-1 0,0 0 0,0 0 0,-1 0 0,1 0 0,-1 0 0,2-12 0,-4 15-175,0 1 1,0-1 0,0 1 0,0 0-1,0-1 1,-1 1 0,1-1 0,-1 1-1,0 0 1,1-1 0,-1 1 0,0 0-1,0 0 1,-1 0 0,1-1 0,0 1-1,-1 0 1,1 1 0,-1-1 0,0 0-1,1 0 1,-1 1 0,0-1 0,0 1 0,0 0-1,-4-2 1,1-1-152,-1 2 0,0-1-1,0 1 1,0 0 0,0 0 0,-1 0-1,1 1 1,0 0 0,-1 0 0,1 1-1,-1 0 1,1 0 0,-1 1 0,1-1-1,0 1 1,-1 1 0,1-1 0,-12 5-1,4 3-338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16996,'-6'3'1560,"6"-2"-1080,0 2-200,0 0 816,0 0-367,3 4-417,0-1-88,1 4-304,2 1-176,0 2-449,1 2-191,-3-4 688,2 3-184,2 1-120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14267,'3'2'1384,"13"-11"-840,4-5-151,10-8 783,7-5-384,12-7-240,4-4-72,9-3-376,2-1-432,-4-5 368,-5-6-96,-6-5-88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17172,'1'18'2157,"1"-3"-1444,12 75 439,-14-89-1151,0-1-1,1 0 1,-1 0-1,0 1 1,0-1 0,1 0-1,-1 1 1,0-1 0,0 0-1,1 0 1,-1 0 0,0 1-1,1-1 1,-1 0 0,0 0-1,1 0 1,-1 0 0,0 1-1,1-1 1,-1 0 0,0 0-1,1 0 1,-1 0 0,0 0-1,1 0 1,-1 0-1,0 0 1,1 0 0,-1 0-1,1 0 1,-1 0 0,0-1-1,1 1 1,-1 0 0,0 0-1,1 0 1,-1 0 0,1-1-1,19-8 27,-10 4-31,-5 4-27,0 0-1,0 1 1,0 0 0,0-1 0,0 2-1,0-1 1,0 1 0,0-1-1,0 1 1,0 1 0,0-1 0,0 1-1,-1 0 1,1 0 0,-1 0 0,1 0-1,-1 1 1,0 0 0,0 0 0,0 0-1,7 8 1,-5-5-16,0 0-1,-1 1 0,0 0 1,0 0-1,0 0 1,-1 1-1,0-1 1,0 1-1,-1 0 1,0 0-1,-1 0 1,3 12-1,-5-16 98,0 0 1,0 0-1,0 0 0,-1 0 0,1 0 0,-1 0 0,0 0 0,0 0 1,-1 0-1,1-1 0,-1 1 0,1 0 0,-1-1 0,-1 1 1,1-1-1,0 0 0,-1 1 0,1-1 0,-1-1 0,0 1 1,0 0-1,0-1 0,-1 1 0,1-1 0,-7 3 0,7-3-78,0 0 0,0 0 0,-1-1 0,1 1 0,0-1 0,-1 0 0,0 0 0,1-1 0,-1 1 0,1-1 0,-1 1 0,0-1 0,1 0 0,-1-1 0,0 1 0,1 0 0,-1-1 0,1 0 0,-1 0 0,1 0 0,-1-1 0,1 1 0,0-1 0,-1 1 0,1-1 0,0 0 0,0 0 0,-3-4 0,0-1-30,1 1 0,0-1 0,1-1 0,0 1-1,0-1 1,0 1 0,1-1 0,0 0 0,1 0-1,-3-16 1,-2-19-350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15427,'0'0'1721,"1"2"-1153,1-2-288,1 0 960,2 0-592,4 0-104,1 0-512,3-3-280,4-4-480,0-1 600,0 3-80,-1 2-120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12571,'2'1'151,"-1"0"-1,0 0 1,0 0 0,0 0 0,0 0 0,0 0 0,0 0 0,-1 1 0,1-1 0,0 0-1,0 0 1,-1 1 0,1-1 0,-1 0 0,1 1 0,-1-1 0,0 1 0,1-1-1,-1 1 1,0-1 0,0 3 0,-1 41 1432,0-28-1242,1 6 35,4 100 972,-2-107-1268,0-1 0,1 0 0,0 0 0,1 0 0,13 28 0,-17-42-82,1 1 1,0-1-1,-1 1 1,1-1 0,0 1-1,0-1 1,0 1 0,0-1-1,0 0 1,0 1-1,1-1 1,-1 0 0,0 0-1,1 0 1,-1 0 0,1 0-1,-1 0 1,1 0-1,-1-1 1,1 1 0,0-1-1,2 2 1,-2-3 1,0 1 0,-1 0 0,1-1 1,0 1-1,0-1 0,0 0 0,-1 1 0,1-1 1,0 0-1,-1 0 0,1 0 0,-1 0 0,1-1 0,-1 1 1,1 0-1,-1-1 0,0 1 0,0 0 0,0-1 0,2-2 1,6-10 96,-1 0 0,0-1 1,-1 1-1,-1-2 0,0 1 1,-1-1-1,-1 1 0,-1-1 1,0-1-1,-1 1 1,0 0-1,-2-26 0,-1 34-54,0 1-1,-1 0 0,0 0 1,0 0-1,-1 0 0,0 1 1,0-1-1,-1 1 0,0-1 1,0 1-1,0 1 1,-1-1-1,-7-7 0,7 8-156,0 0 0,0 1 0,-1 0 0,1 0 0,-1 0-1,0 1 1,0-1 0,0 2 0,0-1 0,-1 1 0,1 0 0,-1 0 0,1 0-1,-12 0 1,16 2 152,-1 0-1,1 0 0,-1 0 0,0 0 1,1 1-1,-1-1 0,0 1 0,1 0 1,-1 0-1,1 0 0,0 0 0,-1 0 1,1 1-1,0-1 0,0 1 1,-3 2-1,-9 8-99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102 118 12187,'2'-13'794,"2"-3"479,-1 1 1,-1-2 0,0-24 0,-2 40-1210,0 1-1,1-1 1,-1 1 0,0-1 0,0 1-1,0-1 1,0 0 0,0 1 0,0-1-1,0 1 1,-1-1 0,1 1 0,0-1-1,0 1 1,0-1 0,0 1 0,-1-1-1,1 1 1,0-1 0,-1 1 0,1 0-1,0-1 1,-1 1 0,1-1 0,0 1-1,-1 0 1,1-1 0,-1 1 0,1 0-1,0-1 1,-1 1 0,1 0 0,-1 0 0,0-1-1,0 2 16,-1-1 0,1 0 0,0 1 0,0 0-1,0-1 1,0 1 0,0-1 0,0 1 0,-1 0-1,1 0 1,1 0 0,-1-1 0,-1 3 0,-26 34 711,18-16-764,0-1 1,2 1-1,0 0 0,1 1 1,-6 39-1,10-45-94,1 0-1,1 0 1,1 1-1,0-1 1,1 0 0,1 0-1,0 0 1,9 29-1,-10-41 43,1 0 1,0 0-1,-1 0 0,1 0 0,0 0 0,1 0 0,-1-1 0,1 1 0,0-1 0,0 0 0,5 5 1,-6-7 17,0 1 0,0-1 0,0 0 0,0 0 0,1 0 0,-1-1 0,0 1 0,0 0 1,1-1-1,-1 0 0,0 1 0,1-1 0,-1 0 0,0 0 0,1 0 0,-1-1 0,1 1 1,-1-1-1,0 1 0,0-1 0,1 0 0,-1 1 0,3-3 0,2-1 26,0 0-1,0 0 0,0-1 1,0 0-1,-1 0 0,0-1 1,0 0-1,0 0 0,-1 0 1,0-1-1,0 0 0,-1 0 1,1 0-1,-2 0 0,1-1 1,-1 0-1,4-14 0,-6 21-22,-1-1-1,0 1 1,0-1-1,0 1 1,0-1-1,0 1 1,0-1-1,0 1 1,0-1-1,-1 1 1,1-1-1,-1 1 1,1 0-1,-1-1 1,1 1-1,-1-1 1,0 1-1,1 0 1,-1 0 0,0-1-1,0 1 1,0 0-1,0 0 1,0 0-1,0 0 1,-1 0-1,1 0 1,0 1-1,0-1 1,-1 0-1,1 0 1,0 1-1,-1-1 1,1 1-1,-1-1 1,1 1-1,-1 0 1,1 0-1,-1 0 1,-1-1-1,-3 1-176,-1 0 1,1 0-1,0 1 0,0-1 0,0 1 0,0 1 0,0-1 0,-9 4 1,6-1-37,0 1 1,0 0 0,-11 8 0,3 1-356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15067,'16'2'334,"1"-1"-1,-1-1 1,0-1-1,0 0 0,0-1 1,30-8-1,-13 4-157,53-13 206,125-43 0,76-49 42,33-10-710,-231 97-195,-56 16 123,39-14-1,-70 22 406,0-1 0,0 1 0,0-1 0,0 0 0,0 0 0,0 0 0,0 0 0,0 0 0,0-1 0,0 1 0,-1 0 0,1-1 0,0 0 0,-1 1 0,0-1 0,1 0 0,-1 0 0,0 1 0,0-1 0,0 0 0,0 0 0,0-1 0,0 1 0,-1 0 0,1 0 0,-1 0 0,1 0 0,-1 0 0,0-5 0,-6-18 130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13643,'276'-60'5830,"130"-58"-5916,-354 100-491,-19 8-143,0-2 0,-1-1-1,51-30 1,-48 14 34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17964,'11'2'784,"-4"-2"-1264,-10-3 32,-1-4-176,7-1 368,3 1-160,-8-4-153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13779,'22'-29'4049,"-18"24"302,-14 43-3829,1 1-1,-5 58 1,5 81-541,4-67-89,5-108 51,0-1 0,0 1 0,-1-1 0,1 1 0,-1-1 0,0 0 0,1 1 0,-1-1 0,0 0 0,0 1 0,-2 2 0,2-5 60,1 1-1,-1-1 0,0 1 0,1-1 1,-1 0-1,0 1 0,1-1 1,-1 0-1,0 1 0,0-1 0,0 0 1,1 0-1,-1 1 0,0-1 0,0 0 1,0 0-1,1 0 0,-1 0 1,0 0-1,0 0 0,0-1 0,1 1 1,-1 0-1,0 0 0,0-1 1,0 1-1,1 0 0,-1-1 0,0 1 1,1 0-1,-1-1 0,0 1 1,1-1-1,-1 1 0,1-1 0,-1 0 1,0 1-1,0-2 0,-14-14-144,-2-3 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62 126 14611,'3'-5'350,"0"-1"-1,1 0 1,0 1-1,0 0 1,0 0-1,0 0 1,1 1-1,0-1 1,0 1 0,0 0-1,0 0 1,11-5-1,4-1 455,1 0-1,28-8 1,-36 13-666,1 1 0,0 0 0,0 1-1,0 1 1,0 0 0,0 1 0,24 1 0,-33 1-140,1-1 0,-1 1 0,0 0 0,0 1 0,0-1 0,0 1 0,0 0 0,0 0 0,0 1 0,0-1 1,-1 1-1,1 0 0,-1 0 0,0 1 0,0-1 0,0 1 0,-1 0 0,1 0 0,-1 0 0,0 1 0,0-1 0,0 1 0,3 6 0,-1 3-17,-1 0 0,0 0 0,0 0 0,-2 0 0,0 0 0,0 0 0,-1 1 0,-1-1 0,-2 21 0,-4 8 12,-18 76 0,20-104 34,-1-1-1,0 0 1,-1 0-1,0 0 1,-1 0-1,0-1 1,-2-1-1,1 1 0,-1-1 1,-1-1-1,0 1 1,-15 11-1,16-15 11,-1-1-1,0 0 1,0-1-1,0 0 0,-1-1 1,0 0-1,0 0 1,0-2-1,0 1 0,-1-1 1,0-1-1,1 0 0,-1 0 1,0-1-1,0-1 1,-13-1-1,16 0-108,0 0-1,-1-1 1,1 0 0,0-1-1,0 0 1,1 0-1,-1-1 1,1 0 0,-1-1-1,1 0 1,0 0 0,1 0-1,0-1 1,-12-12-1,19 18-37,-1-1 0,1 1 0,0 0 0,0-1 0,0 1-1,-1-1 1,1 1 0,0-1 0,0 1 0,0-1-1,0 1 1,0-1 0,0 0 0,0 1 0,0-1 0,0 1-1,0-1 1,0 1 0,0-1 0,0 1 0,0-1 0,1 1-1,-1-1 1,0 1 0,0 0 0,1-1 0,-1 1-1,0-1 1,0 1 0,1-1 0,-1 1 0,1 0 0,-1-1-1,1 1 1,17-15-2026,-11 10 1876,10-8-908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18316,'1'13'1920,"-1"2"-1360,-3-4-263,0 1 1055,2-1-1080,1-2-384,3-9-1465,0-5 1169,0 0-200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15331,'0'3'1321,"0"3"-1089,1 8-120,5 2 640,5 8-592,5 3-48,6 6-48,2 4-32,5 1-200,1-2-160,-4-6 280,-3-6-32,-9-11-56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15683,'3'9'1889,"-3"-5"1015,0-7-1751,0-2-1033,0-5 960,-3 0-888,-1-2-96,1-6-160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13043,'6'-12'1886,"2"-4"1641,-6 16-1923,-3 11-479,-11 71-779,4 1 0,5 159 0,8-209-295,-3-27-256,-1-1 0,0 1 0,0 0 0,0 0 0,-1 0 0,0 0 0,-1 7 0,1-13 164,0 1 1,0-1 0,-1 1-1,1-1 1,0 0 0,-1 1-1,1-1 1,0 1-1,-1-1 1,1 0 0,-1 1-1,1-1 1,0 0 0,-1 0-1,1 1 1,-1-1-1,1 0 1,-1 0 0,1 0-1,-1 1 1,1-1 0,-1 0-1,1 0 1,-1 0-1,0 0 1,1 0 0,-1 0-1,1 0 1,-1 0 0,1 0-1,-1-1 1,1 1-1,-1 0 1,1 0 0,-1 0-1,1 0 1,-1-1 0,1 1-1,-1 0 1,1-1-1,0 1 1,-1 0 0,0-1-1,-12-9-628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15835,'-1'-4'186,"1"-1"-1,0 0 1,0 1-1,0-1 0,1 0 1,0 1-1,0-1 0,0 0 1,0 1-1,1-1 0,0 1 1,0 0-1,0 0 1,0-1-1,0 1 0,1 0 1,0 1-1,0-1 0,0 1 1,0-1-1,1 1 1,-1 0-1,6-3 0,4-3 22,0 1-1,1 1 1,-1 1 0,2 0-1,-1 0 1,1 1-1,0 1 1,0 1-1,0 0 1,26-1-1,-19 2-182,0 2 0,1 1 0,-1 1 0,0 0 0,1 2 0,35 10 0,-48-11-34,-1 0 1,0 1 0,-1 0-1,1 0 1,-1 1-1,13 9 1,-19-13 7,0 1 0,-1-1 1,1 1-1,-1-1 0,1 1 0,-1 0 0,0 0 0,1 0 1,-1 0-1,0 0 0,0 0 0,0 0 0,0 0 0,-1 0 1,1 0-1,-1 0 0,1 0 0,-1 1 0,0-1 0,0 0 0,0 0 1,0 1-1,0-1 0,0 0 0,-1 0 0,1 1 0,-1-1 1,1 0-1,-1 0 0,0 0 0,0 0 0,0 0 0,-1 2 0,-5 6 26,1 0-1,-1-1 0,-1 0 0,0-1 1,0 1-1,-1-2 0,0 1 0,-16 10 0,12-10 36,0 0 0,0-1 0,-1-1 0,0 0 0,0-1 0,-18 4 0,29-8-121,1 0 0,-1-1 1,0 0-1,1 1 0,-1-1 0,0 0 0,1-1 1,-1 1-1,0 0 0,1-1 0,-1 1 1,1-1-1,-5-2 0,7 3 13,-1 0 0,1 0 0,0 0 0,0-1 0,-1 1 0,1 0 0,0 0 0,0-1 0,-1 1 0,1 0 0,0 0 0,0-1 1,-1 1-1,1 0 0,0-1 0,0 1 0,0 0 0,0-1 0,0 1 0,0 0 0,0-1 0,-1 1 0,1-1 0,0 1 0,0 0 0,0-1 0,0 1 0,1 0 0,-1-1 0,0 1 0,0 0 0,0-1 0,1-1-35,0 1-1,0-1 0,0 1 1,0 0-1,0-1 0,1 1 1,-1 0-1,0 0 0,1 0 1,-1 0-1,3-2 0,13-5-615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17780,'1'0'53,"-1"0"0,1-1 0,-1 1 0,1 0 0,-1 0 0,1 0 0,0-1 0,-1 1 0,1 0 0,0 0 0,-1 0 0,1 0 0,-1 0 0,1 0 0,0 0 0,-1 0 0,1 0 0,-1 1 0,1-1 0,0 0 0,-1 0 0,1 0 0,-1 1 0,1-1 0,-1 0 0,1 1 0,-1-1 0,1 0 0,-1 1 0,1-1 0,-1 1 0,1-1 0,-1 1 0,0-1 0,1 1 0,-1-1 0,0 1 0,1-1 0,-1 1 0,0 0-1,0-1 1,0 1 0,0-1 0,1 1 0,-1 0 0,0 0 0,6 35 705,-6-33-656,9 197 652,-4-50-731,-1-56-403,-4-93 340,0-1-1,0 0 1,0 0 0,0 1-1,0-1 1,1 0 0,-1 1-1,0-1 1,0 0-1,0 0 1,0 1 0,0-1-1,-1 0 1,1 1-1,0-1 1,0 0 0,0 0-1,0 1 1,0-1-1,0 0 1,0 0 0,0 1-1,-1-1 1,1 0 0,0 0-1,0 0 1,0 1-1,-1-1 1,1 0 0,0 0-1,0 0 1,-1 1-1,-6-8-399,-5-20 106,-2-9-122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16203,'46'-26'2318,"83"-35"0,-105 52-2094,1 1 0,-1 1 1,1 1-1,0 1 0,42-2 1,-62 6-226,0 1 1,0 0 0,1 1-1,-1 0 1,0-1-1,0 2 1,1-1 0,-1 0-1,0 1 1,5 3-1,-8-4 0,1 1-1,-1-1 1,1 1-1,-1 0 1,0 0-1,0 0 1,0 0-1,0 0 1,0 0-1,-1 1 1,1-1-1,0 1 1,-1-1-1,0 1 1,0 0-1,0-1 1,0 1-1,0 0 1,0 0-1,0 3 1,0 3 45,-1 0 0,0 0 0,0 0 0,0 0 0,-1 0 0,-1-1 0,1 1 0,-2 0 0,1 0 0,-1-1 0,0 0 0,-1 1 0,0-1 0,0 0 0,-1-1 0,0 1 0,0-1 0,-12 12 0,12-14-23,1-1 0,0 0-1,-1 0 1,0-1 0,0 1 0,0-1 0,0 0 0,-1-1 0,1 1 0,-1-1 0,0 0 0,1-1 0,-1 1 0,0-1 0,0 0 0,0 0 0,0-1-1,0 0 1,0 0 0,0 0 0,0-1 0,0 0 0,0 0 0,0-1 0,0 1 0,1-1 0,-1 0 0,-8-5 0,4-1-1192,13 4-271,17 1 173,0 3 459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16524,'0'2'3168,"1"-5"-2552,1-2 2041,-1 0-801,4 0-1552,-1 5-1056,0 0-200,2-2 744,1-3-224,0 1-160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18852,'-5'1'1496,"5"-2"-1264,0-6-336,4-6-112,5-6 520,1-5-336,1-2-128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11843,'21'1'2966,"36"-2"-2622,-7-1-324,22 2 137,115-14 0,-165 12-89,40 0-1,-45 3-57,1-1 0,-1-1 0,34-7 0,74-16 474,221-16 0,-196 27-318,300-6-155,-412 18-12,-15 0-7,0 2 0,-1 0-1,1 1 1,-1 1 0,1 1-1,-1 1 1,22 9 0,3 4 4,1-3 1,0-1 0,0-3 0,2-2 0,-1-2 0,1-2 0,0-2 0,73-5 0,-24-12 26,-56 7-7,68-2-1,-28 7 4,-68-2-231,-15 4 210,0 0 0,0 0 0,1 0 1,-1 0-1,0-1 0,0 1 0,0 0 0,1 0 0,-1-1 0,0 1 1,0 0-1,0 0 0,0-1 0,0 1 0,0 0 0,1 0 0,-1-1 1,0 1-1,0 0 0,0 0 0,0-1 0,0 1 0,0 0 0,0-1 0,0 1 1,0 0-1,0 0 0,0-1 0,-1 1 0,1 0 0,0 0 0,0-1 1,0 1-1,0 0 0,0 0 0,0-1 0,-1 1 0,1 0 0,0 0 1,0-1-1,0 1 0,-1 0 0,1 0 0,0 0 0,0 0 0,0-1 1,-1 1-1,1 0 0,0 0 0,-1 0 0,-8-6-88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2217 216 6809,'-51'0'1244,"-75"-10"0,108 7-889,0 0 0,0-2 0,1 0 0,-1-1 0,1 0 0,1-2 0,-26-14 0,23 10-255,0 1-1,-1 0 1,0 2-1,0 0 1,-1 2-1,0 0 1,0 1 0,-1 1-1,1 2 1,-34-3-1,-141 5 12,106 3 425,-126-14 0,199 10-518,-1 1 0,0 0-1,0 2 1,0 0 0,1 1 0,-1 0-1,0 2 1,1 0 0,0 1 0,0 1-1,0 0 1,1 1 0,0 1 0,0 1-1,-15 11 1,-129 103-123,31-21 66,106-86 45,-1-1 0,0-2 0,-51 22 0,0-10 21,41-15-9,0 2 1,-60 31-1,84-38-21,1 1-1,0 0 1,0 1-1,0 0 1,1 1-1,0-1 1,1 2-1,-1-1 1,2 1-1,-1 0 1,1 0-1,1 1 1,-8 16-1,4-1-6,1 0-1,2 1 0,0 0 1,2 0-1,0 0 0,1 47 1,5-29-8,1-1 0,2 0 0,15 58 0,-4-48 4,2 0 1,29 55 0,-25-57 14,-1-1 4,-7-14-2,35 61 1,-43-86-10,1-1 0,1 1 0,-1-2 0,2 1 1,-1-1-1,1-1 0,1 1 0,0-2 0,18 13 0,10-2 1,0-1-1,74 21 0,-9-3 43,-55-19-25,0-1-1,0-3 1,2-1-1,-1-3 1,79 3-1,-51-11 24,0-2 0,148-27 0,-87 9 18,217-6 0,-233 19-124,-67 3 76,110 4 0,-117 5 0,17 2 9,1-2 1,95-6-1,13-17 4,163-11 20,-285 25-13,0-2 0,88-22 0,97-43 83,-168 49-95,-40 13-16,53-24 0,-72 28 3,0-1-1,-1 0 1,1 0-1,-1-1 1,-1 0-1,0-1 1,0 0-1,11-13 1,83-134 93,-52 75-82,-42 67-14,0 0 1,0-1 0,-1 0 0,-1-1 0,0 0-1,-1 0 1,-1 0 0,0 0 0,-1 0 0,-1-1 0,0 0-1,-2 1 1,1-1 0,-2 0 0,0 0 0,-1 1 0,0-1-1,-6-17 1,-3-3-6,-1 1 1,-2 0-1,-1 1 0,-2 1 0,-2 0 0,-21-30 0,-149-171 317,171 215-350,0 0 1,-1 2-1,-2 0 1,1 1 0,-2 1-1,0 1 1,-1 1-1,0 1 1,-36-12 0,15 9-103,-1 3 1,0 1 0,-1 3 0,-65-4 0,28 5 67,-277-29 178,-210-71 362,456 74-276,70 15-122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16139,'1'-1'91,"12"-5"679,1 1 0,27-7 0,-38 11-674,1 0 1,0 1 0,0-1-1,0 1 1,-1 0-1,1 1 1,5 0-1,-7-1-38,-1 0 0,1 1 0,-1-1 0,0 1 0,1-1 0,-1 1 0,0 0 0,1 0 0,-1 0 0,0-1 0,0 1 0,0 0 0,1 0 0,-1 1 0,0-1 0,-1 0 0,1 0 0,0 0 0,1 2 0,-2-1-28,1 0-1,0 1 0,-1-1 0,1 0 0,-1 0 1,0 1-1,0-1 0,0 0 0,0 1 0,0-1 0,0 0 1,-1 0-1,1 1 0,-1-1 0,0 0 0,1 0 1,-1 0-1,0 0 0,-2 3 0,-25 37 29,26-39-45,-17 19 97,-29 26-1,34-36-15,1 1-1,0 0 1,1 1-1,1 0 1,0 1-1,-13 22 1,23-35-75,0 0 1,1 0 0,-1-1-1,0 1 1,1 0 0,-1 0 0,1 0-1,0 0 1,-1 0 0,1 0-1,0 0 1,0 0 0,1 0-1,-1 0 1,0 0 0,1 0-1,-1 0 1,1 0 0,-1 0-1,1 0 1,1 2 0,0-1-52,0-1 0,0 1 1,0-1-1,1 1 0,-1-1 0,1 0 1,0 0-1,-1 0 0,1 0 1,0 0-1,6 2 0,1 0-205,1-1 0,-1 0-1,1 0 1,0-1 0,0 0 0,21 0-1,1-4-106,-1-5-140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13539,'2'-8'1456,"1"1"-992,-1-1-224,1 4 929,3 4-777,4 3-56,7 11-80,2 4-56,8 9-88,5 4-32,5 12 0,0 2 24,3 5-112,-2-1-240,-3-6 232,3-3-48,-3-13-40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16227,'-2'-2'123,"0"0"-1,0 0 1,-1 0-1,1 1 0,-1-1 1,1 1-1,-1 0 1,0-1-1,0 1 0,0 0 1,1 1-1,-1-1 1,0 0-1,0 1 0,0 0 1,0 0-1,0 0 1,0 0-1,0 0 0,0 0 1,0 1-1,0-1 0,0 1 1,0 0-1,1 0 1,-1 0-1,0 0 0,0 1 1,-4 2-1,-2 2 17,1 0-1,-1 0 1,1 1-1,0 0 1,1 0-1,0 1 1,-9 11-1,9-9-137,1 1 0,0 0 0,0 1 1,1-1-1,1 1 0,0 0 0,1 0 0,0 0 0,-2 21 0,4-27-11,1 1 0,0 0 0,0-1 0,1 1 0,-1-1 0,2 1 0,-1-1 0,1 1 1,2 5-1,-3-8 6,1-1 1,0 0-1,0 1 1,0-1-1,0 0 1,1 0-1,-1 0 1,1-1-1,-1 1 1,1-1-1,0 1 1,0-1-1,0 0 1,1 0-1,-1 0 1,5 2-1,-3-3 27,-1 1 0,0-1 0,0 0 0,1 0-1,-1-1 1,0 1 0,1-1 0,-1 0 0,1 0 0,-1 0 0,0-1-1,1 1 1,7-3 0,-5 0 50,0 0 0,0 0 1,0 0-1,0-1 0,-1 0 0,0 0 0,10-9 1,-7 5 96,1-2 0,-1 1 0,-1-2 0,0 1 0,0-1 0,-1 0 0,0 0 0,-1-1 0,5-13 0,-9 20-92,-1-1 1,1 0-1,-1 0 1,0 0-1,0-1 0,-1 1 1,1 0-1,-1 0 0,-1 0 1,1 0-1,-2-8 1,1 11-146,0 1 0,0-1 0,0 0 0,0 0 1,0 1-1,-1-1 0,1 0 0,-1 1 0,0 0 1,0-1-1,0 1 0,0 0 0,0 0 0,0 0 1,0 0-1,-1 0 0,1 1 0,-1-1 0,1 1 1,-1-1-1,0 1 0,1 0 0,-1 0 0,-5-1 1,3 1-123,-1 0 0,1 0 0,0 1 0,0 0 0,-1 0 1,1 0-1,0 1 0,0 0 0,-1 0 0,1 0 1,-7 3-1,-5 5-653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17756,'9'6'1880,"-2"-1"-1336,-3-3-256,1 1 873,-4-1-785,0-4-1473,-3-3 993,0-10-240,1-2-168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15635,'-5'-1'103,"-1"1"0,0 0-1,0 0 1,0 0 0,0 1-1,1 0 1,-1 0 0,0 1-1,1 0 1,-1-1-1,1 2 1,0-1 0,-1 1-1,1 0 1,0 0 0,1 0-1,-1 1 1,0-1 0,1 1-1,0 0 1,0 1 0,0-1-1,1 1 1,-1 0 0,1-1-1,0 1 1,0 1 0,1-1-1,0 0 1,0 1 0,0-1-1,0 1 1,1 0-1,-1 11 1,1-15-104,1 1 1,-1 0-1,1 0 1,0-1-1,0 1 0,1 0 1,-1 0-1,1-1 1,-1 1-1,1 0 0,0-1 1,0 1-1,0-1 0,0 1 1,0-1-1,1 1 1,-1-1-1,1 0 0,2 4 1,-1-4 18,0 1 0,0-1 1,0 0-1,1 0 1,-1 0-1,0-1 0,1 1 1,-1-1-1,1 1 0,0-1 1,0-1-1,5 2 1,2-1 88,0 0 0,0-1 0,0-1 0,0 0 0,0 0 0,0-1 0,0 0 0,19-7 0,-17 3 147,0 1-1,0-2 1,18-11 0,-28 15-159,1 0 0,-1 1 0,1-1 0,-1 0 0,0-1 0,0 1 1,0 0-1,0-1 0,-1 0 0,0 0 0,1 1 0,-2-1 0,1-1 0,0 1 0,1-7 0,-2 10-56,-1-1-1,0 0 1,0 1-1,0-1 1,0 0 0,0 1-1,0-1 1,0 0-1,-1 0 1,1 1-1,-1-1 1,1 1 0,-1-1-1,0 0 1,1 1-1,-1-1 1,0 1-1,0-1 1,-2-1 0,0 0-6,1 0 0,-1 1 1,0 0-1,0 0 1,-1 0-1,1 0 0,0 0 1,-7-2-1,-1 0-131,-1 1-1,0 0 0,0 1 1,-19-1-1,26 2-134,-29 1-351,32 0 267,0 0 1,0 0-1,0 0 0,0 0 0,0 1 1,0-1-1,0 1 0,1-1 1,-1 1-1,0 0 0,0 0 0,-3 1 1,6-1 220,-1-1 0,1 1 0,-1 0 0,1-1 0,0 1 0,-1-1 0,1 1 1,-1-1-1,1 0 0,0 1 0,0-1 0,-1 0 0,1 1 0,0-1 0,-1 0 0,1 0 1,0 0-1,0 1 0,1-1 0,18 4-1062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17412,'-6'3'272,"1"1"0,1-1 0,-1 1-1,0-1 1,1 1 0,0 1 0,0-1 0,0 0 0,0 1 0,1 0 0,0 0 0,0 0 0,0 0 0,1 1 0,-4 9 0,5-13-282,1 0 0,-1 1 0,0-1 0,1 1 0,0 0 0,0-1 0,-1 1 0,1-1 0,1 1 0,-1 0 0,0-1 0,1 1 0,-1-1 0,1 1 0,0-1 0,0 0 0,0 1 0,0-1 0,0 0 0,0 1 0,1-1 0,-1 0 0,1 0 0,0 0 0,-1 0 0,1 0 0,0-1 0,0 1 0,0 0 0,0-1 0,1 0 0,-1 1 0,0-1 0,0 0 0,1 0 0,-1 0 0,5 0 0,-2 1 34,1-2 0,0 1 0,-1 0 0,1-1 0,0 0 0,0-1 0,-1 1 0,1-1-1,0 0 1,-1 0 0,1-1 0,-1 0 0,1 0 0,-1 0 0,0-1 0,0 1 0,8-7 0,-3 3 65,0-1 0,-1 0 1,-1-1-1,1 1 1,-1-2-1,0 1 0,12-19 1,-19 25-73,0 0-1,0 0 1,1 1 0,-1-1 0,-1 0 0,1 0-1,0 0 1,0 0 0,-1 0 0,1 0-1,-1 0 1,0-1 0,0 1 0,1 0 0,-1 0-1,-1 0 1,1 0 0,0 0 0,0 0 0,-1 0-1,1-1 1,-1 1 0,0 0 0,-1-3-1,0 4-13,1-1 0,-1 0 0,0 1 0,1-1-1,-1 1 1,0-1 0,0 1 0,0 0 0,0 0-1,0 0 1,-1 0 0,1 0 0,0 1 0,0-1 0,-1 0-1,1 1 1,0 0 0,-1 0 0,1-1 0,0 1-1,-1 1 1,-2-1 0,-1 1-89,0 0 1,1 1-1,-1-1 1,0 1 0,0 0-1,1 1 1,-1-1-1,1 1 1,0 0-1,0 0 1,0 1-1,-9 7 1,13-9-5,-1-1 1,1 1-1,0-1 1,-1 1-1,1 0 1,0 0-1,0-1 1,0 1-1,0 0 1,0 0-1,1 0 0,-1 0 1,0 0-1,1 0 1,0 1-1,-1 2 1,2-3-25,-1 0-1,0 0 1,1 0-1,0 0 1,-1 0 0,1 0-1,0 0 1,0 0-1,0 0 1,0-1-1,1 1 1,-1 0 0,0-1-1,1 1 1,-1 0-1,1-1 1,0 0 0,-1 1-1,5 1 1,1 2-194,1 0 1,-1-1-1,1 0 1,0-1-1,1 1 1,-1-1-1,1-1 1,-1 0-1,15 2 1,-3-3 29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13715,'1'-3'4075,"-9"2"-2218,-11 2-403,11 1-1328,1 2 1,0-1 0,0 1 0,0 0 0,0 0-1,0 1 1,1 0 0,0 0 0,0 1 0,0-1-1,1 1 1,-6 9 0,8-11-137,0 0 0,0 0 0,0 0 0,1 0 0,0 1-1,0-1 1,0 1 0,0 0 0,1-1 0,-1 1 0,1 0 0,1 0 0,-1 0 0,1 0-1,-1 0 1,1 0 0,1 0 0,-1 0 0,1 0 0,2 8 0,-2-10 7,0-1 1,0 0-1,0 0 0,0 0 1,0 0-1,0 0 0,1 0 1,-1 0-1,1 0 1,-1-1-1,1 1 0,0 0 1,0-1-1,0 1 0,0-1 1,0 0-1,0 0 0,0 0 1,0 0-1,0 0 1,0 0-1,1 0 0,-1-1 1,0 1-1,1-1 0,-1 0 1,0 0-1,1 0 1,-1 0-1,1 0 0,-1 0 1,0 0-1,1-1 0,-1 1 1,3-2-1,1 0 30,0 0 0,0-1 0,0 0 0,0 0 0,0 0-1,0-1 1,-1 1 0,0-1 0,0-1 0,0 1 0,7-9 0,-9 9 19,0-1 1,0 1-1,0-1 1,-1 0-1,0 0 1,0 0-1,0 0 0,0 0 1,-1 0-1,0-1 1,0 1-1,-1 0 1,1-7-1,-1 10-79,0 0 0,0-1 0,-1 1 0,1 0 0,0 0 0,-1 0-1,1-1 1,-1 1 0,0 0 0,0 0 0,0 0 0,0 0 0,0 0 0,0 0 0,-1 0 0,1 1 0,-1-1 0,1 0 0,-1 1-1,1-1 1,-1 1 0,0 0 0,0-1 0,0 1 0,0 0 0,0 0 0,0 0 0,0 0 0,0 1 0,0-1 0,0 0-1,-4 0 1,0 0-145,0 1-1,0-1 0,0 1 1,0 0-1,1 0 0,-1 1 1,0 0-1,0 0 0,-9 3 0,-4 4-449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18412,'4'0'1496,"-2"7"-1040,-2 7-192,0 12 665,-2 4-281,1 7-368,1 5-96,1 2-152,2-1-80,1-5-288,4-5-64,-3-8-296,1-3-153,0-16-263,-3-2-1216,-6-13 1751,-4-4-311,-5-7-48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17172,'7'-4'1672,"9"1"-1056,5 0-248,11 0 744,5 0-199,11 0-513,-1 2-400,2-3 104,-8-3-72,-5-2-104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17660,'10'-8'855,"1"0"1,0 1-1,1 0 0,23-9 1,-15 8-515,0 1 1,1 0 0,0 2-1,30-3 1,-45 7-326,0 1 0,0-1 0,-1 2 0,1-1 0,8 2 0,-13-2-16,0 0-1,0 0 1,-1 0-1,1 0 0,0 1 1,-1-1-1,1 0 1,0 0-1,0 1 0,-1-1 1,1 0-1,0 1 0,-1-1 1,1 1-1,-1-1 1,1 1-1,0-1 0,-1 1 1,1-1-1,-1 1 1,0-1-1,1 1 0,-1 0 1,1-1-1,-1 1 1,0 0-1,1 0 0,-1-1 1,0 1-1,0 0 0,0-1 1,0 1-1,0 0 1,0 0-1,1-1 0,-2 1 1,1 0-1,0 0 1,0 0-1,0-1 0,0 1 1,0 0-1,-1-1 1,1 1-1,0 0 0,-1 0 1,1-1-1,0 1 1,-1-1-1,1 1 0,-1 0 1,0 0-1,-7 8-8,-1 1 0,0-2 0,-1 1 1,1-1-1,-2-1 0,1 0 0,-19 10 0,9-5-4,-24 12 15,31-19-37,1 2 1,0 0-1,-21 16 0,33-23 30,0 0 1,0 0-1,-1 0 1,1 0 0,0 1-1,0-1 1,0 0-1,-1 0 1,1 0 0,0 0-1,0 1 1,0-1-1,0 0 1,0 0 0,-1 0-1,1 1 1,0-1-1,0 0 1,0 0-1,0 1 1,0-1 0,0 0-1,0 0 1,0 0-1,0 1 1,0-1 0,0 0-1,0 0 1,0 1-1,0-1 1,0 0 0,0 0-1,0 1 1,0-1-1,0 0 1,0 0-1,0 1 1,0-1 0,0 0-1,0 0 1,1 1-1,-1-1 1,0 0 0,0 0-1,0 0 1,0 0-1,1 1 1,-1-1 0,0 0-1,0 0 1,0 0-1,1 0 1,-1 0-1,0 1 1,0-1 0,1 0-1,-1 0 1,0 0-1,0 0 1,0 0 0,1 0-1,15 2-147,-14-1 140,38 1-303,47 4-405,-76-5 583,-1 1 0,0 0 0,0 1 0,-1 0-1,1 1 1,9 4 0,-18-7 117,0-1 0,0 0 0,0 1 0,0-1 0,0 1 0,0-1 0,-1 1 0,1 0 0,0-1 0,0 1 0,-1 0 0,1-1 0,0 1 0,-1 0 0,1 0 1,-1 0-1,1 0 0,-1 0 0,1-1 0,-1 1 0,0 0 0,1 0 0,-1 0 0,0 0 0,0 0 0,0 1 0,0 0 19,0-1-1,-1 1 1,0-1 0,1 1 0,-1-1 0,0 0 0,1 1 0,-1-1 0,0 0-1,0 0 1,0 0 0,0 0 0,-1 1 0,1-1 0,-1 0 0,-8 6 153,0-1 0,0 0 0,-16 6 0,22-10-103,-20 9 293,0-2 1,-1 0-1,0-1 0,-1-1 1,-36 4-1,60-11-378,1 0 0,0 1 1,-1-1-1,1 0 0,-1-1 0,1 1 1,0 0-1,-1 0 0,1 0 0,-1-1 1,1 1-1,0-1 0,-2 0 0,3 1 27,0 0 1,-1-1-1,1 1 0,0 0 0,0 0 0,-1-1 0,1 1 0,0 0 0,0-1 1,0 1-1,0 0 0,-1-1 0,1 1 0,0 0 0,0-1 0,0 1 1,0 0-1,0-1 0,0 1 0,0-1 0,0 1 0,0 0 0,0-1 0,0 1 1,0 0-1,0-1 0,0 1 0,1 0 0,-1-1 0,0 0 0,2-1-21,-1 0-1,1 0 1,-1-1-1,1 1 0,0 0 1,0 0-1,0 0 1,0 1-1,0-1 0,5-2 1,19-11-286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16564,'11'-8'428,"1"0"0,0 0 0,0 2-1,1-1 1,0 1 0,0 1 0,0 1 0,0 0 0,1 0 0,0 1 0,-1 1 0,26-1 0,-38 3-398,1-1-1,0 1 0,0 0 1,-1 0-1,1 1 0,0-1 1,0 0-1,0 0 0,-1 1 1,1-1-1,0 1 0,-1 0 1,1-1-1,0 1 0,-1 0 1,1 0-1,-1 0 0,0 0 1,1 0-1,-1 0 1,0 1-1,1-1 0,-1 0 1,0 1-1,0-1 0,0 1 1,0-1-1,0 1 0,-1 0 1,1-1-1,0 1 0,-1 0 1,1-1-1,-1 1 0,1 0 1,-1 0-1,0-1 0,0 1 1,0 0-1,0 0 0,0-1 1,0 1-1,-1 0 0,1 0 1,-1-1-1,1 1 0,-1 2 1,-3 6 31,-1-1-1,1 1 1,-1-1 0,-1 0 0,0 0 0,0 0 0,0-1 0,-12 11-1,-7 5 116,-32 25 0,39-35-125,-19 17-17,37-31-38,0 0 0,-1 0-1,1 1 1,0-1 0,0 0 0,-1 0 0,1 1-1,0-1 1,0 0 0,-1 0 0,1 1 0,0-1 0,0 0-1,0 1 1,0-1 0,-1 1 0,1-1 0,0 0 0,0 1-1,0-1 1,0 0 0,0 1 0,0-1 0,0 0-1,0 1 1,0-1 0,0 1 0,0-1 0,0 0 0,0 1-1,1-1 1,-1 0 0,0 1 0,0-1 0,0 0 0,0 1-1,1-1 1,-1 0 0,0 1 0,0-1 0,1 0-1,-1 0 1,0 1 0,0-1 0,1 0 0,-1 0 0,0 1-1,1-1 1,-1 0 0,0 0 0,1 0 0,-1 0 0,0 0-1,1 1 1,-1-1 0,1 0 0,-1 0 0,0 0-1,1 0 1,25 3-543,-25-3 514,98-5-2275,-36 1 1727,-5 2-31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17404,'-4'0'149,"0"-1"0,0 1 1,0 0-1,-1 0 0,1 0 1,0 0-1,0 1 1,0 0-1,0 0 0,0 0 1,0 0-1,0 1 0,0-1 1,0 1-1,1 0 0,-1 0 1,0 0-1,1 1 0,-3 2 1,-4 3 12,1 1 0,0-1 1,0 2-1,1-1 0,-8 12 1,9-10-114,0 0 1,1 0 0,-9 22 0,13-27-53,0-1 0,1 1 0,-1 0 0,1 0 0,0 0 0,1 0 0,0 0 0,0-1 0,0 1 0,1 9 0,0-13 9,0 1 1,-1-1-1,1 0 0,0 0 0,0 1 0,1-1 1,-1 0-1,0 0 0,1 0 0,-1-1 0,1 1 1,0 0-1,-1 0 0,1-1 0,0 1 0,0-1 1,0 0-1,0 1 0,1-1 0,-1 0 0,0 0 1,0 0-1,1-1 0,-1 1 0,0-1 0,1 1 1,-1-1-1,0 0 0,1 1 0,3-2 1,3 1 57,-1 0 1,1-1 0,-1 0 0,0 0 0,1-1-1,-1-1 1,13-4 0,-12 3 32,0-1 0,-1 0 1,0 0-1,0 0 0,0-1 0,0 0 0,-1-1 1,0 0-1,-1 0 0,1 0 0,-1-1 0,6-11 0,-9 14-42,0-1 0,0 1-1,-1-1 1,1 0-1,-1 0 1,-1 0-1,1 0 1,-1-1-1,0 1 1,-1 0-1,1 0 1,-1-1-1,-1 1 1,1 0-1,-1-1 1,0 1-1,0 0 1,-1 0-1,-4-12 1,4 15-67,1 0 1,-1 0-1,0 0 0,0 0 1,0 0-1,0 0 1,0 0-1,-1 1 0,1-1 1,-1 1-1,0 0 0,0 0 1,0 0-1,0 0 1,0 0-1,0 0 0,0 1 1,-1 0-1,1 0 1,0 0-1,-1 0 0,-3-1 1,4 2-94,0 0 1,1 0 0,-1 0-1,0 1 1,1-1 0,-1 0-1,0 1 1,0 0 0,1 0-1,-1-1 1,1 2 0,-1-1-1,1 0 1,-1 0 0,1 1-1,0-1 1,0 1 0,0 0-1,0 0 1,0 0 0,0 0-1,0 0 1,0 0 0,1 0 0,-1 1-1,1-1 1,0 1 0,-2 3-1,2-4 46,1 0 1,-1-1-1,0 1 0,1 0 0,0-1 0,-1 1 0,1 0 1,0-1-1,0 1 0,0 0 0,0 0 0,0-1 1,1 1-1,-1 0 0,0-1 0,1 1 0,-1 0 0,2 2 1,12 11-596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14779,'0'-1'157,"0"-1"1,0 1-1,0 0 0,0 0 0,0 0 1,0 0-1,0-1 0,1 1 0,-1 0 0,0 0 1,1 0-1,-1 0 0,0 0 0,1 0 1,-1 0-1,1 0 0,0 0 0,1-2 0,17-18 1008,-13 14-534,2-1-157,29-29 1111,-34 34-1477,1 0-1,-1 0 1,1 1 0,0 0 0,0-1-1,0 1 1,0 1 0,0-1-1,7-1 1,-10 3-97,0-1 1,-1 1-1,1 0 0,0 0 0,0 0 0,0 0 1,0 0-1,-1 0 0,1 0 0,0 0 0,0 0 1,0 0-1,0 0 0,-1 0 0,1 1 1,0-1-1,0 0 0,0 1 0,-1-1 0,1 1 1,0-1-1,-1 0 0,1 1 0,0 0 0,-1-1 1,1 1-1,0-1 0,-1 1 0,1 1 0,0 0-9,0 0-1,-1 0 0,1 0 0,-1 0 1,1 0-1,-1 0 0,0 0 0,0 0 1,0 1-1,0-1 0,-1 3 0,-1 6-56,-1-1-1,0 0 0,-8 19 0,-1-8-67,-1-1 0,-22 30 1,24-37 75,1-1 0,1 1 0,0 1 0,1 0 0,1 0 0,0 1 0,1 0 0,-5 15 0,10-27 12,1 0 0,-1 0 1,1 0-1,-1 0 0,1 0 0,0 0 0,0 0 0,0 0 0,1 0 0,-1 0 0,1-1 0,-1 1 0,1 0 0,0 0 0,0 0 0,0 0 0,1-1 0,-1 1 0,1-1 0,-1 1 0,1-1 0,3 4 0,-2-4-100,0 0-1,0 0 0,0 0 0,1-1 0,-1 1 0,0-1 1,1 0-1,-1 0 0,1 0 0,-1 0 0,1-1 0,-1 0 1,1 1-1,-1-1 0,1 0 0,-1-1 0,1 1 0,6-2 1,5-2-197,-1 0 1,21-10-1,-27 11 189,36-16-566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98 18220,'-25'16'1098,"-1"1"-409,-25 20 0,45-32-554,0 0-1,0 0 1,1 1 0,0-1 0,0 1-1,1 1 1,-1-1 0,1 0 0,-5 12-1,9-16-111,-1 0 0,0-1 0,1 1 1,-1 0-1,1 0 0,-1 0 0,1-1 0,0 1 0,0 0 0,0 0 0,0 0 0,0 0 0,0-1 0,1 1 0,-1 0 0,1 0 0,-1 0 0,1-1 0,0 1 0,-1 0 0,1-1 0,1 3 0,1-2-14,-1 1 0,0-1 0,0 0 0,1 0 0,-1-1 0,1 1 0,0 0 0,0-1 0,-1 0 0,1 0 0,0 1 0,4-1 0,5 2-2,0-1 0,1 0 0,-1-1 0,1 0 0,21-3 0,-25 1 39,1 0 1,-1-1-1,0 0 1,1-1 0,-1 0-1,0 0 1,0-1 0,-1 0-1,1-1 1,-1 0-1,10-8 1,-12 9 13,-1-1-1,0 1 0,0-2 1,-1 1-1,0 0 1,0-1-1,0 0 0,0 0 1,-1 0-1,0 0 1,0-1-1,-1 1 1,0-1-1,0 1 0,0-1 1,0-10-1,-1 10-6,0-1-1,-1 0 0,0 1 1,0-1-1,-1 1 1,0-1-1,-1 1 1,1-1-1,-2 1 1,1 0-1,-1 0 0,-5-11 1,6 14-67,-1 1 0,0-1 0,1 1 1,-1 0-1,0 0 0,0 0 0,-1 0 1,1 1-1,-1-1 0,1 1 0,-1 0 0,0 0 1,0 0-1,0 1 0,0-1 0,0 1 0,0 0 1,0 0-1,0 0 0,0 1 0,-1 0 0,1-1 1,-8 2-1,-2 1-67,0 1 0,1 0-1,-1 1 1,1 1 0,0 0 0,0 1 0,-16 9-1,6-3-79,-20 9-99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16107,'420'-120'5741,"-217"79"-5559,239-16 1,218-40-2288,-653 96 2075,11-3-93,0 1-1,31-2 1,-74-8-1294,8 6 1106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16700,'0'1'76,"1"-1"1,0 0 0,0 1 0,0-1 0,-1 1 0,1-1-1,0 1 1,0 0 0,-1-1 0,1 1 0,-1 0 0,1-1 0,0 1-1,-1 0 1,1 0 0,-1-1 0,0 1 0,1 0 0,-1 0-1,0 0 1,1 0 0,-1 0 0,0 0 0,0-1 0,0 1-1,0 1 1,2 33 561,-1-19-368,0 4-198,-1-13-52,1 0 1,-1 0 0,1 0-1,0 0 1,1 0 0,-1 0-1,1-1 1,1 1 0,4 8-1,-6-13-14,0-1-1,0 0 0,0 0 1,0-1-1,0 1 1,0 0-1,0 0 1,0-1-1,1 1 0,-1 0 1,0-1-1,1 1 1,-1-1-1,0 0 0,1 1 1,-1-1-1,1 0 1,-1 0-1,0 0 0,1 0 1,-1 0-1,1 0 1,-1 0-1,0 0 0,1-1 1,-1 1-1,0-1 1,1 1-1,-1-1 0,2 0 1,5-3 20,0 0 0,0-1 0,12-9 0,-14 9-12,62-48 123,-43 32-71,1 1-1,36-22 1,-60 41-62,0 0 0,0 0 0,0 0 0,0 0 0,0 1 0,0-1 0,0 0 0,0 1 0,0-1 0,0 1 0,0 0 0,0 0 0,3 0 0,-4 0 0,0 1 0,-1-1 0,1 1 0,0-1 0,-1 1 0,1-1 1,-1 1-1,1-1 0,0 1 0,-1 0 0,1-1 0,-1 1 0,0 0 0,1-1 0,-1 1 0,0 0 0,1 0 1,-1-1-1,0 1 0,0 0 0,0 0 0,1 0 0,-1-1 0,0 1 0,0 0 0,0 0 0,0 0 1,-1 0-1,1-1 0,0 1 0,0 0 0,0 0 0,-1 1 0,-6 32-157,-20 62 1,26-93 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16115,'0'0'84,"0"0"0,0-1 0,0 1 0,0 0 0,0 0 0,0-1 0,0 1-1,0 0 1,0-1 0,0 1 0,0 0 0,0-1 0,-1 1 0,1 0 0,0 0-1,0-1 1,0 1 0,0 0 0,0 0 0,-1-1 0,1 1 0,0 0-1,0 0 1,0-1 0,-1 1 0,1 0 0,0 0 0,0 0 0,-1-1 0,1 1-1,0 0 1,0 0 0,-1 0 0,1 0 0,-1 0 0,-16-2 1531,-19 6-480,15 1-1059,0 1 1,0 0-1,0 2 1,1 1-1,0 0 1,-34 23-1,42-24-77,1 0 0,0 1 0,0 0 0,1 1-1,1 0 1,-1 0 0,1 1 0,1 0 0,0 1 0,1 0-1,-11 24 1,16-31-5,0 1 0,1-1-1,-1 1 1,1-1 0,0 1-1,1 0 1,-1-1 0,1 1 0,1 0-1,-1-1 1,1 1 0,0 0 0,0-1-1,0 1 1,3 5 0,-2-6-1,0-1-1,0 0 1,1 0 0,-1 0 0,1 0-1,0 0 1,1 0 0,-1-1 0,0 0 0,1 0-1,0 0 1,0 0 0,0 0 0,0-1 0,0 1-1,0-1 1,1 0 0,4 1 0,5 1-84,0 0-1,0-1 1,0-1 0,0 0 0,0-1 0,0-1 0,0 0 0,0-1-1,0 0 1,0-1 0,0-1 0,0 0 0,0-1 0,-1-1-1,0 0 1,0 0 0,0-1 0,-1-1 0,20-14 0,-1-7-219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 12275,'50'-19'3600,"-29"12"335,-21 7-3890,-1 0 1,1 0-1,0 0 1,0 0-1,0 0 1,0 0-1,0 0 1,0-1 0,-1 1-1,1 0 1,0 0-1,0 0 1,0 0-1,0 0 1,0 0-1,0-1 1,0 1-1,0 0 1,0 0 0,0 0-1,0 0 1,0 0-1,0-1 1,0 1-1,0 0 1,0 0-1,0 0 1,0 0 0,0-1-1,0 1 1,0 0-1,0 0 1,0 0-1,0 0 1,0 0-1,0-1 1,0 1 0,0 0-1,0 0 1,0 0-1,1 0 1,-1 0-1,0 0 1,0 0-1,0-1 1,0 1-1,0 0 1,0 0 0,0 0-1,1 0 1,-1 0-1,0 0 1,0 0-1,0 0 1,0 0-1,0 0 1,1 0 0,-1 0-1,0 0 1,0 0-1,-13-4 624,-5 4-558,0 1 0,1 0-1,-1 2 1,0 0 0,1 1 0,0 0-1,0 2 1,0 0 0,0 1 0,-28 16 0,34-16-120,0 0 0,0 1 0,1 1 1,0-1-1,0 2 0,-13 16 0,17-18 14,1-1 1,1 1-1,-1-1 0,1 1 0,1 1 0,0-1 0,0 0 0,0 1 0,1-1 0,-2 15 1,3-18-7,1 1 0,0-1 0,0 0 0,0 1 1,1-1-1,0 1 0,0-1 0,0 0 1,0 0-1,1 0 0,0 0 0,0 0 0,0 0 1,1 0-1,4 5 0,-3-4-22,0-1-1,1 0 1,0-1-1,0 1 1,1-1-1,-1 0 1,1 0 0,0-1-1,0 1 1,12 4-1,-5-4-218,0 0-1,0-1 0,1 0 1,-1-1-1,1-1 0,-1 0 1,1 0-1,-1-2 0,1 0 1,-1 0-1,23-6 1,-20 3-38,-1-2 1,1 0 0,21-12 0,1-7-425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19692,'0'2'1585,"3"1"-1249,0-2-144,1 1 232,2-2-440,0 1 184,-1 0-168,3 5-168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19156,'-5'19'1985,"2"-7"-1417,0-15-352,1-4 944,2-6-1024,-1-3-600,2-6 456,2 1-216,0-2-168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471 153 11058,'3'-8'471,"0"4"-327,-1-1-1,0 1 1,0-1-1,-1 0 1,1 0-1,-1 1 1,0-1-1,-1 0 1,1 0 0,-1 0-1,0 0 1,0 0-1,-1-5 1,1 6-67,-1 1 1,0 0-1,0-1 1,0 1-1,0 0 1,0 0-1,-1 0 1,1 0-1,-1 0 1,0 0-1,0 0 1,0 0-1,0 1 1,0-1 0,-1 1-1,1 0 1,-4-3-1,2 3-21,0-1-1,0 1 1,-1 0-1,1 1 1,0-1-1,-1 1 1,0 0-1,1 0 1,-1 0-1,0 0 1,-5 1-1,1 0-48,0 0 0,-1 1 0,1 1 0,0-1 0,1 1 0,-1 1 0,0 0 0,1 0-1,-1 0 1,1 1 0,0 1 0,-11 7 0,0 4-18,1 0-1,1 2 1,1 0-1,0 1 1,1 1 0,-13 22-1,2 5 8,-36 83 0,51-103 9,1 0 0,1 1 0,2 0 0,1 1 0,1 0 0,-2 36 0,6-50 0,2 0 1,-1 0 0,2 0-1,0 0 1,1 0 0,0 0 0,1 0-1,1-1 1,0 0 0,1 0 0,1 0-1,0-1 1,16 23 0,-19-31-3,0 1 0,1-1-1,-1 0 1,1 0 0,1-1 0,-1 0 0,0 1 0,1-2 0,0 1 0,0-1 0,0 0 0,12 4 0,-13-6 12,1 1 0,-1-2 1,1 1-1,0-1 0,0 1 1,-1-2-1,1 1 0,0-1 0,-1 1 1,1-2-1,-1 1 0,1-1 1,-1 1-1,1-1 0,9-6 0,18-13 207,-2-1 0,0-1-1,-1-2 1,27-29-1,-45 43-123,13-13 153,0-2-1,-1-1 0,-2 0 1,0-2-1,-2 0 1,16-34-1,-28 48-244,-2 0-1,0 0 0,0-1 1,-1 0-1,-1 0 1,-1 0-1,0 0 0,-1-1 1,-1 1-1,0-1 0,-2 1 1,0-1-1,0 0 0,-2 1 1,-4-18-1,4 21-99,-1 0 0,-1 0 1,0 0-1,-1 1 0,0-1 0,-1 1 0,0 1 0,-1 0 1,0 0-1,-17-17 0,-12-4-298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15067,'16'-8'1409,"7"-6"-1065,13-12-144,8-4 512,9-10-288,7-1-72,8-5-136,2 0-48,-4 3-160,-6 6-88,-7 9-232,-7 4-136,-12 7 2160,-5 0-1704,-20 5 96,-9 2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15443,'-9'4'174,"1"1"-1,-1-1 0,1 2 0,0-1 0,0 1 1,0 1-1,1-1 0,0 1 0,-6 8 0,-9 13-11,-21 36 0,22-32-75,0-2-80,1 1-1,2 0 0,1 1 0,-19 53 0,35-83-8,0 1 0,0 0 0,0 0 0,1 0 0,-1 0 0,1 0 0,0 0 0,0 0 0,0 0 0,0 0 0,0 0 0,0 0 0,1 0 0,0 0 0,-1 0 0,1 0 0,0-1 0,1 1 0,-1 0 0,0 0 0,1-1 0,-1 1 0,1-1 0,0 1 0,0-1 1,0 0-1,0 0 0,0 0 0,1 0 0,-1 0 0,0 0 0,1-1 0,0 1 0,-1-1 0,1 0 0,0 1 0,0-1 0,0 0 0,-1-1 0,7 2 0,4 0 30,0-1 1,-1-1-1,1 1 0,0-2 1,0 0-1,19-4 1,78-25-63,-74 19 45,14-5-23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15235,'1'-1'89,"-1"0"-1,0 0 0,0 0 0,0-1 1,-1 1-1,1 0 0,0 0 1,0 0-1,0 0 0,-1 0 1,1 0-1,-1 0 0,1 0 1,-1 0-1,1 1 0,-1-1 1,1 0-1,-1 0 0,0 0 0,1 0 1,-1 1-1,0-1 0,0 0 1,0 1-1,-1-2 0,0 1 23,0 1 1,0-1-1,0 1 0,0 0 0,-1-1 0,1 1 0,0 0 0,0 0 1,0 1-1,0-1 0,0 0 0,-3 2 0,-3 0 60,1 0 0,-1 1-1,1 1 1,0-1 0,-1 1-1,-6 5 1,7-3-155,-1 1 1,2-1-1,-1 1 1,1 0-1,0 0 1,0 1-1,1 0 0,0 0 1,-7 16-1,11-21-15,-1 1-1,1 0 1,0 0 0,0 0-1,0-1 1,0 1-1,0 0 1,1 0-1,0 0 1,0 0-1,0 1 1,0-1 0,1 0-1,0-1 1,0 1-1,0 0 1,0 0-1,0 0 1,1 0-1,-1-1 1,1 1-1,0-1 1,0 1 0,1-1-1,2 4 1,-1-4 11,-1 0 0,1 0-1,0-1 1,-1 1 0,1-1 0,0 0 0,1 0 0,-1 0 0,0-1 0,0 0 0,1 1 0,-1-1 0,1-1 0,-1 1 0,1-1 0,-1 0 0,1 0-1,-1 0 1,1 0 0,-1-1 0,1 0 0,7-2 0,-1 0 86,0-1-1,0 0 1,-1 0 0,1-1 0,-1-1-1,-1 0 1,1 0 0,9-8-1,-12 7 75,0 1 0,0-1 0,0-1 1,-1 1-1,0-1 0,-1 0 0,7-12 0,-10 17-111,-1 1 1,0-1 0,0 1-1,0-1 1,0 0-1,-1 1 1,1-1 0,-1 0-1,1 1 1,-1-1-1,0 0 1,0 0 0,0 1-1,-1-1 1,1 0-1,0 0 1,-1 1 0,0-1-1,0 0 1,0 1-1,0-1 1,0 1 0,0-1-1,-1 1 1,1 0-1,-1 0 1,1-1 0,-1 1-1,0 0 1,-4-3-1,-4-2-276,-1 0-1,1 1 0,-1 0 1,-1 1-1,1 0 0,-1 0 1,0 2-1,0-1 1,0 2-1,0-1 0,0 2 1,-23-1-1,31 2 38,3 0 130,0-1 0,0 1-1,0 0 1,0 0 0,0 0 0,0 0 0,0 0 0,0 1-1,0-1 1,0 0 0,0 0 0,0 1 0,0-1 0,0 0 0,0 1-1,0-1 1,0 1 0,0-1 0,1 1 0,-1 0 0,0-1 0,-1 2-1,-1 7-775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15491,'6'1'1561,"3"4"-1169,-9 11-176,-9 5 832,-1 8-736,0 4-64,3 2-32,0-2-144,4-1-136,0-2-48,3-7-168,0-3-120,-2-13-248,2-5-552,-4-14 880,-3-4-145,-4-6-103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15019,'-3'-6'1457,"6"4"-881,6-3-240,9 0 752,8-3-240,10 0-248,7 1-120,4-2-192,4 2-136,-4 0-448,-1 2-288,-6 0 488,-9 3-80,-8 4-112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14787,'3'0'1609,"11"-7"-857,5-1-312,8-4 1048,5 1-528,5 1-360,0 1-175,4 2-522,-3 1-327,-1 3 1145,-2-2-745,-4 3-48,0-1-24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15363,'-3'-3'1577,"-2"6"-1009,1 4-288,-2 4 1240,-1 4-728,-1 3-576,0 4-200,1 4-408,2-2-120,3-1-152,1-4-40,2-5-144,2-5 896,4-11-416,2-4-24,2-9 207</inkml:trace>
  <inkml:trace contextRef="#ctx0" brushRef="#br0" timeOffset="1">81 13 17724,'-6'-10'1560,"3"7"-1128,0 3-224,3 3 480,0 3-536,5 4 1481,0-2-1457,8 5-72,2 4 16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15243,'21'2'1385,"-15"1"-889,-6 2-200,-12 5 648,-5 3-160,-6 6-264,-1 1-136,-2 1-168,-1 2-24,1 0-88,3-1-8,6-5-160,0-3-144,4-7-448,0-4-152,3-7 616,-1-5-128,5-8-136</inkml:trace>
  <inkml:trace contextRef="#ctx0" brushRef="#br0" timeOffset="1">50 15 15091,'8'1'1208,"1"8"-847,2 2-153,6 5 504,2 0-192,7 5-256,5 1-120,1-2-248,1 0-160,-3-6-280,-3-2 424,-5-7-40,-1-2-96,-4-6-112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14987,'-5'20'520,"0"0"-1,1 1 1,2-1-1,0 1 1,1 0-1,2 34 1,0 5-127,-1-48-334,-1-4-30,1 0-1,0 0 1,0 1-1,1-1 1,0 0-1,0 0 1,4 11-1,-4-18-5,0 0 0,-1 0 0,1 0 0,0 0 0,0 0-1,0-1 1,0 1 0,0 0 0,0-1 0,0 1 0,0-1 0,0 1 0,0-1 0,0 1-1,0-1 1,0 0 0,0 1 0,0-1 0,0 0 0,1 0 0,-1 0 0,0 0-1,0 0 1,0 0 0,0 0 0,0 0 0,1-1 0,-1 1 0,0 0 0,0-1 0,2 0-1,41-18 536,-37 16-458,25-13 505,58-41 1,-74 46-623,-1-2 1,0 0 0,-1 0 0,0-2 0,14-19-1,-26 32-13,-1 1-1,1-1 1,-1 0-1,0 0 1,1 0-1,-1 0 1,0 0-1,0 0 0,-1 0 1,1 0-1,0 0 1,-1 0-1,1 0 1,-1 0-1,0-1 1,1 1-1,-1 0 1,0 0-1,0 0 1,-1-1-1,1 1 0,0 0 1,-1 0-1,1 0 1,-1 0-1,0-1 1,0 1-1,0 0 1,-1-2-1,-14-8-288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13923,'4'3'135,"0"0"0,1 0 0,0-1 0,0 0 1,-1 1-1,1-2 0,0 1 0,1 0 0,-1-1 0,0 0 0,0-1 0,7 1 1,11 0-597,34-3 0,-37 0 299,-5 1 67,2 1-338,0-1 1,0 0 0,-1-1 0,1-2-1,-1 1 1,1-2 0,19-7-1,-25 2 1836,-11 10-1356,0 0 0,0 0 0,0 0 1,0 0-1,0-1 0,0 1 0,-1 0 0,1 0 1,0 0-1,0 0 0,0-1 0,0 1 0,0 0 1,-1 0-1,1 0 0,0 0 0,0 0 0,0 0 1,-1-1-1,1 1 0,0 0 0,0 0 0,0 0 0,-1 0 1,1 0-1,0 0 0,0 0 0,0 0 0,-1 0 1,1 0-1,0 0 0,0 0 0,0 0 0,-1 0 1,1 0-1,-2 1 74,0-1 0,-1 0 0,1 0 0,0 1 0,0-1 0,0 1 0,0 0 0,0 0-1,0-1 1,0 1 0,-4 3 0,5-3-100,-1 0-1,1 0 1,0 1 0,-1-1-1,1 0 1,0 1-1,0-1 1,0 1-1,0-1 1,0 1-1,1-1 1,-1 1 0,0 0-1,1-1 1,-1 1-1,1 0 1,-1-1-1,1 1 1,0 0-1,0 0 1,0 0 0,0-1-1,0 1 1,0 0-1,1 3 1,0-4 23,0 0 1,-1 1-1,1-1 0,0 0 1,0 0-1,0 0 0,0 0 1,0 0-1,0 0 0,1 0 1,-1 0-1,0 0 0,0 0 1,1-1-1,-1 1 0,0 0 1,1-1-1,-1 1 1,1-1-1,-1 1 0,1-1 1,-1 0-1,1 0 0,-1 0 1,1 0-1,-1 0 0,1 0 1,-1 0-1,1 0 0,-1-1 1,2 1-1,2-1 91,1-1 0,-1 1 1,0-1-1,0 1 0,0-1 0,0-1 0,0 1 1,-1-1-1,1 0 0,-1 0 0,0 0 0,0-1 1,0 1-1,0-1 0,0 0 0,-1 0 0,1 0 1,-1-1-1,0 1 0,-1-1 0,1 0 0,-1 0 1,3-7-1,-5 11-171,0 0 1,0 0 0,0 0 0,0 0-1,0 0 1,0 0 0,0 0-1,-1 1 1,1-1 0,0 0 0,0 0-1,-1 0 1,1 0 0,-1 0-1,1 1 1,0-1 0,-1 0 0,0 0-1,1 1 1,-1-1 0,1 0-1,-1 1 1,0-1 0,0 0 0,1 1-1,-1-1 1,0 1 0,0-1-1,1 1 1,-1 0 0,0-1 0,0 1-1,0 0 1,0 0 0,0-1-1,0 1 1,0 0 0,0 0 0,1 0-1,-1 0 1,0 0 0,0 0-1,0 1 1,0-1 0,0 0 0,0 0-1,-1 1 1,2-1 21,0 0 1,0 0-1,0 0 0,1 0 0,-1 0 0,0 0 1,0 0-1,0 1 0,0-1 0,0 0 0,0 0 1,0 0-1,0 0 0,0 0 0,0 0 0,0 0 1,0 0-1,0 0 0,0 0 0,0 1 1,0-1-1,0 0 0,1 0 0,-1 0 0,0 0 1,0 0-1,0 0 0,0 0 0,0 0 0,0 1 1,-1-1-1,1 0 0,0 0 0,0 0 0,0 0 1,0 0-1,0 0 0,0 0 0,0 0 1,0 0-1,0 1 0,0-1 0,0 0 0,0 0 1,0 0-1,0 0 0,0 0 0,0 0 0,0 0 1,-1 0-1,1 0 0,0 0 0,0 0 0,0 0 1,0 0-1,12 4-518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15403,'-8'1'195,"-1"0"1,1 1-1,0-1 0,0 2 0,0-1 1,0 1-1,0 0 0,1 1 0,0 0 0,-1 0 1,1 1-1,1-1 0,-1 2 0,1-1 0,-7 7 1,12-11-169,1-1 1,-1 1 0,0 0 0,0 0 0,1 0 0,-1 0 0,1 0 0,-1 0-1,1 0 1,-1 0 0,1 0 0,-1 0 0,1 0 0,0 0 0,0 0-1,-1 0 1,1 1 0,0-1 0,0 0 0,0 0 0,0 0 0,0 0 0,1 2-1,0-1-13,0-1 1,0 0-1,-1 0 0,1 0 0,0 0 0,0 0 0,1 0 0,-1 0 0,0-1 0,0 1 0,0 0 1,1-1-1,-1 1 0,0 0 0,0-1 0,3 1 0,7 1-13,0 0-1,1 0 1,19 0-1,-23-2 31,27 1-9,-22-2-17,-1 1-1,1 1 0,-1 0 0,0 0 0,0 2 0,13 3 0,-25-6-5,0 0 0,1 0 0,-1 0 0,0 0 0,0 0 0,1 0 0,-1 0 0,0 0 0,0 0 0,1 1 0,-1-1 0,0 0 0,0 0 0,1 0 0,-1 0 0,0 1 0,0-1 0,0 0 0,1 0 0,-1 0 0,0 1 0,0-1 0,0 0 0,0 0 0,0 1 0,1-1 0,-1 0 0,0 0 0,0 1 0,0-1 0,0 0 0,0 1 0,0-1 0,0 0 0,0 0 0,0 1 0,0-1 0,0 0 0,0 0 0,0 1 0,-11 9-28,-20 6-6,31-16 34,-1 0 1,-20 11-48,-2-2 1,1-1-1,-1 0 0,-41 7 1,64-15 74,0 0 1,-1 0-1,1 0 1,0 0-1,0 0 1,-1 1-1,1-1 1,0 0-1,0 0 1,-1 0-1,1 0 1,0 0-1,-1 0 1,1 0-1,0 0 1,-1 0-1,1 0 1,0 0-1,0 0 1,-1 0-1,1 0 1,0 0-1,-1-1 1,1 1-1,0 0 1,0 0 0,-1 0-1,1 0 1,0 0-1,0-1 1,-1 1-1,1 0 1,0 0-1,0 0 1,0-1-1,-1 1 1,1 0-1,0 0 1,0-1-1,0 1 1,0 0-1,0 0 1,0-1-1,-1 1 1,1 0-1,0-1 1,0 1-1,9-13 236,6-1-9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15275,'-4'17'1056,"-13"30"-1,2-2-389,13-38-592,-16 47 223,3 1 0,3 1 0,-8 75-1,20-130-294,0 1-1,0-1 0,0 1 0,0-1 1,0 1-1,0-1 0,0 1 0,0-1 0,0 1 1,1-1-1,-1 1 0,1-1 0,-1 1 0,1-1 1,0 1-1,0-1 0,-1 0 0,1 1 1,0-1-1,2 2 0,-2-3 1,0 0 0,0 1-1,0-1 1,1 0 0,-1 0 0,0 0 0,0 0 0,1 0-1,-1 0 1,0 0 0,1 0 0,-1 0 0,0 0 0,0-1-1,0 1 1,1-1 0,-1 1 0,0-1 0,0 1-1,0-1 1,0 1 0,0-1 0,0 0 0,0 0 0,0 0-1,1-1 1,13-11-3,0-2 0,-1 1 0,-1-2 0,0 0-1,-1 0 1,16-30 0,-22 35-20,-5 10-4,-2 4 21,0-1 0,0 1 0,1 0 0,0-1 0,-1 1 0,1 0 0,1 5-1,0-4 4,0 0-1,0 0 1,1 0-1,-1 0 1,1-1-1,0 1 1,0-1-1,0 1 0,1-1 1,-1 0-1,1 0 1,0 0-1,0 0 1,0 0-1,0-1 1,0 1-1,1-1 0,-1 0 1,1 0-1,0 0 1,-1 0-1,8 1 1,3 2 2,1-1 0,0 0 0,0-1 0,27 2 0,-10-4 110,0-1 1,0-1-1,0-1 1,43-10-1,-63 8 454,-29 7-98,12-1-400,0-1 0,0 1 0,0 1 0,0-1 0,0 1-1,1-1 1,-1 1 0,1 1 0,-8 6 0,12-10-66,0 1 1,0-1 0,0 0 0,0 0-1,0 1 1,0-1 0,0 0-1,0 0 1,0 1 0,0-1 0,0 0-1,0 0 1,0 1 0,0-1 0,0 0-1,0 0 1,1 1 0,-1-1 0,0 0-1,0 0 1,0 0 0,0 1-1,0-1 1,1 0 0,-1 0 0,0 0-1,0 1 1,0-1 0,1 0 0,-1 0-1,0 0 1,0 0 0,0 0 0,1 0-1,-1 1 1,0-1 0,1 0-1,10 3 30,5-1-21,0 0 0,0-1 0,0-1 0,28-4 0,65-16-423,-28 5-410,-81 15 808,0 0-1,0 0 1,0 0-1,0 0 1,0 0-1,0 0 1,0 0 0,0 0-1,0 0 1,0 0-1,0 1 1,0-1-1,0 0 1,0 0 0,0 0-1,0 0 1,0 0-1,0 0 1,0 0-1,0 0 1,0 0 0,0 0-1,0 0 1,0 1-1,0-1 1,0 0-1,0 0 1,0 0-1,0 0 1,0 0 0,0 0-1,0 0 1,0 0-1,0 0 1,1 0-1,-1 0 1,0 0 0,0 0-1,0 0 1,0 0-1,0 0 1,0 1-1,0-1 1,0 0 0,0 0-1,0 0 1,-12 9-330,-5 4 99,13-7 159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12683,'3'-4'245,"-1"0"0,-1-1-1,1 1 1,0-1 0,-1 0 0,1-5 0,-2 9-215,0 0 0,0 0 0,0-1-1,0 1 1,0 0 0,-1 0 0,1 0-1,0 0 1,-1-1 0,1 1 0,0 0 0,-1 0-1,0 0 1,1 0 0,-1 0 0,0 0 0,1 0-1,-1 0 1,0 1 0,0-1 0,0 0 0,1 0-1,-1 0 1,0 1 0,0-1 0,0 1-1,0-1 1,-1 1 0,1-1 0,-1 0 0,-3 0 97,0 0 0,-1 0 1,1 0-1,0 0 0,0 1 0,-1 0 1,1 0-1,0 0 0,0 1 1,-1-1-1,1 1 0,0 1 1,0-1-1,0 1 0,-8 3 1,-1 2-90,1 0 0,0 1 0,0 0 0,-15 13 0,6-1-64,0 1 0,1 1 0,2 1 0,0 0 0,2 2 0,0 0 1,2 1-1,1 0 0,1 1 0,1 1 0,1 0 0,2 1 0,0 0 0,3 0 0,0 1 1,-2 33-1,8-55 26,0 1 1,0-1 0,1 1 0,0-1 0,0 1 0,1-1-1,0 1 1,0-1 0,7 14 0,-6-17 21,-1-1 1,1 0 0,-1 0-1,1-1 1,1 1-1,-1-1 1,0 1 0,1-1-1,0 0 1,-1 0-1,1-1 1,0 1 0,1-1-1,-1 0 1,0 0-1,1 0 1,-1-1 0,1 1-1,5 0 1,4 0 72,0-1 0,0 0 0,0-1 0,-1 0 0,1-1 1,0-1-1,0 0 0,0-1 0,-1 0 0,1-2 0,-1 1 0,17-9 0,-14 5 56,0-1-1,0 0 1,0-1-1,-1-1 1,-1 0-1,0-1 1,0-1-1,22-27 1,-32 35-154,0-1 0,0 1 0,-1-1 1,0 0-1,0 0 0,0 0 0,-1 0 0,0-1 0,0 1 0,-1-1 1,1 1-1,-1-1 0,-1 1 0,1-1 0,-1 0 0,0 1 0,-3-14 1,0 10-223,0-1 0,0 1 0,-1 0 0,-1 0 0,0 0 1,0 1-1,-1 0 0,0 0 0,-1 0 0,-8-9 0,3 5-27,-1 1 0,0 0-1,-1 0 1,-16-10 0,-11-3-606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12875,'7'-2'408,"14"-8"1502,-21 9-1847,0 1 0,1-1 1,-1 0-1,0 1 0,0-1 0,1 1 1,-1-1-1,0 0 0,0 1 1,0-1-1,0 0 0,0 1 0,0-1 1,0 1-1,0-1 0,0 0 0,0 1 1,0-1-1,0 0 0,-1 1 0,1-1 1,0 1-1,0-1 0,-1 0 1,1 1-1,0-1 0,-1 1 0,1-1 1,0 1-1,-1-1 0,1 1 0,-1-1 1,1 1-1,-1 0 0,0-1 0,-2-2 152,0-1-1,0 1 0,-1 0 1,1 1-1,-1-1 1,1 0-1,-1 1 0,0 0 1,0 0-1,0 0 0,0 1 1,-8-3-1,9 4-165,0-1-1,1 1 1,-1 0 0,0 0-1,1 0 1,-1 0-1,0 1 1,1-1 0,-1 1-1,0-1 1,1 1-1,-1 0 1,1 0 0,-1 0-1,1 0 1,0 0 0,-1 1-1,1-1 1,0 1-1,0 0 1,0-1 0,-3 5-1,-6 7-50,1 0 0,1 0 0,0 2 0,0-1 0,2 1 0,-13 31 0,17-38-3,1 1 0,-1-1 1,1 1-1,1 0 0,0 0 0,0 0 0,0-1 0,1 1 0,1 0 0,-1 0 0,2 0 0,-1 0 0,1-1 0,5 15 0,-5-19 1,-1 0-1,1 0 0,0 0 1,0-1-1,1 1 0,-1-1 1,1 0-1,0 0 0,0 0 1,0 0-1,0 0 1,0 0-1,0-1 0,1 1 1,0-1-1,7 3 0,-6-3 4,-1-1-1,1 0 0,0-1 0,0 1 1,0-1-1,0 0 0,0 0 1,-1 0-1,1 0 0,0-1 0,0 0 1,8-3-1,0-1 54,1-1-1,0 0 1,-1-1-1,-1-1 1,1 0-1,-1 0 1,0-2-1,15-15 1,-16 14 95,-1 0 0,-1-1 0,0-1 0,0 1 0,8-19 0,-13 23-19,0 0 1,-1 0-1,0-1 0,0 1 1,-1-1-1,0 0 0,-1 0 1,0 0-1,0 0 0,-1-12 1,0 18-144,-1 0 1,1-1-1,-1 1 0,0 0 1,0 0-1,0 0 1,0 0-1,0 0 0,-1 0 1,0 0-1,1 1 0,-1-1 1,0 0-1,0 1 1,0-1-1,-1 1 0,1 0 1,-1 0-1,1 0 1,-1 0-1,1 0 0,-1 1 1,0-1-1,0 1 1,-5-2-1,3 1-147,0 1 1,1 0-1,-1 0 0,0 1 0,0 0 1,1-1-1,-1 2 0,0-1 1,0 0-1,0 1 0,1 0 1,-1 0-1,0 1 0,1-1 1,-1 1-1,-7 4 0,-1 3-481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11739,'33'84'2149,"56"105"1,60 70-1323,-128-220-859,-14-25 2,0 0-1,15 20 0,-22-34 32,0 1 0,0-1 1,0 0-1,0 0 0,1 0 0,-1 1 0,0-1 0,0 0 1,0 0-1,0 0 0,0 0 0,1 1 0,-1-1 1,0 0-1,0 0 0,0 0 0,1 0 0,-1 0 1,0 0-1,0 0 0,0 1 0,1-1 0,-1 0 1,0 0-1,0 0 0,0 0 0,1 0 0,-1 0 1,0 0-1,0 0 0,1 0 0,-1 0 0,0 0 1,0 0-1,0 0 0,1 0 0,-1 0 0,0-1 1,0 1-1,0 0 0,1 0 0,-1 0 0,0 0 1,0 0-1,0 0 0,1-1 0,-1 1 0,0 0 1,0 0-1,0 0 0,0 0 0,0-1 0,1 1 1,-1 0-1,0 0 0,0 0 0,0-1 0,0 1 1,3-17-18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12795,'-1'1'52,"0"-1"0,0 0 0,0 1 0,0-1 0,0 1 0,0 0 0,1-1 0,-1 1 0,0-1 0,0 1 0,0 0 0,1 0 0,-1 0 0,1-1 0,-1 1 0,0 0 0,1 0 0,0 0 0,-1 0 0,1 0 0,-1 0 0,1 0 0,0 0 0,0 0 0,0 0 0,0 0 0,-1 0 0,1 0 0,1 0 0,-1 0 0,0 0 0,0 0 0,0 0 0,0 0 0,1 0 0,-1 0 0,0 0 0,2 2 0,-2-2 19,1 0 0,-1 1 0,1-1 0,0 0 0,0 1 0,0-1 0,0 0 0,0 0 0,0 0 0,0 0 0,0 0 0,0 0 0,1 0 0,-1 0 0,0 0 0,1 0 0,-1-1 0,0 1 0,1-1 0,-1 1 0,1-1 0,-1 1 0,1-1 0,-1 0 0,4 0 0,-3 0 15,0-1 0,-1 1 0,1-1 0,0 0 0,-1 0 0,1 0 0,0 0-1,-1 0 1,1 0 0,-1 0 0,1-1 0,-1 1 0,0-1 0,2-1 0,18-26 474,-17 21-394,13-21 68,-2 0 1,-1-1-1,-1-1 1,11-42-1,-7 21-202,-17 52-32,0-1-1,0 1 1,0-1-1,1 1 0,-1-1 1,0 1-1,0-1 1,0 1-1,1-1 1,-1 1-1,0 0 0,0-1 1,1 1-1,-1-1 1,0 1-1,1 0 1,-1-1-1,1 1 1,-1-1-1,1 1 0,-1 0 1,0 0-1,1-1 1,-1 1-1,1 0 1,-1 0-1,1 0 0,-1 0 1,1-1-1,-1 1 1,1 0-1,-1 0 1,1 0-1,0 0 1,-1 0-1,1 0 0,-1 0 1,1 0-1,-1 1 1,1-1-1,-1 0 1,1 0-1,-1 0 0,1 0 1,-1 1-1,1-1 1,-1 0-1,0 1 1,2 0-1,21 22-31,-17-16 2,124 124-903,-90-95 792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15211,'-14'43'401,"1"1"-1,3 0 1,1 1-1,2 1 1,3-1-1,0 56 1,6-88-123,1-11 359,-2-4-572,-1 1 1,1-1 0,0 1-1,-1 0 1,1-1 0,-1 0-1,0 1 1,1-1 0,-1 1-1,0-1 1,0-1 0,21-417 1390,-20 408-1509,2 9-1,5 16-38,-1 1 64,-4-9 12,1 0-1,0 0 1,-1 0-1,2-1 1,-1 1 0,0-1-1,1 0 1,0 0-1,0-1 1,0 1 0,0-1-1,7 3 1,-9-5 12,0 0 0,0-1 0,1 1-1,-1-1 1,0 1 0,0-1 0,0 0 0,0 0 0,0 0 0,1-1 0,-1 1 0,0-1 0,0 1 0,0-1 0,0 0 0,0 0 0,0-1 0,0 1 0,-1-1 0,1 1 0,0-1 0,-1 0 0,1 0-1,4-4 1,-1-1 8,0 0 0,-1 0 0,0-1 0,0 0 0,5-9 0,8-14 36,-17 31-40,-1 0 0,0 0 0,0 0 0,0 0 0,0 0 0,0-1 0,0 1 0,0 0 0,0 0 0,0 0-1,0 0 1,0 0 0,0 0 0,0 0 0,0 0 0,0 0 0,0 0 0,0 0 0,0-1 0,1 1-1,-1 0 1,0 0 0,0 0 0,0 0 0,0 0 0,0 0 0,0 0 0,0 0 0,0 0 0,1 0 0,-1 0-1,0 0 1,0 0 0,0 0 0,0 0 0,0 0 0,0 0 0,0 0 0,0 0 0,1 0 0,-1 0 0,0 0-1,0 0 1,0 0 0,0 0 0,0 0 0,0 0 0,0 1 0,0-1 0,0 0 0,0 0 0,1 0 0,-1 0-1,0 0 1,0 0 0,0 0 0,0 0 0,0 0 0,0 0 0,0 0 0,0 1 0,0-1 0,2 11-7,-3 12-3,-6 52-45,1-31-176,2 1 0,4 88 0,1-127-48,0 0 0,0 0 0,0 0 0,1 0-1,4 10 1,-6-15 211,1 0 0,-1 0 0,1 0 0,-1 0 0,1 0 0,0 0 0,0 0 0,-1 0 0,1 0 0,0 0 0,0 0 0,0-1 0,0 1 0,0 0 0,0 0 0,0-1 0,0 1 0,0-1 0,0 1 0,0-1 0,1 1 0,-1-1 0,0 0 0,0 0 0,0 1 0,1-1 0,-1 0 0,0 0 0,0 0 0,1 0 0,-1-1 0,0 1 0,0 0 0,2-1 0,14-8-792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135 158 13419,'-13'1'3849,"-19"5"-2238,25-2-1513,0-1 1,1 2 0,0-1-1,0 1 1,0 0 0,1 0-1,-1 0 1,-7 11 0,10-12-77,0 0 0,0 0 0,1 0 0,-1 1 0,1-1 0,0 1 0,0 0 1,0-1-1,1 1 0,-1 0 0,1 0 0,0 0 0,0 10 0,2-13-13,-1 0 0,1 0-1,-1 0 1,1 0 0,0 0-1,0 0 1,0-1 0,0 1-1,0 0 1,0 0 0,1-1-1,-1 1 1,0-1 0,1 1-1,-1-1 1,1 0 0,0 1-1,-1-1 1,1 0 0,0 0 0,0 0-1,0 0 1,0-1 0,0 1-1,0 0 1,0-1 0,0 1-1,0-1 1,2 0 0,7 2 22,1-1 1,-1 0 0,0-1-1,13-2 1,1 0-10,0-2 0,35-9 0,-49 10-37,0 0 0,0-1 0,0-1 0,-1 1 0,0-2 0,0 0 1,14-10-1,-23 16 9,0-1 0,0 1 1,-1-1-1,1 0 1,0 1-1,0-1 0,-1 0 1,1 0-1,0 1 0,-1-1 1,1 0-1,-1 0 0,1 0 1,-1 0-1,1 0 1,-1 0-1,0 1 0,0-1 1,1 0-1,-1 0 0,0 0 1,0 0-1,0 0 0,0 0 1,0 0-1,0-2 1,-1 2-6,0 0 0,1 0 0,-1 0 0,0-1 1,0 1-1,0 0 0,0 0 0,0 0 0,0 1 1,0-1-1,-1 0 0,1 0 0,0 1 0,0-1 1,-3-1-1,-6-1-45,1 0 0,-1 1-1,-16-3 1,-10 6-99,32-1 51,19-2 53,-2-1 80,0 0 1,0 0 0,0-2 0,0 1-1,-1-2 1,1 0 0,-1 0 0,-1-1-1,1 0 1,-1-1 0,-1-1 0,0 1-1,0-2 1,0 1 0,-1-1 0,-1-1-1,1 0 1,11-21 0,9-21 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15395,'-9'14'308,"1"1"-1,1 0 0,0 1 1,1-1-1,1 1 0,-5 20 1,-11 101-352,18-113-57,-11 63-659,-5 60-1658,19-147 2410,0 1 0,0-1 0,0 0 0,0 0 0,0 1 0,0-1 0,0 0 0,0 0 0,0 1 0,0-1 0,0 0 0,0 0 0,0 1 0,0-1 0,0 0 0,0 0-1,0 1 1,0-1 0,0 0 0,0 0 0,0 1 0,1-1 0,-1 0 0,0 0 0,0 0 0,0 1 0,0-1 0,1 0 0,-1 0 0,0 0 0,0 1 0,0-1 0,1 0 0,-1 0 0,0 0 0,0 0-1,0 0 1,1 0 0,-1 0 0,0 1 0,0-1 0,1 0 0,-1 0 0,0 0 0,0 0 0,1 0 0,-1 0 0,0 0 0,0 0 0,1 0 0,-1 0 0,0-1 0,0 1 0,1 0 0,-1 0-1,0 0 1,0 0 0,1 0 0,-1 0 0,0 0 0,0-1 0,1 1 0,14-11-82,-14 9 77,128-122 81,-119 118 601,-8 12-150,-9 18 247,5-17-455,2-6-286,0 0-1,-1 0 1,1 0 0,0 0-1,0 0 1,0 0-1,0 0 1,0 0-1,0 0 1,0 0-1,0-1 1,0 1-1,0 0 1,0 0-1,1 0 1,-1 0 0,0 0-1,1 0 1,-1 0-1,1 0 1,-1-1-1,1 1 1,-1 0-1,1 0 1,-1 0-1,1-1 1,0 1-1,0 0 1,-1-1-1,1 1 1,0-1 0,0 1-1,0-1 1,-1 1-1,1-1 1,0 0-1,0 1 1,0-1-1,0 0 1,0 0-1,0 0 1,0 1-1,0-1 1,0 0 0,0 0-1,0 0 1,0-1-1,0 1 1,1 0-1,6-1 6,-1-1-1,0 1 0,0-1 1,-1-1-1,11-3 0,0-3-16,0-1 0,0-1 0,-1 0 0,0-1 0,-1-1 0,-1 0 0,0-1 0,14-18 0,-10 10-17,-2 0 0,-1-2 0,-1 0 0,-1 0-1,12-31 1,-8 6 16,-16 45-7,0 0 0,-1 0-1,1 0 1,-1 0 0,1 0-1,-1 0 1,0 0 0,-1-1-1,-1-6 1,2 11-4,0-1 0,0 1 0,0 0 0,0 0 0,0-1 0,0 1 0,0 0 0,0 0 0,0-1 0,0 1 0,-1 0 0,1 0 0,0-1 0,0 1 0,0 0 0,0 0 0,-1 0 0,1-1-1,0 1 1,0 0 0,-1 0 0,1 0 0,0 0 0,0 0 0,0-1 0,-1 1 0,1 0 0,0 0 0,-1 0 0,1 0 0,0 0 0,0 0 0,-1 0 0,1 0 0,0 0 0,0 0 0,-1 0 0,1 0 0,0 0 0,-1 0 0,-11 10 37,-9 19 48,3 7 43,1 1 1,2 1-1,-17 67 1,25-82-63,2 1 0,0 0 0,-1 37 0,6-53-83,-1-1 0,2 0 0,-1 1 0,1-1 0,0 0 0,0 0 0,1 0 0,0 0 0,0 0 0,1 0 0,0 0 0,0 0 0,0-1 0,1 0 0,9 12 0,-12-17-36,0 0 1,0 1 0,0-1 0,0 0 0,1 0 0,-1 0 0,0 0 0,1 0 0,-1-1 0,1 1 0,-1 0 0,1 0-1,-1-1 1,1 1 0,-1-1 0,1 0 0,0 1 0,-1-1 0,1 0 0,-1 0 0,3 0 0,-3 0 24,-1 0 0,1-1 0,-1 1 0,0 0 0,1 0 0,-1 0 0,0-1-1,1 1 1,-1 0 0,0-1 0,1 1 0,-1 0 0,0-1 0,1 1 0,-1 0 0,0-1 0,0 1 0,0-1 0,1 1 0,-1 0 0,0-1 0,0 1 0,0-1 0,0 1 0,0 0 0,0-1 0,0 0 0,0-1-19,0 0 1,0 1-1,-1-1 1,1 0-1,-1 0 1,1 0-1,-1 1 0,0-1 1,1 0-1,-3-2 1,-9-15-41,-25-31 0,25 35 557,0-1-1,1 0 1,-13-25 0,23 39-394,0 1 1,1-1 0,-1 1-1,0 0 1,1-1-1,0 1 1,-1-1 0,1 0-1,0 1 1,0-1 0,0 1-1,0-1 1,0 1-1,1-4 1,-1 4-50,0 1-1,1-1 1,-1 0-1,1 1 1,-1-1-1,1 1 1,0-1-1,-1 1 1,1-1-1,-1 1 1,1-1-1,0 1 1,0-1-1,-1 1 1,1 0-1,0-1 1,0 1-1,-1 0 1,1 0-1,0 0 1,0 0-1,-1-1 1,1 1-1,0 0 1,0 0-1,0 1 1,-1-1-1,1 0 1,1 0 0,23 4-305,1 1 1,-1 0 0,24 10 0,-20-6 147,10 3-219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17372,'0'-1'94,"0"-1"-1,0 1 1,-1-1 0,1 1 0,-1 0 0,1-1 0,-1 1-1,1 0 1,-1-1 0,0 1 0,1 0 0,-1 0 0,0 0 0,0 0-1,0 0 1,0 0 0,0 0 0,0 0 0,0 0 0,-2-1-1,2 2-40,0 0 0,0-1 0,0 1-1,0 0 1,-1 0 0,1 0 0,0 0-1,0 0 1,0 1 0,0-1-1,0 0 1,0 0 0,0 1 0,-1-1-1,1 1 1,0-1 0,0 1 0,0-1-1,-1 2 1,-3 2 9,-1 1 1,1-1-1,1 1 1,-1 0-1,1 0 1,0 1-1,-4 6 0,1-2-64,1 1-1,0 0 0,1 0 0,0 0 0,1 0 0,0 1 0,1-1 0,0 1 0,-2 24 0,5-34-22,0 0-1,1 0 0,-1 0 1,0 0-1,1-1 0,-1 1 1,1 0-1,0 0 1,0 0-1,-1 0 0,1-1 1,0 1-1,1 0 1,-1-1-1,0 1 0,0-1 1,3 3-1,1-1-130,0 1 1,-1-1-1,2 0 0,7 3 1,-10-5 84,0 0 1,1 0-1,-1 1 1,0-1-1,0 1 1,-1-1 0,1 1-1,0 0 1,0 1-1,-1-1 1,1 0-1,-1 1 1,0-1-1,0 1 1,0 0 0,0-1-1,0 1 1,1 4-1,-2 0 34,0-1 1,0 1-1,-1-1 0,0 1 0,0 0 0,0-1 1,-1 1-1,0 0 0,0-1 0,-1 1 0,0-1 0,0 0 1,0 0-1,-5 8 0,-6 11 263,-30 45 0,41-68-204,-2 4 82,0 0 1,-1 0-1,0 0 1,-6 6-1,11-12-93,0 0-1,0 0 1,0 0 0,-1 1-1,1-1 1,0 0-1,0 0 1,0 0-1,-1 0 1,1 0-1,0 1 1,0-1-1,-1 0 1,1 0 0,0 0-1,0 0 1,-1 0-1,1 0 1,0 0-1,0 0 1,-1 0-1,1 0 1,0 0-1,0 0 1,-1 0 0,1 0-1,0 0 1,0 0-1,-1 0 1,1 0-1,0 0 1,0 0-1,-1-1 1,1 1-1,0 0 1,-1 0 0,0-11 202,5-12-50,9-11-254,2 1 1,1 0-1,1 1 0,43-57 1,-48 70-58,1 2 1,1-1 0,1 2-1,0 0 1,31-24 0,-46 39 145,0 1 0,0 0 0,1 0-1,-1 0 1,0-1 0,1 1 0,-1 0 0,0 0 0,0 0 0,1 0 0,-1-1 0,0 1 0,1 0 0,-1 0 0,0 0 0,1 0 0,-1 0 0,0 0 0,1 0 0,-1 0 0,0 0 0,1 0 0,-1 0 0,0 0 0,1 0 0,-1 0 0,0 1 0,1-1 0,-1 0 0,0 0 0,0 0 0,1 0 0,-1 1 0,0-1 0,0 0 0,1 0 0,-1 0 0,0 1 0,0-1 0,1 0 0,-1 0 0,0 1 0,0-1 0,0 0 0,0 1 0,1-1 0,-1 0 0,0 0 0,0 1 0,0 0 0,3 22 45,-2-9-54,-1-14 16,1 1 0,-1-1 0,0 1 1,0-1-1,0 0 0,0 1 0,0-1 0,1 0 0,-1 1 1,0-1-1,0 0 0,0 1 0,1-1 0,-1 0 0,0 0 1,1 1-1,-1-1 0,0 0 0,1 0 0,-1 1 1,0-1-1,1 0 0,-1 0 0,0 0 0,1 0 0,-1 0 1,0 1-1,1-1 0,-1 0 0,1 0 0,-1 0 0,0 0 1,1 0-1,-1 0 0,1 0 0,0-1 0,11-11 398,-9 8-226,0-1-1,0 1 1,-1-1-1,0 0 1,2-6 0,-2-20 488,-2 26-557,0-1 1,0 1-1,0 0 1,1 0-1,0 0 0,2-9 1,-3 13-120,1 1 1,-1-1-1,1 0 1,-1 1-1,1-1 1,-1 1 0,1-1-1,-1 1 1,1-1-1,-1 1 1,1 0-1,0-1 1,-1 1-1,1 0 1,-1-1-1,1 1 1,0 0-1,0 0 1,-1 0-1,1-1 1,0 1-1,-1 0 1,1 0-1,1 0 1,21 3-445,-14-1 160,9-1-268,0 0 1,0-1-1,0 0 1,33-7-1,-15-1-58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51 204 14355,'-4'3'133,"0"1"-1,0 0 1,0 0 0,0 0-1,0 0 1,1 1 0,0-1-1,0 1 1,0 0 0,1 0-1,-1 0 1,1 0 0,0 0-1,1 1 1,-1-1 0,1 1-1,0-1 1,1 1 0,-1-1-1,1 8 1,0-13-148,0 1 1,0 0-1,0-1 0,0 1 1,0-1-1,0 1 0,0 0 0,0-1 1,0 1-1,1-1 0,-1 1 1,0-1-1,0 1 0,1-1 1,-1 1-1,0-1 0,0 1 0,1-1 1,-1 1-1,1-1 0,-1 1 1,0-1-1,1 0 0,-1 1 1,1-1-1,-1 1 0,1-1 1,-1 0-1,1 0 0,-1 1 0,1-1 1,-1 0-1,1 0 0,0 0 1,-1 0-1,1 0 0,-1 1 1,1-1-1,-1 0 0,1 0 1,0 0-1,-1-1 0,1 1 0,-1 0 1,1 0-1,0 0 0,34-14-967,-19 7 425,-15 7 534,1 0 0,-1-1 0,0 1 0,0 0 0,1 0 0,-1 0 0,0 0 0,1 0 0,-1 0 0,0 0 0,1 0 0,-1 1 0,0-1 0,1 0 0,-1 1 0,0-1 0,0 1 0,0 0 0,1-1 0,-1 1 1,0 0-1,0 0 0,0-1 0,0 1 0,0 0 0,0 0 0,-1 0 0,1 0 0,0 0 0,0 1 0,-1-1 0,1 0 0,-1 0 0,1 0 0,-1 0 0,1 1 0,-1-1 0,0 0 0,1 1 0,-1-1 0,0 0 0,0 1 0,0 1 0,0 6 86,0 0 0,0 0 0,-1-1 0,0 1 0,-4 12 0,-13 38 1251,-48 103 0,52-130-790,29-51 235,29-82-485,59-199-1,-43 111 18,-57 177-244,-3 10-34,1-1 0,-1 1 0,1 0-1,-1 0 1,1 0 0,0 0 0,0 0-1,0 0 1,0 0 0,0 0-1,0 1 1,1-1 0,-1 0 0,1 0-1,-1 1 1,2-2 0,-2 3-6,-1 0 1,1 0-1,-1 0 1,1 0-1,-1 0 1,1 1-1,-1-1 1,1 0-1,-1 0 1,0 0-1,1 1 1,-1-1-1,1 0 1,-1 1-1,0-1 1,1 0-1,-1 1 0,0-1 1,1 0-1,-1 1 1,0-1-1,0 1 1,1-1-1,-1 0 1,0 1-1,0-1 1,0 1-1,0-1 1,0 1-1,0-1 1,1 1-1,-1-1 1,0 1-1,0 0 1,5 22 126,-5-20-110,8 80 157,1 1-320,-7-73 43,0-1 0,1 0 1,0 0-1,1-1 0,0 1 0,7 11 1,17 18-459,-22-32 459,0 1 0,0-1 0,-1 1 1,0 0-1,0 0 0,5 15 0,-10-22 106,0 0 0,0 0 0,1 0 0,-1-1 0,0 1 0,0 0 0,0 0 0,0 0 0,0-1 0,0 1 0,-1 0 0,1 0 0,0 0 0,0-1 0,0 1 0,-1 0 0,1 0 0,0-1 0,-1 1 0,1 0 0,-1-1 0,1 1 0,-1 0 0,1-1 0,-1 1 0,0 0 0,-1 0 26,0 1-1,0-1 0,0 0 0,0 0 0,-1 0 1,1 0-1,0 0 0,0-1 0,-3 1 1,-3 1 56,0-2 1,-1 1 0,1-1 0,-11-1-1,13 1-162,0-1-1,1-1 0,-1 1 1,1-1-1,0 0 0,-1 0 0,-5-4 1,9 5 32,0 0 0,1 0 0,-1 0 0,1 0 0,-1 0 0,1 0 1,0 0-1,-1-1 0,1 1 0,0-1 0,0 1 0,0-1 0,0 1 0,0-1 0,0 1 1,1-1-1,-1 0 0,0 0 0,1 1 0,-1-1 0,1 0 0,0 0 0,0 0 0,0 1 1,-1-1-1,2-3 0,6-12-367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90 151 14539,'12'-4'519,"-1"0"-1,1-1 1,-1-1-1,0 0 1,17-12-1,-25 16-443,0 0 0,-1 0-1,1 0 1,0 0-1,-1-1 1,0 0-1,1 1 1,-1-1 0,0 0-1,0 0 1,-1 0-1,1 0 1,-1 0-1,1 0 1,-1 0 0,0-1-1,0 1 1,0 0-1,-1-1 1,1 1 0,-1-1-1,0 1 1,0-1-1,-1-6 1,1 9-70,-1-1 0,1 1-1,0-1 1,-1 1 0,0 0 0,1-1 0,-1 1 0,0 0-1,1 0 1,-1 0 0,0 0 0,0-1 0,0 1 0,0 0-1,0 0 1,0 1 0,-1-1 0,1 0 0,0 0 0,0 1-1,-1-1 1,1 0 0,0 1 0,-1-1 0,1 1 0,0 0-1,-1-1 1,1 1 0,-1 0 0,1 0 0,-1 0 0,1 0-1,-1 0 1,1 0 0,0 0 0,-1 1 0,1-1 0,-3 1-1,-3 1 30,1 0 0,-1 1 0,0 0 1,1 0-1,-1 0 0,-8 6 0,5-1 52,-1 1 1,1 0-1,0 1 1,1 0-1,0 0 1,1 1 0,0 0-1,-10 18 1,15-23-40,0 1 1,0-1-1,1 0 1,0 1-1,0-1 1,1 1-1,0-1 1,-1 12-1,2-14-24,1 0 0,-1 0-1,1 0 1,-1 0 0,1 0 0,0 0 0,1 0-1,-1 0 1,1-1 0,-1 1 0,1 0-1,0-1 1,1 1 0,-1-1 0,4 4 0,-3-3-76,1-1 0,0 0 0,0 1 1,1-1-1,-1 0 0,1-1 1,-1 1-1,1-1 0,0 0 1,0 0-1,8 1 0,-1 0-85,-1-1 0,1-1 0,0 0 0,13-1 0,0-2-112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15947,'-1'2'71,"0"-1"0,0 1 0,0-1 0,0 1 0,0-1-1,0 1 1,1-1 0,-1 1 0,1 0 0,-1-1 0,1 1 0,0 0-1,-1-1 1,1 1 0,0 0 0,0 0 0,0-1 0,0 1-1,1 0 1,-1-1 0,0 1 0,1 0 0,-1 0 0,1-1 0,-1 1-1,1-1 1,0 1 0,0-1 0,0 1 0,1 1 0,-1-2-42,0 0 1,0 0 0,0 0 0,0 0 0,0 0 0,0 0-1,0-1 1,0 1 0,1 0 0,-1-1 0,0 1 0,0 0-1,1-1 1,-1 0 0,0 1 0,1-1 0,-1 0 0,1 0 0,-1 0-1,0 1 1,1-2 0,-1 1 0,0 0 0,1 0 0,-1 0-1,1-1 1,-1 1 0,0 0 0,0-1 0,1 1 0,-1-1-1,0 0 1,0 1 0,1-1 0,-1 0 0,0 0 0,1-1-1,1-1 131,0 1 1,-1 0-1,0-1 0,0 1 0,0-1 0,0 1 0,0-1 0,0 0 0,-1 0 0,1 0 0,-1 0 0,0 0 0,0-1 0,0 1 0,0 0 0,0 0 0,0-7 0,-1 10-144,0 0 1,0 0-1,0 0 0,0-1 0,0 1 1,0 0-1,0 0 0,0 0 0,0 0 1,0-1-1,0 1 0,-1 0 0,1 0 1,0 0-1,0 0 0,0-1 0,0 1 1,0 0-1,0 0 0,0 0 0,0 0 1,0 0-1,-1 0 0,1-1 1,0 1-1,0 0 0,0 0 0,0 0 1,0 0-1,-1 0 0,1 0 0,0 0 1,0 0-1,0 0 0,0 0 0,-1 0 1,1 0-1,0 0 0,0 0 0,0 0 1,-8 4 115,-5 10-355,-8 30-1348,11-21-811,18-38 1789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15099,'0'0'117,"1"1"0,-1-1 0,1 1 0,-1-1 0,0 1 0,1-1 0,-1 1 0,0 0 0,1-1 0,-1 1 0,0-1 0,0 1 0,0 0-1,0-1 1,0 1 0,0 0 0,0-1 0,0 1 0,0 0 0,0-1 0,0 1 0,0 0 0,0-1 0,0 1 0,-1 0 0,-1 27 991,2-23-1004,-11 104 845,10-94-941,1 0-1,1 1 1,0-1 0,1 0-1,4 16 1,-5-29-9,-1-1 0,0 0-1,1 1 1,-1-1 0,1 1 0,-1-1-1,1 0 1,0 1 0,-1-1 0,1 0-1,0 1 1,0-1 0,0 0 0,0 0-1,0 0 1,0 0 0,1 0 0,-1 0-1,2 1 1,-1-2 5,-1 0 0,0 1 0,0-1 0,1 0 0,-1 0 0,0 0 0,1 0-1,-1-1 1,0 1 0,0 0 0,1 0 0,-1-1 0,0 1 0,0-1 0,1 1 0,-1-1 0,0 1 0,1-2-1,7-4 44,-1-1 0,-1 1-1,1-2 1,10-12-1,-10 11-9,43-51 248,-27 31-79,0 1 1,2 2-1,35-29 1,-43 45-100,-18 10-101,0 0 0,1 0-1,-1 0 1,0 0 0,1 0-1,-1 0 1,1 0 0,-1 0-1,0 0 1,1 0 0,-1 0-1,0 0 1,1 0 0,-1 0 0,1 0-1,-1 0 1,0 0 0,1 0-1,-1 0 1,0 1 0,1-1-1,-1 0 1,0 0 0,1 0-1,-1 1 1,1 1 5,0 0-1,-1 0 1,1 0 0,-1 0 0,1 0-1,-1 0 1,0 0 0,0 0-1,0 0 1,0 1 0,0-1 0,-1 0-1,1 0 1,-1 2 0,-44 183 159,11-54-227,33-128-31,-1 1 1,2-1-1,-1 0 0,0 1 0,1 8 0,8-23-912,0-7 831,-1-3-157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18196,'7'-9'3068,"-12"25"-1454,-1 0-1299,-3 12-206,-1 1-37,1 0 0,2 1-1,-7 50 1,14-79-71,0 1 0,0 0 0,0-1 0,0 1 0,0-1 0,0 1 0,1-1 0,-1 1 0,0-1 0,1 1 0,-1-1 0,1 1 0,0-1 0,-1 1 0,1-1 0,1 2 0,-1-3 1,0 1-1,0 0 0,0-1 1,0 1-1,0-1 0,0 1 1,0-1-1,0 0 0,0 1 1,0-1-1,1 0 0,-1 0 1,0 0-1,0 0 0,0 0 1,0 0-1,0 0 0,1 0 1,-1 0-1,0 0 0,0-1 1,0 1-1,0 0 0,2-2 1,15-6 34,0-1 1,-1-1-1,0-1 1,0 0-1,19-19 1,-9 9 33,19-17 81,30-21 172,-75 58-315,-1 1 0,1-1 0,-1 1 0,1 0 1,-1-1-1,1 1 0,-1 0 0,1 0 0,-1-1 0,1 1 1,0 0-1,-1 0 0,1 0 0,-1 0 0,1-1 1,0 1-1,-1 0 0,1 0 0,-1 0 0,1 0 1,0 1-1,-1-1 0,1 0 0,-1 0 0,1 0 1,0 1-1,0-1-2,-1 1 0,1 0-1,-1-1 1,1 1 0,-1 0 0,1 0 0,-1 0 0,0-1 0,1 1 0,-1 0 0,0 0 0,0 0 0,0 0-1,0-1 1,0 1 0,0 2 0,-6 47 28,3-31 1,2-12 12,2 27-405,-1-34 351,0 1-1,0-1 1,0 1 0,0-1 0,0 1-1,0 0 1,1-1 0,-1 1 0,0-1-1,0 1 1,1-1 0,-1 0 0,0 1-1,1-1 1,-1 1 0,0-1 0,1 1-1,-1-1 1,1 0 0,-1 1 0,1-1 0,-1 0-1,1 0 1,-1 1 0,1-1 0,-1 0-1,1 0 1,-1 0 0,1 0 0,-1 1-1,1-1 1,-1 0 0,1 0 0,0 0-1,-1 0 1,1 0 0,-1 0 0,1 0-1,-1-1 1,1 1 0,-1 0 0,1 0 0,-1 0-1,1-1 1,-1 1 0,1 0 0,-1 0-1,1-1 1,0 0 0,11-6-108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14371,'-1'1'70,"0"-1"0,1 0 0,-1 1-1,0-1 1,1 1 0,-1-1 0,0 0 0,1 1-1,-1-1 1,1 1 0,-1 0 0,1-1 0,-1 1 0,1-1-1,-1 1 1,1 0 0,0-1 0,-1 1 0,1 0-1,0 0 1,-1-1 0,1 1 0,0 0 0,0 1 0,-5 19 187,5-20-157,-6 56 308,3 97 0,0 1-288,3-154-135,0 0-1,0 0 1,0 0-1,0 0 0,-1 0 1,1 0-1,0-1 0,0 1 1,-1 0-1,1 0 1,0 0-1,-1 0 0,1 0 1,-1 0-1,1 0 0,-2 0 1,2 0-9,-1-1-1,1 0 1,0 0-1,-1 0 1,1 0 0,-1 0-1,1 0 1,0 0 0,-1 0-1,1 0 1,-1 0 0,1 0-1,0 0 1,-1 0 0,1 0-1,-1 0 1,1 0 0,0 0-1,-1 0 1,1 0 0,0-1-1,-1 1 1,1 0 0,0 0-1,-1-1 1,0 1 0,-2-3-75,0-1 0,0 1 1,0 0-1,0-1 0,-5-7 0,-12-23-193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14387,'16'-5'452,"0"0"0,1 1 0,-1 1 0,1 1 0,-1 0 0,1 1 0,22 2 0,-28 0-348,-1 0 1,1 0-1,-1 1 0,0 0 0,0 1 1,0 0-1,0 1 0,0 0 1,-1 1-1,1 0 0,-1 0 1,15 12-1,-20-12-93,1 0 0,-1 0 0,0 0 0,-1 0 0,1 1 0,-1 0 0,0 0-1,-1 0 1,1 0 0,-1 0 0,0 0 0,-1 1 0,1-1 0,-1 1 0,-1-1 0,1 1 0,-1-1 0,0 1 0,-2 12 0,-1 0 55,-1 0 0,0 0 0,-1 0 1,-1-1-1,-13 27 0,12-30 65,-1 0 1,-1-1-1,0 0 0,-1-1 1,0 0-1,-1 0 0,0-1 1,-1-1-1,-20 15 0,26-21-73,-1 0 0,0-1 0,0 0 0,-1 0 0,1 0 0,-1-1 0,0 0 0,0-1 0,0 0 0,0 0 0,0-1 0,0 0 0,-1 0 0,1-1 0,0 0 0,0 0 0,-1-1 0,1 0 0,0-1 0,-13-3 0,17 4-112,1-1 1,0 1-1,0-1 0,1 0 0,-1 1 0,0-1 0,0-1 1,1 1-1,-3-3 0,4 4 25,1 1 1,-1-1-1,1 1 0,-1-1 1,1 0-1,-1 1 0,1-1 1,0 0-1,0 1 0,-1-1 1,1 0-1,0 1 0,0-1 1,0 0-1,0 0 0,0 1 1,-1-1-1,1 0 0,1 1 1,-1-1-1,0 0 1,0 0-1,0 1 0,0-1 1,0 0-1,1 1 0,-1-1 1,0 0-1,1 1 0,-1-1 1,0 0-1,1 1 0,-1-1 1,1 1-1,-1-1 0,1 1 1,-1-1-1,1 1 0,-1-1 1,1 1-1,0 0 0,-1-1 1,1 1-1,0 0 0,-1-1 1,1 1-1,1 0 0,18-9-312,10-1-98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13683,'0'-1'119,"1"0"0,-1 0 0,1 0 0,-1 0 0,1 0 0,0 0 1,-1 1-1,1-1 0,0 0 0,-1 0 0,1 0 0,0 1 0,0-1 0,0 1 0,0-1 0,-1 0 0,1 1 0,0-1 1,0 1-1,1-1 0,-1 2-25,-1 0-1,1-1 1,-1 1 0,0-1 0,1 1-1,-1 0 1,0-1 0,0 1 0,1 0-1,-1 0 1,0-1 0,0 1 0,0 0-1,0 0 1,0-1 0,0 1 0,0 0 0,0-1-1,0 1 1,0 1 0,-9 48 1129,-89 249-253,55-181-889,43-118-77,0 0 0,0 0 0,1 0 0,-1-1 0,0 1 0,0 0 0,0 0 0,0 0 0,1 0 0,-1 0 0,0 0 0,0 0 0,0 0 0,1 0 0,-1 0 0,0 0 0,0 0 0,1 0 0,-1 0 0,0 0 0,0 0 0,0 0 0,1 0 0,-1 0 0,0 0 0,0 0 0,0 0 0,1 0 0,-1 0 0,0 0 0,0 0 0,0 1 0,0-1 0,1 0 0,-1 0 0,0 0 0,0 0 0,0 0 0,0 1 0,0-1 0,1 0 0,-1 0 0,0 0 0,0 1 0,0-1 0,0 0 0,0 0 0,0 0 0,0 1 0,0-1 0,0 0 0,0 0 0,0 0 0,0 1 0,0-1 0,0 0 0,0 0 0,0 0 0,0 1 0,0-1 0,0 0 0,0 0 0,0 0 0,0 1 0,0-1 0,9-7 97,0-1-1,0 1 0,-1-2 1,0 1-1,7-11 1,5-4 75,99-99 666,9-12-533,-107 110-140,-13 12-210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11434,'5'25'1601,"5"-4"-929,5-2-312,3-1 1664,4 2-1455,-1-1-89,4-2-448,-1-5-240,1 2 200,-3-1-72,-1-4-48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16508,'-4'10'1408,"10"-7"-984,1 1-120,13 0 592,7-1-176,6 3-248,3 0-79,4-1-105,2 1-112,-4 3-328,-2-2-233,-9 3-503,-2 0 2241,-14 1-1409,-5 1-40,-9-2-48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15003,'3'5'1256,"13"-2"-783,4-3-145,7 0 392,3 0-144,5-1-328,1-1-320,-3-5 248,-6-6-88,-7-7-160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15683,'5'-3'2046,"213"-175"1140,-147 121-2915,-52 42-235,-13 9-22,1 1-1,0-1 1,0 1 0,0 0-1,1 1 1,14-7 0,-21 11-14,-1 0 1,0 0 0,0 0-1,0 0 1,0-1-1,0 1 1,1 0 0,-1 0-1,0 0 1,0 0-1,0 0 1,0 0-1,1 0 1,-1 0 0,0 0-1,0 0 1,0 0-1,0 0 1,0 0-1,1 1 1,-1-1 0,0 0-1,0 0 1,0 0-1,0 0 1,0 0 0,1 0-1,-1 0 1,0 0-1,0 0 1,0 1-1,0-1 1,0 0 0,0 0-1,0 0 1,0 0-1,1 0 1,-1 0 0,0 1-1,0-1 1,0 0-1,0 0 1,0 0-1,-1 11 12,-8 13-3,8-22-7,-6 14-13,-11 26-63,1 1 1,-21 87-1,38-129 19,0 0 1,-1 0-1,1 0 0,0 0 1,0 0-1,0 0 0,0 0 1,0 0-1,0 0 0,0 0 1,1 0-1,-1 0 0,0 1 1,0-2-1,1 1 0,0 1 1,-1-1 21,0-1 1,1 0-1,-1 1 1,0-1-1,1 0 1,-1 0 0,1 1-1,-1-1 1,1 0-1,-1 0 1,1 0 0,-1 0-1,0 1 1,1-1-1,-1 0 1,1 0 0,-1 0-1,1 0 1,-1 0-1,1 0 1,-1 0-1,1 0 1,-1-1 0,1 1-1,5-2-170,-1 0 0,1-1 0,-1 1 0,9-7 0,-2 2 112,22-12-513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14603,'-12'14'517,"1"1"1,0 0-1,0 1 1,2 0-1,-13 28 0,17-34-460,1 1 0,0 0 0,1 0-1,0 0 1,1 1 0,0-1 0,1 0 0,0 1-1,1-1 1,1 15 0,0-22 4,0-1-1,0 1 1,0 0-1,0-1 1,1 1 0,0-1-1,0 0 1,0 1-1,0-1 1,0 0 0,0 0-1,1 0 1,-1 0 0,1-1-1,0 1 1,0-1-1,0 1 1,0-1 0,1 0-1,-1-1 1,0 1 0,1 0-1,-1-1 1,1 0-1,0 0 1,-1 0 0,1 0-1,0 0 1,0-1-1,0 0 1,-1 0 0,1 0-1,0 0 1,0 0 0,0-1-1,0 0 1,-1 1-1,1-2 1,0 1 0,-1 0-1,1-1 1,-1 1 0,7-5-1,-10 6-21,1-1-1,0 1 1,-1 0 0,1-1-1,0 1 1,-1 0-1,1-1 1,-1 1 0,1-1-1,-1 1 1,1-1-1,-1 1 1,1-1 0,-1 0-1,1 1 1,-1-1-1,0 0 1,1 1 0,-1-1-1,0 0 1,0 1 0,1-1-1,-1 0 1,0 1-1,0-1 1,0 0 0,0 0-1,0 1 1,0-1-1,0 0 1,0 0 0,0 1-1,0-1 1,0 0-1,-1 1 1,1-1 0,0 0-1,0 1 1,-1-1-1,1 0 1,-1 1 0,1-1-1,0 0 1,-1 1 0,1-1-1,-1 1 1,1-1-1,-1 1 1,0-1 0,1 1-1,-1-1 1,1 1-1,-2-1 1,-1-1-44,0 0 0,0 1-1,0-1 1,-1 0 0,1 1 0,0 0-1,-1 0 1,0 0 0,-5-1 0,-20 5-1650,37-2 1210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17644,'9'6'5321,"-7"-6"-4785,4-2-416,1-2-1016,5-2 864,2 2-264,-1 1-112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13787,'-6'0'245,"1"1"1,-1 1-1,0-1 0,1 1 0,-1 0 1,1 0-1,0 0 0,-1 1 1,1 0-1,0 0 0,1 0 1,-1 0-1,0 1 0,1 0 0,0 0 1,-7 9-1,8-10-255,1 0 0,0 1 0,-1-1-1,2 1 1,-1-1 0,0 1 0,1 0 0,-1 0 0,1 0-1,0-1 1,-1 6 0,2-6 18,0-1-1,0 1 1,0 0-1,1-1 1,-1 1-1,1-1 1,-1 1-1,1-1 1,0 1 0,0-1-1,0 1 1,0-1-1,0 0 1,0 1-1,1-1 1,-1 0-1,1 0 1,2 3 0,-1-3 13,0 0 1,0 0-1,0 0 1,0 0-1,0 0 1,1 0-1,-1-1 1,1 0-1,-1 0 1,1 0-1,-1 0 1,1 0-1,0-1 1,-1 1-1,1-1 1,0 0 0,-1 0-1,1-1 1,0 1-1,-1-1 1,7-1-1,1-1 183,-1 0-1,1-1 1,-1 0-1,0 0 0,-1-1 1,12-8-1,-14 8 100,0 0 0,-1 0 0,0-1 1,0 0-1,0 0 0,-1 0 0,6-9 0,-10 13-234,0 1 1,0 0-1,-1 0 0,1-1 1,0 1-1,-1-1 1,1 1-1,0 0 0,-1-1 1,0 1-1,1-1 1,-1 0-1,0 1 0,0-1 1,0 1-1,0-1 1,0 1-1,0-1 1,0 1-1,0-1 0,-1 1 1,1-1-1,-1 1 1,1-1-1,-1 1 0,0-1 1,1 1-1,-1 0 1,0-1-1,0 1 0,0 0 1,0 0-1,0-1 1,0 1-1,0 0 0,0 0 1,-1 0-1,1 1 1,0-1-1,-1 0 0,1 0 1,-1 1-1,1-1 1,0 1-1,-3-1 0,-1-1-244,-1 0-1,1 1 1,-1 0-1,0 0 0,0 0 1,0 1-1,1-1 0,-1 2 1,0-1-1,0 1 1,0-1-1,-10 4 0,16-4 150,0 1 0,-1-1 0,1 0 0,0 0 0,0 0 0,0 0 0,-1 1 0,1-1 0,0 0 0,0 0 0,0 0 0,0 1 0,0-1 0,-1 0 0,1 0 0,0 0 0,0 1 0,0-1 0,0 0 0,0 0 0,0 1 0,0-1 0,0 0 0,0 0 0,0 1 0,0-1 0,0 0 0,0 0 0,0 1-1,0-1 1,6 4-540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17356,'0'0'176,"1"-1"1,-1 0 0,0 0-1,1 1 1,-1-1-1,1 0 1,-1 1 0,1-1-1,-1 1 1,1-1 0,-1 1-1,1-1 1,0 1-1,-1-1 1,1 1 0,0-1-1,0 1 1,-1 0 0,1-1-1,0 1 1,1 0-1,-1 0-91,-1 0-1,1 1 1,-1-1-1,1 0 1,-1 1-1,1-1 1,-1 1-1,0-1 1,1 0-1,-1 1 1,1-1-1,-1 1 1,0 0-1,0-1 1,1 1-1,-1-1 1,0 1-1,0-1 1,1 1-1,-1 0 1,0 0-1,4 50 477,-3-36-465,2 31-168,-2-28-266,0 0-1,1 0 0,0 0 0,8 22 0,-10-40 331,0 1 0,0-1-1,0 1 1,0-1 0,0 1-1,0-1 1,0 1 0,0-1-1,0 0 1,1 1-1,-1-1 1,0 1 0,0-1-1,0 1 1,1-1 0,-1 0-1,0 1 1,1-1 0,-1 0-1,0 1 1,1-1 0,-1 0-1,0 0 1,1 1 0,-1-1-1,1 0 1,-1 0 0,1 0-1,-1 1 1,0-1-1,1 0 1,-1 0 0,2 0-1,-2 0 7,1-1 1,-1 0-1,1 1 0,0-1 0,-1 0 0,1 0 0,-1 1 0,0-1 0,1 0 0,-1 0 0,1 1 0,-1-1 0,0 0 0,0 0 0,0 0 1,1 0-1,-1-1 0,1-11-170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 14371,'0'0'131,"0"-1"0,-1 1-1,1-1 1,0 1 0,0-1 0,0 1 0,-1 0-1,1-1 1,0 1 0,0-1 0,-1 1 0,1 0-1,0-1 1,-1 1 0,1 0 0,0-1 0,-1 1-1,1 0 1,-1-1 0,1 1 0,0 0-1,-1 0 1,1-1 0,-1 1 0,1 0 0,-1 0-1,1 0 1,-1 0 0,1 0 0,-1 0 0,1 0-1,-1 0 1,1 0 0,-1 0 0,1 0 0,-2 0-1,-26-1 859,24 1-641,-4 1-234,-1-1 0,1 1 0,0 1 1,0 0-1,-1 0 0,2 0 0,-16 7 0,19-7-119,0 1 0,-1-1 0,1 0-1,0 1 1,0 0 0,1 0 0,-1 0-1,1 1 1,-1-1 0,1 1 0,0-1 0,0 1-1,1 0 1,-5 9 0,6-12-14,0 1 0,1-1 0,-1 1 0,1 0 0,0-1 0,-1 1 0,1-1 0,0 1 0,0 0 0,0-1 0,0 1 0,0 0 0,0-1 0,1 1 0,-1-1 0,1 1 0,-1 0 0,1-1 0,-1 1 0,1-1 0,1 2 0,-1-1-15,1 0-1,0 0 0,0 0 0,0-1 1,0 1-1,0 0 0,0-1 1,0 0-1,0 1 0,1-1 1,-1 0-1,3 1 0,5 0-98,1 1-1,-1-1 1,0-1-1,0 0 1,17 0-1,-11-1 11,0-2 0,0 1-1,0-2 1,18-5-1,-30 7 162,1 0 0,-1 0 0,0-1-1,0 0 1,0 0 0,1 0-1,-2 0 1,1-1 0,0 1 0,0-1-1,-1 0 1,0 0 0,1-1-1,-1 1 1,0 0 0,-1-1-1,1 0 1,-1 0 0,3-5 0,-5 8-2,1 0 0,-1 0 1,1-1-1,-1 1 0,0 0 1,0-1-1,1 1 0,-1 0 1,0-1-1,0 1 0,0 0 1,-1-1-1,1 1 0,0 0 1,0-1-1,-1 1 1,1 0-1,-1 0 0,1-1 1,-1 1-1,1 0 0,-3-2 1,2 1-29,-1 0 0,0 0 0,0 1 0,0-1 1,-1 1-1,1-1 0,0 1 0,0 0 0,-1 0 1,1 0-1,-4-1 0,0 0 119,-1 1 0,0-1 0,-1 1 0,1 1 0,0-1-1,0 1 1,-14 2 0,4 4-91,2 2 30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15555,'-40'39'1313,"-7"7"-875,43-42-428,1 1 1,-1-1 0,1 1 0,1-1-1,-1 1 1,1 0 0,0 0 0,0 0-1,-2 9 1,3-13 1,1 0 0,0 1 0,-1-1 0,1 1 0,0-1 0,0 1 0,0-1 0,0 1 0,0-1 0,1 0-1,-1 1 1,0-1 0,1 1 0,-1-1 0,1 0 0,-1 1 0,1-1 0,0 0 0,-1 0 0,1 1 0,0-1 0,0 0 0,0 0 0,0 0 0,0 0 0,0 0 0,0 0 0,0 0 0,1-1 0,-1 1-1,0 0 1,0-1 0,1 1 0,-1 0 0,0-1 0,1 0 0,-1 1 0,1-1 0,-1 0 0,0 0 0,1 0 0,-1 0 0,3 0 0,6 0 139,0 0 0,0 0 0,0-2 0,18-3 1,-7 0 212,1-1 0,-1 0 0,0-2 1,-1 0-1,0-2 0,0 0 0,26-19 1,-44 28-314,0-1 0,-1 1 1,1 0-1,-1 0 0,1-1 1,-1 1-1,0-1 0,1 1 1,-1-1-1,0 1 0,0-1 1,0 0-1,0 0 0,-1 1 1,1-1-1,0 0 1,0-2-1,-2 3-29,1 0-1,0-1 1,-1 1-1,1 0 1,-1 0 0,1 1-1,-1-1 1,1 0 0,-1 0-1,0 0 1,1 0 0,-1 0-1,0 1 1,0-1 0,0 0-1,0 1 1,1-1 0,-1 0-1,0 1 1,0-1-1,0 1 1,0 0 0,0-1-1,-1 1 1,1 0 0,0-1-1,0 1 1,0 0 0,-2 0-1,-10-2-384,1 1-1,-1 1 1,0-1 0,1 2-1,-1 0 1,1 0-1,-1 1 1,1 1 0,0 0-1,-1 1 1,-18 8-1,18-5-541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20900,'0'2'1545,"2"1"-1169,-1-3-192,4-3-744,9-1 544,3-3-192,2-2-200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11018,'1'0'117,"-1"0"0,0 0 0,1 0 0,-1-1 0,0 1 0,1 0 0,-1-1 0,0 1 0,1 0-1,-1 0 1,0-1 0,0 1 0,0-1 0,1 1 0,-1 0 0,0-1 0,0 1 0,0 0 0,0-1-1,1 1 1,-1-1 0,0 1 0,0 0 0,0-1 0,0 1 0,0-1 0,0 1 0,0-1 0,0 1 0,0 0-1,-1-2 1,-10-10 2029,8 9-1924,-1 1-1,0 0 1,1 0-1,-1 0 1,0 1-1,-6-3 1,6 3-181,0 1 0,-1-1 0,1 1 0,0 0 0,0 0 0,0 0 0,-1 1 0,1-1 0,0 1 0,0 0 0,0 0 0,0 1 0,0-1 0,0 1 0,1 0 0,-1 0 0,0 0 0,1 0 0,-1 1 0,1-1 0,-4 4 0,3-1-45,0 0 1,1 0 0,-1 0 0,1 1-1,0-1 1,0 1 0,0-1 0,1 1-1,0 0 1,0 0 0,1 0 0,-1 0-1,0 13 1,2-14-6,-1 1 0,1 0-1,1-1 1,-1 1 0,1 0-1,0-1 1,0 1 0,0-1 0,1 1-1,3 7 1,-3-10 4,-1-1 0,1 1-1,0-1 1,-1 1 0,1-1 0,0 0 0,1 0 0,-1 0-1,0 0 1,1 0 0,-1-1 0,1 1 0,-1 0-1,1-1 1,0 0 0,0 0 0,-1 0 0,1 0 0,0 0-1,0-1 1,5 1 0,-1 0 50,1-1-1,0 0 1,0-1-1,-1 0 1,1 0-1,0 0 1,-1-1-1,1 0 1,-1-1-1,12-5 1,-14 6 79,0-1 0,0 0 0,0 0 0,0-1 0,0 1 0,0-1 0,-1 0 0,0 0 0,0-1 0,0 1 0,0-1 0,-1 0 0,0 0 0,5-8 0,-8 12-78,1-1 0,-1 1 1,1 0-1,-1 0 0,0-1 0,0 1 0,0 0 1,1-1-1,-1 1 0,0 0 0,0-1 0,-1 1 1,1 0-1,0-1 0,0 1 0,-1 0 0,1 0 1,-1-1-1,1 1 0,-1 0 0,1 0 0,-1 0 1,-1-2-1,0 1-52,0 0 0,0 0 0,0 0-1,0 0 1,-1 1 0,1-1 0,-1 1 0,1-1 0,-1 1 0,-3-1 0,-3-1-542,0 0 1,-1 1 0,1 0 0,-1 0-1,-15 0 1,16 4-70,4 6-110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12043,'0'-1'268,"0"-1"0,0 1 0,0-1 0,0 1 0,0-1 0,0 1 0,0 0 0,0-1 0,-1 1 0,1-1 0,-1 1 0,1 0 0,-1-1 0,1 1 0,-1 0 0,0 0 0,0-1 1,1 1-1,-1 0 0,-2-2 0,2 3-198,-1-1-1,1 1 1,-1 0 0,1 0 0,0 0 0,-1 0-1,1 0 1,0 0 0,-1 1 0,1-1 0,0 0-1,-1 1 1,1-1 0,0 1 0,-1-1 0,1 1 0,0 0-1,0-1 1,0 1 0,0 0 0,0 0 0,-2 1-1,-5 5-87,-1 0-1,1 0 1,1 1-1,-1-1 1,-10 17 0,15-19-16,-1 0 1,1 0 0,1 0 0,-1 0-1,1 0 1,0 1 0,0-1 0,0 1 0,1 0-1,0-1 1,0 1 0,0 7 0,1-11 22,0-1-1,0 0 1,0 1 0,0-1 0,1 0 0,-1 1 0,0-1 0,0 0 0,1 0 0,-1 1-1,1-1 1,-1 0 0,1 0 0,0 0 0,-1 0 0,1 1 0,0-1 0,0 0 0,0 0-1,0-1 1,0 1 0,0 0 0,0 0 0,1 1 0,0-2 3,0 1 0,0-1 0,0 1 1,0-1-1,0 0 0,0 0 0,1 0 0,-1 0 0,0 0 0,0 0 1,0 0-1,0-1 0,4 0 0,1-2 56,1 0-1,-1 0 1,0-1 0,0 1-1,0-1 1,-1-1-1,7-5 1,-3 1 227,0-1-1,-1-1 1,0 0 0,10-16-1,-16 23-143,-1 0-1,1 0 0,-1 0 1,0 0-1,0-1 0,-1 1 1,1-1-1,-1 1 0,0-1 1,0 1-1,-1-1 0,1 0 1,-1 1-1,0-1 0,-1 0 0,0-7 1,0 11-129,1 0 0,0-1 1,-1 1-1,1 0 0,-1 0 1,0 0-1,1 0 0,-1 0 1,0 1-1,0-1 0,0 0 1,1 0-1,-1 0 0,0 1 1,0-1-1,0 0 0,0 1 1,0-1-1,0 1 0,-1-1 1,1 1-1,0-1 0,0 1 1,0 0-1,0 0 0,0 0 1,-1-1-1,1 1 0,0 0 1,0 0-1,0 1 0,-1-1 1,1 0-1,0 0 0,0 1 1,0-1-1,0 0 0,0 1 1,0-1-1,-2 2 0,-1 0-219,-1 0 0,1 0 0,0 0 0,0 1-1,0-1 1,1 1 0,-1 0 0,1 0 0,-5 5-1,5-4-157,1-1 254,-1 0 1,0 1-1,1 0 0,-1 0 0,1 0 0,0 0 0,0 0 0,1 0 0,-2 6 0,2-2-275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15235,'-13'4'1645,"6"0"-1515,1 1 0,0-1 0,0 1 0,0 0 1,1 0-1,0 1 0,0 0 0,-6 8 0,8-10-139,1 0 0,-1 0 1,1 0-1,0 0 0,0 0 0,1 0 0,-1 0 0,1 1 0,0-1 0,0 1 0,0-1 0,1 1 0,0-1 0,0 1 0,0 5 0,0-8 2,1-1 0,-1 0 0,0 1 1,1-1-1,-1 1 0,1-1 0,0 1 0,-1-1 0,1 0 1,0 1-1,0-1 0,0 0 0,0 0 0,0 0 0,0 0 1,0 0-1,0 0 0,1 0 0,-1 0 0,0 0 1,2 0-1,0 0 0,0 0-1,0 0 1,0 0 0,0-1 0,0 1 0,0-1 0,0 0-1,0 0 1,0 0 0,4-1 0,3 0 41,1-2 0,-1 1 0,0-1 0,1-1 1,9-5-1,-3 1 205,0-1 1,-1-1 0,15-12-1,-25 18-81,-1-1 0,0 1 0,0-1-1,0 0 1,0 0 0,-1-1-1,0 1 1,0-1 0,0 0 0,-1 0-1,4-9 1,-7 14-118,0 0 1,1-1-1,-1 1 0,0 0 1,0 0-1,1 0 0,-1 0 0,0-1 1,0 1-1,-1 0 0,1 0 1,0 0-1,0 0 0,0 0 0,-1-1 1,1 1-1,-1 0 0,1 0 1,-1 0-1,1 0 0,-1 0 0,0 0 1,1 0-1,-2-1 0,0 0-4,-1 1-1,1-1 0,0 1 0,0-1 0,-1 1 1,1 0-1,-1 0 0,1 0 0,-1 0 1,-3 0-1,-6-1-227,0 1 0,0 0 0,-22 1 0,28 1 86,1-1 1,0 1-1,0 0 1,0 0-1,0 0 0,0 0 1,0 1-1,0 0 1,0 0-1,1 1 1,-6 3-1,-7 9-337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18508,'-3'-4'4049,"6"2"-3673,-1 2-224,1 0-392,3-1-296,-2-3-712,4 2 1039,3 2-159,2-1-160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14851,'-11'-1'431,"-1"2"-1,1 0 0,-1 0 1,1 1-1,0 1 0,0-1 1,-18 8-1,27-9-430,-1 0 0,0 1 0,1-1 0,-1 1 1,1-1-1,-1 1 0,1 0 0,0 0 0,0 0 0,0 0 0,0 0 0,0 1 0,0-1 0,1 0 0,-1 1 1,1 0-1,0-1 0,0 1 0,0 0 0,0-1 0,0 1 0,0 0 0,1 0 0,-1 0 0,1 0 0,0 0 1,0 0-1,0 0 0,0-1 0,0 1 0,1 0 0,-1 0 0,1 0 0,1 4 0,-1-4-29,0 0-1,0 0 1,1 0-1,-1 0 1,1 0-1,-1 0 0,1 0 1,0 0-1,0-1 1,0 1-1,0-1 1,1 0-1,-1 1 1,0-1-1,1 0 1,0 0-1,0-1 1,-1 1-1,1 0 0,4 1 1,-2-2 0,-1 0 0,1 0 0,0 0 1,-1-1-1,1 1 0,0-1 0,0 0 0,0-1 0,-1 1 1,1-1-1,0 0 0,8-3 0,-6 2 71,-1 0 0,1-1 0,-1 0-1,0-1 1,0 1 0,-1-1 0,1 0 0,-1-1-1,6-5 1,-8 7 76,0 0-1,0 0 0,0-1 0,-1 1 0,0-1 1,1 0-1,-1 0 0,-1 0 0,1 0 1,0 0-1,-1 0 0,0 0 0,0-1 1,0-6-1,-1 10-71,1 0 0,-1 0 0,-1 0 0,1-1 1,0 1-1,0 0 0,0 0 0,-1-1 0,1 1 0,0 0 1,-1 0-1,1 0 0,-1 0 0,0 0 0,1-1 0,-1 1 0,0 0 1,0 0-1,1 1 0,-1-1 0,0 0 0,-2-1 0,1 0 4,-1 1-1,1 0 0,-1 0 0,1 0 0,-1 0 1,1 1-1,-1-1 0,0 1 0,1-1 0,-4 1 0,-4 0-42,1 1 0,0-1 0,-1 2 0,1-1 0,-10 4 0,5-1-329,1 1 1,-15 8-1,25-12 226,-1 1-1,1 0 1,0 0 0,0 0 0,0 0-1,0 0 1,1 1 0,-1-1 0,1 1 0,-1 0-1,1 0 1,0 0 0,-4 6 0,4 5-351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16315,'-7'2'215,"1"-1"-1,0 1 0,-1 0 1,1 0-1,0 1 0,0 0 0,0 0 1,0 0-1,1 1 0,-1 0 1,1 0-1,0 0 0,0 1 0,0-1 1,-4 8-1,5-8-212,0 0 0,1 1 0,0-1 0,0 1 0,0 0 0,0 0 0,1 0 0,0 0 0,0 0 0,0 1 0,1-1 0,0 0 0,0 1 0,0 0 0,1-1 0,-1 1 0,1-1 0,1 8 0,1-10-42,-1 1 1,0 0 0,1-1-1,0 1 1,0-1 0,0 1 0,1-1-1,-1 0 1,1 0 0,-1 0 0,1 0-1,0 0 1,0-1 0,0 1-1,1-1 1,-1 0 0,1 0 0,-1 0-1,1-1 1,-1 1 0,5 0-1,-3 0 7,-1 0-1,1-1 0,-1 0 0,1 0 0,0 0 1,-1-1-1,1 0 0,0 0 0,-1 0 1,1 0-1,0-1 0,0 0 0,-1 1 0,1-2 1,-1 1-1,1-1 0,4-1 0,-3-2 65,0 1-1,-1 0 1,1-1-1,-1 0 1,0-1-1,0 1 1,-1-1-1,1 0 1,-1 0-1,4-8 1,-6 10 72,0 0 0,0 0 0,-1 0 0,1 0 1,-1 0-1,0 0 0,0-1 0,0 1 0,-1 0 0,1-1 0,-1 1 1,0-1-1,0 1 0,-1 0 0,1-1 0,-1 1 0,0 0 0,-2-5 0,3 8-65,-1 0-1,1 0 0,-1 0 0,1 0 0,-1 0 0,0 0 1,1 0-1,-1 0 0,0 0 0,1 0 0,-1 1 0,0-1 1,0 0-1,0 1 0,0-1 0,0 1 0,0-1 0,0 1 1,0-1-1,0 1 0,0-1 0,0 1 0,0 0 0,0 0 1,-2-1-1,0 2-43,1-1 1,-1 0 0,0 1-1,1 0 1,-1-1-1,0 1 1,1 0 0,-1 0-1,1 0 1,-3 3 0,-5 2-540,1 1 1,-1 0 0,-14 16 0,22-21 440,0 1 1,0-1-1,0 0 0,0 1 1,1-1-1,-1 1 1,1 0-1,-2 3 1,0 7-512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15571,'-18'11'441,"1"0"0,0 1 0,1 1 0,0 1 0,1 0-1,-26 31 1,36-39-452,0 1 0,1-1 0,-1 1 0,1 0 0,1 1 1,-6 13-1,9-20 11,-1 1 0,1-1 0,-1 1 0,1-1 1,0 1-1,0-1 0,-1 1 0,1-1 1,0 1-1,1-1 0,-1 1 0,0-1 1,0 1-1,1-1 0,-1 1 0,0-1 0,1 1 1,0-1-1,-1 0 0,1 1 0,0-1 1,0 0-1,0 1 0,-1-1 0,1 0 1,0 0-1,1 0 0,-1 0 0,0 0 0,0 0 1,0 0-1,1 0 0,-1-1 0,0 1 1,1 0-1,-1-1 0,1 1 0,-1-1 0,1 0 1,-1 1-1,1-1 0,-1 0 0,3 0 1,4 1 61,-1-1 0,1 0 1,0 0-1,0-1 0,-1 0 1,1 0-1,-1-1 0,1 0 1,-1 0-1,1-1 1,7-3-1,1-2 316,-1 0 1,-1-1-1,27-21 0,-39 29-307,0 0 0,0-1 0,0 0-1,0 1 1,0-1 0,-1 0 0,1 0-1,-1 0 1,0 0 0,1 0 0,-1 0-1,0 0 1,0-1 0,0 1 0,0 0-1,-1-1 1,1 1 0,0-5 0,-2 6-59,1-1 1,-1 0-1,1 1 1,-1-1-1,0 0 1,1 1-1,-1-1 1,0 1-1,0-1 1,0 1 0,-1 0-1,1-1 1,0 1-1,0 0 1,-1 0-1,1 0 1,-1 0-1,1 0 1,-1 0-1,1 0 1,-1 0-1,1 1 1,-1-1-1,0 0 1,1 1-1,-1 0 1,-2-1-1,-8-2-164,-1 0 0,1 1 0,-1 0-1,1 1 1,-23 1 0,-5 2-165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15283,'1'-1'1865,"14"1"-929,2 0-328,11-2 1648,4-2-999,8-2-473,0 0-144,5 1-440,-5-2-208,-7-1-752,-5 3 1496,-10 3-816,-4 2-72,-7 2-40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11354,'4'-2'397,"0"0"0,0-1-1,0 1 1,0-1 0,0 0-1,-1 0 1,4-4 0,12-9 430,-15 12-736,1 0 0,1 1 0,-1 0 0,0 0 0,1 0 0,0 1 0,-1 0 0,1 0 0,0 0 0,0 1 0,0-1 1,0 1-1,0 1 0,1-1 0,10 2 0,15-1-714,61-9 0,-62 4 347,1 2 0,32 2 0,-17 5 39,0 2 0,48 12 0,-79-14 216,0-1 1,0-1-1,0 0 1,1-1-1,-1-1 1,1-1-1,-1 0 0,0-1 1,0-1-1,0 0 1,0-1-1,0-1 1,23-11-1,-9 2 34,0 1 0,55-15 1,-70 25-32,0 0 1,0 1-1,0 1 1,0 0-1,1 1 1,-1 0-1,0 2 1,18 3 0,15 5 9,-15-2 3,0-2 0,0-1 1,34 0-1,-24-4 12,0 3 1,67 14 0,-76-13-18,1-1 1,-1-1 0,52-4 0,104-17-96,17-1 25,-97 16 80,260-4-78,-216 19 112,-7-1 42,-108-9-51,59 13 0,-72-10-18,0-1 1,1-1-1,0-1 0,-1-1 0,48-4 1,5-11 10,114-14 38,-137 24-49,253-29 40,-230 23-19,0 5 0,0 2 0,0 4 0,0 4 0,145 27 0,-212-30 32,-1 1 1,1-2 0,0 1 0,-1-2 0,1 0-1,0 0 1,0-1 0,-1 0 0,14-4 0,-24 5 175,-9 6 587,-1 0-687,9-6-134,-1 0-1,1 0 1,0-1 0,-1 1 0,1 0-1,0 0 1,-1-1 0,1 1-1,0 0 1,-1 0 0,1-1-1,0 1 1,0 0 0,-1-1 0,1 1-1,0-1 1,0 1 0,0 0-1,0-1 1,-1 1 0,1 0-1,0-1 1,0 1 0,0-1-1,0 1 1,0 0 0,0-1 0,0 1-1,0-1 1,0 1 0,0-1-1,0-14 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61 12387,'-4'-2'74,"0"2"1,0-1 0,0 0 0,0 1 0,-1 0 0,1 0 0,0 0-1,0 0 1,0 1 0,-1 0 0,1 0 0,0 0 0,0 0-1,0 0 1,0 1 0,0 0 0,1 0 0,-1 0 0,1 0-1,-1 1 1,1-1 0,-1 1 0,1 0 0,0 0 0,-3 3-1,5-4-73,-1 0 0,0 0-1,0 0 1,1 0 0,-1 0-1,1 0 1,0 0-1,-1 0 1,1 0 0,0 0-1,0 1 1,1-1 0,-1 1-1,0-1 1,1 0 0,-1 1-1,1-1 1,0 5 0,1-4-1,-1-1 1,1 1-1,0-1 1,1 0 0,-1 1-1,0-1 1,1 0 0,-1 0-1,1 0 1,-1 0-1,1 0 1,0 0 0,0-1-1,0 1 1,0 0 0,0-1-1,0 0 1,3 2-1,17 9 51,34 12 0,-39-17-6,0 0 0,0 1-1,0 1 1,26 19 0,-39-25-42,0 1-1,-1-1 1,1 1-1,-1 0 1,1 0-1,-1 1 1,0-1-1,-1 1 1,1-1 0,-1 1-1,0 0 1,0 0-1,0 0 1,-1 0-1,0 0 1,0 0-1,0 0 1,-1 0-1,1 1 1,-1-1-1,-1 8 1,0-7-1,0 0 1,0 0-1,0 0 0,-1-1 1,0 1-1,0 0 0,-1-1 1,1 1-1,-1-1 1,0 0-1,-1 0 0,1 0 1,-1 0-1,0 0 0,0-1 1,-1 0-1,1 0 0,-1 0 1,0 0-1,0-1 1,0 0-1,-10 5 0,8-5 49,1-1-1,-1 1 1,0-1-1,0-1 1,0 1-1,0-1 1,0 0-1,0-1 1,-1 0-1,1 0 1,0 0-1,0-1 1,0 0-1,0 0 1,0-1-1,0 0 1,0 0-1,1-1 1,-8-3-1,11 5-7,0-1 0,1 0 0,-1 1 0,0-1 0,1 0 1,-1 0-1,1 0 0,0-1 0,0 1 0,0-1 0,0 1 0,0-1 0,0 0 0,1 1 0,-1-1 0,1 0 1,0 0-1,0 0 0,0 0 0,0 0 0,0 0 0,1-1 0,-1 1 0,1 0 0,0 0 0,0 0 0,0-1 1,1 1-1,-1 0 0,1 0 0,-1 0 0,1 0 0,0 0 0,3-5 0,1-5 66,1 1 0,1-1 0,0 2-1,1-1 1,0 1 0,16-16 0,41-41 204,73-86 918,-134 149-1065,1-1 0,-1-1 0,-1 1 0,1 0 0,3-10 0,-7 15-122,0 0-1,1 0 0,-1 0 0,0 0 0,0 0 1,0 0-1,0 0 0,0 0 0,0 0 0,0 0 1,0 0-1,0 0 0,0 0 0,0 0 1,-1 0-1,1 0 0,0 0 0,-2-2 0,1 2-8,1 1-1,-1-1 0,0 0 0,0 0 0,0 1 0,-1-1 0,1 1 0,0-1 1,0 1-1,0-1 0,0 1 0,0 0 0,-1-1 0,1 1 0,0 0 0,0 0 1,0 0-1,-1 0 0,1 0 0,-2 1 0,-5 0-92,0 0 0,0 1 0,0 0-1,1 0 1,-1 1 0,0 0 0,1 0 0,-12 8 0,15-9-70,1 0 1,-1 0 0,1 0-1,-1 1 1,1 0 0,0-1 0,0 1-1,0 0 1,1 1 0,-1-1-1,1 0 1,-1 1 0,1 0 0,0-1-1,1 1 1,-1 0 0,1 0-1,-2 5 1,2 7-485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13507,'9'8'1352,"-5"-2"-920,-1-3 937,-4-6-1033,-4-5 1872,-3-2-1880,-2-8 32,-2 0 48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14547,'-3'-3'199,"0"0"-1,1 1 0,-1-1 1,-1 1-1,1 0 1,0-1-1,-1 2 1,1-1-1,-1 0 0,1 0 1,-1 1-1,0 0 1,1 0-1,-1 0 0,0 0 1,0 1-1,0-1 1,0 1-1,0 0 1,0 0-1,0 1 0,0-1 1,0 1-1,1 0 1,-7 2-1,1 0-175,-1 0 0,1 0-1,0 1 1,1 1 0,-1 0 0,1 0-1,0 0 1,0 1 0,-9 10 0,4-3-29,2 2 0,0 0 0,0 0 0,2 1 1,-1 0-1,2 1 0,1 0 0,0 0 0,1 0 1,1 1-1,0 0 0,1 0 0,1 1 0,1-1 1,1 1-1,2 36 0,-1-52-5,1 1-1,-1 0 1,1-1 0,0 1 0,0-1-1,1 1 1,-1-1 0,1 1 0,0-1-1,0 0 1,0 0 0,0 0 0,5 5 0,-5-6 6,0 0 0,1 0 1,-1-1-1,0 0 1,1 1-1,-1-1 1,1 0-1,0 0 1,-1 0-1,1-1 1,0 1-1,0-1 1,-1 1-1,1-1 1,0 0-1,0 0 0,-1 0 1,1 0-1,3-1 1,5-2 45,1 1 0,-1-2 0,0 0 0,0 0 1,-1-1-1,1 0 0,-1-1 0,18-13 0,-2-1 351,43-45-1,-48 44 73,34-47-1,-47 57-307,-1 0 0,-1-1-1,0 0 1,0 0 0,-1 0-1,6-24 1,-11 34-136,1-1 1,0 1-1,-1 0 0,0-1 1,1 0-1,-1 1 1,0-1-1,0 1 0,-1-1 1,1 1-1,0-1 1,-1 1-1,1-1 0,-1 1 1,0 0-1,0-1 1,0 1-1,0 0 0,0-1 1,-1 1-1,1 0 0,-1 0 1,1 0-1,-1 0 1,-3-2-1,1 1-148,0 1 0,0 0 0,0 1 0,0-1 0,0 1 0,0 0 0,0 0 0,0 0 0,0 0 0,-1 1 0,1 0 0,0 0 0,-1 0 0,-6 1 0,5 0-241,0 0 0,0 0-1,0 1 1,0 0 0,0 0 0,1 0 0,-10 6-1,1 2-535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18508,'-3'9'1920,"2"-3"-1384,1-4 985,3-19-1561,1 2-200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14043,'-5'0'263,"0"-1"0,-1 1 1,1 1-1,-1-1 0,1 1 0,0-1 0,-1 1 0,1 1 1,0-1-1,0 1 0,0 0 0,-8 4 0,6-1-166,0 0 1,0 0-1,0 0 0,1 1 0,0-1 0,0 2 0,-8 9 0,5-3-131,1 0-1,0 0 1,1 1-1,1 0 1,0 0-1,0 1 1,2 0-1,-5 23 1,7-31 19,1 1 1,1-1 0,-1 0-1,1 1 1,0-1 0,1 0 0,0 1-1,0-1 1,1 0 0,3 12 0,-3-16 14,-1 0 0,1-1 1,-1 1-1,1-1 1,0 1-1,0-1 0,0 0 1,0 1-1,0-1 1,0 0-1,1-1 0,-1 1 1,1 0-1,-1-1 1,1 1-1,0-1 0,-1 0 1,1 0-1,0 0 1,0 0-1,0 0 0,0-1 1,0 1-1,0-1 1,0 0-1,0 0 0,0 0 1,5-1-1,3 0 62,-1-1 0,1-1 0,-1 0-1,1 0 1,-1-1 0,0 0 0,-1-1 0,1 0-1,17-13 1,-9 5 239,-1-1-1,0-1 1,28-32 0,-38 39-122,-1-1 0,0 1 0,0-1 0,-1 0 0,0-1 0,0 1 0,5-18 0,-9 23-118,0 0 1,0 0 0,-1-1-1,1 1 1,-1-1-1,0 1 1,0 0-1,0-1 1,-1 1-1,1 0 1,-1-1-1,0 1 1,0 0-1,-1 0 1,1-1-1,-1 1 1,0 0 0,0 1-1,0-1 1,-5-6-1,0 3-153,1 1-1,0-1 1,-1 1 0,0 1 0,-1-1-1,-8-4 1,13 8 37,1 1 1,0 0 0,-1-1-1,1 1 1,0 0-1,-1 0 1,1 1-1,-1-1 1,0 0-1,1 1 1,-1-1 0,0 1-1,1 0 1,-1 0-1,0 0 1,1 0-1,-1 1 1,1-1-1,-1 1 1,0-1 0,1 1-1,-1 0 1,1 0-1,-1 0 1,-1 2-1,3-3 48,0 1 0,1 0 0,-1-1 0,0 1 0,1 0 0,-1-1 0,1 1 0,0 0-1,-1-1 1,1 1 0,-1 0 0,1 0 0,0-1 0,0 1 0,-1 0 0,1 0 0,0 0 0,0 0-1,0-1 1,0 1 0,0 0 0,0 0 0,0 0 0,0 0 0,0-1 0,0 1 0,1 1 0,6 10-139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16956,'0'0'50,"0"-1"1,0 1-1,0 0 1,0-1-1,-1 1 0,1 0 1,0-1-1,0 1 1,0 0-1,-1-1 1,1 1-1,0 0 1,0-1-1,-1 1 1,1 0-1,0 0 1,0-1-1,-1 1 1,1 0-1,0 0 1,-1 0-1,1-1 0,0 1 1,-1 0-1,1 0 1,-1 0-1,1 0 1,0 0-1,-1 0 1,1 0-1,-1 0 1,-14 4 677,-11 16 112,21-12-861,-1 1 0,1-1 1,1 1-1,0 0 0,0 1 0,1-1 0,0 1 0,0-1 1,1 1-1,1 0 0,0 0 0,0 0 0,1-1 1,0 13-1,1-16-16,-1 0-1,1-1 1,1 1 0,-1 0 0,1 0-1,0-1 1,0 1 0,0-1 0,1 1-1,0-1 1,3 5 0,-3-7 21,0 0 0,-1 0 0,1 0 0,0-1 0,0 1 0,1-1 0,-1 0 0,0 1 0,1-2 0,0 1 0,-1 0 0,1-1 0,0 0 0,-1 0 0,1 0 0,0 0 0,7 0 0,-1-1 39,-1 0 1,1-1-1,-1 0 0,1-1 0,-1 0 1,0 0-1,0-1 0,0 0 0,0-1 0,-1 0 1,1 0-1,-1-1 0,12-8 0,-13 7 93,1 1 0,0-2 0,-1 1 0,0-1 0,-1 0-1,0-1 1,0 1 0,0-1 0,-1 0 0,0-1 0,0 1-1,-1-1 1,4-11 0,-8 17-62,1 0 1,0 0-1,-1 0 0,0 0 1,1 0-1,-1 0 0,0 0 1,0 0-1,-1 0 0,1 0 1,-1 0-1,1 1 0,-1-1 1,0 0-1,0 0 0,-1 0 1,-1-3-1,0 2-7,1 1 0,-1-1 0,0 1 0,0 0 0,-1 0 0,1 0 0,-1 0 0,0 0 0,1 1 0,-8-3 0,0 0-143,-1 0 0,0 1 0,0 1 0,-1 0 0,1 0 0,-1 2 0,-17-2 0,23 3-103,0 0 0,0 0-1,0 1 1,0 0 0,0 0 0,1 0-1,-1 1 1,0 0 0,1 0 0,-1 1-1,1-1 1,0 2 0,0-1 0,-10 7-1,6 5-469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14179,'-3'0'111,"1"0"-1,0 0 1,-1 0 0,1 0-1,-1 1 1,1-1 0,0 1-1,-1-1 1,1 1 0,0 0-1,0 0 1,0 0-1,0 0 1,-1 0 0,1 0-1,1 1 1,-1-1 0,0 1-1,0 0 1,-1 1 0,-6 6 76,2 0 1,-12 15-1,14-17-186,1 1 0,-1 0 0,2 0 0,-1 1 0,1-1 0,0 1 0,1 0 0,0-1 0,0 1 0,1 0 0,0 16 0,0-22-5,1 0 0,1 0 0,-1 1 0,0-1 0,1 0 0,-1 0 0,1 1 0,0-1 0,0 0 0,0 0 0,1 0 0,-1 0 0,1 0 0,0-1 0,0 1 0,-1 0 0,2-1 0,-1 1 0,0-1 1,0 0-1,1 1 0,0-1 0,-1-1 0,1 1 0,0 0 0,0-1 0,0 1 0,0-1 0,0 0 0,0 0 0,0 0 0,0 0 0,0 0 0,6-1 0,-3 1 76,1-2-1,-1 1 0,1-1 1,-1 0-1,1 0 1,-1-1-1,0 0 0,0 0 1,1-1-1,-2 1 0,1-1 1,0-1-1,0 1 1,-1-1-1,0 0 0,0 0 1,0 0-1,7-9 1,-3 3 245,0 0 1,-1-1 0,-1 0 0,1 0 0,-2-1 0,1 1-1,-2-2 1,6-14 0,-10 25-286,0 0-1,0-1 0,-1 1 1,1-1-1,0 1 0,-1-1 1,0 0-1,1 1 0,-1-1 1,0 1-1,-1-1 0,1 0 1,0 1-1,-1-1 0,1 1 1,-1-1-1,0 1 0,1-1 1,-1 1-1,-1 0 0,1-1 1,0 1-1,-1 0 0,1 0 1,-1 0-1,1 0 0,-1 0 1,0 0-1,0 0 0,0 1 1,0-1-1,0 1 0,0-1 1,0 1-1,-1 0 0,1 0 1,-1 0-1,1 0 0,0 0 1,-1 0-1,0 1 1,1-1-1,-5 1 0,3-1-18,0 0-1,0 0 0,0 0 1,-1 1-1,1 0 1,0 0-1,0 0 1,-1 1-1,1-1 1,0 1-1,0 0 1,0 0-1,0 0 0,-5 3 1,2 3-129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14619,'3'5'1793,"1"2"1351,-1-7-2376,0-2-888,1 0-384,0-8 408,-1-2-168,1-7-128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17268,'0'-1'69,"-1"1"1,1 0-1,-1-1 1,1 1 0,0 0-1,-1 0 1,1 0-1,-1 0 1,1-1 0,-1 1-1,1 0 1,-1 0-1,1 0 1,-1 0 0,1 0-1,-1 0 1,1 0-1,0 0 1,-1 0 0,1 0-1,-1 1 1,1-1-1,-1 0 1,1 0 0,-1 0-1,1 0 1,0 1-1,-1-1 1,0 1 0,-16 5 136,-1 4-111,1 0 0,0 1 1,1 1-1,0 0 1,1 1-1,0 0 1,1 2-1,-18 23 0,23-27-194,1 0 0,1 1 0,0 0 0,0 0 0,1 1-1,1 0 1,0 0 0,1 0 0,0 0 0,1 1 0,0 0-1,1-1 1,0 16 0,2-24 76,1 0 0,-1 0 0,1 0 1,0 0-1,0 0 0,0-1 0,1 1 0,-1 0 0,1 0 0,0-1 0,6 9 1,-7-11 24,1 0 1,0 0 0,-1 0 0,1-1 0,0 1-1,0 0 1,1-1 0,-1 1 0,0-1 0,0 0 0,1 0-1,-1 0 1,0 0 0,1 0 0,-1-1 0,1 1-1,-1-1 1,1 1 0,0-1 0,-1 0 0,1 0 0,-1 0-1,1 0 1,3-1 0,2-1 40,-1 0 0,1-1 1,-1 1-1,0-1 0,0-1 0,0 0 1,0 0-1,0 0 0,-1-1 0,0 1 1,10-10-1,1-4 223,-1 0 0,20-29 1,-23 29 23,-2 1 0,0-1 0,12-30 1,-21 43-209,0 0 0,0 0 1,0-1-1,0 1 1,-1 0-1,0-1 1,0 1-1,-1-1 1,0 1-1,0-1 0,0 1 1,0-1-1,-1 1 1,0-1-1,0 1 1,-1-1-1,1 1 0,-5-9 1,4 11-75,-1-1 1,1 1-1,-1 0 0,0 0 0,0 1 1,0-1-1,-1 0 0,1 1 1,-1 0-1,1 0 0,-1 0 1,0 0-1,0 1 0,1-1 1,-1 1-1,0 0 0,0 0 1,0 1-1,-1-1 0,1 1 1,0 0-1,0 0 0,0 0 1,-8 1-1,5 0-251,0 0 0,0 1 0,0 0 0,0 0-1,0 0 1,0 1 0,1 0 0,-1 0 0,1 1 0,0-1 0,0 1 0,0 1 0,-7 6 0,10-8 62,1 0 0,0 0 1,-1 0-1,1 0 0,0 0 1,-2 6-1,5-1-516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73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86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80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89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58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586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14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17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9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81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23.05.2022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customXml" Target="../ink/ink151.xml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customXml" Target="../ink/ink80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customXml" Target="../ink/ink86.xml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" Type="http://schemas.openxmlformats.org/officeDocument/2006/relationships/image" Target="../media/image3.png"/><Relationship Id="rId181" Type="http://schemas.openxmlformats.org/officeDocument/2006/relationships/image" Target="../media/image90.png"/><Relationship Id="rId237" Type="http://schemas.openxmlformats.org/officeDocument/2006/relationships/customXml" Target="../ink/ink120.xml"/><Relationship Id="rId402" Type="http://schemas.openxmlformats.org/officeDocument/2006/relationships/image" Target="../media/image200.png"/><Relationship Id="rId279" Type="http://schemas.openxmlformats.org/officeDocument/2006/relationships/customXml" Target="../ink/ink141.xml"/><Relationship Id="rId43" Type="http://schemas.openxmlformats.org/officeDocument/2006/relationships/image" Target="../media/image22.png"/><Relationship Id="rId139" Type="http://schemas.openxmlformats.org/officeDocument/2006/relationships/customXml" Target="../ink/ink70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image" Target="../media/image43.png"/><Relationship Id="rId150" Type="http://schemas.openxmlformats.org/officeDocument/2006/relationships/image" Target="../media/image75.png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248" Type="http://schemas.openxmlformats.org/officeDocument/2006/relationships/image" Target="../media/image123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customXml" Target="../ink/ink81.xml"/><Relationship Id="rId217" Type="http://schemas.openxmlformats.org/officeDocument/2006/relationships/image" Target="../media/image108.png"/><Relationship Id="rId399" Type="http://schemas.openxmlformats.org/officeDocument/2006/relationships/customXml" Target="../ink/ink201.xml"/><Relationship Id="rId259" Type="http://schemas.openxmlformats.org/officeDocument/2006/relationships/customXml" Target="../ink/ink131.xml"/><Relationship Id="rId424" Type="http://schemas.openxmlformats.org/officeDocument/2006/relationships/image" Target="../media/image21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image" Target="../media/image33.png"/><Relationship Id="rId130" Type="http://schemas.openxmlformats.org/officeDocument/2006/relationships/customXml" Target="../ink/ink65.xml"/><Relationship Id="rId368" Type="http://schemas.openxmlformats.org/officeDocument/2006/relationships/image" Target="../media/image183.png"/><Relationship Id="rId172" Type="http://schemas.openxmlformats.org/officeDocument/2006/relationships/customXml" Target="../ink/ink87.xml"/><Relationship Id="rId228" Type="http://schemas.openxmlformats.org/officeDocument/2006/relationships/image" Target="../media/image113.png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customXml" Target="../ink/ink71.xml"/><Relationship Id="rId379" Type="http://schemas.openxmlformats.org/officeDocument/2006/relationships/customXml" Target="../ink/ink191.xml"/><Relationship Id="rId7" Type="http://schemas.openxmlformats.org/officeDocument/2006/relationships/image" Target="../media/image4.png"/><Relationship Id="rId183" Type="http://schemas.openxmlformats.org/officeDocument/2006/relationships/image" Target="../media/image91.png"/><Relationship Id="rId239" Type="http://schemas.openxmlformats.org/officeDocument/2006/relationships/customXml" Target="../ink/ink121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348" Type="http://schemas.openxmlformats.org/officeDocument/2006/relationships/image" Target="../media/image173.png"/><Relationship Id="rId152" Type="http://schemas.openxmlformats.org/officeDocument/2006/relationships/image" Target="../media/image76.png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261" Type="http://schemas.openxmlformats.org/officeDocument/2006/relationships/customXml" Target="../ink/ink132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63" Type="http://schemas.openxmlformats.org/officeDocument/2006/relationships/customXml" Target="../ink/ink82.xml"/><Relationship Id="rId219" Type="http://schemas.openxmlformats.org/officeDocument/2006/relationships/image" Target="../media/image109.png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customXml" Target="../ink/ink66.xml"/><Relationship Id="rId174" Type="http://schemas.openxmlformats.org/officeDocument/2006/relationships/customXml" Target="../ink/ink88.xml"/><Relationship Id="rId381" Type="http://schemas.openxmlformats.org/officeDocument/2006/relationships/customXml" Target="../ink/ink192.xml"/><Relationship Id="rId241" Type="http://schemas.openxmlformats.org/officeDocument/2006/relationships/customXml" Target="../ink/ink122.xml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78" Type="http://schemas.openxmlformats.org/officeDocument/2006/relationships/customXml" Target="../ink/ink39.xml"/><Relationship Id="rId101" Type="http://schemas.openxmlformats.org/officeDocument/2006/relationships/image" Target="../media/image51.png"/><Relationship Id="rId143" Type="http://schemas.openxmlformats.org/officeDocument/2006/relationships/customXml" Target="../ink/ink72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image" Target="../media/image5.png"/><Relationship Id="rId210" Type="http://schemas.openxmlformats.org/officeDocument/2006/relationships/customXml" Target="../ink/ink106.xml"/><Relationship Id="rId392" Type="http://schemas.openxmlformats.org/officeDocument/2006/relationships/image" Target="../media/image195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54" Type="http://schemas.openxmlformats.org/officeDocument/2006/relationships/image" Target="../media/image77.png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417" Type="http://schemas.openxmlformats.org/officeDocument/2006/relationships/customXml" Target="../ink/ink21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58" Type="http://schemas.openxmlformats.org/officeDocument/2006/relationships/customXml" Target="../ink/ink29.xml"/><Relationship Id="rId123" Type="http://schemas.openxmlformats.org/officeDocument/2006/relationships/image" Target="../media/image62.png"/><Relationship Id="rId330" Type="http://schemas.openxmlformats.org/officeDocument/2006/relationships/image" Target="../media/image164.png"/><Relationship Id="rId165" Type="http://schemas.openxmlformats.org/officeDocument/2006/relationships/customXml" Target="../ink/ink83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9.xml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201" Type="http://schemas.openxmlformats.org/officeDocument/2006/relationships/image" Target="../media/image100.png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38" Type="http://schemas.openxmlformats.org/officeDocument/2006/relationships/customXml" Target="../ink/ink19.xml"/><Relationship Id="rId103" Type="http://schemas.openxmlformats.org/officeDocument/2006/relationships/image" Target="../media/image52.png"/><Relationship Id="rId310" Type="http://schemas.openxmlformats.org/officeDocument/2006/relationships/image" Target="../media/image154.png"/><Relationship Id="rId91" Type="http://schemas.openxmlformats.org/officeDocument/2006/relationships/image" Target="../media/image46.png"/><Relationship Id="rId145" Type="http://schemas.openxmlformats.org/officeDocument/2006/relationships/customXml" Target="../ink/ink73.xml"/><Relationship Id="rId187" Type="http://schemas.openxmlformats.org/officeDocument/2006/relationships/image" Target="../media/image93.png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.xml"/><Relationship Id="rId233" Type="http://schemas.openxmlformats.org/officeDocument/2006/relationships/customXml" Target="../ink/ink118.xml"/><Relationship Id="rId254" Type="http://schemas.openxmlformats.org/officeDocument/2006/relationships/image" Target="../media/image126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275" Type="http://schemas.openxmlformats.org/officeDocument/2006/relationships/customXml" Target="../ink/ink139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0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image" Target="../media/image78.png"/><Relationship Id="rId177" Type="http://schemas.openxmlformats.org/officeDocument/2006/relationships/image" Target="../media/image88.png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42" Type="http://schemas.openxmlformats.org/officeDocument/2006/relationships/image" Target="../media/image170.png"/><Relationship Id="rId363" Type="http://schemas.openxmlformats.org/officeDocument/2006/relationships/customXml" Target="../ink/ink183.xml"/><Relationship Id="rId384" Type="http://schemas.openxmlformats.org/officeDocument/2006/relationships/image" Target="../media/image191.png"/><Relationship Id="rId419" Type="http://schemas.openxmlformats.org/officeDocument/2006/relationships/customXml" Target="../ink/ink211.xml"/><Relationship Id="rId202" Type="http://schemas.openxmlformats.org/officeDocument/2006/relationships/customXml" Target="../ink/ink102.xml"/><Relationship Id="rId223" Type="http://schemas.openxmlformats.org/officeDocument/2006/relationships/customXml" Target="../ink/ink113.xml"/><Relationship Id="rId244" Type="http://schemas.openxmlformats.org/officeDocument/2006/relationships/image" Target="../media/image121.png"/><Relationship Id="rId430" Type="http://schemas.openxmlformats.org/officeDocument/2006/relationships/image" Target="../media/image214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265" Type="http://schemas.openxmlformats.org/officeDocument/2006/relationships/customXml" Target="../ink/ink134.xml"/><Relationship Id="rId286" Type="http://schemas.openxmlformats.org/officeDocument/2006/relationships/image" Target="../media/image142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3.png"/><Relationship Id="rId146" Type="http://schemas.openxmlformats.org/officeDocument/2006/relationships/image" Target="../media/image73.png"/><Relationship Id="rId167" Type="http://schemas.openxmlformats.org/officeDocument/2006/relationships/customXml" Target="../ink/ink84.xml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32" Type="http://schemas.openxmlformats.org/officeDocument/2006/relationships/image" Target="../media/image165.png"/><Relationship Id="rId353" Type="http://schemas.openxmlformats.org/officeDocument/2006/relationships/customXml" Target="../ink/ink178.xml"/><Relationship Id="rId374" Type="http://schemas.openxmlformats.org/officeDocument/2006/relationships/image" Target="../media/image186.png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image" Target="../media/image116.png"/><Relationship Id="rId420" Type="http://schemas.openxmlformats.org/officeDocument/2006/relationships/image" Target="../media/image20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5.png"/><Relationship Id="rId255" Type="http://schemas.openxmlformats.org/officeDocument/2006/relationships/customXml" Target="../ink/ink129.xml"/><Relationship Id="rId276" Type="http://schemas.openxmlformats.org/officeDocument/2006/relationships/image" Target="../media/image137.png"/><Relationship Id="rId297" Type="http://schemas.openxmlformats.org/officeDocument/2006/relationships/customXml" Target="../ink/ink150.xml"/><Relationship Id="rId40" Type="http://schemas.openxmlformats.org/officeDocument/2006/relationships/customXml" Target="../ink/ink20.xml"/><Relationship Id="rId115" Type="http://schemas.openxmlformats.org/officeDocument/2006/relationships/image" Target="../media/image58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22" Type="http://schemas.openxmlformats.org/officeDocument/2006/relationships/image" Target="../media/image160.png"/><Relationship Id="rId343" Type="http://schemas.openxmlformats.org/officeDocument/2006/relationships/customXml" Target="../ink/ink173.xml"/><Relationship Id="rId364" Type="http://schemas.openxmlformats.org/officeDocument/2006/relationships/image" Target="../media/image181.png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customXml" Target="../ink/ink194.xml"/><Relationship Id="rId19" Type="http://schemas.openxmlformats.org/officeDocument/2006/relationships/image" Target="../media/image10.png"/><Relationship Id="rId224" Type="http://schemas.openxmlformats.org/officeDocument/2006/relationships/image" Target="../media/image111.png"/><Relationship Id="rId245" Type="http://schemas.openxmlformats.org/officeDocument/2006/relationships/customXml" Target="../ink/ink124.xml"/><Relationship Id="rId266" Type="http://schemas.openxmlformats.org/officeDocument/2006/relationships/image" Target="../media/image132.png"/><Relationship Id="rId287" Type="http://schemas.openxmlformats.org/officeDocument/2006/relationships/customXml" Target="../ink/ink145.xml"/><Relationship Id="rId410" Type="http://schemas.openxmlformats.org/officeDocument/2006/relationships/image" Target="../media/image204.png"/><Relationship Id="rId431" Type="http://schemas.openxmlformats.org/officeDocument/2006/relationships/customXml" Target="../ink/ink217.xml"/><Relationship Id="rId30" Type="http://schemas.openxmlformats.org/officeDocument/2006/relationships/customXml" Target="../ink/ink15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customXml" Target="../ink/ink85.xml"/><Relationship Id="rId312" Type="http://schemas.openxmlformats.org/officeDocument/2006/relationships/image" Target="../media/image155.png"/><Relationship Id="rId333" Type="http://schemas.openxmlformats.org/officeDocument/2006/relationships/customXml" Target="../ink/ink168.xml"/><Relationship Id="rId354" Type="http://schemas.openxmlformats.org/officeDocument/2006/relationships/image" Target="../media/image176.png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189" Type="http://schemas.openxmlformats.org/officeDocument/2006/relationships/image" Target="../media/image94.png"/><Relationship Id="rId375" Type="http://schemas.openxmlformats.org/officeDocument/2006/relationships/customXml" Target="../ink/ink189.xml"/><Relationship Id="rId396" Type="http://schemas.openxmlformats.org/officeDocument/2006/relationships/image" Target="../media/image197.png"/><Relationship Id="rId3" Type="http://schemas.openxmlformats.org/officeDocument/2006/relationships/image" Target="../media/image2.emf"/><Relationship Id="rId214" Type="http://schemas.openxmlformats.org/officeDocument/2006/relationships/customXml" Target="../ink/ink108.xml"/><Relationship Id="rId235" Type="http://schemas.openxmlformats.org/officeDocument/2006/relationships/customXml" Target="../ink/ink119.xml"/><Relationship Id="rId256" Type="http://schemas.openxmlformats.org/officeDocument/2006/relationships/image" Target="../media/image127.png"/><Relationship Id="rId277" Type="http://schemas.openxmlformats.org/officeDocument/2006/relationships/customXml" Target="../ink/ink140.xml"/><Relationship Id="rId298" Type="http://schemas.openxmlformats.org/officeDocument/2006/relationships/image" Target="../media/image148.png"/><Relationship Id="rId400" Type="http://schemas.openxmlformats.org/officeDocument/2006/relationships/image" Target="../media/image199.png"/><Relationship Id="rId421" Type="http://schemas.openxmlformats.org/officeDocument/2006/relationships/customXml" Target="../ink/ink212.xml"/><Relationship Id="rId116" Type="http://schemas.openxmlformats.org/officeDocument/2006/relationships/customXml" Target="../ink/ink58.xml"/><Relationship Id="rId137" Type="http://schemas.openxmlformats.org/officeDocument/2006/relationships/customXml" Target="../ink/ink69.xml"/><Relationship Id="rId158" Type="http://schemas.openxmlformats.org/officeDocument/2006/relationships/image" Target="../media/image79.png"/><Relationship Id="rId302" Type="http://schemas.openxmlformats.org/officeDocument/2006/relationships/image" Target="../media/image150.png"/><Relationship Id="rId323" Type="http://schemas.openxmlformats.org/officeDocument/2006/relationships/customXml" Target="../ink/ink163.xml"/><Relationship Id="rId344" Type="http://schemas.openxmlformats.org/officeDocument/2006/relationships/image" Target="../media/image171.png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179" Type="http://schemas.openxmlformats.org/officeDocument/2006/relationships/image" Target="../media/image89.png"/><Relationship Id="rId365" Type="http://schemas.openxmlformats.org/officeDocument/2006/relationships/customXml" Target="../ink/ink184.xml"/><Relationship Id="rId386" Type="http://schemas.openxmlformats.org/officeDocument/2006/relationships/image" Target="../media/image192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5" Type="http://schemas.openxmlformats.org/officeDocument/2006/relationships/customXml" Target="../ink/ink114.xml"/><Relationship Id="rId246" Type="http://schemas.openxmlformats.org/officeDocument/2006/relationships/image" Target="../media/image122.png"/><Relationship Id="rId267" Type="http://schemas.openxmlformats.org/officeDocument/2006/relationships/customXml" Target="../ink/ink135.xml"/><Relationship Id="rId288" Type="http://schemas.openxmlformats.org/officeDocument/2006/relationships/image" Target="../media/image143.png"/><Relationship Id="rId411" Type="http://schemas.openxmlformats.org/officeDocument/2006/relationships/customXml" Target="../ink/ink207.xml"/><Relationship Id="rId432" Type="http://schemas.openxmlformats.org/officeDocument/2006/relationships/image" Target="../media/image215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313" Type="http://schemas.openxmlformats.org/officeDocument/2006/relationships/customXml" Target="../ink/ink158.xml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94" Type="http://schemas.openxmlformats.org/officeDocument/2006/relationships/customXml" Target="../ink/ink47.xml"/><Relationship Id="rId148" Type="http://schemas.openxmlformats.org/officeDocument/2006/relationships/image" Target="../media/image74.png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55" Type="http://schemas.openxmlformats.org/officeDocument/2006/relationships/customXml" Target="../ink/ink179.xml"/><Relationship Id="rId376" Type="http://schemas.openxmlformats.org/officeDocument/2006/relationships/image" Target="../media/image187.png"/><Relationship Id="rId397" Type="http://schemas.openxmlformats.org/officeDocument/2006/relationships/customXml" Target="../ink/ink200.xml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15" Type="http://schemas.openxmlformats.org/officeDocument/2006/relationships/image" Target="../media/image107.png"/><Relationship Id="rId236" Type="http://schemas.openxmlformats.org/officeDocument/2006/relationships/image" Target="../media/image117.png"/><Relationship Id="rId257" Type="http://schemas.openxmlformats.org/officeDocument/2006/relationships/customXml" Target="../ink/ink130.xml"/><Relationship Id="rId278" Type="http://schemas.openxmlformats.org/officeDocument/2006/relationships/image" Target="../media/image138.png"/><Relationship Id="rId401" Type="http://schemas.openxmlformats.org/officeDocument/2006/relationships/customXml" Target="../ink/ink202.xml"/><Relationship Id="rId422" Type="http://schemas.openxmlformats.org/officeDocument/2006/relationships/image" Target="../media/image210.png"/><Relationship Id="rId303" Type="http://schemas.openxmlformats.org/officeDocument/2006/relationships/customXml" Target="../ink/ink15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69.png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25.xml"/><Relationship Id="rId412" Type="http://schemas.openxmlformats.org/officeDocument/2006/relationships/image" Target="../media/image205.png"/><Relationship Id="rId107" Type="http://schemas.openxmlformats.org/officeDocument/2006/relationships/image" Target="../media/image54.png"/><Relationship Id="rId289" Type="http://schemas.openxmlformats.org/officeDocument/2006/relationships/customXml" Target="../ink/ink146.xml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customXml" Target="../ink/ink75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image" Target="../media/image48.png"/><Relationship Id="rId160" Type="http://schemas.openxmlformats.org/officeDocument/2006/relationships/image" Target="../media/image80.png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image" Target="../media/image12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85.png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75" Type="http://schemas.openxmlformats.org/officeDocument/2006/relationships/image" Target="../media/image38.png"/><Relationship Id="rId140" Type="http://schemas.openxmlformats.org/officeDocument/2006/relationships/image" Target="../media/image70.png"/><Relationship Id="rId182" Type="http://schemas.openxmlformats.org/officeDocument/2006/relationships/customXml" Target="../ink/ink92.xml"/><Relationship Id="rId378" Type="http://schemas.openxmlformats.org/officeDocument/2006/relationships/image" Target="../media/image188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image" Target="../media/image118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6.xml"/><Relationship Id="rId389" Type="http://schemas.openxmlformats.org/officeDocument/2006/relationships/customXml" Target="../ink/ink19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26.xml"/><Relationship Id="rId414" Type="http://schemas.openxmlformats.org/officeDocument/2006/relationships/image" Target="../media/image20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60.xml"/><Relationship Id="rId358" Type="http://schemas.openxmlformats.org/officeDocument/2006/relationships/image" Target="../media/image178.png"/><Relationship Id="rId162" Type="http://schemas.openxmlformats.org/officeDocument/2006/relationships/image" Target="../media/image81.png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271" Type="http://schemas.openxmlformats.org/officeDocument/2006/relationships/customXml" Target="../ink/ink137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6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86.png"/><Relationship Id="rId229" Type="http://schemas.openxmlformats.org/officeDocument/2006/relationships/customXml" Target="../ink/ink116.xml"/><Relationship Id="rId380" Type="http://schemas.openxmlformats.org/officeDocument/2006/relationships/image" Target="../media/image189.png"/><Relationship Id="rId240" Type="http://schemas.openxmlformats.org/officeDocument/2006/relationships/image" Target="../media/image119.png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8" Type="http://schemas.openxmlformats.org/officeDocument/2006/relationships/customXml" Target="../ink/ink4.xml"/><Relationship Id="rId142" Type="http://schemas.openxmlformats.org/officeDocument/2006/relationships/image" Target="../media/image71.png"/><Relationship Id="rId184" Type="http://schemas.openxmlformats.org/officeDocument/2006/relationships/customXml" Target="../ink/ink93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251" Type="http://schemas.openxmlformats.org/officeDocument/2006/relationships/customXml" Target="../ink/ink127.xml"/><Relationship Id="rId46" Type="http://schemas.openxmlformats.org/officeDocument/2006/relationships/customXml" Target="../ink/ink23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53" Type="http://schemas.openxmlformats.org/officeDocument/2006/relationships/customXml" Target="../ink/ink7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customXml" Target="../ink/ink111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image" Target="../media/image50.png"/><Relationship Id="rId122" Type="http://schemas.openxmlformats.org/officeDocument/2006/relationships/customXml" Target="../ink/ink61.xml"/><Relationship Id="rId164" Type="http://schemas.openxmlformats.org/officeDocument/2006/relationships/image" Target="../media/image82.png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26" Type="http://schemas.openxmlformats.org/officeDocument/2006/relationships/customXml" Target="../ink/ink13.xml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68" Type="http://schemas.openxmlformats.org/officeDocument/2006/relationships/customXml" Target="../ink/ink34.xml"/><Relationship Id="rId133" Type="http://schemas.openxmlformats.org/officeDocument/2006/relationships/image" Target="../media/image67.png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200" Type="http://schemas.openxmlformats.org/officeDocument/2006/relationships/customXml" Target="../ink/ink101.xml"/><Relationship Id="rId382" Type="http://schemas.openxmlformats.org/officeDocument/2006/relationships/image" Target="../media/image190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44" Type="http://schemas.openxmlformats.org/officeDocument/2006/relationships/image" Target="../media/image72.png"/><Relationship Id="rId90" Type="http://schemas.openxmlformats.org/officeDocument/2006/relationships/customXml" Target="../ink/ink45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211" Type="http://schemas.openxmlformats.org/officeDocument/2006/relationships/image" Target="../media/image105.png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8" Type="http://schemas.openxmlformats.org/officeDocument/2006/relationships/customXml" Target="../ink/ink24.xml"/><Relationship Id="rId113" Type="http://schemas.openxmlformats.org/officeDocument/2006/relationships/image" Target="../media/image57.png"/><Relationship Id="rId320" Type="http://schemas.openxmlformats.org/officeDocument/2006/relationships/image" Target="../media/image159.png"/><Relationship Id="rId155" Type="http://schemas.openxmlformats.org/officeDocument/2006/relationships/customXml" Target="../ink/ink78.xml"/><Relationship Id="rId197" Type="http://schemas.openxmlformats.org/officeDocument/2006/relationships/image" Target="../media/image98.png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customXml" Target="../ink/ink112.xml"/><Relationship Id="rId264" Type="http://schemas.openxmlformats.org/officeDocument/2006/relationships/image" Target="../media/image131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image" Target="../media/image83.png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27.xml"/><Relationship Id="rId170" Type="http://schemas.openxmlformats.org/officeDocument/2006/relationships/image" Target="../media/image87.png"/><Relationship Id="rId268" Type="http://schemas.openxmlformats.org/officeDocument/2006/relationships/customXml" Target="../ink/ink352.xml"/><Relationship Id="rId475" Type="http://schemas.openxmlformats.org/officeDocument/2006/relationships/image" Target="../media/image239.png"/><Relationship Id="rId682" Type="http://schemas.openxmlformats.org/officeDocument/2006/relationships/image" Target="../media/image342.png"/><Relationship Id="rId128" Type="http://schemas.openxmlformats.org/officeDocument/2006/relationships/image" Target="../media/image67.png"/><Relationship Id="rId335" Type="http://schemas.openxmlformats.org/officeDocument/2006/relationships/image" Target="../media/image169.png"/><Relationship Id="rId542" Type="http://schemas.openxmlformats.org/officeDocument/2006/relationships/customXml" Target="../ink/ink489.xml"/><Relationship Id="rId987" Type="http://schemas.openxmlformats.org/officeDocument/2006/relationships/image" Target="../media/image494.png"/><Relationship Id="rId1172" Type="http://schemas.openxmlformats.org/officeDocument/2006/relationships/customXml" Target="../ink/ink806.xml"/><Relationship Id="rId402" Type="http://schemas.openxmlformats.org/officeDocument/2006/relationships/customXml" Target="../ink/ink419.xml"/><Relationship Id="rId847" Type="http://schemas.openxmlformats.org/officeDocument/2006/relationships/customXml" Target="../ink/ink642.xml"/><Relationship Id="rId1032" Type="http://schemas.openxmlformats.org/officeDocument/2006/relationships/image" Target="../media/image516.png"/><Relationship Id="rId707" Type="http://schemas.openxmlformats.org/officeDocument/2006/relationships/customXml" Target="../ink/ink572.xml"/><Relationship Id="rId914" Type="http://schemas.openxmlformats.org/officeDocument/2006/relationships/customXml" Target="../ink/ink676.xml"/><Relationship Id="rId1337" Type="http://schemas.openxmlformats.org/officeDocument/2006/relationships/customXml" Target="../ink/ink889.xml"/><Relationship Id="rId43" Type="http://schemas.openxmlformats.org/officeDocument/2006/relationships/customXml" Target="../ink/ink238.xml"/><Relationship Id="rId192" Type="http://schemas.openxmlformats.org/officeDocument/2006/relationships/image" Target="../media/image98.png"/><Relationship Id="rId497" Type="http://schemas.openxmlformats.org/officeDocument/2006/relationships/image" Target="../media/image250.png"/><Relationship Id="rId357" Type="http://schemas.openxmlformats.org/officeDocument/2006/relationships/image" Target="../media/image180.png"/><Relationship Id="rId1194" Type="http://schemas.openxmlformats.org/officeDocument/2006/relationships/image" Target="../media/image596.png"/><Relationship Id="rId217" Type="http://schemas.openxmlformats.org/officeDocument/2006/relationships/customXml" Target="../ink/ink326.xml"/><Relationship Id="rId564" Type="http://schemas.openxmlformats.org/officeDocument/2006/relationships/customXml" Target="../ink/ink500.xml"/><Relationship Id="rId771" Type="http://schemas.openxmlformats.org/officeDocument/2006/relationships/customXml" Target="../ink/ink604.xml"/><Relationship Id="rId869" Type="http://schemas.openxmlformats.org/officeDocument/2006/relationships/customXml" Target="../ink/ink653.xml"/><Relationship Id="rId424" Type="http://schemas.openxmlformats.org/officeDocument/2006/relationships/customXml" Target="../ink/ink430.xml"/><Relationship Id="rId631" Type="http://schemas.openxmlformats.org/officeDocument/2006/relationships/customXml" Target="../ink/ink534.xml"/><Relationship Id="rId729" Type="http://schemas.openxmlformats.org/officeDocument/2006/relationships/customXml" Target="../ink/ink583.xml"/><Relationship Id="rId1054" Type="http://schemas.openxmlformats.org/officeDocument/2006/relationships/customXml" Target="../ink/ink747.xml"/><Relationship Id="rId1261" Type="http://schemas.openxmlformats.org/officeDocument/2006/relationships/customXml" Target="../ink/ink851.xml"/><Relationship Id="rId1359" Type="http://schemas.openxmlformats.org/officeDocument/2006/relationships/customXml" Target="../ink/ink900.xml"/><Relationship Id="rId936" Type="http://schemas.openxmlformats.org/officeDocument/2006/relationships/customXml" Target="../ink/ink687.xml"/><Relationship Id="rId1121" Type="http://schemas.openxmlformats.org/officeDocument/2006/relationships/image" Target="../media/image560.png"/><Relationship Id="rId1219" Type="http://schemas.openxmlformats.org/officeDocument/2006/relationships/customXml" Target="../ink/ink830.xml"/><Relationship Id="rId65" Type="http://schemas.openxmlformats.org/officeDocument/2006/relationships/customXml" Target="../ink/ink249.xml"/><Relationship Id="rId281" Type="http://schemas.openxmlformats.org/officeDocument/2006/relationships/image" Target="../media/image142.png"/><Relationship Id="rId141" Type="http://schemas.openxmlformats.org/officeDocument/2006/relationships/image" Target="../media/image73.png"/><Relationship Id="rId379" Type="http://schemas.openxmlformats.org/officeDocument/2006/relationships/image" Target="../media/image191.png"/><Relationship Id="rId586" Type="http://schemas.openxmlformats.org/officeDocument/2006/relationships/customXml" Target="../ink/ink511.xml"/><Relationship Id="rId793" Type="http://schemas.openxmlformats.org/officeDocument/2006/relationships/customXml" Target="../ink/ink615.xml"/><Relationship Id="rId7" Type="http://schemas.openxmlformats.org/officeDocument/2006/relationships/customXml" Target="../ink/ink220.xml"/><Relationship Id="rId239" Type="http://schemas.openxmlformats.org/officeDocument/2006/relationships/image" Target="../media/image121.png"/><Relationship Id="rId446" Type="http://schemas.openxmlformats.org/officeDocument/2006/relationships/customXml" Target="../ink/ink441.xml"/><Relationship Id="rId653" Type="http://schemas.openxmlformats.org/officeDocument/2006/relationships/customXml" Target="../ink/ink545.xml"/><Relationship Id="rId1076" Type="http://schemas.openxmlformats.org/officeDocument/2006/relationships/customXml" Target="../ink/ink758.xml"/><Relationship Id="rId1283" Type="http://schemas.openxmlformats.org/officeDocument/2006/relationships/customXml" Target="../ink/ink862.xml"/><Relationship Id="rId306" Type="http://schemas.openxmlformats.org/officeDocument/2006/relationships/customXml" Target="../ink/ink371.xml"/><Relationship Id="rId860" Type="http://schemas.openxmlformats.org/officeDocument/2006/relationships/image" Target="../media/image431.png"/><Relationship Id="rId958" Type="http://schemas.openxmlformats.org/officeDocument/2006/relationships/customXml" Target="../ink/ink698.xml"/><Relationship Id="rId1143" Type="http://schemas.openxmlformats.org/officeDocument/2006/relationships/image" Target="../media/image571.png"/><Relationship Id="rId87" Type="http://schemas.openxmlformats.org/officeDocument/2006/relationships/customXml" Target="../ink/ink260.xml"/><Relationship Id="rId513" Type="http://schemas.openxmlformats.org/officeDocument/2006/relationships/image" Target="../media/image258.png"/><Relationship Id="rId720" Type="http://schemas.openxmlformats.org/officeDocument/2006/relationships/image" Target="../media/image361.png"/><Relationship Id="rId818" Type="http://schemas.openxmlformats.org/officeDocument/2006/relationships/image" Target="../media/image410.png"/><Relationship Id="rId1350" Type="http://schemas.openxmlformats.org/officeDocument/2006/relationships/image" Target="../media/image674.png"/><Relationship Id="rId1003" Type="http://schemas.openxmlformats.org/officeDocument/2006/relationships/customXml" Target="../ink/ink721.xml"/><Relationship Id="rId1210" Type="http://schemas.openxmlformats.org/officeDocument/2006/relationships/image" Target="../media/image604.png"/><Relationship Id="rId1308" Type="http://schemas.openxmlformats.org/officeDocument/2006/relationships/image" Target="../media/image653.png"/><Relationship Id="rId14" Type="http://schemas.openxmlformats.org/officeDocument/2006/relationships/image" Target="../media/image8.png"/><Relationship Id="rId163" Type="http://schemas.openxmlformats.org/officeDocument/2006/relationships/customXml" Target="../ink/ink299.xml"/><Relationship Id="rId370" Type="http://schemas.openxmlformats.org/officeDocument/2006/relationships/customXml" Target="../ink/ink403.xml"/><Relationship Id="rId230" Type="http://schemas.openxmlformats.org/officeDocument/2006/relationships/customXml" Target="../ink/ink333.xml"/><Relationship Id="rId468" Type="http://schemas.openxmlformats.org/officeDocument/2006/relationships/customXml" Target="../ink/ink452.xml"/><Relationship Id="rId675" Type="http://schemas.openxmlformats.org/officeDocument/2006/relationships/customXml" Target="../ink/ink556.xml"/><Relationship Id="rId882" Type="http://schemas.openxmlformats.org/officeDocument/2006/relationships/customXml" Target="../ink/ink660.xml"/><Relationship Id="rId1098" Type="http://schemas.openxmlformats.org/officeDocument/2006/relationships/customXml" Target="../ink/ink769.xml"/><Relationship Id="rId328" Type="http://schemas.openxmlformats.org/officeDocument/2006/relationships/customXml" Target="../ink/ink382.xml"/><Relationship Id="rId535" Type="http://schemas.openxmlformats.org/officeDocument/2006/relationships/image" Target="../media/image269.png"/><Relationship Id="rId742" Type="http://schemas.openxmlformats.org/officeDocument/2006/relationships/image" Target="../media/image372.png"/><Relationship Id="rId1165" Type="http://schemas.openxmlformats.org/officeDocument/2006/relationships/image" Target="../media/image582.png"/><Relationship Id="rId1372" Type="http://schemas.openxmlformats.org/officeDocument/2006/relationships/image" Target="../media/image685.png"/><Relationship Id="rId602" Type="http://schemas.openxmlformats.org/officeDocument/2006/relationships/customXml" Target="../ink/ink519.xml"/><Relationship Id="rId1025" Type="http://schemas.openxmlformats.org/officeDocument/2006/relationships/customXml" Target="../ink/ink732.xml"/><Relationship Id="rId1232" Type="http://schemas.openxmlformats.org/officeDocument/2006/relationships/image" Target="../media/image615.png"/><Relationship Id="rId907" Type="http://schemas.openxmlformats.org/officeDocument/2006/relationships/image" Target="../media/image454.png"/><Relationship Id="rId36" Type="http://schemas.openxmlformats.org/officeDocument/2006/relationships/image" Target="../media/image21.png"/><Relationship Id="rId185" Type="http://schemas.openxmlformats.org/officeDocument/2006/relationships/customXml" Target="../ink/ink310.xml"/><Relationship Id="rId392" Type="http://schemas.openxmlformats.org/officeDocument/2006/relationships/customXml" Target="../ink/ink414.xml"/><Relationship Id="rId697" Type="http://schemas.openxmlformats.org/officeDocument/2006/relationships/customXml" Target="../ink/ink567.xml"/><Relationship Id="rId252" Type="http://schemas.openxmlformats.org/officeDocument/2006/relationships/customXml" Target="../ink/ink344.xml"/><Relationship Id="rId1187" Type="http://schemas.openxmlformats.org/officeDocument/2006/relationships/customXml" Target="../ink/ink814.xml"/><Relationship Id="rId112" Type="http://schemas.openxmlformats.org/officeDocument/2006/relationships/image" Target="../media/image59.png"/><Relationship Id="rId557" Type="http://schemas.openxmlformats.org/officeDocument/2006/relationships/image" Target="../media/image280.png"/><Relationship Id="rId764" Type="http://schemas.openxmlformats.org/officeDocument/2006/relationships/image" Target="../media/image383.png"/><Relationship Id="rId971" Type="http://schemas.openxmlformats.org/officeDocument/2006/relationships/image" Target="../media/image486.png"/><Relationship Id="rId417" Type="http://schemas.openxmlformats.org/officeDocument/2006/relationships/image" Target="../media/image210.png"/><Relationship Id="rId624" Type="http://schemas.openxmlformats.org/officeDocument/2006/relationships/customXml" Target="../ink/ink530.xml"/><Relationship Id="rId831" Type="http://schemas.openxmlformats.org/officeDocument/2006/relationships/customXml" Target="../ink/ink634.xml"/><Relationship Id="rId1047" Type="http://schemas.openxmlformats.org/officeDocument/2006/relationships/image" Target="../media/image523.png"/><Relationship Id="rId1254" Type="http://schemas.openxmlformats.org/officeDocument/2006/relationships/image" Target="../media/image626.png"/><Relationship Id="rId929" Type="http://schemas.openxmlformats.org/officeDocument/2006/relationships/image" Target="../media/image465.png"/><Relationship Id="rId1114" Type="http://schemas.openxmlformats.org/officeDocument/2006/relationships/customXml" Target="../ink/ink777.xml"/><Relationship Id="rId1321" Type="http://schemas.openxmlformats.org/officeDocument/2006/relationships/customXml" Target="../ink/ink881.xml"/><Relationship Id="rId58" Type="http://schemas.openxmlformats.org/officeDocument/2006/relationships/image" Target="../media/image32.png"/><Relationship Id="rId274" Type="http://schemas.openxmlformats.org/officeDocument/2006/relationships/customXml" Target="../ink/ink355.xml"/><Relationship Id="rId481" Type="http://schemas.openxmlformats.org/officeDocument/2006/relationships/image" Target="../media/image242.png"/><Relationship Id="rId134" Type="http://schemas.openxmlformats.org/officeDocument/2006/relationships/customXml" Target="../ink/ink284.xml"/><Relationship Id="rId579" Type="http://schemas.openxmlformats.org/officeDocument/2006/relationships/image" Target="../media/image291.png"/><Relationship Id="rId786" Type="http://schemas.openxmlformats.org/officeDocument/2006/relationships/image" Target="../media/image394.png"/><Relationship Id="rId993" Type="http://schemas.openxmlformats.org/officeDocument/2006/relationships/image" Target="../media/image497.png"/><Relationship Id="rId341" Type="http://schemas.openxmlformats.org/officeDocument/2006/relationships/image" Target="../media/image172.png"/><Relationship Id="rId439" Type="http://schemas.openxmlformats.org/officeDocument/2006/relationships/image" Target="../media/image221.png"/><Relationship Id="rId646" Type="http://schemas.openxmlformats.org/officeDocument/2006/relationships/image" Target="../media/image324.png"/><Relationship Id="rId1069" Type="http://schemas.openxmlformats.org/officeDocument/2006/relationships/image" Target="../media/image534.png"/><Relationship Id="rId1276" Type="http://schemas.openxmlformats.org/officeDocument/2006/relationships/image" Target="../media/image637.png"/><Relationship Id="rId201" Type="http://schemas.openxmlformats.org/officeDocument/2006/relationships/customXml" Target="../ink/ink318.xml"/><Relationship Id="rId506" Type="http://schemas.openxmlformats.org/officeDocument/2006/relationships/customXml" Target="../ink/ink471.xml"/><Relationship Id="rId853" Type="http://schemas.openxmlformats.org/officeDocument/2006/relationships/customXml" Target="../ink/ink645.xml"/><Relationship Id="rId1136" Type="http://schemas.openxmlformats.org/officeDocument/2006/relationships/customXml" Target="../ink/ink788.xml"/><Relationship Id="rId713" Type="http://schemas.openxmlformats.org/officeDocument/2006/relationships/customXml" Target="../ink/ink575.xml"/><Relationship Id="rId920" Type="http://schemas.openxmlformats.org/officeDocument/2006/relationships/customXml" Target="../ink/ink679.xml"/><Relationship Id="rId1343" Type="http://schemas.openxmlformats.org/officeDocument/2006/relationships/customXml" Target="../ink/ink892.xml"/><Relationship Id="rId1203" Type="http://schemas.openxmlformats.org/officeDocument/2006/relationships/customXml" Target="../ink/ink822.xml"/><Relationship Id="rId296" Type="http://schemas.openxmlformats.org/officeDocument/2006/relationships/customXml" Target="../ink/ink366.xml"/><Relationship Id="rId156" Type="http://schemas.openxmlformats.org/officeDocument/2006/relationships/customXml" Target="../ink/ink295.xml"/><Relationship Id="rId363" Type="http://schemas.openxmlformats.org/officeDocument/2006/relationships/image" Target="../media/image183.png"/><Relationship Id="rId570" Type="http://schemas.openxmlformats.org/officeDocument/2006/relationships/customXml" Target="../ink/ink503.xml"/><Relationship Id="rId223" Type="http://schemas.openxmlformats.org/officeDocument/2006/relationships/image" Target="../media/image113.png"/><Relationship Id="rId430" Type="http://schemas.openxmlformats.org/officeDocument/2006/relationships/customXml" Target="../ink/ink433.xml"/><Relationship Id="rId668" Type="http://schemas.openxmlformats.org/officeDocument/2006/relationships/image" Target="../media/image335.png"/><Relationship Id="rId875" Type="http://schemas.openxmlformats.org/officeDocument/2006/relationships/image" Target="../media/image438.png"/><Relationship Id="rId1060" Type="http://schemas.openxmlformats.org/officeDocument/2006/relationships/customXml" Target="../ink/ink750.xml"/><Relationship Id="rId1298" Type="http://schemas.openxmlformats.org/officeDocument/2006/relationships/image" Target="../media/image648.png"/><Relationship Id="rId528" Type="http://schemas.openxmlformats.org/officeDocument/2006/relationships/customXml" Target="../ink/ink482.xml"/><Relationship Id="rId735" Type="http://schemas.openxmlformats.org/officeDocument/2006/relationships/customXml" Target="../ink/ink586.xml"/><Relationship Id="rId942" Type="http://schemas.openxmlformats.org/officeDocument/2006/relationships/customXml" Target="../ink/ink690.xml"/><Relationship Id="rId1158" Type="http://schemas.openxmlformats.org/officeDocument/2006/relationships/customXml" Target="../ink/ink799.xml"/><Relationship Id="rId1365" Type="http://schemas.openxmlformats.org/officeDocument/2006/relationships/customXml" Target="../ink/ink903.xml"/><Relationship Id="rId1018" Type="http://schemas.openxmlformats.org/officeDocument/2006/relationships/image" Target="../media/image509.png"/><Relationship Id="rId1225" Type="http://schemas.openxmlformats.org/officeDocument/2006/relationships/customXml" Target="../ink/ink833.xml"/><Relationship Id="rId71" Type="http://schemas.openxmlformats.org/officeDocument/2006/relationships/customXml" Target="../ink/ink252.xml"/><Relationship Id="rId802" Type="http://schemas.openxmlformats.org/officeDocument/2006/relationships/image" Target="../media/image402.png"/><Relationship Id="rId29" Type="http://schemas.openxmlformats.org/officeDocument/2006/relationships/customXml" Target="../ink/ink231.xml"/><Relationship Id="rId178" Type="http://schemas.openxmlformats.org/officeDocument/2006/relationships/image" Target="../media/image91.png"/><Relationship Id="rId385" Type="http://schemas.openxmlformats.org/officeDocument/2006/relationships/image" Target="../media/image194.png"/><Relationship Id="rId592" Type="http://schemas.openxmlformats.org/officeDocument/2006/relationships/customXml" Target="../ink/ink514.xml"/><Relationship Id="rId245" Type="http://schemas.openxmlformats.org/officeDocument/2006/relationships/image" Target="../media/image124.png"/><Relationship Id="rId452" Type="http://schemas.openxmlformats.org/officeDocument/2006/relationships/customXml" Target="../ink/ink444.xml"/><Relationship Id="rId897" Type="http://schemas.openxmlformats.org/officeDocument/2006/relationships/image" Target="../media/image449.png"/><Relationship Id="rId1082" Type="http://schemas.openxmlformats.org/officeDocument/2006/relationships/customXml" Target="../ink/ink761.xml"/><Relationship Id="rId105" Type="http://schemas.openxmlformats.org/officeDocument/2006/relationships/customXml" Target="../ink/ink269.xml"/><Relationship Id="rId312" Type="http://schemas.openxmlformats.org/officeDocument/2006/relationships/customXml" Target="../ink/ink374.xml"/><Relationship Id="rId757" Type="http://schemas.openxmlformats.org/officeDocument/2006/relationships/customXml" Target="../ink/ink597.xml"/><Relationship Id="rId964" Type="http://schemas.openxmlformats.org/officeDocument/2006/relationships/customXml" Target="../ink/ink701.xml"/><Relationship Id="rId1387" Type="http://schemas.openxmlformats.org/officeDocument/2006/relationships/customXml" Target="../ink/ink914.xml"/><Relationship Id="rId93" Type="http://schemas.openxmlformats.org/officeDocument/2006/relationships/customXml" Target="../ink/ink263.xml"/><Relationship Id="rId617" Type="http://schemas.openxmlformats.org/officeDocument/2006/relationships/image" Target="../media/image310.png"/><Relationship Id="rId824" Type="http://schemas.openxmlformats.org/officeDocument/2006/relationships/image" Target="../media/image413.png"/><Relationship Id="rId1247" Type="http://schemas.openxmlformats.org/officeDocument/2006/relationships/customXml" Target="../ink/ink844.xml"/><Relationship Id="rId1107" Type="http://schemas.openxmlformats.org/officeDocument/2006/relationships/image" Target="../media/image553.png"/><Relationship Id="rId1314" Type="http://schemas.openxmlformats.org/officeDocument/2006/relationships/image" Target="../media/image656.png"/><Relationship Id="rId20" Type="http://schemas.openxmlformats.org/officeDocument/2006/relationships/image" Target="../media/image11.png"/><Relationship Id="rId267" Type="http://schemas.openxmlformats.org/officeDocument/2006/relationships/image" Target="../media/image135.png"/><Relationship Id="rId474" Type="http://schemas.openxmlformats.org/officeDocument/2006/relationships/customXml" Target="../ink/ink455.xml"/><Relationship Id="rId127" Type="http://schemas.openxmlformats.org/officeDocument/2006/relationships/customXml" Target="../ink/ink280.xml"/><Relationship Id="rId681" Type="http://schemas.openxmlformats.org/officeDocument/2006/relationships/customXml" Target="../ink/ink559.xml"/><Relationship Id="rId779" Type="http://schemas.openxmlformats.org/officeDocument/2006/relationships/customXml" Target="../ink/ink608.xml"/><Relationship Id="rId986" Type="http://schemas.openxmlformats.org/officeDocument/2006/relationships/customXml" Target="../ink/ink712.xml"/><Relationship Id="rId334" Type="http://schemas.openxmlformats.org/officeDocument/2006/relationships/customXml" Target="../ink/ink385.xml"/><Relationship Id="rId541" Type="http://schemas.openxmlformats.org/officeDocument/2006/relationships/image" Target="../media/image272.png"/><Relationship Id="rId639" Type="http://schemas.openxmlformats.org/officeDocument/2006/relationships/customXml" Target="../ink/ink538.xml"/><Relationship Id="rId1171" Type="http://schemas.openxmlformats.org/officeDocument/2006/relationships/image" Target="../media/image585.png"/><Relationship Id="rId1269" Type="http://schemas.openxmlformats.org/officeDocument/2006/relationships/customXml" Target="../ink/ink855.xml"/><Relationship Id="rId401" Type="http://schemas.openxmlformats.org/officeDocument/2006/relationships/image" Target="../media/image202.png"/><Relationship Id="rId846" Type="http://schemas.openxmlformats.org/officeDocument/2006/relationships/image" Target="../media/image424.png"/><Relationship Id="rId1031" Type="http://schemas.openxmlformats.org/officeDocument/2006/relationships/customXml" Target="../ink/ink735.xml"/><Relationship Id="rId1129" Type="http://schemas.openxmlformats.org/officeDocument/2006/relationships/image" Target="../media/image564.png"/><Relationship Id="rId706" Type="http://schemas.openxmlformats.org/officeDocument/2006/relationships/image" Target="../media/image354.png"/><Relationship Id="rId913" Type="http://schemas.openxmlformats.org/officeDocument/2006/relationships/image" Target="../media/image457.png"/><Relationship Id="rId1336" Type="http://schemas.openxmlformats.org/officeDocument/2006/relationships/image" Target="../media/image667.png"/><Relationship Id="rId42" Type="http://schemas.openxmlformats.org/officeDocument/2006/relationships/image" Target="../media/image24.png"/><Relationship Id="rId191" Type="http://schemas.openxmlformats.org/officeDocument/2006/relationships/customXml" Target="../ink/ink313.xml"/><Relationship Id="rId289" Type="http://schemas.openxmlformats.org/officeDocument/2006/relationships/image" Target="../media/image146.png"/><Relationship Id="rId496" Type="http://schemas.openxmlformats.org/officeDocument/2006/relationships/customXml" Target="../ink/ink466.xml"/><Relationship Id="rId149" Type="http://schemas.openxmlformats.org/officeDocument/2006/relationships/image" Target="../media/image77.png"/><Relationship Id="rId356" Type="http://schemas.openxmlformats.org/officeDocument/2006/relationships/customXml" Target="../ink/ink396.xml"/><Relationship Id="rId563" Type="http://schemas.openxmlformats.org/officeDocument/2006/relationships/image" Target="../media/image283.png"/><Relationship Id="rId770" Type="http://schemas.openxmlformats.org/officeDocument/2006/relationships/image" Target="../media/image386.png"/><Relationship Id="rId1193" Type="http://schemas.openxmlformats.org/officeDocument/2006/relationships/customXml" Target="../ink/ink817.xml"/><Relationship Id="rId216" Type="http://schemas.openxmlformats.org/officeDocument/2006/relationships/image" Target="../media/image110.png"/><Relationship Id="rId423" Type="http://schemas.openxmlformats.org/officeDocument/2006/relationships/image" Target="../media/image213.png"/><Relationship Id="rId868" Type="http://schemas.openxmlformats.org/officeDocument/2006/relationships/image" Target="../media/image435.png"/><Relationship Id="rId1053" Type="http://schemas.openxmlformats.org/officeDocument/2006/relationships/image" Target="../media/image526.png"/><Relationship Id="rId1260" Type="http://schemas.openxmlformats.org/officeDocument/2006/relationships/image" Target="../media/image629.png"/><Relationship Id="rId630" Type="http://schemas.openxmlformats.org/officeDocument/2006/relationships/image" Target="../media/image316.png"/><Relationship Id="rId728" Type="http://schemas.openxmlformats.org/officeDocument/2006/relationships/image" Target="../media/image365.png"/><Relationship Id="rId935" Type="http://schemas.openxmlformats.org/officeDocument/2006/relationships/image" Target="../media/image468.png"/><Relationship Id="rId1358" Type="http://schemas.openxmlformats.org/officeDocument/2006/relationships/image" Target="../media/image678.png"/><Relationship Id="rId64" Type="http://schemas.openxmlformats.org/officeDocument/2006/relationships/image" Target="../media/image35.png"/><Relationship Id="rId1120" Type="http://schemas.openxmlformats.org/officeDocument/2006/relationships/customXml" Target="../ink/ink780.xml"/><Relationship Id="rId1218" Type="http://schemas.openxmlformats.org/officeDocument/2006/relationships/image" Target="../media/image608.png"/><Relationship Id="rId280" Type="http://schemas.openxmlformats.org/officeDocument/2006/relationships/customXml" Target="../ink/ink358.xml"/><Relationship Id="rId140" Type="http://schemas.openxmlformats.org/officeDocument/2006/relationships/customXml" Target="../ink/ink287.xml"/><Relationship Id="rId378" Type="http://schemas.openxmlformats.org/officeDocument/2006/relationships/customXml" Target="../ink/ink407.xml"/><Relationship Id="rId585" Type="http://schemas.openxmlformats.org/officeDocument/2006/relationships/image" Target="../media/image294.png"/><Relationship Id="rId792" Type="http://schemas.openxmlformats.org/officeDocument/2006/relationships/image" Target="../media/image397.png"/><Relationship Id="rId6" Type="http://schemas.openxmlformats.org/officeDocument/2006/relationships/image" Target="../media/image4.png"/><Relationship Id="rId238" Type="http://schemas.openxmlformats.org/officeDocument/2006/relationships/customXml" Target="../ink/ink337.xml"/><Relationship Id="rId445" Type="http://schemas.openxmlformats.org/officeDocument/2006/relationships/image" Target="../media/image224.png"/><Relationship Id="rId652" Type="http://schemas.openxmlformats.org/officeDocument/2006/relationships/image" Target="../media/image327.png"/><Relationship Id="rId1075" Type="http://schemas.openxmlformats.org/officeDocument/2006/relationships/image" Target="../media/image537.png"/><Relationship Id="rId1282" Type="http://schemas.openxmlformats.org/officeDocument/2006/relationships/image" Target="../media/image640.png"/><Relationship Id="rId305" Type="http://schemas.openxmlformats.org/officeDocument/2006/relationships/image" Target="../media/image154.png"/><Relationship Id="rId512" Type="http://schemas.openxmlformats.org/officeDocument/2006/relationships/customXml" Target="../ink/ink474.xml"/><Relationship Id="rId957" Type="http://schemas.openxmlformats.org/officeDocument/2006/relationships/image" Target="../media/image479.png"/><Relationship Id="rId1142" Type="http://schemas.openxmlformats.org/officeDocument/2006/relationships/customXml" Target="../ink/ink791.xml"/><Relationship Id="rId86" Type="http://schemas.openxmlformats.org/officeDocument/2006/relationships/image" Target="../media/image46.png"/><Relationship Id="rId817" Type="http://schemas.openxmlformats.org/officeDocument/2006/relationships/customXml" Target="../ink/ink627.xml"/><Relationship Id="rId1002" Type="http://schemas.openxmlformats.org/officeDocument/2006/relationships/image" Target="../media/image501.png"/><Relationship Id="rId1307" Type="http://schemas.openxmlformats.org/officeDocument/2006/relationships/customXml" Target="../ink/ink874.xml"/><Relationship Id="rId13" Type="http://schemas.openxmlformats.org/officeDocument/2006/relationships/customXml" Target="../ink/ink223.xml"/><Relationship Id="rId162" Type="http://schemas.openxmlformats.org/officeDocument/2006/relationships/customXml" Target="../ink/ink298.xml"/><Relationship Id="rId467" Type="http://schemas.openxmlformats.org/officeDocument/2006/relationships/image" Target="../media/image235.png"/><Relationship Id="rId1097" Type="http://schemas.openxmlformats.org/officeDocument/2006/relationships/image" Target="../media/image548.png"/><Relationship Id="rId674" Type="http://schemas.openxmlformats.org/officeDocument/2006/relationships/image" Target="../media/image338.png"/><Relationship Id="rId881" Type="http://schemas.openxmlformats.org/officeDocument/2006/relationships/image" Target="../media/image441.png"/><Relationship Id="rId979" Type="http://schemas.openxmlformats.org/officeDocument/2006/relationships/image" Target="../media/image490.png"/><Relationship Id="rId327" Type="http://schemas.openxmlformats.org/officeDocument/2006/relationships/image" Target="../media/image165.png"/><Relationship Id="rId534" Type="http://schemas.openxmlformats.org/officeDocument/2006/relationships/customXml" Target="../ink/ink485.xml"/><Relationship Id="rId741" Type="http://schemas.openxmlformats.org/officeDocument/2006/relationships/customXml" Target="../ink/ink589.xml"/><Relationship Id="rId839" Type="http://schemas.openxmlformats.org/officeDocument/2006/relationships/customXml" Target="../ink/ink638.xml"/><Relationship Id="rId1164" Type="http://schemas.openxmlformats.org/officeDocument/2006/relationships/customXml" Target="../ink/ink802.xml"/><Relationship Id="rId1371" Type="http://schemas.openxmlformats.org/officeDocument/2006/relationships/customXml" Target="../ink/ink906.xml"/><Relationship Id="rId601" Type="http://schemas.openxmlformats.org/officeDocument/2006/relationships/image" Target="../media/image302.png"/><Relationship Id="rId1024" Type="http://schemas.openxmlformats.org/officeDocument/2006/relationships/image" Target="../media/image512.png"/><Relationship Id="rId1231" Type="http://schemas.openxmlformats.org/officeDocument/2006/relationships/customXml" Target="../ink/ink836.xml"/><Relationship Id="rId906" Type="http://schemas.openxmlformats.org/officeDocument/2006/relationships/customXml" Target="../ink/ink672.xml"/><Relationship Id="rId1329" Type="http://schemas.openxmlformats.org/officeDocument/2006/relationships/customXml" Target="../ink/ink885.xml"/><Relationship Id="rId35" Type="http://schemas.openxmlformats.org/officeDocument/2006/relationships/customXml" Target="../ink/ink234.xml"/><Relationship Id="rId184" Type="http://schemas.openxmlformats.org/officeDocument/2006/relationships/image" Target="../media/image94.png"/><Relationship Id="rId391" Type="http://schemas.openxmlformats.org/officeDocument/2006/relationships/image" Target="../media/image197.png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96" Type="http://schemas.openxmlformats.org/officeDocument/2006/relationships/image" Target="../media/image349.png"/><Relationship Id="rId349" Type="http://schemas.openxmlformats.org/officeDocument/2006/relationships/image" Target="../media/image176.png"/><Relationship Id="rId556" Type="http://schemas.openxmlformats.org/officeDocument/2006/relationships/customXml" Target="../ink/ink496.xml"/><Relationship Id="rId763" Type="http://schemas.openxmlformats.org/officeDocument/2006/relationships/customXml" Target="../ink/ink600.xml"/><Relationship Id="rId1186" Type="http://schemas.openxmlformats.org/officeDocument/2006/relationships/image" Target="../media/image592.png"/><Relationship Id="rId111" Type="http://schemas.openxmlformats.org/officeDocument/2006/relationships/customXml" Target="../ink/ink272.xml"/><Relationship Id="rId209" Type="http://schemas.openxmlformats.org/officeDocument/2006/relationships/customXml" Target="../ink/ink322.xml"/><Relationship Id="rId416" Type="http://schemas.openxmlformats.org/officeDocument/2006/relationships/customXml" Target="../ink/ink426.xml"/><Relationship Id="rId970" Type="http://schemas.openxmlformats.org/officeDocument/2006/relationships/customXml" Target="../ink/ink704.xml"/><Relationship Id="rId1046" Type="http://schemas.openxmlformats.org/officeDocument/2006/relationships/customXml" Target="../ink/ink743.xml"/><Relationship Id="rId1253" Type="http://schemas.openxmlformats.org/officeDocument/2006/relationships/customXml" Target="../ink/ink847.xml"/><Relationship Id="rId623" Type="http://schemas.openxmlformats.org/officeDocument/2006/relationships/image" Target="../media/image313.png"/><Relationship Id="rId830" Type="http://schemas.openxmlformats.org/officeDocument/2006/relationships/image" Target="../media/image416.png"/><Relationship Id="rId928" Type="http://schemas.openxmlformats.org/officeDocument/2006/relationships/customXml" Target="../ink/ink683.xml"/><Relationship Id="rId57" Type="http://schemas.openxmlformats.org/officeDocument/2006/relationships/customXml" Target="../ink/ink245.xml"/><Relationship Id="rId262" Type="http://schemas.openxmlformats.org/officeDocument/2006/relationships/customXml" Target="../ink/ink349.xml"/><Relationship Id="rId567" Type="http://schemas.openxmlformats.org/officeDocument/2006/relationships/image" Target="../media/image285.png"/><Relationship Id="rId1113" Type="http://schemas.openxmlformats.org/officeDocument/2006/relationships/image" Target="../media/image556.png"/><Relationship Id="rId1197" Type="http://schemas.openxmlformats.org/officeDocument/2006/relationships/customXml" Target="../ink/ink819.xml"/><Relationship Id="rId1320" Type="http://schemas.openxmlformats.org/officeDocument/2006/relationships/image" Target="../media/image659.png"/><Relationship Id="rId122" Type="http://schemas.openxmlformats.org/officeDocument/2006/relationships/image" Target="../media/image64.png"/><Relationship Id="rId774" Type="http://schemas.openxmlformats.org/officeDocument/2006/relationships/image" Target="../media/image388.png"/><Relationship Id="rId981" Type="http://schemas.openxmlformats.org/officeDocument/2006/relationships/image" Target="../media/image491.png"/><Relationship Id="rId1057" Type="http://schemas.openxmlformats.org/officeDocument/2006/relationships/image" Target="../media/image528.png"/><Relationship Id="rId427" Type="http://schemas.openxmlformats.org/officeDocument/2006/relationships/image" Target="../media/image215.png"/><Relationship Id="rId634" Type="http://schemas.openxmlformats.org/officeDocument/2006/relationships/image" Target="../media/image318.png"/><Relationship Id="rId841" Type="http://schemas.openxmlformats.org/officeDocument/2006/relationships/customXml" Target="../ink/ink639.xml"/><Relationship Id="rId1264" Type="http://schemas.openxmlformats.org/officeDocument/2006/relationships/image" Target="../media/image631.png"/><Relationship Id="rId273" Type="http://schemas.openxmlformats.org/officeDocument/2006/relationships/image" Target="../media/image138.png"/><Relationship Id="rId480" Type="http://schemas.openxmlformats.org/officeDocument/2006/relationships/customXml" Target="../ink/ink458.xml"/><Relationship Id="rId701" Type="http://schemas.openxmlformats.org/officeDocument/2006/relationships/customXml" Target="../ink/ink569.xml"/><Relationship Id="rId939" Type="http://schemas.openxmlformats.org/officeDocument/2006/relationships/image" Target="../media/image470.png"/><Relationship Id="rId1124" Type="http://schemas.openxmlformats.org/officeDocument/2006/relationships/customXml" Target="../ink/ink782.xml"/><Relationship Id="rId1331" Type="http://schemas.openxmlformats.org/officeDocument/2006/relationships/customXml" Target="../ink/ink886.xml"/><Relationship Id="rId68" Type="http://schemas.openxmlformats.org/officeDocument/2006/relationships/image" Target="../media/image37.png"/><Relationship Id="rId133" Type="http://schemas.openxmlformats.org/officeDocument/2006/relationships/image" Target="../media/image69.png"/><Relationship Id="rId340" Type="http://schemas.openxmlformats.org/officeDocument/2006/relationships/customXml" Target="../ink/ink388.xml"/><Relationship Id="rId578" Type="http://schemas.openxmlformats.org/officeDocument/2006/relationships/customXml" Target="../ink/ink507.xml"/><Relationship Id="rId785" Type="http://schemas.openxmlformats.org/officeDocument/2006/relationships/customXml" Target="../ink/ink611.xml"/><Relationship Id="rId992" Type="http://schemas.openxmlformats.org/officeDocument/2006/relationships/customXml" Target="../ink/ink715.xml"/><Relationship Id="rId200" Type="http://schemas.openxmlformats.org/officeDocument/2006/relationships/image" Target="../media/image102.png"/><Relationship Id="rId438" Type="http://schemas.openxmlformats.org/officeDocument/2006/relationships/customXml" Target="../ink/ink437.xml"/><Relationship Id="rId645" Type="http://schemas.openxmlformats.org/officeDocument/2006/relationships/customXml" Target="../ink/ink541.xml"/><Relationship Id="rId852" Type="http://schemas.openxmlformats.org/officeDocument/2006/relationships/image" Target="../media/image427.png"/><Relationship Id="rId1068" Type="http://schemas.openxmlformats.org/officeDocument/2006/relationships/customXml" Target="../ink/ink754.xml"/><Relationship Id="rId1275" Type="http://schemas.openxmlformats.org/officeDocument/2006/relationships/customXml" Target="../ink/ink858.xml"/><Relationship Id="rId284" Type="http://schemas.openxmlformats.org/officeDocument/2006/relationships/customXml" Target="../ink/ink360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712" Type="http://schemas.openxmlformats.org/officeDocument/2006/relationships/image" Target="../media/image357.png"/><Relationship Id="rId1135" Type="http://schemas.openxmlformats.org/officeDocument/2006/relationships/image" Target="../media/image567.png"/><Relationship Id="rId1342" Type="http://schemas.openxmlformats.org/officeDocument/2006/relationships/image" Target="../media/image670.png"/><Relationship Id="rId79" Type="http://schemas.openxmlformats.org/officeDocument/2006/relationships/customXml" Target="../ink/ink256.xml"/><Relationship Id="rId144" Type="http://schemas.openxmlformats.org/officeDocument/2006/relationships/customXml" Target="../ink/ink289.xml"/><Relationship Id="rId589" Type="http://schemas.openxmlformats.org/officeDocument/2006/relationships/image" Target="../media/image296.png"/><Relationship Id="rId796" Type="http://schemas.openxmlformats.org/officeDocument/2006/relationships/image" Target="../media/image399.png"/><Relationship Id="rId1202" Type="http://schemas.openxmlformats.org/officeDocument/2006/relationships/image" Target="../media/image600.png"/><Relationship Id="rId351" Type="http://schemas.openxmlformats.org/officeDocument/2006/relationships/image" Target="../media/image177.png"/><Relationship Id="rId449" Type="http://schemas.openxmlformats.org/officeDocument/2006/relationships/image" Target="../media/image226.png"/><Relationship Id="rId656" Type="http://schemas.openxmlformats.org/officeDocument/2006/relationships/image" Target="../media/image329.png"/><Relationship Id="rId863" Type="http://schemas.openxmlformats.org/officeDocument/2006/relationships/customXml" Target="../ink/ink650.xml"/><Relationship Id="rId1079" Type="http://schemas.openxmlformats.org/officeDocument/2006/relationships/image" Target="../media/image539.png"/><Relationship Id="rId1286" Type="http://schemas.openxmlformats.org/officeDocument/2006/relationships/image" Target="../media/image642.png"/><Relationship Id="rId211" Type="http://schemas.openxmlformats.org/officeDocument/2006/relationships/customXml" Target="../ink/ink323.xml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516" Type="http://schemas.openxmlformats.org/officeDocument/2006/relationships/customXml" Target="../ink/ink476.xml"/><Relationship Id="rId1146" Type="http://schemas.openxmlformats.org/officeDocument/2006/relationships/customXml" Target="../ink/ink793.xml"/><Relationship Id="rId723" Type="http://schemas.openxmlformats.org/officeDocument/2006/relationships/customXml" Target="../ink/ink580.xml"/><Relationship Id="rId930" Type="http://schemas.openxmlformats.org/officeDocument/2006/relationships/customXml" Target="../ink/ink684.xml"/><Relationship Id="rId1006" Type="http://schemas.openxmlformats.org/officeDocument/2006/relationships/image" Target="../media/image503.png"/><Relationship Id="rId1353" Type="http://schemas.openxmlformats.org/officeDocument/2006/relationships/customXml" Target="../ink/ink897.xml"/><Relationship Id="rId155" Type="http://schemas.openxmlformats.org/officeDocument/2006/relationships/image" Target="../media/image80.png"/><Relationship Id="rId362" Type="http://schemas.openxmlformats.org/officeDocument/2006/relationships/customXml" Target="../ink/ink399.xml"/><Relationship Id="rId1213" Type="http://schemas.openxmlformats.org/officeDocument/2006/relationships/customXml" Target="../ink/ink827.xml"/><Relationship Id="rId1297" Type="http://schemas.openxmlformats.org/officeDocument/2006/relationships/customXml" Target="../ink/ink869.xml"/><Relationship Id="rId222" Type="http://schemas.openxmlformats.org/officeDocument/2006/relationships/customXml" Target="../ink/ink329.xml"/><Relationship Id="rId667" Type="http://schemas.openxmlformats.org/officeDocument/2006/relationships/customXml" Target="../ink/ink552.xml"/><Relationship Id="rId874" Type="http://schemas.openxmlformats.org/officeDocument/2006/relationships/customXml" Target="../ink/ink656.xml"/><Relationship Id="rId17" Type="http://schemas.openxmlformats.org/officeDocument/2006/relationships/customXml" Target="../ink/ink225.xml"/><Relationship Id="rId527" Type="http://schemas.openxmlformats.org/officeDocument/2006/relationships/image" Target="../media/image265.png"/><Relationship Id="rId734" Type="http://schemas.openxmlformats.org/officeDocument/2006/relationships/image" Target="../media/image368.png"/><Relationship Id="rId941" Type="http://schemas.openxmlformats.org/officeDocument/2006/relationships/image" Target="../media/image471.png"/><Relationship Id="rId1157" Type="http://schemas.openxmlformats.org/officeDocument/2006/relationships/image" Target="../media/image578.png"/><Relationship Id="rId1364" Type="http://schemas.openxmlformats.org/officeDocument/2006/relationships/image" Target="../media/image681.png"/><Relationship Id="rId70" Type="http://schemas.openxmlformats.org/officeDocument/2006/relationships/image" Target="../media/image38.png"/><Relationship Id="rId166" Type="http://schemas.openxmlformats.org/officeDocument/2006/relationships/image" Target="../media/image85.png"/><Relationship Id="rId373" Type="http://schemas.openxmlformats.org/officeDocument/2006/relationships/image" Target="../media/image188.png"/><Relationship Id="rId580" Type="http://schemas.openxmlformats.org/officeDocument/2006/relationships/customXml" Target="../ink/ink508.xml"/><Relationship Id="rId801" Type="http://schemas.openxmlformats.org/officeDocument/2006/relationships/customXml" Target="../ink/ink619.xml"/><Relationship Id="rId1017" Type="http://schemas.openxmlformats.org/officeDocument/2006/relationships/customXml" Target="../ink/ink728.xml"/><Relationship Id="rId1224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.png"/><Relationship Id="rId440" Type="http://schemas.openxmlformats.org/officeDocument/2006/relationships/customXml" Target="../ink/ink438.xml"/><Relationship Id="rId678" Type="http://schemas.openxmlformats.org/officeDocument/2006/relationships/image" Target="../media/image340.png"/><Relationship Id="rId885" Type="http://schemas.openxmlformats.org/officeDocument/2006/relationships/image" Target="../media/image443.png"/><Relationship Id="rId1070" Type="http://schemas.openxmlformats.org/officeDocument/2006/relationships/customXml" Target="../ink/ink755.xml"/><Relationship Id="rId28" Type="http://schemas.openxmlformats.org/officeDocument/2006/relationships/image" Target="../media/image17.png"/><Relationship Id="rId300" Type="http://schemas.openxmlformats.org/officeDocument/2006/relationships/customXml" Target="../ink/ink368.xml"/><Relationship Id="rId538" Type="http://schemas.openxmlformats.org/officeDocument/2006/relationships/customXml" Target="../ink/ink487.xml"/><Relationship Id="rId745" Type="http://schemas.openxmlformats.org/officeDocument/2006/relationships/customXml" Target="../ink/ink591.xml"/><Relationship Id="rId952" Type="http://schemas.openxmlformats.org/officeDocument/2006/relationships/customXml" Target="../ink/ink695.xml"/><Relationship Id="rId1168" Type="http://schemas.openxmlformats.org/officeDocument/2006/relationships/customXml" Target="../ink/ink804.xml"/><Relationship Id="rId1375" Type="http://schemas.openxmlformats.org/officeDocument/2006/relationships/customXml" Target="../ink/ink908.xml"/><Relationship Id="rId81" Type="http://schemas.openxmlformats.org/officeDocument/2006/relationships/customXml" Target="../ink/ink257.xml"/><Relationship Id="rId177" Type="http://schemas.openxmlformats.org/officeDocument/2006/relationships/customXml" Target="../ink/ink306.xml"/><Relationship Id="rId384" Type="http://schemas.openxmlformats.org/officeDocument/2006/relationships/customXml" Target="../ink/ink410.xml"/><Relationship Id="rId591" Type="http://schemas.openxmlformats.org/officeDocument/2006/relationships/image" Target="../media/image297.png"/><Relationship Id="rId605" Type="http://schemas.openxmlformats.org/officeDocument/2006/relationships/image" Target="../media/image304.png"/><Relationship Id="rId812" Type="http://schemas.openxmlformats.org/officeDocument/2006/relationships/image" Target="../media/image407.png"/><Relationship Id="rId1028" Type="http://schemas.openxmlformats.org/officeDocument/2006/relationships/image" Target="../media/image514.png"/><Relationship Id="rId1235" Type="http://schemas.openxmlformats.org/officeDocument/2006/relationships/customXml" Target="../ink/ink838.xml"/><Relationship Id="rId244" Type="http://schemas.openxmlformats.org/officeDocument/2006/relationships/customXml" Target="../ink/ink340.xml"/><Relationship Id="rId689" Type="http://schemas.openxmlformats.org/officeDocument/2006/relationships/customXml" Target="../ink/ink563.xml"/><Relationship Id="rId896" Type="http://schemas.openxmlformats.org/officeDocument/2006/relationships/customXml" Target="../ink/ink667.xml"/><Relationship Id="rId1081" Type="http://schemas.openxmlformats.org/officeDocument/2006/relationships/image" Target="../media/image540.png"/><Relationship Id="rId1302" Type="http://schemas.openxmlformats.org/officeDocument/2006/relationships/image" Target="../media/image650.png"/><Relationship Id="rId39" Type="http://schemas.openxmlformats.org/officeDocument/2006/relationships/customXml" Target="../ink/ink236.xml"/><Relationship Id="rId451" Type="http://schemas.openxmlformats.org/officeDocument/2006/relationships/image" Target="../media/image227.png"/><Relationship Id="rId549" Type="http://schemas.openxmlformats.org/officeDocument/2006/relationships/image" Target="../media/image276.png"/><Relationship Id="rId756" Type="http://schemas.openxmlformats.org/officeDocument/2006/relationships/image" Target="../media/image379.png"/><Relationship Id="rId1179" Type="http://schemas.openxmlformats.org/officeDocument/2006/relationships/customXml" Target="../ink/ink810.xml"/><Relationship Id="rId1386" Type="http://schemas.openxmlformats.org/officeDocument/2006/relationships/image" Target="../media/image692.png"/><Relationship Id="rId104" Type="http://schemas.openxmlformats.org/officeDocument/2006/relationships/image" Target="../media/image55.png"/><Relationship Id="rId188" Type="http://schemas.openxmlformats.org/officeDocument/2006/relationships/image" Target="../media/image96.png"/><Relationship Id="rId311" Type="http://schemas.openxmlformats.org/officeDocument/2006/relationships/image" Target="../media/image157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963" Type="http://schemas.openxmlformats.org/officeDocument/2006/relationships/image" Target="../media/image482.png"/><Relationship Id="rId1039" Type="http://schemas.openxmlformats.org/officeDocument/2006/relationships/customXml" Target="../ink/ink739.xml"/><Relationship Id="rId1246" Type="http://schemas.openxmlformats.org/officeDocument/2006/relationships/image" Target="../media/image622.png"/><Relationship Id="rId92" Type="http://schemas.openxmlformats.org/officeDocument/2006/relationships/image" Target="../media/image49.png"/><Relationship Id="rId616" Type="http://schemas.openxmlformats.org/officeDocument/2006/relationships/customXml" Target="../ink/ink526.xml"/><Relationship Id="rId823" Type="http://schemas.openxmlformats.org/officeDocument/2006/relationships/customXml" Target="../ink/ink630.xml"/><Relationship Id="rId255" Type="http://schemas.openxmlformats.org/officeDocument/2006/relationships/image" Target="../media/image129.png"/><Relationship Id="rId462" Type="http://schemas.openxmlformats.org/officeDocument/2006/relationships/customXml" Target="../ink/ink449.xml"/><Relationship Id="rId1092" Type="http://schemas.openxmlformats.org/officeDocument/2006/relationships/customXml" Target="../ink/ink766.xml"/><Relationship Id="rId1106" Type="http://schemas.openxmlformats.org/officeDocument/2006/relationships/customXml" Target="../ink/ink773.xml"/><Relationship Id="rId1313" Type="http://schemas.openxmlformats.org/officeDocument/2006/relationships/customXml" Target="../ink/ink877.xml"/><Relationship Id="rId115" Type="http://schemas.openxmlformats.org/officeDocument/2006/relationships/customXml" Target="../ink/ink274.xml"/><Relationship Id="rId322" Type="http://schemas.openxmlformats.org/officeDocument/2006/relationships/customXml" Target="../ink/ink379.xml"/><Relationship Id="rId767" Type="http://schemas.openxmlformats.org/officeDocument/2006/relationships/customXml" Target="../ink/ink602.xml"/><Relationship Id="rId974" Type="http://schemas.openxmlformats.org/officeDocument/2006/relationships/customXml" Target="../ink/ink706.xml"/><Relationship Id="rId199" Type="http://schemas.openxmlformats.org/officeDocument/2006/relationships/customXml" Target="../ink/ink317.xml"/><Relationship Id="rId627" Type="http://schemas.openxmlformats.org/officeDocument/2006/relationships/customXml" Target="../ink/ink532.xml"/><Relationship Id="rId834" Type="http://schemas.openxmlformats.org/officeDocument/2006/relationships/image" Target="../media/image418.png"/><Relationship Id="rId1257" Type="http://schemas.openxmlformats.org/officeDocument/2006/relationships/customXml" Target="../ink/ink849.xml"/><Relationship Id="rId266" Type="http://schemas.openxmlformats.org/officeDocument/2006/relationships/customXml" Target="../ink/ink351.xml"/><Relationship Id="rId473" Type="http://schemas.openxmlformats.org/officeDocument/2006/relationships/image" Target="../media/image238.png"/><Relationship Id="rId680" Type="http://schemas.openxmlformats.org/officeDocument/2006/relationships/image" Target="../media/image341.png"/><Relationship Id="rId901" Type="http://schemas.openxmlformats.org/officeDocument/2006/relationships/image" Target="../media/image451.png"/><Relationship Id="rId1117" Type="http://schemas.openxmlformats.org/officeDocument/2006/relationships/image" Target="../media/image558.png"/><Relationship Id="rId1324" Type="http://schemas.openxmlformats.org/officeDocument/2006/relationships/image" Target="../media/image661.png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333" Type="http://schemas.openxmlformats.org/officeDocument/2006/relationships/image" Target="../media/image168.png"/><Relationship Id="rId540" Type="http://schemas.openxmlformats.org/officeDocument/2006/relationships/customXml" Target="../ink/ink488.xml"/><Relationship Id="rId778" Type="http://schemas.openxmlformats.org/officeDocument/2006/relationships/image" Target="../media/image390.png"/><Relationship Id="rId985" Type="http://schemas.openxmlformats.org/officeDocument/2006/relationships/image" Target="../media/image493.png"/><Relationship Id="rId1170" Type="http://schemas.openxmlformats.org/officeDocument/2006/relationships/customXml" Target="../ink/ink805.xml"/><Relationship Id="rId638" Type="http://schemas.openxmlformats.org/officeDocument/2006/relationships/image" Target="../media/image320.png"/><Relationship Id="rId845" Type="http://schemas.openxmlformats.org/officeDocument/2006/relationships/customXml" Target="../ink/ink641.xml"/><Relationship Id="rId1030" Type="http://schemas.openxmlformats.org/officeDocument/2006/relationships/image" Target="../media/image515.png"/><Relationship Id="rId1268" Type="http://schemas.openxmlformats.org/officeDocument/2006/relationships/image" Target="../media/image633.png"/><Relationship Id="rId277" Type="http://schemas.openxmlformats.org/officeDocument/2006/relationships/image" Target="../media/image140.png"/><Relationship Id="rId400" Type="http://schemas.openxmlformats.org/officeDocument/2006/relationships/customXml" Target="../ink/ink418.xml"/><Relationship Id="rId484" Type="http://schemas.openxmlformats.org/officeDocument/2006/relationships/customXml" Target="../ink/ink460.xml"/><Relationship Id="rId705" Type="http://schemas.openxmlformats.org/officeDocument/2006/relationships/customXml" Target="../ink/ink571.xml"/><Relationship Id="rId1128" Type="http://schemas.openxmlformats.org/officeDocument/2006/relationships/customXml" Target="../ink/ink784.xml"/><Relationship Id="rId1335" Type="http://schemas.openxmlformats.org/officeDocument/2006/relationships/customXml" Target="../ink/ink888.xml"/><Relationship Id="rId137" Type="http://schemas.openxmlformats.org/officeDocument/2006/relationships/image" Target="../media/image71.png"/><Relationship Id="rId344" Type="http://schemas.openxmlformats.org/officeDocument/2006/relationships/customXml" Target="../ink/ink390.xml"/><Relationship Id="rId691" Type="http://schemas.openxmlformats.org/officeDocument/2006/relationships/customXml" Target="../ink/ink564.xml"/><Relationship Id="rId789" Type="http://schemas.openxmlformats.org/officeDocument/2006/relationships/customXml" Target="../ink/ink613.xml"/><Relationship Id="rId912" Type="http://schemas.openxmlformats.org/officeDocument/2006/relationships/customXml" Target="../ink/ink675.xml"/><Relationship Id="rId996" Type="http://schemas.openxmlformats.org/officeDocument/2006/relationships/image" Target="../media/image498.png"/><Relationship Id="rId41" Type="http://schemas.openxmlformats.org/officeDocument/2006/relationships/customXml" Target="../ink/ink237.xml"/><Relationship Id="rId551" Type="http://schemas.openxmlformats.org/officeDocument/2006/relationships/image" Target="../media/image277.png"/><Relationship Id="rId649" Type="http://schemas.openxmlformats.org/officeDocument/2006/relationships/customXml" Target="../ink/ink543.xml"/><Relationship Id="rId856" Type="http://schemas.openxmlformats.org/officeDocument/2006/relationships/image" Target="../media/image429.png"/><Relationship Id="rId1181" Type="http://schemas.openxmlformats.org/officeDocument/2006/relationships/customXml" Target="../ink/ink811.xml"/><Relationship Id="rId1279" Type="http://schemas.openxmlformats.org/officeDocument/2006/relationships/customXml" Target="../ink/ink860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88" Type="http://schemas.openxmlformats.org/officeDocument/2006/relationships/customXml" Target="../ink/ink362.xml"/><Relationship Id="rId411" Type="http://schemas.openxmlformats.org/officeDocument/2006/relationships/image" Target="../media/image207.png"/><Relationship Id="rId509" Type="http://schemas.openxmlformats.org/officeDocument/2006/relationships/image" Target="../media/image256.png"/><Relationship Id="rId1041" Type="http://schemas.openxmlformats.org/officeDocument/2006/relationships/image" Target="../media/image520.png"/><Relationship Id="rId1139" Type="http://schemas.openxmlformats.org/officeDocument/2006/relationships/image" Target="../media/image569.png"/><Relationship Id="rId1346" Type="http://schemas.openxmlformats.org/officeDocument/2006/relationships/image" Target="../media/image672.png"/><Relationship Id="rId495" Type="http://schemas.openxmlformats.org/officeDocument/2006/relationships/image" Target="../media/image249.png"/><Relationship Id="rId716" Type="http://schemas.openxmlformats.org/officeDocument/2006/relationships/image" Target="../media/image359.png"/><Relationship Id="rId923" Type="http://schemas.openxmlformats.org/officeDocument/2006/relationships/image" Target="../media/image462.png"/><Relationship Id="rId52" Type="http://schemas.openxmlformats.org/officeDocument/2006/relationships/image" Target="../media/image29.png"/><Relationship Id="rId148" Type="http://schemas.openxmlformats.org/officeDocument/2006/relationships/customXml" Target="../ink/ink291.xml"/><Relationship Id="rId355" Type="http://schemas.openxmlformats.org/officeDocument/2006/relationships/image" Target="../media/image179.png"/><Relationship Id="rId562" Type="http://schemas.openxmlformats.org/officeDocument/2006/relationships/customXml" Target="../ink/ink499.xml"/><Relationship Id="rId1192" Type="http://schemas.openxmlformats.org/officeDocument/2006/relationships/image" Target="../media/image595.png"/><Relationship Id="rId1206" Type="http://schemas.openxmlformats.org/officeDocument/2006/relationships/image" Target="../media/image602.png"/><Relationship Id="rId215" Type="http://schemas.openxmlformats.org/officeDocument/2006/relationships/customXml" Target="../ink/ink325.xml"/><Relationship Id="rId422" Type="http://schemas.openxmlformats.org/officeDocument/2006/relationships/customXml" Target="../ink/ink429.xml"/><Relationship Id="rId867" Type="http://schemas.openxmlformats.org/officeDocument/2006/relationships/customXml" Target="../ink/ink652.xml"/><Relationship Id="rId1052" Type="http://schemas.openxmlformats.org/officeDocument/2006/relationships/customXml" Target="../ink/ink746.xml"/><Relationship Id="rId299" Type="http://schemas.openxmlformats.org/officeDocument/2006/relationships/image" Target="../media/image151.png"/><Relationship Id="rId727" Type="http://schemas.openxmlformats.org/officeDocument/2006/relationships/customXml" Target="../ink/ink582.xml"/><Relationship Id="rId934" Type="http://schemas.openxmlformats.org/officeDocument/2006/relationships/customXml" Target="../ink/ink686.xml"/><Relationship Id="rId1357" Type="http://schemas.openxmlformats.org/officeDocument/2006/relationships/customXml" Target="../ink/ink899.xml"/><Relationship Id="rId63" Type="http://schemas.openxmlformats.org/officeDocument/2006/relationships/customXml" Target="../ink/ink248.xml"/><Relationship Id="rId159" Type="http://schemas.openxmlformats.org/officeDocument/2006/relationships/image" Target="../media/image82.png"/><Relationship Id="rId366" Type="http://schemas.openxmlformats.org/officeDocument/2006/relationships/customXml" Target="../ink/ink401.xml"/><Relationship Id="rId573" Type="http://schemas.openxmlformats.org/officeDocument/2006/relationships/image" Target="../media/image288.png"/><Relationship Id="rId780" Type="http://schemas.openxmlformats.org/officeDocument/2006/relationships/image" Target="../media/image391.png"/><Relationship Id="rId1217" Type="http://schemas.openxmlformats.org/officeDocument/2006/relationships/customXml" Target="../ink/ink829.xml"/><Relationship Id="rId226" Type="http://schemas.openxmlformats.org/officeDocument/2006/relationships/customXml" Target="../ink/ink331.xml"/><Relationship Id="rId433" Type="http://schemas.openxmlformats.org/officeDocument/2006/relationships/image" Target="../media/image218.png"/><Relationship Id="rId878" Type="http://schemas.openxmlformats.org/officeDocument/2006/relationships/customXml" Target="../ink/ink658.xml"/><Relationship Id="rId1063" Type="http://schemas.openxmlformats.org/officeDocument/2006/relationships/image" Target="../media/image531.png"/><Relationship Id="rId1270" Type="http://schemas.openxmlformats.org/officeDocument/2006/relationships/image" Target="../media/image634.png"/><Relationship Id="rId640" Type="http://schemas.openxmlformats.org/officeDocument/2006/relationships/image" Target="../media/image321.png"/><Relationship Id="rId738" Type="http://schemas.openxmlformats.org/officeDocument/2006/relationships/image" Target="../media/image370.png"/><Relationship Id="rId945" Type="http://schemas.openxmlformats.org/officeDocument/2006/relationships/image" Target="../media/image473.png"/><Relationship Id="rId1368" Type="http://schemas.openxmlformats.org/officeDocument/2006/relationships/image" Target="../media/image683.png"/><Relationship Id="rId74" Type="http://schemas.openxmlformats.org/officeDocument/2006/relationships/image" Target="../media/image40.png"/><Relationship Id="rId377" Type="http://schemas.openxmlformats.org/officeDocument/2006/relationships/image" Target="../media/image190.png"/><Relationship Id="rId500" Type="http://schemas.openxmlformats.org/officeDocument/2006/relationships/customXml" Target="../ink/ink468.xml"/><Relationship Id="rId584" Type="http://schemas.openxmlformats.org/officeDocument/2006/relationships/customXml" Target="../ink/ink510.xml"/><Relationship Id="rId805" Type="http://schemas.openxmlformats.org/officeDocument/2006/relationships/customXml" Target="../ink/ink621.xml"/><Relationship Id="rId1130" Type="http://schemas.openxmlformats.org/officeDocument/2006/relationships/customXml" Target="../ink/ink785.xml"/><Relationship Id="rId1228" Type="http://schemas.openxmlformats.org/officeDocument/2006/relationships/image" Target="../media/image613.png"/><Relationship Id="rId5" Type="http://schemas.openxmlformats.org/officeDocument/2006/relationships/customXml" Target="../ink/ink219.xml"/><Relationship Id="rId237" Type="http://schemas.openxmlformats.org/officeDocument/2006/relationships/image" Target="../media/image120.png"/><Relationship Id="rId791" Type="http://schemas.openxmlformats.org/officeDocument/2006/relationships/customXml" Target="../ink/ink614.xml"/><Relationship Id="rId889" Type="http://schemas.openxmlformats.org/officeDocument/2006/relationships/image" Target="../media/image445.png"/><Relationship Id="rId1074" Type="http://schemas.openxmlformats.org/officeDocument/2006/relationships/customXml" Target="../ink/ink757.xml"/><Relationship Id="rId444" Type="http://schemas.openxmlformats.org/officeDocument/2006/relationships/customXml" Target="../ink/ink440.xml"/><Relationship Id="rId651" Type="http://schemas.openxmlformats.org/officeDocument/2006/relationships/customXml" Target="../ink/ink544.xml"/><Relationship Id="rId749" Type="http://schemas.openxmlformats.org/officeDocument/2006/relationships/customXml" Target="../ink/ink593.xml"/><Relationship Id="rId1281" Type="http://schemas.openxmlformats.org/officeDocument/2006/relationships/customXml" Target="../ink/ink861.xml"/><Relationship Id="rId1379" Type="http://schemas.openxmlformats.org/officeDocument/2006/relationships/customXml" Target="../ink/ink910.xml"/><Relationship Id="rId290" Type="http://schemas.openxmlformats.org/officeDocument/2006/relationships/customXml" Target="../ink/ink363.xml"/><Relationship Id="rId304" Type="http://schemas.openxmlformats.org/officeDocument/2006/relationships/customXml" Target="../ink/ink370.xml"/><Relationship Id="rId388" Type="http://schemas.openxmlformats.org/officeDocument/2006/relationships/customXml" Target="../ink/ink412.xml"/><Relationship Id="rId511" Type="http://schemas.openxmlformats.org/officeDocument/2006/relationships/image" Target="../media/image257.png"/><Relationship Id="rId609" Type="http://schemas.openxmlformats.org/officeDocument/2006/relationships/image" Target="../media/image306.png"/><Relationship Id="rId956" Type="http://schemas.openxmlformats.org/officeDocument/2006/relationships/customXml" Target="../ink/ink697.xml"/><Relationship Id="rId1141" Type="http://schemas.openxmlformats.org/officeDocument/2006/relationships/image" Target="../media/image570.png"/><Relationship Id="rId1239" Type="http://schemas.openxmlformats.org/officeDocument/2006/relationships/customXml" Target="../ink/ink840.xml"/><Relationship Id="rId85" Type="http://schemas.openxmlformats.org/officeDocument/2006/relationships/customXml" Target="../ink/ink259.xml"/><Relationship Id="rId150" Type="http://schemas.openxmlformats.org/officeDocument/2006/relationships/customXml" Target="../ink/ink292.xml"/><Relationship Id="rId595" Type="http://schemas.openxmlformats.org/officeDocument/2006/relationships/image" Target="../media/image299.png"/><Relationship Id="rId816" Type="http://schemas.openxmlformats.org/officeDocument/2006/relationships/image" Target="../media/image409.png"/><Relationship Id="rId1001" Type="http://schemas.openxmlformats.org/officeDocument/2006/relationships/customXml" Target="../ink/ink720.xml"/><Relationship Id="rId248" Type="http://schemas.openxmlformats.org/officeDocument/2006/relationships/customXml" Target="../ink/ink342.xml"/><Relationship Id="rId455" Type="http://schemas.openxmlformats.org/officeDocument/2006/relationships/image" Target="../media/image229.png"/><Relationship Id="rId662" Type="http://schemas.openxmlformats.org/officeDocument/2006/relationships/image" Target="../media/image332.png"/><Relationship Id="rId1085" Type="http://schemas.openxmlformats.org/officeDocument/2006/relationships/image" Target="../media/image542.png"/><Relationship Id="rId1292" Type="http://schemas.openxmlformats.org/officeDocument/2006/relationships/image" Target="../media/image645.png"/><Relationship Id="rId1306" Type="http://schemas.openxmlformats.org/officeDocument/2006/relationships/image" Target="../media/image652.png"/><Relationship Id="rId12" Type="http://schemas.openxmlformats.org/officeDocument/2006/relationships/image" Target="../media/image7.png"/><Relationship Id="rId108" Type="http://schemas.openxmlformats.org/officeDocument/2006/relationships/image" Target="../media/image57.png"/><Relationship Id="rId315" Type="http://schemas.openxmlformats.org/officeDocument/2006/relationships/image" Target="../media/image159.png"/><Relationship Id="rId522" Type="http://schemas.openxmlformats.org/officeDocument/2006/relationships/customXml" Target="../ink/ink479.xml"/><Relationship Id="rId967" Type="http://schemas.openxmlformats.org/officeDocument/2006/relationships/image" Target="../media/image484.png"/><Relationship Id="rId1152" Type="http://schemas.openxmlformats.org/officeDocument/2006/relationships/customXml" Target="../ink/ink796.xml"/><Relationship Id="rId96" Type="http://schemas.openxmlformats.org/officeDocument/2006/relationships/image" Target="../media/image51.png"/><Relationship Id="rId161" Type="http://schemas.openxmlformats.org/officeDocument/2006/relationships/image" Target="../media/image83.png"/><Relationship Id="rId399" Type="http://schemas.openxmlformats.org/officeDocument/2006/relationships/image" Target="../media/image201.png"/><Relationship Id="rId827" Type="http://schemas.openxmlformats.org/officeDocument/2006/relationships/customXml" Target="../ink/ink632.xml"/><Relationship Id="rId1012" Type="http://schemas.openxmlformats.org/officeDocument/2006/relationships/image" Target="../media/image506.png"/><Relationship Id="rId259" Type="http://schemas.openxmlformats.org/officeDocument/2006/relationships/image" Target="../media/image131.png"/><Relationship Id="rId466" Type="http://schemas.openxmlformats.org/officeDocument/2006/relationships/customXml" Target="../ink/ink451.xml"/><Relationship Id="rId673" Type="http://schemas.openxmlformats.org/officeDocument/2006/relationships/customXml" Target="../ink/ink555.xml"/><Relationship Id="rId880" Type="http://schemas.openxmlformats.org/officeDocument/2006/relationships/customXml" Target="../ink/ink659.xml"/><Relationship Id="rId1096" Type="http://schemas.openxmlformats.org/officeDocument/2006/relationships/customXml" Target="../ink/ink768.xml"/><Relationship Id="rId1317" Type="http://schemas.openxmlformats.org/officeDocument/2006/relationships/customXml" Target="../ink/ink879.xml"/><Relationship Id="rId23" Type="http://schemas.openxmlformats.org/officeDocument/2006/relationships/customXml" Target="../ink/ink228.xml"/><Relationship Id="rId119" Type="http://schemas.openxmlformats.org/officeDocument/2006/relationships/customXml" Target="../ink/ink276.xml"/><Relationship Id="rId326" Type="http://schemas.openxmlformats.org/officeDocument/2006/relationships/customXml" Target="../ink/ink381.xml"/><Relationship Id="rId533" Type="http://schemas.openxmlformats.org/officeDocument/2006/relationships/image" Target="../media/image268.png"/><Relationship Id="rId978" Type="http://schemas.openxmlformats.org/officeDocument/2006/relationships/customXml" Target="../ink/ink708.xml"/><Relationship Id="rId1163" Type="http://schemas.openxmlformats.org/officeDocument/2006/relationships/image" Target="../media/image581.png"/><Relationship Id="rId1370" Type="http://schemas.openxmlformats.org/officeDocument/2006/relationships/image" Target="../media/image684.png"/><Relationship Id="rId740" Type="http://schemas.openxmlformats.org/officeDocument/2006/relationships/image" Target="../media/image371.png"/><Relationship Id="rId838" Type="http://schemas.openxmlformats.org/officeDocument/2006/relationships/image" Target="../media/image420.png"/><Relationship Id="rId1023" Type="http://schemas.openxmlformats.org/officeDocument/2006/relationships/customXml" Target="../ink/ink731.xml"/><Relationship Id="rId172" Type="http://schemas.openxmlformats.org/officeDocument/2006/relationships/image" Target="../media/image88.png"/><Relationship Id="rId477" Type="http://schemas.openxmlformats.org/officeDocument/2006/relationships/image" Target="../media/image240.png"/><Relationship Id="rId600" Type="http://schemas.openxmlformats.org/officeDocument/2006/relationships/customXml" Target="../ink/ink518.xml"/><Relationship Id="rId684" Type="http://schemas.openxmlformats.org/officeDocument/2006/relationships/image" Target="../media/image343.png"/><Relationship Id="rId1230" Type="http://schemas.openxmlformats.org/officeDocument/2006/relationships/image" Target="../media/image614.png"/><Relationship Id="rId1328" Type="http://schemas.openxmlformats.org/officeDocument/2006/relationships/image" Target="../media/image663.png"/><Relationship Id="rId337" Type="http://schemas.openxmlformats.org/officeDocument/2006/relationships/image" Target="../media/image170.png"/><Relationship Id="rId891" Type="http://schemas.openxmlformats.org/officeDocument/2006/relationships/image" Target="../media/image446.png"/><Relationship Id="rId905" Type="http://schemas.openxmlformats.org/officeDocument/2006/relationships/image" Target="../media/image453.png"/><Relationship Id="rId989" Type="http://schemas.openxmlformats.org/officeDocument/2006/relationships/image" Target="../media/image495.png"/><Relationship Id="rId34" Type="http://schemas.openxmlformats.org/officeDocument/2006/relationships/image" Target="../media/image20.png"/><Relationship Id="rId544" Type="http://schemas.openxmlformats.org/officeDocument/2006/relationships/customXml" Target="../ink/ink490.xml"/><Relationship Id="rId751" Type="http://schemas.openxmlformats.org/officeDocument/2006/relationships/customXml" Target="../ink/ink594.xml"/><Relationship Id="rId849" Type="http://schemas.openxmlformats.org/officeDocument/2006/relationships/customXml" Target="../ink/ink643.xml"/><Relationship Id="rId1174" Type="http://schemas.openxmlformats.org/officeDocument/2006/relationships/customXml" Target="../ink/ink807.xml"/><Relationship Id="rId1381" Type="http://schemas.openxmlformats.org/officeDocument/2006/relationships/customXml" Target="../ink/ink911.xml"/><Relationship Id="rId183" Type="http://schemas.openxmlformats.org/officeDocument/2006/relationships/customXml" Target="../ink/ink309.xml"/><Relationship Id="rId390" Type="http://schemas.openxmlformats.org/officeDocument/2006/relationships/customXml" Target="../ink/ink413.xml"/><Relationship Id="rId404" Type="http://schemas.openxmlformats.org/officeDocument/2006/relationships/customXml" Target="../ink/ink420.xml"/><Relationship Id="rId611" Type="http://schemas.openxmlformats.org/officeDocument/2006/relationships/image" Target="../media/image307.png"/><Relationship Id="rId1034" Type="http://schemas.openxmlformats.org/officeDocument/2006/relationships/image" Target="../media/image517.png"/><Relationship Id="rId1241" Type="http://schemas.openxmlformats.org/officeDocument/2006/relationships/customXml" Target="../ink/ink841.xml"/><Relationship Id="rId1339" Type="http://schemas.openxmlformats.org/officeDocument/2006/relationships/customXml" Target="../ink/ink890.xml"/><Relationship Id="rId250" Type="http://schemas.openxmlformats.org/officeDocument/2006/relationships/customXml" Target="../ink/ink343.xml"/><Relationship Id="rId488" Type="http://schemas.openxmlformats.org/officeDocument/2006/relationships/customXml" Target="../ink/ink462.xml"/><Relationship Id="rId695" Type="http://schemas.openxmlformats.org/officeDocument/2006/relationships/customXml" Target="../ink/ink566.xml"/><Relationship Id="rId709" Type="http://schemas.openxmlformats.org/officeDocument/2006/relationships/customXml" Target="../ink/ink573.xml"/><Relationship Id="rId916" Type="http://schemas.openxmlformats.org/officeDocument/2006/relationships/customXml" Target="../ink/ink677.xml"/><Relationship Id="rId1101" Type="http://schemas.openxmlformats.org/officeDocument/2006/relationships/image" Target="../media/image550.png"/><Relationship Id="rId45" Type="http://schemas.openxmlformats.org/officeDocument/2006/relationships/customXml" Target="../ink/ink239.xml"/><Relationship Id="rId110" Type="http://schemas.openxmlformats.org/officeDocument/2006/relationships/image" Target="../media/image58.png"/><Relationship Id="rId348" Type="http://schemas.openxmlformats.org/officeDocument/2006/relationships/customXml" Target="../ink/ink392.xml"/><Relationship Id="rId555" Type="http://schemas.openxmlformats.org/officeDocument/2006/relationships/image" Target="../media/image279.png"/><Relationship Id="rId762" Type="http://schemas.openxmlformats.org/officeDocument/2006/relationships/image" Target="../media/image382.png"/><Relationship Id="rId1185" Type="http://schemas.openxmlformats.org/officeDocument/2006/relationships/customXml" Target="../ink/ink813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415" Type="http://schemas.openxmlformats.org/officeDocument/2006/relationships/image" Target="../media/image209.png"/><Relationship Id="rId622" Type="http://schemas.openxmlformats.org/officeDocument/2006/relationships/customXml" Target="../ink/ink529.xml"/><Relationship Id="rId1045" Type="http://schemas.openxmlformats.org/officeDocument/2006/relationships/image" Target="../media/image522.png"/><Relationship Id="rId1252" Type="http://schemas.openxmlformats.org/officeDocument/2006/relationships/image" Target="../media/image625.png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927" Type="http://schemas.openxmlformats.org/officeDocument/2006/relationships/image" Target="../media/image464.png"/><Relationship Id="rId1112" Type="http://schemas.openxmlformats.org/officeDocument/2006/relationships/customXml" Target="../ink/ink776.xml"/><Relationship Id="rId56" Type="http://schemas.openxmlformats.org/officeDocument/2006/relationships/image" Target="../media/image31.png"/><Relationship Id="rId359" Type="http://schemas.openxmlformats.org/officeDocument/2006/relationships/image" Target="../media/image181.png"/><Relationship Id="rId566" Type="http://schemas.openxmlformats.org/officeDocument/2006/relationships/customXml" Target="../ink/ink501.xml"/><Relationship Id="rId773" Type="http://schemas.openxmlformats.org/officeDocument/2006/relationships/customXml" Target="../ink/ink605.xml"/><Relationship Id="rId1196" Type="http://schemas.openxmlformats.org/officeDocument/2006/relationships/image" Target="../media/image597.png"/><Relationship Id="rId121" Type="http://schemas.openxmlformats.org/officeDocument/2006/relationships/customXml" Target="../ink/ink277.xml"/><Relationship Id="rId219" Type="http://schemas.openxmlformats.org/officeDocument/2006/relationships/image" Target="../media/image111.png"/><Relationship Id="rId426" Type="http://schemas.openxmlformats.org/officeDocument/2006/relationships/customXml" Target="../ink/ink431.xml"/><Relationship Id="rId633" Type="http://schemas.openxmlformats.org/officeDocument/2006/relationships/customXml" Target="../ink/ink535.xml"/><Relationship Id="rId980" Type="http://schemas.openxmlformats.org/officeDocument/2006/relationships/customXml" Target="../ink/ink709.xml"/><Relationship Id="rId1056" Type="http://schemas.openxmlformats.org/officeDocument/2006/relationships/customXml" Target="../ink/ink748.xml"/><Relationship Id="rId1263" Type="http://schemas.openxmlformats.org/officeDocument/2006/relationships/customXml" Target="../ink/ink852.xml"/><Relationship Id="rId840" Type="http://schemas.openxmlformats.org/officeDocument/2006/relationships/image" Target="../media/image421.png"/><Relationship Id="rId938" Type="http://schemas.openxmlformats.org/officeDocument/2006/relationships/customXml" Target="../ink/ink688.xml"/><Relationship Id="rId67" Type="http://schemas.openxmlformats.org/officeDocument/2006/relationships/customXml" Target="../ink/ink250.xml"/><Relationship Id="rId272" Type="http://schemas.openxmlformats.org/officeDocument/2006/relationships/customXml" Target="../ink/ink354.xml"/><Relationship Id="rId577" Type="http://schemas.openxmlformats.org/officeDocument/2006/relationships/image" Target="../media/image290.png"/><Relationship Id="rId700" Type="http://schemas.openxmlformats.org/officeDocument/2006/relationships/image" Target="../media/image351.png"/><Relationship Id="rId1123" Type="http://schemas.openxmlformats.org/officeDocument/2006/relationships/image" Target="../media/image561.png"/><Relationship Id="rId1330" Type="http://schemas.openxmlformats.org/officeDocument/2006/relationships/image" Target="../media/image664.png"/><Relationship Id="rId132" Type="http://schemas.openxmlformats.org/officeDocument/2006/relationships/customXml" Target="../ink/ink283.xml"/><Relationship Id="rId784" Type="http://schemas.openxmlformats.org/officeDocument/2006/relationships/image" Target="../media/image393.png"/><Relationship Id="rId991" Type="http://schemas.openxmlformats.org/officeDocument/2006/relationships/image" Target="../media/image496.png"/><Relationship Id="rId1067" Type="http://schemas.openxmlformats.org/officeDocument/2006/relationships/image" Target="../media/image533.png"/><Relationship Id="rId437" Type="http://schemas.openxmlformats.org/officeDocument/2006/relationships/image" Target="../media/image220.png"/><Relationship Id="rId644" Type="http://schemas.openxmlformats.org/officeDocument/2006/relationships/image" Target="../media/image323.png"/><Relationship Id="rId851" Type="http://schemas.openxmlformats.org/officeDocument/2006/relationships/customXml" Target="../ink/ink644.xml"/><Relationship Id="rId1274" Type="http://schemas.openxmlformats.org/officeDocument/2006/relationships/image" Target="../media/image636.png"/><Relationship Id="rId283" Type="http://schemas.openxmlformats.org/officeDocument/2006/relationships/image" Target="../media/image143.png"/><Relationship Id="rId490" Type="http://schemas.openxmlformats.org/officeDocument/2006/relationships/customXml" Target="../ink/ink463.xml"/><Relationship Id="rId504" Type="http://schemas.openxmlformats.org/officeDocument/2006/relationships/customXml" Target="../ink/ink470.xml"/><Relationship Id="rId711" Type="http://schemas.openxmlformats.org/officeDocument/2006/relationships/customXml" Target="../ink/ink574.xml"/><Relationship Id="rId949" Type="http://schemas.openxmlformats.org/officeDocument/2006/relationships/image" Target="../media/image475.png"/><Relationship Id="rId1134" Type="http://schemas.openxmlformats.org/officeDocument/2006/relationships/customXml" Target="../ink/ink787.xml"/><Relationship Id="rId1341" Type="http://schemas.openxmlformats.org/officeDocument/2006/relationships/customXml" Target="../ink/ink891.xml"/><Relationship Id="rId78" Type="http://schemas.openxmlformats.org/officeDocument/2006/relationships/image" Target="../media/image42.png"/><Relationship Id="rId143" Type="http://schemas.openxmlformats.org/officeDocument/2006/relationships/image" Target="../media/image74.png"/><Relationship Id="rId350" Type="http://schemas.openxmlformats.org/officeDocument/2006/relationships/customXml" Target="../ink/ink393.xml"/><Relationship Id="rId588" Type="http://schemas.openxmlformats.org/officeDocument/2006/relationships/customXml" Target="../ink/ink512.xml"/><Relationship Id="rId795" Type="http://schemas.openxmlformats.org/officeDocument/2006/relationships/customXml" Target="../ink/ink616.xml"/><Relationship Id="rId809" Type="http://schemas.openxmlformats.org/officeDocument/2006/relationships/customXml" Target="../ink/ink623.xml"/><Relationship Id="rId1201" Type="http://schemas.openxmlformats.org/officeDocument/2006/relationships/customXml" Target="../ink/ink821.xml"/><Relationship Id="rId9" Type="http://schemas.openxmlformats.org/officeDocument/2006/relationships/customXml" Target="../ink/ink221.xml"/><Relationship Id="rId210" Type="http://schemas.openxmlformats.org/officeDocument/2006/relationships/image" Target="../media/image107.png"/><Relationship Id="rId448" Type="http://schemas.openxmlformats.org/officeDocument/2006/relationships/customXml" Target="../ink/ink442.xml"/><Relationship Id="rId655" Type="http://schemas.openxmlformats.org/officeDocument/2006/relationships/customXml" Target="../ink/ink546.xml"/><Relationship Id="rId862" Type="http://schemas.openxmlformats.org/officeDocument/2006/relationships/image" Target="../media/image432.png"/><Relationship Id="rId1078" Type="http://schemas.openxmlformats.org/officeDocument/2006/relationships/customXml" Target="../ink/ink759.xml"/><Relationship Id="rId1285" Type="http://schemas.openxmlformats.org/officeDocument/2006/relationships/customXml" Target="../ink/ink863.xml"/><Relationship Id="rId294" Type="http://schemas.openxmlformats.org/officeDocument/2006/relationships/customXml" Target="../ink/ink365.xml"/><Relationship Id="rId308" Type="http://schemas.openxmlformats.org/officeDocument/2006/relationships/customXml" Target="../ink/ink372.xml"/><Relationship Id="rId515" Type="http://schemas.openxmlformats.org/officeDocument/2006/relationships/image" Target="../media/image259.png"/><Relationship Id="rId722" Type="http://schemas.openxmlformats.org/officeDocument/2006/relationships/image" Target="../media/image362.png"/><Relationship Id="rId1145" Type="http://schemas.openxmlformats.org/officeDocument/2006/relationships/image" Target="../media/image572.png"/><Relationship Id="rId1352" Type="http://schemas.openxmlformats.org/officeDocument/2006/relationships/image" Target="../media/image675.png"/><Relationship Id="rId89" Type="http://schemas.openxmlformats.org/officeDocument/2006/relationships/customXml" Target="../ink/ink261.xml"/><Relationship Id="rId154" Type="http://schemas.openxmlformats.org/officeDocument/2006/relationships/customXml" Target="../ink/ink294.xml"/><Relationship Id="rId361" Type="http://schemas.openxmlformats.org/officeDocument/2006/relationships/image" Target="../media/image182.png"/><Relationship Id="rId599" Type="http://schemas.openxmlformats.org/officeDocument/2006/relationships/image" Target="../media/image301.png"/><Relationship Id="rId1005" Type="http://schemas.openxmlformats.org/officeDocument/2006/relationships/customXml" Target="../ink/ink722.xml"/><Relationship Id="rId1212" Type="http://schemas.openxmlformats.org/officeDocument/2006/relationships/image" Target="../media/image605.png"/><Relationship Id="rId459" Type="http://schemas.openxmlformats.org/officeDocument/2006/relationships/image" Target="../media/image231.png"/><Relationship Id="rId666" Type="http://schemas.openxmlformats.org/officeDocument/2006/relationships/image" Target="../media/image334.png"/><Relationship Id="rId873" Type="http://schemas.openxmlformats.org/officeDocument/2006/relationships/customXml" Target="../ink/ink655.xml"/><Relationship Id="rId1089" Type="http://schemas.openxmlformats.org/officeDocument/2006/relationships/image" Target="../media/image544.png"/><Relationship Id="rId1296" Type="http://schemas.openxmlformats.org/officeDocument/2006/relationships/image" Target="../media/image647.png"/><Relationship Id="rId16" Type="http://schemas.openxmlformats.org/officeDocument/2006/relationships/image" Target="../media/image9.png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481.xml"/><Relationship Id="rId1156" Type="http://schemas.openxmlformats.org/officeDocument/2006/relationships/customXml" Target="../ink/ink798.xml"/><Relationship Id="rId1363" Type="http://schemas.openxmlformats.org/officeDocument/2006/relationships/customXml" Target="../ink/ink902.xml"/><Relationship Id="rId733" Type="http://schemas.openxmlformats.org/officeDocument/2006/relationships/customXml" Target="../ink/ink585.xml"/><Relationship Id="rId940" Type="http://schemas.openxmlformats.org/officeDocument/2006/relationships/customXml" Target="../ink/ink689.xml"/><Relationship Id="rId1016" Type="http://schemas.openxmlformats.org/officeDocument/2006/relationships/image" Target="../media/image508.png"/><Relationship Id="rId165" Type="http://schemas.openxmlformats.org/officeDocument/2006/relationships/customXml" Target="../ink/ink300.xml"/><Relationship Id="rId372" Type="http://schemas.openxmlformats.org/officeDocument/2006/relationships/customXml" Target="../ink/ink404.xml"/><Relationship Id="rId677" Type="http://schemas.openxmlformats.org/officeDocument/2006/relationships/customXml" Target="../ink/ink557.xml"/><Relationship Id="rId800" Type="http://schemas.openxmlformats.org/officeDocument/2006/relationships/image" Target="../media/image401.png"/><Relationship Id="rId1223" Type="http://schemas.openxmlformats.org/officeDocument/2006/relationships/customXml" Target="../ink/ink832.xml"/><Relationship Id="rId232" Type="http://schemas.openxmlformats.org/officeDocument/2006/relationships/customXml" Target="../ink/ink334.xml"/><Relationship Id="rId884" Type="http://schemas.openxmlformats.org/officeDocument/2006/relationships/customXml" Target="../ink/ink661.xml"/><Relationship Id="rId27" Type="http://schemas.openxmlformats.org/officeDocument/2006/relationships/customXml" Target="../ink/ink230.xml"/><Relationship Id="rId537" Type="http://schemas.openxmlformats.org/officeDocument/2006/relationships/image" Target="../media/image270.png"/><Relationship Id="rId744" Type="http://schemas.openxmlformats.org/officeDocument/2006/relationships/image" Target="../media/image373.png"/><Relationship Id="rId951" Type="http://schemas.openxmlformats.org/officeDocument/2006/relationships/image" Target="../media/image476.png"/><Relationship Id="rId1167" Type="http://schemas.openxmlformats.org/officeDocument/2006/relationships/image" Target="../media/image583.png"/><Relationship Id="rId1374" Type="http://schemas.openxmlformats.org/officeDocument/2006/relationships/image" Target="../media/image686.png"/><Relationship Id="rId80" Type="http://schemas.openxmlformats.org/officeDocument/2006/relationships/image" Target="../media/image43.png"/><Relationship Id="rId176" Type="http://schemas.openxmlformats.org/officeDocument/2006/relationships/image" Target="../media/image90.png"/><Relationship Id="rId383" Type="http://schemas.openxmlformats.org/officeDocument/2006/relationships/image" Target="../media/image193.png"/><Relationship Id="rId590" Type="http://schemas.openxmlformats.org/officeDocument/2006/relationships/customXml" Target="../ink/ink513.xml"/><Relationship Id="rId604" Type="http://schemas.openxmlformats.org/officeDocument/2006/relationships/customXml" Target="../ink/ink520.xml"/><Relationship Id="rId811" Type="http://schemas.openxmlformats.org/officeDocument/2006/relationships/customXml" Target="../ink/ink624.xml"/><Relationship Id="rId1027" Type="http://schemas.openxmlformats.org/officeDocument/2006/relationships/customXml" Target="../ink/ink733.xml"/><Relationship Id="rId1234" Type="http://schemas.openxmlformats.org/officeDocument/2006/relationships/image" Target="../media/image616.png"/><Relationship Id="rId243" Type="http://schemas.openxmlformats.org/officeDocument/2006/relationships/image" Target="../media/image123.png"/><Relationship Id="rId450" Type="http://schemas.openxmlformats.org/officeDocument/2006/relationships/customXml" Target="../ink/ink443.xml"/><Relationship Id="rId688" Type="http://schemas.openxmlformats.org/officeDocument/2006/relationships/image" Target="../media/image345.png"/><Relationship Id="rId895" Type="http://schemas.openxmlformats.org/officeDocument/2006/relationships/image" Target="../media/image448.png"/><Relationship Id="rId909" Type="http://schemas.openxmlformats.org/officeDocument/2006/relationships/image" Target="../media/image455.png"/><Relationship Id="rId1080" Type="http://schemas.openxmlformats.org/officeDocument/2006/relationships/customXml" Target="../ink/ink760.xml"/><Relationship Id="rId1301" Type="http://schemas.openxmlformats.org/officeDocument/2006/relationships/customXml" Target="../ink/ink871.xml"/><Relationship Id="rId38" Type="http://schemas.openxmlformats.org/officeDocument/2006/relationships/image" Target="../media/image22.png"/><Relationship Id="rId103" Type="http://schemas.openxmlformats.org/officeDocument/2006/relationships/customXml" Target="../ink/ink268.xml"/><Relationship Id="rId310" Type="http://schemas.openxmlformats.org/officeDocument/2006/relationships/customXml" Target="../ink/ink373.xml"/><Relationship Id="rId548" Type="http://schemas.openxmlformats.org/officeDocument/2006/relationships/customXml" Target="../ink/ink492.xml"/><Relationship Id="rId755" Type="http://schemas.openxmlformats.org/officeDocument/2006/relationships/customXml" Target="../ink/ink596.xml"/><Relationship Id="rId962" Type="http://schemas.openxmlformats.org/officeDocument/2006/relationships/customXml" Target="../ink/ink700.xml"/><Relationship Id="rId1178" Type="http://schemas.openxmlformats.org/officeDocument/2006/relationships/image" Target="../media/image588.png"/><Relationship Id="rId1385" Type="http://schemas.openxmlformats.org/officeDocument/2006/relationships/customXml" Target="../ink/ink913.xml"/><Relationship Id="rId91" Type="http://schemas.openxmlformats.org/officeDocument/2006/relationships/customXml" Target="../ink/ink262.xml"/><Relationship Id="rId187" Type="http://schemas.openxmlformats.org/officeDocument/2006/relationships/customXml" Target="../ink/ink311.xml"/><Relationship Id="rId394" Type="http://schemas.openxmlformats.org/officeDocument/2006/relationships/customXml" Target="../ink/ink415.xml"/><Relationship Id="rId408" Type="http://schemas.openxmlformats.org/officeDocument/2006/relationships/customXml" Target="../ink/ink422.xml"/><Relationship Id="rId615" Type="http://schemas.openxmlformats.org/officeDocument/2006/relationships/image" Target="../media/image309.png"/><Relationship Id="rId822" Type="http://schemas.openxmlformats.org/officeDocument/2006/relationships/image" Target="../media/image412.png"/><Relationship Id="rId1038" Type="http://schemas.openxmlformats.org/officeDocument/2006/relationships/image" Target="../media/image519.png"/><Relationship Id="rId1245" Type="http://schemas.openxmlformats.org/officeDocument/2006/relationships/customXml" Target="../ink/ink843.xml"/><Relationship Id="rId254" Type="http://schemas.openxmlformats.org/officeDocument/2006/relationships/customXml" Target="../ink/ink345.xml"/><Relationship Id="rId699" Type="http://schemas.openxmlformats.org/officeDocument/2006/relationships/customXml" Target="../ink/ink568.xml"/><Relationship Id="rId1091" Type="http://schemas.openxmlformats.org/officeDocument/2006/relationships/image" Target="../media/image545.png"/><Relationship Id="rId1105" Type="http://schemas.openxmlformats.org/officeDocument/2006/relationships/image" Target="../media/image552.png"/><Relationship Id="rId1312" Type="http://schemas.openxmlformats.org/officeDocument/2006/relationships/image" Target="../media/image655.png"/><Relationship Id="rId49" Type="http://schemas.openxmlformats.org/officeDocument/2006/relationships/customXml" Target="../ink/ink241.xml"/><Relationship Id="rId114" Type="http://schemas.openxmlformats.org/officeDocument/2006/relationships/image" Target="../media/image60.png"/><Relationship Id="rId461" Type="http://schemas.openxmlformats.org/officeDocument/2006/relationships/image" Target="../media/image232.png"/><Relationship Id="rId559" Type="http://schemas.openxmlformats.org/officeDocument/2006/relationships/image" Target="../media/image281.png"/><Relationship Id="rId766" Type="http://schemas.openxmlformats.org/officeDocument/2006/relationships/image" Target="../media/image384.png"/><Relationship Id="rId1189" Type="http://schemas.openxmlformats.org/officeDocument/2006/relationships/customXml" Target="../ink/ink815.xml"/><Relationship Id="rId198" Type="http://schemas.openxmlformats.org/officeDocument/2006/relationships/image" Target="../media/image101.png"/><Relationship Id="rId321" Type="http://schemas.openxmlformats.org/officeDocument/2006/relationships/image" Target="../media/image162.png"/><Relationship Id="rId419" Type="http://schemas.openxmlformats.org/officeDocument/2006/relationships/image" Target="../media/image211.png"/><Relationship Id="rId626" Type="http://schemas.openxmlformats.org/officeDocument/2006/relationships/image" Target="../media/image314.png"/><Relationship Id="rId973" Type="http://schemas.openxmlformats.org/officeDocument/2006/relationships/image" Target="../media/image487.png"/><Relationship Id="rId1049" Type="http://schemas.openxmlformats.org/officeDocument/2006/relationships/image" Target="../media/image524.png"/><Relationship Id="rId1256" Type="http://schemas.openxmlformats.org/officeDocument/2006/relationships/image" Target="../media/image627.png"/><Relationship Id="rId833" Type="http://schemas.openxmlformats.org/officeDocument/2006/relationships/customXml" Target="../ink/ink635.xml"/><Relationship Id="rId1116" Type="http://schemas.openxmlformats.org/officeDocument/2006/relationships/customXml" Target="../ink/ink778.xml"/><Relationship Id="rId265" Type="http://schemas.openxmlformats.org/officeDocument/2006/relationships/image" Target="../media/image134.png"/><Relationship Id="rId472" Type="http://schemas.openxmlformats.org/officeDocument/2006/relationships/customXml" Target="../ink/ink454.xml"/><Relationship Id="rId900" Type="http://schemas.openxmlformats.org/officeDocument/2006/relationships/customXml" Target="../ink/ink669.xml"/><Relationship Id="rId1323" Type="http://schemas.openxmlformats.org/officeDocument/2006/relationships/customXml" Target="../ink/ink882.xml"/><Relationship Id="rId125" Type="http://schemas.openxmlformats.org/officeDocument/2006/relationships/customXml" Target="../ink/ink279.xml"/><Relationship Id="rId332" Type="http://schemas.openxmlformats.org/officeDocument/2006/relationships/customXml" Target="../ink/ink384.xml"/><Relationship Id="rId777" Type="http://schemas.openxmlformats.org/officeDocument/2006/relationships/customXml" Target="../ink/ink607.xml"/><Relationship Id="rId984" Type="http://schemas.openxmlformats.org/officeDocument/2006/relationships/customXml" Target="../ink/ink711.xml"/><Relationship Id="rId637" Type="http://schemas.openxmlformats.org/officeDocument/2006/relationships/customXml" Target="../ink/ink537.xml"/><Relationship Id="rId844" Type="http://schemas.openxmlformats.org/officeDocument/2006/relationships/image" Target="../media/image423.png"/><Relationship Id="rId1267" Type="http://schemas.openxmlformats.org/officeDocument/2006/relationships/customXml" Target="../ink/ink854.xml"/><Relationship Id="rId276" Type="http://schemas.openxmlformats.org/officeDocument/2006/relationships/customXml" Target="../ink/ink356.xml"/><Relationship Id="rId483" Type="http://schemas.openxmlformats.org/officeDocument/2006/relationships/image" Target="../media/image243.png"/><Relationship Id="rId690" Type="http://schemas.openxmlformats.org/officeDocument/2006/relationships/image" Target="../media/image346.png"/><Relationship Id="rId704" Type="http://schemas.openxmlformats.org/officeDocument/2006/relationships/image" Target="../media/image353.png"/><Relationship Id="rId911" Type="http://schemas.openxmlformats.org/officeDocument/2006/relationships/image" Target="../media/image456.png"/><Relationship Id="rId1127" Type="http://schemas.openxmlformats.org/officeDocument/2006/relationships/image" Target="../media/image563.png"/><Relationship Id="rId1334" Type="http://schemas.openxmlformats.org/officeDocument/2006/relationships/image" Target="../media/image666.png"/><Relationship Id="rId40" Type="http://schemas.openxmlformats.org/officeDocument/2006/relationships/image" Target="../media/image23.png"/><Relationship Id="rId136" Type="http://schemas.openxmlformats.org/officeDocument/2006/relationships/customXml" Target="../ink/ink285.xml"/><Relationship Id="rId343" Type="http://schemas.openxmlformats.org/officeDocument/2006/relationships/image" Target="../media/image173.png"/><Relationship Id="rId550" Type="http://schemas.openxmlformats.org/officeDocument/2006/relationships/customXml" Target="../ink/ink493.xml"/><Relationship Id="rId788" Type="http://schemas.openxmlformats.org/officeDocument/2006/relationships/image" Target="../media/image395.png"/><Relationship Id="rId995" Type="http://schemas.openxmlformats.org/officeDocument/2006/relationships/customXml" Target="../ink/ink717.xml"/><Relationship Id="rId1180" Type="http://schemas.openxmlformats.org/officeDocument/2006/relationships/image" Target="../media/image589.png"/><Relationship Id="rId203" Type="http://schemas.openxmlformats.org/officeDocument/2006/relationships/customXml" Target="../ink/ink319.xml"/><Relationship Id="rId648" Type="http://schemas.openxmlformats.org/officeDocument/2006/relationships/image" Target="../media/image325.png"/><Relationship Id="rId855" Type="http://schemas.openxmlformats.org/officeDocument/2006/relationships/customXml" Target="../ink/ink646.xml"/><Relationship Id="rId1040" Type="http://schemas.openxmlformats.org/officeDocument/2006/relationships/customXml" Target="../ink/ink740.xml"/><Relationship Id="rId1278" Type="http://schemas.openxmlformats.org/officeDocument/2006/relationships/image" Target="../media/image638.png"/><Relationship Id="rId287" Type="http://schemas.openxmlformats.org/officeDocument/2006/relationships/image" Target="../media/image145.png"/><Relationship Id="rId410" Type="http://schemas.openxmlformats.org/officeDocument/2006/relationships/customXml" Target="../ink/ink423.xml"/><Relationship Id="rId494" Type="http://schemas.openxmlformats.org/officeDocument/2006/relationships/customXml" Target="../ink/ink465.xml"/><Relationship Id="rId508" Type="http://schemas.openxmlformats.org/officeDocument/2006/relationships/customXml" Target="../ink/ink472.xml"/><Relationship Id="rId715" Type="http://schemas.openxmlformats.org/officeDocument/2006/relationships/customXml" Target="../ink/ink576.xml"/><Relationship Id="rId922" Type="http://schemas.openxmlformats.org/officeDocument/2006/relationships/customXml" Target="../ink/ink680.xml"/><Relationship Id="rId1138" Type="http://schemas.openxmlformats.org/officeDocument/2006/relationships/customXml" Target="../ink/ink789.xml"/><Relationship Id="rId1345" Type="http://schemas.openxmlformats.org/officeDocument/2006/relationships/customXml" Target="../ink/ink893.xml"/><Relationship Id="rId147" Type="http://schemas.openxmlformats.org/officeDocument/2006/relationships/image" Target="../media/image76.png"/><Relationship Id="rId354" Type="http://schemas.openxmlformats.org/officeDocument/2006/relationships/customXml" Target="../ink/ink395.xml"/><Relationship Id="rId799" Type="http://schemas.openxmlformats.org/officeDocument/2006/relationships/customXml" Target="../ink/ink618.xml"/><Relationship Id="rId1191" Type="http://schemas.openxmlformats.org/officeDocument/2006/relationships/customXml" Target="../ink/ink816.xml"/><Relationship Id="rId1205" Type="http://schemas.openxmlformats.org/officeDocument/2006/relationships/customXml" Target="../ink/ink823.xml"/><Relationship Id="rId51" Type="http://schemas.openxmlformats.org/officeDocument/2006/relationships/customXml" Target="../ink/ink242.xml"/><Relationship Id="rId561" Type="http://schemas.openxmlformats.org/officeDocument/2006/relationships/image" Target="../media/image282.png"/><Relationship Id="rId659" Type="http://schemas.openxmlformats.org/officeDocument/2006/relationships/customXml" Target="../ink/ink548.xml"/><Relationship Id="rId866" Type="http://schemas.openxmlformats.org/officeDocument/2006/relationships/image" Target="../media/image434.png"/><Relationship Id="rId1289" Type="http://schemas.openxmlformats.org/officeDocument/2006/relationships/customXml" Target="../ink/ink865.xml"/><Relationship Id="rId214" Type="http://schemas.openxmlformats.org/officeDocument/2006/relationships/image" Target="../media/image109.png"/><Relationship Id="rId298" Type="http://schemas.openxmlformats.org/officeDocument/2006/relationships/customXml" Target="../ink/ink367.xml"/><Relationship Id="rId421" Type="http://schemas.openxmlformats.org/officeDocument/2006/relationships/image" Target="../media/image212.png"/><Relationship Id="rId519" Type="http://schemas.openxmlformats.org/officeDocument/2006/relationships/image" Target="../media/image261.png"/><Relationship Id="rId1051" Type="http://schemas.openxmlformats.org/officeDocument/2006/relationships/image" Target="../media/image525.png"/><Relationship Id="rId1149" Type="http://schemas.openxmlformats.org/officeDocument/2006/relationships/image" Target="../media/image574.png"/><Relationship Id="rId1356" Type="http://schemas.openxmlformats.org/officeDocument/2006/relationships/image" Target="../media/image677.png"/><Relationship Id="rId158" Type="http://schemas.openxmlformats.org/officeDocument/2006/relationships/customXml" Target="../ink/ink296.xml"/><Relationship Id="rId726" Type="http://schemas.openxmlformats.org/officeDocument/2006/relationships/image" Target="../media/image364.png"/><Relationship Id="rId933" Type="http://schemas.openxmlformats.org/officeDocument/2006/relationships/image" Target="../media/image467.png"/><Relationship Id="rId1009" Type="http://schemas.openxmlformats.org/officeDocument/2006/relationships/customXml" Target="../ink/ink724.xml"/><Relationship Id="rId62" Type="http://schemas.openxmlformats.org/officeDocument/2006/relationships/image" Target="../media/image34.png"/><Relationship Id="rId365" Type="http://schemas.openxmlformats.org/officeDocument/2006/relationships/image" Target="../media/image184.png"/><Relationship Id="rId572" Type="http://schemas.openxmlformats.org/officeDocument/2006/relationships/customXml" Target="../ink/ink504.xml"/><Relationship Id="rId1216" Type="http://schemas.openxmlformats.org/officeDocument/2006/relationships/image" Target="../media/image607.png"/><Relationship Id="rId225" Type="http://schemas.openxmlformats.org/officeDocument/2006/relationships/image" Target="../media/image114.png"/><Relationship Id="rId432" Type="http://schemas.openxmlformats.org/officeDocument/2006/relationships/customXml" Target="../ink/ink434.xml"/><Relationship Id="rId877" Type="http://schemas.openxmlformats.org/officeDocument/2006/relationships/image" Target="../media/image439.png"/><Relationship Id="rId1062" Type="http://schemas.openxmlformats.org/officeDocument/2006/relationships/customXml" Target="../ink/ink751.xml"/><Relationship Id="rId737" Type="http://schemas.openxmlformats.org/officeDocument/2006/relationships/customXml" Target="../ink/ink587.xml"/><Relationship Id="rId944" Type="http://schemas.openxmlformats.org/officeDocument/2006/relationships/customXml" Target="../ink/ink691.xml"/><Relationship Id="rId1367" Type="http://schemas.openxmlformats.org/officeDocument/2006/relationships/customXml" Target="../ink/ink904.xml"/><Relationship Id="rId73" Type="http://schemas.openxmlformats.org/officeDocument/2006/relationships/customXml" Target="../ink/ink253.xml"/><Relationship Id="rId169" Type="http://schemas.openxmlformats.org/officeDocument/2006/relationships/customXml" Target="../ink/ink302.xml"/><Relationship Id="rId376" Type="http://schemas.openxmlformats.org/officeDocument/2006/relationships/customXml" Target="../ink/ink406.xml"/><Relationship Id="rId583" Type="http://schemas.openxmlformats.org/officeDocument/2006/relationships/image" Target="../media/image293.png"/><Relationship Id="rId790" Type="http://schemas.openxmlformats.org/officeDocument/2006/relationships/image" Target="../media/image396.png"/><Relationship Id="rId804" Type="http://schemas.openxmlformats.org/officeDocument/2006/relationships/image" Target="../media/image403.png"/><Relationship Id="rId1227" Type="http://schemas.openxmlformats.org/officeDocument/2006/relationships/customXml" Target="../ink/ink834.xml"/><Relationship Id="rId4" Type="http://schemas.openxmlformats.org/officeDocument/2006/relationships/image" Target="../media/image3.png"/><Relationship Id="rId236" Type="http://schemas.openxmlformats.org/officeDocument/2006/relationships/customXml" Target="../ink/ink336.xml"/><Relationship Id="rId443" Type="http://schemas.openxmlformats.org/officeDocument/2006/relationships/image" Target="../media/image223.png"/><Relationship Id="rId650" Type="http://schemas.openxmlformats.org/officeDocument/2006/relationships/image" Target="../media/image326.png"/><Relationship Id="rId888" Type="http://schemas.openxmlformats.org/officeDocument/2006/relationships/customXml" Target="../ink/ink663.xml"/><Relationship Id="rId1073" Type="http://schemas.openxmlformats.org/officeDocument/2006/relationships/image" Target="../media/image536.png"/><Relationship Id="rId1280" Type="http://schemas.openxmlformats.org/officeDocument/2006/relationships/image" Target="../media/image639.png"/><Relationship Id="rId303" Type="http://schemas.openxmlformats.org/officeDocument/2006/relationships/image" Target="../media/image153.png"/><Relationship Id="rId748" Type="http://schemas.openxmlformats.org/officeDocument/2006/relationships/image" Target="../media/image375.png"/><Relationship Id="rId955" Type="http://schemas.openxmlformats.org/officeDocument/2006/relationships/image" Target="../media/image478.png"/><Relationship Id="rId1140" Type="http://schemas.openxmlformats.org/officeDocument/2006/relationships/customXml" Target="../ink/ink790.xml"/><Relationship Id="rId1378" Type="http://schemas.openxmlformats.org/officeDocument/2006/relationships/image" Target="../media/image688.png"/><Relationship Id="rId84" Type="http://schemas.openxmlformats.org/officeDocument/2006/relationships/image" Target="../media/image45.png"/><Relationship Id="rId387" Type="http://schemas.openxmlformats.org/officeDocument/2006/relationships/image" Target="../media/image195.png"/><Relationship Id="rId510" Type="http://schemas.openxmlformats.org/officeDocument/2006/relationships/customXml" Target="../ink/ink473.xml"/><Relationship Id="rId594" Type="http://schemas.openxmlformats.org/officeDocument/2006/relationships/customXml" Target="../ink/ink515.xml"/><Relationship Id="rId608" Type="http://schemas.openxmlformats.org/officeDocument/2006/relationships/customXml" Target="../ink/ink522.xml"/><Relationship Id="rId815" Type="http://schemas.openxmlformats.org/officeDocument/2006/relationships/customXml" Target="../ink/ink626.xml"/><Relationship Id="rId1238" Type="http://schemas.openxmlformats.org/officeDocument/2006/relationships/image" Target="../media/image618.png"/><Relationship Id="rId247" Type="http://schemas.openxmlformats.org/officeDocument/2006/relationships/image" Target="../media/image125.png"/><Relationship Id="rId899" Type="http://schemas.openxmlformats.org/officeDocument/2006/relationships/image" Target="../media/image450.png"/><Relationship Id="rId1000" Type="http://schemas.openxmlformats.org/officeDocument/2006/relationships/image" Target="../media/image500.png"/><Relationship Id="rId1084" Type="http://schemas.openxmlformats.org/officeDocument/2006/relationships/customXml" Target="../ink/ink762.xml"/><Relationship Id="rId1305" Type="http://schemas.openxmlformats.org/officeDocument/2006/relationships/customXml" Target="../ink/ink873.xml"/><Relationship Id="rId107" Type="http://schemas.openxmlformats.org/officeDocument/2006/relationships/customXml" Target="../ink/ink270.xml"/><Relationship Id="rId454" Type="http://schemas.openxmlformats.org/officeDocument/2006/relationships/customXml" Target="../ink/ink445.xml"/><Relationship Id="rId661" Type="http://schemas.openxmlformats.org/officeDocument/2006/relationships/customXml" Target="../ink/ink549.xml"/><Relationship Id="rId759" Type="http://schemas.openxmlformats.org/officeDocument/2006/relationships/customXml" Target="../ink/ink598.xml"/><Relationship Id="rId966" Type="http://schemas.openxmlformats.org/officeDocument/2006/relationships/customXml" Target="../ink/ink702.xml"/><Relationship Id="rId1291" Type="http://schemas.openxmlformats.org/officeDocument/2006/relationships/customXml" Target="../ink/ink866.xml"/><Relationship Id="rId1389" Type="http://schemas.openxmlformats.org/officeDocument/2006/relationships/customXml" Target="../ink/ink915.xml"/><Relationship Id="rId11" Type="http://schemas.openxmlformats.org/officeDocument/2006/relationships/customXml" Target="../ink/ink222.xml"/><Relationship Id="rId314" Type="http://schemas.openxmlformats.org/officeDocument/2006/relationships/customXml" Target="../ink/ink375.xml"/><Relationship Id="rId398" Type="http://schemas.openxmlformats.org/officeDocument/2006/relationships/customXml" Target="../ink/ink417.xml"/><Relationship Id="rId521" Type="http://schemas.openxmlformats.org/officeDocument/2006/relationships/image" Target="../media/image262.png"/><Relationship Id="rId619" Type="http://schemas.openxmlformats.org/officeDocument/2006/relationships/image" Target="../media/image311.png"/><Relationship Id="rId1151" Type="http://schemas.openxmlformats.org/officeDocument/2006/relationships/image" Target="../media/image575.png"/><Relationship Id="rId1249" Type="http://schemas.openxmlformats.org/officeDocument/2006/relationships/customXml" Target="../ink/ink845.xml"/><Relationship Id="rId95" Type="http://schemas.openxmlformats.org/officeDocument/2006/relationships/customXml" Target="../ink/ink264.xml"/><Relationship Id="rId160" Type="http://schemas.openxmlformats.org/officeDocument/2006/relationships/customXml" Target="../ink/ink297.xml"/><Relationship Id="rId826" Type="http://schemas.openxmlformats.org/officeDocument/2006/relationships/image" Target="../media/image414.png"/><Relationship Id="rId1011" Type="http://schemas.openxmlformats.org/officeDocument/2006/relationships/customXml" Target="../ink/ink725.xml"/><Relationship Id="rId1109" Type="http://schemas.openxmlformats.org/officeDocument/2006/relationships/image" Target="../media/image554.png"/><Relationship Id="rId258" Type="http://schemas.openxmlformats.org/officeDocument/2006/relationships/customXml" Target="../ink/ink347.xml"/><Relationship Id="rId465" Type="http://schemas.openxmlformats.org/officeDocument/2006/relationships/image" Target="../media/image234.png"/><Relationship Id="rId672" Type="http://schemas.openxmlformats.org/officeDocument/2006/relationships/image" Target="../media/image337.png"/><Relationship Id="rId1095" Type="http://schemas.openxmlformats.org/officeDocument/2006/relationships/image" Target="../media/image547.png"/><Relationship Id="rId1316" Type="http://schemas.openxmlformats.org/officeDocument/2006/relationships/image" Target="../media/image657.png"/><Relationship Id="rId22" Type="http://schemas.openxmlformats.org/officeDocument/2006/relationships/image" Target="../media/image12.png"/><Relationship Id="rId118" Type="http://schemas.openxmlformats.org/officeDocument/2006/relationships/image" Target="../media/image62.png"/><Relationship Id="rId325" Type="http://schemas.openxmlformats.org/officeDocument/2006/relationships/image" Target="../media/image164.png"/><Relationship Id="rId532" Type="http://schemas.openxmlformats.org/officeDocument/2006/relationships/customXml" Target="../ink/ink484.xml"/><Relationship Id="rId977" Type="http://schemas.openxmlformats.org/officeDocument/2006/relationships/image" Target="../media/image489.png"/><Relationship Id="rId1162" Type="http://schemas.openxmlformats.org/officeDocument/2006/relationships/customXml" Target="../ink/ink801.xml"/><Relationship Id="rId171" Type="http://schemas.openxmlformats.org/officeDocument/2006/relationships/customXml" Target="../ink/ink303.xml"/><Relationship Id="rId837" Type="http://schemas.openxmlformats.org/officeDocument/2006/relationships/customXml" Target="../ink/ink637.xml"/><Relationship Id="rId1022" Type="http://schemas.openxmlformats.org/officeDocument/2006/relationships/image" Target="../media/image511.png"/><Relationship Id="rId269" Type="http://schemas.openxmlformats.org/officeDocument/2006/relationships/image" Target="../media/image136.png"/><Relationship Id="rId476" Type="http://schemas.openxmlformats.org/officeDocument/2006/relationships/customXml" Target="../ink/ink456.xml"/><Relationship Id="rId683" Type="http://schemas.openxmlformats.org/officeDocument/2006/relationships/customXml" Target="../ink/ink560.xml"/><Relationship Id="rId890" Type="http://schemas.openxmlformats.org/officeDocument/2006/relationships/customXml" Target="../ink/ink664.xml"/><Relationship Id="rId904" Type="http://schemas.openxmlformats.org/officeDocument/2006/relationships/customXml" Target="../ink/ink671.xml"/><Relationship Id="rId1327" Type="http://schemas.openxmlformats.org/officeDocument/2006/relationships/customXml" Target="../ink/ink884.xml"/><Relationship Id="rId33" Type="http://schemas.openxmlformats.org/officeDocument/2006/relationships/customXml" Target="../ink/ink233.xml"/><Relationship Id="rId129" Type="http://schemas.openxmlformats.org/officeDocument/2006/relationships/customXml" Target="../ink/ink281.xml"/><Relationship Id="rId336" Type="http://schemas.openxmlformats.org/officeDocument/2006/relationships/customXml" Target="../ink/ink386.xml"/><Relationship Id="rId543" Type="http://schemas.openxmlformats.org/officeDocument/2006/relationships/image" Target="../media/image273.png"/><Relationship Id="rId988" Type="http://schemas.openxmlformats.org/officeDocument/2006/relationships/customXml" Target="../ink/ink713.xml"/><Relationship Id="rId1173" Type="http://schemas.openxmlformats.org/officeDocument/2006/relationships/image" Target="../media/image586.png"/><Relationship Id="rId1380" Type="http://schemas.openxmlformats.org/officeDocument/2006/relationships/image" Target="../media/image689.png"/><Relationship Id="rId182" Type="http://schemas.openxmlformats.org/officeDocument/2006/relationships/image" Target="../media/image93.png"/><Relationship Id="rId403" Type="http://schemas.openxmlformats.org/officeDocument/2006/relationships/image" Target="../media/image203.png"/><Relationship Id="rId750" Type="http://schemas.openxmlformats.org/officeDocument/2006/relationships/image" Target="../media/image376.png"/><Relationship Id="rId848" Type="http://schemas.openxmlformats.org/officeDocument/2006/relationships/image" Target="../media/image425.png"/><Relationship Id="rId1033" Type="http://schemas.openxmlformats.org/officeDocument/2006/relationships/customXml" Target="../ink/ink736.xml"/><Relationship Id="rId487" Type="http://schemas.openxmlformats.org/officeDocument/2006/relationships/image" Target="../media/image245.png"/><Relationship Id="rId610" Type="http://schemas.openxmlformats.org/officeDocument/2006/relationships/customXml" Target="../ink/ink523.xml"/><Relationship Id="rId694" Type="http://schemas.openxmlformats.org/officeDocument/2006/relationships/image" Target="../media/image348.png"/><Relationship Id="rId708" Type="http://schemas.openxmlformats.org/officeDocument/2006/relationships/image" Target="../media/image355.png"/><Relationship Id="rId915" Type="http://schemas.openxmlformats.org/officeDocument/2006/relationships/image" Target="../media/image458.png"/><Relationship Id="rId1240" Type="http://schemas.openxmlformats.org/officeDocument/2006/relationships/image" Target="../media/image619.png"/><Relationship Id="rId1338" Type="http://schemas.openxmlformats.org/officeDocument/2006/relationships/image" Target="../media/image668.png"/><Relationship Id="rId347" Type="http://schemas.openxmlformats.org/officeDocument/2006/relationships/image" Target="../media/image175.png"/><Relationship Id="rId999" Type="http://schemas.openxmlformats.org/officeDocument/2006/relationships/customXml" Target="../ink/ink719.xml"/><Relationship Id="rId1100" Type="http://schemas.openxmlformats.org/officeDocument/2006/relationships/customXml" Target="../ink/ink770.xml"/><Relationship Id="rId1184" Type="http://schemas.openxmlformats.org/officeDocument/2006/relationships/image" Target="../media/image591.png"/><Relationship Id="rId44" Type="http://schemas.openxmlformats.org/officeDocument/2006/relationships/image" Target="../media/image25.png"/><Relationship Id="rId554" Type="http://schemas.openxmlformats.org/officeDocument/2006/relationships/customXml" Target="../ink/ink495.xml"/><Relationship Id="rId761" Type="http://schemas.openxmlformats.org/officeDocument/2006/relationships/customXml" Target="../ink/ink599.xml"/><Relationship Id="rId859" Type="http://schemas.openxmlformats.org/officeDocument/2006/relationships/customXml" Target="../ink/ink648.xml"/><Relationship Id="rId193" Type="http://schemas.openxmlformats.org/officeDocument/2006/relationships/customXml" Target="../ink/ink314.xml"/><Relationship Id="rId207" Type="http://schemas.openxmlformats.org/officeDocument/2006/relationships/customXml" Target="../ink/ink321.xml"/><Relationship Id="rId414" Type="http://schemas.openxmlformats.org/officeDocument/2006/relationships/customXml" Target="../ink/ink425.xml"/><Relationship Id="rId498" Type="http://schemas.openxmlformats.org/officeDocument/2006/relationships/customXml" Target="../ink/ink467.xml"/><Relationship Id="rId621" Type="http://schemas.openxmlformats.org/officeDocument/2006/relationships/image" Target="../media/image312.png"/><Relationship Id="rId1044" Type="http://schemas.openxmlformats.org/officeDocument/2006/relationships/customXml" Target="../ink/ink742.xml"/><Relationship Id="rId1251" Type="http://schemas.openxmlformats.org/officeDocument/2006/relationships/customXml" Target="../ink/ink846.xml"/><Relationship Id="rId1349" Type="http://schemas.openxmlformats.org/officeDocument/2006/relationships/customXml" Target="../ink/ink895.xml"/><Relationship Id="rId260" Type="http://schemas.openxmlformats.org/officeDocument/2006/relationships/customXml" Target="../ink/ink348.xml"/><Relationship Id="rId719" Type="http://schemas.openxmlformats.org/officeDocument/2006/relationships/customXml" Target="../ink/ink578.xml"/><Relationship Id="rId926" Type="http://schemas.openxmlformats.org/officeDocument/2006/relationships/customXml" Target="../ink/ink682.xml"/><Relationship Id="rId1111" Type="http://schemas.openxmlformats.org/officeDocument/2006/relationships/image" Target="../media/image555.png"/><Relationship Id="rId55" Type="http://schemas.openxmlformats.org/officeDocument/2006/relationships/customXml" Target="../ink/ink244.xml"/><Relationship Id="rId120" Type="http://schemas.openxmlformats.org/officeDocument/2006/relationships/image" Target="../media/image63.png"/><Relationship Id="rId358" Type="http://schemas.openxmlformats.org/officeDocument/2006/relationships/customXml" Target="../ink/ink397.xml"/><Relationship Id="rId565" Type="http://schemas.openxmlformats.org/officeDocument/2006/relationships/image" Target="../media/image284.png"/><Relationship Id="rId772" Type="http://schemas.openxmlformats.org/officeDocument/2006/relationships/image" Target="../media/image387.png"/><Relationship Id="rId1195" Type="http://schemas.openxmlformats.org/officeDocument/2006/relationships/customXml" Target="../ink/ink818.xml"/><Relationship Id="rId1209" Type="http://schemas.openxmlformats.org/officeDocument/2006/relationships/customXml" Target="../ink/ink825.xml"/><Relationship Id="rId218" Type="http://schemas.openxmlformats.org/officeDocument/2006/relationships/customXml" Target="../ink/ink327.xml"/><Relationship Id="rId425" Type="http://schemas.openxmlformats.org/officeDocument/2006/relationships/image" Target="../media/image214.png"/><Relationship Id="rId632" Type="http://schemas.openxmlformats.org/officeDocument/2006/relationships/image" Target="../media/image317.png"/><Relationship Id="rId1055" Type="http://schemas.openxmlformats.org/officeDocument/2006/relationships/image" Target="../media/image527.png"/><Relationship Id="rId1262" Type="http://schemas.openxmlformats.org/officeDocument/2006/relationships/image" Target="../media/image630.png"/><Relationship Id="rId271" Type="http://schemas.openxmlformats.org/officeDocument/2006/relationships/image" Target="../media/image137.png"/><Relationship Id="rId937" Type="http://schemas.openxmlformats.org/officeDocument/2006/relationships/image" Target="../media/image469.png"/><Relationship Id="rId1122" Type="http://schemas.openxmlformats.org/officeDocument/2006/relationships/customXml" Target="../ink/ink781.xml"/><Relationship Id="rId66" Type="http://schemas.openxmlformats.org/officeDocument/2006/relationships/image" Target="../media/image36.png"/><Relationship Id="rId131" Type="http://schemas.openxmlformats.org/officeDocument/2006/relationships/customXml" Target="../ink/ink282.xml"/><Relationship Id="rId369" Type="http://schemas.openxmlformats.org/officeDocument/2006/relationships/image" Target="../media/image186.png"/><Relationship Id="rId576" Type="http://schemas.openxmlformats.org/officeDocument/2006/relationships/customXml" Target="../ink/ink506.xml"/><Relationship Id="rId783" Type="http://schemas.openxmlformats.org/officeDocument/2006/relationships/customXml" Target="../ink/ink610.xml"/><Relationship Id="rId990" Type="http://schemas.openxmlformats.org/officeDocument/2006/relationships/customXml" Target="../ink/ink714.xml"/><Relationship Id="rId229" Type="http://schemas.openxmlformats.org/officeDocument/2006/relationships/image" Target="../media/image116.png"/><Relationship Id="rId436" Type="http://schemas.openxmlformats.org/officeDocument/2006/relationships/customXml" Target="../ink/ink436.xml"/><Relationship Id="rId643" Type="http://schemas.openxmlformats.org/officeDocument/2006/relationships/customXml" Target="../ink/ink540.xml"/><Relationship Id="rId1066" Type="http://schemas.openxmlformats.org/officeDocument/2006/relationships/customXml" Target="../ink/ink753.xml"/><Relationship Id="rId1273" Type="http://schemas.openxmlformats.org/officeDocument/2006/relationships/customXml" Target="../ink/ink857.xml"/><Relationship Id="rId850" Type="http://schemas.openxmlformats.org/officeDocument/2006/relationships/image" Target="../media/image426.png"/><Relationship Id="rId948" Type="http://schemas.openxmlformats.org/officeDocument/2006/relationships/customXml" Target="../ink/ink693.xml"/><Relationship Id="rId1133" Type="http://schemas.openxmlformats.org/officeDocument/2006/relationships/image" Target="../media/image566.png"/><Relationship Id="rId77" Type="http://schemas.openxmlformats.org/officeDocument/2006/relationships/customXml" Target="../ink/ink255.xml"/><Relationship Id="rId282" Type="http://schemas.openxmlformats.org/officeDocument/2006/relationships/customXml" Target="../ink/ink359.xml"/><Relationship Id="rId503" Type="http://schemas.openxmlformats.org/officeDocument/2006/relationships/image" Target="../media/image253.png"/><Relationship Id="rId587" Type="http://schemas.openxmlformats.org/officeDocument/2006/relationships/image" Target="../media/image295.png"/><Relationship Id="rId710" Type="http://schemas.openxmlformats.org/officeDocument/2006/relationships/image" Target="../media/image356.png"/><Relationship Id="rId808" Type="http://schemas.openxmlformats.org/officeDocument/2006/relationships/image" Target="../media/image405.png"/><Relationship Id="rId1340" Type="http://schemas.openxmlformats.org/officeDocument/2006/relationships/image" Target="../media/image669.png"/><Relationship Id="rId8" Type="http://schemas.openxmlformats.org/officeDocument/2006/relationships/image" Target="../media/image5.png"/><Relationship Id="rId142" Type="http://schemas.openxmlformats.org/officeDocument/2006/relationships/customXml" Target="../ink/ink288.xml"/><Relationship Id="rId447" Type="http://schemas.openxmlformats.org/officeDocument/2006/relationships/image" Target="../media/image225.png"/><Relationship Id="rId794" Type="http://schemas.openxmlformats.org/officeDocument/2006/relationships/image" Target="../media/image398.png"/><Relationship Id="rId1077" Type="http://schemas.openxmlformats.org/officeDocument/2006/relationships/image" Target="../media/image538.png"/><Relationship Id="rId1200" Type="http://schemas.openxmlformats.org/officeDocument/2006/relationships/image" Target="../media/image599.png"/><Relationship Id="rId654" Type="http://schemas.openxmlformats.org/officeDocument/2006/relationships/image" Target="../media/image328.png"/><Relationship Id="rId861" Type="http://schemas.openxmlformats.org/officeDocument/2006/relationships/customXml" Target="../ink/ink649.xml"/><Relationship Id="rId959" Type="http://schemas.openxmlformats.org/officeDocument/2006/relationships/image" Target="../media/image480.png"/><Relationship Id="rId1284" Type="http://schemas.openxmlformats.org/officeDocument/2006/relationships/image" Target="../media/image641.png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514" Type="http://schemas.openxmlformats.org/officeDocument/2006/relationships/customXml" Target="../ink/ink475.xml"/><Relationship Id="rId721" Type="http://schemas.openxmlformats.org/officeDocument/2006/relationships/customXml" Target="../ink/ink579.xml"/><Relationship Id="rId1144" Type="http://schemas.openxmlformats.org/officeDocument/2006/relationships/customXml" Target="../ink/ink792.xml"/><Relationship Id="rId1351" Type="http://schemas.openxmlformats.org/officeDocument/2006/relationships/customXml" Target="../ink/ink896.xml"/><Relationship Id="rId88" Type="http://schemas.openxmlformats.org/officeDocument/2006/relationships/image" Target="../media/image47.png"/><Relationship Id="rId153" Type="http://schemas.openxmlformats.org/officeDocument/2006/relationships/image" Target="../media/image79.png"/><Relationship Id="rId360" Type="http://schemas.openxmlformats.org/officeDocument/2006/relationships/customXml" Target="../ink/ink398.xml"/><Relationship Id="rId598" Type="http://schemas.openxmlformats.org/officeDocument/2006/relationships/customXml" Target="../ink/ink517.xml"/><Relationship Id="rId819" Type="http://schemas.openxmlformats.org/officeDocument/2006/relationships/customXml" Target="../ink/ink628.xml"/><Relationship Id="rId1004" Type="http://schemas.openxmlformats.org/officeDocument/2006/relationships/image" Target="../media/image502.png"/><Relationship Id="rId1211" Type="http://schemas.openxmlformats.org/officeDocument/2006/relationships/customXml" Target="../ink/ink826.xml"/><Relationship Id="rId220" Type="http://schemas.openxmlformats.org/officeDocument/2006/relationships/customXml" Target="../ink/ink328.xml"/><Relationship Id="rId458" Type="http://schemas.openxmlformats.org/officeDocument/2006/relationships/customXml" Target="../ink/ink447.xml"/><Relationship Id="rId665" Type="http://schemas.openxmlformats.org/officeDocument/2006/relationships/customXml" Target="../ink/ink551.xml"/><Relationship Id="rId872" Type="http://schemas.openxmlformats.org/officeDocument/2006/relationships/image" Target="../media/image437.png"/><Relationship Id="rId1088" Type="http://schemas.openxmlformats.org/officeDocument/2006/relationships/customXml" Target="../ink/ink764.xml"/><Relationship Id="rId1295" Type="http://schemas.openxmlformats.org/officeDocument/2006/relationships/customXml" Target="../ink/ink868.xml"/><Relationship Id="rId1309" Type="http://schemas.openxmlformats.org/officeDocument/2006/relationships/customXml" Target="../ink/ink875.xml"/><Relationship Id="rId15" Type="http://schemas.openxmlformats.org/officeDocument/2006/relationships/customXml" Target="../ink/ink224.xml"/><Relationship Id="rId318" Type="http://schemas.openxmlformats.org/officeDocument/2006/relationships/customXml" Target="../ink/ink377.xml"/><Relationship Id="rId525" Type="http://schemas.openxmlformats.org/officeDocument/2006/relationships/image" Target="../media/image264.png"/><Relationship Id="rId732" Type="http://schemas.openxmlformats.org/officeDocument/2006/relationships/image" Target="../media/image367.png"/><Relationship Id="rId1155" Type="http://schemas.openxmlformats.org/officeDocument/2006/relationships/image" Target="../media/image577.png"/><Relationship Id="rId1362" Type="http://schemas.openxmlformats.org/officeDocument/2006/relationships/image" Target="../media/image680.png"/><Relationship Id="rId99" Type="http://schemas.openxmlformats.org/officeDocument/2006/relationships/customXml" Target="../ink/ink266.xml"/><Relationship Id="rId164" Type="http://schemas.openxmlformats.org/officeDocument/2006/relationships/image" Target="../media/image84.png"/><Relationship Id="rId371" Type="http://schemas.openxmlformats.org/officeDocument/2006/relationships/image" Target="../media/image187.png"/><Relationship Id="rId1015" Type="http://schemas.openxmlformats.org/officeDocument/2006/relationships/customXml" Target="../ink/ink727.xml"/><Relationship Id="rId1222" Type="http://schemas.openxmlformats.org/officeDocument/2006/relationships/image" Target="../media/image610.png"/><Relationship Id="rId469" Type="http://schemas.openxmlformats.org/officeDocument/2006/relationships/image" Target="../media/image236.png"/><Relationship Id="rId676" Type="http://schemas.openxmlformats.org/officeDocument/2006/relationships/image" Target="../media/image339.png"/><Relationship Id="rId883" Type="http://schemas.openxmlformats.org/officeDocument/2006/relationships/image" Target="../media/image442.png"/><Relationship Id="rId1099" Type="http://schemas.openxmlformats.org/officeDocument/2006/relationships/image" Target="../media/image549.png"/><Relationship Id="rId26" Type="http://schemas.openxmlformats.org/officeDocument/2006/relationships/image" Target="../media/image16.png"/><Relationship Id="rId231" Type="http://schemas.openxmlformats.org/officeDocument/2006/relationships/image" Target="../media/image117.png"/><Relationship Id="rId329" Type="http://schemas.openxmlformats.org/officeDocument/2006/relationships/image" Target="../media/image166.png"/><Relationship Id="rId536" Type="http://schemas.openxmlformats.org/officeDocument/2006/relationships/customXml" Target="../ink/ink486.xml"/><Relationship Id="rId1166" Type="http://schemas.openxmlformats.org/officeDocument/2006/relationships/customXml" Target="../ink/ink803.xml"/><Relationship Id="rId1373" Type="http://schemas.openxmlformats.org/officeDocument/2006/relationships/customXml" Target="../ink/ink907.xml"/><Relationship Id="rId175" Type="http://schemas.openxmlformats.org/officeDocument/2006/relationships/customXml" Target="../ink/ink305.xml"/><Relationship Id="rId743" Type="http://schemas.openxmlformats.org/officeDocument/2006/relationships/customXml" Target="../ink/ink590.xml"/><Relationship Id="rId950" Type="http://schemas.openxmlformats.org/officeDocument/2006/relationships/customXml" Target="../ink/ink694.xml"/><Relationship Id="rId1026" Type="http://schemas.openxmlformats.org/officeDocument/2006/relationships/image" Target="../media/image513.png"/><Relationship Id="rId382" Type="http://schemas.openxmlformats.org/officeDocument/2006/relationships/customXml" Target="../ink/ink409.xml"/><Relationship Id="rId603" Type="http://schemas.openxmlformats.org/officeDocument/2006/relationships/image" Target="../media/image303.png"/><Relationship Id="rId687" Type="http://schemas.openxmlformats.org/officeDocument/2006/relationships/customXml" Target="../ink/ink562.xml"/><Relationship Id="rId810" Type="http://schemas.openxmlformats.org/officeDocument/2006/relationships/image" Target="../media/image406.png"/><Relationship Id="rId908" Type="http://schemas.openxmlformats.org/officeDocument/2006/relationships/customXml" Target="../ink/ink673.xml"/><Relationship Id="rId1233" Type="http://schemas.openxmlformats.org/officeDocument/2006/relationships/customXml" Target="../ink/ink837.xml"/><Relationship Id="rId242" Type="http://schemas.openxmlformats.org/officeDocument/2006/relationships/customXml" Target="../ink/ink339.xml"/><Relationship Id="rId894" Type="http://schemas.openxmlformats.org/officeDocument/2006/relationships/customXml" Target="../ink/ink666.xml"/><Relationship Id="rId1177" Type="http://schemas.openxmlformats.org/officeDocument/2006/relationships/customXml" Target="../ink/ink809.xml"/><Relationship Id="rId1300" Type="http://schemas.openxmlformats.org/officeDocument/2006/relationships/image" Target="../media/image649.png"/><Relationship Id="rId37" Type="http://schemas.openxmlformats.org/officeDocument/2006/relationships/customXml" Target="../ink/ink235.xml"/><Relationship Id="rId102" Type="http://schemas.openxmlformats.org/officeDocument/2006/relationships/image" Target="../media/image54.png"/><Relationship Id="rId547" Type="http://schemas.openxmlformats.org/officeDocument/2006/relationships/image" Target="../media/image275.png"/><Relationship Id="rId754" Type="http://schemas.openxmlformats.org/officeDocument/2006/relationships/image" Target="../media/image378.png"/><Relationship Id="rId961" Type="http://schemas.openxmlformats.org/officeDocument/2006/relationships/image" Target="../media/image481.png"/><Relationship Id="rId1384" Type="http://schemas.openxmlformats.org/officeDocument/2006/relationships/image" Target="../media/image691.png"/><Relationship Id="rId90" Type="http://schemas.openxmlformats.org/officeDocument/2006/relationships/image" Target="../media/image48.png"/><Relationship Id="rId186" Type="http://schemas.openxmlformats.org/officeDocument/2006/relationships/image" Target="../media/image95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614" Type="http://schemas.openxmlformats.org/officeDocument/2006/relationships/customXml" Target="../ink/ink525.xml"/><Relationship Id="rId821" Type="http://schemas.openxmlformats.org/officeDocument/2006/relationships/customXml" Target="../ink/ink629.xml"/><Relationship Id="rId1037" Type="http://schemas.openxmlformats.org/officeDocument/2006/relationships/customXml" Target="../ink/ink738.xml"/><Relationship Id="rId1244" Type="http://schemas.openxmlformats.org/officeDocument/2006/relationships/image" Target="../media/image621.png"/><Relationship Id="rId253" Type="http://schemas.openxmlformats.org/officeDocument/2006/relationships/image" Target="../media/image128.png"/><Relationship Id="rId460" Type="http://schemas.openxmlformats.org/officeDocument/2006/relationships/customXml" Target="../ink/ink448.xml"/><Relationship Id="rId698" Type="http://schemas.openxmlformats.org/officeDocument/2006/relationships/image" Target="../media/image350.png"/><Relationship Id="rId919" Type="http://schemas.openxmlformats.org/officeDocument/2006/relationships/image" Target="../media/image460.png"/><Relationship Id="rId1090" Type="http://schemas.openxmlformats.org/officeDocument/2006/relationships/customXml" Target="../ink/ink765.xml"/><Relationship Id="rId1104" Type="http://schemas.openxmlformats.org/officeDocument/2006/relationships/customXml" Target="../ink/ink772.xml"/><Relationship Id="rId1311" Type="http://schemas.openxmlformats.org/officeDocument/2006/relationships/customXml" Target="../ink/ink876.xml"/><Relationship Id="rId48" Type="http://schemas.openxmlformats.org/officeDocument/2006/relationships/image" Target="../media/image27.png"/><Relationship Id="rId113" Type="http://schemas.openxmlformats.org/officeDocument/2006/relationships/customXml" Target="../ink/ink273.xml"/><Relationship Id="rId320" Type="http://schemas.openxmlformats.org/officeDocument/2006/relationships/customXml" Target="../ink/ink378.xml"/><Relationship Id="rId558" Type="http://schemas.openxmlformats.org/officeDocument/2006/relationships/customXml" Target="../ink/ink497.xml"/><Relationship Id="rId765" Type="http://schemas.openxmlformats.org/officeDocument/2006/relationships/customXml" Target="../ink/ink601.xml"/><Relationship Id="rId972" Type="http://schemas.openxmlformats.org/officeDocument/2006/relationships/customXml" Target="../ink/ink705.xml"/><Relationship Id="rId1188" Type="http://schemas.openxmlformats.org/officeDocument/2006/relationships/image" Target="../media/image593.png"/><Relationship Id="rId197" Type="http://schemas.openxmlformats.org/officeDocument/2006/relationships/customXml" Target="../ink/ink316.xml"/><Relationship Id="rId418" Type="http://schemas.openxmlformats.org/officeDocument/2006/relationships/customXml" Target="../ink/ink427.xml"/><Relationship Id="rId625" Type="http://schemas.openxmlformats.org/officeDocument/2006/relationships/customXml" Target="../ink/ink531.xml"/><Relationship Id="rId832" Type="http://schemas.openxmlformats.org/officeDocument/2006/relationships/image" Target="../media/image417.png"/><Relationship Id="rId1048" Type="http://schemas.openxmlformats.org/officeDocument/2006/relationships/customXml" Target="../ink/ink744.xml"/><Relationship Id="rId1255" Type="http://schemas.openxmlformats.org/officeDocument/2006/relationships/customXml" Target="../ink/ink848.xml"/><Relationship Id="rId264" Type="http://schemas.openxmlformats.org/officeDocument/2006/relationships/customXml" Target="../ink/ink350.xml"/><Relationship Id="rId471" Type="http://schemas.openxmlformats.org/officeDocument/2006/relationships/image" Target="../media/image237.png"/><Relationship Id="rId1115" Type="http://schemas.openxmlformats.org/officeDocument/2006/relationships/image" Target="../media/image557.png"/><Relationship Id="rId1322" Type="http://schemas.openxmlformats.org/officeDocument/2006/relationships/image" Target="../media/image660.png"/><Relationship Id="rId59" Type="http://schemas.openxmlformats.org/officeDocument/2006/relationships/customXml" Target="../ink/ink246.xml"/><Relationship Id="rId124" Type="http://schemas.openxmlformats.org/officeDocument/2006/relationships/image" Target="../media/image65.png"/><Relationship Id="rId569" Type="http://schemas.openxmlformats.org/officeDocument/2006/relationships/image" Target="../media/image286.png"/><Relationship Id="rId776" Type="http://schemas.openxmlformats.org/officeDocument/2006/relationships/image" Target="../media/image389.png"/><Relationship Id="rId983" Type="http://schemas.openxmlformats.org/officeDocument/2006/relationships/image" Target="../media/image492.png"/><Relationship Id="rId1199" Type="http://schemas.openxmlformats.org/officeDocument/2006/relationships/customXml" Target="../ink/ink820.xml"/><Relationship Id="rId331" Type="http://schemas.openxmlformats.org/officeDocument/2006/relationships/image" Target="../media/image167.png"/><Relationship Id="rId429" Type="http://schemas.openxmlformats.org/officeDocument/2006/relationships/image" Target="../media/image216.png"/><Relationship Id="rId636" Type="http://schemas.openxmlformats.org/officeDocument/2006/relationships/image" Target="../media/image319.png"/><Relationship Id="rId1059" Type="http://schemas.openxmlformats.org/officeDocument/2006/relationships/image" Target="../media/image529.png"/><Relationship Id="rId1266" Type="http://schemas.openxmlformats.org/officeDocument/2006/relationships/image" Target="../media/image632.png"/><Relationship Id="rId843" Type="http://schemas.openxmlformats.org/officeDocument/2006/relationships/customXml" Target="../ink/ink640.xml"/><Relationship Id="rId1126" Type="http://schemas.openxmlformats.org/officeDocument/2006/relationships/customXml" Target="../ink/ink783.xml"/><Relationship Id="rId275" Type="http://schemas.openxmlformats.org/officeDocument/2006/relationships/image" Target="../media/image139.png"/><Relationship Id="rId482" Type="http://schemas.openxmlformats.org/officeDocument/2006/relationships/customXml" Target="../ink/ink459.xml"/><Relationship Id="rId703" Type="http://schemas.openxmlformats.org/officeDocument/2006/relationships/customXml" Target="../ink/ink570.xml"/><Relationship Id="rId910" Type="http://schemas.openxmlformats.org/officeDocument/2006/relationships/customXml" Target="../ink/ink674.xml"/><Relationship Id="rId1333" Type="http://schemas.openxmlformats.org/officeDocument/2006/relationships/customXml" Target="../ink/ink887.xml"/><Relationship Id="rId135" Type="http://schemas.openxmlformats.org/officeDocument/2006/relationships/image" Target="../media/image70.png"/><Relationship Id="rId342" Type="http://schemas.openxmlformats.org/officeDocument/2006/relationships/customXml" Target="../ink/ink389.xml"/><Relationship Id="rId787" Type="http://schemas.openxmlformats.org/officeDocument/2006/relationships/customXml" Target="../ink/ink612.xml"/><Relationship Id="rId994" Type="http://schemas.openxmlformats.org/officeDocument/2006/relationships/customXml" Target="../ink/ink716.xml"/><Relationship Id="rId202" Type="http://schemas.openxmlformats.org/officeDocument/2006/relationships/image" Target="../media/image103.png"/><Relationship Id="rId647" Type="http://schemas.openxmlformats.org/officeDocument/2006/relationships/customXml" Target="../ink/ink542.xml"/><Relationship Id="rId854" Type="http://schemas.openxmlformats.org/officeDocument/2006/relationships/image" Target="../media/image428.png"/><Relationship Id="rId1277" Type="http://schemas.openxmlformats.org/officeDocument/2006/relationships/customXml" Target="../ink/ink859.xml"/><Relationship Id="rId286" Type="http://schemas.openxmlformats.org/officeDocument/2006/relationships/customXml" Target="../ink/ink361.xml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714" Type="http://schemas.openxmlformats.org/officeDocument/2006/relationships/image" Target="../media/image358.png"/><Relationship Id="rId921" Type="http://schemas.openxmlformats.org/officeDocument/2006/relationships/image" Target="../media/image461.png"/><Relationship Id="rId1137" Type="http://schemas.openxmlformats.org/officeDocument/2006/relationships/image" Target="../media/image568.png"/><Relationship Id="rId1344" Type="http://schemas.openxmlformats.org/officeDocument/2006/relationships/image" Target="../media/image671.png"/><Relationship Id="rId50" Type="http://schemas.openxmlformats.org/officeDocument/2006/relationships/image" Target="../media/image28.png"/><Relationship Id="rId146" Type="http://schemas.openxmlformats.org/officeDocument/2006/relationships/customXml" Target="../ink/ink290.xml"/><Relationship Id="rId353" Type="http://schemas.openxmlformats.org/officeDocument/2006/relationships/image" Target="../media/image178.png"/><Relationship Id="rId560" Type="http://schemas.openxmlformats.org/officeDocument/2006/relationships/customXml" Target="../ink/ink498.xml"/><Relationship Id="rId798" Type="http://schemas.openxmlformats.org/officeDocument/2006/relationships/image" Target="../media/image400.png"/><Relationship Id="rId1190" Type="http://schemas.openxmlformats.org/officeDocument/2006/relationships/image" Target="../media/image594.png"/><Relationship Id="rId1204" Type="http://schemas.openxmlformats.org/officeDocument/2006/relationships/image" Target="../media/image601.png"/><Relationship Id="rId213" Type="http://schemas.openxmlformats.org/officeDocument/2006/relationships/customXml" Target="../ink/ink324.xml"/><Relationship Id="rId420" Type="http://schemas.openxmlformats.org/officeDocument/2006/relationships/customXml" Target="../ink/ink428.xml"/><Relationship Id="rId658" Type="http://schemas.openxmlformats.org/officeDocument/2006/relationships/image" Target="../media/image330.png"/><Relationship Id="rId865" Type="http://schemas.openxmlformats.org/officeDocument/2006/relationships/customXml" Target="../ink/ink651.xml"/><Relationship Id="rId1050" Type="http://schemas.openxmlformats.org/officeDocument/2006/relationships/customXml" Target="../ink/ink745.xml"/><Relationship Id="rId1288" Type="http://schemas.openxmlformats.org/officeDocument/2006/relationships/image" Target="../media/image643.png"/><Relationship Id="rId297" Type="http://schemas.openxmlformats.org/officeDocument/2006/relationships/image" Target="../media/image150.png"/><Relationship Id="rId518" Type="http://schemas.openxmlformats.org/officeDocument/2006/relationships/customXml" Target="../ink/ink477.xml"/><Relationship Id="rId725" Type="http://schemas.openxmlformats.org/officeDocument/2006/relationships/customXml" Target="../ink/ink581.xml"/><Relationship Id="rId932" Type="http://schemas.openxmlformats.org/officeDocument/2006/relationships/customXml" Target="../ink/ink685.xml"/><Relationship Id="rId1148" Type="http://schemas.openxmlformats.org/officeDocument/2006/relationships/customXml" Target="../ink/ink794.xml"/><Relationship Id="rId1355" Type="http://schemas.openxmlformats.org/officeDocument/2006/relationships/customXml" Target="../ink/ink898.xml"/><Relationship Id="rId157" Type="http://schemas.openxmlformats.org/officeDocument/2006/relationships/image" Target="../media/image81.png"/><Relationship Id="rId364" Type="http://schemas.openxmlformats.org/officeDocument/2006/relationships/customXml" Target="../ink/ink400.xml"/><Relationship Id="rId1008" Type="http://schemas.openxmlformats.org/officeDocument/2006/relationships/image" Target="../media/image504.png"/><Relationship Id="rId1215" Type="http://schemas.openxmlformats.org/officeDocument/2006/relationships/customXml" Target="../ink/ink828.xml"/><Relationship Id="rId61" Type="http://schemas.openxmlformats.org/officeDocument/2006/relationships/customXml" Target="../ink/ink247.xml"/><Relationship Id="rId571" Type="http://schemas.openxmlformats.org/officeDocument/2006/relationships/image" Target="../media/image287.png"/><Relationship Id="rId669" Type="http://schemas.openxmlformats.org/officeDocument/2006/relationships/customXml" Target="../ink/ink553.xml"/><Relationship Id="rId876" Type="http://schemas.openxmlformats.org/officeDocument/2006/relationships/customXml" Target="../ink/ink657.xml"/><Relationship Id="rId1299" Type="http://schemas.openxmlformats.org/officeDocument/2006/relationships/customXml" Target="../ink/ink870.xml"/><Relationship Id="rId19" Type="http://schemas.openxmlformats.org/officeDocument/2006/relationships/customXml" Target="../ink/ink226.xml"/><Relationship Id="rId224" Type="http://schemas.openxmlformats.org/officeDocument/2006/relationships/customXml" Target="../ink/ink330.xml"/><Relationship Id="rId431" Type="http://schemas.openxmlformats.org/officeDocument/2006/relationships/image" Target="../media/image217.png"/><Relationship Id="rId529" Type="http://schemas.openxmlformats.org/officeDocument/2006/relationships/image" Target="../media/image266.png"/><Relationship Id="rId736" Type="http://schemas.openxmlformats.org/officeDocument/2006/relationships/image" Target="../media/image369.png"/><Relationship Id="rId1061" Type="http://schemas.openxmlformats.org/officeDocument/2006/relationships/image" Target="../media/image530.png"/><Relationship Id="rId1159" Type="http://schemas.openxmlformats.org/officeDocument/2006/relationships/image" Target="../media/image579.png"/><Relationship Id="rId1366" Type="http://schemas.openxmlformats.org/officeDocument/2006/relationships/image" Target="../media/image682.png"/><Relationship Id="rId168" Type="http://schemas.openxmlformats.org/officeDocument/2006/relationships/image" Target="../media/image86.png"/><Relationship Id="rId943" Type="http://schemas.openxmlformats.org/officeDocument/2006/relationships/image" Target="../media/image472.png"/><Relationship Id="rId1019" Type="http://schemas.openxmlformats.org/officeDocument/2006/relationships/customXml" Target="../ink/ink729.xml"/><Relationship Id="rId72" Type="http://schemas.openxmlformats.org/officeDocument/2006/relationships/image" Target="../media/image39.png"/><Relationship Id="rId375" Type="http://schemas.openxmlformats.org/officeDocument/2006/relationships/image" Target="../media/image189.png"/><Relationship Id="rId582" Type="http://schemas.openxmlformats.org/officeDocument/2006/relationships/customXml" Target="../ink/ink509.xml"/><Relationship Id="rId803" Type="http://schemas.openxmlformats.org/officeDocument/2006/relationships/customXml" Target="../ink/ink620.xml"/><Relationship Id="rId1226" Type="http://schemas.openxmlformats.org/officeDocument/2006/relationships/image" Target="../media/image612.png"/><Relationship Id="rId3" Type="http://schemas.openxmlformats.org/officeDocument/2006/relationships/customXml" Target="../ink/ink218.xml"/><Relationship Id="rId235" Type="http://schemas.openxmlformats.org/officeDocument/2006/relationships/image" Target="../media/image119.png"/><Relationship Id="rId442" Type="http://schemas.openxmlformats.org/officeDocument/2006/relationships/customXml" Target="../ink/ink439.xml"/><Relationship Id="rId887" Type="http://schemas.openxmlformats.org/officeDocument/2006/relationships/image" Target="../media/image444.png"/><Relationship Id="rId1072" Type="http://schemas.openxmlformats.org/officeDocument/2006/relationships/customXml" Target="../ink/ink756.xml"/><Relationship Id="rId302" Type="http://schemas.openxmlformats.org/officeDocument/2006/relationships/customXml" Target="../ink/ink369.xml"/><Relationship Id="rId747" Type="http://schemas.openxmlformats.org/officeDocument/2006/relationships/customXml" Target="../ink/ink592.xml"/><Relationship Id="rId954" Type="http://schemas.openxmlformats.org/officeDocument/2006/relationships/customXml" Target="../ink/ink696.xml"/><Relationship Id="rId1377" Type="http://schemas.openxmlformats.org/officeDocument/2006/relationships/customXml" Target="../ink/ink909.xml"/><Relationship Id="rId83" Type="http://schemas.openxmlformats.org/officeDocument/2006/relationships/customXml" Target="../ink/ink258.xml"/><Relationship Id="rId179" Type="http://schemas.openxmlformats.org/officeDocument/2006/relationships/customXml" Target="../ink/ink307.xml"/><Relationship Id="rId386" Type="http://schemas.openxmlformats.org/officeDocument/2006/relationships/customXml" Target="../ink/ink411.xml"/><Relationship Id="rId593" Type="http://schemas.openxmlformats.org/officeDocument/2006/relationships/image" Target="../media/image298.png"/><Relationship Id="rId607" Type="http://schemas.openxmlformats.org/officeDocument/2006/relationships/image" Target="../media/image305.png"/><Relationship Id="rId814" Type="http://schemas.openxmlformats.org/officeDocument/2006/relationships/image" Target="../media/image408.png"/><Relationship Id="rId1237" Type="http://schemas.openxmlformats.org/officeDocument/2006/relationships/customXml" Target="../ink/ink839.xml"/><Relationship Id="rId246" Type="http://schemas.openxmlformats.org/officeDocument/2006/relationships/customXml" Target="../ink/ink341.xml"/><Relationship Id="rId453" Type="http://schemas.openxmlformats.org/officeDocument/2006/relationships/image" Target="../media/image228.png"/><Relationship Id="rId660" Type="http://schemas.openxmlformats.org/officeDocument/2006/relationships/image" Target="../media/image331.png"/><Relationship Id="rId898" Type="http://schemas.openxmlformats.org/officeDocument/2006/relationships/customXml" Target="../ink/ink668.xml"/><Relationship Id="rId1083" Type="http://schemas.openxmlformats.org/officeDocument/2006/relationships/image" Target="../media/image541.png"/><Relationship Id="rId1290" Type="http://schemas.openxmlformats.org/officeDocument/2006/relationships/image" Target="../media/image644.png"/><Relationship Id="rId1304" Type="http://schemas.openxmlformats.org/officeDocument/2006/relationships/image" Target="../media/image651.png"/><Relationship Id="rId106" Type="http://schemas.openxmlformats.org/officeDocument/2006/relationships/image" Target="../media/image56.png"/><Relationship Id="rId313" Type="http://schemas.openxmlformats.org/officeDocument/2006/relationships/image" Target="../media/image158.png"/><Relationship Id="rId758" Type="http://schemas.openxmlformats.org/officeDocument/2006/relationships/image" Target="../media/image380.png"/><Relationship Id="rId965" Type="http://schemas.openxmlformats.org/officeDocument/2006/relationships/image" Target="../media/image483.png"/><Relationship Id="rId1150" Type="http://schemas.openxmlformats.org/officeDocument/2006/relationships/customXml" Target="../ink/ink795.xml"/><Relationship Id="rId1388" Type="http://schemas.openxmlformats.org/officeDocument/2006/relationships/image" Target="../media/image693.png"/><Relationship Id="rId10" Type="http://schemas.openxmlformats.org/officeDocument/2006/relationships/image" Target="../media/image6.png"/><Relationship Id="rId94" Type="http://schemas.openxmlformats.org/officeDocument/2006/relationships/image" Target="../media/image50.png"/><Relationship Id="rId397" Type="http://schemas.openxmlformats.org/officeDocument/2006/relationships/image" Target="../media/image200.png"/><Relationship Id="rId520" Type="http://schemas.openxmlformats.org/officeDocument/2006/relationships/customXml" Target="../ink/ink478.xml"/><Relationship Id="rId618" Type="http://schemas.openxmlformats.org/officeDocument/2006/relationships/customXml" Target="../ink/ink527.xml"/><Relationship Id="rId825" Type="http://schemas.openxmlformats.org/officeDocument/2006/relationships/customXml" Target="../ink/ink631.xml"/><Relationship Id="rId1248" Type="http://schemas.openxmlformats.org/officeDocument/2006/relationships/image" Target="../media/image623.png"/><Relationship Id="rId257" Type="http://schemas.openxmlformats.org/officeDocument/2006/relationships/image" Target="../media/image130.png"/><Relationship Id="rId464" Type="http://schemas.openxmlformats.org/officeDocument/2006/relationships/customXml" Target="../ink/ink450.xml"/><Relationship Id="rId1010" Type="http://schemas.openxmlformats.org/officeDocument/2006/relationships/image" Target="../media/image505.png"/><Relationship Id="rId1094" Type="http://schemas.openxmlformats.org/officeDocument/2006/relationships/customXml" Target="../ink/ink767.xml"/><Relationship Id="rId1108" Type="http://schemas.openxmlformats.org/officeDocument/2006/relationships/customXml" Target="../ink/ink774.xml"/><Relationship Id="rId1315" Type="http://schemas.openxmlformats.org/officeDocument/2006/relationships/customXml" Target="../ink/ink878.xml"/><Relationship Id="rId117" Type="http://schemas.openxmlformats.org/officeDocument/2006/relationships/customXml" Target="../ink/ink275.xml"/><Relationship Id="rId671" Type="http://schemas.openxmlformats.org/officeDocument/2006/relationships/customXml" Target="../ink/ink554.xml"/><Relationship Id="rId769" Type="http://schemas.openxmlformats.org/officeDocument/2006/relationships/customXml" Target="../ink/ink603.xml"/><Relationship Id="rId976" Type="http://schemas.openxmlformats.org/officeDocument/2006/relationships/customXml" Target="../ink/ink707.xml"/><Relationship Id="rId324" Type="http://schemas.openxmlformats.org/officeDocument/2006/relationships/customXml" Target="../ink/ink380.xml"/><Relationship Id="rId531" Type="http://schemas.openxmlformats.org/officeDocument/2006/relationships/image" Target="../media/image267.png"/><Relationship Id="rId629" Type="http://schemas.openxmlformats.org/officeDocument/2006/relationships/customXml" Target="../ink/ink533.xml"/><Relationship Id="rId1161" Type="http://schemas.openxmlformats.org/officeDocument/2006/relationships/image" Target="../media/image580.png"/><Relationship Id="rId1259" Type="http://schemas.openxmlformats.org/officeDocument/2006/relationships/customXml" Target="../ink/ink850.xml"/><Relationship Id="rId836" Type="http://schemas.openxmlformats.org/officeDocument/2006/relationships/image" Target="../media/image419.png"/><Relationship Id="rId1021" Type="http://schemas.openxmlformats.org/officeDocument/2006/relationships/customXml" Target="../ink/ink730.xml"/><Relationship Id="rId1119" Type="http://schemas.openxmlformats.org/officeDocument/2006/relationships/image" Target="../media/image559.png"/><Relationship Id="rId903" Type="http://schemas.openxmlformats.org/officeDocument/2006/relationships/image" Target="../media/image452.png"/><Relationship Id="rId1326" Type="http://schemas.openxmlformats.org/officeDocument/2006/relationships/image" Target="../media/image662.png"/><Relationship Id="rId32" Type="http://schemas.openxmlformats.org/officeDocument/2006/relationships/image" Target="../media/image19.png"/><Relationship Id="rId181" Type="http://schemas.openxmlformats.org/officeDocument/2006/relationships/customXml" Target="../ink/ink308.xml"/><Relationship Id="rId279" Type="http://schemas.openxmlformats.org/officeDocument/2006/relationships/image" Target="../media/image141.png"/><Relationship Id="rId486" Type="http://schemas.openxmlformats.org/officeDocument/2006/relationships/customXml" Target="../ink/ink461.xml"/><Relationship Id="rId693" Type="http://schemas.openxmlformats.org/officeDocument/2006/relationships/customXml" Target="../ink/ink565.xml"/><Relationship Id="rId139" Type="http://schemas.openxmlformats.org/officeDocument/2006/relationships/image" Target="../media/image72.png"/><Relationship Id="rId346" Type="http://schemas.openxmlformats.org/officeDocument/2006/relationships/customXml" Target="../ink/ink391.xml"/><Relationship Id="rId553" Type="http://schemas.openxmlformats.org/officeDocument/2006/relationships/image" Target="../media/image278.png"/><Relationship Id="rId760" Type="http://schemas.openxmlformats.org/officeDocument/2006/relationships/image" Target="../media/image381.png"/><Relationship Id="rId998" Type="http://schemas.openxmlformats.org/officeDocument/2006/relationships/image" Target="../media/image499.png"/><Relationship Id="rId1183" Type="http://schemas.openxmlformats.org/officeDocument/2006/relationships/customXml" Target="../ink/ink812.xml"/><Relationship Id="rId1390" Type="http://schemas.openxmlformats.org/officeDocument/2006/relationships/image" Target="../media/image694.png"/><Relationship Id="rId206" Type="http://schemas.openxmlformats.org/officeDocument/2006/relationships/image" Target="../media/image105.png"/><Relationship Id="rId413" Type="http://schemas.openxmlformats.org/officeDocument/2006/relationships/image" Target="../media/image208.png"/><Relationship Id="rId858" Type="http://schemas.openxmlformats.org/officeDocument/2006/relationships/image" Target="../media/image430.png"/><Relationship Id="rId1043" Type="http://schemas.openxmlformats.org/officeDocument/2006/relationships/image" Target="../media/image521.png"/><Relationship Id="rId620" Type="http://schemas.openxmlformats.org/officeDocument/2006/relationships/customXml" Target="../ink/ink528.xml"/><Relationship Id="rId718" Type="http://schemas.openxmlformats.org/officeDocument/2006/relationships/image" Target="../media/image360.png"/><Relationship Id="rId925" Type="http://schemas.openxmlformats.org/officeDocument/2006/relationships/image" Target="../media/image463.png"/><Relationship Id="rId1250" Type="http://schemas.openxmlformats.org/officeDocument/2006/relationships/image" Target="../media/image624.png"/><Relationship Id="rId1348" Type="http://schemas.openxmlformats.org/officeDocument/2006/relationships/image" Target="../media/image673.png"/><Relationship Id="rId1110" Type="http://schemas.openxmlformats.org/officeDocument/2006/relationships/customXml" Target="../ink/ink775.xml"/><Relationship Id="rId1208" Type="http://schemas.openxmlformats.org/officeDocument/2006/relationships/image" Target="../media/image603.png"/><Relationship Id="rId54" Type="http://schemas.openxmlformats.org/officeDocument/2006/relationships/image" Target="../media/image30.png"/><Relationship Id="rId270" Type="http://schemas.openxmlformats.org/officeDocument/2006/relationships/customXml" Target="../ink/ink353.xml"/><Relationship Id="rId130" Type="http://schemas.openxmlformats.org/officeDocument/2006/relationships/image" Target="../media/image68.png"/><Relationship Id="rId368" Type="http://schemas.openxmlformats.org/officeDocument/2006/relationships/customXml" Target="../ink/ink402.xml"/><Relationship Id="rId575" Type="http://schemas.openxmlformats.org/officeDocument/2006/relationships/image" Target="../media/image289.png"/><Relationship Id="rId782" Type="http://schemas.openxmlformats.org/officeDocument/2006/relationships/image" Target="../media/image392.png"/><Relationship Id="rId228" Type="http://schemas.openxmlformats.org/officeDocument/2006/relationships/customXml" Target="../ink/ink332.xml"/><Relationship Id="rId435" Type="http://schemas.openxmlformats.org/officeDocument/2006/relationships/image" Target="../media/image219.png"/><Relationship Id="rId642" Type="http://schemas.openxmlformats.org/officeDocument/2006/relationships/image" Target="../media/image322.png"/><Relationship Id="rId1065" Type="http://schemas.openxmlformats.org/officeDocument/2006/relationships/image" Target="../media/image532.png"/><Relationship Id="rId1272" Type="http://schemas.openxmlformats.org/officeDocument/2006/relationships/image" Target="../media/image635.png"/><Relationship Id="rId502" Type="http://schemas.openxmlformats.org/officeDocument/2006/relationships/customXml" Target="../ink/ink469.xml"/><Relationship Id="rId947" Type="http://schemas.openxmlformats.org/officeDocument/2006/relationships/image" Target="../media/image474.png"/><Relationship Id="rId1132" Type="http://schemas.openxmlformats.org/officeDocument/2006/relationships/customXml" Target="../ink/ink786.xml"/><Relationship Id="rId76" Type="http://schemas.openxmlformats.org/officeDocument/2006/relationships/image" Target="../media/image41.png"/><Relationship Id="rId807" Type="http://schemas.openxmlformats.org/officeDocument/2006/relationships/customXml" Target="../ink/ink622.xml"/><Relationship Id="rId292" Type="http://schemas.openxmlformats.org/officeDocument/2006/relationships/customXml" Target="../ink/ink364.xml"/><Relationship Id="rId597" Type="http://schemas.openxmlformats.org/officeDocument/2006/relationships/image" Target="../media/image300.png"/><Relationship Id="rId152" Type="http://schemas.openxmlformats.org/officeDocument/2006/relationships/customXml" Target="../ink/ink293.xml"/><Relationship Id="rId457" Type="http://schemas.openxmlformats.org/officeDocument/2006/relationships/image" Target="../media/image230.png"/><Relationship Id="rId1087" Type="http://schemas.openxmlformats.org/officeDocument/2006/relationships/image" Target="../media/image543.png"/><Relationship Id="rId1294" Type="http://schemas.openxmlformats.org/officeDocument/2006/relationships/image" Target="../media/image646.png"/><Relationship Id="rId664" Type="http://schemas.openxmlformats.org/officeDocument/2006/relationships/image" Target="../media/image333.png"/><Relationship Id="rId871" Type="http://schemas.openxmlformats.org/officeDocument/2006/relationships/customXml" Target="../ink/ink654.xml"/><Relationship Id="rId969" Type="http://schemas.openxmlformats.org/officeDocument/2006/relationships/image" Target="../media/image485.png"/><Relationship Id="rId317" Type="http://schemas.openxmlformats.org/officeDocument/2006/relationships/image" Target="../media/image160.png"/><Relationship Id="rId524" Type="http://schemas.openxmlformats.org/officeDocument/2006/relationships/customXml" Target="../ink/ink480.xml"/><Relationship Id="rId731" Type="http://schemas.openxmlformats.org/officeDocument/2006/relationships/customXml" Target="../ink/ink584.xml"/><Relationship Id="rId1154" Type="http://schemas.openxmlformats.org/officeDocument/2006/relationships/customXml" Target="../ink/ink797.xml"/><Relationship Id="rId1361" Type="http://schemas.openxmlformats.org/officeDocument/2006/relationships/customXml" Target="../ink/ink901.xml"/><Relationship Id="rId98" Type="http://schemas.openxmlformats.org/officeDocument/2006/relationships/image" Target="../media/image52.png"/><Relationship Id="rId829" Type="http://schemas.openxmlformats.org/officeDocument/2006/relationships/customXml" Target="../ink/ink633.xml"/><Relationship Id="rId1014" Type="http://schemas.openxmlformats.org/officeDocument/2006/relationships/image" Target="../media/image507.png"/><Relationship Id="rId1221" Type="http://schemas.openxmlformats.org/officeDocument/2006/relationships/customXml" Target="../ink/ink831.xml"/><Relationship Id="rId1319" Type="http://schemas.openxmlformats.org/officeDocument/2006/relationships/customXml" Target="../ink/ink880.xml"/><Relationship Id="rId25" Type="http://schemas.openxmlformats.org/officeDocument/2006/relationships/customXml" Target="../ink/ink229.xml"/><Relationship Id="rId174" Type="http://schemas.openxmlformats.org/officeDocument/2006/relationships/image" Target="../media/image89.png"/><Relationship Id="rId381" Type="http://schemas.openxmlformats.org/officeDocument/2006/relationships/image" Target="../media/image192.png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686" Type="http://schemas.openxmlformats.org/officeDocument/2006/relationships/image" Target="../media/image344.png"/><Relationship Id="rId893" Type="http://schemas.openxmlformats.org/officeDocument/2006/relationships/image" Target="../media/image447.png"/><Relationship Id="rId339" Type="http://schemas.openxmlformats.org/officeDocument/2006/relationships/image" Target="../media/image171.png"/><Relationship Id="rId546" Type="http://schemas.openxmlformats.org/officeDocument/2006/relationships/customXml" Target="../ink/ink491.xml"/><Relationship Id="rId753" Type="http://schemas.openxmlformats.org/officeDocument/2006/relationships/customXml" Target="../ink/ink595.xml"/><Relationship Id="rId1176" Type="http://schemas.openxmlformats.org/officeDocument/2006/relationships/customXml" Target="../ink/ink808.xml"/><Relationship Id="rId1383" Type="http://schemas.openxmlformats.org/officeDocument/2006/relationships/customXml" Target="../ink/ink912.xml"/><Relationship Id="rId101" Type="http://schemas.openxmlformats.org/officeDocument/2006/relationships/customXml" Target="../ink/ink267.xml"/><Relationship Id="rId406" Type="http://schemas.openxmlformats.org/officeDocument/2006/relationships/customXml" Target="../ink/ink421.xml"/><Relationship Id="rId960" Type="http://schemas.openxmlformats.org/officeDocument/2006/relationships/customXml" Target="../ink/ink699.xml"/><Relationship Id="rId1036" Type="http://schemas.openxmlformats.org/officeDocument/2006/relationships/image" Target="../media/image518.png"/><Relationship Id="rId1243" Type="http://schemas.openxmlformats.org/officeDocument/2006/relationships/customXml" Target="../ink/ink842.xml"/><Relationship Id="rId613" Type="http://schemas.openxmlformats.org/officeDocument/2006/relationships/image" Target="../media/image308.png"/><Relationship Id="rId820" Type="http://schemas.openxmlformats.org/officeDocument/2006/relationships/image" Target="../media/image411.png"/><Relationship Id="rId918" Type="http://schemas.openxmlformats.org/officeDocument/2006/relationships/customXml" Target="../ink/ink678.xml"/><Relationship Id="rId1103" Type="http://schemas.openxmlformats.org/officeDocument/2006/relationships/image" Target="../media/image551.png"/><Relationship Id="rId1310" Type="http://schemas.openxmlformats.org/officeDocument/2006/relationships/image" Target="../media/image654.png"/><Relationship Id="rId47" Type="http://schemas.openxmlformats.org/officeDocument/2006/relationships/customXml" Target="../ink/ink240.xml"/><Relationship Id="rId196" Type="http://schemas.openxmlformats.org/officeDocument/2006/relationships/image" Target="../media/image100.png"/><Relationship Id="rId263" Type="http://schemas.openxmlformats.org/officeDocument/2006/relationships/image" Target="../media/image133.png"/><Relationship Id="rId470" Type="http://schemas.openxmlformats.org/officeDocument/2006/relationships/customXml" Target="../ink/ink453.xml"/><Relationship Id="rId123" Type="http://schemas.openxmlformats.org/officeDocument/2006/relationships/customXml" Target="../ink/ink278.xml"/><Relationship Id="rId330" Type="http://schemas.openxmlformats.org/officeDocument/2006/relationships/customXml" Target="../ink/ink383.xml"/><Relationship Id="rId568" Type="http://schemas.openxmlformats.org/officeDocument/2006/relationships/customXml" Target="../ink/ink502.xml"/><Relationship Id="rId775" Type="http://schemas.openxmlformats.org/officeDocument/2006/relationships/customXml" Target="../ink/ink606.xml"/><Relationship Id="rId982" Type="http://schemas.openxmlformats.org/officeDocument/2006/relationships/customXml" Target="../ink/ink710.xml"/><Relationship Id="rId1198" Type="http://schemas.openxmlformats.org/officeDocument/2006/relationships/image" Target="../media/image598.png"/><Relationship Id="rId428" Type="http://schemas.openxmlformats.org/officeDocument/2006/relationships/customXml" Target="../ink/ink432.xml"/><Relationship Id="rId635" Type="http://schemas.openxmlformats.org/officeDocument/2006/relationships/customXml" Target="../ink/ink536.xml"/><Relationship Id="rId842" Type="http://schemas.openxmlformats.org/officeDocument/2006/relationships/image" Target="../media/image422.png"/><Relationship Id="rId1058" Type="http://schemas.openxmlformats.org/officeDocument/2006/relationships/customXml" Target="../ink/ink749.xml"/><Relationship Id="rId1265" Type="http://schemas.openxmlformats.org/officeDocument/2006/relationships/customXml" Target="../ink/ink853.xml"/><Relationship Id="rId702" Type="http://schemas.openxmlformats.org/officeDocument/2006/relationships/image" Target="../media/image352.png"/><Relationship Id="rId1125" Type="http://schemas.openxmlformats.org/officeDocument/2006/relationships/image" Target="../media/image562.png"/><Relationship Id="rId1332" Type="http://schemas.openxmlformats.org/officeDocument/2006/relationships/image" Target="../media/image665.png"/><Relationship Id="rId69" Type="http://schemas.openxmlformats.org/officeDocument/2006/relationships/customXml" Target="../ink/ink251.xml"/><Relationship Id="rId285" Type="http://schemas.openxmlformats.org/officeDocument/2006/relationships/image" Target="../media/image144.png"/><Relationship Id="rId492" Type="http://schemas.openxmlformats.org/officeDocument/2006/relationships/customXml" Target="../ink/ink464.xml"/><Relationship Id="rId797" Type="http://schemas.openxmlformats.org/officeDocument/2006/relationships/customXml" Target="../ink/ink617.xml"/><Relationship Id="rId145" Type="http://schemas.openxmlformats.org/officeDocument/2006/relationships/image" Target="../media/image75.png"/><Relationship Id="rId352" Type="http://schemas.openxmlformats.org/officeDocument/2006/relationships/customXml" Target="../ink/ink394.xml"/><Relationship Id="rId1287" Type="http://schemas.openxmlformats.org/officeDocument/2006/relationships/customXml" Target="../ink/ink864.xml"/><Relationship Id="rId212" Type="http://schemas.openxmlformats.org/officeDocument/2006/relationships/image" Target="../media/image108.png"/><Relationship Id="rId657" Type="http://schemas.openxmlformats.org/officeDocument/2006/relationships/customXml" Target="../ink/ink547.xml"/><Relationship Id="rId864" Type="http://schemas.openxmlformats.org/officeDocument/2006/relationships/image" Target="../media/image433.png"/><Relationship Id="rId517" Type="http://schemas.openxmlformats.org/officeDocument/2006/relationships/image" Target="../media/image260.png"/><Relationship Id="rId724" Type="http://schemas.openxmlformats.org/officeDocument/2006/relationships/image" Target="../media/image363.png"/><Relationship Id="rId931" Type="http://schemas.openxmlformats.org/officeDocument/2006/relationships/image" Target="../media/image466.png"/><Relationship Id="rId1147" Type="http://schemas.openxmlformats.org/officeDocument/2006/relationships/image" Target="../media/image573.png"/><Relationship Id="rId1354" Type="http://schemas.openxmlformats.org/officeDocument/2006/relationships/image" Target="../media/image676.png"/><Relationship Id="rId60" Type="http://schemas.openxmlformats.org/officeDocument/2006/relationships/image" Target="../media/image33.png"/><Relationship Id="rId1007" Type="http://schemas.openxmlformats.org/officeDocument/2006/relationships/customXml" Target="../ink/ink723.xml"/><Relationship Id="rId1214" Type="http://schemas.openxmlformats.org/officeDocument/2006/relationships/image" Target="../media/image606.png"/><Relationship Id="rId18" Type="http://schemas.openxmlformats.org/officeDocument/2006/relationships/image" Target="../media/image10.png"/><Relationship Id="rId167" Type="http://schemas.openxmlformats.org/officeDocument/2006/relationships/customXml" Target="../ink/ink301.xml"/><Relationship Id="rId374" Type="http://schemas.openxmlformats.org/officeDocument/2006/relationships/customXml" Target="../ink/ink405.xml"/><Relationship Id="rId581" Type="http://schemas.openxmlformats.org/officeDocument/2006/relationships/image" Target="../media/image292.png"/><Relationship Id="rId234" Type="http://schemas.openxmlformats.org/officeDocument/2006/relationships/customXml" Target="../ink/ink335.xml"/><Relationship Id="rId679" Type="http://schemas.openxmlformats.org/officeDocument/2006/relationships/customXml" Target="../ink/ink558.xml"/><Relationship Id="rId886" Type="http://schemas.openxmlformats.org/officeDocument/2006/relationships/customXml" Target="../ink/ink662.xml"/><Relationship Id="rId2" Type="http://schemas.openxmlformats.org/officeDocument/2006/relationships/notesSlide" Target="../notesSlides/notesSlide3.xml"/><Relationship Id="rId441" Type="http://schemas.openxmlformats.org/officeDocument/2006/relationships/image" Target="../media/image222.png"/><Relationship Id="rId539" Type="http://schemas.openxmlformats.org/officeDocument/2006/relationships/image" Target="../media/image271.png"/><Relationship Id="rId746" Type="http://schemas.openxmlformats.org/officeDocument/2006/relationships/image" Target="../media/image374.png"/><Relationship Id="rId1071" Type="http://schemas.openxmlformats.org/officeDocument/2006/relationships/image" Target="../media/image535.png"/><Relationship Id="rId1169" Type="http://schemas.openxmlformats.org/officeDocument/2006/relationships/image" Target="../media/image584.png"/><Relationship Id="rId1376" Type="http://schemas.openxmlformats.org/officeDocument/2006/relationships/image" Target="../media/image687.png"/><Relationship Id="rId301" Type="http://schemas.openxmlformats.org/officeDocument/2006/relationships/image" Target="../media/image152.png"/><Relationship Id="rId953" Type="http://schemas.openxmlformats.org/officeDocument/2006/relationships/image" Target="../media/image477.png"/><Relationship Id="rId1029" Type="http://schemas.openxmlformats.org/officeDocument/2006/relationships/customXml" Target="../ink/ink734.xml"/><Relationship Id="rId1236" Type="http://schemas.openxmlformats.org/officeDocument/2006/relationships/image" Target="../media/image617.png"/><Relationship Id="rId82" Type="http://schemas.openxmlformats.org/officeDocument/2006/relationships/image" Target="../media/image44.png"/><Relationship Id="rId606" Type="http://schemas.openxmlformats.org/officeDocument/2006/relationships/customXml" Target="../ink/ink521.xml"/><Relationship Id="rId813" Type="http://schemas.openxmlformats.org/officeDocument/2006/relationships/customXml" Target="../ink/ink625.xml"/><Relationship Id="rId1303" Type="http://schemas.openxmlformats.org/officeDocument/2006/relationships/customXml" Target="../ink/ink872.xml"/><Relationship Id="rId189" Type="http://schemas.openxmlformats.org/officeDocument/2006/relationships/customXml" Target="../ink/ink312.xml"/><Relationship Id="rId396" Type="http://schemas.openxmlformats.org/officeDocument/2006/relationships/customXml" Target="../ink/ink416.xml"/><Relationship Id="rId256" Type="http://schemas.openxmlformats.org/officeDocument/2006/relationships/customXml" Target="../ink/ink346.xml"/><Relationship Id="rId463" Type="http://schemas.openxmlformats.org/officeDocument/2006/relationships/image" Target="../media/image233.png"/><Relationship Id="rId670" Type="http://schemas.openxmlformats.org/officeDocument/2006/relationships/image" Target="../media/image336.png"/><Relationship Id="rId1093" Type="http://schemas.openxmlformats.org/officeDocument/2006/relationships/image" Target="../media/image546.png"/><Relationship Id="rId116" Type="http://schemas.openxmlformats.org/officeDocument/2006/relationships/image" Target="../media/image61.png"/><Relationship Id="rId323" Type="http://schemas.openxmlformats.org/officeDocument/2006/relationships/image" Target="../media/image163.png"/><Relationship Id="rId530" Type="http://schemas.openxmlformats.org/officeDocument/2006/relationships/customXml" Target="../ink/ink483.xml"/><Relationship Id="rId768" Type="http://schemas.openxmlformats.org/officeDocument/2006/relationships/image" Target="../media/image385.png"/><Relationship Id="rId975" Type="http://schemas.openxmlformats.org/officeDocument/2006/relationships/image" Target="../media/image488.png"/><Relationship Id="rId1160" Type="http://schemas.openxmlformats.org/officeDocument/2006/relationships/customXml" Target="../ink/ink800.xml"/><Relationship Id="rId628" Type="http://schemas.openxmlformats.org/officeDocument/2006/relationships/image" Target="../media/image315.png"/><Relationship Id="rId835" Type="http://schemas.openxmlformats.org/officeDocument/2006/relationships/customXml" Target="../ink/ink636.xml"/><Relationship Id="rId1258" Type="http://schemas.openxmlformats.org/officeDocument/2006/relationships/image" Target="../media/image628.png"/><Relationship Id="rId1020" Type="http://schemas.openxmlformats.org/officeDocument/2006/relationships/image" Target="../media/image510.png"/><Relationship Id="rId1118" Type="http://schemas.openxmlformats.org/officeDocument/2006/relationships/customXml" Target="../ink/ink779.xml"/><Relationship Id="rId1325" Type="http://schemas.openxmlformats.org/officeDocument/2006/relationships/customXml" Target="../ink/ink883.xml"/><Relationship Id="rId902" Type="http://schemas.openxmlformats.org/officeDocument/2006/relationships/customXml" Target="../ink/ink670.xml"/><Relationship Id="rId31" Type="http://schemas.openxmlformats.org/officeDocument/2006/relationships/customXml" Target="../ink/ink232.xml"/><Relationship Id="rId180" Type="http://schemas.openxmlformats.org/officeDocument/2006/relationships/image" Target="../media/image92.png"/><Relationship Id="rId278" Type="http://schemas.openxmlformats.org/officeDocument/2006/relationships/customXml" Target="../ink/ink357.xml"/><Relationship Id="rId485" Type="http://schemas.openxmlformats.org/officeDocument/2006/relationships/image" Target="../media/image244.png"/><Relationship Id="rId692" Type="http://schemas.openxmlformats.org/officeDocument/2006/relationships/image" Target="../media/image347.png"/><Relationship Id="rId138" Type="http://schemas.openxmlformats.org/officeDocument/2006/relationships/customXml" Target="../ink/ink286.xml"/><Relationship Id="rId345" Type="http://schemas.openxmlformats.org/officeDocument/2006/relationships/image" Target="../media/image174.png"/><Relationship Id="rId552" Type="http://schemas.openxmlformats.org/officeDocument/2006/relationships/customXml" Target="../ink/ink494.xml"/><Relationship Id="rId997" Type="http://schemas.openxmlformats.org/officeDocument/2006/relationships/customXml" Target="../ink/ink718.xml"/><Relationship Id="rId1182" Type="http://schemas.openxmlformats.org/officeDocument/2006/relationships/image" Target="../media/image590.png"/><Relationship Id="rId205" Type="http://schemas.openxmlformats.org/officeDocument/2006/relationships/customXml" Target="../ink/ink320.xml"/><Relationship Id="rId412" Type="http://schemas.openxmlformats.org/officeDocument/2006/relationships/customXml" Target="../ink/ink424.xml"/><Relationship Id="rId857" Type="http://schemas.openxmlformats.org/officeDocument/2006/relationships/customXml" Target="../ink/ink647.xml"/><Relationship Id="rId1042" Type="http://schemas.openxmlformats.org/officeDocument/2006/relationships/customXml" Target="../ink/ink741.xml"/><Relationship Id="rId717" Type="http://schemas.openxmlformats.org/officeDocument/2006/relationships/customXml" Target="../ink/ink577.xml"/><Relationship Id="rId924" Type="http://schemas.openxmlformats.org/officeDocument/2006/relationships/customXml" Target="../ink/ink681.xml"/><Relationship Id="rId1347" Type="http://schemas.openxmlformats.org/officeDocument/2006/relationships/customXml" Target="../ink/ink894.xml"/><Relationship Id="rId53" Type="http://schemas.openxmlformats.org/officeDocument/2006/relationships/customXml" Target="../ink/ink243.xml"/><Relationship Id="rId1207" Type="http://schemas.openxmlformats.org/officeDocument/2006/relationships/customXml" Target="../ink/ink824.xml"/><Relationship Id="rId367" Type="http://schemas.openxmlformats.org/officeDocument/2006/relationships/image" Target="../media/image185.png"/><Relationship Id="rId574" Type="http://schemas.openxmlformats.org/officeDocument/2006/relationships/customXml" Target="../ink/ink505.xml"/><Relationship Id="rId227" Type="http://schemas.openxmlformats.org/officeDocument/2006/relationships/image" Target="../media/image115.png"/><Relationship Id="rId781" Type="http://schemas.openxmlformats.org/officeDocument/2006/relationships/customXml" Target="../ink/ink609.xml"/><Relationship Id="rId879" Type="http://schemas.openxmlformats.org/officeDocument/2006/relationships/image" Target="../media/image440.png"/><Relationship Id="rId434" Type="http://schemas.openxmlformats.org/officeDocument/2006/relationships/customXml" Target="../ink/ink435.xml"/><Relationship Id="rId641" Type="http://schemas.openxmlformats.org/officeDocument/2006/relationships/customXml" Target="../ink/ink539.xml"/><Relationship Id="rId739" Type="http://schemas.openxmlformats.org/officeDocument/2006/relationships/customXml" Target="../ink/ink588.xml"/><Relationship Id="rId1064" Type="http://schemas.openxmlformats.org/officeDocument/2006/relationships/customXml" Target="../ink/ink752.xml"/><Relationship Id="rId1271" Type="http://schemas.openxmlformats.org/officeDocument/2006/relationships/customXml" Target="../ink/ink856.xml"/><Relationship Id="rId1369" Type="http://schemas.openxmlformats.org/officeDocument/2006/relationships/customXml" Target="../ink/ink905.xml"/><Relationship Id="rId501" Type="http://schemas.openxmlformats.org/officeDocument/2006/relationships/image" Target="../media/image252.png"/><Relationship Id="rId946" Type="http://schemas.openxmlformats.org/officeDocument/2006/relationships/customXml" Target="../ink/ink692.xml"/><Relationship Id="rId1131" Type="http://schemas.openxmlformats.org/officeDocument/2006/relationships/image" Target="../media/image565.png"/><Relationship Id="rId1229" Type="http://schemas.openxmlformats.org/officeDocument/2006/relationships/customXml" Target="../ink/ink835.xml"/><Relationship Id="rId75" Type="http://schemas.openxmlformats.org/officeDocument/2006/relationships/customXml" Target="../ink/ink254.xml"/><Relationship Id="rId806" Type="http://schemas.openxmlformats.org/officeDocument/2006/relationships/image" Target="../media/image404.png"/><Relationship Id="rId291" Type="http://schemas.openxmlformats.org/officeDocument/2006/relationships/image" Target="../media/image147.png"/><Relationship Id="rId151" Type="http://schemas.openxmlformats.org/officeDocument/2006/relationships/image" Target="../media/image78.png"/><Relationship Id="rId389" Type="http://schemas.openxmlformats.org/officeDocument/2006/relationships/image" Target="../media/image196.png"/><Relationship Id="rId596" Type="http://schemas.openxmlformats.org/officeDocument/2006/relationships/customXml" Target="../ink/ink516.xml"/><Relationship Id="rId249" Type="http://schemas.openxmlformats.org/officeDocument/2006/relationships/image" Target="../media/image126.png"/><Relationship Id="rId456" Type="http://schemas.openxmlformats.org/officeDocument/2006/relationships/customXml" Target="../ink/ink446.xml"/><Relationship Id="rId663" Type="http://schemas.openxmlformats.org/officeDocument/2006/relationships/customXml" Target="../ink/ink550.xml"/><Relationship Id="rId870" Type="http://schemas.openxmlformats.org/officeDocument/2006/relationships/image" Target="../media/image436.png"/><Relationship Id="rId1086" Type="http://schemas.openxmlformats.org/officeDocument/2006/relationships/customXml" Target="../ink/ink763.xml"/><Relationship Id="rId1293" Type="http://schemas.openxmlformats.org/officeDocument/2006/relationships/customXml" Target="../ink/ink867.xml"/><Relationship Id="rId109" Type="http://schemas.openxmlformats.org/officeDocument/2006/relationships/customXml" Target="../ink/ink271.xml"/><Relationship Id="rId316" Type="http://schemas.openxmlformats.org/officeDocument/2006/relationships/customXml" Target="../ink/ink376.xml"/><Relationship Id="rId523" Type="http://schemas.openxmlformats.org/officeDocument/2006/relationships/image" Target="../media/image263.png"/><Relationship Id="rId968" Type="http://schemas.openxmlformats.org/officeDocument/2006/relationships/customXml" Target="../ink/ink703.xml"/><Relationship Id="rId1153" Type="http://schemas.openxmlformats.org/officeDocument/2006/relationships/image" Target="../media/image576.png"/><Relationship Id="rId97" Type="http://schemas.openxmlformats.org/officeDocument/2006/relationships/customXml" Target="../ink/ink265.xml"/><Relationship Id="rId730" Type="http://schemas.openxmlformats.org/officeDocument/2006/relationships/image" Target="../media/image366.png"/><Relationship Id="rId828" Type="http://schemas.openxmlformats.org/officeDocument/2006/relationships/image" Target="../media/image415.png"/><Relationship Id="rId1013" Type="http://schemas.openxmlformats.org/officeDocument/2006/relationships/customXml" Target="../ink/ink726.xml"/><Relationship Id="rId1360" Type="http://schemas.openxmlformats.org/officeDocument/2006/relationships/image" Target="../media/image679.png"/><Relationship Id="rId1220" Type="http://schemas.openxmlformats.org/officeDocument/2006/relationships/image" Target="../media/image609.png"/><Relationship Id="rId1318" Type="http://schemas.openxmlformats.org/officeDocument/2006/relationships/image" Target="../media/image658.png"/><Relationship Id="rId24" Type="http://schemas.openxmlformats.org/officeDocument/2006/relationships/image" Target="../media/image13.png"/><Relationship Id="rId173" Type="http://schemas.openxmlformats.org/officeDocument/2006/relationships/customXml" Target="../ink/ink304.xml"/><Relationship Id="rId380" Type="http://schemas.openxmlformats.org/officeDocument/2006/relationships/customXml" Target="../ink/ink408.xml"/><Relationship Id="rId240" Type="http://schemas.openxmlformats.org/officeDocument/2006/relationships/customXml" Target="../ink/ink338.xml"/><Relationship Id="rId478" Type="http://schemas.openxmlformats.org/officeDocument/2006/relationships/customXml" Target="../ink/ink457.xml"/><Relationship Id="rId685" Type="http://schemas.openxmlformats.org/officeDocument/2006/relationships/customXml" Target="../ink/ink561.xml"/><Relationship Id="rId892" Type="http://schemas.openxmlformats.org/officeDocument/2006/relationships/customXml" Target="../ink/ink665.xml"/><Relationship Id="rId100" Type="http://schemas.openxmlformats.org/officeDocument/2006/relationships/image" Target="../media/image53.png"/><Relationship Id="rId338" Type="http://schemas.openxmlformats.org/officeDocument/2006/relationships/customXml" Target="../ink/ink387.xml"/><Relationship Id="rId545" Type="http://schemas.openxmlformats.org/officeDocument/2006/relationships/image" Target="../media/image274.png"/><Relationship Id="rId752" Type="http://schemas.openxmlformats.org/officeDocument/2006/relationships/image" Target="../media/image377.png"/><Relationship Id="rId1175" Type="http://schemas.openxmlformats.org/officeDocument/2006/relationships/image" Target="../media/image587.png"/><Relationship Id="rId1382" Type="http://schemas.openxmlformats.org/officeDocument/2006/relationships/image" Target="../media/image690.png"/><Relationship Id="rId405" Type="http://schemas.openxmlformats.org/officeDocument/2006/relationships/image" Target="../media/image204.png"/><Relationship Id="rId612" Type="http://schemas.openxmlformats.org/officeDocument/2006/relationships/customXml" Target="../ink/ink524.xml"/><Relationship Id="rId1035" Type="http://schemas.openxmlformats.org/officeDocument/2006/relationships/customXml" Target="../ink/ink737.xml"/><Relationship Id="rId1242" Type="http://schemas.openxmlformats.org/officeDocument/2006/relationships/image" Target="../media/image620.png"/><Relationship Id="rId917" Type="http://schemas.openxmlformats.org/officeDocument/2006/relationships/image" Target="../media/image459.png"/><Relationship Id="rId1102" Type="http://schemas.openxmlformats.org/officeDocument/2006/relationships/customXml" Target="../ink/ink771.xml"/><Relationship Id="rId46" Type="http://schemas.openxmlformats.org/officeDocument/2006/relationships/image" Target="../media/image26.png"/><Relationship Id="rId195" Type="http://schemas.openxmlformats.org/officeDocument/2006/relationships/customXml" Target="../ink/ink31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customXml" Target="../ink/ink1065.xml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customXml" Target="../ink/ink994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customXml" Target="../ink/ink1000.xml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customXml" Target="../ink/ink930.xml"/><Relationship Id="rId74" Type="http://schemas.openxmlformats.org/officeDocument/2006/relationships/customXml" Target="../ink/ink951.xml"/><Relationship Id="rId128" Type="http://schemas.openxmlformats.org/officeDocument/2006/relationships/customXml" Target="../ink/ink978.xml"/><Relationship Id="rId335" Type="http://schemas.openxmlformats.org/officeDocument/2006/relationships/customXml" Target="../ink/ink1083.xml"/><Relationship Id="rId377" Type="http://schemas.openxmlformats.org/officeDocument/2006/relationships/customXml" Target="../ink/ink1104.xml"/><Relationship Id="rId5" Type="http://schemas.openxmlformats.org/officeDocument/2006/relationships/image" Target="../media/image3.png"/><Relationship Id="rId181" Type="http://schemas.openxmlformats.org/officeDocument/2006/relationships/image" Target="../media/image90.png"/><Relationship Id="rId237" Type="http://schemas.openxmlformats.org/officeDocument/2006/relationships/customXml" Target="../ink/ink1034.xml"/><Relationship Id="rId402" Type="http://schemas.openxmlformats.org/officeDocument/2006/relationships/image" Target="../media/image200.png"/><Relationship Id="rId279" Type="http://schemas.openxmlformats.org/officeDocument/2006/relationships/customXml" Target="../ink/ink1055.xml"/><Relationship Id="rId43" Type="http://schemas.openxmlformats.org/officeDocument/2006/relationships/image" Target="../media/image22.png"/><Relationship Id="rId139" Type="http://schemas.openxmlformats.org/officeDocument/2006/relationships/customXml" Target="../ink/ink984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image" Target="../media/image43.png"/><Relationship Id="rId150" Type="http://schemas.openxmlformats.org/officeDocument/2006/relationships/image" Target="../media/image75.png"/><Relationship Id="rId192" Type="http://schemas.openxmlformats.org/officeDocument/2006/relationships/customXml" Target="../ink/ink1011.xml"/><Relationship Id="rId206" Type="http://schemas.openxmlformats.org/officeDocument/2006/relationships/customXml" Target="../ink/ink1018.xml"/><Relationship Id="rId413" Type="http://schemas.openxmlformats.org/officeDocument/2006/relationships/customXml" Target="../ink/ink1122.xml"/><Relationship Id="rId248" Type="http://schemas.openxmlformats.org/officeDocument/2006/relationships/image" Target="../media/image123.png"/><Relationship Id="rId12" Type="http://schemas.openxmlformats.org/officeDocument/2006/relationships/customXml" Target="../ink/ink920.xml"/><Relationship Id="rId108" Type="http://schemas.openxmlformats.org/officeDocument/2006/relationships/customXml" Target="../ink/ink968.xml"/><Relationship Id="rId315" Type="http://schemas.openxmlformats.org/officeDocument/2006/relationships/customXml" Target="../ink/ink1073.xml"/><Relationship Id="rId357" Type="http://schemas.openxmlformats.org/officeDocument/2006/relationships/customXml" Target="../ink/ink1094.xml"/><Relationship Id="rId54" Type="http://schemas.openxmlformats.org/officeDocument/2006/relationships/customXml" Target="../ink/ink941.xml"/><Relationship Id="rId96" Type="http://schemas.openxmlformats.org/officeDocument/2006/relationships/customXml" Target="../ink/ink962.xml"/><Relationship Id="rId161" Type="http://schemas.openxmlformats.org/officeDocument/2006/relationships/customXml" Target="../ink/ink995.xml"/><Relationship Id="rId217" Type="http://schemas.openxmlformats.org/officeDocument/2006/relationships/image" Target="../media/image108.png"/><Relationship Id="rId399" Type="http://schemas.openxmlformats.org/officeDocument/2006/relationships/customXml" Target="../ink/ink1115.xml"/><Relationship Id="rId259" Type="http://schemas.openxmlformats.org/officeDocument/2006/relationships/customXml" Target="../ink/ink1045.xml"/><Relationship Id="rId424" Type="http://schemas.openxmlformats.org/officeDocument/2006/relationships/image" Target="../media/image21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image" Target="../media/image33.png"/><Relationship Id="rId130" Type="http://schemas.openxmlformats.org/officeDocument/2006/relationships/customXml" Target="../ink/ink979.xml"/><Relationship Id="rId368" Type="http://schemas.openxmlformats.org/officeDocument/2006/relationships/image" Target="../media/image183.png"/><Relationship Id="rId172" Type="http://schemas.openxmlformats.org/officeDocument/2006/relationships/customXml" Target="../ink/ink1001.xml"/><Relationship Id="rId228" Type="http://schemas.openxmlformats.org/officeDocument/2006/relationships/image" Target="../media/image113.png"/><Relationship Id="rId281" Type="http://schemas.openxmlformats.org/officeDocument/2006/relationships/customXml" Target="../ink/ink1056.xml"/><Relationship Id="rId337" Type="http://schemas.openxmlformats.org/officeDocument/2006/relationships/customXml" Target="../ink/ink1084.xml"/><Relationship Id="rId34" Type="http://schemas.openxmlformats.org/officeDocument/2006/relationships/customXml" Target="../ink/ink931.xml"/><Relationship Id="rId76" Type="http://schemas.openxmlformats.org/officeDocument/2006/relationships/customXml" Target="../ink/ink952.xml"/><Relationship Id="rId141" Type="http://schemas.openxmlformats.org/officeDocument/2006/relationships/customXml" Target="../ink/ink985.xml"/><Relationship Id="rId379" Type="http://schemas.openxmlformats.org/officeDocument/2006/relationships/customXml" Target="../ink/ink1105.xml"/><Relationship Id="rId7" Type="http://schemas.openxmlformats.org/officeDocument/2006/relationships/image" Target="../media/image4.png"/><Relationship Id="rId183" Type="http://schemas.openxmlformats.org/officeDocument/2006/relationships/image" Target="../media/image91.png"/><Relationship Id="rId239" Type="http://schemas.openxmlformats.org/officeDocument/2006/relationships/customXml" Target="../ink/ink1035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969.xml"/><Relationship Id="rId348" Type="http://schemas.openxmlformats.org/officeDocument/2006/relationships/image" Target="../media/image173.png"/><Relationship Id="rId152" Type="http://schemas.openxmlformats.org/officeDocument/2006/relationships/image" Target="../media/image76.png"/><Relationship Id="rId194" Type="http://schemas.openxmlformats.org/officeDocument/2006/relationships/customXml" Target="../ink/ink1012.xml"/><Relationship Id="rId208" Type="http://schemas.openxmlformats.org/officeDocument/2006/relationships/customXml" Target="../ink/ink1019.xml"/><Relationship Id="rId415" Type="http://schemas.openxmlformats.org/officeDocument/2006/relationships/customXml" Target="../ink/ink1123.xml"/><Relationship Id="rId261" Type="http://schemas.openxmlformats.org/officeDocument/2006/relationships/customXml" Target="../ink/ink1046.xml"/><Relationship Id="rId14" Type="http://schemas.openxmlformats.org/officeDocument/2006/relationships/customXml" Target="../ink/ink921.xml"/><Relationship Id="rId56" Type="http://schemas.openxmlformats.org/officeDocument/2006/relationships/customXml" Target="../ink/ink942.xml"/><Relationship Id="rId317" Type="http://schemas.openxmlformats.org/officeDocument/2006/relationships/customXml" Target="../ink/ink1074.xml"/><Relationship Id="rId359" Type="http://schemas.openxmlformats.org/officeDocument/2006/relationships/customXml" Target="../ink/ink1095.xml"/><Relationship Id="rId98" Type="http://schemas.openxmlformats.org/officeDocument/2006/relationships/customXml" Target="../ink/ink963.xml"/><Relationship Id="rId121" Type="http://schemas.openxmlformats.org/officeDocument/2006/relationships/image" Target="../media/image61.png"/><Relationship Id="rId163" Type="http://schemas.openxmlformats.org/officeDocument/2006/relationships/customXml" Target="../ink/ink996.xml"/><Relationship Id="rId219" Type="http://schemas.openxmlformats.org/officeDocument/2006/relationships/image" Target="../media/image109.png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customXml" Target="../ink/ink980.xml"/><Relationship Id="rId174" Type="http://schemas.openxmlformats.org/officeDocument/2006/relationships/customXml" Target="../ink/ink1002.xml"/><Relationship Id="rId381" Type="http://schemas.openxmlformats.org/officeDocument/2006/relationships/customXml" Target="../ink/ink1106.xml"/><Relationship Id="rId241" Type="http://schemas.openxmlformats.org/officeDocument/2006/relationships/customXml" Target="../ink/ink1036.xml"/><Relationship Id="rId36" Type="http://schemas.openxmlformats.org/officeDocument/2006/relationships/customXml" Target="../ink/ink932.xml"/><Relationship Id="rId283" Type="http://schemas.openxmlformats.org/officeDocument/2006/relationships/customXml" Target="../ink/ink1057.xml"/><Relationship Id="rId339" Type="http://schemas.openxmlformats.org/officeDocument/2006/relationships/customXml" Target="../ink/ink1085.xml"/><Relationship Id="rId78" Type="http://schemas.openxmlformats.org/officeDocument/2006/relationships/customXml" Target="../ink/ink953.xml"/><Relationship Id="rId101" Type="http://schemas.openxmlformats.org/officeDocument/2006/relationships/image" Target="../media/image51.png"/><Relationship Id="rId143" Type="http://schemas.openxmlformats.org/officeDocument/2006/relationships/customXml" Target="../ink/ink986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image" Target="../media/image5.png"/><Relationship Id="rId210" Type="http://schemas.openxmlformats.org/officeDocument/2006/relationships/customXml" Target="../ink/ink1020.xml"/><Relationship Id="rId392" Type="http://schemas.openxmlformats.org/officeDocument/2006/relationships/image" Target="../media/image195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970.xml"/><Relationship Id="rId154" Type="http://schemas.openxmlformats.org/officeDocument/2006/relationships/image" Target="../media/image77.png"/><Relationship Id="rId361" Type="http://schemas.openxmlformats.org/officeDocument/2006/relationships/customXml" Target="../ink/ink1096.xml"/><Relationship Id="rId196" Type="http://schemas.openxmlformats.org/officeDocument/2006/relationships/customXml" Target="../ink/ink1013.xml"/><Relationship Id="rId417" Type="http://schemas.openxmlformats.org/officeDocument/2006/relationships/customXml" Target="../ink/ink1124.xml"/><Relationship Id="rId16" Type="http://schemas.openxmlformats.org/officeDocument/2006/relationships/customXml" Target="../ink/ink922.xml"/><Relationship Id="rId221" Type="http://schemas.openxmlformats.org/officeDocument/2006/relationships/image" Target="../media/image110.png"/><Relationship Id="rId263" Type="http://schemas.openxmlformats.org/officeDocument/2006/relationships/customXml" Target="../ink/ink1047.xml"/><Relationship Id="rId319" Type="http://schemas.openxmlformats.org/officeDocument/2006/relationships/customXml" Target="../ink/ink1075.xml"/><Relationship Id="rId58" Type="http://schemas.openxmlformats.org/officeDocument/2006/relationships/customXml" Target="../ink/ink943.xml"/><Relationship Id="rId123" Type="http://schemas.openxmlformats.org/officeDocument/2006/relationships/image" Target="../media/image62.png"/><Relationship Id="rId330" Type="http://schemas.openxmlformats.org/officeDocument/2006/relationships/image" Target="../media/image164.png"/><Relationship Id="rId165" Type="http://schemas.openxmlformats.org/officeDocument/2006/relationships/customXml" Target="../ink/ink997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981.xml"/><Relationship Id="rId80" Type="http://schemas.openxmlformats.org/officeDocument/2006/relationships/customXml" Target="../ink/ink954.xml"/><Relationship Id="rId176" Type="http://schemas.openxmlformats.org/officeDocument/2006/relationships/customXml" Target="../ink/ink1003.xml"/><Relationship Id="rId341" Type="http://schemas.openxmlformats.org/officeDocument/2006/relationships/customXml" Target="../ink/ink1086.xml"/><Relationship Id="rId383" Type="http://schemas.openxmlformats.org/officeDocument/2006/relationships/customXml" Target="../ink/ink1107.xml"/><Relationship Id="rId201" Type="http://schemas.openxmlformats.org/officeDocument/2006/relationships/image" Target="../media/image100.png"/><Relationship Id="rId243" Type="http://schemas.openxmlformats.org/officeDocument/2006/relationships/customXml" Target="../ink/ink1037.xml"/><Relationship Id="rId285" Type="http://schemas.openxmlformats.org/officeDocument/2006/relationships/customXml" Target="../ink/ink1058.xml"/><Relationship Id="rId38" Type="http://schemas.openxmlformats.org/officeDocument/2006/relationships/customXml" Target="../ink/ink933.xml"/><Relationship Id="rId103" Type="http://schemas.openxmlformats.org/officeDocument/2006/relationships/image" Target="../media/image52.png"/><Relationship Id="rId310" Type="http://schemas.openxmlformats.org/officeDocument/2006/relationships/image" Target="../media/image154.png"/><Relationship Id="rId91" Type="http://schemas.openxmlformats.org/officeDocument/2006/relationships/image" Target="../media/image46.png"/><Relationship Id="rId145" Type="http://schemas.openxmlformats.org/officeDocument/2006/relationships/customXml" Target="../ink/ink987.xml"/><Relationship Id="rId187" Type="http://schemas.openxmlformats.org/officeDocument/2006/relationships/image" Target="../media/image93.png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1.xml"/><Relationship Id="rId233" Type="http://schemas.openxmlformats.org/officeDocument/2006/relationships/customXml" Target="../ink/ink1032.xml"/><Relationship Id="rId254" Type="http://schemas.openxmlformats.org/officeDocument/2006/relationships/image" Target="../media/image126.png"/><Relationship Id="rId28" Type="http://schemas.openxmlformats.org/officeDocument/2006/relationships/customXml" Target="../ink/ink928.xml"/><Relationship Id="rId49" Type="http://schemas.openxmlformats.org/officeDocument/2006/relationships/image" Target="../media/image25.png"/><Relationship Id="rId114" Type="http://schemas.openxmlformats.org/officeDocument/2006/relationships/customXml" Target="../ink/ink971.xml"/><Relationship Id="rId275" Type="http://schemas.openxmlformats.org/officeDocument/2006/relationships/customXml" Target="../ink/ink1053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944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image" Target="../media/image78.png"/><Relationship Id="rId177" Type="http://schemas.openxmlformats.org/officeDocument/2006/relationships/image" Target="../media/image88.png"/><Relationship Id="rId198" Type="http://schemas.openxmlformats.org/officeDocument/2006/relationships/customXml" Target="../ink/ink1014.xml"/><Relationship Id="rId321" Type="http://schemas.openxmlformats.org/officeDocument/2006/relationships/customXml" Target="../ink/ink1076.xml"/><Relationship Id="rId342" Type="http://schemas.openxmlformats.org/officeDocument/2006/relationships/image" Target="../media/image170.png"/><Relationship Id="rId363" Type="http://schemas.openxmlformats.org/officeDocument/2006/relationships/customXml" Target="../ink/ink1097.xml"/><Relationship Id="rId384" Type="http://schemas.openxmlformats.org/officeDocument/2006/relationships/image" Target="../media/image191.png"/><Relationship Id="rId419" Type="http://schemas.openxmlformats.org/officeDocument/2006/relationships/customXml" Target="../ink/ink1125.xml"/><Relationship Id="rId202" Type="http://schemas.openxmlformats.org/officeDocument/2006/relationships/customXml" Target="../ink/ink1016.xml"/><Relationship Id="rId223" Type="http://schemas.openxmlformats.org/officeDocument/2006/relationships/customXml" Target="../ink/ink1027.xml"/><Relationship Id="rId244" Type="http://schemas.openxmlformats.org/officeDocument/2006/relationships/image" Target="../media/image121.png"/><Relationship Id="rId430" Type="http://schemas.openxmlformats.org/officeDocument/2006/relationships/image" Target="../media/image214.png"/><Relationship Id="rId18" Type="http://schemas.openxmlformats.org/officeDocument/2006/relationships/customXml" Target="../ink/ink923.xml"/><Relationship Id="rId39" Type="http://schemas.openxmlformats.org/officeDocument/2006/relationships/image" Target="../media/image20.png"/><Relationship Id="rId265" Type="http://schemas.openxmlformats.org/officeDocument/2006/relationships/customXml" Target="../ink/ink1048.xml"/><Relationship Id="rId286" Type="http://schemas.openxmlformats.org/officeDocument/2006/relationships/image" Target="../media/image142.png"/><Relationship Id="rId50" Type="http://schemas.openxmlformats.org/officeDocument/2006/relationships/customXml" Target="../ink/ink939.xml"/><Relationship Id="rId104" Type="http://schemas.openxmlformats.org/officeDocument/2006/relationships/customXml" Target="../ink/ink966.xml"/><Relationship Id="rId125" Type="http://schemas.openxmlformats.org/officeDocument/2006/relationships/image" Target="../media/image63.png"/><Relationship Id="rId146" Type="http://schemas.openxmlformats.org/officeDocument/2006/relationships/image" Target="../media/image73.png"/><Relationship Id="rId167" Type="http://schemas.openxmlformats.org/officeDocument/2006/relationships/customXml" Target="../ink/ink998.xml"/><Relationship Id="rId188" Type="http://schemas.openxmlformats.org/officeDocument/2006/relationships/customXml" Target="../ink/ink1009.xml"/><Relationship Id="rId311" Type="http://schemas.openxmlformats.org/officeDocument/2006/relationships/customXml" Target="../ink/ink1071.xml"/><Relationship Id="rId332" Type="http://schemas.openxmlformats.org/officeDocument/2006/relationships/image" Target="../media/image165.png"/><Relationship Id="rId353" Type="http://schemas.openxmlformats.org/officeDocument/2006/relationships/customXml" Target="../ink/ink1092.xml"/><Relationship Id="rId374" Type="http://schemas.openxmlformats.org/officeDocument/2006/relationships/image" Target="../media/image186.png"/><Relationship Id="rId395" Type="http://schemas.openxmlformats.org/officeDocument/2006/relationships/customXml" Target="../ink/ink1113.xml"/><Relationship Id="rId409" Type="http://schemas.openxmlformats.org/officeDocument/2006/relationships/customXml" Target="../ink/ink1120.xml"/><Relationship Id="rId71" Type="http://schemas.openxmlformats.org/officeDocument/2006/relationships/image" Target="../media/image36.png"/><Relationship Id="rId92" Type="http://schemas.openxmlformats.org/officeDocument/2006/relationships/customXml" Target="../ink/ink960.xml"/><Relationship Id="rId213" Type="http://schemas.openxmlformats.org/officeDocument/2006/relationships/image" Target="../media/image106.png"/><Relationship Id="rId234" Type="http://schemas.openxmlformats.org/officeDocument/2006/relationships/image" Target="../media/image116.png"/><Relationship Id="rId420" Type="http://schemas.openxmlformats.org/officeDocument/2006/relationships/image" Target="../media/image209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.png"/><Relationship Id="rId255" Type="http://schemas.openxmlformats.org/officeDocument/2006/relationships/customXml" Target="../ink/ink1043.xml"/><Relationship Id="rId276" Type="http://schemas.openxmlformats.org/officeDocument/2006/relationships/image" Target="../media/image137.png"/><Relationship Id="rId297" Type="http://schemas.openxmlformats.org/officeDocument/2006/relationships/customXml" Target="../ink/ink1064.xml"/><Relationship Id="rId40" Type="http://schemas.openxmlformats.org/officeDocument/2006/relationships/customXml" Target="../ink/ink934.xml"/><Relationship Id="rId115" Type="http://schemas.openxmlformats.org/officeDocument/2006/relationships/image" Target="../media/image58.png"/><Relationship Id="rId136" Type="http://schemas.openxmlformats.org/officeDocument/2006/relationships/customXml" Target="../ink/ink982.xml"/><Relationship Id="rId157" Type="http://schemas.openxmlformats.org/officeDocument/2006/relationships/customXml" Target="../ink/ink993.xml"/><Relationship Id="rId178" Type="http://schemas.openxmlformats.org/officeDocument/2006/relationships/customXml" Target="../ink/ink1004.xml"/><Relationship Id="rId301" Type="http://schemas.openxmlformats.org/officeDocument/2006/relationships/customXml" Target="../ink/ink1066.xml"/><Relationship Id="rId322" Type="http://schemas.openxmlformats.org/officeDocument/2006/relationships/image" Target="../media/image160.png"/><Relationship Id="rId343" Type="http://schemas.openxmlformats.org/officeDocument/2006/relationships/customXml" Target="../ink/ink1087.xml"/><Relationship Id="rId364" Type="http://schemas.openxmlformats.org/officeDocument/2006/relationships/image" Target="../media/image181.png"/><Relationship Id="rId61" Type="http://schemas.openxmlformats.org/officeDocument/2006/relationships/image" Target="../media/image31.png"/><Relationship Id="rId82" Type="http://schemas.openxmlformats.org/officeDocument/2006/relationships/customXml" Target="../ink/ink955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customXml" Target="../ink/ink1108.xml"/><Relationship Id="rId19" Type="http://schemas.openxmlformats.org/officeDocument/2006/relationships/image" Target="../media/image10.png"/><Relationship Id="rId224" Type="http://schemas.openxmlformats.org/officeDocument/2006/relationships/image" Target="../media/image111.png"/><Relationship Id="rId245" Type="http://schemas.openxmlformats.org/officeDocument/2006/relationships/customXml" Target="../ink/ink1038.xml"/><Relationship Id="rId266" Type="http://schemas.openxmlformats.org/officeDocument/2006/relationships/image" Target="../media/image132.png"/><Relationship Id="rId287" Type="http://schemas.openxmlformats.org/officeDocument/2006/relationships/customXml" Target="../ink/ink1059.xml"/><Relationship Id="rId410" Type="http://schemas.openxmlformats.org/officeDocument/2006/relationships/image" Target="../media/image204.png"/><Relationship Id="rId431" Type="http://schemas.openxmlformats.org/officeDocument/2006/relationships/customXml" Target="../ink/ink1131.xml"/><Relationship Id="rId30" Type="http://schemas.openxmlformats.org/officeDocument/2006/relationships/customXml" Target="../ink/ink929.xml"/><Relationship Id="rId105" Type="http://schemas.openxmlformats.org/officeDocument/2006/relationships/image" Target="../media/image53.png"/><Relationship Id="rId126" Type="http://schemas.openxmlformats.org/officeDocument/2006/relationships/customXml" Target="../ink/ink977.xml"/><Relationship Id="rId147" Type="http://schemas.openxmlformats.org/officeDocument/2006/relationships/customXml" Target="../ink/ink988.xml"/><Relationship Id="rId168" Type="http://schemas.openxmlformats.org/officeDocument/2006/relationships/customXml" Target="../ink/ink999.xml"/><Relationship Id="rId312" Type="http://schemas.openxmlformats.org/officeDocument/2006/relationships/image" Target="../media/image155.png"/><Relationship Id="rId333" Type="http://schemas.openxmlformats.org/officeDocument/2006/relationships/customXml" Target="../ink/ink1082.xml"/><Relationship Id="rId354" Type="http://schemas.openxmlformats.org/officeDocument/2006/relationships/image" Target="../media/image176.png"/><Relationship Id="rId51" Type="http://schemas.openxmlformats.org/officeDocument/2006/relationships/image" Target="../media/image26.png"/><Relationship Id="rId72" Type="http://schemas.openxmlformats.org/officeDocument/2006/relationships/customXml" Target="../ink/ink950.xml"/><Relationship Id="rId93" Type="http://schemas.openxmlformats.org/officeDocument/2006/relationships/image" Target="../media/image47.png"/><Relationship Id="rId189" Type="http://schemas.openxmlformats.org/officeDocument/2006/relationships/image" Target="../media/image94.png"/><Relationship Id="rId375" Type="http://schemas.openxmlformats.org/officeDocument/2006/relationships/customXml" Target="../ink/ink1103.xml"/><Relationship Id="rId396" Type="http://schemas.openxmlformats.org/officeDocument/2006/relationships/image" Target="../media/image197.png"/><Relationship Id="rId3" Type="http://schemas.openxmlformats.org/officeDocument/2006/relationships/image" Target="../media/image2.emf"/><Relationship Id="rId214" Type="http://schemas.openxmlformats.org/officeDocument/2006/relationships/customXml" Target="../ink/ink1022.xml"/><Relationship Id="rId235" Type="http://schemas.openxmlformats.org/officeDocument/2006/relationships/customXml" Target="../ink/ink1033.xml"/><Relationship Id="rId256" Type="http://schemas.openxmlformats.org/officeDocument/2006/relationships/image" Target="../media/image127.png"/><Relationship Id="rId277" Type="http://schemas.openxmlformats.org/officeDocument/2006/relationships/customXml" Target="../ink/ink1054.xml"/><Relationship Id="rId298" Type="http://schemas.openxmlformats.org/officeDocument/2006/relationships/image" Target="../media/image148.png"/><Relationship Id="rId400" Type="http://schemas.openxmlformats.org/officeDocument/2006/relationships/image" Target="../media/image199.png"/><Relationship Id="rId421" Type="http://schemas.openxmlformats.org/officeDocument/2006/relationships/customXml" Target="../ink/ink1126.xml"/><Relationship Id="rId116" Type="http://schemas.openxmlformats.org/officeDocument/2006/relationships/customXml" Target="../ink/ink972.xml"/><Relationship Id="rId137" Type="http://schemas.openxmlformats.org/officeDocument/2006/relationships/customXml" Target="../ink/ink983.xml"/><Relationship Id="rId158" Type="http://schemas.openxmlformats.org/officeDocument/2006/relationships/image" Target="../media/image79.png"/><Relationship Id="rId302" Type="http://schemas.openxmlformats.org/officeDocument/2006/relationships/image" Target="../media/image150.png"/><Relationship Id="rId323" Type="http://schemas.openxmlformats.org/officeDocument/2006/relationships/customXml" Target="../ink/ink1077.xml"/><Relationship Id="rId344" Type="http://schemas.openxmlformats.org/officeDocument/2006/relationships/image" Target="../media/image171.png"/><Relationship Id="rId20" Type="http://schemas.openxmlformats.org/officeDocument/2006/relationships/customXml" Target="../ink/ink924.xml"/><Relationship Id="rId41" Type="http://schemas.openxmlformats.org/officeDocument/2006/relationships/image" Target="../media/image21.png"/><Relationship Id="rId62" Type="http://schemas.openxmlformats.org/officeDocument/2006/relationships/customXml" Target="../ink/ink945.xml"/><Relationship Id="rId83" Type="http://schemas.openxmlformats.org/officeDocument/2006/relationships/image" Target="../media/image42.png"/><Relationship Id="rId179" Type="http://schemas.openxmlformats.org/officeDocument/2006/relationships/image" Target="../media/image89.png"/><Relationship Id="rId365" Type="http://schemas.openxmlformats.org/officeDocument/2006/relationships/customXml" Target="../ink/ink1098.xml"/><Relationship Id="rId386" Type="http://schemas.openxmlformats.org/officeDocument/2006/relationships/image" Target="../media/image192.png"/><Relationship Id="rId190" Type="http://schemas.openxmlformats.org/officeDocument/2006/relationships/customXml" Target="../ink/ink1010.xml"/><Relationship Id="rId204" Type="http://schemas.openxmlformats.org/officeDocument/2006/relationships/customXml" Target="../ink/ink1017.xml"/><Relationship Id="rId225" Type="http://schemas.openxmlformats.org/officeDocument/2006/relationships/customXml" Target="../ink/ink1028.xml"/><Relationship Id="rId246" Type="http://schemas.openxmlformats.org/officeDocument/2006/relationships/image" Target="../media/image122.png"/><Relationship Id="rId267" Type="http://schemas.openxmlformats.org/officeDocument/2006/relationships/customXml" Target="../ink/ink1049.xml"/><Relationship Id="rId288" Type="http://schemas.openxmlformats.org/officeDocument/2006/relationships/image" Target="../media/image143.png"/><Relationship Id="rId411" Type="http://schemas.openxmlformats.org/officeDocument/2006/relationships/customXml" Target="../ink/ink1121.xml"/><Relationship Id="rId432" Type="http://schemas.openxmlformats.org/officeDocument/2006/relationships/image" Target="../media/image215.png"/><Relationship Id="rId106" Type="http://schemas.openxmlformats.org/officeDocument/2006/relationships/customXml" Target="../ink/ink967.xml"/><Relationship Id="rId127" Type="http://schemas.openxmlformats.org/officeDocument/2006/relationships/image" Target="../media/image64.png"/><Relationship Id="rId313" Type="http://schemas.openxmlformats.org/officeDocument/2006/relationships/customXml" Target="../ink/ink1072.xml"/><Relationship Id="rId10" Type="http://schemas.openxmlformats.org/officeDocument/2006/relationships/customXml" Target="../ink/ink919.xml"/><Relationship Id="rId31" Type="http://schemas.openxmlformats.org/officeDocument/2006/relationships/image" Target="../media/image16.png"/><Relationship Id="rId52" Type="http://schemas.openxmlformats.org/officeDocument/2006/relationships/customXml" Target="../ink/ink940.xml"/><Relationship Id="rId73" Type="http://schemas.openxmlformats.org/officeDocument/2006/relationships/image" Target="../media/image37.png"/><Relationship Id="rId94" Type="http://schemas.openxmlformats.org/officeDocument/2006/relationships/customXml" Target="../ink/ink961.xml"/><Relationship Id="rId148" Type="http://schemas.openxmlformats.org/officeDocument/2006/relationships/image" Target="../media/image74.png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55" Type="http://schemas.openxmlformats.org/officeDocument/2006/relationships/customXml" Target="../ink/ink1093.xml"/><Relationship Id="rId376" Type="http://schemas.openxmlformats.org/officeDocument/2006/relationships/image" Target="../media/image187.png"/><Relationship Id="rId397" Type="http://schemas.openxmlformats.org/officeDocument/2006/relationships/customXml" Target="../ink/ink1114.xml"/><Relationship Id="rId4" Type="http://schemas.openxmlformats.org/officeDocument/2006/relationships/customXml" Target="../ink/ink916.xml"/><Relationship Id="rId180" Type="http://schemas.openxmlformats.org/officeDocument/2006/relationships/customXml" Target="../ink/ink1005.xml"/><Relationship Id="rId215" Type="http://schemas.openxmlformats.org/officeDocument/2006/relationships/image" Target="../media/image107.png"/><Relationship Id="rId236" Type="http://schemas.openxmlformats.org/officeDocument/2006/relationships/image" Target="../media/image117.png"/><Relationship Id="rId257" Type="http://schemas.openxmlformats.org/officeDocument/2006/relationships/customXml" Target="../ink/ink1044.xml"/><Relationship Id="rId278" Type="http://schemas.openxmlformats.org/officeDocument/2006/relationships/image" Target="../media/image138.png"/><Relationship Id="rId401" Type="http://schemas.openxmlformats.org/officeDocument/2006/relationships/customXml" Target="../ink/ink1116.xml"/><Relationship Id="rId422" Type="http://schemas.openxmlformats.org/officeDocument/2006/relationships/image" Target="../media/image210.png"/><Relationship Id="rId303" Type="http://schemas.openxmlformats.org/officeDocument/2006/relationships/customXml" Target="../ink/ink1067.xml"/><Relationship Id="rId42" Type="http://schemas.openxmlformats.org/officeDocument/2006/relationships/customXml" Target="../ink/ink935.xml"/><Relationship Id="rId84" Type="http://schemas.openxmlformats.org/officeDocument/2006/relationships/customXml" Target="../ink/ink956.xml"/><Relationship Id="rId138" Type="http://schemas.openxmlformats.org/officeDocument/2006/relationships/image" Target="../media/image69.png"/><Relationship Id="rId345" Type="http://schemas.openxmlformats.org/officeDocument/2006/relationships/customXml" Target="../ink/ink1088.xml"/><Relationship Id="rId387" Type="http://schemas.openxmlformats.org/officeDocument/2006/relationships/customXml" Target="../ink/ink110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039.xml"/><Relationship Id="rId412" Type="http://schemas.openxmlformats.org/officeDocument/2006/relationships/image" Target="../media/image205.png"/><Relationship Id="rId107" Type="http://schemas.openxmlformats.org/officeDocument/2006/relationships/image" Target="../media/image54.png"/><Relationship Id="rId289" Type="http://schemas.openxmlformats.org/officeDocument/2006/relationships/customXml" Target="../ink/ink1060.xml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customXml" Target="../ink/ink989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image" Target="../media/image48.png"/><Relationship Id="rId160" Type="http://schemas.openxmlformats.org/officeDocument/2006/relationships/image" Target="../media/image80.png"/><Relationship Id="rId216" Type="http://schemas.openxmlformats.org/officeDocument/2006/relationships/customXml" Target="../ink/ink1023.xml"/><Relationship Id="rId423" Type="http://schemas.openxmlformats.org/officeDocument/2006/relationships/customXml" Target="../ink/ink1127.xml"/><Relationship Id="rId258" Type="http://schemas.openxmlformats.org/officeDocument/2006/relationships/image" Target="../media/image128.png"/><Relationship Id="rId22" Type="http://schemas.openxmlformats.org/officeDocument/2006/relationships/customXml" Target="../ink/ink925.xml"/><Relationship Id="rId64" Type="http://schemas.openxmlformats.org/officeDocument/2006/relationships/customXml" Target="../ink/ink946.xml"/><Relationship Id="rId118" Type="http://schemas.openxmlformats.org/officeDocument/2006/relationships/customXml" Target="../ink/ink973.xml"/><Relationship Id="rId325" Type="http://schemas.openxmlformats.org/officeDocument/2006/relationships/customXml" Target="../ink/ink1078.xml"/><Relationship Id="rId367" Type="http://schemas.openxmlformats.org/officeDocument/2006/relationships/customXml" Target="../ink/ink1099.xml"/><Relationship Id="rId171" Type="http://schemas.openxmlformats.org/officeDocument/2006/relationships/image" Target="../media/image85.png"/><Relationship Id="rId227" Type="http://schemas.openxmlformats.org/officeDocument/2006/relationships/customXml" Target="../ink/ink1029.xml"/><Relationship Id="rId269" Type="http://schemas.openxmlformats.org/officeDocument/2006/relationships/customXml" Target="../ink/ink1050.xml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75" Type="http://schemas.openxmlformats.org/officeDocument/2006/relationships/image" Target="../media/image38.png"/><Relationship Id="rId140" Type="http://schemas.openxmlformats.org/officeDocument/2006/relationships/image" Target="../media/image70.png"/><Relationship Id="rId182" Type="http://schemas.openxmlformats.org/officeDocument/2006/relationships/customXml" Target="../ink/ink1006.xml"/><Relationship Id="rId378" Type="http://schemas.openxmlformats.org/officeDocument/2006/relationships/image" Target="../media/image188.png"/><Relationship Id="rId403" Type="http://schemas.openxmlformats.org/officeDocument/2006/relationships/customXml" Target="../ink/ink1117.xml"/><Relationship Id="rId6" Type="http://schemas.openxmlformats.org/officeDocument/2006/relationships/customXml" Target="../ink/ink917.xml"/><Relationship Id="rId238" Type="http://schemas.openxmlformats.org/officeDocument/2006/relationships/image" Target="../media/image118.png"/><Relationship Id="rId291" Type="http://schemas.openxmlformats.org/officeDocument/2006/relationships/customXml" Target="../ink/ink1061.xml"/><Relationship Id="rId305" Type="http://schemas.openxmlformats.org/officeDocument/2006/relationships/customXml" Target="../ink/ink1068.xml"/><Relationship Id="rId347" Type="http://schemas.openxmlformats.org/officeDocument/2006/relationships/customXml" Target="../ink/ink1089.xml"/><Relationship Id="rId44" Type="http://schemas.openxmlformats.org/officeDocument/2006/relationships/customXml" Target="../ink/ink936.xml"/><Relationship Id="rId86" Type="http://schemas.openxmlformats.org/officeDocument/2006/relationships/customXml" Target="../ink/ink957.xml"/><Relationship Id="rId151" Type="http://schemas.openxmlformats.org/officeDocument/2006/relationships/customXml" Target="../ink/ink990.xml"/><Relationship Id="rId389" Type="http://schemas.openxmlformats.org/officeDocument/2006/relationships/customXml" Target="../ink/ink1110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040.xml"/><Relationship Id="rId414" Type="http://schemas.openxmlformats.org/officeDocument/2006/relationships/image" Target="../media/image20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974.xml"/><Relationship Id="rId358" Type="http://schemas.openxmlformats.org/officeDocument/2006/relationships/image" Target="../media/image178.png"/><Relationship Id="rId162" Type="http://schemas.openxmlformats.org/officeDocument/2006/relationships/image" Target="../media/image81.png"/><Relationship Id="rId218" Type="http://schemas.openxmlformats.org/officeDocument/2006/relationships/customXml" Target="../ink/ink1024.xml"/><Relationship Id="rId425" Type="http://schemas.openxmlformats.org/officeDocument/2006/relationships/customXml" Target="../ink/ink1128.xml"/><Relationship Id="rId271" Type="http://schemas.openxmlformats.org/officeDocument/2006/relationships/customXml" Target="../ink/ink1051.xml"/><Relationship Id="rId24" Type="http://schemas.openxmlformats.org/officeDocument/2006/relationships/customXml" Target="../ink/ink926.xml"/><Relationship Id="rId66" Type="http://schemas.openxmlformats.org/officeDocument/2006/relationships/customXml" Target="../ink/ink947.xml"/><Relationship Id="rId131" Type="http://schemas.openxmlformats.org/officeDocument/2006/relationships/image" Target="../media/image66.png"/><Relationship Id="rId327" Type="http://schemas.openxmlformats.org/officeDocument/2006/relationships/customXml" Target="../ink/ink1079.xml"/><Relationship Id="rId369" Type="http://schemas.openxmlformats.org/officeDocument/2006/relationships/customXml" Target="../ink/ink1100.xml"/><Relationship Id="rId173" Type="http://schemas.openxmlformats.org/officeDocument/2006/relationships/image" Target="../media/image86.png"/><Relationship Id="rId229" Type="http://schemas.openxmlformats.org/officeDocument/2006/relationships/customXml" Target="../ink/ink1030.xml"/><Relationship Id="rId380" Type="http://schemas.openxmlformats.org/officeDocument/2006/relationships/image" Target="../media/image189.png"/><Relationship Id="rId240" Type="http://schemas.openxmlformats.org/officeDocument/2006/relationships/image" Target="../media/image119.png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964.xml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8" Type="http://schemas.openxmlformats.org/officeDocument/2006/relationships/customXml" Target="../ink/ink918.xml"/><Relationship Id="rId142" Type="http://schemas.openxmlformats.org/officeDocument/2006/relationships/image" Target="../media/image71.png"/><Relationship Id="rId184" Type="http://schemas.openxmlformats.org/officeDocument/2006/relationships/customXml" Target="../ink/ink1007.xml"/><Relationship Id="rId391" Type="http://schemas.openxmlformats.org/officeDocument/2006/relationships/customXml" Target="../ink/ink1111.xml"/><Relationship Id="rId405" Type="http://schemas.openxmlformats.org/officeDocument/2006/relationships/customXml" Target="../ink/ink1118.xml"/><Relationship Id="rId251" Type="http://schemas.openxmlformats.org/officeDocument/2006/relationships/customXml" Target="../ink/ink1041.xml"/><Relationship Id="rId46" Type="http://schemas.openxmlformats.org/officeDocument/2006/relationships/customXml" Target="../ink/ink937.xml"/><Relationship Id="rId293" Type="http://schemas.openxmlformats.org/officeDocument/2006/relationships/customXml" Target="../ink/ink1062.xml"/><Relationship Id="rId307" Type="http://schemas.openxmlformats.org/officeDocument/2006/relationships/customXml" Target="../ink/ink1069.xml"/><Relationship Id="rId349" Type="http://schemas.openxmlformats.org/officeDocument/2006/relationships/customXml" Target="../ink/ink1090.xml"/><Relationship Id="rId88" Type="http://schemas.openxmlformats.org/officeDocument/2006/relationships/customXml" Target="../ink/ink958.xml"/><Relationship Id="rId111" Type="http://schemas.openxmlformats.org/officeDocument/2006/relationships/image" Target="../media/image56.png"/><Relationship Id="rId153" Type="http://schemas.openxmlformats.org/officeDocument/2006/relationships/customXml" Target="../ink/ink991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customXml" Target="../ink/ink1025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image" Target="../media/image50.png"/><Relationship Id="rId122" Type="http://schemas.openxmlformats.org/officeDocument/2006/relationships/customXml" Target="../ink/ink975.xml"/><Relationship Id="rId164" Type="http://schemas.openxmlformats.org/officeDocument/2006/relationships/image" Target="../media/image82.png"/><Relationship Id="rId371" Type="http://schemas.openxmlformats.org/officeDocument/2006/relationships/customXml" Target="../ink/ink1101.xml"/><Relationship Id="rId427" Type="http://schemas.openxmlformats.org/officeDocument/2006/relationships/customXml" Target="../ink/ink1129.xml"/><Relationship Id="rId26" Type="http://schemas.openxmlformats.org/officeDocument/2006/relationships/customXml" Target="../ink/ink927.xml"/><Relationship Id="rId231" Type="http://schemas.openxmlformats.org/officeDocument/2006/relationships/customXml" Target="../ink/ink1031.xml"/><Relationship Id="rId273" Type="http://schemas.openxmlformats.org/officeDocument/2006/relationships/customXml" Target="../ink/ink1052.xml"/><Relationship Id="rId329" Type="http://schemas.openxmlformats.org/officeDocument/2006/relationships/customXml" Target="../ink/ink1080.xml"/><Relationship Id="rId68" Type="http://schemas.openxmlformats.org/officeDocument/2006/relationships/customXml" Target="../ink/ink948.xml"/><Relationship Id="rId133" Type="http://schemas.openxmlformats.org/officeDocument/2006/relationships/image" Target="../media/image67.png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200" Type="http://schemas.openxmlformats.org/officeDocument/2006/relationships/customXml" Target="../ink/ink1015.xml"/><Relationship Id="rId382" Type="http://schemas.openxmlformats.org/officeDocument/2006/relationships/image" Target="../media/image190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965.xml"/><Relationship Id="rId144" Type="http://schemas.openxmlformats.org/officeDocument/2006/relationships/image" Target="../media/image72.png"/><Relationship Id="rId90" Type="http://schemas.openxmlformats.org/officeDocument/2006/relationships/customXml" Target="../ink/ink959.xml"/><Relationship Id="rId186" Type="http://schemas.openxmlformats.org/officeDocument/2006/relationships/customXml" Target="../ink/ink1008.xml"/><Relationship Id="rId351" Type="http://schemas.openxmlformats.org/officeDocument/2006/relationships/customXml" Target="../ink/ink1091.xml"/><Relationship Id="rId393" Type="http://schemas.openxmlformats.org/officeDocument/2006/relationships/customXml" Target="../ink/ink1112.xml"/><Relationship Id="rId407" Type="http://schemas.openxmlformats.org/officeDocument/2006/relationships/customXml" Target="../ink/ink1119.xml"/><Relationship Id="rId211" Type="http://schemas.openxmlformats.org/officeDocument/2006/relationships/image" Target="../media/image105.png"/><Relationship Id="rId253" Type="http://schemas.openxmlformats.org/officeDocument/2006/relationships/customXml" Target="../ink/ink1042.xml"/><Relationship Id="rId295" Type="http://schemas.openxmlformats.org/officeDocument/2006/relationships/customXml" Target="../ink/ink1063.xml"/><Relationship Id="rId309" Type="http://schemas.openxmlformats.org/officeDocument/2006/relationships/customXml" Target="../ink/ink1070.xml"/><Relationship Id="rId48" Type="http://schemas.openxmlformats.org/officeDocument/2006/relationships/customXml" Target="../ink/ink938.xml"/><Relationship Id="rId113" Type="http://schemas.openxmlformats.org/officeDocument/2006/relationships/image" Target="../media/image57.png"/><Relationship Id="rId320" Type="http://schemas.openxmlformats.org/officeDocument/2006/relationships/image" Target="../media/image159.png"/><Relationship Id="rId155" Type="http://schemas.openxmlformats.org/officeDocument/2006/relationships/customXml" Target="../ink/ink992.xml"/><Relationship Id="rId197" Type="http://schemas.openxmlformats.org/officeDocument/2006/relationships/image" Target="../media/image98.png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customXml" Target="../ink/ink1026.xml"/><Relationship Id="rId264" Type="http://schemas.openxmlformats.org/officeDocument/2006/relationships/image" Target="../media/image131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976.xml"/><Relationship Id="rId70" Type="http://schemas.openxmlformats.org/officeDocument/2006/relationships/customXml" Target="../ink/ink949.xml"/><Relationship Id="rId166" Type="http://schemas.openxmlformats.org/officeDocument/2006/relationships/image" Target="../media/image83.png"/><Relationship Id="rId331" Type="http://schemas.openxmlformats.org/officeDocument/2006/relationships/customXml" Target="../ink/ink1081.xml"/><Relationship Id="rId373" Type="http://schemas.openxmlformats.org/officeDocument/2006/relationships/customXml" Target="../ink/ink1102.xml"/><Relationship Id="rId429" Type="http://schemas.openxmlformats.org/officeDocument/2006/relationships/customXml" Target="../ink/ink113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2.png"/><Relationship Id="rId671" Type="http://schemas.openxmlformats.org/officeDocument/2006/relationships/image" Target="../media/image1028.png"/><Relationship Id="rId769" Type="http://schemas.openxmlformats.org/officeDocument/2006/relationships/image" Target="../media/image1077.png"/><Relationship Id="rId976" Type="http://schemas.openxmlformats.org/officeDocument/2006/relationships/customXml" Target="../ink/ink1618.xml"/><Relationship Id="rId21" Type="http://schemas.openxmlformats.org/officeDocument/2006/relationships/image" Target="../media/image704.png"/><Relationship Id="rId324" Type="http://schemas.openxmlformats.org/officeDocument/2006/relationships/customXml" Target="../ink/ink1292.xml"/><Relationship Id="rId531" Type="http://schemas.openxmlformats.org/officeDocument/2006/relationships/image" Target="../media/image958.png"/><Relationship Id="rId629" Type="http://schemas.openxmlformats.org/officeDocument/2006/relationships/image" Target="../media/image1007.png"/><Relationship Id="rId170" Type="http://schemas.openxmlformats.org/officeDocument/2006/relationships/customXml" Target="../ink/ink1215.xml"/><Relationship Id="rId836" Type="http://schemas.openxmlformats.org/officeDocument/2006/relationships/customXml" Target="../ink/ink1548.xml"/><Relationship Id="rId268" Type="http://schemas.openxmlformats.org/officeDocument/2006/relationships/customXml" Target="../ink/ink1264.xml"/><Relationship Id="rId475" Type="http://schemas.openxmlformats.org/officeDocument/2006/relationships/image" Target="../media/image930.png"/><Relationship Id="rId682" Type="http://schemas.openxmlformats.org/officeDocument/2006/relationships/customXml" Target="../ink/ink1471.xml"/><Relationship Id="rId903" Type="http://schemas.openxmlformats.org/officeDocument/2006/relationships/image" Target="../media/image1144.png"/><Relationship Id="rId32" Type="http://schemas.openxmlformats.org/officeDocument/2006/relationships/customXml" Target="../ink/ink1146.xml"/><Relationship Id="rId128" Type="http://schemas.openxmlformats.org/officeDocument/2006/relationships/customXml" Target="../ink/ink1194.xml"/><Relationship Id="rId335" Type="http://schemas.openxmlformats.org/officeDocument/2006/relationships/image" Target="../media/image860.png"/><Relationship Id="rId542" Type="http://schemas.openxmlformats.org/officeDocument/2006/relationships/customXml" Target="../ink/ink1401.xml"/><Relationship Id="rId987" Type="http://schemas.openxmlformats.org/officeDocument/2006/relationships/image" Target="../media/image1186.png"/><Relationship Id="rId181" Type="http://schemas.openxmlformats.org/officeDocument/2006/relationships/image" Target="../media/image784.png"/><Relationship Id="rId402" Type="http://schemas.openxmlformats.org/officeDocument/2006/relationships/customXml" Target="../ink/ink1331.xml"/><Relationship Id="rId847" Type="http://schemas.openxmlformats.org/officeDocument/2006/relationships/image" Target="../media/image1116.png"/><Relationship Id="rId279" Type="http://schemas.openxmlformats.org/officeDocument/2006/relationships/image" Target="../media/image832.png"/><Relationship Id="rId486" Type="http://schemas.openxmlformats.org/officeDocument/2006/relationships/customXml" Target="../ink/ink1373.xml"/><Relationship Id="rId693" Type="http://schemas.openxmlformats.org/officeDocument/2006/relationships/image" Target="../media/image1039.png"/><Relationship Id="rId707" Type="http://schemas.openxmlformats.org/officeDocument/2006/relationships/image" Target="../media/image1046.png"/><Relationship Id="rId914" Type="http://schemas.openxmlformats.org/officeDocument/2006/relationships/customXml" Target="../ink/ink1587.xml"/><Relationship Id="rId43" Type="http://schemas.openxmlformats.org/officeDocument/2006/relationships/image" Target="../media/image715.png"/><Relationship Id="rId139" Type="http://schemas.openxmlformats.org/officeDocument/2006/relationships/image" Target="../media/image763.png"/><Relationship Id="rId346" Type="http://schemas.openxmlformats.org/officeDocument/2006/relationships/customXml" Target="../ink/ink1303.xml"/><Relationship Id="rId553" Type="http://schemas.openxmlformats.org/officeDocument/2006/relationships/image" Target="../media/image969.png"/><Relationship Id="rId760" Type="http://schemas.openxmlformats.org/officeDocument/2006/relationships/customXml" Target="../ink/ink1510.xml"/><Relationship Id="rId998" Type="http://schemas.openxmlformats.org/officeDocument/2006/relationships/customXml" Target="../ink/ink1629.xml"/><Relationship Id="rId192" Type="http://schemas.openxmlformats.org/officeDocument/2006/relationships/customXml" Target="../ink/ink1226.xml"/><Relationship Id="rId206" Type="http://schemas.openxmlformats.org/officeDocument/2006/relationships/customXml" Target="../ink/ink1233.xml"/><Relationship Id="rId413" Type="http://schemas.openxmlformats.org/officeDocument/2006/relationships/image" Target="../media/image899.png"/><Relationship Id="rId858" Type="http://schemas.openxmlformats.org/officeDocument/2006/relationships/customXml" Target="../ink/ink1559.xml"/><Relationship Id="rId497" Type="http://schemas.openxmlformats.org/officeDocument/2006/relationships/image" Target="../media/image941.png"/><Relationship Id="rId620" Type="http://schemas.openxmlformats.org/officeDocument/2006/relationships/customXml" Target="../ink/ink1440.xml"/><Relationship Id="rId718" Type="http://schemas.openxmlformats.org/officeDocument/2006/relationships/customXml" Target="../ink/ink1489.xml"/><Relationship Id="rId925" Type="http://schemas.openxmlformats.org/officeDocument/2006/relationships/image" Target="../media/image1155.png"/><Relationship Id="rId357" Type="http://schemas.openxmlformats.org/officeDocument/2006/relationships/image" Target="../media/image871.png"/><Relationship Id="rId54" Type="http://schemas.openxmlformats.org/officeDocument/2006/relationships/customXml" Target="../ink/ink1157.xml"/><Relationship Id="rId217" Type="http://schemas.openxmlformats.org/officeDocument/2006/relationships/image" Target="../media/image801.png"/><Relationship Id="rId564" Type="http://schemas.openxmlformats.org/officeDocument/2006/relationships/customXml" Target="../ink/ink1412.xml"/><Relationship Id="rId771" Type="http://schemas.openxmlformats.org/officeDocument/2006/relationships/image" Target="../media/image1078.png"/><Relationship Id="rId869" Type="http://schemas.openxmlformats.org/officeDocument/2006/relationships/image" Target="../media/image1127.png"/><Relationship Id="rId424" Type="http://schemas.openxmlformats.org/officeDocument/2006/relationships/customXml" Target="../ink/ink1342.xml"/><Relationship Id="rId631" Type="http://schemas.openxmlformats.org/officeDocument/2006/relationships/image" Target="../media/image1008.png"/><Relationship Id="rId729" Type="http://schemas.openxmlformats.org/officeDocument/2006/relationships/image" Target="../media/image1057.png"/><Relationship Id="rId270" Type="http://schemas.openxmlformats.org/officeDocument/2006/relationships/customXml" Target="../ink/ink1265.xml"/><Relationship Id="rId936" Type="http://schemas.openxmlformats.org/officeDocument/2006/relationships/customXml" Target="../ink/ink1598.xml"/><Relationship Id="rId65" Type="http://schemas.openxmlformats.org/officeDocument/2006/relationships/image" Target="../media/image726.png"/><Relationship Id="rId130" Type="http://schemas.openxmlformats.org/officeDocument/2006/relationships/customXml" Target="../ink/ink1195.xml"/><Relationship Id="rId368" Type="http://schemas.openxmlformats.org/officeDocument/2006/relationships/customXml" Target="../ink/ink1314.xml"/><Relationship Id="rId575" Type="http://schemas.openxmlformats.org/officeDocument/2006/relationships/image" Target="../media/image980.png"/><Relationship Id="rId782" Type="http://schemas.openxmlformats.org/officeDocument/2006/relationships/customXml" Target="../ink/ink1521.xml"/><Relationship Id="rId228" Type="http://schemas.openxmlformats.org/officeDocument/2006/relationships/customXml" Target="../ink/ink1244.xml"/><Relationship Id="rId435" Type="http://schemas.openxmlformats.org/officeDocument/2006/relationships/image" Target="../media/image910.png"/><Relationship Id="rId642" Type="http://schemas.openxmlformats.org/officeDocument/2006/relationships/customXml" Target="../ink/ink1451.xml"/><Relationship Id="rId281" Type="http://schemas.openxmlformats.org/officeDocument/2006/relationships/image" Target="../media/image833.png"/><Relationship Id="rId502" Type="http://schemas.openxmlformats.org/officeDocument/2006/relationships/customXml" Target="../ink/ink1381.xml"/><Relationship Id="rId947" Type="http://schemas.openxmlformats.org/officeDocument/2006/relationships/image" Target="../media/image1166.png"/><Relationship Id="rId76" Type="http://schemas.openxmlformats.org/officeDocument/2006/relationships/customXml" Target="../ink/ink1168.xml"/><Relationship Id="rId141" Type="http://schemas.openxmlformats.org/officeDocument/2006/relationships/image" Target="../media/image764.png"/><Relationship Id="rId379" Type="http://schemas.openxmlformats.org/officeDocument/2006/relationships/image" Target="../media/image882.png"/><Relationship Id="rId586" Type="http://schemas.openxmlformats.org/officeDocument/2006/relationships/customXml" Target="../ink/ink1423.xml"/><Relationship Id="rId793" Type="http://schemas.openxmlformats.org/officeDocument/2006/relationships/image" Target="../media/image1089.png"/><Relationship Id="rId807" Type="http://schemas.openxmlformats.org/officeDocument/2006/relationships/image" Target="../media/image1096.png"/><Relationship Id="rId7" Type="http://schemas.openxmlformats.org/officeDocument/2006/relationships/image" Target="../media/image697.png"/><Relationship Id="rId239" Type="http://schemas.openxmlformats.org/officeDocument/2006/relationships/image" Target="../media/image812.png"/><Relationship Id="rId446" Type="http://schemas.openxmlformats.org/officeDocument/2006/relationships/customXml" Target="../ink/ink1353.xml"/><Relationship Id="rId653" Type="http://schemas.openxmlformats.org/officeDocument/2006/relationships/image" Target="../media/image1019.png"/><Relationship Id="rId292" Type="http://schemas.openxmlformats.org/officeDocument/2006/relationships/customXml" Target="../ink/ink1276.xml"/><Relationship Id="rId306" Type="http://schemas.openxmlformats.org/officeDocument/2006/relationships/customXml" Target="../ink/ink1283.xml"/><Relationship Id="rId860" Type="http://schemas.openxmlformats.org/officeDocument/2006/relationships/customXml" Target="../ink/ink1560.xml"/><Relationship Id="rId958" Type="http://schemas.openxmlformats.org/officeDocument/2006/relationships/customXml" Target="../ink/ink1609.xml"/><Relationship Id="rId87" Type="http://schemas.openxmlformats.org/officeDocument/2006/relationships/image" Target="../media/image737.png"/><Relationship Id="rId513" Type="http://schemas.openxmlformats.org/officeDocument/2006/relationships/image" Target="../media/image949.png"/><Relationship Id="rId597" Type="http://schemas.openxmlformats.org/officeDocument/2006/relationships/image" Target="../media/image991.png"/><Relationship Id="rId720" Type="http://schemas.openxmlformats.org/officeDocument/2006/relationships/customXml" Target="../ink/ink1490.xml"/><Relationship Id="rId818" Type="http://schemas.openxmlformats.org/officeDocument/2006/relationships/customXml" Target="../ink/ink1539.xml"/><Relationship Id="rId152" Type="http://schemas.openxmlformats.org/officeDocument/2006/relationships/customXml" Target="../ink/ink1206.xml"/><Relationship Id="rId457" Type="http://schemas.openxmlformats.org/officeDocument/2006/relationships/image" Target="../media/image921.png"/><Relationship Id="rId1003" Type="http://schemas.openxmlformats.org/officeDocument/2006/relationships/image" Target="../media/image1194.png"/><Relationship Id="rId664" Type="http://schemas.openxmlformats.org/officeDocument/2006/relationships/customXml" Target="../ink/ink1462.xml"/><Relationship Id="rId871" Type="http://schemas.openxmlformats.org/officeDocument/2006/relationships/image" Target="../media/image1128.png"/><Relationship Id="rId969" Type="http://schemas.openxmlformats.org/officeDocument/2006/relationships/image" Target="../media/image1177.png"/><Relationship Id="rId14" Type="http://schemas.openxmlformats.org/officeDocument/2006/relationships/customXml" Target="../ink/ink1137.xml"/><Relationship Id="rId317" Type="http://schemas.openxmlformats.org/officeDocument/2006/relationships/image" Target="../media/image851.png"/><Relationship Id="rId524" Type="http://schemas.openxmlformats.org/officeDocument/2006/relationships/customXml" Target="../ink/ink1392.xml"/><Relationship Id="rId731" Type="http://schemas.openxmlformats.org/officeDocument/2006/relationships/image" Target="../media/image1058.png"/><Relationship Id="rId98" Type="http://schemas.openxmlformats.org/officeDocument/2006/relationships/customXml" Target="../ink/ink1179.xml"/><Relationship Id="rId163" Type="http://schemas.openxmlformats.org/officeDocument/2006/relationships/image" Target="../media/image775.png"/><Relationship Id="rId370" Type="http://schemas.openxmlformats.org/officeDocument/2006/relationships/customXml" Target="../ink/ink1315.xml"/><Relationship Id="rId829" Type="http://schemas.openxmlformats.org/officeDocument/2006/relationships/image" Target="../media/image1107.png"/><Relationship Id="rId230" Type="http://schemas.openxmlformats.org/officeDocument/2006/relationships/customXml" Target="../ink/ink1245.xml"/><Relationship Id="rId468" Type="http://schemas.openxmlformats.org/officeDocument/2006/relationships/customXml" Target="../ink/ink1364.xml"/><Relationship Id="rId675" Type="http://schemas.openxmlformats.org/officeDocument/2006/relationships/image" Target="../media/image1030.png"/><Relationship Id="rId882" Type="http://schemas.openxmlformats.org/officeDocument/2006/relationships/customXml" Target="../ink/ink1571.xml"/><Relationship Id="rId25" Type="http://schemas.openxmlformats.org/officeDocument/2006/relationships/image" Target="../media/image706.png"/><Relationship Id="rId328" Type="http://schemas.openxmlformats.org/officeDocument/2006/relationships/customXml" Target="../ink/ink1294.xml"/><Relationship Id="rId535" Type="http://schemas.openxmlformats.org/officeDocument/2006/relationships/image" Target="../media/image960.png"/><Relationship Id="rId742" Type="http://schemas.openxmlformats.org/officeDocument/2006/relationships/customXml" Target="../ink/ink1501.xml"/><Relationship Id="rId174" Type="http://schemas.openxmlformats.org/officeDocument/2006/relationships/customXml" Target="../ink/ink1217.xml"/><Relationship Id="rId381" Type="http://schemas.openxmlformats.org/officeDocument/2006/relationships/image" Target="../media/image883.png"/><Relationship Id="rId602" Type="http://schemas.openxmlformats.org/officeDocument/2006/relationships/customXml" Target="../ink/ink1431.xml"/><Relationship Id="rId241" Type="http://schemas.openxmlformats.org/officeDocument/2006/relationships/image" Target="../media/image813.png"/><Relationship Id="rId479" Type="http://schemas.openxmlformats.org/officeDocument/2006/relationships/image" Target="../media/image932.png"/><Relationship Id="rId686" Type="http://schemas.openxmlformats.org/officeDocument/2006/relationships/customXml" Target="../ink/ink1473.xml"/><Relationship Id="rId893" Type="http://schemas.openxmlformats.org/officeDocument/2006/relationships/image" Target="../media/image1139.png"/><Relationship Id="rId907" Type="http://schemas.openxmlformats.org/officeDocument/2006/relationships/image" Target="../media/image1146.png"/><Relationship Id="rId36" Type="http://schemas.openxmlformats.org/officeDocument/2006/relationships/customXml" Target="../ink/ink1148.xml"/><Relationship Id="rId339" Type="http://schemas.openxmlformats.org/officeDocument/2006/relationships/image" Target="../media/image862.png"/><Relationship Id="rId546" Type="http://schemas.openxmlformats.org/officeDocument/2006/relationships/customXml" Target="../ink/ink1403.xml"/><Relationship Id="rId753" Type="http://schemas.openxmlformats.org/officeDocument/2006/relationships/image" Target="../media/image1069.png"/><Relationship Id="rId101" Type="http://schemas.openxmlformats.org/officeDocument/2006/relationships/image" Target="../media/image744.png"/><Relationship Id="rId185" Type="http://schemas.openxmlformats.org/officeDocument/2006/relationships/image" Target="../media/image786.png"/><Relationship Id="rId406" Type="http://schemas.openxmlformats.org/officeDocument/2006/relationships/customXml" Target="../ink/ink1333.xml"/><Relationship Id="rId960" Type="http://schemas.openxmlformats.org/officeDocument/2006/relationships/customXml" Target="../ink/ink1610.xml"/><Relationship Id="rId392" Type="http://schemas.openxmlformats.org/officeDocument/2006/relationships/customXml" Target="../ink/ink1326.xml"/><Relationship Id="rId613" Type="http://schemas.openxmlformats.org/officeDocument/2006/relationships/image" Target="../media/image999.png"/><Relationship Id="rId697" Type="http://schemas.openxmlformats.org/officeDocument/2006/relationships/image" Target="../media/image1041.png"/><Relationship Id="rId820" Type="http://schemas.openxmlformats.org/officeDocument/2006/relationships/customXml" Target="../ink/ink1540.xml"/><Relationship Id="rId918" Type="http://schemas.openxmlformats.org/officeDocument/2006/relationships/customXml" Target="../ink/ink1589.xml"/><Relationship Id="rId252" Type="http://schemas.openxmlformats.org/officeDocument/2006/relationships/customXml" Target="../ink/ink1256.xml"/><Relationship Id="rId47" Type="http://schemas.openxmlformats.org/officeDocument/2006/relationships/image" Target="../media/image717.png"/><Relationship Id="rId112" Type="http://schemas.openxmlformats.org/officeDocument/2006/relationships/customXml" Target="../ink/ink1186.xml"/><Relationship Id="rId557" Type="http://schemas.openxmlformats.org/officeDocument/2006/relationships/image" Target="../media/image971.png"/><Relationship Id="rId764" Type="http://schemas.openxmlformats.org/officeDocument/2006/relationships/customXml" Target="../ink/ink1512.xml"/><Relationship Id="rId971" Type="http://schemas.openxmlformats.org/officeDocument/2006/relationships/image" Target="../media/image1178.png"/><Relationship Id="rId196" Type="http://schemas.openxmlformats.org/officeDocument/2006/relationships/customXml" Target="../ink/ink1228.xml"/><Relationship Id="rId417" Type="http://schemas.openxmlformats.org/officeDocument/2006/relationships/image" Target="../media/image901.png"/><Relationship Id="rId624" Type="http://schemas.openxmlformats.org/officeDocument/2006/relationships/customXml" Target="../ink/ink1442.xml"/><Relationship Id="rId831" Type="http://schemas.openxmlformats.org/officeDocument/2006/relationships/image" Target="../media/image1108.png"/><Relationship Id="rId263" Type="http://schemas.openxmlformats.org/officeDocument/2006/relationships/image" Target="../media/image824.png"/><Relationship Id="rId470" Type="http://schemas.openxmlformats.org/officeDocument/2006/relationships/customXml" Target="../ink/ink1365.xml"/><Relationship Id="rId929" Type="http://schemas.openxmlformats.org/officeDocument/2006/relationships/image" Target="../media/image1157.png"/><Relationship Id="rId58" Type="http://schemas.openxmlformats.org/officeDocument/2006/relationships/customXml" Target="../ink/ink1159.xml"/><Relationship Id="rId123" Type="http://schemas.openxmlformats.org/officeDocument/2006/relationships/image" Target="../media/image755.png"/><Relationship Id="rId330" Type="http://schemas.openxmlformats.org/officeDocument/2006/relationships/customXml" Target="../ink/ink1295.xml"/><Relationship Id="rId568" Type="http://schemas.openxmlformats.org/officeDocument/2006/relationships/customXml" Target="../ink/ink1414.xml"/><Relationship Id="rId775" Type="http://schemas.openxmlformats.org/officeDocument/2006/relationships/image" Target="../media/image1080.png"/><Relationship Id="rId982" Type="http://schemas.openxmlformats.org/officeDocument/2006/relationships/customXml" Target="../ink/ink1621.xml"/><Relationship Id="rId428" Type="http://schemas.openxmlformats.org/officeDocument/2006/relationships/customXml" Target="../ink/ink1344.xml"/><Relationship Id="rId635" Type="http://schemas.openxmlformats.org/officeDocument/2006/relationships/image" Target="../media/image1010.png"/><Relationship Id="rId842" Type="http://schemas.openxmlformats.org/officeDocument/2006/relationships/customXml" Target="../ink/ink1551.xml"/><Relationship Id="rId274" Type="http://schemas.openxmlformats.org/officeDocument/2006/relationships/customXml" Target="../ink/ink1267.xml"/><Relationship Id="rId481" Type="http://schemas.openxmlformats.org/officeDocument/2006/relationships/image" Target="../media/image933.png"/><Relationship Id="rId702" Type="http://schemas.openxmlformats.org/officeDocument/2006/relationships/customXml" Target="../ink/ink1481.xml"/><Relationship Id="rId69" Type="http://schemas.openxmlformats.org/officeDocument/2006/relationships/image" Target="../media/image728.png"/><Relationship Id="rId134" Type="http://schemas.openxmlformats.org/officeDocument/2006/relationships/customXml" Target="../ink/ink1197.xml"/><Relationship Id="rId579" Type="http://schemas.openxmlformats.org/officeDocument/2006/relationships/image" Target="../media/image982.png"/><Relationship Id="rId786" Type="http://schemas.openxmlformats.org/officeDocument/2006/relationships/customXml" Target="../ink/ink1523.xml"/><Relationship Id="rId993" Type="http://schemas.openxmlformats.org/officeDocument/2006/relationships/image" Target="../media/image1189.png"/><Relationship Id="rId341" Type="http://schemas.openxmlformats.org/officeDocument/2006/relationships/image" Target="../media/image863.png"/><Relationship Id="rId439" Type="http://schemas.openxmlformats.org/officeDocument/2006/relationships/image" Target="../media/image912.png"/><Relationship Id="rId646" Type="http://schemas.openxmlformats.org/officeDocument/2006/relationships/customXml" Target="../ink/ink1453.xml"/><Relationship Id="rId201" Type="http://schemas.openxmlformats.org/officeDocument/2006/relationships/image" Target="../media/image794.png"/><Relationship Id="rId285" Type="http://schemas.openxmlformats.org/officeDocument/2006/relationships/image" Target="../media/image835.png"/><Relationship Id="rId506" Type="http://schemas.openxmlformats.org/officeDocument/2006/relationships/customXml" Target="../ink/ink1383.xml"/><Relationship Id="rId853" Type="http://schemas.openxmlformats.org/officeDocument/2006/relationships/image" Target="../media/image1119.png"/><Relationship Id="rId492" Type="http://schemas.openxmlformats.org/officeDocument/2006/relationships/customXml" Target="../ink/ink1376.xml"/><Relationship Id="rId713" Type="http://schemas.openxmlformats.org/officeDocument/2006/relationships/image" Target="../media/image1049.png"/><Relationship Id="rId797" Type="http://schemas.openxmlformats.org/officeDocument/2006/relationships/image" Target="../media/image1091.png"/><Relationship Id="rId920" Type="http://schemas.openxmlformats.org/officeDocument/2006/relationships/customXml" Target="../ink/ink1590.xml"/><Relationship Id="rId145" Type="http://schemas.openxmlformats.org/officeDocument/2006/relationships/image" Target="../media/image766.png"/><Relationship Id="rId352" Type="http://schemas.openxmlformats.org/officeDocument/2006/relationships/customXml" Target="../ink/ink1306.xml"/><Relationship Id="rId212" Type="http://schemas.openxmlformats.org/officeDocument/2006/relationships/customXml" Target="../ink/ink1236.xml"/><Relationship Id="rId657" Type="http://schemas.openxmlformats.org/officeDocument/2006/relationships/image" Target="../media/image1021.png"/><Relationship Id="rId864" Type="http://schemas.openxmlformats.org/officeDocument/2006/relationships/customXml" Target="../ink/ink1562.xml"/><Relationship Id="rId296" Type="http://schemas.openxmlformats.org/officeDocument/2006/relationships/customXml" Target="../ink/ink1278.xml"/><Relationship Id="rId517" Type="http://schemas.openxmlformats.org/officeDocument/2006/relationships/image" Target="../media/image951.png"/><Relationship Id="rId724" Type="http://schemas.openxmlformats.org/officeDocument/2006/relationships/customXml" Target="../ink/ink1492.xml"/><Relationship Id="rId931" Type="http://schemas.openxmlformats.org/officeDocument/2006/relationships/image" Target="../media/image1158.png"/><Relationship Id="rId60" Type="http://schemas.openxmlformats.org/officeDocument/2006/relationships/customXml" Target="../ink/ink1160.xml"/><Relationship Id="rId156" Type="http://schemas.openxmlformats.org/officeDocument/2006/relationships/customXml" Target="../ink/ink1208.xml"/><Relationship Id="rId363" Type="http://schemas.openxmlformats.org/officeDocument/2006/relationships/image" Target="../media/image874.png"/><Relationship Id="rId570" Type="http://schemas.openxmlformats.org/officeDocument/2006/relationships/customXml" Target="../ink/ink1415.xml"/><Relationship Id="rId1007" Type="http://schemas.openxmlformats.org/officeDocument/2006/relationships/image" Target="../media/image1196.png"/><Relationship Id="rId223" Type="http://schemas.openxmlformats.org/officeDocument/2006/relationships/image" Target="../media/image804.png"/><Relationship Id="rId430" Type="http://schemas.openxmlformats.org/officeDocument/2006/relationships/customXml" Target="../ink/ink1345.xml"/><Relationship Id="rId668" Type="http://schemas.openxmlformats.org/officeDocument/2006/relationships/customXml" Target="../ink/ink1464.xml"/><Relationship Id="rId875" Type="http://schemas.openxmlformats.org/officeDocument/2006/relationships/image" Target="../media/image1130.png"/><Relationship Id="rId18" Type="http://schemas.openxmlformats.org/officeDocument/2006/relationships/customXml" Target="../ink/ink1139.xml"/><Relationship Id="rId528" Type="http://schemas.openxmlformats.org/officeDocument/2006/relationships/customXml" Target="../ink/ink1394.xml"/><Relationship Id="rId735" Type="http://schemas.openxmlformats.org/officeDocument/2006/relationships/image" Target="../media/image1060.png"/><Relationship Id="rId942" Type="http://schemas.openxmlformats.org/officeDocument/2006/relationships/customXml" Target="../ink/ink1601.xml"/><Relationship Id="rId167" Type="http://schemas.openxmlformats.org/officeDocument/2006/relationships/image" Target="../media/image777.png"/><Relationship Id="rId374" Type="http://schemas.openxmlformats.org/officeDocument/2006/relationships/customXml" Target="../ink/ink1317.xml"/><Relationship Id="rId581" Type="http://schemas.openxmlformats.org/officeDocument/2006/relationships/image" Target="../media/image983.png"/><Relationship Id="rId71" Type="http://schemas.openxmlformats.org/officeDocument/2006/relationships/image" Target="../media/image729.png"/><Relationship Id="rId234" Type="http://schemas.openxmlformats.org/officeDocument/2006/relationships/customXml" Target="../ink/ink1247.xml"/><Relationship Id="rId679" Type="http://schemas.openxmlformats.org/officeDocument/2006/relationships/image" Target="../media/image1032.png"/><Relationship Id="rId802" Type="http://schemas.openxmlformats.org/officeDocument/2006/relationships/customXml" Target="../ink/ink1531.xml"/><Relationship Id="rId886" Type="http://schemas.openxmlformats.org/officeDocument/2006/relationships/customXml" Target="../ink/ink1573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08.png"/><Relationship Id="rId441" Type="http://schemas.openxmlformats.org/officeDocument/2006/relationships/image" Target="../media/image913.png"/><Relationship Id="rId539" Type="http://schemas.openxmlformats.org/officeDocument/2006/relationships/image" Target="../media/image962.png"/><Relationship Id="rId746" Type="http://schemas.openxmlformats.org/officeDocument/2006/relationships/customXml" Target="../ink/ink1503.xml"/><Relationship Id="rId178" Type="http://schemas.openxmlformats.org/officeDocument/2006/relationships/customXml" Target="../ink/ink1219.xml"/><Relationship Id="rId301" Type="http://schemas.openxmlformats.org/officeDocument/2006/relationships/image" Target="../media/image843.png"/><Relationship Id="rId953" Type="http://schemas.openxmlformats.org/officeDocument/2006/relationships/image" Target="../media/image1169.png"/><Relationship Id="rId82" Type="http://schemas.openxmlformats.org/officeDocument/2006/relationships/customXml" Target="../ink/ink1171.xml"/><Relationship Id="rId385" Type="http://schemas.openxmlformats.org/officeDocument/2006/relationships/image" Target="../media/image885.png"/><Relationship Id="rId592" Type="http://schemas.openxmlformats.org/officeDocument/2006/relationships/customXml" Target="../ink/ink1426.xml"/><Relationship Id="rId606" Type="http://schemas.openxmlformats.org/officeDocument/2006/relationships/customXml" Target="../ink/ink1433.xml"/><Relationship Id="rId813" Type="http://schemas.openxmlformats.org/officeDocument/2006/relationships/image" Target="../media/image1099.png"/><Relationship Id="rId245" Type="http://schemas.openxmlformats.org/officeDocument/2006/relationships/image" Target="../media/image815.png"/><Relationship Id="rId452" Type="http://schemas.openxmlformats.org/officeDocument/2006/relationships/customXml" Target="../ink/ink1356.xml"/><Relationship Id="rId897" Type="http://schemas.openxmlformats.org/officeDocument/2006/relationships/image" Target="../media/image1141.png"/><Relationship Id="rId105" Type="http://schemas.openxmlformats.org/officeDocument/2006/relationships/image" Target="../media/image746.png"/><Relationship Id="rId312" Type="http://schemas.openxmlformats.org/officeDocument/2006/relationships/customXml" Target="../ink/ink1286.xml"/><Relationship Id="rId757" Type="http://schemas.openxmlformats.org/officeDocument/2006/relationships/image" Target="../media/image1071.png"/><Relationship Id="rId964" Type="http://schemas.openxmlformats.org/officeDocument/2006/relationships/customXml" Target="../ink/ink1612.xml"/><Relationship Id="rId93" Type="http://schemas.openxmlformats.org/officeDocument/2006/relationships/image" Target="../media/image740.png"/><Relationship Id="rId189" Type="http://schemas.openxmlformats.org/officeDocument/2006/relationships/image" Target="../media/image788.png"/><Relationship Id="rId396" Type="http://schemas.openxmlformats.org/officeDocument/2006/relationships/customXml" Target="../ink/ink1328.xml"/><Relationship Id="rId617" Type="http://schemas.openxmlformats.org/officeDocument/2006/relationships/image" Target="../media/image1001.png"/><Relationship Id="rId824" Type="http://schemas.openxmlformats.org/officeDocument/2006/relationships/customXml" Target="../ink/ink1542.xml"/><Relationship Id="rId256" Type="http://schemas.openxmlformats.org/officeDocument/2006/relationships/customXml" Target="../ink/ink1258.xml"/><Relationship Id="rId463" Type="http://schemas.openxmlformats.org/officeDocument/2006/relationships/image" Target="../media/image924.png"/><Relationship Id="rId670" Type="http://schemas.openxmlformats.org/officeDocument/2006/relationships/customXml" Target="../ink/ink1465.xml"/><Relationship Id="rId116" Type="http://schemas.openxmlformats.org/officeDocument/2006/relationships/customXml" Target="../ink/ink1188.xml"/><Relationship Id="rId323" Type="http://schemas.openxmlformats.org/officeDocument/2006/relationships/image" Target="../media/image854.png"/><Relationship Id="rId530" Type="http://schemas.openxmlformats.org/officeDocument/2006/relationships/customXml" Target="../ink/ink1395.xml"/><Relationship Id="rId768" Type="http://schemas.openxmlformats.org/officeDocument/2006/relationships/customXml" Target="../ink/ink1514.xml"/><Relationship Id="rId975" Type="http://schemas.openxmlformats.org/officeDocument/2006/relationships/image" Target="../media/image1180.png"/><Relationship Id="rId20" Type="http://schemas.openxmlformats.org/officeDocument/2006/relationships/customXml" Target="../ink/ink1140.xml"/><Relationship Id="rId628" Type="http://schemas.openxmlformats.org/officeDocument/2006/relationships/customXml" Target="../ink/ink1444.xml"/><Relationship Id="rId835" Type="http://schemas.openxmlformats.org/officeDocument/2006/relationships/image" Target="../media/image1110.png"/><Relationship Id="rId267" Type="http://schemas.openxmlformats.org/officeDocument/2006/relationships/image" Target="../media/image826.png"/><Relationship Id="rId474" Type="http://schemas.openxmlformats.org/officeDocument/2006/relationships/customXml" Target="../ink/ink1367.xml"/><Relationship Id="rId127" Type="http://schemas.openxmlformats.org/officeDocument/2006/relationships/image" Target="../media/image757.png"/><Relationship Id="rId681" Type="http://schemas.openxmlformats.org/officeDocument/2006/relationships/image" Target="../media/image1033.png"/><Relationship Id="rId779" Type="http://schemas.openxmlformats.org/officeDocument/2006/relationships/image" Target="../media/image1082.png"/><Relationship Id="rId902" Type="http://schemas.openxmlformats.org/officeDocument/2006/relationships/customXml" Target="../ink/ink1581.xml"/><Relationship Id="rId986" Type="http://schemas.openxmlformats.org/officeDocument/2006/relationships/customXml" Target="../ink/ink1623.xml"/><Relationship Id="rId31" Type="http://schemas.openxmlformats.org/officeDocument/2006/relationships/image" Target="../media/image709.png"/><Relationship Id="rId334" Type="http://schemas.openxmlformats.org/officeDocument/2006/relationships/customXml" Target="../ink/ink1297.xml"/><Relationship Id="rId541" Type="http://schemas.openxmlformats.org/officeDocument/2006/relationships/image" Target="../media/image963.png"/><Relationship Id="rId639" Type="http://schemas.openxmlformats.org/officeDocument/2006/relationships/image" Target="../media/image1012.png"/><Relationship Id="rId180" Type="http://schemas.openxmlformats.org/officeDocument/2006/relationships/customXml" Target="../ink/ink1220.xml"/><Relationship Id="rId278" Type="http://schemas.openxmlformats.org/officeDocument/2006/relationships/customXml" Target="../ink/ink1269.xml"/><Relationship Id="rId401" Type="http://schemas.openxmlformats.org/officeDocument/2006/relationships/image" Target="../media/image893.png"/><Relationship Id="rId846" Type="http://schemas.openxmlformats.org/officeDocument/2006/relationships/customXml" Target="../ink/ink1553.xml"/><Relationship Id="rId485" Type="http://schemas.openxmlformats.org/officeDocument/2006/relationships/image" Target="../media/image935.png"/><Relationship Id="rId692" Type="http://schemas.openxmlformats.org/officeDocument/2006/relationships/customXml" Target="../ink/ink1476.xml"/><Relationship Id="rId706" Type="http://schemas.openxmlformats.org/officeDocument/2006/relationships/customXml" Target="../ink/ink1483.xml"/><Relationship Id="rId913" Type="http://schemas.openxmlformats.org/officeDocument/2006/relationships/image" Target="../media/image1149.png"/><Relationship Id="rId42" Type="http://schemas.openxmlformats.org/officeDocument/2006/relationships/customXml" Target="../ink/ink1151.xml"/><Relationship Id="rId138" Type="http://schemas.openxmlformats.org/officeDocument/2006/relationships/customXml" Target="../ink/ink1199.xml"/><Relationship Id="rId345" Type="http://schemas.openxmlformats.org/officeDocument/2006/relationships/image" Target="../media/image865.png"/><Relationship Id="rId552" Type="http://schemas.openxmlformats.org/officeDocument/2006/relationships/customXml" Target="../ink/ink1406.xml"/><Relationship Id="rId997" Type="http://schemas.openxmlformats.org/officeDocument/2006/relationships/image" Target="../media/image1191.png"/><Relationship Id="rId191" Type="http://schemas.openxmlformats.org/officeDocument/2006/relationships/image" Target="../media/image789.png"/><Relationship Id="rId205" Type="http://schemas.openxmlformats.org/officeDocument/2006/relationships/image" Target="../media/image796.png"/><Relationship Id="rId412" Type="http://schemas.openxmlformats.org/officeDocument/2006/relationships/customXml" Target="../ink/ink1336.xml"/><Relationship Id="rId857" Type="http://schemas.openxmlformats.org/officeDocument/2006/relationships/image" Target="../media/image1121.png"/><Relationship Id="rId289" Type="http://schemas.openxmlformats.org/officeDocument/2006/relationships/image" Target="../media/image837.png"/><Relationship Id="rId496" Type="http://schemas.openxmlformats.org/officeDocument/2006/relationships/customXml" Target="../ink/ink1378.xml"/><Relationship Id="rId717" Type="http://schemas.openxmlformats.org/officeDocument/2006/relationships/image" Target="../media/image1051.png"/><Relationship Id="rId924" Type="http://schemas.openxmlformats.org/officeDocument/2006/relationships/customXml" Target="../ink/ink1592.xml"/><Relationship Id="rId53" Type="http://schemas.openxmlformats.org/officeDocument/2006/relationships/image" Target="../media/image720.png"/><Relationship Id="rId149" Type="http://schemas.openxmlformats.org/officeDocument/2006/relationships/image" Target="../media/image768.png"/><Relationship Id="rId356" Type="http://schemas.openxmlformats.org/officeDocument/2006/relationships/customXml" Target="../ink/ink1308.xml"/><Relationship Id="rId563" Type="http://schemas.openxmlformats.org/officeDocument/2006/relationships/image" Target="../media/image974.png"/><Relationship Id="rId770" Type="http://schemas.openxmlformats.org/officeDocument/2006/relationships/customXml" Target="../ink/ink1515.xml"/><Relationship Id="rId216" Type="http://schemas.openxmlformats.org/officeDocument/2006/relationships/customXml" Target="../ink/ink1238.xml"/><Relationship Id="rId423" Type="http://schemas.openxmlformats.org/officeDocument/2006/relationships/image" Target="../media/image904.png"/><Relationship Id="rId868" Type="http://schemas.openxmlformats.org/officeDocument/2006/relationships/customXml" Target="../ink/ink1564.xml"/><Relationship Id="rId630" Type="http://schemas.openxmlformats.org/officeDocument/2006/relationships/customXml" Target="../ink/ink1445.xml"/><Relationship Id="rId728" Type="http://schemas.openxmlformats.org/officeDocument/2006/relationships/customXml" Target="../ink/ink1494.xml"/><Relationship Id="rId935" Type="http://schemas.openxmlformats.org/officeDocument/2006/relationships/image" Target="../media/image1160.png"/><Relationship Id="rId64" Type="http://schemas.openxmlformats.org/officeDocument/2006/relationships/customXml" Target="../ink/ink1162.xml"/><Relationship Id="rId367" Type="http://schemas.openxmlformats.org/officeDocument/2006/relationships/image" Target="../media/image876.png"/><Relationship Id="rId574" Type="http://schemas.openxmlformats.org/officeDocument/2006/relationships/customXml" Target="../ink/ink1417.xml"/><Relationship Id="rId227" Type="http://schemas.openxmlformats.org/officeDocument/2006/relationships/image" Target="../media/image806.png"/><Relationship Id="rId781" Type="http://schemas.openxmlformats.org/officeDocument/2006/relationships/image" Target="../media/image1083.png"/><Relationship Id="rId879" Type="http://schemas.openxmlformats.org/officeDocument/2006/relationships/image" Target="../media/image1132.png"/><Relationship Id="rId434" Type="http://schemas.openxmlformats.org/officeDocument/2006/relationships/customXml" Target="../ink/ink1347.xml"/><Relationship Id="rId641" Type="http://schemas.openxmlformats.org/officeDocument/2006/relationships/image" Target="../media/image1013.png"/><Relationship Id="rId739" Type="http://schemas.openxmlformats.org/officeDocument/2006/relationships/image" Target="../media/image1062.png"/><Relationship Id="rId280" Type="http://schemas.openxmlformats.org/officeDocument/2006/relationships/customXml" Target="../ink/ink1270.xml"/><Relationship Id="rId501" Type="http://schemas.openxmlformats.org/officeDocument/2006/relationships/image" Target="../media/image943.png"/><Relationship Id="rId946" Type="http://schemas.openxmlformats.org/officeDocument/2006/relationships/customXml" Target="../ink/ink1603.xml"/><Relationship Id="rId75" Type="http://schemas.openxmlformats.org/officeDocument/2006/relationships/image" Target="../media/image731.png"/><Relationship Id="rId140" Type="http://schemas.openxmlformats.org/officeDocument/2006/relationships/customXml" Target="../ink/ink1200.xml"/><Relationship Id="rId378" Type="http://schemas.openxmlformats.org/officeDocument/2006/relationships/customXml" Target="../ink/ink1319.xml"/><Relationship Id="rId585" Type="http://schemas.openxmlformats.org/officeDocument/2006/relationships/image" Target="../media/image985.png"/><Relationship Id="rId792" Type="http://schemas.openxmlformats.org/officeDocument/2006/relationships/customXml" Target="../ink/ink1526.xml"/><Relationship Id="rId806" Type="http://schemas.openxmlformats.org/officeDocument/2006/relationships/customXml" Target="../ink/ink1533.xml"/><Relationship Id="rId6" Type="http://schemas.openxmlformats.org/officeDocument/2006/relationships/customXml" Target="../ink/ink1133.xml"/><Relationship Id="rId238" Type="http://schemas.openxmlformats.org/officeDocument/2006/relationships/customXml" Target="../ink/ink1249.xml"/><Relationship Id="rId445" Type="http://schemas.openxmlformats.org/officeDocument/2006/relationships/image" Target="../media/image915.png"/><Relationship Id="rId652" Type="http://schemas.openxmlformats.org/officeDocument/2006/relationships/customXml" Target="../ink/ink1456.xml"/><Relationship Id="rId291" Type="http://schemas.openxmlformats.org/officeDocument/2006/relationships/image" Target="../media/image838.png"/><Relationship Id="rId305" Type="http://schemas.openxmlformats.org/officeDocument/2006/relationships/image" Target="../media/image845.png"/><Relationship Id="rId512" Type="http://schemas.openxmlformats.org/officeDocument/2006/relationships/customXml" Target="../ink/ink1386.xml"/><Relationship Id="rId957" Type="http://schemas.openxmlformats.org/officeDocument/2006/relationships/image" Target="../media/image1171.png"/><Relationship Id="rId86" Type="http://schemas.openxmlformats.org/officeDocument/2006/relationships/customXml" Target="../ink/ink1173.xml"/><Relationship Id="rId151" Type="http://schemas.openxmlformats.org/officeDocument/2006/relationships/image" Target="../media/image769.png"/><Relationship Id="rId389" Type="http://schemas.openxmlformats.org/officeDocument/2006/relationships/image" Target="../media/image887.png"/><Relationship Id="rId596" Type="http://schemas.openxmlformats.org/officeDocument/2006/relationships/customXml" Target="../ink/ink1428.xml"/><Relationship Id="rId817" Type="http://schemas.openxmlformats.org/officeDocument/2006/relationships/image" Target="../media/image1101.png"/><Relationship Id="rId1002" Type="http://schemas.openxmlformats.org/officeDocument/2006/relationships/customXml" Target="../ink/ink1631.xml"/><Relationship Id="rId249" Type="http://schemas.openxmlformats.org/officeDocument/2006/relationships/image" Target="../media/image817.png"/><Relationship Id="rId456" Type="http://schemas.openxmlformats.org/officeDocument/2006/relationships/customXml" Target="../ink/ink1358.xml"/><Relationship Id="rId663" Type="http://schemas.openxmlformats.org/officeDocument/2006/relationships/image" Target="../media/image1024.png"/><Relationship Id="rId870" Type="http://schemas.openxmlformats.org/officeDocument/2006/relationships/customXml" Target="../ink/ink1565.xml"/><Relationship Id="rId13" Type="http://schemas.openxmlformats.org/officeDocument/2006/relationships/image" Target="../media/image700.png"/><Relationship Id="rId109" Type="http://schemas.openxmlformats.org/officeDocument/2006/relationships/image" Target="../media/image748.png"/><Relationship Id="rId316" Type="http://schemas.openxmlformats.org/officeDocument/2006/relationships/customXml" Target="../ink/ink1288.xml"/><Relationship Id="rId523" Type="http://schemas.openxmlformats.org/officeDocument/2006/relationships/image" Target="../media/image954.png"/><Relationship Id="rId968" Type="http://schemas.openxmlformats.org/officeDocument/2006/relationships/customXml" Target="../ink/ink1614.xml"/><Relationship Id="rId97" Type="http://schemas.openxmlformats.org/officeDocument/2006/relationships/image" Target="../media/image742.png"/><Relationship Id="rId730" Type="http://schemas.openxmlformats.org/officeDocument/2006/relationships/customXml" Target="../ink/ink1495.xml"/><Relationship Id="rId828" Type="http://schemas.openxmlformats.org/officeDocument/2006/relationships/customXml" Target="../ink/ink1544.xml"/><Relationship Id="rId162" Type="http://schemas.openxmlformats.org/officeDocument/2006/relationships/customXml" Target="../ink/ink1211.xml"/><Relationship Id="rId467" Type="http://schemas.openxmlformats.org/officeDocument/2006/relationships/image" Target="../media/image926.png"/><Relationship Id="rId674" Type="http://schemas.openxmlformats.org/officeDocument/2006/relationships/customXml" Target="../ink/ink1467.xml"/><Relationship Id="rId881" Type="http://schemas.openxmlformats.org/officeDocument/2006/relationships/image" Target="../media/image1133.png"/><Relationship Id="rId979" Type="http://schemas.openxmlformats.org/officeDocument/2006/relationships/image" Target="../media/image1182.png"/><Relationship Id="rId24" Type="http://schemas.openxmlformats.org/officeDocument/2006/relationships/customXml" Target="../ink/ink1142.xml"/><Relationship Id="rId327" Type="http://schemas.openxmlformats.org/officeDocument/2006/relationships/image" Target="../media/image856.png"/><Relationship Id="rId534" Type="http://schemas.openxmlformats.org/officeDocument/2006/relationships/customXml" Target="../ink/ink1397.xml"/><Relationship Id="rId741" Type="http://schemas.openxmlformats.org/officeDocument/2006/relationships/image" Target="../media/image1063.png"/><Relationship Id="rId839" Type="http://schemas.openxmlformats.org/officeDocument/2006/relationships/image" Target="../media/image1112.png"/><Relationship Id="rId173" Type="http://schemas.openxmlformats.org/officeDocument/2006/relationships/image" Target="../media/image780.png"/><Relationship Id="rId380" Type="http://schemas.openxmlformats.org/officeDocument/2006/relationships/customXml" Target="../ink/ink1320.xml"/><Relationship Id="rId601" Type="http://schemas.openxmlformats.org/officeDocument/2006/relationships/image" Target="../media/image993.png"/><Relationship Id="rId240" Type="http://schemas.openxmlformats.org/officeDocument/2006/relationships/customXml" Target="../ink/ink1250.xml"/><Relationship Id="rId478" Type="http://schemas.openxmlformats.org/officeDocument/2006/relationships/customXml" Target="../ink/ink1369.xml"/><Relationship Id="rId685" Type="http://schemas.openxmlformats.org/officeDocument/2006/relationships/image" Target="../media/image1035.png"/><Relationship Id="rId892" Type="http://schemas.openxmlformats.org/officeDocument/2006/relationships/customXml" Target="../ink/ink1576.xml"/><Relationship Id="rId906" Type="http://schemas.openxmlformats.org/officeDocument/2006/relationships/customXml" Target="../ink/ink1583.xml"/><Relationship Id="rId35" Type="http://schemas.openxmlformats.org/officeDocument/2006/relationships/image" Target="../media/image711.png"/><Relationship Id="rId100" Type="http://schemas.openxmlformats.org/officeDocument/2006/relationships/customXml" Target="../ink/ink1180.xml"/><Relationship Id="rId338" Type="http://schemas.openxmlformats.org/officeDocument/2006/relationships/customXml" Target="../ink/ink1299.xml"/><Relationship Id="rId545" Type="http://schemas.openxmlformats.org/officeDocument/2006/relationships/image" Target="../media/image965.png"/><Relationship Id="rId752" Type="http://schemas.openxmlformats.org/officeDocument/2006/relationships/customXml" Target="../ink/ink1506.xml"/><Relationship Id="rId184" Type="http://schemas.openxmlformats.org/officeDocument/2006/relationships/customXml" Target="../ink/ink1222.xml"/><Relationship Id="rId391" Type="http://schemas.openxmlformats.org/officeDocument/2006/relationships/image" Target="../media/image888.png"/><Relationship Id="rId405" Type="http://schemas.openxmlformats.org/officeDocument/2006/relationships/image" Target="../media/image895.png"/><Relationship Id="rId612" Type="http://schemas.openxmlformats.org/officeDocument/2006/relationships/customXml" Target="../ink/ink1436.xml"/><Relationship Id="rId251" Type="http://schemas.openxmlformats.org/officeDocument/2006/relationships/image" Target="../media/image818.png"/><Relationship Id="rId489" Type="http://schemas.openxmlformats.org/officeDocument/2006/relationships/image" Target="../media/image937.png"/><Relationship Id="rId696" Type="http://schemas.openxmlformats.org/officeDocument/2006/relationships/customXml" Target="../ink/ink1478.xml"/><Relationship Id="rId917" Type="http://schemas.openxmlformats.org/officeDocument/2006/relationships/image" Target="../media/image1151.png"/><Relationship Id="rId46" Type="http://schemas.openxmlformats.org/officeDocument/2006/relationships/customXml" Target="../ink/ink1153.xml"/><Relationship Id="rId349" Type="http://schemas.openxmlformats.org/officeDocument/2006/relationships/image" Target="../media/image867.png"/><Relationship Id="rId556" Type="http://schemas.openxmlformats.org/officeDocument/2006/relationships/customXml" Target="../ink/ink1408.xml"/><Relationship Id="rId763" Type="http://schemas.openxmlformats.org/officeDocument/2006/relationships/image" Target="../media/image1074.png"/><Relationship Id="rId111" Type="http://schemas.openxmlformats.org/officeDocument/2006/relationships/image" Target="../media/image749.png"/><Relationship Id="rId195" Type="http://schemas.openxmlformats.org/officeDocument/2006/relationships/image" Target="../media/image791.png"/><Relationship Id="rId209" Type="http://schemas.openxmlformats.org/officeDocument/2006/relationships/image" Target="../media/image798.png"/><Relationship Id="rId416" Type="http://schemas.openxmlformats.org/officeDocument/2006/relationships/customXml" Target="../ink/ink1338.xml"/><Relationship Id="rId970" Type="http://schemas.openxmlformats.org/officeDocument/2006/relationships/customXml" Target="../ink/ink1615.xml"/><Relationship Id="rId623" Type="http://schemas.openxmlformats.org/officeDocument/2006/relationships/image" Target="../media/image1004.png"/><Relationship Id="rId830" Type="http://schemas.openxmlformats.org/officeDocument/2006/relationships/customXml" Target="../ink/ink1545.xml"/><Relationship Id="rId928" Type="http://schemas.openxmlformats.org/officeDocument/2006/relationships/customXml" Target="../ink/ink1594.xml"/><Relationship Id="rId57" Type="http://schemas.openxmlformats.org/officeDocument/2006/relationships/image" Target="../media/image722.png"/><Relationship Id="rId262" Type="http://schemas.openxmlformats.org/officeDocument/2006/relationships/customXml" Target="../ink/ink1261.xml"/><Relationship Id="rId567" Type="http://schemas.openxmlformats.org/officeDocument/2006/relationships/image" Target="../media/image976.png"/><Relationship Id="rId122" Type="http://schemas.openxmlformats.org/officeDocument/2006/relationships/customXml" Target="../ink/ink1191.xml"/><Relationship Id="rId774" Type="http://schemas.openxmlformats.org/officeDocument/2006/relationships/customXml" Target="../ink/ink1517.xml"/><Relationship Id="rId981" Type="http://schemas.openxmlformats.org/officeDocument/2006/relationships/image" Target="../media/image1183.png"/><Relationship Id="rId427" Type="http://schemas.openxmlformats.org/officeDocument/2006/relationships/image" Target="../media/image906.png"/><Relationship Id="rId634" Type="http://schemas.openxmlformats.org/officeDocument/2006/relationships/customXml" Target="../ink/ink1447.xml"/><Relationship Id="rId841" Type="http://schemas.openxmlformats.org/officeDocument/2006/relationships/image" Target="../media/image1113.png"/><Relationship Id="rId273" Type="http://schemas.openxmlformats.org/officeDocument/2006/relationships/image" Target="../media/image829.png"/><Relationship Id="rId480" Type="http://schemas.openxmlformats.org/officeDocument/2006/relationships/customXml" Target="../ink/ink1370.xml"/><Relationship Id="rId701" Type="http://schemas.openxmlformats.org/officeDocument/2006/relationships/image" Target="../media/image1043.png"/><Relationship Id="rId939" Type="http://schemas.openxmlformats.org/officeDocument/2006/relationships/image" Target="../media/image1162.png"/><Relationship Id="rId68" Type="http://schemas.openxmlformats.org/officeDocument/2006/relationships/customXml" Target="../ink/ink1164.xml"/><Relationship Id="rId133" Type="http://schemas.openxmlformats.org/officeDocument/2006/relationships/image" Target="../media/image760.png"/><Relationship Id="rId340" Type="http://schemas.openxmlformats.org/officeDocument/2006/relationships/customXml" Target="../ink/ink1300.xml"/><Relationship Id="rId578" Type="http://schemas.openxmlformats.org/officeDocument/2006/relationships/customXml" Target="../ink/ink1419.xml"/><Relationship Id="rId785" Type="http://schemas.openxmlformats.org/officeDocument/2006/relationships/image" Target="../media/image1085.png"/><Relationship Id="rId992" Type="http://schemas.openxmlformats.org/officeDocument/2006/relationships/customXml" Target="../ink/ink1626.xml"/><Relationship Id="rId200" Type="http://schemas.openxmlformats.org/officeDocument/2006/relationships/customXml" Target="../ink/ink1230.xml"/><Relationship Id="rId438" Type="http://schemas.openxmlformats.org/officeDocument/2006/relationships/customXml" Target="../ink/ink1349.xml"/><Relationship Id="rId645" Type="http://schemas.openxmlformats.org/officeDocument/2006/relationships/image" Target="../media/image1015.png"/><Relationship Id="rId852" Type="http://schemas.openxmlformats.org/officeDocument/2006/relationships/customXml" Target="../ink/ink1556.xml"/><Relationship Id="rId284" Type="http://schemas.openxmlformats.org/officeDocument/2006/relationships/customXml" Target="../ink/ink1272.xml"/><Relationship Id="rId491" Type="http://schemas.openxmlformats.org/officeDocument/2006/relationships/image" Target="../media/image938.png"/><Relationship Id="rId505" Type="http://schemas.openxmlformats.org/officeDocument/2006/relationships/image" Target="../media/image945.png"/><Relationship Id="rId712" Type="http://schemas.openxmlformats.org/officeDocument/2006/relationships/customXml" Target="../ink/ink1486.xml"/><Relationship Id="rId79" Type="http://schemas.openxmlformats.org/officeDocument/2006/relationships/image" Target="../media/image733.png"/><Relationship Id="rId144" Type="http://schemas.openxmlformats.org/officeDocument/2006/relationships/customXml" Target="../ink/ink1202.xml"/><Relationship Id="rId589" Type="http://schemas.openxmlformats.org/officeDocument/2006/relationships/image" Target="../media/image987.png"/><Relationship Id="rId796" Type="http://schemas.openxmlformats.org/officeDocument/2006/relationships/customXml" Target="../ink/ink1528.xml"/><Relationship Id="rId351" Type="http://schemas.openxmlformats.org/officeDocument/2006/relationships/image" Target="../media/image868.png"/><Relationship Id="rId449" Type="http://schemas.openxmlformats.org/officeDocument/2006/relationships/image" Target="../media/image917.png"/><Relationship Id="rId656" Type="http://schemas.openxmlformats.org/officeDocument/2006/relationships/customXml" Target="../ink/ink1458.xml"/><Relationship Id="rId863" Type="http://schemas.openxmlformats.org/officeDocument/2006/relationships/image" Target="../media/image1124.png"/><Relationship Id="rId211" Type="http://schemas.openxmlformats.org/officeDocument/2006/relationships/image" Target="../media/image799.png"/><Relationship Id="rId295" Type="http://schemas.openxmlformats.org/officeDocument/2006/relationships/image" Target="../media/image840.png"/><Relationship Id="rId309" Type="http://schemas.openxmlformats.org/officeDocument/2006/relationships/image" Target="../media/image847.png"/><Relationship Id="rId516" Type="http://schemas.openxmlformats.org/officeDocument/2006/relationships/customXml" Target="../ink/ink1388.xml"/><Relationship Id="rId723" Type="http://schemas.openxmlformats.org/officeDocument/2006/relationships/image" Target="../media/image1054.png"/><Relationship Id="rId930" Type="http://schemas.openxmlformats.org/officeDocument/2006/relationships/customXml" Target="../ink/ink1595.xml"/><Relationship Id="rId1006" Type="http://schemas.openxmlformats.org/officeDocument/2006/relationships/customXml" Target="../ink/ink1633.xml"/><Relationship Id="rId155" Type="http://schemas.openxmlformats.org/officeDocument/2006/relationships/image" Target="../media/image771.png"/><Relationship Id="rId362" Type="http://schemas.openxmlformats.org/officeDocument/2006/relationships/customXml" Target="../ink/ink1311.xml"/><Relationship Id="rId222" Type="http://schemas.openxmlformats.org/officeDocument/2006/relationships/customXml" Target="../ink/ink1241.xml"/><Relationship Id="rId667" Type="http://schemas.openxmlformats.org/officeDocument/2006/relationships/image" Target="../media/image1026.png"/><Relationship Id="rId874" Type="http://schemas.openxmlformats.org/officeDocument/2006/relationships/customXml" Target="../ink/ink1567.xml"/><Relationship Id="rId17" Type="http://schemas.openxmlformats.org/officeDocument/2006/relationships/image" Target="../media/image702.png"/><Relationship Id="rId527" Type="http://schemas.openxmlformats.org/officeDocument/2006/relationships/image" Target="../media/image956.png"/><Relationship Id="rId734" Type="http://schemas.openxmlformats.org/officeDocument/2006/relationships/customXml" Target="../ink/ink1497.xml"/><Relationship Id="rId941" Type="http://schemas.openxmlformats.org/officeDocument/2006/relationships/image" Target="../media/image1163.png"/><Relationship Id="rId70" Type="http://schemas.openxmlformats.org/officeDocument/2006/relationships/customXml" Target="../ink/ink1165.xml"/><Relationship Id="rId166" Type="http://schemas.openxmlformats.org/officeDocument/2006/relationships/customXml" Target="../ink/ink1213.xml"/><Relationship Id="rId373" Type="http://schemas.openxmlformats.org/officeDocument/2006/relationships/image" Target="../media/image879.png"/><Relationship Id="rId580" Type="http://schemas.openxmlformats.org/officeDocument/2006/relationships/customXml" Target="../ink/ink1420.xml"/><Relationship Id="rId801" Type="http://schemas.openxmlformats.org/officeDocument/2006/relationships/image" Target="../media/image109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09.png"/><Relationship Id="rId440" Type="http://schemas.openxmlformats.org/officeDocument/2006/relationships/customXml" Target="../ink/ink1350.xml"/><Relationship Id="rId678" Type="http://schemas.openxmlformats.org/officeDocument/2006/relationships/customXml" Target="../ink/ink1469.xml"/><Relationship Id="rId885" Type="http://schemas.openxmlformats.org/officeDocument/2006/relationships/image" Target="../media/image1135.png"/><Relationship Id="rId28" Type="http://schemas.openxmlformats.org/officeDocument/2006/relationships/customXml" Target="../ink/ink1144.xml"/><Relationship Id="rId300" Type="http://schemas.openxmlformats.org/officeDocument/2006/relationships/customXml" Target="../ink/ink1280.xml"/><Relationship Id="rId538" Type="http://schemas.openxmlformats.org/officeDocument/2006/relationships/customXml" Target="../ink/ink1399.xml"/><Relationship Id="rId745" Type="http://schemas.openxmlformats.org/officeDocument/2006/relationships/image" Target="../media/image1065.png"/><Relationship Id="rId952" Type="http://schemas.openxmlformats.org/officeDocument/2006/relationships/customXml" Target="../ink/ink1606.xml"/><Relationship Id="rId81" Type="http://schemas.openxmlformats.org/officeDocument/2006/relationships/image" Target="../media/image734.png"/><Relationship Id="rId177" Type="http://schemas.openxmlformats.org/officeDocument/2006/relationships/image" Target="../media/image782.png"/><Relationship Id="rId384" Type="http://schemas.openxmlformats.org/officeDocument/2006/relationships/customXml" Target="../ink/ink1322.xml"/><Relationship Id="rId591" Type="http://schemas.openxmlformats.org/officeDocument/2006/relationships/image" Target="../media/image988.png"/><Relationship Id="rId605" Type="http://schemas.openxmlformats.org/officeDocument/2006/relationships/image" Target="../media/image995.png"/><Relationship Id="rId812" Type="http://schemas.openxmlformats.org/officeDocument/2006/relationships/customXml" Target="../ink/ink1536.xml"/><Relationship Id="rId244" Type="http://schemas.openxmlformats.org/officeDocument/2006/relationships/customXml" Target="../ink/ink1252.xml"/><Relationship Id="rId689" Type="http://schemas.openxmlformats.org/officeDocument/2006/relationships/image" Target="../media/image1037.png"/><Relationship Id="rId896" Type="http://schemas.openxmlformats.org/officeDocument/2006/relationships/customXml" Target="../ink/ink1578.xml"/><Relationship Id="rId39" Type="http://schemas.openxmlformats.org/officeDocument/2006/relationships/image" Target="../media/image713.png"/><Relationship Id="rId451" Type="http://schemas.openxmlformats.org/officeDocument/2006/relationships/image" Target="../media/image918.png"/><Relationship Id="rId549" Type="http://schemas.openxmlformats.org/officeDocument/2006/relationships/image" Target="../media/image967.png"/><Relationship Id="rId756" Type="http://schemas.openxmlformats.org/officeDocument/2006/relationships/customXml" Target="../ink/ink1508.xml"/><Relationship Id="rId104" Type="http://schemas.openxmlformats.org/officeDocument/2006/relationships/customXml" Target="../ink/ink1182.xml"/><Relationship Id="rId188" Type="http://schemas.openxmlformats.org/officeDocument/2006/relationships/customXml" Target="../ink/ink1224.xml"/><Relationship Id="rId311" Type="http://schemas.openxmlformats.org/officeDocument/2006/relationships/image" Target="../media/image848.png"/><Relationship Id="rId395" Type="http://schemas.openxmlformats.org/officeDocument/2006/relationships/image" Target="../media/image890.png"/><Relationship Id="rId409" Type="http://schemas.openxmlformats.org/officeDocument/2006/relationships/image" Target="../media/image897.png"/><Relationship Id="rId963" Type="http://schemas.openxmlformats.org/officeDocument/2006/relationships/image" Target="../media/image1174.png"/><Relationship Id="rId92" Type="http://schemas.openxmlformats.org/officeDocument/2006/relationships/customXml" Target="../ink/ink1176.xml"/><Relationship Id="rId616" Type="http://schemas.openxmlformats.org/officeDocument/2006/relationships/customXml" Target="../ink/ink1438.xml"/><Relationship Id="rId823" Type="http://schemas.openxmlformats.org/officeDocument/2006/relationships/image" Target="../media/image1104.png"/><Relationship Id="rId255" Type="http://schemas.openxmlformats.org/officeDocument/2006/relationships/image" Target="../media/image820.png"/><Relationship Id="rId462" Type="http://schemas.openxmlformats.org/officeDocument/2006/relationships/customXml" Target="../ink/ink1361.xml"/><Relationship Id="rId115" Type="http://schemas.openxmlformats.org/officeDocument/2006/relationships/image" Target="../media/image751.png"/><Relationship Id="rId322" Type="http://schemas.openxmlformats.org/officeDocument/2006/relationships/customXml" Target="../ink/ink1291.xml"/><Relationship Id="rId767" Type="http://schemas.openxmlformats.org/officeDocument/2006/relationships/image" Target="../media/image1076.png"/><Relationship Id="rId974" Type="http://schemas.openxmlformats.org/officeDocument/2006/relationships/customXml" Target="../ink/ink1617.xml"/><Relationship Id="rId199" Type="http://schemas.openxmlformats.org/officeDocument/2006/relationships/image" Target="../media/image793.png"/><Relationship Id="rId627" Type="http://schemas.openxmlformats.org/officeDocument/2006/relationships/image" Target="../media/image1006.png"/><Relationship Id="rId834" Type="http://schemas.openxmlformats.org/officeDocument/2006/relationships/customXml" Target="../ink/ink1547.xml"/><Relationship Id="rId266" Type="http://schemas.openxmlformats.org/officeDocument/2006/relationships/customXml" Target="../ink/ink1263.xml"/><Relationship Id="rId473" Type="http://schemas.openxmlformats.org/officeDocument/2006/relationships/image" Target="../media/image929.png"/><Relationship Id="rId680" Type="http://schemas.openxmlformats.org/officeDocument/2006/relationships/customXml" Target="../ink/ink1470.xml"/><Relationship Id="rId901" Type="http://schemas.openxmlformats.org/officeDocument/2006/relationships/image" Target="../media/image1143.png"/><Relationship Id="rId30" Type="http://schemas.openxmlformats.org/officeDocument/2006/relationships/customXml" Target="../ink/ink1145.xml"/><Relationship Id="rId126" Type="http://schemas.openxmlformats.org/officeDocument/2006/relationships/customXml" Target="../ink/ink1193.xml"/><Relationship Id="rId333" Type="http://schemas.openxmlformats.org/officeDocument/2006/relationships/image" Target="../media/image859.png"/><Relationship Id="rId540" Type="http://schemas.openxmlformats.org/officeDocument/2006/relationships/customXml" Target="../ink/ink1400.xml"/><Relationship Id="rId778" Type="http://schemas.openxmlformats.org/officeDocument/2006/relationships/customXml" Target="../ink/ink1519.xml"/><Relationship Id="rId985" Type="http://schemas.openxmlformats.org/officeDocument/2006/relationships/image" Target="../media/image1185.png"/><Relationship Id="rId638" Type="http://schemas.openxmlformats.org/officeDocument/2006/relationships/customXml" Target="../ink/ink1449.xml"/><Relationship Id="rId845" Type="http://schemas.openxmlformats.org/officeDocument/2006/relationships/image" Target="../media/image1115.png"/><Relationship Id="rId277" Type="http://schemas.openxmlformats.org/officeDocument/2006/relationships/image" Target="../media/image831.png"/><Relationship Id="rId400" Type="http://schemas.openxmlformats.org/officeDocument/2006/relationships/customXml" Target="../ink/ink1330.xml"/><Relationship Id="rId484" Type="http://schemas.openxmlformats.org/officeDocument/2006/relationships/customXml" Target="../ink/ink1372.xml"/><Relationship Id="rId705" Type="http://schemas.openxmlformats.org/officeDocument/2006/relationships/image" Target="../media/image1045.png"/><Relationship Id="rId137" Type="http://schemas.openxmlformats.org/officeDocument/2006/relationships/image" Target="../media/image762.png"/><Relationship Id="rId344" Type="http://schemas.openxmlformats.org/officeDocument/2006/relationships/customXml" Target="../ink/ink1302.xml"/><Relationship Id="rId691" Type="http://schemas.openxmlformats.org/officeDocument/2006/relationships/image" Target="../media/image1038.png"/><Relationship Id="rId789" Type="http://schemas.openxmlformats.org/officeDocument/2006/relationships/image" Target="../media/image1087.png"/><Relationship Id="rId912" Type="http://schemas.openxmlformats.org/officeDocument/2006/relationships/customXml" Target="../ink/ink1586.xml"/><Relationship Id="rId996" Type="http://schemas.openxmlformats.org/officeDocument/2006/relationships/customXml" Target="../ink/ink1628.xml"/><Relationship Id="rId41" Type="http://schemas.openxmlformats.org/officeDocument/2006/relationships/image" Target="../media/image714.png"/><Relationship Id="rId551" Type="http://schemas.openxmlformats.org/officeDocument/2006/relationships/image" Target="../media/image968.png"/><Relationship Id="rId649" Type="http://schemas.openxmlformats.org/officeDocument/2006/relationships/image" Target="../media/image1017.png"/><Relationship Id="rId856" Type="http://schemas.openxmlformats.org/officeDocument/2006/relationships/customXml" Target="../ink/ink1558.xml"/><Relationship Id="rId190" Type="http://schemas.openxmlformats.org/officeDocument/2006/relationships/customXml" Target="../ink/ink1225.xml"/><Relationship Id="rId204" Type="http://schemas.openxmlformats.org/officeDocument/2006/relationships/customXml" Target="../ink/ink1232.xml"/><Relationship Id="rId246" Type="http://schemas.openxmlformats.org/officeDocument/2006/relationships/customXml" Target="../ink/ink1253.xml"/><Relationship Id="rId288" Type="http://schemas.openxmlformats.org/officeDocument/2006/relationships/customXml" Target="../ink/ink1274.xml"/><Relationship Id="rId411" Type="http://schemas.openxmlformats.org/officeDocument/2006/relationships/image" Target="../media/image898.png"/><Relationship Id="rId453" Type="http://schemas.openxmlformats.org/officeDocument/2006/relationships/image" Target="../media/image919.png"/><Relationship Id="rId509" Type="http://schemas.openxmlformats.org/officeDocument/2006/relationships/image" Target="../media/image947.png"/><Relationship Id="rId660" Type="http://schemas.openxmlformats.org/officeDocument/2006/relationships/customXml" Target="../ink/ink1460.xml"/><Relationship Id="rId898" Type="http://schemas.openxmlformats.org/officeDocument/2006/relationships/customXml" Target="../ink/ink1579.xml"/><Relationship Id="rId106" Type="http://schemas.openxmlformats.org/officeDocument/2006/relationships/customXml" Target="../ink/ink1183.xml"/><Relationship Id="rId313" Type="http://schemas.openxmlformats.org/officeDocument/2006/relationships/image" Target="../media/image849.png"/><Relationship Id="rId495" Type="http://schemas.openxmlformats.org/officeDocument/2006/relationships/image" Target="../media/image940.png"/><Relationship Id="rId716" Type="http://schemas.openxmlformats.org/officeDocument/2006/relationships/customXml" Target="../ink/ink1488.xml"/><Relationship Id="rId758" Type="http://schemas.openxmlformats.org/officeDocument/2006/relationships/customXml" Target="../ink/ink1509.xml"/><Relationship Id="rId923" Type="http://schemas.openxmlformats.org/officeDocument/2006/relationships/image" Target="../media/image1154.png"/><Relationship Id="rId965" Type="http://schemas.openxmlformats.org/officeDocument/2006/relationships/image" Target="../media/image1175.png"/><Relationship Id="rId10" Type="http://schemas.openxmlformats.org/officeDocument/2006/relationships/customXml" Target="../ink/ink1135.xml"/><Relationship Id="rId52" Type="http://schemas.openxmlformats.org/officeDocument/2006/relationships/customXml" Target="../ink/ink1156.xml"/><Relationship Id="rId94" Type="http://schemas.openxmlformats.org/officeDocument/2006/relationships/customXml" Target="../ink/ink1177.xml"/><Relationship Id="rId148" Type="http://schemas.openxmlformats.org/officeDocument/2006/relationships/customXml" Target="../ink/ink1204.xml"/><Relationship Id="rId355" Type="http://schemas.openxmlformats.org/officeDocument/2006/relationships/image" Target="../media/image870.png"/><Relationship Id="rId397" Type="http://schemas.openxmlformats.org/officeDocument/2006/relationships/image" Target="../media/image891.png"/><Relationship Id="rId520" Type="http://schemas.openxmlformats.org/officeDocument/2006/relationships/customXml" Target="../ink/ink1390.xml"/><Relationship Id="rId562" Type="http://schemas.openxmlformats.org/officeDocument/2006/relationships/customXml" Target="../ink/ink1411.xml"/><Relationship Id="rId618" Type="http://schemas.openxmlformats.org/officeDocument/2006/relationships/customXml" Target="../ink/ink1439.xml"/><Relationship Id="rId825" Type="http://schemas.openxmlformats.org/officeDocument/2006/relationships/image" Target="../media/image1105.png"/><Relationship Id="rId215" Type="http://schemas.openxmlformats.org/officeDocument/2006/relationships/image" Target="../media/image212.png"/><Relationship Id="rId257" Type="http://schemas.openxmlformats.org/officeDocument/2006/relationships/image" Target="../media/image821.png"/><Relationship Id="rId422" Type="http://schemas.openxmlformats.org/officeDocument/2006/relationships/customXml" Target="../ink/ink1341.xml"/><Relationship Id="rId464" Type="http://schemas.openxmlformats.org/officeDocument/2006/relationships/customXml" Target="../ink/ink1362.xml"/><Relationship Id="rId867" Type="http://schemas.openxmlformats.org/officeDocument/2006/relationships/image" Target="../media/image1126.png"/><Relationship Id="rId299" Type="http://schemas.openxmlformats.org/officeDocument/2006/relationships/image" Target="../media/image842.png"/><Relationship Id="rId727" Type="http://schemas.openxmlformats.org/officeDocument/2006/relationships/image" Target="../media/image1056.png"/><Relationship Id="rId934" Type="http://schemas.openxmlformats.org/officeDocument/2006/relationships/customXml" Target="../ink/ink1597.xml"/><Relationship Id="rId63" Type="http://schemas.openxmlformats.org/officeDocument/2006/relationships/image" Target="../media/image725.png"/><Relationship Id="rId159" Type="http://schemas.openxmlformats.org/officeDocument/2006/relationships/image" Target="../media/image773.png"/><Relationship Id="rId366" Type="http://schemas.openxmlformats.org/officeDocument/2006/relationships/customXml" Target="../ink/ink1313.xml"/><Relationship Id="rId573" Type="http://schemas.openxmlformats.org/officeDocument/2006/relationships/image" Target="../media/image979.png"/><Relationship Id="rId780" Type="http://schemas.openxmlformats.org/officeDocument/2006/relationships/customXml" Target="../ink/ink1520.xml"/><Relationship Id="rId226" Type="http://schemas.openxmlformats.org/officeDocument/2006/relationships/customXml" Target="../ink/ink1243.xml"/><Relationship Id="rId433" Type="http://schemas.openxmlformats.org/officeDocument/2006/relationships/image" Target="../media/image909.png"/><Relationship Id="rId878" Type="http://schemas.openxmlformats.org/officeDocument/2006/relationships/customXml" Target="../ink/ink1569.xml"/><Relationship Id="rId640" Type="http://schemas.openxmlformats.org/officeDocument/2006/relationships/customXml" Target="../ink/ink1450.xml"/><Relationship Id="rId738" Type="http://schemas.openxmlformats.org/officeDocument/2006/relationships/customXml" Target="../ink/ink1499.xml"/><Relationship Id="rId945" Type="http://schemas.openxmlformats.org/officeDocument/2006/relationships/image" Target="../media/image1165.png"/><Relationship Id="rId74" Type="http://schemas.openxmlformats.org/officeDocument/2006/relationships/customXml" Target="../ink/ink1167.xml"/><Relationship Id="rId377" Type="http://schemas.openxmlformats.org/officeDocument/2006/relationships/image" Target="../media/image881.png"/><Relationship Id="rId500" Type="http://schemas.openxmlformats.org/officeDocument/2006/relationships/customXml" Target="../ink/ink1380.xml"/><Relationship Id="rId584" Type="http://schemas.openxmlformats.org/officeDocument/2006/relationships/customXml" Target="../ink/ink1422.xml"/><Relationship Id="rId805" Type="http://schemas.openxmlformats.org/officeDocument/2006/relationships/image" Target="../media/image1095.png"/><Relationship Id="rId5" Type="http://schemas.openxmlformats.org/officeDocument/2006/relationships/image" Target="../media/image696.png"/><Relationship Id="rId237" Type="http://schemas.openxmlformats.org/officeDocument/2006/relationships/image" Target="../media/image811.png"/><Relationship Id="rId791" Type="http://schemas.openxmlformats.org/officeDocument/2006/relationships/image" Target="../media/image1088.png"/><Relationship Id="rId889" Type="http://schemas.openxmlformats.org/officeDocument/2006/relationships/image" Target="../media/image1137.png"/><Relationship Id="rId444" Type="http://schemas.openxmlformats.org/officeDocument/2006/relationships/customXml" Target="../ink/ink1352.xml"/><Relationship Id="rId651" Type="http://schemas.openxmlformats.org/officeDocument/2006/relationships/image" Target="../media/image1018.png"/><Relationship Id="rId749" Type="http://schemas.openxmlformats.org/officeDocument/2006/relationships/image" Target="../media/image1067.png"/><Relationship Id="rId290" Type="http://schemas.openxmlformats.org/officeDocument/2006/relationships/customXml" Target="../ink/ink1275.xml"/><Relationship Id="rId304" Type="http://schemas.openxmlformats.org/officeDocument/2006/relationships/customXml" Target="../ink/ink1282.xml"/><Relationship Id="rId388" Type="http://schemas.openxmlformats.org/officeDocument/2006/relationships/customXml" Target="../ink/ink1324.xml"/><Relationship Id="rId511" Type="http://schemas.openxmlformats.org/officeDocument/2006/relationships/image" Target="../media/image948.png"/><Relationship Id="rId609" Type="http://schemas.openxmlformats.org/officeDocument/2006/relationships/image" Target="../media/image997.png"/><Relationship Id="rId956" Type="http://schemas.openxmlformats.org/officeDocument/2006/relationships/customXml" Target="../ink/ink1608.xml"/><Relationship Id="rId85" Type="http://schemas.openxmlformats.org/officeDocument/2006/relationships/image" Target="../media/image736.png"/><Relationship Id="rId150" Type="http://schemas.openxmlformats.org/officeDocument/2006/relationships/customXml" Target="../ink/ink1205.xml"/><Relationship Id="rId595" Type="http://schemas.openxmlformats.org/officeDocument/2006/relationships/image" Target="../media/image990.png"/><Relationship Id="rId816" Type="http://schemas.openxmlformats.org/officeDocument/2006/relationships/customXml" Target="../ink/ink1538.xml"/><Relationship Id="rId1001" Type="http://schemas.openxmlformats.org/officeDocument/2006/relationships/image" Target="../media/image1193.png"/><Relationship Id="rId248" Type="http://schemas.openxmlformats.org/officeDocument/2006/relationships/customXml" Target="../ink/ink1254.xml"/><Relationship Id="rId455" Type="http://schemas.openxmlformats.org/officeDocument/2006/relationships/image" Target="../media/image920.png"/><Relationship Id="rId662" Type="http://schemas.openxmlformats.org/officeDocument/2006/relationships/customXml" Target="../ink/ink1461.xml"/><Relationship Id="rId12" Type="http://schemas.openxmlformats.org/officeDocument/2006/relationships/customXml" Target="../ink/ink1136.xml"/><Relationship Id="rId108" Type="http://schemas.openxmlformats.org/officeDocument/2006/relationships/customXml" Target="../ink/ink1184.xml"/><Relationship Id="rId315" Type="http://schemas.openxmlformats.org/officeDocument/2006/relationships/image" Target="../media/image850.png"/><Relationship Id="rId522" Type="http://schemas.openxmlformats.org/officeDocument/2006/relationships/customXml" Target="../ink/ink1391.xml"/><Relationship Id="rId967" Type="http://schemas.openxmlformats.org/officeDocument/2006/relationships/image" Target="../media/image1176.png"/><Relationship Id="rId96" Type="http://schemas.openxmlformats.org/officeDocument/2006/relationships/customXml" Target="../ink/ink1178.xml"/><Relationship Id="rId161" Type="http://schemas.openxmlformats.org/officeDocument/2006/relationships/image" Target="../media/image774.png"/><Relationship Id="rId399" Type="http://schemas.openxmlformats.org/officeDocument/2006/relationships/image" Target="../media/image892.png"/><Relationship Id="rId827" Type="http://schemas.openxmlformats.org/officeDocument/2006/relationships/image" Target="../media/image1106.png"/><Relationship Id="rId259" Type="http://schemas.openxmlformats.org/officeDocument/2006/relationships/image" Target="../media/image822.png"/><Relationship Id="rId466" Type="http://schemas.openxmlformats.org/officeDocument/2006/relationships/customXml" Target="../ink/ink1363.xml"/><Relationship Id="rId673" Type="http://schemas.openxmlformats.org/officeDocument/2006/relationships/image" Target="../media/image1029.png"/><Relationship Id="rId880" Type="http://schemas.openxmlformats.org/officeDocument/2006/relationships/customXml" Target="../ink/ink1570.xml"/><Relationship Id="rId23" Type="http://schemas.openxmlformats.org/officeDocument/2006/relationships/image" Target="../media/image705.png"/><Relationship Id="rId119" Type="http://schemas.openxmlformats.org/officeDocument/2006/relationships/image" Target="../media/image753.png"/><Relationship Id="rId326" Type="http://schemas.openxmlformats.org/officeDocument/2006/relationships/customXml" Target="../ink/ink1293.xml"/><Relationship Id="rId533" Type="http://schemas.openxmlformats.org/officeDocument/2006/relationships/image" Target="../media/image959.png"/><Relationship Id="rId978" Type="http://schemas.openxmlformats.org/officeDocument/2006/relationships/customXml" Target="../ink/ink1619.xml"/><Relationship Id="rId740" Type="http://schemas.openxmlformats.org/officeDocument/2006/relationships/customXml" Target="../ink/ink1500.xml"/><Relationship Id="rId838" Type="http://schemas.openxmlformats.org/officeDocument/2006/relationships/customXml" Target="../ink/ink1549.xml"/><Relationship Id="rId172" Type="http://schemas.openxmlformats.org/officeDocument/2006/relationships/customXml" Target="../ink/ink1216.xml"/><Relationship Id="rId477" Type="http://schemas.openxmlformats.org/officeDocument/2006/relationships/image" Target="../media/image931.png"/><Relationship Id="rId600" Type="http://schemas.openxmlformats.org/officeDocument/2006/relationships/customXml" Target="../ink/ink1430.xml"/><Relationship Id="rId684" Type="http://schemas.openxmlformats.org/officeDocument/2006/relationships/customXml" Target="../ink/ink1472.xml"/><Relationship Id="rId337" Type="http://schemas.openxmlformats.org/officeDocument/2006/relationships/image" Target="../media/image861.png"/><Relationship Id="rId891" Type="http://schemas.openxmlformats.org/officeDocument/2006/relationships/image" Target="../media/image1138.png"/><Relationship Id="rId905" Type="http://schemas.openxmlformats.org/officeDocument/2006/relationships/image" Target="../media/image1145.png"/><Relationship Id="rId989" Type="http://schemas.openxmlformats.org/officeDocument/2006/relationships/image" Target="../media/image1187.png"/><Relationship Id="rId34" Type="http://schemas.openxmlformats.org/officeDocument/2006/relationships/customXml" Target="../ink/ink1147.xml"/><Relationship Id="rId544" Type="http://schemas.openxmlformats.org/officeDocument/2006/relationships/customXml" Target="../ink/ink1402.xml"/><Relationship Id="rId751" Type="http://schemas.openxmlformats.org/officeDocument/2006/relationships/image" Target="../media/image1068.png"/><Relationship Id="rId849" Type="http://schemas.openxmlformats.org/officeDocument/2006/relationships/image" Target="../media/image1117.png"/><Relationship Id="rId183" Type="http://schemas.openxmlformats.org/officeDocument/2006/relationships/image" Target="../media/image785.png"/><Relationship Id="rId390" Type="http://schemas.openxmlformats.org/officeDocument/2006/relationships/customXml" Target="../ink/ink1325.xml"/><Relationship Id="rId404" Type="http://schemas.openxmlformats.org/officeDocument/2006/relationships/customXml" Target="../ink/ink1332.xml"/><Relationship Id="rId611" Type="http://schemas.openxmlformats.org/officeDocument/2006/relationships/image" Target="../media/image998.png"/><Relationship Id="rId250" Type="http://schemas.openxmlformats.org/officeDocument/2006/relationships/customXml" Target="../ink/ink1255.xml"/><Relationship Id="rId488" Type="http://schemas.openxmlformats.org/officeDocument/2006/relationships/customXml" Target="../ink/ink1374.xml"/><Relationship Id="rId695" Type="http://schemas.openxmlformats.org/officeDocument/2006/relationships/image" Target="../media/image1040.png"/><Relationship Id="rId709" Type="http://schemas.openxmlformats.org/officeDocument/2006/relationships/image" Target="../media/image1047.png"/><Relationship Id="rId916" Type="http://schemas.openxmlformats.org/officeDocument/2006/relationships/customXml" Target="../ink/ink1588.xml"/><Relationship Id="rId45" Type="http://schemas.openxmlformats.org/officeDocument/2006/relationships/image" Target="../media/image716.png"/><Relationship Id="rId110" Type="http://schemas.openxmlformats.org/officeDocument/2006/relationships/customXml" Target="../ink/ink1185.xml"/><Relationship Id="rId348" Type="http://schemas.openxmlformats.org/officeDocument/2006/relationships/customXml" Target="../ink/ink1304.xml"/><Relationship Id="rId555" Type="http://schemas.openxmlformats.org/officeDocument/2006/relationships/image" Target="../media/image970.png"/><Relationship Id="rId762" Type="http://schemas.openxmlformats.org/officeDocument/2006/relationships/customXml" Target="../ink/ink1511.xml"/><Relationship Id="rId194" Type="http://schemas.openxmlformats.org/officeDocument/2006/relationships/customXml" Target="../ink/ink1227.xml"/><Relationship Id="rId208" Type="http://schemas.openxmlformats.org/officeDocument/2006/relationships/customXml" Target="../ink/ink1234.xml"/><Relationship Id="rId415" Type="http://schemas.openxmlformats.org/officeDocument/2006/relationships/image" Target="../media/image900.png"/><Relationship Id="rId622" Type="http://schemas.openxmlformats.org/officeDocument/2006/relationships/customXml" Target="../ink/ink1441.xml"/><Relationship Id="rId261" Type="http://schemas.openxmlformats.org/officeDocument/2006/relationships/image" Target="../media/image823.png"/><Relationship Id="rId499" Type="http://schemas.openxmlformats.org/officeDocument/2006/relationships/image" Target="../media/image942.png"/><Relationship Id="rId927" Type="http://schemas.openxmlformats.org/officeDocument/2006/relationships/image" Target="../media/image1156.png"/><Relationship Id="rId56" Type="http://schemas.openxmlformats.org/officeDocument/2006/relationships/customXml" Target="../ink/ink1158.xml"/><Relationship Id="rId359" Type="http://schemas.openxmlformats.org/officeDocument/2006/relationships/image" Target="../media/image872.png"/><Relationship Id="rId566" Type="http://schemas.openxmlformats.org/officeDocument/2006/relationships/customXml" Target="../ink/ink1413.xml"/><Relationship Id="rId773" Type="http://schemas.openxmlformats.org/officeDocument/2006/relationships/image" Target="../media/image1079.png"/><Relationship Id="rId121" Type="http://schemas.openxmlformats.org/officeDocument/2006/relationships/image" Target="../media/image754.png"/><Relationship Id="rId219" Type="http://schemas.openxmlformats.org/officeDocument/2006/relationships/image" Target="../media/image802.png"/><Relationship Id="rId426" Type="http://schemas.openxmlformats.org/officeDocument/2006/relationships/customXml" Target="../ink/ink1343.xml"/><Relationship Id="rId633" Type="http://schemas.openxmlformats.org/officeDocument/2006/relationships/image" Target="../media/image1009.png"/><Relationship Id="rId980" Type="http://schemas.openxmlformats.org/officeDocument/2006/relationships/customXml" Target="../ink/ink1620.xml"/><Relationship Id="rId840" Type="http://schemas.openxmlformats.org/officeDocument/2006/relationships/customXml" Target="../ink/ink1550.xml"/><Relationship Id="rId938" Type="http://schemas.openxmlformats.org/officeDocument/2006/relationships/customXml" Target="../ink/ink1599.xml"/><Relationship Id="rId67" Type="http://schemas.openxmlformats.org/officeDocument/2006/relationships/image" Target="../media/image727.png"/><Relationship Id="rId272" Type="http://schemas.openxmlformats.org/officeDocument/2006/relationships/customXml" Target="../ink/ink1266.xml"/><Relationship Id="rId577" Type="http://schemas.openxmlformats.org/officeDocument/2006/relationships/image" Target="../media/image981.png"/><Relationship Id="rId700" Type="http://schemas.openxmlformats.org/officeDocument/2006/relationships/customXml" Target="../ink/ink1480.xml"/><Relationship Id="rId132" Type="http://schemas.openxmlformats.org/officeDocument/2006/relationships/customXml" Target="../ink/ink1196.xml"/><Relationship Id="rId784" Type="http://schemas.openxmlformats.org/officeDocument/2006/relationships/customXml" Target="../ink/ink1522.xml"/><Relationship Id="rId991" Type="http://schemas.openxmlformats.org/officeDocument/2006/relationships/image" Target="../media/image1188.png"/><Relationship Id="rId437" Type="http://schemas.openxmlformats.org/officeDocument/2006/relationships/image" Target="../media/image911.png"/><Relationship Id="rId644" Type="http://schemas.openxmlformats.org/officeDocument/2006/relationships/customXml" Target="../ink/ink1452.xml"/><Relationship Id="rId851" Type="http://schemas.openxmlformats.org/officeDocument/2006/relationships/image" Target="../media/image1118.png"/><Relationship Id="rId283" Type="http://schemas.openxmlformats.org/officeDocument/2006/relationships/image" Target="../media/image834.png"/><Relationship Id="rId490" Type="http://schemas.openxmlformats.org/officeDocument/2006/relationships/customXml" Target="../ink/ink1375.xml"/><Relationship Id="rId504" Type="http://schemas.openxmlformats.org/officeDocument/2006/relationships/customXml" Target="../ink/ink1382.xml"/><Relationship Id="rId711" Type="http://schemas.openxmlformats.org/officeDocument/2006/relationships/image" Target="../media/image1048.png"/><Relationship Id="rId949" Type="http://schemas.openxmlformats.org/officeDocument/2006/relationships/image" Target="../media/image1167.png"/><Relationship Id="rId78" Type="http://schemas.openxmlformats.org/officeDocument/2006/relationships/customXml" Target="../ink/ink1169.xml"/><Relationship Id="rId143" Type="http://schemas.openxmlformats.org/officeDocument/2006/relationships/image" Target="../media/image765.png"/><Relationship Id="rId350" Type="http://schemas.openxmlformats.org/officeDocument/2006/relationships/customXml" Target="../ink/ink1305.xml"/><Relationship Id="rId588" Type="http://schemas.openxmlformats.org/officeDocument/2006/relationships/customXml" Target="../ink/ink1424.xml"/><Relationship Id="rId795" Type="http://schemas.openxmlformats.org/officeDocument/2006/relationships/image" Target="../media/image1090.png"/><Relationship Id="rId809" Type="http://schemas.openxmlformats.org/officeDocument/2006/relationships/image" Target="../media/image1097.png"/><Relationship Id="rId9" Type="http://schemas.openxmlformats.org/officeDocument/2006/relationships/image" Target="../media/image698.png"/><Relationship Id="rId210" Type="http://schemas.openxmlformats.org/officeDocument/2006/relationships/customXml" Target="../ink/ink1235.xml"/><Relationship Id="rId448" Type="http://schemas.openxmlformats.org/officeDocument/2006/relationships/customXml" Target="../ink/ink1354.xml"/><Relationship Id="rId655" Type="http://schemas.openxmlformats.org/officeDocument/2006/relationships/image" Target="../media/image1020.png"/><Relationship Id="rId862" Type="http://schemas.openxmlformats.org/officeDocument/2006/relationships/customXml" Target="../ink/ink1561.xml"/><Relationship Id="rId294" Type="http://schemas.openxmlformats.org/officeDocument/2006/relationships/customXml" Target="../ink/ink1277.xml"/><Relationship Id="rId308" Type="http://schemas.openxmlformats.org/officeDocument/2006/relationships/customXml" Target="../ink/ink1284.xml"/><Relationship Id="rId515" Type="http://schemas.openxmlformats.org/officeDocument/2006/relationships/image" Target="../media/image950.png"/><Relationship Id="rId722" Type="http://schemas.openxmlformats.org/officeDocument/2006/relationships/customXml" Target="../ink/ink1491.xml"/><Relationship Id="rId89" Type="http://schemas.openxmlformats.org/officeDocument/2006/relationships/image" Target="../media/image738.png"/><Relationship Id="rId154" Type="http://schemas.openxmlformats.org/officeDocument/2006/relationships/customXml" Target="../ink/ink1207.xml"/><Relationship Id="rId361" Type="http://schemas.openxmlformats.org/officeDocument/2006/relationships/image" Target="../media/image873.png"/><Relationship Id="rId599" Type="http://schemas.openxmlformats.org/officeDocument/2006/relationships/image" Target="../media/image992.png"/><Relationship Id="rId1005" Type="http://schemas.openxmlformats.org/officeDocument/2006/relationships/image" Target="../media/image1195.png"/><Relationship Id="rId459" Type="http://schemas.openxmlformats.org/officeDocument/2006/relationships/image" Target="../media/image922.png"/><Relationship Id="rId666" Type="http://schemas.openxmlformats.org/officeDocument/2006/relationships/customXml" Target="../ink/ink1463.xml"/><Relationship Id="rId873" Type="http://schemas.openxmlformats.org/officeDocument/2006/relationships/image" Target="../media/image1129.png"/><Relationship Id="rId16" Type="http://schemas.openxmlformats.org/officeDocument/2006/relationships/customXml" Target="../ink/ink1138.xml"/><Relationship Id="rId221" Type="http://schemas.openxmlformats.org/officeDocument/2006/relationships/image" Target="../media/image803.png"/><Relationship Id="rId319" Type="http://schemas.openxmlformats.org/officeDocument/2006/relationships/image" Target="../media/image852.png"/><Relationship Id="rId526" Type="http://schemas.openxmlformats.org/officeDocument/2006/relationships/customXml" Target="../ink/ink1393.xml"/><Relationship Id="rId733" Type="http://schemas.openxmlformats.org/officeDocument/2006/relationships/image" Target="../media/image1059.png"/><Relationship Id="rId940" Type="http://schemas.openxmlformats.org/officeDocument/2006/relationships/customXml" Target="../ink/ink1600.xml"/><Relationship Id="rId165" Type="http://schemas.openxmlformats.org/officeDocument/2006/relationships/image" Target="../media/image776.png"/><Relationship Id="rId372" Type="http://schemas.openxmlformats.org/officeDocument/2006/relationships/customXml" Target="../ink/ink1316.xml"/><Relationship Id="rId677" Type="http://schemas.openxmlformats.org/officeDocument/2006/relationships/image" Target="../media/image1031.png"/><Relationship Id="rId800" Type="http://schemas.openxmlformats.org/officeDocument/2006/relationships/customXml" Target="../ink/ink1530.xml"/><Relationship Id="rId232" Type="http://schemas.openxmlformats.org/officeDocument/2006/relationships/customXml" Target="../ink/ink1246.xml"/><Relationship Id="rId884" Type="http://schemas.openxmlformats.org/officeDocument/2006/relationships/customXml" Target="../ink/ink1572.xml"/><Relationship Id="rId27" Type="http://schemas.openxmlformats.org/officeDocument/2006/relationships/image" Target="../media/image707.png"/><Relationship Id="rId537" Type="http://schemas.openxmlformats.org/officeDocument/2006/relationships/image" Target="../media/image961.png"/><Relationship Id="rId744" Type="http://schemas.openxmlformats.org/officeDocument/2006/relationships/customXml" Target="../ink/ink1502.xml"/><Relationship Id="rId951" Type="http://schemas.openxmlformats.org/officeDocument/2006/relationships/image" Target="../media/image1168.png"/><Relationship Id="rId80" Type="http://schemas.openxmlformats.org/officeDocument/2006/relationships/customXml" Target="../ink/ink1170.xml"/><Relationship Id="rId176" Type="http://schemas.openxmlformats.org/officeDocument/2006/relationships/customXml" Target="../ink/ink1218.xml"/><Relationship Id="rId383" Type="http://schemas.openxmlformats.org/officeDocument/2006/relationships/image" Target="../media/image884.png"/><Relationship Id="rId590" Type="http://schemas.openxmlformats.org/officeDocument/2006/relationships/customXml" Target="../ink/ink1425.xml"/><Relationship Id="rId604" Type="http://schemas.openxmlformats.org/officeDocument/2006/relationships/customXml" Target="../ink/ink1432.xml"/><Relationship Id="rId811" Type="http://schemas.openxmlformats.org/officeDocument/2006/relationships/image" Target="../media/image1098.png"/><Relationship Id="rId243" Type="http://schemas.openxmlformats.org/officeDocument/2006/relationships/image" Target="../media/image814.png"/><Relationship Id="rId450" Type="http://schemas.openxmlformats.org/officeDocument/2006/relationships/customXml" Target="../ink/ink1355.xml"/><Relationship Id="rId688" Type="http://schemas.openxmlformats.org/officeDocument/2006/relationships/customXml" Target="../ink/ink1474.xml"/><Relationship Id="rId895" Type="http://schemas.openxmlformats.org/officeDocument/2006/relationships/image" Target="../media/image1140.png"/><Relationship Id="rId909" Type="http://schemas.openxmlformats.org/officeDocument/2006/relationships/image" Target="../media/image1147.png"/><Relationship Id="rId38" Type="http://schemas.openxmlformats.org/officeDocument/2006/relationships/customXml" Target="../ink/ink1149.xml"/><Relationship Id="rId103" Type="http://schemas.openxmlformats.org/officeDocument/2006/relationships/image" Target="../media/image745.png"/><Relationship Id="rId310" Type="http://schemas.openxmlformats.org/officeDocument/2006/relationships/customXml" Target="../ink/ink1285.xml"/><Relationship Id="rId548" Type="http://schemas.openxmlformats.org/officeDocument/2006/relationships/customXml" Target="../ink/ink1404.xml"/><Relationship Id="rId755" Type="http://schemas.openxmlformats.org/officeDocument/2006/relationships/image" Target="../media/image1070.png"/><Relationship Id="rId962" Type="http://schemas.openxmlformats.org/officeDocument/2006/relationships/customXml" Target="../ink/ink1611.xml"/><Relationship Id="rId91" Type="http://schemas.openxmlformats.org/officeDocument/2006/relationships/image" Target="../media/image739.png"/><Relationship Id="rId187" Type="http://schemas.openxmlformats.org/officeDocument/2006/relationships/image" Target="../media/image787.png"/><Relationship Id="rId394" Type="http://schemas.openxmlformats.org/officeDocument/2006/relationships/customXml" Target="../ink/ink1327.xml"/><Relationship Id="rId408" Type="http://schemas.openxmlformats.org/officeDocument/2006/relationships/customXml" Target="../ink/ink1334.xml"/><Relationship Id="rId615" Type="http://schemas.openxmlformats.org/officeDocument/2006/relationships/image" Target="../media/image1000.png"/><Relationship Id="rId822" Type="http://schemas.openxmlformats.org/officeDocument/2006/relationships/customXml" Target="../ink/ink1541.xml"/><Relationship Id="rId254" Type="http://schemas.openxmlformats.org/officeDocument/2006/relationships/customXml" Target="../ink/ink1257.xml"/><Relationship Id="rId699" Type="http://schemas.openxmlformats.org/officeDocument/2006/relationships/image" Target="../media/image1042.png"/><Relationship Id="rId49" Type="http://schemas.openxmlformats.org/officeDocument/2006/relationships/image" Target="../media/image718.png"/><Relationship Id="rId114" Type="http://schemas.openxmlformats.org/officeDocument/2006/relationships/customXml" Target="../ink/ink1187.xml"/><Relationship Id="rId461" Type="http://schemas.openxmlformats.org/officeDocument/2006/relationships/image" Target="../media/image923.png"/><Relationship Id="rId559" Type="http://schemas.openxmlformats.org/officeDocument/2006/relationships/image" Target="../media/image972.png"/><Relationship Id="rId766" Type="http://schemas.openxmlformats.org/officeDocument/2006/relationships/customXml" Target="../ink/ink1513.xml"/><Relationship Id="rId198" Type="http://schemas.openxmlformats.org/officeDocument/2006/relationships/customXml" Target="../ink/ink1229.xml"/><Relationship Id="rId321" Type="http://schemas.openxmlformats.org/officeDocument/2006/relationships/image" Target="../media/image853.png"/><Relationship Id="rId419" Type="http://schemas.openxmlformats.org/officeDocument/2006/relationships/image" Target="../media/image902.png"/><Relationship Id="rId626" Type="http://schemas.openxmlformats.org/officeDocument/2006/relationships/customXml" Target="../ink/ink1443.xml"/><Relationship Id="rId973" Type="http://schemas.openxmlformats.org/officeDocument/2006/relationships/image" Target="../media/image1179.png"/><Relationship Id="rId833" Type="http://schemas.openxmlformats.org/officeDocument/2006/relationships/image" Target="../media/image1109.png"/><Relationship Id="rId265" Type="http://schemas.openxmlformats.org/officeDocument/2006/relationships/image" Target="../media/image825.png"/><Relationship Id="rId472" Type="http://schemas.openxmlformats.org/officeDocument/2006/relationships/customXml" Target="../ink/ink1366.xml"/><Relationship Id="rId900" Type="http://schemas.openxmlformats.org/officeDocument/2006/relationships/customXml" Target="../ink/ink1580.xml"/><Relationship Id="rId125" Type="http://schemas.openxmlformats.org/officeDocument/2006/relationships/image" Target="../media/image756.png"/><Relationship Id="rId332" Type="http://schemas.openxmlformats.org/officeDocument/2006/relationships/customXml" Target="../ink/ink1296.xml"/><Relationship Id="rId777" Type="http://schemas.openxmlformats.org/officeDocument/2006/relationships/image" Target="../media/image1081.png"/><Relationship Id="rId984" Type="http://schemas.openxmlformats.org/officeDocument/2006/relationships/customXml" Target="../ink/ink1622.xml"/><Relationship Id="rId637" Type="http://schemas.openxmlformats.org/officeDocument/2006/relationships/image" Target="../media/image1011.png"/><Relationship Id="rId844" Type="http://schemas.openxmlformats.org/officeDocument/2006/relationships/customXml" Target="../ink/ink1552.xml"/><Relationship Id="rId276" Type="http://schemas.openxmlformats.org/officeDocument/2006/relationships/customXml" Target="../ink/ink1268.xml"/><Relationship Id="rId483" Type="http://schemas.openxmlformats.org/officeDocument/2006/relationships/image" Target="../media/image934.png"/><Relationship Id="rId690" Type="http://schemas.openxmlformats.org/officeDocument/2006/relationships/customXml" Target="../ink/ink1475.xml"/><Relationship Id="rId704" Type="http://schemas.openxmlformats.org/officeDocument/2006/relationships/customXml" Target="../ink/ink1482.xml"/><Relationship Id="rId911" Type="http://schemas.openxmlformats.org/officeDocument/2006/relationships/image" Target="../media/image1148.png"/><Relationship Id="rId40" Type="http://schemas.openxmlformats.org/officeDocument/2006/relationships/customXml" Target="../ink/ink1150.xml"/><Relationship Id="rId136" Type="http://schemas.openxmlformats.org/officeDocument/2006/relationships/customXml" Target="../ink/ink1198.xml"/><Relationship Id="rId343" Type="http://schemas.openxmlformats.org/officeDocument/2006/relationships/image" Target="../media/image864.png"/><Relationship Id="rId550" Type="http://schemas.openxmlformats.org/officeDocument/2006/relationships/customXml" Target="../ink/ink1405.xml"/><Relationship Id="rId788" Type="http://schemas.openxmlformats.org/officeDocument/2006/relationships/customXml" Target="../ink/ink1524.xml"/><Relationship Id="rId995" Type="http://schemas.openxmlformats.org/officeDocument/2006/relationships/image" Target="../media/image1190.png"/><Relationship Id="rId203" Type="http://schemas.openxmlformats.org/officeDocument/2006/relationships/image" Target="../media/image795.png"/><Relationship Id="rId648" Type="http://schemas.openxmlformats.org/officeDocument/2006/relationships/customXml" Target="../ink/ink1454.xml"/><Relationship Id="rId855" Type="http://schemas.openxmlformats.org/officeDocument/2006/relationships/image" Target="../media/image1120.png"/><Relationship Id="rId287" Type="http://schemas.openxmlformats.org/officeDocument/2006/relationships/image" Target="../media/image836.png"/><Relationship Id="rId410" Type="http://schemas.openxmlformats.org/officeDocument/2006/relationships/customXml" Target="../ink/ink1335.xml"/><Relationship Id="rId494" Type="http://schemas.openxmlformats.org/officeDocument/2006/relationships/customXml" Target="../ink/ink1377.xml"/><Relationship Id="rId508" Type="http://schemas.openxmlformats.org/officeDocument/2006/relationships/customXml" Target="../ink/ink1384.xml"/><Relationship Id="rId715" Type="http://schemas.openxmlformats.org/officeDocument/2006/relationships/image" Target="../media/image1050.png"/><Relationship Id="rId922" Type="http://schemas.openxmlformats.org/officeDocument/2006/relationships/customXml" Target="../ink/ink1591.xml"/><Relationship Id="rId147" Type="http://schemas.openxmlformats.org/officeDocument/2006/relationships/image" Target="../media/image767.png"/><Relationship Id="rId354" Type="http://schemas.openxmlformats.org/officeDocument/2006/relationships/customXml" Target="../ink/ink1307.xml"/><Relationship Id="rId799" Type="http://schemas.openxmlformats.org/officeDocument/2006/relationships/image" Target="../media/image1092.png"/><Relationship Id="rId51" Type="http://schemas.openxmlformats.org/officeDocument/2006/relationships/image" Target="../media/image719.png"/><Relationship Id="rId561" Type="http://schemas.openxmlformats.org/officeDocument/2006/relationships/image" Target="../media/image973.png"/><Relationship Id="rId659" Type="http://schemas.openxmlformats.org/officeDocument/2006/relationships/image" Target="../media/image1022.png"/><Relationship Id="rId866" Type="http://schemas.openxmlformats.org/officeDocument/2006/relationships/customXml" Target="../ink/ink1563.xml"/><Relationship Id="rId214" Type="http://schemas.openxmlformats.org/officeDocument/2006/relationships/customXml" Target="../ink/ink1237.xml"/><Relationship Id="rId298" Type="http://schemas.openxmlformats.org/officeDocument/2006/relationships/customXml" Target="../ink/ink1279.xml"/><Relationship Id="rId421" Type="http://schemas.openxmlformats.org/officeDocument/2006/relationships/image" Target="../media/image903.png"/><Relationship Id="rId519" Type="http://schemas.openxmlformats.org/officeDocument/2006/relationships/image" Target="../media/image952.png"/><Relationship Id="rId158" Type="http://schemas.openxmlformats.org/officeDocument/2006/relationships/customXml" Target="../ink/ink1209.xml"/><Relationship Id="rId726" Type="http://schemas.openxmlformats.org/officeDocument/2006/relationships/customXml" Target="../ink/ink1493.xml"/><Relationship Id="rId933" Type="http://schemas.openxmlformats.org/officeDocument/2006/relationships/image" Target="../media/image1159.png"/><Relationship Id="rId62" Type="http://schemas.openxmlformats.org/officeDocument/2006/relationships/customXml" Target="../ink/ink1161.xml"/><Relationship Id="rId365" Type="http://schemas.openxmlformats.org/officeDocument/2006/relationships/image" Target="../media/image875.png"/><Relationship Id="rId572" Type="http://schemas.openxmlformats.org/officeDocument/2006/relationships/customXml" Target="../ink/ink1416.xml"/><Relationship Id="rId225" Type="http://schemas.openxmlformats.org/officeDocument/2006/relationships/image" Target="../media/image805.png"/><Relationship Id="rId432" Type="http://schemas.openxmlformats.org/officeDocument/2006/relationships/customXml" Target="../ink/ink1346.xml"/><Relationship Id="rId877" Type="http://schemas.openxmlformats.org/officeDocument/2006/relationships/image" Target="../media/image1131.png"/><Relationship Id="rId737" Type="http://schemas.openxmlformats.org/officeDocument/2006/relationships/image" Target="../media/image1061.png"/><Relationship Id="rId944" Type="http://schemas.openxmlformats.org/officeDocument/2006/relationships/customXml" Target="../ink/ink1602.xml"/><Relationship Id="rId73" Type="http://schemas.openxmlformats.org/officeDocument/2006/relationships/image" Target="../media/image730.png"/><Relationship Id="rId169" Type="http://schemas.openxmlformats.org/officeDocument/2006/relationships/image" Target="../media/image778.png"/><Relationship Id="rId376" Type="http://schemas.openxmlformats.org/officeDocument/2006/relationships/customXml" Target="../ink/ink1318.xml"/><Relationship Id="rId583" Type="http://schemas.openxmlformats.org/officeDocument/2006/relationships/image" Target="../media/image984.png"/><Relationship Id="rId790" Type="http://schemas.openxmlformats.org/officeDocument/2006/relationships/customXml" Target="../ink/ink1525.xml"/><Relationship Id="rId804" Type="http://schemas.openxmlformats.org/officeDocument/2006/relationships/customXml" Target="../ink/ink1532.xml"/><Relationship Id="rId4" Type="http://schemas.openxmlformats.org/officeDocument/2006/relationships/customXml" Target="../ink/ink1132.xml"/><Relationship Id="rId236" Type="http://schemas.openxmlformats.org/officeDocument/2006/relationships/customXml" Target="../ink/ink1248.xml"/><Relationship Id="rId443" Type="http://schemas.openxmlformats.org/officeDocument/2006/relationships/image" Target="../media/image914.png"/><Relationship Id="rId650" Type="http://schemas.openxmlformats.org/officeDocument/2006/relationships/customXml" Target="../ink/ink1455.xml"/><Relationship Id="rId888" Type="http://schemas.openxmlformats.org/officeDocument/2006/relationships/customXml" Target="../ink/ink1574.xml"/><Relationship Id="rId303" Type="http://schemas.openxmlformats.org/officeDocument/2006/relationships/image" Target="../media/image844.png"/><Relationship Id="rId748" Type="http://schemas.openxmlformats.org/officeDocument/2006/relationships/customXml" Target="../ink/ink1504.xml"/><Relationship Id="rId955" Type="http://schemas.openxmlformats.org/officeDocument/2006/relationships/image" Target="../media/image1170.png"/><Relationship Id="rId84" Type="http://schemas.openxmlformats.org/officeDocument/2006/relationships/customXml" Target="../ink/ink1172.xml"/><Relationship Id="rId387" Type="http://schemas.openxmlformats.org/officeDocument/2006/relationships/image" Target="../media/image886.png"/><Relationship Id="rId510" Type="http://schemas.openxmlformats.org/officeDocument/2006/relationships/customXml" Target="../ink/ink1385.xml"/><Relationship Id="rId594" Type="http://schemas.openxmlformats.org/officeDocument/2006/relationships/customXml" Target="../ink/ink1427.xml"/><Relationship Id="rId608" Type="http://schemas.openxmlformats.org/officeDocument/2006/relationships/customXml" Target="../ink/ink1434.xml"/><Relationship Id="rId815" Type="http://schemas.openxmlformats.org/officeDocument/2006/relationships/image" Target="../media/image1100.png"/><Relationship Id="rId247" Type="http://schemas.openxmlformats.org/officeDocument/2006/relationships/image" Target="../media/image816.png"/><Relationship Id="rId899" Type="http://schemas.openxmlformats.org/officeDocument/2006/relationships/image" Target="../media/image1142.png"/><Relationship Id="rId1000" Type="http://schemas.openxmlformats.org/officeDocument/2006/relationships/customXml" Target="../ink/ink1630.xml"/><Relationship Id="rId107" Type="http://schemas.openxmlformats.org/officeDocument/2006/relationships/image" Target="../media/image747.png"/><Relationship Id="rId454" Type="http://schemas.openxmlformats.org/officeDocument/2006/relationships/customXml" Target="../ink/ink1357.xml"/><Relationship Id="rId661" Type="http://schemas.openxmlformats.org/officeDocument/2006/relationships/image" Target="../media/image1023.png"/><Relationship Id="rId759" Type="http://schemas.openxmlformats.org/officeDocument/2006/relationships/image" Target="../media/image1072.png"/><Relationship Id="rId966" Type="http://schemas.openxmlformats.org/officeDocument/2006/relationships/customXml" Target="../ink/ink1613.xml"/><Relationship Id="rId11" Type="http://schemas.openxmlformats.org/officeDocument/2006/relationships/image" Target="../media/image699.png"/><Relationship Id="rId314" Type="http://schemas.openxmlformats.org/officeDocument/2006/relationships/customXml" Target="../ink/ink1287.xml"/><Relationship Id="rId398" Type="http://schemas.openxmlformats.org/officeDocument/2006/relationships/customXml" Target="../ink/ink1329.xml"/><Relationship Id="rId521" Type="http://schemas.openxmlformats.org/officeDocument/2006/relationships/image" Target="../media/image953.png"/><Relationship Id="rId619" Type="http://schemas.openxmlformats.org/officeDocument/2006/relationships/image" Target="../media/image1002.png"/><Relationship Id="rId95" Type="http://schemas.openxmlformats.org/officeDocument/2006/relationships/image" Target="../media/image741.png"/><Relationship Id="rId160" Type="http://schemas.openxmlformats.org/officeDocument/2006/relationships/customXml" Target="../ink/ink1210.xml"/><Relationship Id="rId826" Type="http://schemas.openxmlformats.org/officeDocument/2006/relationships/customXml" Target="../ink/ink1543.xml"/><Relationship Id="rId258" Type="http://schemas.openxmlformats.org/officeDocument/2006/relationships/customXml" Target="../ink/ink1259.xml"/><Relationship Id="rId465" Type="http://schemas.openxmlformats.org/officeDocument/2006/relationships/image" Target="../media/image925.png"/><Relationship Id="rId672" Type="http://schemas.openxmlformats.org/officeDocument/2006/relationships/customXml" Target="../ink/ink1466.xml"/><Relationship Id="rId22" Type="http://schemas.openxmlformats.org/officeDocument/2006/relationships/customXml" Target="../ink/ink1141.xml"/><Relationship Id="rId118" Type="http://schemas.openxmlformats.org/officeDocument/2006/relationships/customXml" Target="../ink/ink1189.xml"/><Relationship Id="rId325" Type="http://schemas.openxmlformats.org/officeDocument/2006/relationships/image" Target="../media/image855.png"/><Relationship Id="rId532" Type="http://schemas.openxmlformats.org/officeDocument/2006/relationships/customXml" Target="../ink/ink1396.xml"/><Relationship Id="rId977" Type="http://schemas.openxmlformats.org/officeDocument/2006/relationships/image" Target="../media/image1181.png"/><Relationship Id="rId171" Type="http://schemas.openxmlformats.org/officeDocument/2006/relationships/image" Target="../media/image779.png"/><Relationship Id="rId837" Type="http://schemas.openxmlformats.org/officeDocument/2006/relationships/image" Target="../media/image1111.png"/><Relationship Id="rId269" Type="http://schemas.openxmlformats.org/officeDocument/2006/relationships/image" Target="../media/image827.png"/><Relationship Id="rId476" Type="http://schemas.openxmlformats.org/officeDocument/2006/relationships/customXml" Target="../ink/ink1368.xml"/><Relationship Id="rId683" Type="http://schemas.openxmlformats.org/officeDocument/2006/relationships/image" Target="../media/image1034.png"/><Relationship Id="rId890" Type="http://schemas.openxmlformats.org/officeDocument/2006/relationships/customXml" Target="../ink/ink1575.xml"/><Relationship Id="rId904" Type="http://schemas.openxmlformats.org/officeDocument/2006/relationships/customXml" Target="../ink/ink1582.xml"/><Relationship Id="rId33" Type="http://schemas.openxmlformats.org/officeDocument/2006/relationships/image" Target="../media/image710.png"/><Relationship Id="rId129" Type="http://schemas.openxmlformats.org/officeDocument/2006/relationships/image" Target="../media/image758.png"/><Relationship Id="rId336" Type="http://schemas.openxmlformats.org/officeDocument/2006/relationships/customXml" Target="../ink/ink1298.xml"/><Relationship Id="rId543" Type="http://schemas.openxmlformats.org/officeDocument/2006/relationships/image" Target="../media/image964.png"/><Relationship Id="rId988" Type="http://schemas.openxmlformats.org/officeDocument/2006/relationships/customXml" Target="../ink/ink1624.xml"/><Relationship Id="rId182" Type="http://schemas.openxmlformats.org/officeDocument/2006/relationships/customXml" Target="../ink/ink1221.xml"/><Relationship Id="rId403" Type="http://schemas.openxmlformats.org/officeDocument/2006/relationships/image" Target="../media/image894.png"/><Relationship Id="rId750" Type="http://schemas.openxmlformats.org/officeDocument/2006/relationships/customXml" Target="../ink/ink1505.xml"/><Relationship Id="rId848" Type="http://schemas.openxmlformats.org/officeDocument/2006/relationships/customXml" Target="../ink/ink1554.xml"/><Relationship Id="rId487" Type="http://schemas.openxmlformats.org/officeDocument/2006/relationships/image" Target="../media/image936.png"/><Relationship Id="rId610" Type="http://schemas.openxmlformats.org/officeDocument/2006/relationships/customXml" Target="../ink/ink1435.xml"/><Relationship Id="rId694" Type="http://schemas.openxmlformats.org/officeDocument/2006/relationships/customXml" Target="../ink/ink1477.xml"/><Relationship Id="rId708" Type="http://schemas.openxmlformats.org/officeDocument/2006/relationships/customXml" Target="../ink/ink1484.xml"/><Relationship Id="rId915" Type="http://schemas.openxmlformats.org/officeDocument/2006/relationships/image" Target="../media/image1150.png"/><Relationship Id="rId347" Type="http://schemas.openxmlformats.org/officeDocument/2006/relationships/image" Target="../media/image866.png"/><Relationship Id="rId999" Type="http://schemas.openxmlformats.org/officeDocument/2006/relationships/image" Target="../media/image1192.png"/><Relationship Id="rId44" Type="http://schemas.openxmlformats.org/officeDocument/2006/relationships/customXml" Target="../ink/ink1152.xml"/><Relationship Id="rId554" Type="http://schemas.openxmlformats.org/officeDocument/2006/relationships/customXml" Target="../ink/ink1407.xml"/><Relationship Id="rId761" Type="http://schemas.openxmlformats.org/officeDocument/2006/relationships/image" Target="../media/image1073.png"/><Relationship Id="rId859" Type="http://schemas.openxmlformats.org/officeDocument/2006/relationships/image" Target="../media/image1122.png"/><Relationship Id="rId193" Type="http://schemas.openxmlformats.org/officeDocument/2006/relationships/image" Target="../media/image790.png"/><Relationship Id="rId207" Type="http://schemas.openxmlformats.org/officeDocument/2006/relationships/image" Target="../media/image797.png"/><Relationship Id="rId414" Type="http://schemas.openxmlformats.org/officeDocument/2006/relationships/customXml" Target="../ink/ink1337.xml"/><Relationship Id="rId498" Type="http://schemas.openxmlformats.org/officeDocument/2006/relationships/customXml" Target="../ink/ink1379.xml"/><Relationship Id="rId621" Type="http://schemas.openxmlformats.org/officeDocument/2006/relationships/image" Target="../media/image1003.png"/><Relationship Id="rId260" Type="http://schemas.openxmlformats.org/officeDocument/2006/relationships/customXml" Target="../ink/ink1260.xml"/><Relationship Id="rId719" Type="http://schemas.openxmlformats.org/officeDocument/2006/relationships/image" Target="../media/image1052.png"/><Relationship Id="rId926" Type="http://schemas.openxmlformats.org/officeDocument/2006/relationships/customXml" Target="../ink/ink1593.xml"/><Relationship Id="rId55" Type="http://schemas.openxmlformats.org/officeDocument/2006/relationships/image" Target="../media/image721.png"/><Relationship Id="rId120" Type="http://schemas.openxmlformats.org/officeDocument/2006/relationships/customXml" Target="../ink/ink1190.xml"/><Relationship Id="rId358" Type="http://schemas.openxmlformats.org/officeDocument/2006/relationships/customXml" Target="../ink/ink1309.xml"/><Relationship Id="rId565" Type="http://schemas.openxmlformats.org/officeDocument/2006/relationships/image" Target="../media/image975.png"/><Relationship Id="rId772" Type="http://schemas.openxmlformats.org/officeDocument/2006/relationships/customXml" Target="../ink/ink1516.xml"/><Relationship Id="rId218" Type="http://schemas.openxmlformats.org/officeDocument/2006/relationships/customXml" Target="../ink/ink1239.xml"/><Relationship Id="rId425" Type="http://schemas.openxmlformats.org/officeDocument/2006/relationships/image" Target="../media/image905.png"/><Relationship Id="rId632" Type="http://schemas.openxmlformats.org/officeDocument/2006/relationships/customXml" Target="../ink/ink1446.xml"/><Relationship Id="rId271" Type="http://schemas.openxmlformats.org/officeDocument/2006/relationships/image" Target="../media/image828.png"/><Relationship Id="rId937" Type="http://schemas.openxmlformats.org/officeDocument/2006/relationships/image" Target="../media/image1161.png"/><Relationship Id="rId66" Type="http://schemas.openxmlformats.org/officeDocument/2006/relationships/customXml" Target="../ink/ink1163.xml"/><Relationship Id="rId131" Type="http://schemas.openxmlformats.org/officeDocument/2006/relationships/image" Target="../media/image759.png"/><Relationship Id="rId369" Type="http://schemas.openxmlformats.org/officeDocument/2006/relationships/image" Target="../media/image877.png"/><Relationship Id="rId576" Type="http://schemas.openxmlformats.org/officeDocument/2006/relationships/customXml" Target="../ink/ink1418.xml"/><Relationship Id="rId783" Type="http://schemas.openxmlformats.org/officeDocument/2006/relationships/image" Target="../media/image1084.png"/><Relationship Id="rId990" Type="http://schemas.openxmlformats.org/officeDocument/2006/relationships/customXml" Target="../ink/ink1625.xml"/><Relationship Id="rId229" Type="http://schemas.openxmlformats.org/officeDocument/2006/relationships/image" Target="../media/image807.png"/><Relationship Id="rId436" Type="http://schemas.openxmlformats.org/officeDocument/2006/relationships/customXml" Target="../ink/ink1348.xml"/><Relationship Id="rId643" Type="http://schemas.openxmlformats.org/officeDocument/2006/relationships/image" Target="../media/image1014.png"/><Relationship Id="rId850" Type="http://schemas.openxmlformats.org/officeDocument/2006/relationships/customXml" Target="../ink/ink1555.xml"/><Relationship Id="rId948" Type="http://schemas.openxmlformats.org/officeDocument/2006/relationships/customXml" Target="../ink/ink1604.xml"/><Relationship Id="rId77" Type="http://schemas.openxmlformats.org/officeDocument/2006/relationships/image" Target="../media/image732.png"/><Relationship Id="rId282" Type="http://schemas.openxmlformats.org/officeDocument/2006/relationships/customXml" Target="../ink/ink1271.xml"/><Relationship Id="rId503" Type="http://schemas.openxmlformats.org/officeDocument/2006/relationships/image" Target="../media/image944.png"/><Relationship Id="rId587" Type="http://schemas.openxmlformats.org/officeDocument/2006/relationships/image" Target="../media/image986.png"/><Relationship Id="rId710" Type="http://schemas.openxmlformats.org/officeDocument/2006/relationships/customXml" Target="../ink/ink1485.xml"/><Relationship Id="rId808" Type="http://schemas.openxmlformats.org/officeDocument/2006/relationships/customXml" Target="../ink/ink1534.xml"/><Relationship Id="rId8" Type="http://schemas.openxmlformats.org/officeDocument/2006/relationships/customXml" Target="../ink/ink1134.xml"/><Relationship Id="rId142" Type="http://schemas.openxmlformats.org/officeDocument/2006/relationships/customXml" Target="../ink/ink1201.xml"/><Relationship Id="rId447" Type="http://schemas.openxmlformats.org/officeDocument/2006/relationships/image" Target="../media/image916.png"/><Relationship Id="rId794" Type="http://schemas.openxmlformats.org/officeDocument/2006/relationships/customXml" Target="../ink/ink1527.xml"/><Relationship Id="rId654" Type="http://schemas.openxmlformats.org/officeDocument/2006/relationships/customXml" Target="../ink/ink1457.xml"/><Relationship Id="rId861" Type="http://schemas.openxmlformats.org/officeDocument/2006/relationships/image" Target="../media/image1123.png"/><Relationship Id="rId959" Type="http://schemas.openxmlformats.org/officeDocument/2006/relationships/image" Target="../media/image1172.png"/><Relationship Id="rId293" Type="http://schemas.openxmlformats.org/officeDocument/2006/relationships/image" Target="../media/image839.png"/><Relationship Id="rId307" Type="http://schemas.openxmlformats.org/officeDocument/2006/relationships/image" Target="../media/image846.png"/><Relationship Id="rId514" Type="http://schemas.openxmlformats.org/officeDocument/2006/relationships/customXml" Target="../ink/ink1387.xml"/><Relationship Id="rId721" Type="http://schemas.openxmlformats.org/officeDocument/2006/relationships/image" Target="../media/image1053.png"/><Relationship Id="rId88" Type="http://schemas.openxmlformats.org/officeDocument/2006/relationships/customXml" Target="../ink/ink1174.xml"/><Relationship Id="rId153" Type="http://schemas.openxmlformats.org/officeDocument/2006/relationships/image" Target="../media/image770.png"/><Relationship Id="rId360" Type="http://schemas.openxmlformats.org/officeDocument/2006/relationships/customXml" Target="../ink/ink1310.xml"/><Relationship Id="rId598" Type="http://schemas.openxmlformats.org/officeDocument/2006/relationships/customXml" Target="../ink/ink1429.xml"/><Relationship Id="rId819" Type="http://schemas.openxmlformats.org/officeDocument/2006/relationships/image" Target="../media/image1102.png"/><Relationship Id="rId1004" Type="http://schemas.openxmlformats.org/officeDocument/2006/relationships/customXml" Target="../ink/ink1632.xml"/><Relationship Id="rId220" Type="http://schemas.openxmlformats.org/officeDocument/2006/relationships/customXml" Target="../ink/ink1240.xml"/><Relationship Id="rId458" Type="http://schemas.openxmlformats.org/officeDocument/2006/relationships/customXml" Target="../ink/ink1359.xml"/><Relationship Id="rId665" Type="http://schemas.openxmlformats.org/officeDocument/2006/relationships/image" Target="../media/image1025.png"/><Relationship Id="rId872" Type="http://schemas.openxmlformats.org/officeDocument/2006/relationships/customXml" Target="../ink/ink1566.xml"/><Relationship Id="rId15" Type="http://schemas.openxmlformats.org/officeDocument/2006/relationships/image" Target="../media/image701.png"/><Relationship Id="rId318" Type="http://schemas.openxmlformats.org/officeDocument/2006/relationships/customXml" Target="../ink/ink1289.xml"/><Relationship Id="rId525" Type="http://schemas.openxmlformats.org/officeDocument/2006/relationships/image" Target="../media/image955.png"/><Relationship Id="rId732" Type="http://schemas.openxmlformats.org/officeDocument/2006/relationships/customXml" Target="../ink/ink1496.xml"/><Relationship Id="rId99" Type="http://schemas.openxmlformats.org/officeDocument/2006/relationships/image" Target="../media/image743.png"/><Relationship Id="rId164" Type="http://schemas.openxmlformats.org/officeDocument/2006/relationships/customXml" Target="../ink/ink1212.xml"/><Relationship Id="rId371" Type="http://schemas.openxmlformats.org/officeDocument/2006/relationships/image" Target="../media/image878.png"/><Relationship Id="rId469" Type="http://schemas.openxmlformats.org/officeDocument/2006/relationships/image" Target="../media/image927.png"/><Relationship Id="rId676" Type="http://schemas.openxmlformats.org/officeDocument/2006/relationships/customXml" Target="../ink/ink1468.xml"/><Relationship Id="rId883" Type="http://schemas.openxmlformats.org/officeDocument/2006/relationships/image" Target="../media/image1134.png"/><Relationship Id="rId26" Type="http://schemas.openxmlformats.org/officeDocument/2006/relationships/customXml" Target="../ink/ink1143.xml"/><Relationship Id="rId231" Type="http://schemas.openxmlformats.org/officeDocument/2006/relationships/image" Target="../media/image808.png"/><Relationship Id="rId329" Type="http://schemas.openxmlformats.org/officeDocument/2006/relationships/image" Target="../media/image857.png"/><Relationship Id="rId536" Type="http://schemas.openxmlformats.org/officeDocument/2006/relationships/customXml" Target="../ink/ink1398.xml"/><Relationship Id="rId175" Type="http://schemas.openxmlformats.org/officeDocument/2006/relationships/image" Target="../media/image781.png"/><Relationship Id="rId743" Type="http://schemas.openxmlformats.org/officeDocument/2006/relationships/image" Target="../media/image1064.png"/><Relationship Id="rId950" Type="http://schemas.openxmlformats.org/officeDocument/2006/relationships/customXml" Target="../ink/ink1605.xml"/><Relationship Id="rId382" Type="http://schemas.openxmlformats.org/officeDocument/2006/relationships/customXml" Target="../ink/ink1321.xml"/><Relationship Id="rId603" Type="http://schemas.openxmlformats.org/officeDocument/2006/relationships/image" Target="../media/image994.png"/><Relationship Id="rId687" Type="http://schemas.openxmlformats.org/officeDocument/2006/relationships/image" Target="../media/image1036.png"/><Relationship Id="rId810" Type="http://schemas.openxmlformats.org/officeDocument/2006/relationships/customXml" Target="../ink/ink1535.xml"/><Relationship Id="rId908" Type="http://schemas.openxmlformats.org/officeDocument/2006/relationships/customXml" Target="../ink/ink1584.xml"/><Relationship Id="rId242" Type="http://schemas.openxmlformats.org/officeDocument/2006/relationships/customXml" Target="../ink/ink1251.xml"/><Relationship Id="rId894" Type="http://schemas.openxmlformats.org/officeDocument/2006/relationships/customXml" Target="../ink/ink1577.xml"/><Relationship Id="rId37" Type="http://schemas.openxmlformats.org/officeDocument/2006/relationships/image" Target="../media/image712.png"/><Relationship Id="rId102" Type="http://schemas.openxmlformats.org/officeDocument/2006/relationships/customXml" Target="../ink/ink1181.xml"/><Relationship Id="rId547" Type="http://schemas.openxmlformats.org/officeDocument/2006/relationships/image" Target="../media/image966.png"/><Relationship Id="rId754" Type="http://schemas.openxmlformats.org/officeDocument/2006/relationships/customXml" Target="../ink/ink1507.xml"/><Relationship Id="rId961" Type="http://schemas.openxmlformats.org/officeDocument/2006/relationships/image" Target="../media/image1173.png"/><Relationship Id="rId90" Type="http://schemas.openxmlformats.org/officeDocument/2006/relationships/customXml" Target="../ink/ink1175.xml"/><Relationship Id="rId186" Type="http://schemas.openxmlformats.org/officeDocument/2006/relationships/customXml" Target="../ink/ink1223.xml"/><Relationship Id="rId393" Type="http://schemas.openxmlformats.org/officeDocument/2006/relationships/image" Target="../media/image889.png"/><Relationship Id="rId407" Type="http://schemas.openxmlformats.org/officeDocument/2006/relationships/image" Target="../media/image896.png"/><Relationship Id="rId614" Type="http://schemas.openxmlformats.org/officeDocument/2006/relationships/customXml" Target="../ink/ink1437.xml"/><Relationship Id="rId821" Type="http://schemas.openxmlformats.org/officeDocument/2006/relationships/image" Target="../media/image1103.png"/><Relationship Id="rId253" Type="http://schemas.openxmlformats.org/officeDocument/2006/relationships/image" Target="../media/image819.png"/><Relationship Id="rId460" Type="http://schemas.openxmlformats.org/officeDocument/2006/relationships/customXml" Target="../ink/ink1360.xml"/><Relationship Id="rId698" Type="http://schemas.openxmlformats.org/officeDocument/2006/relationships/customXml" Target="../ink/ink1479.xml"/><Relationship Id="rId919" Type="http://schemas.openxmlformats.org/officeDocument/2006/relationships/image" Target="../media/image1152.png"/><Relationship Id="rId48" Type="http://schemas.openxmlformats.org/officeDocument/2006/relationships/customXml" Target="../ink/ink1154.xml"/><Relationship Id="rId113" Type="http://schemas.openxmlformats.org/officeDocument/2006/relationships/image" Target="../media/image750.png"/><Relationship Id="rId320" Type="http://schemas.openxmlformats.org/officeDocument/2006/relationships/customXml" Target="../ink/ink1290.xml"/><Relationship Id="rId558" Type="http://schemas.openxmlformats.org/officeDocument/2006/relationships/customXml" Target="../ink/ink1409.xml"/><Relationship Id="rId765" Type="http://schemas.openxmlformats.org/officeDocument/2006/relationships/image" Target="../media/image1075.png"/><Relationship Id="rId972" Type="http://schemas.openxmlformats.org/officeDocument/2006/relationships/customXml" Target="../ink/ink1616.xml"/><Relationship Id="rId197" Type="http://schemas.openxmlformats.org/officeDocument/2006/relationships/image" Target="../media/image792.png"/><Relationship Id="rId418" Type="http://schemas.openxmlformats.org/officeDocument/2006/relationships/customXml" Target="../ink/ink1339.xml"/><Relationship Id="rId625" Type="http://schemas.openxmlformats.org/officeDocument/2006/relationships/image" Target="../media/image1005.png"/><Relationship Id="rId832" Type="http://schemas.openxmlformats.org/officeDocument/2006/relationships/customXml" Target="../ink/ink1546.xml"/><Relationship Id="rId264" Type="http://schemas.openxmlformats.org/officeDocument/2006/relationships/customXml" Target="../ink/ink1262.xml"/><Relationship Id="rId471" Type="http://schemas.openxmlformats.org/officeDocument/2006/relationships/image" Target="../media/image928.png"/><Relationship Id="rId59" Type="http://schemas.openxmlformats.org/officeDocument/2006/relationships/image" Target="../media/image723.png"/><Relationship Id="rId124" Type="http://schemas.openxmlformats.org/officeDocument/2006/relationships/customXml" Target="../ink/ink1192.xml"/><Relationship Id="rId569" Type="http://schemas.openxmlformats.org/officeDocument/2006/relationships/image" Target="../media/image977.png"/><Relationship Id="rId776" Type="http://schemas.openxmlformats.org/officeDocument/2006/relationships/customXml" Target="../ink/ink1518.xml"/><Relationship Id="rId983" Type="http://schemas.openxmlformats.org/officeDocument/2006/relationships/image" Target="../media/image1184.png"/><Relationship Id="rId331" Type="http://schemas.openxmlformats.org/officeDocument/2006/relationships/image" Target="../media/image858.png"/><Relationship Id="rId429" Type="http://schemas.openxmlformats.org/officeDocument/2006/relationships/image" Target="../media/image907.png"/><Relationship Id="rId636" Type="http://schemas.openxmlformats.org/officeDocument/2006/relationships/customXml" Target="../ink/ink1448.xml"/><Relationship Id="rId843" Type="http://schemas.openxmlformats.org/officeDocument/2006/relationships/image" Target="../media/image1114.png"/><Relationship Id="rId275" Type="http://schemas.openxmlformats.org/officeDocument/2006/relationships/image" Target="../media/image830.png"/><Relationship Id="rId482" Type="http://schemas.openxmlformats.org/officeDocument/2006/relationships/customXml" Target="../ink/ink1371.xml"/><Relationship Id="rId703" Type="http://schemas.openxmlformats.org/officeDocument/2006/relationships/image" Target="../media/image1044.png"/><Relationship Id="rId910" Type="http://schemas.openxmlformats.org/officeDocument/2006/relationships/customXml" Target="../ink/ink1585.xml"/><Relationship Id="rId135" Type="http://schemas.openxmlformats.org/officeDocument/2006/relationships/image" Target="../media/image761.png"/><Relationship Id="rId342" Type="http://schemas.openxmlformats.org/officeDocument/2006/relationships/customXml" Target="../ink/ink1301.xml"/><Relationship Id="rId787" Type="http://schemas.openxmlformats.org/officeDocument/2006/relationships/image" Target="../media/image1086.png"/><Relationship Id="rId994" Type="http://schemas.openxmlformats.org/officeDocument/2006/relationships/customXml" Target="../ink/ink1627.xml"/><Relationship Id="rId202" Type="http://schemas.openxmlformats.org/officeDocument/2006/relationships/customXml" Target="../ink/ink1231.xml"/><Relationship Id="rId647" Type="http://schemas.openxmlformats.org/officeDocument/2006/relationships/image" Target="../media/image1016.png"/><Relationship Id="rId854" Type="http://schemas.openxmlformats.org/officeDocument/2006/relationships/customXml" Target="../ink/ink1557.xml"/><Relationship Id="rId286" Type="http://schemas.openxmlformats.org/officeDocument/2006/relationships/customXml" Target="../ink/ink1273.xml"/><Relationship Id="rId493" Type="http://schemas.openxmlformats.org/officeDocument/2006/relationships/image" Target="../media/image939.png"/><Relationship Id="rId507" Type="http://schemas.openxmlformats.org/officeDocument/2006/relationships/image" Target="../media/image946.png"/><Relationship Id="rId714" Type="http://schemas.openxmlformats.org/officeDocument/2006/relationships/customXml" Target="../ink/ink1487.xml"/><Relationship Id="rId921" Type="http://schemas.openxmlformats.org/officeDocument/2006/relationships/image" Target="../media/image1153.png"/><Relationship Id="rId50" Type="http://schemas.openxmlformats.org/officeDocument/2006/relationships/customXml" Target="../ink/ink1155.xml"/><Relationship Id="rId146" Type="http://schemas.openxmlformats.org/officeDocument/2006/relationships/customXml" Target="../ink/ink1203.xml"/><Relationship Id="rId353" Type="http://schemas.openxmlformats.org/officeDocument/2006/relationships/image" Target="../media/image869.png"/><Relationship Id="rId560" Type="http://schemas.openxmlformats.org/officeDocument/2006/relationships/customXml" Target="../ink/ink1410.xml"/><Relationship Id="rId798" Type="http://schemas.openxmlformats.org/officeDocument/2006/relationships/customXml" Target="../ink/ink1529.xml"/><Relationship Id="rId213" Type="http://schemas.openxmlformats.org/officeDocument/2006/relationships/image" Target="../media/image800.png"/><Relationship Id="rId420" Type="http://schemas.openxmlformats.org/officeDocument/2006/relationships/customXml" Target="../ink/ink1340.xml"/><Relationship Id="rId658" Type="http://schemas.openxmlformats.org/officeDocument/2006/relationships/customXml" Target="../ink/ink1459.xml"/><Relationship Id="rId865" Type="http://schemas.openxmlformats.org/officeDocument/2006/relationships/image" Target="../media/image1125.png"/><Relationship Id="rId297" Type="http://schemas.openxmlformats.org/officeDocument/2006/relationships/image" Target="../media/image841.png"/><Relationship Id="rId518" Type="http://schemas.openxmlformats.org/officeDocument/2006/relationships/customXml" Target="../ink/ink1389.xml"/><Relationship Id="rId725" Type="http://schemas.openxmlformats.org/officeDocument/2006/relationships/image" Target="../media/image1055.png"/><Relationship Id="rId932" Type="http://schemas.openxmlformats.org/officeDocument/2006/relationships/customXml" Target="../ink/ink1596.xml"/><Relationship Id="rId157" Type="http://schemas.openxmlformats.org/officeDocument/2006/relationships/image" Target="../media/image772.png"/><Relationship Id="rId364" Type="http://schemas.openxmlformats.org/officeDocument/2006/relationships/customXml" Target="../ink/ink1312.xml"/><Relationship Id="rId61" Type="http://schemas.openxmlformats.org/officeDocument/2006/relationships/image" Target="../media/image724.png"/><Relationship Id="rId571" Type="http://schemas.openxmlformats.org/officeDocument/2006/relationships/image" Target="../media/image978.png"/><Relationship Id="rId669" Type="http://schemas.openxmlformats.org/officeDocument/2006/relationships/image" Target="../media/image1027.png"/><Relationship Id="rId876" Type="http://schemas.openxmlformats.org/officeDocument/2006/relationships/customXml" Target="../ink/ink1568.xml"/><Relationship Id="rId19" Type="http://schemas.openxmlformats.org/officeDocument/2006/relationships/image" Target="../media/image703.png"/><Relationship Id="rId224" Type="http://schemas.openxmlformats.org/officeDocument/2006/relationships/customXml" Target="../ink/ink1242.xml"/><Relationship Id="rId431" Type="http://schemas.openxmlformats.org/officeDocument/2006/relationships/image" Target="../media/image908.png"/><Relationship Id="rId529" Type="http://schemas.openxmlformats.org/officeDocument/2006/relationships/image" Target="../media/image957.png"/><Relationship Id="rId736" Type="http://schemas.openxmlformats.org/officeDocument/2006/relationships/customXml" Target="../ink/ink1498.xml"/><Relationship Id="rId168" Type="http://schemas.openxmlformats.org/officeDocument/2006/relationships/customXml" Target="../ink/ink1214.xml"/><Relationship Id="rId943" Type="http://schemas.openxmlformats.org/officeDocument/2006/relationships/image" Target="../media/image1164.png"/><Relationship Id="rId72" Type="http://schemas.openxmlformats.org/officeDocument/2006/relationships/customXml" Target="../ink/ink1166.xml"/><Relationship Id="rId375" Type="http://schemas.openxmlformats.org/officeDocument/2006/relationships/image" Target="../media/image880.png"/><Relationship Id="rId582" Type="http://schemas.openxmlformats.org/officeDocument/2006/relationships/customXml" Target="../ink/ink1421.xml"/><Relationship Id="rId803" Type="http://schemas.openxmlformats.org/officeDocument/2006/relationships/image" Target="../media/image1094.png"/><Relationship Id="rId3" Type="http://schemas.openxmlformats.org/officeDocument/2006/relationships/image" Target="../media/image695.emf"/><Relationship Id="rId235" Type="http://schemas.openxmlformats.org/officeDocument/2006/relationships/image" Target="../media/image810.png"/><Relationship Id="rId442" Type="http://schemas.openxmlformats.org/officeDocument/2006/relationships/customXml" Target="../ink/ink1351.xml"/><Relationship Id="rId887" Type="http://schemas.openxmlformats.org/officeDocument/2006/relationships/image" Target="../media/image1136.png"/><Relationship Id="rId302" Type="http://schemas.openxmlformats.org/officeDocument/2006/relationships/customXml" Target="../ink/ink1281.xml"/><Relationship Id="rId747" Type="http://schemas.openxmlformats.org/officeDocument/2006/relationships/image" Target="../media/image1066.png"/><Relationship Id="rId954" Type="http://schemas.openxmlformats.org/officeDocument/2006/relationships/customXml" Target="../ink/ink1607.xml"/><Relationship Id="rId83" Type="http://schemas.openxmlformats.org/officeDocument/2006/relationships/image" Target="../media/image735.png"/><Relationship Id="rId179" Type="http://schemas.openxmlformats.org/officeDocument/2006/relationships/image" Target="../media/image783.png"/><Relationship Id="rId386" Type="http://schemas.openxmlformats.org/officeDocument/2006/relationships/customXml" Target="../ink/ink1323.xml"/><Relationship Id="rId593" Type="http://schemas.openxmlformats.org/officeDocument/2006/relationships/image" Target="../media/image989.png"/><Relationship Id="rId607" Type="http://schemas.openxmlformats.org/officeDocument/2006/relationships/image" Target="../media/image996.png"/><Relationship Id="rId814" Type="http://schemas.openxmlformats.org/officeDocument/2006/relationships/customXml" Target="../ink/ink15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14:cNvPr>
              <p14:cNvContentPartPr/>
              <p14:nvPr/>
            </p14:nvContentPartPr>
            <p14:xfrm>
              <a:off x="2259327" y="1782622"/>
              <a:ext cx="24480" cy="14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687" y="1773982"/>
                <a:ext cx="4212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671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799567" y="468648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41219A-FD0C-0219-9025-D0A19860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50" y="91441"/>
            <a:ext cx="7646938" cy="40411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53FE8A-4861-D74E-4440-9943FA8FCA49}"/>
              </a:ext>
            </a:extLst>
          </p:cNvPr>
          <p:cNvSpPr txBox="1"/>
          <p:nvPr/>
        </p:nvSpPr>
        <p:spPr>
          <a:xfrm>
            <a:off x="8535093" y="1061041"/>
            <a:ext cx="316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PP-</a:t>
            </a:r>
            <a:r>
              <a:rPr lang="en-US" sz="1800" dirty="0" err="1"/>
              <a:t>Kurve</a:t>
            </a:r>
            <a:r>
              <a:rPr lang="en-US" sz="1800" dirty="0"/>
              <a:t>	p = k + 1/(</a:t>
            </a:r>
            <a:r>
              <a:rPr lang="en-US" sz="1800" dirty="0" err="1"/>
              <a:t>nb</a:t>
            </a:r>
            <a:r>
              <a:rPr lang="en-US" sz="1800" dirty="0"/>
              <a:t>)	</a:t>
            </a:r>
          </a:p>
          <a:p>
            <a:endParaRPr lang="en-US" sz="1800" dirty="0"/>
          </a:p>
          <a:p>
            <a:r>
              <a:rPr lang="en-US" sz="1800" dirty="0"/>
              <a:t>CC-</a:t>
            </a:r>
            <a:r>
              <a:rPr lang="en-US" sz="1800" dirty="0" err="1"/>
              <a:t>Kurve</a:t>
            </a:r>
            <a:r>
              <a:rPr lang="en-US" sz="1800" dirty="0"/>
              <a:t>	DK = </a:t>
            </a:r>
            <a:r>
              <a:rPr lang="en-US" sz="1800" dirty="0" err="1"/>
              <a:t>n∙KF</a:t>
            </a:r>
            <a:r>
              <a:rPr lang="en-US" sz="1800" dirty="0"/>
              <a:t>/</a:t>
            </a:r>
            <a:r>
              <a:rPr lang="en-US" sz="1800" dirty="0" err="1"/>
              <a:t>S+k</a:t>
            </a:r>
            <a:r>
              <a:rPr lang="en-US" sz="1800" dirty="0"/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14:cNvPr>
              <p14:cNvContentPartPr/>
              <p14:nvPr/>
            </p14:nvContentPartPr>
            <p14:xfrm>
              <a:off x="1357364" y="4405222"/>
              <a:ext cx="7560" cy="13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724" y="4396582"/>
                <a:ext cx="25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4913A-A402-552E-503C-053329FDE7C9}"/>
              </a:ext>
            </a:extLst>
          </p:cNvPr>
          <p:cNvGrpSpPr/>
          <p:nvPr/>
        </p:nvGrpSpPr>
        <p:grpSpPr>
          <a:xfrm>
            <a:off x="317684" y="4159342"/>
            <a:ext cx="174240" cy="232560"/>
            <a:chOff x="317684" y="4159342"/>
            <a:chExt cx="17424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14:cNvPr>
                <p14:cNvContentPartPr/>
                <p14:nvPr/>
              </p14:nvContentPartPr>
              <p14:xfrm>
                <a:off x="381044" y="4187422"/>
                <a:ext cx="42480" cy="180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404" y="4178782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14:cNvPr>
                <p14:cNvContentPartPr/>
                <p14:nvPr/>
              </p14:nvContentPartPr>
              <p14:xfrm>
                <a:off x="317684" y="4159342"/>
                <a:ext cx="174240" cy="232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044" y="4150342"/>
                  <a:ext cx="191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14:cNvPr>
              <p14:cNvContentPartPr/>
              <p14:nvPr/>
            </p14:nvContentPartPr>
            <p14:xfrm>
              <a:off x="606764" y="4238182"/>
              <a:ext cx="3600" cy="25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64" y="4229182"/>
                <a:ext cx="2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14:cNvPr>
              <p14:cNvContentPartPr/>
              <p14:nvPr/>
            </p14:nvContentPartPr>
            <p14:xfrm>
              <a:off x="616484" y="4345462"/>
              <a:ext cx="3960" cy="21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484" y="4336822"/>
                <a:ext cx="216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FDE6C1C-8CC2-8C60-5621-976D42698059}"/>
              </a:ext>
            </a:extLst>
          </p:cNvPr>
          <p:cNvGrpSpPr/>
          <p:nvPr/>
        </p:nvGrpSpPr>
        <p:grpSpPr>
          <a:xfrm>
            <a:off x="1104644" y="4133062"/>
            <a:ext cx="423720" cy="235800"/>
            <a:chOff x="1104644" y="4133062"/>
            <a:chExt cx="4237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14:cNvPr>
                <p14:cNvContentPartPr/>
                <p14:nvPr/>
              </p14:nvContentPartPr>
              <p14:xfrm>
                <a:off x="1190684" y="4184182"/>
                <a:ext cx="17640" cy="184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2044" y="4175542"/>
                  <a:ext cx="3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14:cNvPr>
                <p14:cNvContentPartPr/>
                <p14:nvPr/>
              </p14:nvContentPartPr>
              <p14:xfrm>
                <a:off x="1104644" y="4147822"/>
                <a:ext cx="187200" cy="97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6004" y="4138822"/>
                  <a:ext cx="20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14:cNvPr>
                <p14:cNvContentPartPr/>
                <p14:nvPr/>
              </p14:nvContentPartPr>
              <p14:xfrm>
                <a:off x="1422524" y="4181302"/>
                <a:ext cx="16920" cy="182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3524" y="4172302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14:cNvPr>
                <p14:cNvContentPartPr/>
                <p14:nvPr/>
              </p14:nvContentPartPr>
              <p14:xfrm>
                <a:off x="1361324" y="4133062"/>
                <a:ext cx="167040" cy="101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2684" y="4124062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14:cNvPr>
              <p14:cNvContentPartPr/>
              <p14:nvPr/>
            </p14:nvContentPartPr>
            <p14:xfrm>
              <a:off x="1682804" y="4245742"/>
              <a:ext cx="13680" cy="10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4164" y="4237102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14:cNvPr>
              <p14:cNvContentPartPr/>
              <p14:nvPr/>
            </p14:nvContentPartPr>
            <p14:xfrm>
              <a:off x="1680284" y="4354102"/>
              <a:ext cx="12600" cy="32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1644" y="4345462"/>
                <a:ext cx="3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14:cNvPr>
              <p14:cNvContentPartPr/>
              <p14:nvPr/>
            </p14:nvContentPartPr>
            <p14:xfrm>
              <a:off x="3490004" y="497782"/>
              <a:ext cx="990720" cy="46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1004" y="488782"/>
                <a:ext cx="1008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14:cNvPr>
              <p14:cNvContentPartPr/>
              <p14:nvPr/>
            </p14:nvContentPartPr>
            <p14:xfrm>
              <a:off x="3067724" y="1027702"/>
              <a:ext cx="1445040" cy="660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8724" y="1019062"/>
                <a:ext cx="14626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14:cNvPr>
              <p14:cNvContentPartPr/>
              <p14:nvPr/>
            </p14:nvContentPartPr>
            <p14:xfrm>
              <a:off x="2755604" y="4175542"/>
              <a:ext cx="75600" cy="141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6604" y="4166542"/>
                <a:ext cx="9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14:cNvPr>
              <p14:cNvContentPartPr/>
              <p14:nvPr/>
            </p14:nvContentPartPr>
            <p14:xfrm>
              <a:off x="2914364" y="4180582"/>
              <a:ext cx="101880" cy="123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5724" y="4171942"/>
                <a:ext cx="119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14:cNvPr>
              <p14:cNvContentPartPr/>
              <p14:nvPr/>
            </p14:nvContentPartPr>
            <p14:xfrm>
              <a:off x="3076724" y="4295782"/>
              <a:ext cx="10080" cy="144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7724" y="4287142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14:cNvPr>
              <p14:cNvContentPartPr/>
              <p14:nvPr/>
            </p14:nvContentPartPr>
            <p14:xfrm>
              <a:off x="3149084" y="4167622"/>
              <a:ext cx="108360" cy="73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40084" y="4158982"/>
                <a:ext cx="126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14:cNvPr>
              <p14:cNvContentPartPr/>
              <p14:nvPr/>
            </p14:nvContentPartPr>
            <p14:xfrm>
              <a:off x="3281204" y="4166542"/>
              <a:ext cx="89280" cy="64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72204" y="4157542"/>
                <a:ext cx="106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14:cNvPr>
              <p14:cNvContentPartPr/>
              <p14:nvPr/>
            </p14:nvContentPartPr>
            <p14:xfrm>
              <a:off x="3440684" y="4170862"/>
              <a:ext cx="63720" cy="77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1684" y="4161862"/>
                <a:ext cx="8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14:cNvPr>
              <p14:cNvContentPartPr/>
              <p14:nvPr/>
            </p14:nvContentPartPr>
            <p14:xfrm>
              <a:off x="3747764" y="4182382"/>
              <a:ext cx="14400" cy="1339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39124" y="4173742"/>
                <a:ext cx="32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14:cNvPr>
              <p14:cNvContentPartPr/>
              <p14:nvPr/>
            </p14:nvContentPartPr>
            <p14:xfrm>
              <a:off x="3704924" y="4226662"/>
              <a:ext cx="120600" cy="14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96284" y="4218022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14:cNvPr>
              <p14:cNvContentPartPr/>
              <p14:nvPr/>
            </p14:nvContentPartPr>
            <p14:xfrm>
              <a:off x="4046564" y="4080862"/>
              <a:ext cx="102600" cy="1303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37564" y="4071862"/>
                <a:ext cx="120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14:cNvPr>
              <p14:cNvContentPartPr/>
              <p14:nvPr/>
            </p14:nvContentPartPr>
            <p14:xfrm>
              <a:off x="4183004" y="4068982"/>
              <a:ext cx="105120" cy="103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4004" y="4059982"/>
                <a:ext cx="122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14:cNvPr>
              <p14:cNvContentPartPr/>
              <p14:nvPr/>
            </p14:nvContentPartPr>
            <p14:xfrm>
              <a:off x="4359764" y="4077262"/>
              <a:ext cx="95760" cy="104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51124" y="4068262"/>
                <a:ext cx="11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14:cNvPr>
              <p14:cNvContentPartPr/>
              <p14:nvPr/>
            </p14:nvContentPartPr>
            <p14:xfrm>
              <a:off x="4536164" y="4048102"/>
              <a:ext cx="115560" cy="111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27524" y="4039102"/>
                <a:ext cx="133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14:cNvPr>
              <p14:cNvContentPartPr/>
              <p14:nvPr/>
            </p14:nvContentPartPr>
            <p14:xfrm>
              <a:off x="4035404" y="4202902"/>
              <a:ext cx="654120" cy="125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26404" y="4194262"/>
                <a:ext cx="671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14:cNvPr>
              <p14:cNvContentPartPr/>
              <p14:nvPr/>
            </p14:nvContentPartPr>
            <p14:xfrm>
              <a:off x="4327364" y="4381822"/>
              <a:ext cx="126000" cy="655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18724" y="4373182"/>
                <a:ext cx="143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EEC1BB-BE84-477C-AB80-2E8920B69B57}"/>
              </a:ext>
            </a:extLst>
          </p:cNvPr>
          <p:cNvGrpSpPr/>
          <p:nvPr/>
        </p:nvGrpSpPr>
        <p:grpSpPr>
          <a:xfrm>
            <a:off x="1099244" y="4630222"/>
            <a:ext cx="373320" cy="150840"/>
            <a:chOff x="1099244" y="4630222"/>
            <a:chExt cx="37332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14:cNvPr>
                <p14:cNvContentPartPr/>
                <p14:nvPr/>
              </p14:nvContentPartPr>
              <p14:xfrm>
                <a:off x="1099244" y="4636702"/>
                <a:ext cx="144360" cy="144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244" y="4628062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14:cNvPr>
                <p14:cNvContentPartPr/>
                <p14:nvPr/>
              </p14:nvContentPartPr>
              <p14:xfrm>
                <a:off x="1328924" y="4630222"/>
                <a:ext cx="143640" cy="142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0284" y="4621582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1970CC-AF71-B16F-4846-0E43B146800B}"/>
              </a:ext>
            </a:extLst>
          </p:cNvPr>
          <p:cNvGrpSpPr/>
          <p:nvPr/>
        </p:nvGrpSpPr>
        <p:grpSpPr>
          <a:xfrm>
            <a:off x="1682804" y="4640662"/>
            <a:ext cx="14400" cy="114840"/>
            <a:chOff x="1682804" y="4640662"/>
            <a:chExt cx="144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14:cNvPr>
                <p14:cNvContentPartPr/>
                <p14:nvPr/>
              </p14:nvContentPartPr>
              <p14:xfrm>
                <a:off x="1684604" y="4640662"/>
                <a:ext cx="12600" cy="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5604" y="4631662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14:cNvPr>
                <p14:cNvContentPartPr/>
                <p14:nvPr/>
              </p14:nvContentPartPr>
              <p14:xfrm>
                <a:off x="1682804" y="4717342"/>
                <a:ext cx="5400" cy="38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4164" y="4708702"/>
                  <a:ext cx="2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8" name="Gruppieren 102407">
            <a:extLst>
              <a:ext uri="{FF2B5EF4-FFF2-40B4-BE49-F238E27FC236}">
                <a16:creationId xmlns:a16="http://schemas.microsoft.com/office/drawing/2014/main" id="{735030F2-6324-CC45-2FB5-40EDA5AEABA6}"/>
              </a:ext>
            </a:extLst>
          </p:cNvPr>
          <p:cNvGrpSpPr/>
          <p:nvPr/>
        </p:nvGrpSpPr>
        <p:grpSpPr>
          <a:xfrm>
            <a:off x="10197524" y="1264582"/>
            <a:ext cx="1739520" cy="1177920"/>
            <a:chOff x="10197524" y="1264582"/>
            <a:chExt cx="1739520" cy="11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14:cNvPr>
                <p14:cNvContentPartPr/>
                <p14:nvPr/>
              </p14:nvContentPartPr>
              <p14:xfrm>
                <a:off x="10197524" y="1643302"/>
                <a:ext cx="237600" cy="319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88524" y="1634662"/>
                  <a:ext cx="255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14:cNvPr>
                <p14:cNvContentPartPr/>
                <p14:nvPr/>
              </p14:nvContentPartPr>
              <p14:xfrm>
                <a:off x="10405244" y="1455742"/>
                <a:ext cx="240120" cy="15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96244" y="144674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14:cNvPr>
                <p14:cNvContentPartPr/>
                <p14:nvPr/>
              </p14:nvContentPartPr>
              <p14:xfrm>
                <a:off x="10393004" y="1461142"/>
                <a:ext cx="132120" cy="179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84364" y="145250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14:cNvPr>
                <p14:cNvContentPartPr/>
                <p14:nvPr/>
              </p14:nvContentPartPr>
              <p14:xfrm>
                <a:off x="10828244" y="1405702"/>
                <a:ext cx="26640" cy="103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19604" y="1396702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14:cNvPr>
                <p14:cNvContentPartPr/>
                <p14:nvPr/>
              </p14:nvContentPartPr>
              <p14:xfrm>
                <a:off x="10763804" y="1377262"/>
                <a:ext cx="151560" cy="27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4804" y="1368262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14:cNvPr>
                <p14:cNvContentPartPr/>
                <p14:nvPr/>
              </p14:nvContentPartPr>
              <p14:xfrm>
                <a:off x="10764884" y="1446382"/>
                <a:ext cx="137520" cy="3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55884" y="1437382"/>
                  <a:ext cx="15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14:cNvPr>
                <p14:cNvContentPartPr/>
                <p14:nvPr/>
              </p14:nvContentPartPr>
              <p14:xfrm>
                <a:off x="10947404" y="1370062"/>
                <a:ext cx="38520" cy="116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38764" y="1361062"/>
                  <a:ext cx="5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14:cNvPr>
                <p14:cNvContentPartPr/>
                <p14:nvPr/>
              </p14:nvContentPartPr>
              <p14:xfrm>
                <a:off x="11011844" y="1411822"/>
                <a:ext cx="127440" cy="7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03204" y="1402822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14:cNvPr>
                <p14:cNvContentPartPr/>
                <p14:nvPr/>
              </p14:nvContentPartPr>
              <p14:xfrm>
                <a:off x="11181404" y="1320022"/>
                <a:ext cx="120960" cy="12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72764" y="1311022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14:cNvPr>
                <p14:cNvContentPartPr/>
                <p14:nvPr/>
              </p14:nvContentPartPr>
              <p14:xfrm>
                <a:off x="11229644" y="1404622"/>
                <a:ext cx="158400" cy="40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1004" y="1395622"/>
                  <a:ext cx="17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14:cNvPr>
                <p14:cNvContentPartPr/>
                <p14:nvPr/>
              </p14:nvContentPartPr>
              <p14:xfrm>
                <a:off x="11418644" y="1366462"/>
                <a:ext cx="84960" cy="74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09644" y="1357462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14:cNvPr>
                <p14:cNvContentPartPr/>
                <p14:nvPr/>
              </p14:nvContentPartPr>
              <p14:xfrm>
                <a:off x="11518004" y="1264582"/>
                <a:ext cx="281880" cy="16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09364" y="1255942"/>
                  <a:ext cx="29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14:cNvPr>
                <p14:cNvContentPartPr/>
                <p14:nvPr/>
              </p14:nvContentPartPr>
              <p14:xfrm>
                <a:off x="10488764" y="1675342"/>
                <a:ext cx="174600" cy="25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80124" y="1666702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14:cNvPr>
                <p14:cNvContentPartPr/>
                <p14:nvPr/>
              </p14:nvContentPartPr>
              <p14:xfrm>
                <a:off x="10613684" y="2038582"/>
                <a:ext cx="123120" cy="229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4684" y="2029942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14:cNvPr>
                <p14:cNvContentPartPr/>
                <p14:nvPr/>
              </p14:nvContentPartPr>
              <p14:xfrm>
                <a:off x="10534484" y="1985662"/>
                <a:ext cx="146520" cy="111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5484" y="1976662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14:cNvPr>
                <p14:cNvContentPartPr/>
                <p14:nvPr/>
              </p14:nvContentPartPr>
              <p14:xfrm>
                <a:off x="10903844" y="2217142"/>
                <a:ext cx="109080" cy="172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94844" y="220814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14:cNvPr>
                <p14:cNvContentPartPr/>
                <p14:nvPr/>
              </p14:nvContentPartPr>
              <p14:xfrm>
                <a:off x="11052884" y="2239822"/>
                <a:ext cx="175320" cy="120240"/>
              </p14:xfrm>
            </p:contentPart>
          </mc:Choice>
          <mc:Fallback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43884" y="2231182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14:cNvPr>
                <p14:cNvContentPartPr/>
                <p14:nvPr/>
              </p14:nvContentPartPr>
              <p14:xfrm>
                <a:off x="11210564" y="2135782"/>
                <a:ext cx="193680" cy="203400"/>
              </p14:xfrm>
            </p:contentPart>
          </mc:Choice>
          <mc:Fallback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01924" y="2126782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14:cNvPr>
                <p14:cNvContentPartPr/>
                <p14:nvPr/>
              </p14:nvContentPartPr>
              <p14:xfrm>
                <a:off x="11430524" y="2253502"/>
                <a:ext cx="185040" cy="18900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21884" y="2244502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14:cNvPr>
                <p14:cNvContentPartPr/>
                <p14:nvPr/>
              </p14:nvContentPartPr>
              <p14:xfrm>
                <a:off x="11646884" y="2175382"/>
                <a:ext cx="137520" cy="23616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37884" y="2166742"/>
                  <a:ext cx="15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14:cNvPr>
                <p14:cNvContentPartPr/>
                <p14:nvPr/>
              </p14:nvContentPartPr>
              <p14:xfrm>
                <a:off x="11860004" y="2207422"/>
                <a:ext cx="77040" cy="11124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51004" y="2198782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792FC11D-4107-24C0-7B63-1C436BC49458}"/>
              </a:ext>
            </a:extLst>
          </p:cNvPr>
          <p:cNvGrpSpPr/>
          <p:nvPr/>
        </p:nvGrpSpPr>
        <p:grpSpPr>
          <a:xfrm>
            <a:off x="4792484" y="4638502"/>
            <a:ext cx="221760" cy="151200"/>
            <a:chOff x="4792484" y="4638502"/>
            <a:chExt cx="2217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14:cNvPr>
                <p14:cNvContentPartPr/>
                <p14:nvPr/>
              </p14:nvContentPartPr>
              <p14:xfrm>
                <a:off x="4792484" y="4718782"/>
                <a:ext cx="31680" cy="3096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3484" y="4710142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14:cNvPr>
                <p14:cNvContentPartPr/>
                <p14:nvPr/>
              </p14:nvContentPartPr>
              <p14:xfrm>
                <a:off x="4895804" y="4638502"/>
                <a:ext cx="118440" cy="15120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6804" y="4629862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1271BE76-F00C-938A-6BEA-633E586EDECB}"/>
              </a:ext>
            </a:extLst>
          </p:cNvPr>
          <p:cNvGrpSpPr/>
          <p:nvPr/>
        </p:nvGrpSpPr>
        <p:grpSpPr>
          <a:xfrm>
            <a:off x="2019044" y="4502782"/>
            <a:ext cx="2619720" cy="537120"/>
            <a:chOff x="2019044" y="4502782"/>
            <a:chExt cx="261972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14:cNvPr>
                <p14:cNvContentPartPr/>
                <p14:nvPr/>
              </p14:nvContentPartPr>
              <p14:xfrm>
                <a:off x="2088164" y="4647862"/>
                <a:ext cx="32400" cy="151920"/>
              </p14:xfrm>
            </p:contentPart>
          </mc:Choice>
          <mc:Fallback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79164" y="4638862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14:cNvPr>
                <p14:cNvContentPartPr/>
                <p14:nvPr/>
              </p14:nvContentPartPr>
              <p14:xfrm>
                <a:off x="2019044" y="4609702"/>
                <a:ext cx="135360" cy="184680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0044" y="4600702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14:cNvPr>
                <p14:cNvContentPartPr/>
                <p14:nvPr/>
              </p14:nvContentPartPr>
              <p14:xfrm>
                <a:off x="2233964" y="4630942"/>
                <a:ext cx="130680" cy="176400"/>
              </p14:xfrm>
            </p:contentPart>
          </mc:Choice>
          <mc:Fallback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25324" y="4621942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14:cNvPr>
                <p14:cNvContentPartPr/>
                <p14:nvPr/>
              </p14:nvContentPartPr>
              <p14:xfrm>
                <a:off x="2314964" y="4738222"/>
                <a:ext cx="75240" cy="6732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06324" y="4729222"/>
                  <a:ext cx="9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14:cNvPr>
                <p14:cNvContentPartPr/>
                <p14:nvPr/>
              </p14:nvContentPartPr>
              <p14:xfrm>
                <a:off x="2529524" y="4718422"/>
                <a:ext cx="127800" cy="4212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0884" y="4709782"/>
                  <a:ext cx="14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14:cNvPr>
                <p14:cNvContentPartPr/>
                <p14:nvPr/>
              </p14:nvContentPartPr>
              <p14:xfrm>
                <a:off x="2569484" y="4772782"/>
                <a:ext cx="89280" cy="1584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60484" y="4763782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14:cNvPr>
                <p14:cNvContentPartPr/>
                <p14:nvPr/>
              </p14:nvContentPartPr>
              <p14:xfrm>
                <a:off x="2819684" y="4561462"/>
                <a:ext cx="139680" cy="106920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0684" y="4552462"/>
                  <a:ext cx="15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14:cNvPr>
                <p14:cNvContentPartPr/>
                <p14:nvPr/>
              </p14:nvContentPartPr>
              <p14:xfrm>
                <a:off x="3018764" y="4548862"/>
                <a:ext cx="54000" cy="11880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10124" y="4539862"/>
                  <a:ext cx="7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14:cNvPr>
                <p14:cNvContentPartPr/>
                <p14:nvPr/>
              </p14:nvContentPartPr>
              <p14:xfrm>
                <a:off x="3152324" y="4648222"/>
                <a:ext cx="23040" cy="720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3684" y="4639582"/>
                  <a:ext cx="4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14:cNvPr>
                <p14:cNvContentPartPr/>
                <p14:nvPr/>
              </p14:nvContentPartPr>
              <p14:xfrm>
                <a:off x="3236564" y="4590982"/>
                <a:ext cx="88200" cy="61560"/>
              </p14:xfrm>
            </p:contentPart>
          </mc:Choice>
          <mc:Fallback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7564" y="4582342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14:cNvPr>
                <p14:cNvContentPartPr/>
                <p14:nvPr/>
              </p14:nvContentPartPr>
              <p14:xfrm>
                <a:off x="3372644" y="4583422"/>
                <a:ext cx="103680" cy="51480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4004" y="4574422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14:cNvPr>
                <p14:cNvContentPartPr/>
                <p14:nvPr/>
              </p14:nvContentPartPr>
              <p14:xfrm>
                <a:off x="3500084" y="4574062"/>
                <a:ext cx="114840" cy="66240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91084" y="4565062"/>
                  <a:ext cx="13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14:cNvPr>
                <p14:cNvContentPartPr/>
                <p14:nvPr/>
              </p14:nvContentPartPr>
              <p14:xfrm>
                <a:off x="3682964" y="4656142"/>
                <a:ext cx="20880" cy="8640"/>
              </p14:xfrm>
            </p:contentPart>
          </mc:Choice>
          <mc:Fallback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73964" y="4647142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14:cNvPr>
                <p14:cNvContentPartPr/>
                <p14:nvPr/>
              </p14:nvContentPartPr>
              <p14:xfrm>
                <a:off x="3782324" y="4563262"/>
                <a:ext cx="84960" cy="81720"/>
              </p14:xfrm>
            </p:contentPart>
          </mc:Choice>
          <mc:Fallback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3324" y="4554622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14:cNvPr>
                <p14:cNvContentPartPr/>
                <p14:nvPr/>
              </p14:nvContentPartPr>
              <p14:xfrm>
                <a:off x="3906164" y="4572262"/>
                <a:ext cx="68040" cy="75240"/>
              </p14:xfrm>
            </p:contentPart>
          </mc:Choice>
          <mc:Fallback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97164" y="4563262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14:cNvPr>
                <p14:cNvContentPartPr/>
                <p14:nvPr/>
              </p14:nvContentPartPr>
              <p14:xfrm>
                <a:off x="3990044" y="4558942"/>
                <a:ext cx="97200" cy="69120"/>
              </p14:xfrm>
            </p:contentPart>
          </mc:Choice>
          <mc:Fallback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81404" y="4550302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14:cNvPr>
                <p14:cNvContentPartPr/>
                <p14:nvPr/>
              </p14:nvContentPartPr>
              <p14:xfrm>
                <a:off x="4144124" y="4633822"/>
                <a:ext cx="18360" cy="5400"/>
              </p14:xfrm>
            </p:contentPart>
          </mc:Choice>
          <mc:Fallback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35484" y="4625182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14:cNvPr>
                <p14:cNvContentPartPr/>
                <p14:nvPr/>
              </p14:nvContentPartPr>
              <p14:xfrm>
                <a:off x="4229444" y="4581262"/>
                <a:ext cx="78480" cy="5976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0804" y="4572262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14:cNvPr>
                <p14:cNvContentPartPr/>
                <p14:nvPr/>
              </p14:nvContentPartPr>
              <p14:xfrm>
                <a:off x="4361564" y="4536982"/>
                <a:ext cx="81000" cy="8352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2564" y="4527982"/>
                  <a:ext cx="98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14:cNvPr>
                <p14:cNvContentPartPr/>
                <p14:nvPr/>
              </p14:nvContentPartPr>
              <p14:xfrm>
                <a:off x="4497644" y="4543102"/>
                <a:ext cx="88920" cy="83520"/>
              </p14:xfrm>
            </p:contentPart>
          </mc:Choice>
          <mc:Fallback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88644" y="4534102"/>
                  <a:ext cx="10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14:cNvPr>
                <p14:cNvContentPartPr/>
                <p14:nvPr/>
              </p14:nvContentPartPr>
              <p14:xfrm>
                <a:off x="2964044" y="4724182"/>
                <a:ext cx="1674720" cy="6084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55404" y="4715182"/>
                  <a:ext cx="169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14:cNvPr>
                <p14:cNvContentPartPr/>
                <p14:nvPr/>
              </p14:nvContentPartPr>
              <p14:xfrm>
                <a:off x="3175364" y="4841902"/>
                <a:ext cx="109800" cy="18504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66364" y="4832902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14:cNvPr>
                <p14:cNvContentPartPr/>
                <p14:nvPr/>
              </p14:nvContentPartPr>
              <p14:xfrm>
                <a:off x="3347084" y="4993462"/>
                <a:ext cx="13320" cy="2088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38084" y="4984822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14:cNvPr>
                <p14:cNvContentPartPr/>
                <p14:nvPr/>
              </p14:nvContentPartPr>
              <p14:xfrm>
                <a:off x="3313244" y="4862782"/>
                <a:ext cx="150840" cy="16308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4604" y="4853782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14:cNvPr>
                <p14:cNvContentPartPr/>
                <p14:nvPr/>
              </p14:nvContentPartPr>
              <p14:xfrm>
                <a:off x="3505844" y="4987342"/>
                <a:ext cx="2880" cy="1224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97204" y="4978342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14:cNvPr>
                <p14:cNvContentPartPr/>
                <p14:nvPr/>
              </p14:nvContentPartPr>
              <p14:xfrm>
                <a:off x="3590804" y="4878262"/>
                <a:ext cx="128520" cy="13716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81804" y="4869262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14:cNvPr>
                <p14:cNvContentPartPr/>
                <p14:nvPr/>
              </p14:nvContentPartPr>
              <p14:xfrm>
                <a:off x="3744524" y="4867462"/>
                <a:ext cx="116280" cy="10260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35884" y="4858822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14:cNvPr>
                <p14:cNvContentPartPr/>
                <p14:nvPr/>
              </p14:nvContentPartPr>
              <p14:xfrm>
                <a:off x="3869804" y="4871062"/>
                <a:ext cx="96120" cy="9360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60804" y="4862422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14:cNvPr>
                <p14:cNvContentPartPr/>
                <p14:nvPr/>
              </p14:nvContentPartPr>
              <p14:xfrm>
                <a:off x="4013084" y="4968262"/>
                <a:ext cx="10800" cy="16200"/>
              </p14:xfrm>
            </p:contentPart>
          </mc:Choice>
          <mc:Fallback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4444" y="4959262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14:cNvPr>
                <p14:cNvContentPartPr/>
                <p14:nvPr/>
              </p14:nvContentPartPr>
              <p14:xfrm>
                <a:off x="4117844" y="4862782"/>
                <a:ext cx="113040" cy="15372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08844" y="4853782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14:cNvPr>
                <p14:cNvContentPartPr/>
                <p14:nvPr/>
              </p14:nvContentPartPr>
              <p14:xfrm>
                <a:off x="4238084" y="4858822"/>
                <a:ext cx="109800" cy="75960"/>
              </p14:xfrm>
            </p:contentPart>
          </mc:Choice>
          <mc:Fallback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29444" y="4850182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14:cNvPr>
                <p14:cNvContentPartPr/>
                <p14:nvPr/>
              </p14:nvContentPartPr>
              <p14:xfrm>
                <a:off x="4397204" y="4857742"/>
                <a:ext cx="99000" cy="10512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8564" y="4849102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14:cNvPr>
                <p14:cNvContentPartPr/>
                <p14:nvPr/>
              </p14:nvContentPartPr>
              <p14:xfrm>
                <a:off x="4181924" y="4849102"/>
                <a:ext cx="241920" cy="164520"/>
              </p14:xfrm>
            </p:contentPart>
          </mc:Choice>
          <mc:Fallback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72924" y="4840102"/>
                  <a:ext cx="25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14:cNvPr>
                <p14:cNvContentPartPr/>
                <p14:nvPr/>
              </p14:nvContentPartPr>
              <p14:xfrm>
                <a:off x="4254644" y="4502782"/>
                <a:ext cx="296640" cy="209520"/>
              </p14:xfrm>
            </p:contentPart>
          </mc:Choice>
          <mc:Fallback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5644" y="4494142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14:cNvPr>
                <p14:cNvContentPartPr/>
                <p14:nvPr/>
              </p14:nvContentPartPr>
              <p14:xfrm>
                <a:off x="3667844" y="4805902"/>
                <a:ext cx="282240" cy="23400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59204" y="4796902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14:cNvPr>
                <p14:cNvContentPartPr/>
                <p14:nvPr/>
              </p14:nvContentPartPr>
              <p14:xfrm>
                <a:off x="3885284" y="4543102"/>
                <a:ext cx="179280" cy="13860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6284" y="4534102"/>
                  <a:ext cx="19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14:cNvPr>
                <p14:cNvContentPartPr/>
                <p14:nvPr/>
              </p14:nvContentPartPr>
              <p14:xfrm>
                <a:off x="3520244" y="4558942"/>
                <a:ext cx="73080" cy="108720"/>
              </p14:xfrm>
            </p:contentPart>
          </mc:Choice>
          <mc:Fallback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1604" y="4550302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14:cNvPr>
                <p14:cNvContentPartPr/>
                <p14:nvPr/>
              </p14:nvContentPartPr>
              <p14:xfrm>
                <a:off x="3324404" y="4858462"/>
                <a:ext cx="137520" cy="140760"/>
              </p14:xfrm>
            </p:contentPart>
          </mc:Choice>
          <mc:Fallback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15404" y="4849462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14:cNvPr>
              <p14:cNvContentPartPr/>
              <p14:nvPr/>
            </p14:nvContentPartPr>
            <p14:xfrm>
              <a:off x="6242204" y="4574782"/>
              <a:ext cx="74520" cy="149040"/>
            </p14:xfrm>
          </p:contentPart>
        </mc:Choice>
        <mc:Fallback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33564" y="4566142"/>
                <a:ext cx="9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14:cNvPr>
              <p14:cNvContentPartPr/>
              <p14:nvPr/>
            </p14:nvContentPartPr>
            <p14:xfrm>
              <a:off x="6379004" y="4601782"/>
              <a:ext cx="106920" cy="96480"/>
            </p14:xfrm>
          </p:contentPart>
        </mc:Choice>
        <mc:Fallback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70364" y="4592782"/>
                <a:ext cx="124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14:cNvPr>
              <p14:cNvContentPartPr/>
              <p14:nvPr/>
            </p14:nvContentPartPr>
            <p14:xfrm>
              <a:off x="6533084" y="4573702"/>
              <a:ext cx="128880" cy="129240"/>
            </p14:xfrm>
          </p:contentPart>
        </mc:Choice>
        <mc:Fallback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24084" y="4564702"/>
                <a:ext cx="146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14:cNvPr>
              <p14:cNvContentPartPr/>
              <p14:nvPr/>
            </p14:nvContentPartPr>
            <p14:xfrm>
              <a:off x="6745484" y="4614382"/>
              <a:ext cx="127080" cy="94320"/>
            </p14:xfrm>
          </p:contentPart>
        </mc:Choice>
        <mc:Fallback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36484" y="4605742"/>
                <a:ext cx="144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14:cNvPr>
              <p14:cNvContentPartPr/>
              <p14:nvPr/>
            </p14:nvContentPartPr>
            <p14:xfrm>
              <a:off x="7054724" y="4613662"/>
              <a:ext cx="23400" cy="89280"/>
            </p14:xfrm>
          </p:contentPart>
        </mc:Choice>
        <mc:Fallback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046084" y="4605022"/>
                <a:ext cx="41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14:cNvPr>
              <p14:cNvContentPartPr/>
              <p14:nvPr/>
            </p14:nvContentPartPr>
            <p14:xfrm>
              <a:off x="7009364" y="4634542"/>
              <a:ext cx="129240" cy="16920"/>
            </p14:xfrm>
          </p:contentPart>
        </mc:Choice>
        <mc:Fallback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000724" y="4625542"/>
                <a:ext cx="146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88" name="Gruppieren 102487">
            <a:extLst>
              <a:ext uri="{FF2B5EF4-FFF2-40B4-BE49-F238E27FC236}">
                <a16:creationId xmlns:a16="http://schemas.microsoft.com/office/drawing/2014/main" id="{2815214B-3E21-16A9-EC71-D36BD4173B45}"/>
              </a:ext>
            </a:extLst>
          </p:cNvPr>
          <p:cNvGrpSpPr/>
          <p:nvPr/>
        </p:nvGrpSpPr>
        <p:grpSpPr>
          <a:xfrm>
            <a:off x="5149964" y="4631302"/>
            <a:ext cx="947160" cy="143640"/>
            <a:chOff x="5149964" y="4631302"/>
            <a:chExt cx="9471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14:cNvPr>
                <p14:cNvContentPartPr/>
                <p14:nvPr/>
              </p14:nvContentPartPr>
              <p14:xfrm>
                <a:off x="5205044" y="4679902"/>
                <a:ext cx="20880" cy="6912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6404" y="4670902"/>
                  <a:ext cx="38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14:cNvPr>
                <p14:cNvContentPartPr/>
                <p14:nvPr/>
              </p14:nvContentPartPr>
              <p14:xfrm>
                <a:off x="5149964" y="4709782"/>
                <a:ext cx="131760" cy="17280"/>
              </p14:xfrm>
            </p:contentPart>
          </mc:Choice>
          <mc:Fallback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40964" y="4700782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14:cNvPr>
                <p14:cNvContentPartPr/>
                <p14:nvPr/>
              </p14:nvContentPartPr>
              <p14:xfrm>
                <a:off x="5324564" y="4631302"/>
                <a:ext cx="90000" cy="143640"/>
              </p14:xfrm>
            </p:contentPart>
          </mc:Choice>
          <mc:Fallback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5564" y="4622662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14:cNvPr>
                <p14:cNvContentPartPr/>
                <p14:nvPr/>
              </p14:nvContentPartPr>
              <p14:xfrm>
                <a:off x="5460644" y="4649302"/>
                <a:ext cx="82080" cy="79920"/>
              </p14:xfrm>
            </p:contentPart>
          </mc:Choice>
          <mc:Fallback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52004" y="4640302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14:cNvPr>
                <p14:cNvContentPartPr/>
                <p14:nvPr/>
              </p14:nvContentPartPr>
              <p14:xfrm>
                <a:off x="5561444" y="4634902"/>
                <a:ext cx="99720" cy="9972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52444" y="4625902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14:cNvPr>
                <p14:cNvContentPartPr/>
                <p14:nvPr/>
              </p14:nvContentPartPr>
              <p14:xfrm>
                <a:off x="5700044" y="4636702"/>
                <a:ext cx="120960" cy="104040"/>
              </p14:xfrm>
            </p:contentPart>
          </mc:Choice>
          <mc:Fallback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91404" y="4628062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14:cNvPr>
                <p14:cNvContentPartPr/>
                <p14:nvPr/>
              </p14:nvContentPartPr>
              <p14:xfrm>
                <a:off x="5932604" y="4661182"/>
                <a:ext cx="164520" cy="2520"/>
              </p14:xfrm>
            </p:contentPart>
          </mc:Choice>
          <mc:Fallback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23604" y="4652542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14:cNvPr>
                <p14:cNvContentPartPr/>
                <p14:nvPr/>
              </p14:nvContentPartPr>
              <p14:xfrm>
                <a:off x="5944844" y="4719142"/>
                <a:ext cx="125280" cy="3096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6204" y="4710142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14:cNvPr>
                <p14:cNvContentPartPr/>
                <p14:nvPr/>
              </p14:nvContentPartPr>
              <p14:xfrm>
                <a:off x="5556044" y="4730302"/>
                <a:ext cx="9720" cy="27720"/>
              </p14:xfrm>
            </p:contentPart>
          </mc:Choice>
          <mc:Fallback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47044" y="4721662"/>
                  <a:ext cx="2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14:cNvPr>
                <p14:cNvContentPartPr/>
                <p14:nvPr/>
              </p14:nvContentPartPr>
              <p14:xfrm>
                <a:off x="5840804" y="4636702"/>
                <a:ext cx="117000" cy="135000"/>
              </p14:xfrm>
            </p:contentPart>
          </mc:Choice>
          <mc:Fallback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2164" y="4628062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7" name="Gruppieren 102486">
            <a:extLst>
              <a:ext uri="{FF2B5EF4-FFF2-40B4-BE49-F238E27FC236}">
                <a16:creationId xmlns:a16="http://schemas.microsoft.com/office/drawing/2014/main" id="{F675490A-357E-D767-37CA-7C0AF81FD000}"/>
              </a:ext>
            </a:extLst>
          </p:cNvPr>
          <p:cNvGrpSpPr/>
          <p:nvPr/>
        </p:nvGrpSpPr>
        <p:grpSpPr>
          <a:xfrm>
            <a:off x="7277924" y="4533022"/>
            <a:ext cx="789480" cy="165960"/>
            <a:chOff x="7277924" y="4533022"/>
            <a:chExt cx="7894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14:cNvPr>
                <p14:cNvContentPartPr/>
                <p14:nvPr/>
              </p14:nvContentPartPr>
              <p14:xfrm>
                <a:off x="7277924" y="4551742"/>
                <a:ext cx="95040" cy="147240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68924" y="4542742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14:cNvPr>
                <p14:cNvContentPartPr/>
                <p14:nvPr/>
              </p14:nvContentPartPr>
              <p14:xfrm>
                <a:off x="7438124" y="4566502"/>
                <a:ext cx="129960" cy="92520"/>
              </p14:xfrm>
            </p:contentPart>
          </mc:Choice>
          <mc:Fallback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29124" y="4557862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14:cNvPr>
                <p14:cNvContentPartPr/>
                <p14:nvPr/>
              </p14:nvContentPartPr>
              <p14:xfrm>
                <a:off x="7591484" y="4659022"/>
                <a:ext cx="5040" cy="11880"/>
              </p14:xfrm>
            </p:contentPart>
          </mc:Choice>
          <mc:Fallback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82844" y="4650382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14:cNvPr>
                <p14:cNvContentPartPr/>
                <p14:nvPr/>
              </p14:nvContentPartPr>
              <p14:xfrm>
                <a:off x="7663124" y="4563622"/>
                <a:ext cx="113760" cy="105480"/>
              </p14:xfrm>
            </p:contentPart>
          </mc:Choice>
          <mc:Fallback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54124" y="4554982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14:cNvPr>
                <p14:cNvContentPartPr/>
                <p14:nvPr/>
              </p14:nvContentPartPr>
              <p14:xfrm>
                <a:off x="7806044" y="4564702"/>
                <a:ext cx="64800" cy="87840"/>
              </p14:xfrm>
            </p:contentPart>
          </mc:Choice>
          <mc:Fallback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97044" y="4556062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14:cNvPr>
                <p14:cNvContentPartPr/>
                <p14:nvPr/>
              </p14:nvContentPartPr>
              <p14:xfrm>
                <a:off x="7954364" y="4533022"/>
                <a:ext cx="113040" cy="92880"/>
              </p14:xfrm>
            </p:contentPart>
          </mc:Choice>
          <mc:Fallback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45364" y="4524022"/>
                  <a:ext cx="13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1" name="Gruppieren 102490">
            <a:extLst>
              <a:ext uri="{FF2B5EF4-FFF2-40B4-BE49-F238E27FC236}">
                <a16:creationId xmlns:a16="http://schemas.microsoft.com/office/drawing/2014/main" id="{2C03022D-3431-D6B2-E38C-ECE8D84E3336}"/>
              </a:ext>
            </a:extLst>
          </p:cNvPr>
          <p:cNvGrpSpPr/>
          <p:nvPr/>
        </p:nvGrpSpPr>
        <p:grpSpPr>
          <a:xfrm>
            <a:off x="2059724" y="4097062"/>
            <a:ext cx="503640" cy="238680"/>
            <a:chOff x="2059724" y="4097062"/>
            <a:chExt cx="50364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14:cNvPr>
                <p14:cNvContentPartPr/>
                <p14:nvPr/>
              </p14:nvContentPartPr>
              <p14:xfrm>
                <a:off x="2388764" y="4224862"/>
                <a:ext cx="154080" cy="11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80124" y="4215862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14:cNvPr>
                <p14:cNvContentPartPr/>
                <p14:nvPr/>
              </p14:nvContentPartPr>
              <p14:xfrm>
                <a:off x="2406764" y="4283182"/>
                <a:ext cx="156600" cy="23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98124" y="4274182"/>
                  <a:ext cx="17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14:cNvPr>
                <p14:cNvContentPartPr/>
                <p14:nvPr/>
              </p14:nvContentPartPr>
              <p14:xfrm>
                <a:off x="2119124" y="4151062"/>
                <a:ext cx="14400" cy="184680"/>
              </p14:xfrm>
            </p:contentPart>
          </mc:Choice>
          <mc:Fallback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10124" y="4142422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14:cNvPr>
                <p14:cNvContentPartPr/>
                <p14:nvPr/>
              </p14:nvContentPartPr>
              <p14:xfrm>
                <a:off x="2059724" y="4097062"/>
                <a:ext cx="176400" cy="122400"/>
              </p14:xfrm>
            </p:contentPart>
          </mc:Choice>
          <mc:Fallback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51084" y="4088062"/>
                  <a:ext cx="194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6" name="Gruppieren 102495">
            <a:extLst>
              <a:ext uri="{FF2B5EF4-FFF2-40B4-BE49-F238E27FC236}">
                <a16:creationId xmlns:a16="http://schemas.microsoft.com/office/drawing/2014/main" id="{1A6F0D09-F5C8-CA47-B09D-66DD5A3F6EE9}"/>
              </a:ext>
            </a:extLst>
          </p:cNvPr>
          <p:cNvGrpSpPr/>
          <p:nvPr/>
        </p:nvGrpSpPr>
        <p:grpSpPr>
          <a:xfrm>
            <a:off x="224084" y="5297662"/>
            <a:ext cx="487440" cy="222120"/>
            <a:chOff x="224084" y="5297662"/>
            <a:chExt cx="4874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14:cNvPr>
                <p14:cNvContentPartPr/>
                <p14:nvPr/>
              </p14:nvContentPartPr>
              <p14:xfrm>
                <a:off x="224084" y="5322142"/>
                <a:ext cx="109800" cy="197640"/>
              </p14:xfrm>
            </p:contentPart>
          </mc:Choice>
          <mc:Fallback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5084" y="5313142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14:cNvPr>
                <p14:cNvContentPartPr/>
                <p14:nvPr/>
              </p14:nvContentPartPr>
              <p14:xfrm>
                <a:off x="450164" y="5308822"/>
                <a:ext cx="32760" cy="16380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1524" y="5299822"/>
                  <a:ext cx="5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14:cNvPr>
                <p14:cNvContentPartPr/>
                <p14:nvPr/>
              </p14:nvContentPartPr>
              <p14:xfrm>
                <a:off x="398684" y="5297662"/>
                <a:ext cx="167040" cy="75240"/>
              </p14:xfrm>
            </p:contentPart>
          </mc:Choice>
          <mc:Fallback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9684" y="5289022"/>
                  <a:ext cx="18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14:cNvPr>
                <p14:cNvContentPartPr/>
                <p14:nvPr/>
              </p14:nvContentPartPr>
              <p14:xfrm>
                <a:off x="694244" y="5353822"/>
                <a:ext cx="17280" cy="119160"/>
              </p14:xfrm>
            </p:contentPart>
          </mc:Choice>
          <mc:Fallback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5604" y="5344822"/>
                  <a:ext cx="34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2" name="Gruppieren 102501">
            <a:extLst>
              <a:ext uri="{FF2B5EF4-FFF2-40B4-BE49-F238E27FC236}">
                <a16:creationId xmlns:a16="http://schemas.microsoft.com/office/drawing/2014/main" id="{F60F455C-D081-0A58-9E47-AE94BE0D5136}"/>
              </a:ext>
            </a:extLst>
          </p:cNvPr>
          <p:cNvGrpSpPr/>
          <p:nvPr/>
        </p:nvGrpSpPr>
        <p:grpSpPr>
          <a:xfrm>
            <a:off x="1090964" y="5299462"/>
            <a:ext cx="403200" cy="209520"/>
            <a:chOff x="1090964" y="5299462"/>
            <a:chExt cx="4032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14:cNvPr>
                <p14:cNvContentPartPr/>
                <p14:nvPr/>
              </p14:nvContentPartPr>
              <p14:xfrm>
                <a:off x="1183844" y="5323582"/>
                <a:ext cx="15840" cy="170280"/>
              </p14:xfrm>
            </p:contentPart>
          </mc:Choice>
          <mc:Fallback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5204" y="5314942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14:cNvPr>
                <p14:cNvContentPartPr/>
                <p14:nvPr/>
              </p14:nvContentPartPr>
              <p14:xfrm>
                <a:off x="1090964" y="5299462"/>
                <a:ext cx="170640" cy="87480"/>
              </p14:xfrm>
            </p:contentPart>
          </mc:Choice>
          <mc:Fallback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2324" y="5290462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14:cNvPr>
                <p14:cNvContentPartPr/>
                <p14:nvPr/>
              </p14:nvContentPartPr>
              <p14:xfrm>
                <a:off x="1396604" y="5344462"/>
                <a:ext cx="33840" cy="164520"/>
              </p14:xfrm>
            </p:contentPart>
          </mc:Choice>
          <mc:Fallback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87604" y="5335462"/>
                  <a:ext cx="5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14:cNvPr>
                <p14:cNvContentPartPr/>
                <p14:nvPr/>
              </p14:nvContentPartPr>
              <p14:xfrm>
                <a:off x="1309484" y="5310262"/>
                <a:ext cx="184680" cy="96840"/>
              </p14:xfrm>
            </p:contentPart>
          </mc:Choice>
          <mc:Fallback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00484" y="5301262"/>
                  <a:ext cx="202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14:cNvPr>
              <p14:cNvContentPartPr/>
              <p14:nvPr/>
            </p14:nvContentPartPr>
            <p14:xfrm>
              <a:off x="1675604" y="5379022"/>
              <a:ext cx="11880" cy="124200"/>
            </p14:xfrm>
          </p:contentPart>
        </mc:Choice>
        <mc:Fallback>
          <p:pic>
            <p:nvPicPr>
              <p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666964" y="5370022"/>
                <a:ext cx="29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452192BD-206F-8382-BBBC-9AD4978D7BE8}"/>
              </a:ext>
            </a:extLst>
          </p:cNvPr>
          <p:cNvGrpSpPr/>
          <p:nvPr/>
        </p:nvGrpSpPr>
        <p:grpSpPr>
          <a:xfrm>
            <a:off x="2023364" y="5274982"/>
            <a:ext cx="471960" cy="215640"/>
            <a:chOff x="2023364" y="5274982"/>
            <a:chExt cx="47196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14:cNvPr>
                <p14:cNvContentPartPr/>
                <p14:nvPr/>
              </p14:nvContentPartPr>
              <p14:xfrm>
                <a:off x="2094644" y="5325742"/>
                <a:ext cx="23400" cy="164880"/>
              </p14:xfrm>
            </p:contentPart>
          </mc:Choice>
          <mc:Fallback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86004" y="5317102"/>
                  <a:ext cx="4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14:cNvPr>
                <p14:cNvContentPartPr/>
                <p14:nvPr/>
              </p14:nvContentPartPr>
              <p14:xfrm>
                <a:off x="2023364" y="5274982"/>
                <a:ext cx="199800" cy="88920"/>
              </p14:xfrm>
            </p:contentPart>
          </mc:Choice>
          <mc:Fallback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14724" y="5266342"/>
                  <a:ext cx="21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14:cNvPr>
                <p14:cNvContentPartPr/>
                <p14:nvPr/>
              </p14:nvContentPartPr>
              <p14:xfrm>
                <a:off x="2362124" y="5350582"/>
                <a:ext cx="98280" cy="7920"/>
              </p14:xfrm>
            </p:contentPart>
          </mc:Choice>
          <mc:Fallback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53124" y="5341582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14:cNvPr>
                <p14:cNvContentPartPr/>
                <p14:nvPr/>
              </p14:nvContentPartPr>
              <p14:xfrm>
                <a:off x="2356724" y="5421862"/>
                <a:ext cx="138600" cy="1080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48084" y="5412862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0" name="Gruppieren 102519">
            <a:extLst>
              <a:ext uri="{FF2B5EF4-FFF2-40B4-BE49-F238E27FC236}">
                <a16:creationId xmlns:a16="http://schemas.microsoft.com/office/drawing/2014/main" id="{37035FEC-0D78-0CC3-29EB-22C133D6C9D0}"/>
              </a:ext>
            </a:extLst>
          </p:cNvPr>
          <p:cNvGrpSpPr/>
          <p:nvPr/>
        </p:nvGrpSpPr>
        <p:grpSpPr>
          <a:xfrm>
            <a:off x="2731844" y="5273182"/>
            <a:ext cx="796320" cy="161280"/>
            <a:chOff x="2731844" y="5273182"/>
            <a:chExt cx="79632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14:cNvPr>
                <p14:cNvContentPartPr/>
                <p14:nvPr/>
              </p14:nvContentPartPr>
              <p14:xfrm>
                <a:off x="2731844" y="5296942"/>
                <a:ext cx="105480" cy="13752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23204" y="5287942"/>
                  <a:ext cx="12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14:cNvPr>
                <p14:cNvContentPartPr/>
                <p14:nvPr/>
              </p14:nvContentPartPr>
              <p14:xfrm>
                <a:off x="2926964" y="5312422"/>
                <a:ext cx="87120" cy="49320"/>
              </p14:xfrm>
            </p:contentPart>
          </mc:Choice>
          <mc:Fallback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18324" y="5303782"/>
                  <a:ext cx="10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14:cNvPr>
                <p14:cNvContentPartPr/>
                <p14:nvPr/>
              </p14:nvContentPartPr>
              <p14:xfrm>
                <a:off x="3086444" y="5380462"/>
                <a:ext cx="7560" cy="10080"/>
              </p14:xfrm>
            </p:contentPart>
          </mc:Choice>
          <mc:Fallback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77444" y="5371822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14:cNvPr>
                <p14:cNvContentPartPr/>
                <p14:nvPr/>
              </p14:nvContentPartPr>
              <p14:xfrm>
                <a:off x="3169604" y="5301622"/>
                <a:ext cx="108360" cy="7992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60604" y="5292982"/>
                  <a:ext cx="12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14:cNvPr>
                <p14:cNvContentPartPr/>
                <p14:nvPr/>
              </p14:nvContentPartPr>
              <p14:xfrm>
                <a:off x="3303524" y="5278222"/>
                <a:ext cx="102600" cy="7128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94884" y="5269222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14:cNvPr>
                <p14:cNvContentPartPr/>
                <p14:nvPr/>
              </p14:nvContentPartPr>
              <p14:xfrm>
                <a:off x="3457964" y="5273182"/>
                <a:ext cx="70200" cy="72720"/>
              </p14:xfrm>
            </p:contentPart>
          </mc:Choice>
          <mc:Fallback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49324" y="5264542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8BEBEB9B-A57D-8622-EAC8-DDD93443ECB4}"/>
              </a:ext>
            </a:extLst>
          </p:cNvPr>
          <p:cNvGrpSpPr/>
          <p:nvPr/>
        </p:nvGrpSpPr>
        <p:grpSpPr>
          <a:xfrm>
            <a:off x="3736964" y="5152582"/>
            <a:ext cx="815040" cy="237600"/>
            <a:chOff x="3736964" y="5152582"/>
            <a:chExt cx="8150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14:cNvPr>
                <p14:cNvContentPartPr/>
                <p14:nvPr/>
              </p14:nvContentPartPr>
              <p14:xfrm>
                <a:off x="3778004" y="5300542"/>
                <a:ext cx="11880" cy="7560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69004" y="5291542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14:cNvPr>
                <p14:cNvContentPartPr/>
                <p14:nvPr/>
              </p14:nvContentPartPr>
              <p14:xfrm>
                <a:off x="3736964" y="5319622"/>
                <a:ext cx="114480" cy="2412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28324" y="5310622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14:cNvPr>
                <p14:cNvContentPartPr/>
                <p14:nvPr/>
              </p14:nvContentPartPr>
              <p14:xfrm>
                <a:off x="3975644" y="5164462"/>
                <a:ext cx="97920" cy="14868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66644" y="5155822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14:cNvPr>
                <p14:cNvContentPartPr/>
                <p14:nvPr/>
              </p14:nvContentPartPr>
              <p14:xfrm>
                <a:off x="4158524" y="5173822"/>
                <a:ext cx="92880" cy="137160"/>
              </p14:xfrm>
            </p:contentPart>
          </mc:Choice>
          <mc:Fallback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49884" y="5164822"/>
                  <a:ext cx="11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14:cNvPr>
                <p14:cNvContentPartPr/>
                <p14:nvPr/>
              </p14:nvContentPartPr>
              <p14:xfrm>
                <a:off x="4322324" y="5183182"/>
                <a:ext cx="73800" cy="89280"/>
              </p14:xfrm>
            </p:contentPart>
          </mc:Choice>
          <mc:Fallback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13684" y="5174182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14:cNvPr>
                <p14:cNvContentPartPr/>
                <p14:nvPr/>
              </p14:nvContentPartPr>
              <p14:xfrm>
                <a:off x="4441484" y="5152582"/>
                <a:ext cx="110520" cy="10044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32484" y="5143942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14:cNvPr>
                <p14:cNvContentPartPr/>
                <p14:nvPr/>
              </p14:nvContentPartPr>
              <p14:xfrm>
                <a:off x="3982844" y="5343382"/>
                <a:ext cx="509040" cy="46800"/>
              </p14:xfrm>
            </p:contentPart>
          </mc:Choice>
          <mc:Fallback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73844" y="5334382"/>
                  <a:ext cx="5266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14:cNvPr>
              <p14:cNvContentPartPr/>
              <p14:nvPr/>
            </p14:nvContentPartPr>
            <p14:xfrm>
              <a:off x="4183724" y="5465782"/>
              <a:ext cx="140400" cy="99000"/>
            </p14:xfrm>
          </p:contentPart>
        </mc:Choice>
        <mc:Fallback>
          <p:pic>
            <p:nvPicPr>
              <p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75084" y="5456782"/>
                <a:ext cx="158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94EECF15-E9DE-376C-56EF-57FF26B9A8CB}"/>
              </a:ext>
            </a:extLst>
          </p:cNvPr>
          <p:cNvGrpSpPr/>
          <p:nvPr/>
        </p:nvGrpSpPr>
        <p:grpSpPr>
          <a:xfrm>
            <a:off x="1130204" y="5942422"/>
            <a:ext cx="498240" cy="182520"/>
            <a:chOff x="1130204" y="5942422"/>
            <a:chExt cx="4982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14:cNvPr>
                <p14:cNvContentPartPr/>
                <p14:nvPr/>
              </p14:nvContentPartPr>
              <p14:xfrm>
                <a:off x="1130204" y="5954662"/>
                <a:ext cx="142920" cy="17028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1204" y="5945662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14:cNvPr>
                <p14:cNvContentPartPr/>
                <p14:nvPr/>
              </p14:nvContentPartPr>
              <p14:xfrm>
                <a:off x="1320644" y="5948542"/>
                <a:ext cx="145440" cy="133920"/>
              </p14:xfrm>
            </p:contentPart>
          </mc:Choice>
          <mc:Fallback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11644" y="5939902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14:cNvPr>
                <p14:cNvContentPartPr/>
                <p14:nvPr/>
              </p14:nvContentPartPr>
              <p14:xfrm>
                <a:off x="1592084" y="5942422"/>
                <a:ext cx="36360" cy="13968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83444" y="5933422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3" name="Gruppieren 102532">
            <a:extLst>
              <a:ext uri="{FF2B5EF4-FFF2-40B4-BE49-F238E27FC236}">
                <a16:creationId xmlns:a16="http://schemas.microsoft.com/office/drawing/2014/main" id="{49E0F790-7518-13BF-3C63-7DDF2B313F6B}"/>
              </a:ext>
            </a:extLst>
          </p:cNvPr>
          <p:cNvGrpSpPr/>
          <p:nvPr/>
        </p:nvGrpSpPr>
        <p:grpSpPr>
          <a:xfrm>
            <a:off x="2037044" y="5874382"/>
            <a:ext cx="574560" cy="187200"/>
            <a:chOff x="2037044" y="5874382"/>
            <a:chExt cx="5745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14:cNvPr>
                <p14:cNvContentPartPr/>
                <p14:nvPr/>
              </p14:nvContentPartPr>
              <p14:xfrm>
                <a:off x="2111204" y="5926222"/>
                <a:ext cx="5400" cy="12060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02564" y="5917582"/>
                  <a:ext cx="2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14:cNvPr>
                <p14:cNvContentPartPr/>
                <p14:nvPr/>
              </p14:nvContentPartPr>
              <p14:xfrm>
                <a:off x="2037044" y="5874382"/>
                <a:ext cx="121320" cy="187200"/>
              </p14:xfrm>
            </p:contentPart>
          </mc:Choice>
          <mc:Fallback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28044" y="5865742"/>
                  <a:ext cx="138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14:cNvPr>
                <p14:cNvContentPartPr/>
                <p14:nvPr/>
              </p14:nvContentPartPr>
              <p14:xfrm>
                <a:off x="2228924" y="5876542"/>
                <a:ext cx="132120" cy="137160"/>
              </p14:xfrm>
            </p:contentPart>
          </mc:Choice>
          <mc:Fallback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9924" y="5867542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14:cNvPr>
                <p14:cNvContentPartPr/>
                <p14:nvPr/>
              </p14:nvContentPartPr>
              <p14:xfrm>
                <a:off x="2322884" y="5918302"/>
                <a:ext cx="254160" cy="115560"/>
              </p14:xfrm>
            </p:contentPart>
          </mc:Choice>
          <mc:Fallback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13884" y="5909302"/>
                  <a:ext cx="27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14:cNvPr>
                <p14:cNvContentPartPr/>
                <p14:nvPr/>
              </p14:nvContentPartPr>
              <p14:xfrm>
                <a:off x="2506484" y="5988142"/>
                <a:ext cx="105120" cy="1800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497484" y="5979502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14:cNvPr>
              <p14:cNvContentPartPr/>
              <p14:nvPr/>
            </p14:nvContentPartPr>
            <p14:xfrm>
              <a:off x="5950604" y="5719582"/>
              <a:ext cx="187200" cy="58320"/>
            </p14:xfrm>
          </p:contentPart>
        </mc:Choice>
        <mc:Fallback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941964" y="5710582"/>
                <a:ext cx="2048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24624F75-9FEB-821E-17C4-2168C42693E0}"/>
              </a:ext>
            </a:extLst>
          </p:cNvPr>
          <p:cNvGrpSpPr/>
          <p:nvPr/>
        </p:nvGrpSpPr>
        <p:grpSpPr>
          <a:xfrm>
            <a:off x="2827244" y="5527342"/>
            <a:ext cx="2950920" cy="776880"/>
            <a:chOff x="2827244" y="5527342"/>
            <a:chExt cx="295092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14:cNvPr>
                <p14:cNvContentPartPr/>
                <p14:nvPr/>
              </p14:nvContentPartPr>
              <p14:xfrm>
                <a:off x="2827244" y="5727862"/>
                <a:ext cx="122040" cy="122760"/>
              </p14:xfrm>
            </p:contentPart>
          </mc:Choice>
          <mc:Fallback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18604" y="5718862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14:cNvPr>
                <p14:cNvContentPartPr/>
                <p14:nvPr/>
              </p14:nvContentPartPr>
              <p14:xfrm>
                <a:off x="3025964" y="5705902"/>
                <a:ext cx="57960" cy="127800"/>
              </p14:xfrm>
            </p:contentPart>
          </mc:Choice>
          <mc:Fallback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17324" y="5697262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14:cNvPr>
                <p14:cNvContentPartPr/>
                <p14:nvPr/>
              </p14:nvContentPartPr>
              <p14:xfrm>
                <a:off x="3158084" y="5845942"/>
                <a:ext cx="14760" cy="12240"/>
              </p14:xfrm>
            </p:contentPart>
          </mc:Choice>
          <mc:Fallback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49444" y="5836942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14:cNvPr>
                <p14:cNvContentPartPr/>
                <p14:nvPr/>
              </p14:nvContentPartPr>
              <p14:xfrm>
                <a:off x="3209924" y="5745502"/>
                <a:ext cx="72360" cy="78840"/>
              </p14:xfrm>
            </p:contentPart>
          </mc:Choice>
          <mc:Fallback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00924" y="5736862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14:cNvPr>
                <p14:cNvContentPartPr/>
                <p14:nvPr/>
              </p14:nvContentPartPr>
              <p14:xfrm>
                <a:off x="3301004" y="5746582"/>
                <a:ext cx="117000" cy="9756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92004" y="5737582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14:cNvPr>
                <p14:cNvContentPartPr/>
                <p14:nvPr/>
              </p14:nvContentPartPr>
              <p14:xfrm>
                <a:off x="3505844" y="5819662"/>
                <a:ext cx="7560" cy="7560"/>
              </p14:xfrm>
            </p:contentPart>
          </mc:Choice>
          <mc:Fallback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97204" y="5810662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14:cNvPr>
                <p14:cNvContentPartPr/>
                <p14:nvPr/>
              </p14:nvContentPartPr>
              <p14:xfrm>
                <a:off x="3599444" y="5721022"/>
                <a:ext cx="124560" cy="107280"/>
              </p14:xfrm>
            </p:contentPart>
          </mc:Choice>
          <mc:Fallback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90444" y="5712382"/>
                  <a:ext cx="142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14:cNvPr>
                <p14:cNvContentPartPr/>
                <p14:nvPr/>
              </p14:nvContentPartPr>
              <p14:xfrm>
                <a:off x="3465164" y="5744422"/>
                <a:ext cx="29880" cy="92160"/>
              </p14:xfrm>
            </p:contentPart>
          </mc:Choice>
          <mc:Fallback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56164" y="5735422"/>
                  <a:ext cx="4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14:cNvPr>
                <p14:cNvContentPartPr/>
                <p14:nvPr/>
              </p14:nvContentPartPr>
              <p14:xfrm>
                <a:off x="3555524" y="5814982"/>
                <a:ext cx="12240" cy="7200"/>
              </p14:xfrm>
            </p:contentPart>
          </mc:Choice>
          <mc:Fallback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46524" y="5805982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14:cNvPr>
                <p14:cNvContentPartPr/>
                <p14:nvPr/>
              </p14:nvContentPartPr>
              <p14:xfrm>
                <a:off x="3748484" y="5727502"/>
                <a:ext cx="117720" cy="9720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39484" y="5718862"/>
                  <a:ext cx="13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14:cNvPr>
                <p14:cNvContentPartPr/>
                <p14:nvPr/>
              </p14:nvContentPartPr>
              <p14:xfrm>
                <a:off x="3919484" y="5728582"/>
                <a:ext cx="75240" cy="71280"/>
              </p14:xfrm>
            </p:contentPart>
          </mc:Choice>
          <mc:Fallback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10484" y="5719942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14:cNvPr>
                <p14:cNvContentPartPr/>
                <p14:nvPr/>
              </p14:nvContentPartPr>
              <p14:xfrm>
                <a:off x="4055924" y="5786542"/>
                <a:ext cx="6120" cy="5400"/>
              </p14:xfrm>
            </p:contentPart>
          </mc:Choice>
          <mc:Fallback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47284" y="5777902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14:cNvPr>
                <p14:cNvContentPartPr/>
                <p14:nvPr/>
              </p14:nvContentPartPr>
              <p14:xfrm>
                <a:off x="4095164" y="5720302"/>
                <a:ext cx="108720" cy="8676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6164" y="5711302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14:cNvPr>
                <p14:cNvContentPartPr/>
                <p14:nvPr/>
              </p14:nvContentPartPr>
              <p14:xfrm>
                <a:off x="4186604" y="5685742"/>
                <a:ext cx="100440" cy="86040"/>
              </p14:xfrm>
            </p:contentPart>
          </mc:Choice>
          <mc:Fallback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77964" y="5677102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14:cNvPr>
                <p14:cNvContentPartPr/>
                <p14:nvPr/>
              </p14:nvContentPartPr>
              <p14:xfrm>
                <a:off x="4287044" y="5659102"/>
                <a:ext cx="143280" cy="127080"/>
              </p14:xfrm>
            </p:contentPart>
          </mc:Choice>
          <mc:Fallback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78404" y="5650462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14:cNvPr>
                <p14:cNvContentPartPr/>
                <p14:nvPr/>
              </p14:nvContentPartPr>
              <p14:xfrm>
                <a:off x="2874764" y="5915062"/>
                <a:ext cx="1534680" cy="52560"/>
              </p14:xfrm>
            </p:contentPart>
          </mc:Choice>
          <mc:Fallback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66124" y="5906062"/>
                  <a:ext cx="1552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14:cNvPr>
                <p14:cNvContentPartPr/>
                <p14:nvPr/>
              </p14:nvContentPartPr>
              <p14:xfrm>
                <a:off x="3016604" y="6027382"/>
                <a:ext cx="72360" cy="118080"/>
              </p14:xfrm>
            </p:contentPart>
          </mc:Choice>
          <mc:Fallback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07604" y="6018382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14:cNvPr>
                <p14:cNvContentPartPr/>
                <p14:nvPr/>
              </p14:nvContentPartPr>
              <p14:xfrm>
                <a:off x="3172484" y="6015502"/>
                <a:ext cx="95400" cy="12960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63844" y="6006502"/>
                  <a:ext cx="11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14:cNvPr>
                <p14:cNvContentPartPr/>
                <p14:nvPr/>
              </p14:nvContentPartPr>
              <p14:xfrm>
                <a:off x="3324764" y="6026662"/>
                <a:ext cx="97920" cy="9864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16124" y="6017662"/>
                  <a:ext cx="11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14:cNvPr>
                <p14:cNvContentPartPr/>
                <p14:nvPr/>
              </p14:nvContentPartPr>
              <p14:xfrm>
                <a:off x="3515204" y="6092542"/>
                <a:ext cx="2520" cy="30240"/>
              </p14:xfrm>
            </p:contentPart>
          </mc:Choice>
          <mc:Fallback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06564" y="608354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14:cNvPr>
                <p14:cNvContentPartPr/>
                <p14:nvPr/>
              </p14:nvContentPartPr>
              <p14:xfrm>
                <a:off x="3604484" y="6028822"/>
                <a:ext cx="87120" cy="80640"/>
              </p14:xfrm>
            </p:contentPart>
          </mc:Choice>
          <mc:Fallback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595484" y="6019822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14:cNvPr>
                <p14:cNvContentPartPr/>
                <p14:nvPr/>
              </p14:nvContentPartPr>
              <p14:xfrm>
                <a:off x="3753164" y="6026302"/>
                <a:ext cx="95400" cy="85320"/>
              </p14:xfrm>
            </p:contentPart>
          </mc:Choice>
          <mc:Fallback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44524" y="6017302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14:cNvPr>
                <p14:cNvContentPartPr/>
                <p14:nvPr/>
              </p14:nvContentPartPr>
              <p14:xfrm>
                <a:off x="3899324" y="6012622"/>
                <a:ext cx="58320" cy="8928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90324" y="6003622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14:cNvPr>
                <p14:cNvContentPartPr/>
                <p14:nvPr/>
              </p14:nvContentPartPr>
              <p14:xfrm>
                <a:off x="4024604" y="6108382"/>
                <a:ext cx="7560" cy="1944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15604" y="6099742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14:cNvPr>
                <p14:cNvContentPartPr/>
                <p14:nvPr/>
              </p14:nvContentPartPr>
              <p14:xfrm>
                <a:off x="4104164" y="6006142"/>
                <a:ext cx="106560" cy="11556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95524" y="5997142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14:cNvPr>
                <p14:cNvContentPartPr/>
                <p14:nvPr/>
              </p14:nvContentPartPr>
              <p14:xfrm>
                <a:off x="4211804" y="5999302"/>
                <a:ext cx="47160" cy="8208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02804" y="5990662"/>
                  <a:ext cx="6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14:cNvPr>
                <p14:cNvContentPartPr/>
                <p14:nvPr/>
              </p14:nvContentPartPr>
              <p14:xfrm>
                <a:off x="4301084" y="5989582"/>
                <a:ext cx="125280" cy="13788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92444" y="5980582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14:cNvPr>
                <p14:cNvContentPartPr/>
                <p14:nvPr/>
              </p14:nvContentPartPr>
              <p14:xfrm>
                <a:off x="4555964" y="5909302"/>
                <a:ext cx="34560" cy="1620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46964" y="5900662"/>
                  <a:ext cx="5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14:cNvPr>
                <p14:cNvContentPartPr/>
                <p14:nvPr/>
              </p14:nvContentPartPr>
              <p14:xfrm>
                <a:off x="4696364" y="5798782"/>
                <a:ext cx="156600" cy="13428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87364" y="579014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14:cNvPr>
                <p14:cNvContentPartPr/>
                <p14:nvPr/>
              </p14:nvContentPartPr>
              <p14:xfrm>
                <a:off x="5033324" y="5773222"/>
                <a:ext cx="14400" cy="12204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24324" y="5764222"/>
                  <a:ext cx="3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14:cNvPr>
                <p14:cNvContentPartPr/>
                <p14:nvPr/>
              </p14:nvContentPartPr>
              <p14:xfrm>
                <a:off x="4990844" y="5799862"/>
                <a:ext cx="95760" cy="1944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82204" y="579122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14:cNvPr>
                <p14:cNvContentPartPr/>
                <p14:nvPr/>
              </p14:nvContentPartPr>
              <p14:xfrm>
                <a:off x="5148164" y="5686822"/>
                <a:ext cx="212040" cy="17568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39164" y="5678182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14:cNvPr>
                <p14:cNvContentPartPr/>
                <p14:nvPr/>
              </p14:nvContentPartPr>
              <p14:xfrm>
                <a:off x="5392964" y="5834062"/>
                <a:ext cx="10800" cy="2088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83964" y="5825062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14:cNvPr>
                <p14:cNvContentPartPr/>
                <p14:nvPr/>
              </p14:nvContentPartPr>
              <p14:xfrm>
                <a:off x="5449844" y="5726062"/>
                <a:ext cx="86760" cy="8136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40844" y="5717422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14:cNvPr>
                <p14:cNvContentPartPr/>
                <p14:nvPr/>
              </p14:nvContentPartPr>
              <p14:xfrm>
                <a:off x="5566124" y="5687182"/>
                <a:ext cx="94320" cy="9648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57124" y="5678182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14:cNvPr>
                <p14:cNvContentPartPr/>
                <p14:nvPr/>
              </p14:nvContentPartPr>
              <p14:xfrm>
                <a:off x="5695364" y="5686822"/>
                <a:ext cx="82800" cy="109080"/>
              </p14:xfrm>
            </p:contentPart>
          </mc:Choice>
          <mc:Fallback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86724" y="5677822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14:cNvPr>
                <p14:cNvContentPartPr/>
                <p14:nvPr/>
              </p14:nvContentPartPr>
              <p14:xfrm>
                <a:off x="4121444" y="5929102"/>
                <a:ext cx="277920" cy="250560"/>
              </p14:xfrm>
            </p:contentPart>
          </mc:Choice>
          <mc:Fallback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12804" y="5920102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14:cNvPr>
                <p14:cNvContentPartPr/>
                <p14:nvPr/>
              </p14:nvContentPartPr>
              <p14:xfrm>
                <a:off x="4135844" y="5635342"/>
                <a:ext cx="150120" cy="159120"/>
              </p14:xfrm>
            </p:contentPart>
          </mc:Choice>
          <mc:Fallback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27204" y="5626702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14:cNvPr>
                <p14:cNvContentPartPr/>
                <p14:nvPr/>
              </p14:nvContentPartPr>
              <p14:xfrm>
                <a:off x="3674684" y="5961862"/>
                <a:ext cx="135000" cy="144360"/>
              </p14:xfrm>
            </p:contentPart>
          </mc:Choice>
          <mc:Fallback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65684" y="5953222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14:cNvPr>
                <p14:cNvContentPartPr/>
                <p14:nvPr/>
              </p14:nvContentPartPr>
              <p14:xfrm>
                <a:off x="3697724" y="5725702"/>
                <a:ext cx="141840" cy="136080"/>
              </p14:xfrm>
            </p:contentPart>
          </mc:Choice>
          <mc:Fallback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89084" y="5716702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14:cNvPr>
                <p14:cNvContentPartPr/>
                <p14:nvPr/>
              </p14:nvContentPartPr>
              <p14:xfrm>
                <a:off x="3452204" y="5739742"/>
                <a:ext cx="72720" cy="144720"/>
              </p14:xfrm>
            </p:contentPart>
          </mc:Choice>
          <mc:Fallback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43564" y="5730742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14:cNvPr>
                <p14:cNvContentPartPr/>
                <p14:nvPr/>
              </p14:nvContentPartPr>
              <p14:xfrm>
                <a:off x="3344924" y="6006502"/>
                <a:ext cx="115560" cy="140760"/>
              </p14:xfrm>
            </p:contentPart>
          </mc:Choice>
          <mc:Fallback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36284" y="5997502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14:cNvPr>
                <p14:cNvContentPartPr/>
                <p14:nvPr/>
              </p14:nvContentPartPr>
              <p14:xfrm>
                <a:off x="3042884" y="6016582"/>
                <a:ext cx="208080" cy="181800"/>
              </p14:xfrm>
            </p:contentPart>
          </mc:Choice>
          <mc:Fallback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33884" y="6007942"/>
                  <a:ext cx="22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14:cNvPr>
                <p14:cNvContentPartPr/>
                <p14:nvPr/>
              </p14:nvContentPartPr>
              <p14:xfrm>
                <a:off x="2851004" y="6135022"/>
                <a:ext cx="120240" cy="169200"/>
              </p14:xfrm>
            </p:contentPart>
          </mc:Choice>
          <mc:Fallback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42364" y="6126382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14:cNvPr>
                <p14:cNvContentPartPr/>
                <p14:nvPr/>
              </p14:nvContentPartPr>
              <p14:xfrm>
                <a:off x="2921924" y="5742622"/>
                <a:ext cx="149760" cy="143280"/>
              </p14:xfrm>
            </p:contentPart>
          </mc:Choice>
          <mc:Fallback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13284" y="5733982"/>
                  <a:ext cx="16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14:cNvPr>
                <p14:cNvContentPartPr/>
                <p14:nvPr/>
              </p14:nvContentPartPr>
              <p14:xfrm>
                <a:off x="2844164" y="5527342"/>
                <a:ext cx="121680" cy="11124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35164" y="5518702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14:cNvPr>
                <p14:cNvContentPartPr/>
                <p14:nvPr/>
              </p14:nvContentPartPr>
              <p14:xfrm>
                <a:off x="2932724" y="5555782"/>
                <a:ext cx="23040" cy="109080"/>
              </p14:xfrm>
            </p:contentPart>
          </mc:Choice>
          <mc:Fallback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23724" y="5547142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4" name="Gruppieren 102613">
            <a:extLst>
              <a:ext uri="{FF2B5EF4-FFF2-40B4-BE49-F238E27FC236}">
                <a16:creationId xmlns:a16="http://schemas.microsoft.com/office/drawing/2014/main" id="{F9855D63-BB80-3CBC-4E3A-3495598CA7AA}"/>
              </a:ext>
            </a:extLst>
          </p:cNvPr>
          <p:cNvGrpSpPr/>
          <p:nvPr/>
        </p:nvGrpSpPr>
        <p:grpSpPr>
          <a:xfrm>
            <a:off x="6291884" y="5484862"/>
            <a:ext cx="1764360" cy="440640"/>
            <a:chOff x="6291884" y="5484862"/>
            <a:chExt cx="176436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14:cNvPr>
                <p14:cNvContentPartPr/>
                <p14:nvPr/>
              </p14:nvContentPartPr>
              <p14:xfrm>
                <a:off x="6291884" y="5484862"/>
                <a:ext cx="73800" cy="13608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83244" y="5475862"/>
                  <a:ext cx="9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14:cNvPr>
                <p14:cNvContentPartPr/>
                <p14:nvPr/>
              </p14:nvContentPartPr>
              <p14:xfrm>
                <a:off x="6364964" y="5573422"/>
                <a:ext cx="27720" cy="8028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56324" y="5564782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14:cNvPr>
                <p14:cNvContentPartPr/>
                <p14:nvPr/>
              </p14:nvContentPartPr>
              <p14:xfrm>
                <a:off x="6439844" y="5523022"/>
                <a:ext cx="52200" cy="7272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31204" y="5514022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14:cNvPr>
                <p14:cNvContentPartPr/>
                <p14:nvPr/>
              </p14:nvContentPartPr>
              <p14:xfrm>
                <a:off x="6549284" y="5519782"/>
                <a:ext cx="59400" cy="6516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40644" y="5511142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14:cNvPr>
                <p14:cNvContentPartPr/>
                <p14:nvPr/>
              </p14:nvContentPartPr>
              <p14:xfrm>
                <a:off x="6326444" y="5685022"/>
                <a:ext cx="339840" cy="31320"/>
              </p14:xfrm>
            </p:contentPart>
          </mc:Choice>
          <mc:Fallback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17804" y="5676022"/>
                  <a:ext cx="35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14:cNvPr>
                <p14:cNvContentPartPr/>
                <p14:nvPr/>
              </p14:nvContentPartPr>
              <p14:xfrm>
                <a:off x="6424004" y="5775382"/>
                <a:ext cx="137160" cy="15012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15004" y="5766382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14:cNvPr>
                <p14:cNvContentPartPr/>
                <p14:nvPr/>
              </p14:nvContentPartPr>
              <p14:xfrm>
                <a:off x="6771044" y="5645062"/>
                <a:ext cx="134640" cy="100080"/>
              </p14:xfrm>
            </p:contentPart>
          </mc:Choice>
          <mc:Fallback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62404" y="5636422"/>
                  <a:ext cx="15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14:cNvPr>
                <p14:cNvContentPartPr/>
                <p14:nvPr/>
              </p14:nvContentPartPr>
              <p14:xfrm>
                <a:off x="7111244" y="5614822"/>
                <a:ext cx="16920" cy="11952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02244" y="5605822"/>
                  <a:ext cx="3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14:cNvPr>
                <p14:cNvContentPartPr/>
                <p14:nvPr/>
              </p14:nvContentPartPr>
              <p14:xfrm>
                <a:off x="7076684" y="5655862"/>
                <a:ext cx="110880" cy="2808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67684" y="5647222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14:cNvPr>
                <p14:cNvContentPartPr/>
                <p14:nvPr/>
              </p14:nvContentPartPr>
              <p14:xfrm>
                <a:off x="7301684" y="5545702"/>
                <a:ext cx="91440" cy="16344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92684" y="5537062"/>
                  <a:ext cx="10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14:cNvPr>
                <p14:cNvContentPartPr/>
                <p14:nvPr/>
              </p14:nvContentPartPr>
              <p14:xfrm>
                <a:off x="7479884" y="5559022"/>
                <a:ext cx="86400" cy="11484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71244" y="5550382"/>
                  <a:ext cx="10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14:cNvPr>
                <p14:cNvContentPartPr/>
                <p14:nvPr/>
              </p14:nvContentPartPr>
              <p14:xfrm>
                <a:off x="7631084" y="5685022"/>
                <a:ext cx="1440" cy="396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22444" y="5676022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14:cNvPr>
                <p14:cNvContentPartPr/>
                <p14:nvPr/>
              </p14:nvContentPartPr>
              <p14:xfrm>
                <a:off x="7707044" y="5562622"/>
                <a:ext cx="80640" cy="10620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98044" y="555398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14:cNvPr>
                <p14:cNvContentPartPr/>
                <p14:nvPr/>
              </p14:nvContentPartPr>
              <p14:xfrm>
                <a:off x="7806764" y="5552902"/>
                <a:ext cx="99360" cy="9540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7764" y="5543902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14:cNvPr>
                <p14:cNvContentPartPr/>
                <p14:nvPr/>
              </p14:nvContentPartPr>
              <p14:xfrm>
                <a:off x="7964084" y="5543902"/>
                <a:ext cx="92160" cy="9540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55084" y="5535262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679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799567" y="468648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53FE8A-4861-D74E-4440-9943FA8FCA49}"/>
              </a:ext>
            </a:extLst>
          </p:cNvPr>
          <p:cNvSpPr txBox="1"/>
          <p:nvPr/>
        </p:nvSpPr>
        <p:spPr>
          <a:xfrm>
            <a:off x="8535093" y="1061041"/>
            <a:ext cx="316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PP-</a:t>
            </a:r>
            <a:r>
              <a:rPr lang="en-US" sz="1800" dirty="0" err="1"/>
              <a:t>Kurve</a:t>
            </a:r>
            <a:r>
              <a:rPr lang="en-US" sz="1800" dirty="0"/>
              <a:t>	p = k + 1/(</a:t>
            </a:r>
            <a:r>
              <a:rPr lang="en-US" sz="1800" dirty="0" err="1"/>
              <a:t>nb</a:t>
            </a:r>
            <a:r>
              <a:rPr lang="en-US" sz="1800" dirty="0"/>
              <a:t>)	</a:t>
            </a:r>
          </a:p>
          <a:p>
            <a:endParaRPr lang="en-US" sz="1800" dirty="0"/>
          </a:p>
          <a:p>
            <a:r>
              <a:rPr lang="en-US" sz="1800" dirty="0"/>
              <a:t>CC-</a:t>
            </a:r>
            <a:r>
              <a:rPr lang="en-US" sz="1800" dirty="0" err="1"/>
              <a:t>Kurve</a:t>
            </a:r>
            <a:r>
              <a:rPr lang="en-US" sz="1800" dirty="0"/>
              <a:t>	DK = </a:t>
            </a:r>
            <a:r>
              <a:rPr lang="en-US" sz="1800" dirty="0" err="1"/>
              <a:t>n∙KF</a:t>
            </a:r>
            <a:r>
              <a:rPr lang="en-US" sz="1800" dirty="0"/>
              <a:t>/</a:t>
            </a:r>
            <a:r>
              <a:rPr lang="en-US" sz="1800" dirty="0" err="1"/>
              <a:t>S+k</a:t>
            </a:r>
            <a:r>
              <a:rPr lang="en-US" sz="1800" dirty="0"/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14:cNvPr>
              <p14:cNvContentPartPr/>
              <p14:nvPr/>
            </p14:nvContentPartPr>
            <p14:xfrm>
              <a:off x="1268330" y="681120"/>
              <a:ext cx="7560" cy="13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90" y="672480"/>
                <a:ext cx="25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4913A-A402-552E-503C-053329FDE7C9}"/>
              </a:ext>
            </a:extLst>
          </p:cNvPr>
          <p:cNvGrpSpPr/>
          <p:nvPr/>
        </p:nvGrpSpPr>
        <p:grpSpPr>
          <a:xfrm>
            <a:off x="228650" y="435240"/>
            <a:ext cx="174240" cy="232560"/>
            <a:chOff x="228650" y="435240"/>
            <a:chExt cx="17424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14:cNvPr>
                <p14:cNvContentPartPr/>
                <p14:nvPr/>
              </p14:nvContentPartPr>
              <p14:xfrm>
                <a:off x="292010" y="463320"/>
                <a:ext cx="42480" cy="180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3370" y="454680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14:cNvPr>
                <p14:cNvContentPartPr/>
                <p14:nvPr/>
              </p14:nvContentPartPr>
              <p14:xfrm>
                <a:off x="228650" y="435240"/>
                <a:ext cx="174240" cy="232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0010" y="426240"/>
                  <a:ext cx="191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14:cNvPr>
              <p14:cNvContentPartPr/>
              <p14:nvPr/>
            </p14:nvContentPartPr>
            <p14:xfrm>
              <a:off x="517730" y="514080"/>
              <a:ext cx="3600" cy="25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730" y="505080"/>
                <a:ext cx="2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14:cNvPr>
              <p14:cNvContentPartPr/>
              <p14:nvPr/>
            </p14:nvContentPartPr>
            <p14:xfrm>
              <a:off x="527450" y="621360"/>
              <a:ext cx="3960" cy="21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450" y="612720"/>
                <a:ext cx="216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FDE6C1C-8CC2-8C60-5621-976D42698059}"/>
              </a:ext>
            </a:extLst>
          </p:cNvPr>
          <p:cNvGrpSpPr/>
          <p:nvPr/>
        </p:nvGrpSpPr>
        <p:grpSpPr>
          <a:xfrm>
            <a:off x="1015610" y="408960"/>
            <a:ext cx="423720" cy="235800"/>
            <a:chOff x="1015610" y="408960"/>
            <a:chExt cx="4237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14:cNvPr>
                <p14:cNvContentPartPr/>
                <p14:nvPr/>
              </p14:nvContentPartPr>
              <p14:xfrm>
                <a:off x="1101650" y="460080"/>
                <a:ext cx="17640" cy="184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3010" y="451440"/>
                  <a:ext cx="3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14:cNvPr>
                <p14:cNvContentPartPr/>
                <p14:nvPr/>
              </p14:nvContentPartPr>
              <p14:xfrm>
                <a:off x="1015610" y="423720"/>
                <a:ext cx="187200" cy="97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6970" y="414720"/>
                  <a:ext cx="20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14:cNvPr>
                <p14:cNvContentPartPr/>
                <p14:nvPr/>
              </p14:nvContentPartPr>
              <p14:xfrm>
                <a:off x="1333490" y="457200"/>
                <a:ext cx="16920" cy="182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24490" y="448200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14:cNvPr>
                <p14:cNvContentPartPr/>
                <p14:nvPr/>
              </p14:nvContentPartPr>
              <p14:xfrm>
                <a:off x="1272290" y="408960"/>
                <a:ext cx="167040" cy="101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3650" y="399960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14:cNvPr>
              <p14:cNvContentPartPr/>
              <p14:nvPr/>
            </p14:nvContentPartPr>
            <p14:xfrm>
              <a:off x="1593770" y="521640"/>
              <a:ext cx="13680" cy="10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85130" y="513000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14:cNvPr>
              <p14:cNvContentPartPr/>
              <p14:nvPr/>
            </p14:nvContentPartPr>
            <p14:xfrm>
              <a:off x="1591250" y="630000"/>
              <a:ext cx="12600" cy="32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2610" y="621360"/>
                <a:ext cx="3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14:cNvPr>
              <p14:cNvContentPartPr/>
              <p14:nvPr/>
            </p14:nvContentPartPr>
            <p14:xfrm>
              <a:off x="2666570" y="451440"/>
              <a:ext cx="75600" cy="141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7570" y="442440"/>
                <a:ext cx="9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14:cNvPr>
              <p14:cNvContentPartPr/>
              <p14:nvPr/>
            </p14:nvContentPartPr>
            <p14:xfrm>
              <a:off x="2825330" y="456480"/>
              <a:ext cx="101880" cy="123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16690" y="447840"/>
                <a:ext cx="119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14:cNvPr>
              <p14:cNvContentPartPr/>
              <p14:nvPr/>
            </p14:nvContentPartPr>
            <p14:xfrm>
              <a:off x="2987690" y="571680"/>
              <a:ext cx="10080" cy="144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8690" y="563040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14:cNvPr>
              <p14:cNvContentPartPr/>
              <p14:nvPr/>
            </p14:nvContentPartPr>
            <p14:xfrm>
              <a:off x="3060050" y="443520"/>
              <a:ext cx="108360" cy="73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51050" y="434880"/>
                <a:ext cx="126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14:cNvPr>
              <p14:cNvContentPartPr/>
              <p14:nvPr/>
            </p14:nvContentPartPr>
            <p14:xfrm>
              <a:off x="3192170" y="442440"/>
              <a:ext cx="89280" cy="64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83170" y="433440"/>
                <a:ext cx="106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14:cNvPr>
              <p14:cNvContentPartPr/>
              <p14:nvPr/>
            </p14:nvContentPartPr>
            <p14:xfrm>
              <a:off x="3351650" y="446760"/>
              <a:ext cx="63720" cy="77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42650" y="437760"/>
                <a:ext cx="8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14:cNvPr>
              <p14:cNvContentPartPr/>
              <p14:nvPr/>
            </p14:nvContentPartPr>
            <p14:xfrm>
              <a:off x="3658730" y="458280"/>
              <a:ext cx="14400" cy="1339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50090" y="449640"/>
                <a:ext cx="32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14:cNvPr>
              <p14:cNvContentPartPr/>
              <p14:nvPr/>
            </p14:nvContentPartPr>
            <p14:xfrm>
              <a:off x="3615890" y="502560"/>
              <a:ext cx="120600" cy="14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07250" y="493920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14:cNvPr>
              <p14:cNvContentPartPr/>
              <p14:nvPr/>
            </p14:nvContentPartPr>
            <p14:xfrm>
              <a:off x="3957530" y="356760"/>
              <a:ext cx="102600" cy="1303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48530" y="347760"/>
                <a:ext cx="120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14:cNvPr>
              <p14:cNvContentPartPr/>
              <p14:nvPr/>
            </p14:nvContentPartPr>
            <p14:xfrm>
              <a:off x="4093970" y="344880"/>
              <a:ext cx="105120" cy="103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4970" y="335880"/>
                <a:ext cx="122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14:cNvPr>
              <p14:cNvContentPartPr/>
              <p14:nvPr/>
            </p14:nvContentPartPr>
            <p14:xfrm>
              <a:off x="4270730" y="353160"/>
              <a:ext cx="95760" cy="104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62090" y="344160"/>
                <a:ext cx="11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14:cNvPr>
              <p14:cNvContentPartPr/>
              <p14:nvPr/>
            </p14:nvContentPartPr>
            <p14:xfrm>
              <a:off x="4447130" y="324000"/>
              <a:ext cx="115560" cy="111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38490" y="315000"/>
                <a:ext cx="133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14:cNvPr>
              <p14:cNvContentPartPr/>
              <p14:nvPr/>
            </p14:nvContentPartPr>
            <p14:xfrm>
              <a:off x="3946370" y="478800"/>
              <a:ext cx="654120" cy="125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37370" y="470160"/>
                <a:ext cx="671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14:cNvPr>
              <p14:cNvContentPartPr/>
              <p14:nvPr/>
            </p14:nvContentPartPr>
            <p14:xfrm>
              <a:off x="4238330" y="657720"/>
              <a:ext cx="126000" cy="655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29690" y="649080"/>
                <a:ext cx="143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EEC1BB-BE84-477C-AB80-2E8920B69B57}"/>
              </a:ext>
            </a:extLst>
          </p:cNvPr>
          <p:cNvGrpSpPr/>
          <p:nvPr/>
        </p:nvGrpSpPr>
        <p:grpSpPr>
          <a:xfrm>
            <a:off x="1010210" y="906120"/>
            <a:ext cx="373320" cy="150840"/>
            <a:chOff x="1010210" y="906120"/>
            <a:chExt cx="37332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14:cNvPr>
                <p14:cNvContentPartPr/>
                <p14:nvPr/>
              </p14:nvContentPartPr>
              <p14:xfrm>
                <a:off x="1010210" y="912600"/>
                <a:ext cx="144360" cy="144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210" y="903960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14:cNvPr>
                <p14:cNvContentPartPr/>
                <p14:nvPr/>
              </p14:nvContentPartPr>
              <p14:xfrm>
                <a:off x="1239890" y="906120"/>
                <a:ext cx="143640" cy="142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31250" y="897480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1970CC-AF71-B16F-4846-0E43B146800B}"/>
              </a:ext>
            </a:extLst>
          </p:cNvPr>
          <p:cNvGrpSpPr/>
          <p:nvPr/>
        </p:nvGrpSpPr>
        <p:grpSpPr>
          <a:xfrm>
            <a:off x="1593770" y="916560"/>
            <a:ext cx="14400" cy="114840"/>
            <a:chOff x="1593770" y="916560"/>
            <a:chExt cx="144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14:cNvPr>
                <p14:cNvContentPartPr/>
                <p14:nvPr/>
              </p14:nvContentPartPr>
              <p14:xfrm>
                <a:off x="1595570" y="916560"/>
                <a:ext cx="12600" cy="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86570" y="907560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14:cNvPr>
                <p14:cNvContentPartPr/>
                <p14:nvPr/>
              </p14:nvContentPartPr>
              <p14:xfrm>
                <a:off x="1593770" y="993240"/>
                <a:ext cx="5400" cy="38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85130" y="984600"/>
                  <a:ext cx="2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8" name="Gruppieren 102407">
            <a:extLst>
              <a:ext uri="{FF2B5EF4-FFF2-40B4-BE49-F238E27FC236}">
                <a16:creationId xmlns:a16="http://schemas.microsoft.com/office/drawing/2014/main" id="{735030F2-6324-CC45-2FB5-40EDA5AEABA6}"/>
              </a:ext>
            </a:extLst>
          </p:cNvPr>
          <p:cNvGrpSpPr/>
          <p:nvPr/>
        </p:nvGrpSpPr>
        <p:grpSpPr>
          <a:xfrm>
            <a:off x="10197524" y="1264582"/>
            <a:ext cx="1739520" cy="1177920"/>
            <a:chOff x="10197524" y="1264582"/>
            <a:chExt cx="1739520" cy="11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14:cNvPr>
                <p14:cNvContentPartPr/>
                <p14:nvPr/>
              </p14:nvContentPartPr>
              <p14:xfrm>
                <a:off x="10197524" y="1643302"/>
                <a:ext cx="237600" cy="319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88524" y="1634662"/>
                  <a:ext cx="255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14:cNvPr>
                <p14:cNvContentPartPr/>
                <p14:nvPr/>
              </p14:nvContentPartPr>
              <p14:xfrm>
                <a:off x="10405244" y="1455742"/>
                <a:ext cx="240120" cy="15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96244" y="144674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14:cNvPr>
                <p14:cNvContentPartPr/>
                <p14:nvPr/>
              </p14:nvContentPartPr>
              <p14:xfrm>
                <a:off x="10393004" y="1461142"/>
                <a:ext cx="132120" cy="179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84364" y="145250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14:cNvPr>
                <p14:cNvContentPartPr/>
                <p14:nvPr/>
              </p14:nvContentPartPr>
              <p14:xfrm>
                <a:off x="10828244" y="1405702"/>
                <a:ext cx="26640" cy="103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19604" y="1396702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14:cNvPr>
                <p14:cNvContentPartPr/>
                <p14:nvPr/>
              </p14:nvContentPartPr>
              <p14:xfrm>
                <a:off x="10763804" y="1377262"/>
                <a:ext cx="151560" cy="27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54804" y="1368262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14:cNvPr>
                <p14:cNvContentPartPr/>
                <p14:nvPr/>
              </p14:nvContentPartPr>
              <p14:xfrm>
                <a:off x="10764884" y="1446382"/>
                <a:ext cx="137520" cy="3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55884" y="1437382"/>
                  <a:ext cx="15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14:cNvPr>
                <p14:cNvContentPartPr/>
                <p14:nvPr/>
              </p14:nvContentPartPr>
              <p14:xfrm>
                <a:off x="10947404" y="1370062"/>
                <a:ext cx="38520" cy="116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38764" y="1361062"/>
                  <a:ext cx="5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14:cNvPr>
                <p14:cNvContentPartPr/>
                <p14:nvPr/>
              </p14:nvContentPartPr>
              <p14:xfrm>
                <a:off x="11011844" y="1411822"/>
                <a:ext cx="127440" cy="7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03204" y="1402822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14:cNvPr>
                <p14:cNvContentPartPr/>
                <p14:nvPr/>
              </p14:nvContentPartPr>
              <p14:xfrm>
                <a:off x="11181404" y="1320022"/>
                <a:ext cx="120960" cy="12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72764" y="1311022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14:cNvPr>
                <p14:cNvContentPartPr/>
                <p14:nvPr/>
              </p14:nvContentPartPr>
              <p14:xfrm>
                <a:off x="11229644" y="1404622"/>
                <a:ext cx="158400" cy="40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21004" y="1395622"/>
                  <a:ext cx="17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14:cNvPr>
                <p14:cNvContentPartPr/>
                <p14:nvPr/>
              </p14:nvContentPartPr>
              <p14:xfrm>
                <a:off x="11418644" y="1366462"/>
                <a:ext cx="84960" cy="74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09644" y="1357462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14:cNvPr>
                <p14:cNvContentPartPr/>
                <p14:nvPr/>
              </p14:nvContentPartPr>
              <p14:xfrm>
                <a:off x="11518004" y="1264582"/>
                <a:ext cx="281880" cy="16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09364" y="1255942"/>
                  <a:ext cx="29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14:cNvPr>
                <p14:cNvContentPartPr/>
                <p14:nvPr/>
              </p14:nvContentPartPr>
              <p14:xfrm>
                <a:off x="10488764" y="1675342"/>
                <a:ext cx="174600" cy="25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80124" y="1666702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14:cNvPr>
                <p14:cNvContentPartPr/>
                <p14:nvPr/>
              </p14:nvContentPartPr>
              <p14:xfrm>
                <a:off x="10613684" y="2038582"/>
                <a:ext cx="123120" cy="229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04684" y="2029942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14:cNvPr>
                <p14:cNvContentPartPr/>
                <p14:nvPr/>
              </p14:nvContentPartPr>
              <p14:xfrm>
                <a:off x="10534484" y="1985662"/>
                <a:ext cx="146520" cy="111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25484" y="1976662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14:cNvPr>
                <p14:cNvContentPartPr/>
                <p14:nvPr/>
              </p14:nvContentPartPr>
              <p14:xfrm>
                <a:off x="10903844" y="2217142"/>
                <a:ext cx="109080" cy="172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94844" y="220814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14:cNvPr>
                <p14:cNvContentPartPr/>
                <p14:nvPr/>
              </p14:nvContentPartPr>
              <p14:xfrm>
                <a:off x="11052884" y="2239822"/>
                <a:ext cx="175320" cy="120240"/>
              </p14:xfrm>
            </p:contentPart>
          </mc:Choice>
          <mc:Fallback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43884" y="2231182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14:cNvPr>
                <p14:cNvContentPartPr/>
                <p14:nvPr/>
              </p14:nvContentPartPr>
              <p14:xfrm>
                <a:off x="11210564" y="2135782"/>
                <a:ext cx="193680" cy="203400"/>
              </p14:xfrm>
            </p:contentPart>
          </mc:Choice>
          <mc:Fallback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01924" y="2126782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14:cNvPr>
                <p14:cNvContentPartPr/>
                <p14:nvPr/>
              </p14:nvContentPartPr>
              <p14:xfrm>
                <a:off x="11430524" y="2253502"/>
                <a:ext cx="185040" cy="18900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21884" y="2244502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14:cNvPr>
                <p14:cNvContentPartPr/>
                <p14:nvPr/>
              </p14:nvContentPartPr>
              <p14:xfrm>
                <a:off x="11646884" y="2175382"/>
                <a:ext cx="137520" cy="23616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37884" y="2166742"/>
                  <a:ext cx="15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14:cNvPr>
                <p14:cNvContentPartPr/>
                <p14:nvPr/>
              </p14:nvContentPartPr>
              <p14:xfrm>
                <a:off x="11860004" y="2207422"/>
                <a:ext cx="77040" cy="11124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51004" y="2198782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792FC11D-4107-24C0-7B63-1C436BC49458}"/>
              </a:ext>
            </a:extLst>
          </p:cNvPr>
          <p:cNvGrpSpPr/>
          <p:nvPr/>
        </p:nvGrpSpPr>
        <p:grpSpPr>
          <a:xfrm>
            <a:off x="4703450" y="914400"/>
            <a:ext cx="221760" cy="151200"/>
            <a:chOff x="4703450" y="914400"/>
            <a:chExt cx="2217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14:cNvPr>
                <p14:cNvContentPartPr/>
                <p14:nvPr/>
              </p14:nvContentPartPr>
              <p14:xfrm>
                <a:off x="4703450" y="994680"/>
                <a:ext cx="31680" cy="3096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94450" y="986040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14:cNvPr>
                <p14:cNvContentPartPr/>
                <p14:nvPr/>
              </p14:nvContentPartPr>
              <p14:xfrm>
                <a:off x="4806770" y="914400"/>
                <a:ext cx="118440" cy="15120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97770" y="905760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1271BE76-F00C-938A-6BEA-633E586EDECB}"/>
              </a:ext>
            </a:extLst>
          </p:cNvPr>
          <p:cNvGrpSpPr/>
          <p:nvPr/>
        </p:nvGrpSpPr>
        <p:grpSpPr>
          <a:xfrm>
            <a:off x="1930010" y="778680"/>
            <a:ext cx="2619720" cy="537120"/>
            <a:chOff x="1930010" y="778680"/>
            <a:chExt cx="261972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14:cNvPr>
                <p14:cNvContentPartPr/>
                <p14:nvPr/>
              </p14:nvContentPartPr>
              <p14:xfrm>
                <a:off x="1999130" y="923760"/>
                <a:ext cx="32400" cy="151920"/>
              </p14:xfrm>
            </p:contentPart>
          </mc:Choice>
          <mc:Fallback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90130" y="914760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14:cNvPr>
                <p14:cNvContentPartPr/>
                <p14:nvPr/>
              </p14:nvContentPartPr>
              <p14:xfrm>
                <a:off x="1930010" y="885600"/>
                <a:ext cx="135360" cy="184680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21010" y="876600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14:cNvPr>
                <p14:cNvContentPartPr/>
                <p14:nvPr/>
              </p14:nvContentPartPr>
              <p14:xfrm>
                <a:off x="2144930" y="906840"/>
                <a:ext cx="130680" cy="176400"/>
              </p14:xfrm>
            </p:contentPart>
          </mc:Choice>
          <mc:Fallback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36290" y="897840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14:cNvPr>
                <p14:cNvContentPartPr/>
                <p14:nvPr/>
              </p14:nvContentPartPr>
              <p14:xfrm>
                <a:off x="2225930" y="1014120"/>
                <a:ext cx="75240" cy="6732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17290" y="1005120"/>
                  <a:ext cx="9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14:cNvPr>
                <p14:cNvContentPartPr/>
                <p14:nvPr/>
              </p14:nvContentPartPr>
              <p14:xfrm>
                <a:off x="2440490" y="994320"/>
                <a:ext cx="127800" cy="4212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31850" y="985680"/>
                  <a:ext cx="14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14:cNvPr>
                <p14:cNvContentPartPr/>
                <p14:nvPr/>
              </p14:nvContentPartPr>
              <p14:xfrm>
                <a:off x="2480450" y="1048680"/>
                <a:ext cx="89280" cy="1584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71450" y="1039680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14:cNvPr>
                <p14:cNvContentPartPr/>
                <p14:nvPr/>
              </p14:nvContentPartPr>
              <p14:xfrm>
                <a:off x="2730650" y="837360"/>
                <a:ext cx="139680" cy="106920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1650" y="828360"/>
                  <a:ext cx="15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14:cNvPr>
                <p14:cNvContentPartPr/>
                <p14:nvPr/>
              </p14:nvContentPartPr>
              <p14:xfrm>
                <a:off x="2929730" y="824760"/>
                <a:ext cx="54000" cy="11880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21090" y="815760"/>
                  <a:ext cx="7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14:cNvPr>
                <p14:cNvContentPartPr/>
                <p14:nvPr/>
              </p14:nvContentPartPr>
              <p14:xfrm>
                <a:off x="3063290" y="924120"/>
                <a:ext cx="23040" cy="720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54650" y="915480"/>
                  <a:ext cx="4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14:cNvPr>
                <p14:cNvContentPartPr/>
                <p14:nvPr/>
              </p14:nvContentPartPr>
              <p14:xfrm>
                <a:off x="3147530" y="866880"/>
                <a:ext cx="88200" cy="61560"/>
              </p14:xfrm>
            </p:contentPart>
          </mc:Choice>
          <mc:Fallback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38530" y="858240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14:cNvPr>
                <p14:cNvContentPartPr/>
                <p14:nvPr/>
              </p14:nvContentPartPr>
              <p14:xfrm>
                <a:off x="3283610" y="859320"/>
                <a:ext cx="103680" cy="51480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74970" y="850320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14:cNvPr>
                <p14:cNvContentPartPr/>
                <p14:nvPr/>
              </p14:nvContentPartPr>
              <p14:xfrm>
                <a:off x="3411050" y="849960"/>
                <a:ext cx="114840" cy="66240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02050" y="840960"/>
                  <a:ext cx="13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14:cNvPr>
                <p14:cNvContentPartPr/>
                <p14:nvPr/>
              </p14:nvContentPartPr>
              <p14:xfrm>
                <a:off x="3593930" y="932040"/>
                <a:ext cx="20880" cy="8640"/>
              </p14:xfrm>
            </p:contentPart>
          </mc:Choice>
          <mc:Fallback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84930" y="923040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14:cNvPr>
                <p14:cNvContentPartPr/>
                <p14:nvPr/>
              </p14:nvContentPartPr>
              <p14:xfrm>
                <a:off x="3693290" y="839160"/>
                <a:ext cx="84960" cy="81720"/>
              </p14:xfrm>
            </p:contentPart>
          </mc:Choice>
          <mc:Fallback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84290" y="830520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14:cNvPr>
                <p14:cNvContentPartPr/>
                <p14:nvPr/>
              </p14:nvContentPartPr>
              <p14:xfrm>
                <a:off x="3817130" y="848160"/>
                <a:ext cx="68040" cy="75240"/>
              </p14:xfrm>
            </p:contentPart>
          </mc:Choice>
          <mc:Fallback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08130" y="839160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14:cNvPr>
                <p14:cNvContentPartPr/>
                <p14:nvPr/>
              </p14:nvContentPartPr>
              <p14:xfrm>
                <a:off x="3901010" y="834840"/>
                <a:ext cx="97200" cy="69120"/>
              </p14:xfrm>
            </p:contentPart>
          </mc:Choice>
          <mc:Fallback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92370" y="826200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14:cNvPr>
                <p14:cNvContentPartPr/>
                <p14:nvPr/>
              </p14:nvContentPartPr>
              <p14:xfrm>
                <a:off x="4055090" y="909720"/>
                <a:ext cx="18360" cy="5400"/>
              </p14:xfrm>
            </p:contentPart>
          </mc:Choice>
          <mc:Fallback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46450" y="901080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14:cNvPr>
                <p14:cNvContentPartPr/>
                <p14:nvPr/>
              </p14:nvContentPartPr>
              <p14:xfrm>
                <a:off x="4140410" y="857160"/>
                <a:ext cx="78480" cy="5976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31770" y="848160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14:cNvPr>
                <p14:cNvContentPartPr/>
                <p14:nvPr/>
              </p14:nvContentPartPr>
              <p14:xfrm>
                <a:off x="4272530" y="812880"/>
                <a:ext cx="81000" cy="8352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63530" y="803880"/>
                  <a:ext cx="98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14:cNvPr>
                <p14:cNvContentPartPr/>
                <p14:nvPr/>
              </p14:nvContentPartPr>
              <p14:xfrm>
                <a:off x="4408610" y="819000"/>
                <a:ext cx="88920" cy="83520"/>
              </p14:xfrm>
            </p:contentPart>
          </mc:Choice>
          <mc:Fallback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99610" y="810000"/>
                  <a:ext cx="10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14:cNvPr>
                <p14:cNvContentPartPr/>
                <p14:nvPr/>
              </p14:nvContentPartPr>
              <p14:xfrm>
                <a:off x="2875010" y="1000080"/>
                <a:ext cx="1674720" cy="6084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66370" y="991080"/>
                  <a:ext cx="169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14:cNvPr>
                <p14:cNvContentPartPr/>
                <p14:nvPr/>
              </p14:nvContentPartPr>
              <p14:xfrm>
                <a:off x="3086330" y="1117800"/>
                <a:ext cx="109800" cy="18504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77330" y="1108800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14:cNvPr>
                <p14:cNvContentPartPr/>
                <p14:nvPr/>
              </p14:nvContentPartPr>
              <p14:xfrm>
                <a:off x="3258050" y="1269360"/>
                <a:ext cx="13320" cy="2088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49050" y="1260720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14:cNvPr>
                <p14:cNvContentPartPr/>
                <p14:nvPr/>
              </p14:nvContentPartPr>
              <p14:xfrm>
                <a:off x="3224210" y="1138680"/>
                <a:ext cx="150840" cy="16308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15570" y="1129680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14:cNvPr>
                <p14:cNvContentPartPr/>
                <p14:nvPr/>
              </p14:nvContentPartPr>
              <p14:xfrm>
                <a:off x="3416810" y="1263240"/>
                <a:ext cx="2880" cy="1224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08170" y="1254240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14:cNvPr>
                <p14:cNvContentPartPr/>
                <p14:nvPr/>
              </p14:nvContentPartPr>
              <p14:xfrm>
                <a:off x="3501770" y="1154160"/>
                <a:ext cx="128520" cy="13716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92770" y="1145160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14:cNvPr>
                <p14:cNvContentPartPr/>
                <p14:nvPr/>
              </p14:nvContentPartPr>
              <p14:xfrm>
                <a:off x="3655490" y="1143360"/>
                <a:ext cx="116280" cy="10260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46850" y="1134720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14:cNvPr>
                <p14:cNvContentPartPr/>
                <p14:nvPr/>
              </p14:nvContentPartPr>
              <p14:xfrm>
                <a:off x="3780770" y="1146960"/>
                <a:ext cx="96120" cy="9360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71770" y="1138320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14:cNvPr>
                <p14:cNvContentPartPr/>
                <p14:nvPr/>
              </p14:nvContentPartPr>
              <p14:xfrm>
                <a:off x="3924050" y="1244160"/>
                <a:ext cx="10800" cy="16200"/>
              </p14:xfrm>
            </p:contentPart>
          </mc:Choice>
          <mc:Fallback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15410" y="1235160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14:cNvPr>
                <p14:cNvContentPartPr/>
                <p14:nvPr/>
              </p14:nvContentPartPr>
              <p14:xfrm>
                <a:off x="4028810" y="1138680"/>
                <a:ext cx="113040" cy="15372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19810" y="1129680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14:cNvPr>
                <p14:cNvContentPartPr/>
                <p14:nvPr/>
              </p14:nvContentPartPr>
              <p14:xfrm>
                <a:off x="4149050" y="1134720"/>
                <a:ext cx="109800" cy="75960"/>
              </p14:xfrm>
            </p:contentPart>
          </mc:Choice>
          <mc:Fallback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40410" y="1126080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14:cNvPr>
                <p14:cNvContentPartPr/>
                <p14:nvPr/>
              </p14:nvContentPartPr>
              <p14:xfrm>
                <a:off x="4308170" y="1133640"/>
                <a:ext cx="99000" cy="10512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9530" y="1125000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14:cNvPr>
                <p14:cNvContentPartPr/>
                <p14:nvPr/>
              </p14:nvContentPartPr>
              <p14:xfrm>
                <a:off x="4092890" y="1125000"/>
                <a:ext cx="241920" cy="164520"/>
              </p14:xfrm>
            </p:contentPart>
          </mc:Choice>
          <mc:Fallback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83890" y="1116000"/>
                  <a:ext cx="25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14:cNvPr>
                <p14:cNvContentPartPr/>
                <p14:nvPr/>
              </p14:nvContentPartPr>
              <p14:xfrm>
                <a:off x="4165610" y="778680"/>
                <a:ext cx="296640" cy="209520"/>
              </p14:xfrm>
            </p:contentPart>
          </mc:Choice>
          <mc:Fallback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56610" y="770040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14:cNvPr>
                <p14:cNvContentPartPr/>
                <p14:nvPr/>
              </p14:nvContentPartPr>
              <p14:xfrm>
                <a:off x="3578810" y="1081800"/>
                <a:ext cx="282240" cy="23400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70170" y="1072800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14:cNvPr>
                <p14:cNvContentPartPr/>
                <p14:nvPr/>
              </p14:nvContentPartPr>
              <p14:xfrm>
                <a:off x="3796250" y="819000"/>
                <a:ext cx="179280" cy="13860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87250" y="810000"/>
                  <a:ext cx="19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14:cNvPr>
                <p14:cNvContentPartPr/>
                <p14:nvPr/>
              </p14:nvContentPartPr>
              <p14:xfrm>
                <a:off x="3431210" y="834840"/>
                <a:ext cx="73080" cy="108720"/>
              </p14:xfrm>
            </p:contentPart>
          </mc:Choice>
          <mc:Fallback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22570" y="826200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14:cNvPr>
                <p14:cNvContentPartPr/>
                <p14:nvPr/>
              </p14:nvContentPartPr>
              <p14:xfrm>
                <a:off x="3235370" y="1134360"/>
                <a:ext cx="137520" cy="140760"/>
              </p14:xfrm>
            </p:contentPart>
          </mc:Choice>
          <mc:Fallback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26370" y="1125360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14:cNvPr>
              <p14:cNvContentPartPr/>
              <p14:nvPr/>
            </p14:nvContentPartPr>
            <p14:xfrm>
              <a:off x="6153170" y="850680"/>
              <a:ext cx="74520" cy="149040"/>
            </p14:xfrm>
          </p:contentPart>
        </mc:Choice>
        <mc:Fallback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144530" y="842040"/>
                <a:ext cx="9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14:cNvPr>
              <p14:cNvContentPartPr/>
              <p14:nvPr/>
            </p14:nvContentPartPr>
            <p14:xfrm>
              <a:off x="6289970" y="877680"/>
              <a:ext cx="106920" cy="96480"/>
            </p14:xfrm>
          </p:contentPart>
        </mc:Choice>
        <mc:Fallback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281330" y="868680"/>
                <a:ext cx="124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14:cNvPr>
              <p14:cNvContentPartPr/>
              <p14:nvPr/>
            </p14:nvContentPartPr>
            <p14:xfrm>
              <a:off x="6444050" y="849600"/>
              <a:ext cx="128880" cy="129240"/>
            </p14:xfrm>
          </p:contentPart>
        </mc:Choice>
        <mc:Fallback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435050" y="840600"/>
                <a:ext cx="146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14:cNvPr>
              <p14:cNvContentPartPr/>
              <p14:nvPr/>
            </p14:nvContentPartPr>
            <p14:xfrm>
              <a:off x="6656450" y="890280"/>
              <a:ext cx="127080" cy="94320"/>
            </p14:xfrm>
          </p:contentPart>
        </mc:Choice>
        <mc:Fallback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647450" y="881640"/>
                <a:ext cx="144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14:cNvPr>
              <p14:cNvContentPartPr/>
              <p14:nvPr/>
            </p14:nvContentPartPr>
            <p14:xfrm>
              <a:off x="6965690" y="889560"/>
              <a:ext cx="23400" cy="89280"/>
            </p14:xfrm>
          </p:contentPart>
        </mc:Choice>
        <mc:Fallback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957050" y="880920"/>
                <a:ext cx="41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14:cNvPr>
              <p14:cNvContentPartPr/>
              <p14:nvPr/>
            </p14:nvContentPartPr>
            <p14:xfrm>
              <a:off x="6920330" y="910440"/>
              <a:ext cx="129240" cy="16920"/>
            </p14:xfrm>
          </p:contentPart>
        </mc:Choice>
        <mc:Fallback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911690" y="901440"/>
                <a:ext cx="146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88" name="Gruppieren 102487">
            <a:extLst>
              <a:ext uri="{FF2B5EF4-FFF2-40B4-BE49-F238E27FC236}">
                <a16:creationId xmlns:a16="http://schemas.microsoft.com/office/drawing/2014/main" id="{2815214B-3E21-16A9-EC71-D36BD4173B45}"/>
              </a:ext>
            </a:extLst>
          </p:cNvPr>
          <p:cNvGrpSpPr/>
          <p:nvPr/>
        </p:nvGrpSpPr>
        <p:grpSpPr>
          <a:xfrm>
            <a:off x="5060930" y="907200"/>
            <a:ext cx="947160" cy="143640"/>
            <a:chOff x="5060930" y="907200"/>
            <a:chExt cx="9471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14:cNvPr>
                <p14:cNvContentPartPr/>
                <p14:nvPr/>
              </p14:nvContentPartPr>
              <p14:xfrm>
                <a:off x="5116010" y="955800"/>
                <a:ext cx="20880" cy="6912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07370" y="946800"/>
                  <a:ext cx="38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14:cNvPr>
                <p14:cNvContentPartPr/>
                <p14:nvPr/>
              </p14:nvContentPartPr>
              <p14:xfrm>
                <a:off x="5060930" y="985680"/>
                <a:ext cx="131760" cy="17280"/>
              </p14:xfrm>
            </p:contentPart>
          </mc:Choice>
          <mc:Fallback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51930" y="976680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14:cNvPr>
                <p14:cNvContentPartPr/>
                <p14:nvPr/>
              </p14:nvContentPartPr>
              <p14:xfrm>
                <a:off x="5235530" y="907200"/>
                <a:ext cx="90000" cy="143640"/>
              </p14:xfrm>
            </p:contentPart>
          </mc:Choice>
          <mc:Fallback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26530" y="898560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14:cNvPr>
                <p14:cNvContentPartPr/>
                <p14:nvPr/>
              </p14:nvContentPartPr>
              <p14:xfrm>
                <a:off x="5371610" y="925200"/>
                <a:ext cx="82080" cy="79920"/>
              </p14:xfrm>
            </p:contentPart>
          </mc:Choice>
          <mc:Fallback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62970" y="916200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14:cNvPr>
                <p14:cNvContentPartPr/>
                <p14:nvPr/>
              </p14:nvContentPartPr>
              <p14:xfrm>
                <a:off x="5472410" y="910800"/>
                <a:ext cx="99720" cy="9972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63410" y="901800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14:cNvPr>
                <p14:cNvContentPartPr/>
                <p14:nvPr/>
              </p14:nvContentPartPr>
              <p14:xfrm>
                <a:off x="5611010" y="912600"/>
                <a:ext cx="120960" cy="104040"/>
              </p14:xfrm>
            </p:contentPart>
          </mc:Choice>
          <mc:Fallback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02370" y="903960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14:cNvPr>
                <p14:cNvContentPartPr/>
                <p14:nvPr/>
              </p14:nvContentPartPr>
              <p14:xfrm>
                <a:off x="5843570" y="937080"/>
                <a:ext cx="164520" cy="2520"/>
              </p14:xfrm>
            </p:contentPart>
          </mc:Choice>
          <mc:Fallback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34570" y="928440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14:cNvPr>
                <p14:cNvContentPartPr/>
                <p14:nvPr/>
              </p14:nvContentPartPr>
              <p14:xfrm>
                <a:off x="5855810" y="995040"/>
                <a:ext cx="125280" cy="3096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47170" y="986040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14:cNvPr>
                <p14:cNvContentPartPr/>
                <p14:nvPr/>
              </p14:nvContentPartPr>
              <p14:xfrm>
                <a:off x="5467010" y="1006200"/>
                <a:ext cx="9720" cy="27720"/>
              </p14:xfrm>
            </p:contentPart>
          </mc:Choice>
          <mc:Fallback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58010" y="997560"/>
                  <a:ext cx="2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14:cNvPr>
                <p14:cNvContentPartPr/>
                <p14:nvPr/>
              </p14:nvContentPartPr>
              <p14:xfrm>
                <a:off x="5751770" y="912600"/>
                <a:ext cx="117000" cy="135000"/>
              </p14:xfrm>
            </p:contentPart>
          </mc:Choice>
          <mc:Fallback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43130" y="903960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7" name="Gruppieren 102486">
            <a:extLst>
              <a:ext uri="{FF2B5EF4-FFF2-40B4-BE49-F238E27FC236}">
                <a16:creationId xmlns:a16="http://schemas.microsoft.com/office/drawing/2014/main" id="{F675490A-357E-D767-37CA-7C0AF81FD000}"/>
              </a:ext>
            </a:extLst>
          </p:cNvPr>
          <p:cNvGrpSpPr/>
          <p:nvPr/>
        </p:nvGrpSpPr>
        <p:grpSpPr>
          <a:xfrm>
            <a:off x="7188890" y="808920"/>
            <a:ext cx="789480" cy="165960"/>
            <a:chOff x="7188890" y="808920"/>
            <a:chExt cx="7894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14:cNvPr>
                <p14:cNvContentPartPr/>
                <p14:nvPr/>
              </p14:nvContentPartPr>
              <p14:xfrm>
                <a:off x="7188890" y="827640"/>
                <a:ext cx="95040" cy="147240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79890" y="818640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14:cNvPr>
                <p14:cNvContentPartPr/>
                <p14:nvPr/>
              </p14:nvContentPartPr>
              <p14:xfrm>
                <a:off x="7349090" y="842400"/>
                <a:ext cx="129960" cy="92520"/>
              </p14:xfrm>
            </p:contentPart>
          </mc:Choice>
          <mc:Fallback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40090" y="833760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14:cNvPr>
                <p14:cNvContentPartPr/>
                <p14:nvPr/>
              </p14:nvContentPartPr>
              <p14:xfrm>
                <a:off x="7502450" y="934920"/>
                <a:ext cx="5040" cy="11880"/>
              </p14:xfrm>
            </p:contentPart>
          </mc:Choice>
          <mc:Fallback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93810" y="926280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14:cNvPr>
                <p14:cNvContentPartPr/>
                <p14:nvPr/>
              </p14:nvContentPartPr>
              <p14:xfrm>
                <a:off x="7574090" y="839520"/>
                <a:ext cx="113760" cy="105480"/>
              </p14:xfrm>
            </p:contentPart>
          </mc:Choice>
          <mc:Fallback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65090" y="830880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14:cNvPr>
                <p14:cNvContentPartPr/>
                <p14:nvPr/>
              </p14:nvContentPartPr>
              <p14:xfrm>
                <a:off x="7717010" y="840600"/>
                <a:ext cx="64800" cy="87840"/>
              </p14:xfrm>
            </p:contentPart>
          </mc:Choice>
          <mc:Fallback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08010" y="831960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14:cNvPr>
                <p14:cNvContentPartPr/>
                <p14:nvPr/>
              </p14:nvContentPartPr>
              <p14:xfrm>
                <a:off x="7865330" y="808920"/>
                <a:ext cx="113040" cy="92880"/>
              </p14:xfrm>
            </p:contentPart>
          </mc:Choice>
          <mc:Fallback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56330" y="799920"/>
                  <a:ext cx="13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1" name="Gruppieren 102490">
            <a:extLst>
              <a:ext uri="{FF2B5EF4-FFF2-40B4-BE49-F238E27FC236}">
                <a16:creationId xmlns:a16="http://schemas.microsoft.com/office/drawing/2014/main" id="{2C03022D-3431-D6B2-E38C-ECE8D84E3336}"/>
              </a:ext>
            </a:extLst>
          </p:cNvPr>
          <p:cNvGrpSpPr/>
          <p:nvPr/>
        </p:nvGrpSpPr>
        <p:grpSpPr>
          <a:xfrm>
            <a:off x="1970690" y="372960"/>
            <a:ext cx="503640" cy="238680"/>
            <a:chOff x="1970690" y="372960"/>
            <a:chExt cx="50364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14:cNvPr>
                <p14:cNvContentPartPr/>
                <p14:nvPr/>
              </p14:nvContentPartPr>
              <p14:xfrm>
                <a:off x="2299730" y="500760"/>
                <a:ext cx="154080" cy="11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91090" y="491760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14:cNvPr>
                <p14:cNvContentPartPr/>
                <p14:nvPr/>
              </p14:nvContentPartPr>
              <p14:xfrm>
                <a:off x="2317730" y="559080"/>
                <a:ext cx="156600" cy="23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09090" y="550080"/>
                  <a:ext cx="17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14:cNvPr>
                <p14:cNvContentPartPr/>
                <p14:nvPr/>
              </p14:nvContentPartPr>
              <p14:xfrm>
                <a:off x="2030090" y="426960"/>
                <a:ext cx="14400" cy="184680"/>
              </p14:xfrm>
            </p:contentPart>
          </mc:Choice>
          <mc:Fallback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21090" y="418320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14:cNvPr>
                <p14:cNvContentPartPr/>
                <p14:nvPr/>
              </p14:nvContentPartPr>
              <p14:xfrm>
                <a:off x="1970690" y="372960"/>
                <a:ext cx="176400" cy="122400"/>
              </p14:xfrm>
            </p:contentPart>
          </mc:Choice>
          <mc:Fallback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62050" y="363960"/>
                  <a:ext cx="194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6" name="Gruppieren 102495">
            <a:extLst>
              <a:ext uri="{FF2B5EF4-FFF2-40B4-BE49-F238E27FC236}">
                <a16:creationId xmlns:a16="http://schemas.microsoft.com/office/drawing/2014/main" id="{1A6F0D09-F5C8-CA47-B09D-66DD5A3F6EE9}"/>
              </a:ext>
            </a:extLst>
          </p:cNvPr>
          <p:cNvGrpSpPr/>
          <p:nvPr/>
        </p:nvGrpSpPr>
        <p:grpSpPr>
          <a:xfrm>
            <a:off x="135050" y="1573560"/>
            <a:ext cx="487440" cy="222120"/>
            <a:chOff x="135050" y="1573560"/>
            <a:chExt cx="4874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14:cNvPr>
                <p14:cNvContentPartPr/>
                <p14:nvPr/>
              </p14:nvContentPartPr>
              <p14:xfrm>
                <a:off x="135050" y="1598040"/>
                <a:ext cx="109800" cy="197640"/>
              </p14:xfrm>
            </p:contentPart>
          </mc:Choice>
          <mc:Fallback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6050" y="1589040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14:cNvPr>
                <p14:cNvContentPartPr/>
                <p14:nvPr/>
              </p14:nvContentPartPr>
              <p14:xfrm>
                <a:off x="361130" y="1584720"/>
                <a:ext cx="32760" cy="16380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2490" y="1575720"/>
                  <a:ext cx="5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14:cNvPr>
                <p14:cNvContentPartPr/>
                <p14:nvPr/>
              </p14:nvContentPartPr>
              <p14:xfrm>
                <a:off x="309650" y="1573560"/>
                <a:ext cx="167040" cy="75240"/>
              </p14:xfrm>
            </p:contentPart>
          </mc:Choice>
          <mc:Fallback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0650" y="1564920"/>
                  <a:ext cx="18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14:cNvPr>
                <p14:cNvContentPartPr/>
                <p14:nvPr/>
              </p14:nvContentPartPr>
              <p14:xfrm>
                <a:off x="605210" y="1629720"/>
                <a:ext cx="17280" cy="119160"/>
              </p14:xfrm>
            </p:contentPart>
          </mc:Choice>
          <mc:Fallback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6570" y="1620720"/>
                  <a:ext cx="34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2" name="Gruppieren 102501">
            <a:extLst>
              <a:ext uri="{FF2B5EF4-FFF2-40B4-BE49-F238E27FC236}">
                <a16:creationId xmlns:a16="http://schemas.microsoft.com/office/drawing/2014/main" id="{F60F455C-D081-0A58-9E47-AE94BE0D5136}"/>
              </a:ext>
            </a:extLst>
          </p:cNvPr>
          <p:cNvGrpSpPr/>
          <p:nvPr/>
        </p:nvGrpSpPr>
        <p:grpSpPr>
          <a:xfrm>
            <a:off x="1001930" y="1575360"/>
            <a:ext cx="403200" cy="209520"/>
            <a:chOff x="1001930" y="1575360"/>
            <a:chExt cx="4032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14:cNvPr>
                <p14:cNvContentPartPr/>
                <p14:nvPr/>
              </p14:nvContentPartPr>
              <p14:xfrm>
                <a:off x="1094810" y="1599480"/>
                <a:ext cx="15840" cy="170280"/>
              </p14:xfrm>
            </p:contentPart>
          </mc:Choice>
          <mc:Fallback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6170" y="1590840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14:cNvPr>
                <p14:cNvContentPartPr/>
                <p14:nvPr/>
              </p14:nvContentPartPr>
              <p14:xfrm>
                <a:off x="1001930" y="1575360"/>
                <a:ext cx="170640" cy="87480"/>
              </p14:xfrm>
            </p:contentPart>
          </mc:Choice>
          <mc:Fallback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3290" y="1566360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14:cNvPr>
                <p14:cNvContentPartPr/>
                <p14:nvPr/>
              </p14:nvContentPartPr>
              <p14:xfrm>
                <a:off x="1307570" y="1620360"/>
                <a:ext cx="33840" cy="164520"/>
              </p14:xfrm>
            </p:contentPart>
          </mc:Choice>
          <mc:Fallback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98570" y="1611360"/>
                  <a:ext cx="5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14:cNvPr>
                <p14:cNvContentPartPr/>
                <p14:nvPr/>
              </p14:nvContentPartPr>
              <p14:xfrm>
                <a:off x="1220450" y="1586160"/>
                <a:ext cx="184680" cy="96840"/>
              </p14:xfrm>
            </p:contentPart>
          </mc:Choice>
          <mc:Fallback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11450" y="1577160"/>
                  <a:ext cx="202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14:cNvPr>
              <p14:cNvContentPartPr/>
              <p14:nvPr/>
            </p14:nvContentPartPr>
            <p14:xfrm>
              <a:off x="1586570" y="1654920"/>
              <a:ext cx="11880" cy="124200"/>
            </p14:xfrm>
          </p:contentPart>
        </mc:Choice>
        <mc:Fallback>
          <p:pic>
            <p:nvPicPr>
              <p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577930" y="1645920"/>
                <a:ext cx="29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452192BD-206F-8382-BBBC-9AD4978D7BE8}"/>
              </a:ext>
            </a:extLst>
          </p:cNvPr>
          <p:cNvGrpSpPr/>
          <p:nvPr/>
        </p:nvGrpSpPr>
        <p:grpSpPr>
          <a:xfrm>
            <a:off x="1934330" y="1550880"/>
            <a:ext cx="471960" cy="215640"/>
            <a:chOff x="1934330" y="1550880"/>
            <a:chExt cx="47196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14:cNvPr>
                <p14:cNvContentPartPr/>
                <p14:nvPr/>
              </p14:nvContentPartPr>
              <p14:xfrm>
                <a:off x="2005610" y="1601640"/>
                <a:ext cx="23400" cy="164880"/>
              </p14:xfrm>
            </p:contentPart>
          </mc:Choice>
          <mc:Fallback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96970" y="1593000"/>
                  <a:ext cx="4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14:cNvPr>
                <p14:cNvContentPartPr/>
                <p14:nvPr/>
              </p14:nvContentPartPr>
              <p14:xfrm>
                <a:off x="1934330" y="1550880"/>
                <a:ext cx="199800" cy="88920"/>
              </p14:xfrm>
            </p:contentPart>
          </mc:Choice>
          <mc:Fallback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25690" y="1542240"/>
                  <a:ext cx="21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14:cNvPr>
                <p14:cNvContentPartPr/>
                <p14:nvPr/>
              </p14:nvContentPartPr>
              <p14:xfrm>
                <a:off x="2273090" y="1626480"/>
                <a:ext cx="98280" cy="7920"/>
              </p14:xfrm>
            </p:contentPart>
          </mc:Choice>
          <mc:Fallback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64090" y="1617480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14:cNvPr>
                <p14:cNvContentPartPr/>
                <p14:nvPr/>
              </p14:nvContentPartPr>
              <p14:xfrm>
                <a:off x="2267690" y="1697760"/>
                <a:ext cx="138600" cy="1080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59050" y="1688760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0" name="Gruppieren 102519">
            <a:extLst>
              <a:ext uri="{FF2B5EF4-FFF2-40B4-BE49-F238E27FC236}">
                <a16:creationId xmlns:a16="http://schemas.microsoft.com/office/drawing/2014/main" id="{37035FEC-0D78-0CC3-29EB-22C133D6C9D0}"/>
              </a:ext>
            </a:extLst>
          </p:cNvPr>
          <p:cNvGrpSpPr/>
          <p:nvPr/>
        </p:nvGrpSpPr>
        <p:grpSpPr>
          <a:xfrm>
            <a:off x="2642810" y="1549080"/>
            <a:ext cx="796320" cy="161280"/>
            <a:chOff x="2642810" y="1549080"/>
            <a:chExt cx="79632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14:cNvPr>
                <p14:cNvContentPartPr/>
                <p14:nvPr/>
              </p14:nvContentPartPr>
              <p14:xfrm>
                <a:off x="2642810" y="1572840"/>
                <a:ext cx="105480" cy="13752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34170" y="1563840"/>
                  <a:ext cx="12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14:cNvPr>
                <p14:cNvContentPartPr/>
                <p14:nvPr/>
              </p14:nvContentPartPr>
              <p14:xfrm>
                <a:off x="2837930" y="1588320"/>
                <a:ext cx="87120" cy="49320"/>
              </p14:xfrm>
            </p:contentPart>
          </mc:Choice>
          <mc:Fallback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29290" y="1579680"/>
                  <a:ext cx="10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14:cNvPr>
                <p14:cNvContentPartPr/>
                <p14:nvPr/>
              </p14:nvContentPartPr>
              <p14:xfrm>
                <a:off x="2997410" y="1656360"/>
                <a:ext cx="7560" cy="10080"/>
              </p14:xfrm>
            </p:contentPart>
          </mc:Choice>
          <mc:Fallback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88410" y="1647720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14:cNvPr>
                <p14:cNvContentPartPr/>
                <p14:nvPr/>
              </p14:nvContentPartPr>
              <p14:xfrm>
                <a:off x="3080570" y="1577520"/>
                <a:ext cx="108360" cy="7992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71570" y="1568880"/>
                  <a:ext cx="12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14:cNvPr>
                <p14:cNvContentPartPr/>
                <p14:nvPr/>
              </p14:nvContentPartPr>
              <p14:xfrm>
                <a:off x="3214490" y="1554120"/>
                <a:ext cx="102600" cy="7128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05850" y="1545120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14:cNvPr>
                <p14:cNvContentPartPr/>
                <p14:nvPr/>
              </p14:nvContentPartPr>
              <p14:xfrm>
                <a:off x="3368930" y="1549080"/>
                <a:ext cx="70200" cy="72720"/>
              </p14:xfrm>
            </p:contentPart>
          </mc:Choice>
          <mc:Fallback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60290" y="1540440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8BEBEB9B-A57D-8622-EAC8-DDD93443ECB4}"/>
              </a:ext>
            </a:extLst>
          </p:cNvPr>
          <p:cNvGrpSpPr/>
          <p:nvPr/>
        </p:nvGrpSpPr>
        <p:grpSpPr>
          <a:xfrm>
            <a:off x="3647930" y="1428480"/>
            <a:ext cx="815040" cy="237600"/>
            <a:chOff x="3647930" y="1428480"/>
            <a:chExt cx="8150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14:cNvPr>
                <p14:cNvContentPartPr/>
                <p14:nvPr/>
              </p14:nvContentPartPr>
              <p14:xfrm>
                <a:off x="3688970" y="1576440"/>
                <a:ext cx="11880" cy="7560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79970" y="1567440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14:cNvPr>
                <p14:cNvContentPartPr/>
                <p14:nvPr/>
              </p14:nvContentPartPr>
              <p14:xfrm>
                <a:off x="3647930" y="1595520"/>
                <a:ext cx="114480" cy="2412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39290" y="1586520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14:cNvPr>
                <p14:cNvContentPartPr/>
                <p14:nvPr/>
              </p14:nvContentPartPr>
              <p14:xfrm>
                <a:off x="3886610" y="1440360"/>
                <a:ext cx="97920" cy="14868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77610" y="1431720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14:cNvPr>
                <p14:cNvContentPartPr/>
                <p14:nvPr/>
              </p14:nvContentPartPr>
              <p14:xfrm>
                <a:off x="4069490" y="1449720"/>
                <a:ext cx="92880" cy="137160"/>
              </p14:xfrm>
            </p:contentPart>
          </mc:Choice>
          <mc:Fallback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60850" y="1440720"/>
                  <a:ext cx="11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14:cNvPr>
                <p14:cNvContentPartPr/>
                <p14:nvPr/>
              </p14:nvContentPartPr>
              <p14:xfrm>
                <a:off x="4233290" y="1459080"/>
                <a:ext cx="73800" cy="89280"/>
              </p14:xfrm>
            </p:contentPart>
          </mc:Choice>
          <mc:Fallback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24650" y="1450080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14:cNvPr>
                <p14:cNvContentPartPr/>
                <p14:nvPr/>
              </p14:nvContentPartPr>
              <p14:xfrm>
                <a:off x="4352450" y="1428480"/>
                <a:ext cx="110520" cy="10044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43450" y="1419840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14:cNvPr>
                <p14:cNvContentPartPr/>
                <p14:nvPr/>
              </p14:nvContentPartPr>
              <p14:xfrm>
                <a:off x="3893810" y="1619280"/>
                <a:ext cx="509040" cy="46800"/>
              </p14:xfrm>
            </p:contentPart>
          </mc:Choice>
          <mc:Fallback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84810" y="1610280"/>
                  <a:ext cx="5266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14:cNvPr>
              <p14:cNvContentPartPr/>
              <p14:nvPr/>
            </p14:nvContentPartPr>
            <p14:xfrm>
              <a:off x="4094690" y="1741680"/>
              <a:ext cx="140400" cy="99000"/>
            </p14:xfrm>
          </p:contentPart>
        </mc:Choice>
        <mc:Fallback>
          <p:pic>
            <p:nvPicPr>
              <p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086050" y="1732680"/>
                <a:ext cx="158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94EECF15-E9DE-376C-56EF-57FF26B9A8CB}"/>
              </a:ext>
            </a:extLst>
          </p:cNvPr>
          <p:cNvGrpSpPr/>
          <p:nvPr/>
        </p:nvGrpSpPr>
        <p:grpSpPr>
          <a:xfrm>
            <a:off x="1041170" y="2218320"/>
            <a:ext cx="498240" cy="182520"/>
            <a:chOff x="1041170" y="2218320"/>
            <a:chExt cx="4982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14:cNvPr>
                <p14:cNvContentPartPr/>
                <p14:nvPr/>
              </p14:nvContentPartPr>
              <p14:xfrm>
                <a:off x="1041170" y="2230560"/>
                <a:ext cx="142920" cy="17028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2170" y="2221560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14:cNvPr>
                <p14:cNvContentPartPr/>
                <p14:nvPr/>
              </p14:nvContentPartPr>
              <p14:xfrm>
                <a:off x="1231610" y="2224440"/>
                <a:ext cx="145440" cy="133920"/>
              </p14:xfrm>
            </p:contentPart>
          </mc:Choice>
          <mc:Fallback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22610" y="2215800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14:cNvPr>
                <p14:cNvContentPartPr/>
                <p14:nvPr/>
              </p14:nvContentPartPr>
              <p14:xfrm>
                <a:off x="1503050" y="2218320"/>
                <a:ext cx="36360" cy="13968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94410" y="2209320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3" name="Gruppieren 102532">
            <a:extLst>
              <a:ext uri="{FF2B5EF4-FFF2-40B4-BE49-F238E27FC236}">
                <a16:creationId xmlns:a16="http://schemas.microsoft.com/office/drawing/2014/main" id="{49E0F790-7518-13BF-3C63-7DDF2B313F6B}"/>
              </a:ext>
            </a:extLst>
          </p:cNvPr>
          <p:cNvGrpSpPr/>
          <p:nvPr/>
        </p:nvGrpSpPr>
        <p:grpSpPr>
          <a:xfrm>
            <a:off x="1948010" y="2150280"/>
            <a:ext cx="574560" cy="187200"/>
            <a:chOff x="1948010" y="2150280"/>
            <a:chExt cx="5745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14:cNvPr>
                <p14:cNvContentPartPr/>
                <p14:nvPr/>
              </p14:nvContentPartPr>
              <p14:xfrm>
                <a:off x="2022170" y="2202120"/>
                <a:ext cx="5400" cy="12060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3530" y="2193480"/>
                  <a:ext cx="2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14:cNvPr>
                <p14:cNvContentPartPr/>
                <p14:nvPr/>
              </p14:nvContentPartPr>
              <p14:xfrm>
                <a:off x="1948010" y="2150280"/>
                <a:ext cx="121320" cy="187200"/>
              </p14:xfrm>
            </p:contentPart>
          </mc:Choice>
          <mc:Fallback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39010" y="2141640"/>
                  <a:ext cx="138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14:cNvPr>
                <p14:cNvContentPartPr/>
                <p14:nvPr/>
              </p14:nvContentPartPr>
              <p14:xfrm>
                <a:off x="2139890" y="2152440"/>
                <a:ext cx="132120" cy="137160"/>
              </p14:xfrm>
            </p:contentPart>
          </mc:Choice>
          <mc:Fallback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30890" y="2143440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14:cNvPr>
                <p14:cNvContentPartPr/>
                <p14:nvPr/>
              </p14:nvContentPartPr>
              <p14:xfrm>
                <a:off x="2233850" y="2194200"/>
                <a:ext cx="254160" cy="115560"/>
              </p14:xfrm>
            </p:contentPart>
          </mc:Choice>
          <mc:Fallback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24850" y="2185200"/>
                  <a:ext cx="27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14:cNvPr>
                <p14:cNvContentPartPr/>
                <p14:nvPr/>
              </p14:nvContentPartPr>
              <p14:xfrm>
                <a:off x="2417450" y="2264040"/>
                <a:ext cx="105120" cy="1800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08450" y="2255400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14:cNvPr>
              <p14:cNvContentPartPr/>
              <p14:nvPr/>
            </p14:nvContentPartPr>
            <p14:xfrm>
              <a:off x="5861570" y="1995480"/>
              <a:ext cx="187200" cy="58320"/>
            </p14:xfrm>
          </p:contentPart>
        </mc:Choice>
        <mc:Fallback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852930" y="1986480"/>
                <a:ext cx="2048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24624F75-9FEB-821E-17C4-2168C42693E0}"/>
              </a:ext>
            </a:extLst>
          </p:cNvPr>
          <p:cNvGrpSpPr/>
          <p:nvPr/>
        </p:nvGrpSpPr>
        <p:grpSpPr>
          <a:xfrm>
            <a:off x="2738210" y="1803240"/>
            <a:ext cx="2950920" cy="776880"/>
            <a:chOff x="2738210" y="1803240"/>
            <a:chExt cx="295092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14:cNvPr>
                <p14:cNvContentPartPr/>
                <p14:nvPr/>
              </p14:nvContentPartPr>
              <p14:xfrm>
                <a:off x="2738210" y="2003760"/>
                <a:ext cx="122040" cy="122760"/>
              </p14:xfrm>
            </p:contentPart>
          </mc:Choice>
          <mc:Fallback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29570" y="1994760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14:cNvPr>
                <p14:cNvContentPartPr/>
                <p14:nvPr/>
              </p14:nvContentPartPr>
              <p14:xfrm>
                <a:off x="2936930" y="1981800"/>
                <a:ext cx="57960" cy="127800"/>
              </p14:xfrm>
            </p:contentPart>
          </mc:Choice>
          <mc:Fallback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28290" y="1973160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14:cNvPr>
                <p14:cNvContentPartPr/>
                <p14:nvPr/>
              </p14:nvContentPartPr>
              <p14:xfrm>
                <a:off x="3069050" y="2121840"/>
                <a:ext cx="14760" cy="12240"/>
              </p14:xfrm>
            </p:contentPart>
          </mc:Choice>
          <mc:Fallback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60410" y="2112840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14:cNvPr>
                <p14:cNvContentPartPr/>
                <p14:nvPr/>
              </p14:nvContentPartPr>
              <p14:xfrm>
                <a:off x="3120890" y="2021400"/>
                <a:ext cx="72360" cy="78840"/>
              </p14:xfrm>
            </p:contentPart>
          </mc:Choice>
          <mc:Fallback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1890" y="2012760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14:cNvPr>
                <p14:cNvContentPartPr/>
                <p14:nvPr/>
              </p14:nvContentPartPr>
              <p14:xfrm>
                <a:off x="3211970" y="2022480"/>
                <a:ext cx="117000" cy="9756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02970" y="2013480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14:cNvPr>
                <p14:cNvContentPartPr/>
                <p14:nvPr/>
              </p14:nvContentPartPr>
              <p14:xfrm>
                <a:off x="3416810" y="2095560"/>
                <a:ext cx="7560" cy="7560"/>
              </p14:xfrm>
            </p:contentPart>
          </mc:Choice>
          <mc:Fallback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08170" y="2086560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14:cNvPr>
                <p14:cNvContentPartPr/>
                <p14:nvPr/>
              </p14:nvContentPartPr>
              <p14:xfrm>
                <a:off x="3510410" y="1996920"/>
                <a:ext cx="124560" cy="107280"/>
              </p14:xfrm>
            </p:contentPart>
          </mc:Choice>
          <mc:Fallback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01410" y="1988280"/>
                  <a:ext cx="142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14:cNvPr>
                <p14:cNvContentPartPr/>
                <p14:nvPr/>
              </p14:nvContentPartPr>
              <p14:xfrm>
                <a:off x="3376130" y="2020320"/>
                <a:ext cx="29880" cy="92160"/>
              </p14:xfrm>
            </p:contentPart>
          </mc:Choice>
          <mc:Fallback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67130" y="2011320"/>
                  <a:ext cx="4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14:cNvPr>
                <p14:cNvContentPartPr/>
                <p14:nvPr/>
              </p14:nvContentPartPr>
              <p14:xfrm>
                <a:off x="3466490" y="2090880"/>
                <a:ext cx="12240" cy="7200"/>
              </p14:xfrm>
            </p:contentPart>
          </mc:Choice>
          <mc:Fallback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57490" y="2081880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14:cNvPr>
                <p14:cNvContentPartPr/>
                <p14:nvPr/>
              </p14:nvContentPartPr>
              <p14:xfrm>
                <a:off x="3659450" y="2003400"/>
                <a:ext cx="117720" cy="9720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50450" y="1994760"/>
                  <a:ext cx="13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14:cNvPr>
                <p14:cNvContentPartPr/>
                <p14:nvPr/>
              </p14:nvContentPartPr>
              <p14:xfrm>
                <a:off x="3830450" y="2004480"/>
                <a:ext cx="75240" cy="71280"/>
              </p14:xfrm>
            </p:contentPart>
          </mc:Choice>
          <mc:Fallback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21450" y="1995840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14:cNvPr>
                <p14:cNvContentPartPr/>
                <p14:nvPr/>
              </p14:nvContentPartPr>
              <p14:xfrm>
                <a:off x="3966890" y="2062440"/>
                <a:ext cx="6120" cy="5400"/>
              </p14:xfrm>
            </p:contentPart>
          </mc:Choice>
          <mc:Fallback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58250" y="2053800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14:cNvPr>
                <p14:cNvContentPartPr/>
                <p14:nvPr/>
              </p14:nvContentPartPr>
              <p14:xfrm>
                <a:off x="4006130" y="1996200"/>
                <a:ext cx="108720" cy="8676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97130" y="1987200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14:cNvPr>
                <p14:cNvContentPartPr/>
                <p14:nvPr/>
              </p14:nvContentPartPr>
              <p14:xfrm>
                <a:off x="4097570" y="1961640"/>
                <a:ext cx="100440" cy="86040"/>
              </p14:xfrm>
            </p:contentPart>
          </mc:Choice>
          <mc:Fallback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88930" y="1953000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14:cNvPr>
                <p14:cNvContentPartPr/>
                <p14:nvPr/>
              </p14:nvContentPartPr>
              <p14:xfrm>
                <a:off x="4198010" y="1935000"/>
                <a:ext cx="143280" cy="127080"/>
              </p14:xfrm>
            </p:contentPart>
          </mc:Choice>
          <mc:Fallback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89370" y="1926360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14:cNvPr>
                <p14:cNvContentPartPr/>
                <p14:nvPr/>
              </p14:nvContentPartPr>
              <p14:xfrm>
                <a:off x="2785730" y="2190960"/>
                <a:ext cx="1534680" cy="52560"/>
              </p14:xfrm>
            </p:contentPart>
          </mc:Choice>
          <mc:Fallback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77090" y="2181960"/>
                  <a:ext cx="1552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14:cNvPr>
                <p14:cNvContentPartPr/>
                <p14:nvPr/>
              </p14:nvContentPartPr>
              <p14:xfrm>
                <a:off x="2927570" y="2303280"/>
                <a:ext cx="72360" cy="118080"/>
              </p14:xfrm>
            </p:contentPart>
          </mc:Choice>
          <mc:Fallback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8570" y="2294280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14:cNvPr>
                <p14:cNvContentPartPr/>
                <p14:nvPr/>
              </p14:nvContentPartPr>
              <p14:xfrm>
                <a:off x="3083450" y="2291400"/>
                <a:ext cx="95400" cy="12960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74810" y="2282400"/>
                  <a:ext cx="11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14:cNvPr>
                <p14:cNvContentPartPr/>
                <p14:nvPr/>
              </p14:nvContentPartPr>
              <p14:xfrm>
                <a:off x="3235730" y="2302560"/>
                <a:ext cx="97920" cy="9864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27090" y="2293560"/>
                  <a:ext cx="11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14:cNvPr>
                <p14:cNvContentPartPr/>
                <p14:nvPr/>
              </p14:nvContentPartPr>
              <p14:xfrm>
                <a:off x="3426170" y="2368440"/>
                <a:ext cx="2520" cy="30240"/>
              </p14:xfrm>
            </p:contentPart>
          </mc:Choice>
          <mc:Fallback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530" y="2359440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14:cNvPr>
                <p14:cNvContentPartPr/>
                <p14:nvPr/>
              </p14:nvContentPartPr>
              <p14:xfrm>
                <a:off x="3515450" y="2304720"/>
                <a:ext cx="87120" cy="80640"/>
              </p14:xfrm>
            </p:contentPart>
          </mc:Choice>
          <mc:Fallback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06450" y="2295720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14:cNvPr>
                <p14:cNvContentPartPr/>
                <p14:nvPr/>
              </p14:nvContentPartPr>
              <p14:xfrm>
                <a:off x="3664130" y="2302200"/>
                <a:ext cx="95400" cy="85320"/>
              </p14:xfrm>
            </p:contentPart>
          </mc:Choice>
          <mc:Fallback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55490" y="2293200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14:cNvPr>
                <p14:cNvContentPartPr/>
                <p14:nvPr/>
              </p14:nvContentPartPr>
              <p14:xfrm>
                <a:off x="3810290" y="2288520"/>
                <a:ext cx="58320" cy="8928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01290" y="2279520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14:cNvPr>
                <p14:cNvContentPartPr/>
                <p14:nvPr/>
              </p14:nvContentPartPr>
              <p14:xfrm>
                <a:off x="3935570" y="2384280"/>
                <a:ext cx="7560" cy="1944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26570" y="2375640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14:cNvPr>
                <p14:cNvContentPartPr/>
                <p14:nvPr/>
              </p14:nvContentPartPr>
              <p14:xfrm>
                <a:off x="4015130" y="2282040"/>
                <a:ext cx="106560" cy="11556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06490" y="2273040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14:cNvPr>
                <p14:cNvContentPartPr/>
                <p14:nvPr/>
              </p14:nvContentPartPr>
              <p14:xfrm>
                <a:off x="4122770" y="2275200"/>
                <a:ext cx="47160" cy="8208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3770" y="2266560"/>
                  <a:ext cx="6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14:cNvPr>
                <p14:cNvContentPartPr/>
                <p14:nvPr/>
              </p14:nvContentPartPr>
              <p14:xfrm>
                <a:off x="4212050" y="2265480"/>
                <a:ext cx="125280" cy="13788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03410" y="2256480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14:cNvPr>
                <p14:cNvContentPartPr/>
                <p14:nvPr/>
              </p14:nvContentPartPr>
              <p14:xfrm>
                <a:off x="4466930" y="2185200"/>
                <a:ext cx="34560" cy="1620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57930" y="2176560"/>
                  <a:ext cx="5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14:cNvPr>
                <p14:cNvContentPartPr/>
                <p14:nvPr/>
              </p14:nvContentPartPr>
              <p14:xfrm>
                <a:off x="4607330" y="2074680"/>
                <a:ext cx="156600" cy="13428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98330" y="2066040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14:cNvPr>
                <p14:cNvContentPartPr/>
                <p14:nvPr/>
              </p14:nvContentPartPr>
              <p14:xfrm>
                <a:off x="4944290" y="2049120"/>
                <a:ext cx="14400" cy="12204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35290" y="2040120"/>
                  <a:ext cx="3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14:cNvPr>
                <p14:cNvContentPartPr/>
                <p14:nvPr/>
              </p14:nvContentPartPr>
              <p14:xfrm>
                <a:off x="4901810" y="2075760"/>
                <a:ext cx="95760" cy="1944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93170" y="2067120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14:cNvPr>
                <p14:cNvContentPartPr/>
                <p14:nvPr/>
              </p14:nvContentPartPr>
              <p14:xfrm>
                <a:off x="5059130" y="1962720"/>
                <a:ext cx="212040" cy="17568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50130" y="1954080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14:cNvPr>
                <p14:cNvContentPartPr/>
                <p14:nvPr/>
              </p14:nvContentPartPr>
              <p14:xfrm>
                <a:off x="5303930" y="2109960"/>
                <a:ext cx="10800" cy="2088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94930" y="2100960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14:cNvPr>
                <p14:cNvContentPartPr/>
                <p14:nvPr/>
              </p14:nvContentPartPr>
              <p14:xfrm>
                <a:off x="5360810" y="2001960"/>
                <a:ext cx="86760" cy="8136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51810" y="1993320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14:cNvPr>
                <p14:cNvContentPartPr/>
                <p14:nvPr/>
              </p14:nvContentPartPr>
              <p14:xfrm>
                <a:off x="5477090" y="1963080"/>
                <a:ext cx="94320" cy="9648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68090" y="1954080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14:cNvPr>
                <p14:cNvContentPartPr/>
                <p14:nvPr/>
              </p14:nvContentPartPr>
              <p14:xfrm>
                <a:off x="5606330" y="1962720"/>
                <a:ext cx="82800" cy="109080"/>
              </p14:xfrm>
            </p:contentPart>
          </mc:Choice>
          <mc:Fallback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97690" y="1953720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14:cNvPr>
                <p14:cNvContentPartPr/>
                <p14:nvPr/>
              </p14:nvContentPartPr>
              <p14:xfrm>
                <a:off x="4032410" y="2205000"/>
                <a:ext cx="277920" cy="250560"/>
              </p14:xfrm>
            </p:contentPart>
          </mc:Choice>
          <mc:Fallback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23770" y="2196000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14:cNvPr>
                <p14:cNvContentPartPr/>
                <p14:nvPr/>
              </p14:nvContentPartPr>
              <p14:xfrm>
                <a:off x="4046810" y="1911240"/>
                <a:ext cx="150120" cy="159120"/>
              </p14:xfrm>
            </p:contentPart>
          </mc:Choice>
          <mc:Fallback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38170" y="1902600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14:cNvPr>
                <p14:cNvContentPartPr/>
                <p14:nvPr/>
              </p14:nvContentPartPr>
              <p14:xfrm>
                <a:off x="3585650" y="2237760"/>
                <a:ext cx="135000" cy="144360"/>
              </p14:xfrm>
            </p:contentPart>
          </mc:Choice>
          <mc:Fallback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76650" y="2229120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14:cNvPr>
                <p14:cNvContentPartPr/>
                <p14:nvPr/>
              </p14:nvContentPartPr>
              <p14:xfrm>
                <a:off x="3608690" y="2001600"/>
                <a:ext cx="141840" cy="136080"/>
              </p14:xfrm>
            </p:contentPart>
          </mc:Choice>
          <mc:Fallback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00050" y="1992600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14:cNvPr>
                <p14:cNvContentPartPr/>
                <p14:nvPr/>
              </p14:nvContentPartPr>
              <p14:xfrm>
                <a:off x="3363170" y="2015640"/>
                <a:ext cx="72720" cy="144720"/>
              </p14:xfrm>
            </p:contentPart>
          </mc:Choice>
          <mc:Fallback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54530" y="2006640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14:cNvPr>
                <p14:cNvContentPartPr/>
                <p14:nvPr/>
              </p14:nvContentPartPr>
              <p14:xfrm>
                <a:off x="3255890" y="2282400"/>
                <a:ext cx="115560" cy="140760"/>
              </p14:xfrm>
            </p:contentPart>
          </mc:Choice>
          <mc:Fallback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47250" y="2273400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14:cNvPr>
                <p14:cNvContentPartPr/>
                <p14:nvPr/>
              </p14:nvContentPartPr>
              <p14:xfrm>
                <a:off x="2953850" y="2292480"/>
                <a:ext cx="208080" cy="181800"/>
              </p14:xfrm>
            </p:contentPart>
          </mc:Choice>
          <mc:Fallback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44850" y="2283840"/>
                  <a:ext cx="22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14:cNvPr>
                <p14:cNvContentPartPr/>
                <p14:nvPr/>
              </p14:nvContentPartPr>
              <p14:xfrm>
                <a:off x="2761970" y="2410920"/>
                <a:ext cx="120240" cy="169200"/>
              </p14:xfrm>
            </p:contentPart>
          </mc:Choice>
          <mc:Fallback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53330" y="2402280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14:cNvPr>
                <p14:cNvContentPartPr/>
                <p14:nvPr/>
              </p14:nvContentPartPr>
              <p14:xfrm>
                <a:off x="2832890" y="2018520"/>
                <a:ext cx="149760" cy="143280"/>
              </p14:xfrm>
            </p:contentPart>
          </mc:Choice>
          <mc:Fallback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24250" y="2009880"/>
                  <a:ext cx="16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14:cNvPr>
                <p14:cNvContentPartPr/>
                <p14:nvPr/>
              </p14:nvContentPartPr>
              <p14:xfrm>
                <a:off x="2755130" y="1803240"/>
                <a:ext cx="121680" cy="11124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46130" y="1794600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14:cNvPr>
                <p14:cNvContentPartPr/>
                <p14:nvPr/>
              </p14:nvContentPartPr>
              <p14:xfrm>
                <a:off x="2843690" y="1831680"/>
                <a:ext cx="23040" cy="109080"/>
              </p14:xfrm>
            </p:contentPart>
          </mc:Choice>
          <mc:Fallback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34690" y="1823040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4" name="Gruppieren 102613">
            <a:extLst>
              <a:ext uri="{FF2B5EF4-FFF2-40B4-BE49-F238E27FC236}">
                <a16:creationId xmlns:a16="http://schemas.microsoft.com/office/drawing/2014/main" id="{F9855D63-BB80-3CBC-4E3A-3495598CA7AA}"/>
              </a:ext>
            </a:extLst>
          </p:cNvPr>
          <p:cNvGrpSpPr/>
          <p:nvPr/>
        </p:nvGrpSpPr>
        <p:grpSpPr>
          <a:xfrm>
            <a:off x="6202850" y="1760760"/>
            <a:ext cx="1764360" cy="440640"/>
            <a:chOff x="6202850" y="1760760"/>
            <a:chExt cx="176436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14:cNvPr>
                <p14:cNvContentPartPr/>
                <p14:nvPr/>
              </p14:nvContentPartPr>
              <p14:xfrm>
                <a:off x="6202850" y="1760760"/>
                <a:ext cx="73800" cy="13608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194210" y="1751760"/>
                  <a:ext cx="9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14:cNvPr>
                <p14:cNvContentPartPr/>
                <p14:nvPr/>
              </p14:nvContentPartPr>
              <p14:xfrm>
                <a:off x="6275930" y="1849320"/>
                <a:ext cx="27720" cy="8028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267290" y="1840680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14:cNvPr>
                <p14:cNvContentPartPr/>
                <p14:nvPr/>
              </p14:nvContentPartPr>
              <p14:xfrm>
                <a:off x="6350810" y="1798920"/>
                <a:ext cx="52200" cy="7272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42170" y="1789920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14:cNvPr>
                <p14:cNvContentPartPr/>
                <p14:nvPr/>
              </p14:nvContentPartPr>
              <p14:xfrm>
                <a:off x="6460250" y="1795680"/>
                <a:ext cx="59400" cy="6516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51610" y="1787040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14:cNvPr>
                <p14:cNvContentPartPr/>
                <p14:nvPr/>
              </p14:nvContentPartPr>
              <p14:xfrm>
                <a:off x="6237410" y="1960920"/>
                <a:ext cx="339840" cy="31320"/>
              </p14:xfrm>
            </p:contentPart>
          </mc:Choice>
          <mc:Fallback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28770" y="1951920"/>
                  <a:ext cx="35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14:cNvPr>
                <p14:cNvContentPartPr/>
                <p14:nvPr/>
              </p14:nvContentPartPr>
              <p14:xfrm>
                <a:off x="6334970" y="2051280"/>
                <a:ext cx="137160" cy="15012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25970" y="2042280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14:cNvPr>
                <p14:cNvContentPartPr/>
                <p14:nvPr/>
              </p14:nvContentPartPr>
              <p14:xfrm>
                <a:off x="6682010" y="1920960"/>
                <a:ext cx="134640" cy="100080"/>
              </p14:xfrm>
            </p:contentPart>
          </mc:Choice>
          <mc:Fallback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73370" y="1912320"/>
                  <a:ext cx="15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14:cNvPr>
                <p14:cNvContentPartPr/>
                <p14:nvPr/>
              </p14:nvContentPartPr>
              <p14:xfrm>
                <a:off x="7022210" y="1890720"/>
                <a:ext cx="16920" cy="11952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13210" y="1881720"/>
                  <a:ext cx="3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14:cNvPr>
                <p14:cNvContentPartPr/>
                <p14:nvPr/>
              </p14:nvContentPartPr>
              <p14:xfrm>
                <a:off x="6987650" y="1931760"/>
                <a:ext cx="110880" cy="2808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78650" y="1923120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14:cNvPr>
                <p14:cNvContentPartPr/>
                <p14:nvPr/>
              </p14:nvContentPartPr>
              <p14:xfrm>
                <a:off x="7212650" y="1821600"/>
                <a:ext cx="91440" cy="16344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03650" y="1812960"/>
                  <a:ext cx="10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14:cNvPr>
                <p14:cNvContentPartPr/>
                <p14:nvPr/>
              </p14:nvContentPartPr>
              <p14:xfrm>
                <a:off x="7390850" y="1834920"/>
                <a:ext cx="86400" cy="11484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82210" y="1826280"/>
                  <a:ext cx="10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14:cNvPr>
                <p14:cNvContentPartPr/>
                <p14:nvPr/>
              </p14:nvContentPartPr>
              <p14:xfrm>
                <a:off x="7542050" y="1960920"/>
                <a:ext cx="1440" cy="396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33410" y="1951920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14:cNvPr>
                <p14:cNvContentPartPr/>
                <p14:nvPr/>
              </p14:nvContentPartPr>
              <p14:xfrm>
                <a:off x="7618010" y="1838520"/>
                <a:ext cx="80640" cy="10620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09010" y="1829880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14:cNvPr>
                <p14:cNvContentPartPr/>
                <p14:nvPr/>
              </p14:nvContentPartPr>
              <p14:xfrm>
                <a:off x="7717730" y="1828800"/>
                <a:ext cx="99360" cy="9540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08730" y="1819800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14:cNvPr>
                <p14:cNvContentPartPr/>
                <p14:nvPr/>
              </p14:nvContentPartPr>
              <p14:xfrm>
                <a:off x="7875050" y="1819800"/>
                <a:ext cx="92160" cy="9540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66050" y="1811160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102777" name="Freihand 102776">
                <a:extLst>
                  <a:ext uri="{FF2B5EF4-FFF2-40B4-BE49-F238E27FC236}">
                    <a16:creationId xmlns:a16="http://schemas.microsoft.com/office/drawing/2014/main" id="{6AEFE9DE-0A86-445F-7AB1-7BC59078D78D}"/>
                  </a:ext>
                </a:extLst>
              </p14:cNvPr>
              <p14:cNvContentPartPr/>
              <p14:nvPr/>
            </p14:nvContentPartPr>
            <p14:xfrm>
              <a:off x="8482124" y="781822"/>
              <a:ext cx="3056400" cy="1550160"/>
            </p14:xfrm>
          </p:contentPart>
        </mc:Choice>
        <mc:Fallback>
          <p:pic>
            <p:nvPicPr>
              <p:cNvPr id="102777" name="Freihand 102776">
                <a:extLst>
                  <a:ext uri="{FF2B5EF4-FFF2-40B4-BE49-F238E27FC236}">
                    <a16:creationId xmlns:a16="http://schemas.microsoft.com/office/drawing/2014/main" id="{6AEFE9DE-0A86-445F-7AB1-7BC59078D78D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473124" y="773182"/>
                <a:ext cx="3074040" cy="15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102778" name="Freihand 102777">
                <a:extLst>
                  <a:ext uri="{FF2B5EF4-FFF2-40B4-BE49-F238E27FC236}">
                    <a16:creationId xmlns:a16="http://schemas.microsoft.com/office/drawing/2014/main" id="{2A1355C3-EDF6-592B-3290-F20882C08029}"/>
                  </a:ext>
                </a:extLst>
              </p14:cNvPr>
              <p14:cNvContentPartPr/>
              <p14:nvPr/>
            </p14:nvContentPartPr>
            <p14:xfrm>
              <a:off x="10491284" y="1654822"/>
              <a:ext cx="178920" cy="367200"/>
            </p14:xfrm>
          </p:contentPart>
        </mc:Choice>
        <mc:Fallback>
          <p:pic>
            <p:nvPicPr>
              <p:cNvPr id="102778" name="Freihand 102777">
                <a:extLst>
                  <a:ext uri="{FF2B5EF4-FFF2-40B4-BE49-F238E27FC236}">
                    <a16:creationId xmlns:a16="http://schemas.microsoft.com/office/drawing/2014/main" id="{2A1355C3-EDF6-592B-3290-F20882C0802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482644" y="1646182"/>
                <a:ext cx="1965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102779" name="Freihand 102778">
                <a:extLst>
                  <a:ext uri="{FF2B5EF4-FFF2-40B4-BE49-F238E27FC236}">
                    <a16:creationId xmlns:a16="http://schemas.microsoft.com/office/drawing/2014/main" id="{250F49A6-F3AE-B0F2-ED26-487949A9C7A2}"/>
                  </a:ext>
                </a:extLst>
              </p14:cNvPr>
              <p14:cNvContentPartPr/>
              <p14:nvPr/>
            </p14:nvContentPartPr>
            <p14:xfrm>
              <a:off x="9967124" y="1870462"/>
              <a:ext cx="1086120" cy="199440"/>
            </p14:xfrm>
          </p:contentPart>
        </mc:Choice>
        <mc:Fallback>
          <p:pic>
            <p:nvPicPr>
              <p:cNvPr id="102779" name="Freihand 102778">
                <a:extLst>
                  <a:ext uri="{FF2B5EF4-FFF2-40B4-BE49-F238E27FC236}">
                    <a16:creationId xmlns:a16="http://schemas.microsoft.com/office/drawing/2014/main" id="{250F49A6-F3AE-B0F2-ED26-487949A9C7A2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958124" y="1861462"/>
                <a:ext cx="1103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102783" name="Freihand 102782">
                <a:extLst>
                  <a:ext uri="{FF2B5EF4-FFF2-40B4-BE49-F238E27FC236}">
                    <a16:creationId xmlns:a16="http://schemas.microsoft.com/office/drawing/2014/main" id="{C22C09A4-85F1-78EB-B6FC-A7A73865F6B2}"/>
                  </a:ext>
                </a:extLst>
              </p14:cNvPr>
              <p14:cNvContentPartPr/>
              <p14:nvPr/>
            </p14:nvContentPartPr>
            <p14:xfrm>
              <a:off x="7202324" y="1943902"/>
              <a:ext cx="804600" cy="197280"/>
            </p14:xfrm>
          </p:contentPart>
        </mc:Choice>
        <mc:Fallback>
          <p:pic>
            <p:nvPicPr>
              <p:cNvPr id="102783" name="Freihand 102782">
                <a:extLst>
                  <a:ext uri="{FF2B5EF4-FFF2-40B4-BE49-F238E27FC236}">
                    <a16:creationId xmlns:a16="http://schemas.microsoft.com/office/drawing/2014/main" id="{C22C09A4-85F1-78EB-B6FC-A7A73865F6B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193684" y="1934902"/>
                <a:ext cx="822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102784" name="Freihand 102783">
                <a:extLst>
                  <a:ext uri="{FF2B5EF4-FFF2-40B4-BE49-F238E27FC236}">
                    <a16:creationId xmlns:a16="http://schemas.microsoft.com/office/drawing/2014/main" id="{545FFC8E-DA39-909B-D3F5-FE942D871295}"/>
                  </a:ext>
                </a:extLst>
              </p14:cNvPr>
              <p14:cNvContentPartPr/>
              <p14:nvPr/>
            </p14:nvContentPartPr>
            <p14:xfrm>
              <a:off x="6036644" y="1532422"/>
              <a:ext cx="2175840" cy="819720"/>
            </p14:xfrm>
          </p:contentPart>
        </mc:Choice>
        <mc:Fallback>
          <p:pic>
            <p:nvPicPr>
              <p:cNvPr id="102784" name="Freihand 102783">
                <a:extLst>
                  <a:ext uri="{FF2B5EF4-FFF2-40B4-BE49-F238E27FC236}">
                    <a16:creationId xmlns:a16="http://schemas.microsoft.com/office/drawing/2014/main" id="{545FFC8E-DA39-909B-D3F5-FE942D87129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028004" y="1523782"/>
                <a:ext cx="219348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102786" name="Freihand 102785">
                <a:extLst>
                  <a:ext uri="{FF2B5EF4-FFF2-40B4-BE49-F238E27FC236}">
                    <a16:creationId xmlns:a16="http://schemas.microsoft.com/office/drawing/2014/main" id="{65056D49-610B-9F4B-956F-EA50CFBB4C36}"/>
                  </a:ext>
                </a:extLst>
              </p14:cNvPr>
              <p14:cNvContentPartPr/>
              <p14:nvPr/>
            </p14:nvContentPartPr>
            <p14:xfrm>
              <a:off x="7135364" y="1529182"/>
              <a:ext cx="819720" cy="671760"/>
            </p14:xfrm>
          </p:contentPart>
        </mc:Choice>
        <mc:Fallback>
          <p:pic>
            <p:nvPicPr>
              <p:cNvPr id="102786" name="Freihand 102785">
                <a:extLst>
                  <a:ext uri="{FF2B5EF4-FFF2-40B4-BE49-F238E27FC236}">
                    <a16:creationId xmlns:a16="http://schemas.microsoft.com/office/drawing/2014/main" id="{65056D49-610B-9F4B-956F-EA50CFBB4C3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126724" y="1520182"/>
                <a:ext cx="837360" cy="68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91" name="Gruppieren 102790">
            <a:extLst>
              <a:ext uri="{FF2B5EF4-FFF2-40B4-BE49-F238E27FC236}">
                <a16:creationId xmlns:a16="http://schemas.microsoft.com/office/drawing/2014/main" id="{C0E03384-02E6-79DC-FA86-DDBE794FB5E7}"/>
              </a:ext>
            </a:extLst>
          </p:cNvPr>
          <p:cNvGrpSpPr/>
          <p:nvPr/>
        </p:nvGrpSpPr>
        <p:grpSpPr>
          <a:xfrm>
            <a:off x="6129524" y="1610182"/>
            <a:ext cx="500760" cy="772560"/>
            <a:chOff x="6129524" y="1610182"/>
            <a:chExt cx="500760" cy="77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CFDB6FC8-4F91-B598-8056-B6C79C04F372}"/>
                    </a:ext>
                  </a:extLst>
                </p14:cNvPr>
                <p14:cNvContentPartPr/>
                <p14:nvPr/>
              </p14:nvContentPartPr>
              <p14:xfrm>
                <a:off x="6129524" y="1676782"/>
                <a:ext cx="425520" cy="70596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CFDB6FC8-4F91-B598-8056-B6C79C04F37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20524" y="1668142"/>
                  <a:ext cx="44316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CBFE790F-43FF-2741-1FE6-16AEF9E0479D}"/>
                    </a:ext>
                  </a:extLst>
                </p14:cNvPr>
                <p14:cNvContentPartPr/>
                <p14:nvPr/>
              </p14:nvContentPartPr>
              <p14:xfrm>
                <a:off x="6197204" y="1647262"/>
                <a:ext cx="433080" cy="52236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CBFE790F-43FF-2741-1FE6-16AEF9E0479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188204" y="1638262"/>
                  <a:ext cx="45072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02790" name="Freihand 102789">
                  <a:extLst>
                    <a:ext uri="{FF2B5EF4-FFF2-40B4-BE49-F238E27FC236}">
                      <a16:creationId xmlns:a16="http://schemas.microsoft.com/office/drawing/2014/main" id="{E9719974-AA46-5472-F1CC-C25251675519}"/>
                    </a:ext>
                  </a:extLst>
                </p14:cNvPr>
                <p14:cNvContentPartPr/>
                <p14:nvPr/>
              </p14:nvContentPartPr>
              <p14:xfrm>
                <a:off x="6230324" y="1610182"/>
                <a:ext cx="388080" cy="732600"/>
              </p14:xfrm>
            </p:contentPart>
          </mc:Choice>
          <mc:Fallback>
            <p:pic>
              <p:nvPicPr>
                <p:cNvPr id="102790" name="Freihand 102789">
                  <a:extLst>
                    <a:ext uri="{FF2B5EF4-FFF2-40B4-BE49-F238E27FC236}">
                      <a16:creationId xmlns:a16="http://schemas.microsoft.com/office/drawing/2014/main" id="{E9719974-AA46-5472-F1CC-C2525167551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21684" y="1601182"/>
                  <a:ext cx="405720" cy="75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69" name="Gruppieren 102868">
            <a:extLst>
              <a:ext uri="{FF2B5EF4-FFF2-40B4-BE49-F238E27FC236}">
                <a16:creationId xmlns:a16="http://schemas.microsoft.com/office/drawing/2014/main" id="{88475E56-F72A-4C3B-14BB-883E57763F20}"/>
              </a:ext>
            </a:extLst>
          </p:cNvPr>
          <p:cNvGrpSpPr/>
          <p:nvPr/>
        </p:nvGrpSpPr>
        <p:grpSpPr>
          <a:xfrm>
            <a:off x="19604" y="2463382"/>
            <a:ext cx="11665440" cy="1713600"/>
            <a:chOff x="19604" y="2463382"/>
            <a:chExt cx="11665440" cy="171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8EA1421F-6505-C8F0-504C-AA44370E3479}"/>
                    </a:ext>
                  </a:extLst>
                </p14:cNvPr>
                <p14:cNvContentPartPr/>
                <p14:nvPr/>
              </p14:nvContentPartPr>
              <p14:xfrm>
                <a:off x="7476284" y="2463382"/>
                <a:ext cx="192960" cy="7560"/>
              </p14:xfrm>
            </p:contentPart>
          </mc:Choice>
          <mc:Fallback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8EA1421F-6505-C8F0-504C-AA44370E34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67644" y="2454382"/>
                  <a:ext cx="21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A5D08702-0DCD-1490-1201-FFF654CC43C8}"/>
                    </a:ext>
                  </a:extLst>
                </p14:cNvPr>
                <p14:cNvContentPartPr/>
                <p14:nvPr/>
              </p14:nvContentPartPr>
              <p14:xfrm>
                <a:off x="7175324" y="2541142"/>
                <a:ext cx="141480" cy="203400"/>
              </p14:xfrm>
            </p:contentPart>
          </mc:Choice>
          <mc:Fallback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A5D08702-0DCD-1490-1201-FFF654CC43C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66324" y="2532502"/>
                  <a:ext cx="159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02634" name="Freihand 102633">
                  <a:extLst>
                    <a:ext uri="{FF2B5EF4-FFF2-40B4-BE49-F238E27FC236}">
                      <a16:creationId xmlns:a16="http://schemas.microsoft.com/office/drawing/2014/main" id="{BDA8FC24-6481-BD9C-70F9-F441FF27E708}"/>
                    </a:ext>
                  </a:extLst>
                </p14:cNvPr>
                <p14:cNvContentPartPr/>
                <p14:nvPr/>
              </p14:nvContentPartPr>
              <p14:xfrm>
                <a:off x="7311044" y="2646262"/>
                <a:ext cx="296640" cy="72720"/>
              </p14:xfrm>
            </p:contentPart>
          </mc:Choice>
          <mc:Fallback>
            <p:pic>
              <p:nvPicPr>
                <p:cNvPr id="102634" name="Freihand 102633">
                  <a:extLst>
                    <a:ext uri="{FF2B5EF4-FFF2-40B4-BE49-F238E27FC236}">
                      <a16:creationId xmlns:a16="http://schemas.microsoft.com/office/drawing/2014/main" id="{BDA8FC24-6481-BD9C-70F9-F441FF27E70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302404" y="2637622"/>
                  <a:ext cx="314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0D1F86EB-F100-6EDC-6B9E-348BED2096BD}"/>
                    </a:ext>
                  </a:extLst>
                </p14:cNvPr>
                <p14:cNvContentPartPr/>
                <p14:nvPr/>
              </p14:nvContentPartPr>
              <p14:xfrm>
                <a:off x="7691204" y="2557702"/>
                <a:ext cx="478440" cy="114120"/>
              </p14:xfrm>
            </p:contentPart>
          </mc:Choice>
          <mc:Fallback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0D1F86EB-F100-6EDC-6B9E-348BED2096B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82204" y="2548702"/>
                  <a:ext cx="496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2637" name="Freihand 102636">
                  <a:extLst>
                    <a:ext uri="{FF2B5EF4-FFF2-40B4-BE49-F238E27FC236}">
                      <a16:creationId xmlns:a16="http://schemas.microsoft.com/office/drawing/2014/main" id="{B855F438-6127-33B4-FE0A-F215531983AB}"/>
                    </a:ext>
                  </a:extLst>
                </p14:cNvPr>
                <p14:cNvContentPartPr/>
                <p14:nvPr/>
              </p14:nvContentPartPr>
              <p14:xfrm>
                <a:off x="8334524" y="2598382"/>
                <a:ext cx="33480" cy="160920"/>
              </p14:xfrm>
            </p:contentPart>
          </mc:Choice>
          <mc:Fallback>
            <p:pic>
              <p:nvPicPr>
                <p:cNvPr id="102637" name="Freihand 102636">
                  <a:extLst>
                    <a:ext uri="{FF2B5EF4-FFF2-40B4-BE49-F238E27FC236}">
                      <a16:creationId xmlns:a16="http://schemas.microsoft.com/office/drawing/2014/main" id="{B855F438-6127-33B4-FE0A-F215531983A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325524" y="2589742"/>
                  <a:ext cx="51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1346BBBB-2206-56BF-395F-8C133CD1411F}"/>
                    </a:ext>
                  </a:extLst>
                </p14:cNvPr>
                <p14:cNvContentPartPr/>
                <p14:nvPr/>
              </p14:nvContentPartPr>
              <p14:xfrm>
                <a:off x="7754564" y="3047302"/>
                <a:ext cx="156600" cy="648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1346BBBB-2206-56BF-395F-8C133CD1411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45564" y="3038662"/>
                  <a:ext cx="174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4ED1A59A-F39D-1408-5A0B-12621A461667}"/>
                    </a:ext>
                  </a:extLst>
                </p14:cNvPr>
                <p14:cNvContentPartPr/>
                <p14:nvPr/>
              </p14:nvContentPartPr>
              <p14:xfrm>
                <a:off x="7793804" y="3092302"/>
                <a:ext cx="115920" cy="2916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4ED1A59A-F39D-1408-5A0B-12621A46166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84804" y="3083302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D0D8EE63-3FDF-540D-E87F-00C9C7C9AC5A}"/>
                    </a:ext>
                  </a:extLst>
                </p14:cNvPr>
                <p14:cNvContentPartPr/>
                <p14:nvPr/>
              </p14:nvContentPartPr>
              <p14:xfrm>
                <a:off x="8015204" y="2997622"/>
                <a:ext cx="108000" cy="114120"/>
              </p14:xfrm>
            </p:contentPart>
          </mc:Choice>
          <mc:Fallback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D0D8EE63-3FDF-540D-E87F-00C9C7C9AC5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06204" y="2988982"/>
                  <a:ext cx="125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A08898E5-1F69-CD77-78FB-73BF077ECE1F}"/>
                    </a:ext>
                  </a:extLst>
                </p14:cNvPr>
                <p14:cNvContentPartPr/>
                <p14:nvPr/>
              </p14:nvContentPartPr>
              <p14:xfrm>
                <a:off x="8456564" y="3022102"/>
                <a:ext cx="157320" cy="73080"/>
              </p14:xfrm>
            </p:contentPart>
          </mc:Choice>
          <mc:Fallback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A08898E5-1F69-CD77-78FB-73BF077ECE1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47564" y="3013102"/>
                  <a:ext cx="174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18A32E6D-E013-0365-E2B8-7823D11A3560}"/>
                    </a:ext>
                  </a:extLst>
                </p14:cNvPr>
                <p14:cNvContentPartPr/>
                <p14:nvPr/>
              </p14:nvContentPartPr>
              <p14:xfrm>
                <a:off x="8639444" y="2873422"/>
                <a:ext cx="158760" cy="173520"/>
              </p14:xfrm>
            </p:contentPart>
          </mc:Choice>
          <mc:Fallback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18A32E6D-E013-0365-E2B8-7823D11A35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30804" y="2864782"/>
                  <a:ext cx="17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6F9E5FB4-23B9-CE9F-78D6-F4AEDC03086A}"/>
                    </a:ext>
                  </a:extLst>
                </p14:cNvPr>
                <p14:cNvContentPartPr/>
                <p14:nvPr/>
              </p14:nvContentPartPr>
              <p14:xfrm>
                <a:off x="8964164" y="3047662"/>
                <a:ext cx="134640" cy="972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6F9E5FB4-23B9-CE9F-78D6-F4AEDC0308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55164" y="3039022"/>
                  <a:ext cx="152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E0E6224B-5534-6A49-F537-ACDA695A27C4}"/>
                    </a:ext>
                  </a:extLst>
                </p14:cNvPr>
                <p14:cNvContentPartPr/>
                <p14:nvPr/>
              </p14:nvContentPartPr>
              <p14:xfrm>
                <a:off x="8977844" y="3082582"/>
                <a:ext cx="140760" cy="14760"/>
              </p14:xfrm>
            </p:contentPart>
          </mc:Choice>
          <mc:Fallback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E0E6224B-5534-6A49-F537-ACDA695A27C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69204" y="3073582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C37EB5FD-CD8E-7130-57B0-0A865D14B971}"/>
                    </a:ext>
                  </a:extLst>
                </p14:cNvPr>
                <p14:cNvContentPartPr/>
                <p14:nvPr/>
              </p14:nvContentPartPr>
              <p14:xfrm>
                <a:off x="9286004" y="2732662"/>
                <a:ext cx="496080" cy="384840"/>
              </p14:xfrm>
            </p:contentPart>
          </mc:Choice>
          <mc:Fallback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C37EB5FD-CD8E-7130-57B0-0A865D14B97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77004" y="2723662"/>
                  <a:ext cx="5137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AC18EC0E-2A53-7B33-BA30-3F5A657C6A27}"/>
                    </a:ext>
                  </a:extLst>
                </p14:cNvPr>
                <p14:cNvContentPartPr/>
                <p14:nvPr/>
              </p14:nvContentPartPr>
              <p14:xfrm>
                <a:off x="7072364" y="2998342"/>
                <a:ext cx="129240" cy="159840"/>
              </p14:xfrm>
            </p:contentPart>
          </mc:Choice>
          <mc:Fallback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AC18EC0E-2A53-7B33-BA30-3F5A657C6A2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63364" y="2989342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B3F531D1-4437-F5B4-83EA-E3C8575E38A7}"/>
                    </a:ext>
                  </a:extLst>
                </p14:cNvPr>
                <p14:cNvContentPartPr/>
                <p14:nvPr/>
              </p14:nvContentPartPr>
              <p14:xfrm>
                <a:off x="7277564" y="2954422"/>
                <a:ext cx="110160" cy="227160"/>
              </p14:xfrm>
            </p:contentPart>
          </mc:Choice>
          <mc:Fallback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B3F531D1-4437-F5B4-83EA-E3C8575E38A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68564" y="2945422"/>
                  <a:ext cx="127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F083C902-6013-D57F-110D-59D55FD6A2F7}"/>
                    </a:ext>
                  </a:extLst>
                </p14:cNvPr>
                <p14:cNvContentPartPr/>
                <p14:nvPr/>
              </p14:nvContentPartPr>
              <p14:xfrm>
                <a:off x="9381764" y="2925982"/>
                <a:ext cx="104400" cy="18252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F083C902-6013-D57F-110D-59D55FD6A2F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373124" y="2916982"/>
                  <a:ext cx="122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75889524-6050-19FC-2CE2-45AAA4F73C95}"/>
                    </a:ext>
                  </a:extLst>
                </p14:cNvPr>
                <p14:cNvContentPartPr/>
                <p14:nvPr/>
              </p14:nvContentPartPr>
              <p14:xfrm>
                <a:off x="9510644" y="2893942"/>
                <a:ext cx="108360" cy="190800"/>
              </p14:xfrm>
            </p:contentPart>
          </mc:Choice>
          <mc:Fallback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75889524-6050-19FC-2CE2-45AAA4F73C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02004" y="2885302"/>
                  <a:ext cx="126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02704" name="Freihand 102703">
                  <a:extLst>
                    <a:ext uri="{FF2B5EF4-FFF2-40B4-BE49-F238E27FC236}">
                      <a16:creationId xmlns:a16="http://schemas.microsoft.com/office/drawing/2014/main" id="{2A33D55A-ECEE-8B53-D847-E02415D5CD7E}"/>
                    </a:ext>
                  </a:extLst>
                </p14:cNvPr>
                <p14:cNvContentPartPr/>
                <p14:nvPr/>
              </p14:nvContentPartPr>
              <p14:xfrm>
                <a:off x="9849044" y="3001582"/>
                <a:ext cx="146520" cy="24480"/>
              </p14:xfrm>
            </p:contentPart>
          </mc:Choice>
          <mc:Fallback>
            <p:pic>
              <p:nvPicPr>
                <p:cNvPr id="102704" name="Freihand 102703">
                  <a:extLst>
                    <a:ext uri="{FF2B5EF4-FFF2-40B4-BE49-F238E27FC236}">
                      <a16:creationId xmlns:a16="http://schemas.microsoft.com/office/drawing/2014/main" id="{2A33D55A-ECEE-8B53-D847-E02415D5CD7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840044" y="2992582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39C23283-7ADF-0884-5D48-5BDAB27485F9}"/>
                    </a:ext>
                  </a:extLst>
                </p14:cNvPr>
                <p14:cNvContentPartPr/>
                <p14:nvPr/>
              </p14:nvContentPartPr>
              <p14:xfrm>
                <a:off x="9869564" y="3053062"/>
                <a:ext cx="113400" cy="1008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39C23283-7ADF-0884-5D48-5BDAB27485F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860564" y="3044062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146BB8C7-5191-0CA6-9D27-FF4833C4136A}"/>
                    </a:ext>
                  </a:extLst>
                </p14:cNvPr>
                <p14:cNvContentPartPr/>
                <p14:nvPr/>
              </p14:nvContentPartPr>
              <p14:xfrm>
                <a:off x="10128764" y="2833822"/>
                <a:ext cx="183600" cy="25128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146BB8C7-5191-0CA6-9D27-FF4833C4136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19764" y="2824822"/>
                  <a:ext cx="201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02709" name="Freihand 102708">
                  <a:extLst>
                    <a:ext uri="{FF2B5EF4-FFF2-40B4-BE49-F238E27FC236}">
                      <a16:creationId xmlns:a16="http://schemas.microsoft.com/office/drawing/2014/main" id="{E3AB22B1-802B-1CF9-FE59-C416EA3931EF}"/>
                    </a:ext>
                  </a:extLst>
                </p14:cNvPr>
                <p14:cNvContentPartPr/>
                <p14:nvPr/>
              </p14:nvContentPartPr>
              <p14:xfrm>
                <a:off x="10278884" y="2976742"/>
                <a:ext cx="24120" cy="174600"/>
              </p14:xfrm>
            </p:contentPart>
          </mc:Choice>
          <mc:Fallback>
            <p:pic>
              <p:nvPicPr>
                <p:cNvPr id="102709" name="Freihand 102708">
                  <a:extLst>
                    <a:ext uri="{FF2B5EF4-FFF2-40B4-BE49-F238E27FC236}">
                      <a16:creationId xmlns:a16="http://schemas.microsoft.com/office/drawing/2014/main" id="{E3AB22B1-802B-1CF9-FE59-C416EA3931E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69884" y="2967742"/>
                  <a:ext cx="41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C8AE4333-AC5C-CF7A-53F7-5E8F3834BEC3}"/>
                    </a:ext>
                  </a:extLst>
                </p14:cNvPr>
                <p14:cNvContentPartPr/>
                <p14:nvPr/>
              </p14:nvContentPartPr>
              <p14:xfrm>
                <a:off x="8444324" y="3350782"/>
                <a:ext cx="113760" cy="17856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C8AE4333-AC5C-CF7A-53F7-5E8F3834BEC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435324" y="3342142"/>
                  <a:ext cx="13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6C1BDFA4-B10B-0D45-16E3-5E153C5016F7}"/>
                    </a:ext>
                  </a:extLst>
                </p14:cNvPr>
                <p14:cNvContentPartPr/>
                <p14:nvPr/>
              </p14:nvContentPartPr>
              <p14:xfrm>
                <a:off x="8687324" y="3254302"/>
                <a:ext cx="25200" cy="1044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6C1BDFA4-B10B-0D45-16E3-5E153C5016F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78684" y="3245302"/>
                  <a:ext cx="4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462F7DD5-6C46-CC9D-741D-E6BFC7B20D50}"/>
                    </a:ext>
                  </a:extLst>
                </p14:cNvPr>
                <p14:cNvContentPartPr/>
                <p14:nvPr/>
              </p14:nvContentPartPr>
              <p14:xfrm>
                <a:off x="8397164" y="3272662"/>
                <a:ext cx="199080" cy="362520"/>
              </p14:xfrm>
            </p:contentPart>
          </mc:Choice>
          <mc:Fallback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462F7DD5-6C46-CC9D-741D-E6BFC7B20D5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88524" y="3263662"/>
                  <a:ext cx="216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02715" name="Freihand 102714">
                  <a:extLst>
                    <a:ext uri="{FF2B5EF4-FFF2-40B4-BE49-F238E27FC236}">
                      <a16:creationId xmlns:a16="http://schemas.microsoft.com/office/drawing/2014/main" id="{621BD38E-B23B-D32A-4979-C4C32825FF14}"/>
                    </a:ext>
                  </a:extLst>
                </p14:cNvPr>
                <p14:cNvContentPartPr/>
                <p14:nvPr/>
              </p14:nvContentPartPr>
              <p14:xfrm>
                <a:off x="8661404" y="3188422"/>
                <a:ext cx="110520" cy="155160"/>
              </p14:xfrm>
            </p:contentPart>
          </mc:Choice>
          <mc:Fallback>
            <p:pic>
              <p:nvPicPr>
                <p:cNvPr id="102715" name="Freihand 102714">
                  <a:extLst>
                    <a:ext uri="{FF2B5EF4-FFF2-40B4-BE49-F238E27FC236}">
                      <a16:creationId xmlns:a16="http://schemas.microsoft.com/office/drawing/2014/main" id="{621BD38E-B23B-D32A-4979-C4C32825FF1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652764" y="3179422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02716" name="Freihand 102715">
                  <a:extLst>
                    <a:ext uri="{FF2B5EF4-FFF2-40B4-BE49-F238E27FC236}">
                      <a16:creationId xmlns:a16="http://schemas.microsoft.com/office/drawing/2014/main" id="{38ECE8DE-F39D-2B96-D82F-E1E86AAA8CFA}"/>
                    </a:ext>
                  </a:extLst>
                </p14:cNvPr>
                <p14:cNvContentPartPr/>
                <p14:nvPr/>
              </p14:nvContentPartPr>
              <p14:xfrm>
                <a:off x="8911964" y="3417382"/>
                <a:ext cx="161280" cy="3960"/>
              </p14:xfrm>
            </p:contentPart>
          </mc:Choice>
          <mc:Fallback>
            <p:pic>
              <p:nvPicPr>
                <p:cNvPr id="102716" name="Freihand 102715">
                  <a:extLst>
                    <a:ext uri="{FF2B5EF4-FFF2-40B4-BE49-F238E27FC236}">
                      <a16:creationId xmlns:a16="http://schemas.microsoft.com/office/drawing/2014/main" id="{38ECE8DE-F39D-2B96-D82F-E1E86AAA8CF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02964" y="3408382"/>
                  <a:ext cx="178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9A2E7CBE-A439-393F-D573-E36721554983}"/>
                    </a:ext>
                  </a:extLst>
                </p14:cNvPr>
                <p14:cNvContentPartPr/>
                <p14:nvPr/>
              </p14:nvContentPartPr>
              <p14:xfrm>
                <a:off x="8953004" y="3459502"/>
                <a:ext cx="133560" cy="6120"/>
              </p14:xfrm>
            </p:contentPart>
          </mc:Choice>
          <mc:Fallback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9A2E7CBE-A439-393F-D573-E3672155498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44364" y="3450862"/>
                  <a:ext cx="15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C2DF3078-B2C9-824F-40D8-9B9757BB429E}"/>
                    </a:ext>
                  </a:extLst>
                </p14:cNvPr>
                <p14:cNvContentPartPr/>
                <p14:nvPr/>
              </p14:nvContentPartPr>
              <p14:xfrm>
                <a:off x="9208604" y="3333502"/>
                <a:ext cx="86040" cy="162360"/>
              </p14:xfrm>
            </p:contentPart>
          </mc:Choice>
          <mc:Fallback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C2DF3078-B2C9-824F-40D8-9B9757BB42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99604" y="3324502"/>
                  <a:ext cx="10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D6B7934A-0A89-9A7C-01E5-62F0420E30B0}"/>
                    </a:ext>
                  </a:extLst>
                </p14:cNvPr>
                <p14:cNvContentPartPr/>
                <p14:nvPr/>
              </p14:nvContentPartPr>
              <p14:xfrm>
                <a:off x="9330284" y="3369502"/>
                <a:ext cx="82080" cy="102240"/>
              </p14:xfrm>
            </p:contentPart>
          </mc:Choice>
          <mc:Fallback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D6B7934A-0A89-9A7C-01E5-62F0420E30B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321644" y="3360862"/>
                  <a:ext cx="99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02722" name="Freihand 102721">
                  <a:extLst>
                    <a:ext uri="{FF2B5EF4-FFF2-40B4-BE49-F238E27FC236}">
                      <a16:creationId xmlns:a16="http://schemas.microsoft.com/office/drawing/2014/main" id="{0A579A8A-A875-B704-81A9-990728947DD6}"/>
                    </a:ext>
                  </a:extLst>
                </p14:cNvPr>
                <p14:cNvContentPartPr/>
                <p14:nvPr/>
              </p14:nvContentPartPr>
              <p14:xfrm>
                <a:off x="9408404" y="3325582"/>
                <a:ext cx="104400" cy="138240"/>
              </p14:xfrm>
            </p:contentPart>
          </mc:Choice>
          <mc:Fallback>
            <p:pic>
              <p:nvPicPr>
                <p:cNvPr id="102722" name="Freihand 102721">
                  <a:extLst>
                    <a:ext uri="{FF2B5EF4-FFF2-40B4-BE49-F238E27FC236}">
                      <a16:creationId xmlns:a16="http://schemas.microsoft.com/office/drawing/2014/main" id="{0A579A8A-A875-B704-81A9-990728947DD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99764" y="3316942"/>
                  <a:ext cx="122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2723" name="Freihand 102722">
                  <a:extLst>
                    <a:ext uri="{FF2B5EF4-FFF2-40B4-BE49-F238E27FC236}">
                      <a16:creationId xmlns:a16="http://schemas.microsoft.com/office/drawing/2014/main" id="{E8E8E8CD-8EB4-7C96-22AD-9DE2AC238299}"/>
                    </a:ext>
                  </a:extLst>
                </p14:cNvPr>
                <p14:cNvContentPartPr/>
                <p14:nvPr/>
              </p14:nvContentPartPr>
              <p14:xfrm>
                <a:off x="9521804" y="3459502"/>
                <a:ext cx="8640" cy="1800"/>
              </p14:xfrm>
            </p:contentPart>
          </mc:Choice>
          <mc:Fallback>
            <p:pic>
              <p:nvPicPr>
                <p:cNvPr id="102723" name="Freihand 102722">
                  <a:extLst>
                    <a:ext uri="{FF2B5EF4-FFF2-40B4-BE49-F238E27FC236}">
                      <a16:creationId xmlns:a16="http://schemas.microsoft.com/office/drawing/2014/main" id="{E8E8E8CD-8EB4-7C96-22AD-9DE2AC23829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2804" y="3450862"/>
                  <a:ext cx="2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EE8B8138-2A44-E4FA-D2CB-453CA9ED3F64}"/>
                    </a:ext>
                  </a:extLst>
                </p14:cNvPr>
                <p14:cNvContentPartPr/>
                <p14:nvPr/>
              </p14:nvContentPartPr>
              <p14:xfrm>
                <a:off x="9522164" y="3364822"/>
                <a:ext cx="86400" cy="115560"/>
              </p14:xfrm>
            </p:contentPart>
          </mc:Choice>
          <mc:Fallback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EE8B8138-2A44-E4FA-D2CB-453CA9ED3F6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513164" y="3356182"/>
                  <a:ext cx="104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02726" name="Freihand 102725">
                  <a:extLst>
                    <a:ext uri="{FF2B5EF4-FFF2-40B4-BE49-F238E27FC236}">
                      <a16:creationId xmlns:a16="http://schemas.microsoft.com/office/drawing/2014/main" id="{53DE1970-4C10-DBF1-1EEA-0C407243E4C3}"/>
                    </a:ext>
                  </a:extLst>
                </p14:cNvPr>
                <p14:cNvContentPartPr/>
                <p14:nvPr/>
              </p14:nvContentPartPr>
              <p14:xfrm>
                <a:off x="9629444" y="3353302"/>
                <a:ext cx="68040" cy="102240"/>
              </p14:xfrm>
            </p:contentPart>
          </mc:Choice>
          <mc:Fallback>
            <p:pic>
              <p:nvPicPr>
                <p:cNvPr id="102726" name="Freihand 102725">
                  <a:extLst>
                    <a:ext uri="{FF2B5EF4-FFF2-40B4-BE49-F238E27FC236}">
                      <a16:creationId xmlns:a16="http://schemas.microsoft.com/office/drawing/2014/main" id="{53DE1970-4C10-DBF1-1EEA-0C407243E4C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20444" y="3344302"/>
                  <a:ext cx="85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02727" name="Freihand 102726">
                  <a:extLst>
                    <a:ext uri="{FF2B5EF4-FFF2-40B4-BE49-F238E27FC236}">
                      <a16:creationId xmlns:a16="http://schemas.microsoft.com/office/drawing/2014/main" id="{6AF67E1F-92AA-3EFA-F8EC-AF4B7D2D9B7B}"/>
                    </a:ext>
                  </a:extLst>
                </p14:cNvPr>
                <p14:cNvContentPartPr/>
                <p14:nvPr/>
              </p14:nvContentPartPr>
              <p14:xfrm>
                <a:off x="9886484" y="3398302"/>
                <a:ext cx="4320" cy="140040"/>
              </p14:xfrm>
            </p:contentPart>
          </mc:Choice>
          <mc:Fallback>
            <p:pic>
              <p:nvPicPr>
                <p:cNvPr id="102727" name="Freihand 102726">
                  <a:extLst>
                    <a:ext uri="{FF2B5EF4-FFF2-40B4-BE49-F238E27FC236}">
                      <a16:creationId xmlns:a16="http://schemas.microsoft.com/office/drawing/2014/main" id="{6AF67E1F-92AA-3EFA-F8EC-AF4B7D2D9B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877844" y="3389302"/>
                  <a:ext cx="21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38998741-3416-A843-56BA-A4499D86619A}"/>
                    </a:ext>
                  </a:extLst>
                </p14:cNvPr>
                <p14:cNvContentPartPr/>
                <p14:nvPr/>
              </p14:nvContentPartPr>
              <p14:xfrm>
                <a:off x="9829244" y="3450142"/>
                <a:ext cx="112320" cy="18000"/>
              </p14:xfrm>
            </p:contentPart>
          </mc:Choice>
          <mc:Fallback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38998741-3416-A843-56BA-A4499D86619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820604" y="3441502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9CFF97FE-AC23-58FE-5991-62E82398C93F}"/>
                    </a:ext>
                  </a:extLst>
                </p14:cNvPr>
                <p14:cNvContentPartPr/>
                <p14:nvPr/>
              </p14:nvContentPartPr>
              <p14:xfrm>
                <a:off x="9949484" y="3294982"/>
                <a:ext cx="110880" cy="145440"/>
              </p14:xfrm>
            </p:contentPart>
          </mc:Choice>
          <mc:Fallback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9CFF97FE-AC23-58FE-5991-62E82398C93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940844" y="3285982"/>
                  <a:ext cx="12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0D8856C4-0C0E-624F-AFBA-03A7881CE43F}"/>
                    </a:ext>
                  </a:extLst>
                </p14:cNvPr>
                <p14:cNvContentPartPr/>
                <p14:nvPr/>
              </p14:nvContentPartPr>
              <p14:xfrm>
                <a:off x="10085924" y="3274462"/>
                <a:ext cx="99360" cy="132120"/>
              </p14:xfrm>
            </p:contentPart>
          </mc:Choice>
          <mc:Fallback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0D8856C4-0C0E-624F-AFBA-03A7881CE43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076924" y="3265462"/>
                  <a:ext cx="11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45499321-DB04-62F9-956D-210B23EBF778}"/>
                    </a:ext>
                  </a:extLst>
                </p14:cNvPr>
                <p14:cNvContentPartPr/>
                <p14:nvPr/>
              </p14:nvContentPartPr>
              <p14:xfrm>
                <a:off x="10218404" y="3278422"/>
                <a:ext cx="57600" cy="92880"/>
              </p14:xfrm>
            </p:contentPart>
          </mc:Choice>
          <mc:Fallback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45499321-DB04-62F9-956D-210B23EBF77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209404" y="3269782"/>
                  <a:ext cx="75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0A2F9F80-B573-6221-6E64-6D35FA4637E8}"/>
                    </a:ext>
                  </a:extLst>
                </p14:cNvPr>
                <p14:cNvContentPartPr/>
                <p14:nvPr/>
              </p14:nvContentPartPr>
              <p14:xfrm>
                <a:off x="10313084" y="3272302"/>
                <a:ext cx="109080" cy="87120"/>
              </p14:xfrm>
            </p:contentPart>
          </mc:Choice>
          <mc:Fallback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0A2F9F80-B573-6221-6E64-6D35FA4637E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304444" y="3263302"/>
                  <a:ext cx="126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2733" name="Freihand 102732">
                  <a:extLst>
                    <a:ext uri="{FF2B5EF4-FFF2-40B4-BE49-F238E27FC236}">
                      <a16:creationId xmlns:a16="http://schemas.microsoft.com/office/drawing/2014/main" id="{535B091B-D977-FD23-1CF7-B9B07D7D56C7}"/>
                    </a:ext>
                  </a:extLst>
                </p14:cNvPr>
                <p14:cNvContentPartPr/>
                <p14:nvPr/>
              </p14:nvContentPartPr>
              <p14:xfrm>
                <a:off x="10047404" y="3422782"/>
                <a:ext cx="348480" cy="61920"/>
              </p14:xfrm>
            </p:contentPart>
          </mc:Choice>
          <mc:Fallback>
            <p:pic>
              <p:nvPicPr>
                <p:cNvPr id="102733" name="Freihand 102732">
                  <a:extLst>
                    <a:ext uri="{FF2B5EF4-FFF2-40B4-BE49-F238E27FC236}">
                      <a16:creationId xmlns:a16="http://schemas.microsoft.com/office/drawing/2014/main" id="{535B091B-D977-FD23-1CF7-B9B07D7D56C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038764" y="3414142"/>
                  <a:ext cx="366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7C73821C-3247-573D-42EB-3FFEF4484C87}"/>
                    </a:ext>
                  </a:extLst>
                </p14:cNvPr>
                <p14:cNvContentPartPr/>
                <p14:nvPr/>
              </p14:nvContentPartPr>
              <p14:xfrm>
                <a:off x="10150364" y="3477142"/>
                <a:ext cx="101520" cy="164520"/>
              </p14:xfrm>
            </p:contentPart>
          </mc:Choice>
          <mc:Fallback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7C73821C-3247-573D-42EB-3FFEF4484C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141364" y="3468142"/>
                  <a:ext cx="119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FB9627BE-9645-1D84-D477-F2DC9B98B0D1}"/>
                    </a:ext>
                  </a:extLst>
                </p14:cNvPr>
                <p14:cNvContentPartPr/>
                <p14:nvPr/>
              </p14:nvContentPartPr>
              <p14:xfrm>
                <a:off x="10521884" y="3427102"/>
                <a:ext cx="142920" cy="24120"/>
              </p14:xfrm>
            </p:contentPart>
          </mc:Choice>
          <mc:Fallback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FB9627BE-9645-1D84-D477-F2DC9B98B0D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512884" y="3418102"/>
                  <a:ext cx="160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9F39265E-5491-E92F-0854-F967D53F971F}"/>
                    </a:ext>
                  </a:extLst>
                </p14:cNvPr>
                <p14:cNvContentPartPr/>
                <p14:nvPr/>
              </p14:nvContentPartPr>
              <p14:xfrm>
                <a:off x="10568684" y="3489382"/>
                <a:ext cx="104760" cy="1800"/>
              </p14:xfrm>
            </p:contentPart>
          </mc:Choice>
          <mc:Fallback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9F39265E-5491-E92F-0854-F967D53F97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560044" y="3480742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2738" name="Freihand 102737">
                  <a:extLst>
                    <a:ext uri="{FF2B5EF4-FFF2-40B4-BE49-F238E27FC236}">
                      <a16:creationId xmlns:a16="http://schemas.microsoft.com/office/drawing/2014/main" id="{D0BC3FF3-5EEF-3C1C-C55D-61FA80F33355}"/>
                    </a:ext>
                  </a:extLst>
                </p14:cNvPr>
                <p14:cNvContentPartPr/>
                <p14:nvPr/>
              </p14:nvContentPartPr>
              <p14:xfrm>
                <a:off x="10738604" y="3297142"/>
                <a:ext cx="77760" cy="148680"/>
              </p14:xfrm>
            </p:contentPart>
          </mc:Choice>
          <mc:Fallback>
            <p:pic>
              <p:nvPicPr>
                <p:cNvPr id="102738" name="Freihand 102737">
                  <a:extLst>
                    <a:ext uri="{FF2B5EF4-FFF2-40B4-BE49-F238E27FC236}">
                      <a16:creationId xmlns:a16="http://schemas.microsoft.com/office/drawing/2014/main" id="{D0BC3FF3-5EEF-3C1C-C55D-61FA80F3335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729604" y="3288502"/>
                  <a:ext cx="95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02739" name="Freihand 102738">
                  <a:extLst>
                    <a:ext uri="{FF2B5EF4-FFF2-40B4-BE49-F238E27FC236}">
                      <a16:creationId xmlns:a16="http://schemas.microsoft.com/office/drawing/2014/main" id="{15B7EF26-9219-E983-9AC9-2304440C6A92}"/>
                    </a:ext>
                  </a:extLst>
                </p14:cNvPr>
                <p14:cNvContentPartPr/>
                <p14:nvPr/>
              </p14:nvContentPartPr>
              <p14:xfrm>
                <a:off x="10845524" y="3275902"/>
                <a:ext cx="116640" cy="154440"/>
              </p14:xfrm>
            </p:contentPart>
          </mc:Choice>
          <mc:Fallback>
            <p:pic>
              <p:nvPicPr>
                <p:cNvPr id="102739" name="Freihand 102738">
                  <a:extLst>
                    <a:ext uri="{FF2B5EF4-FFF2-40B4-BE49-F238E27FC236}">
                      <a16:creationId xmlns:a16="http://schemas.microsoft.com/office/drawing/2014/main" id="{15B7EF26-9219-E983-9AC9-2304440C6A9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836524" y="3266902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02740" name="Freihand 102739">
                  <a:extLst>
                    <a:ext uri="{FF2B5EF4-FFF2-40B4-BE49-F238E27FC236}">
                      <a16:creationId xmlns:a16="http://schemas.microsoft.com/office/drawing/2014/main" id="{E39484A5-DC67-00F1-8EDB-D93124920710}"/>
                    </a:ext>
                  </a:extLst>
                </p14:cNvPr>
                <p14:cNvContentPartPr/>
                <p14:nvPr/>
              </p14:nvContentPartPr>
              <p14:xfrm>
                <a:off x="11025524" y="3392902"/>
                <a:ext cx="10800" cy="18000"/>
              </p14:xfrm>
            </p:contentPart>
          </mc:Choice>
          <mc:Fallback>
            <p:pic>
              <p:nvPicPr>
                <p:cNvPr id="102740" name="Freihand 102739">
                  <a:extLst>
                    <a:ext uri="{FF2B5EF4-FFF2-40B4-BE49-F238E27FC236}">
                      <a16:creationId xmlns:a16="http://schemas.microsoft.com/office/drawing/2014/main" id="{E39484A5-DC67-00F1-8EDB-D9312492071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016524" y="3384262"/>
                  <a:ext cx="2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2FBFEA21-4732-85EF-2CAE-26DD02C01E08}"/>
                    </a:ext>
                  </a:extLst>
                </p14:cNvPr>
                <p14:cNvContentPartPr/>
                <p14:nvPr/>
              </p14:nvContentPartPr>
              <p14:xfrm>
                <a:off x="11067644" y="3246742"/>
                <a:ext cx="139320" cy="191880"/>
              </p14:xfrm>
            </p:contentPart>
          </mc:Choice>
          <mc:Fallback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2FBFEA21-4732-85EF-2CAE-26DD02C01E0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058644" y="3237742"/>
                  <a:ext cx="156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650B0680-DDE4-BFBB-5767-7508D487CEE7}"/>
                    </a:ext>
                  </a:extLst>
                </p14:cNvPr>
                <p14:cNvContentPartPr/>
                <p14:nvPr/>
              </p14:nvContentPartPr>
              <p14:xfrm>
                <a:off x="11224604" y="3268702"/>
                <a:ext cx="109800" cy="122400"/>
              </p14:xfrm>
            </p:contentPart>
          </mc:Choice>
          <mc:Fallback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650B0680-DDE4-BFBB-5767-7508D487CEE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15604" y="3259702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21D8D756-E9B9-5C72-7419-4A0B7260A931}"/>
                    </a:ext>
                  </a:extLst>
                </p14:cNvPr>
                <p14:cNvContentPartPr/>
                <p14:nvPr/>
              </p14:nvContentPartPr>
              <p14:xfrm>
                <a:off x="11385524" y="3261502"/>
                <a:ext cx="136800" cy="104400"/>
              </p14:xfrm>
            </p:contentPart>
          </mc:Choice>
          <mc:Fallback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21D8D756-E9B9-5C72-7419-4A0B7260A93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376524" y="3252502"/>
                  <a:ext cx="154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C64E4E4-6C92-9AE7-B55B-33FA8D6C1990}"/>
                    </a:ext>
                  </a:extLst>
                </p14:cNvPr>
                <p14:cNvContentPartPr/>
                <p14:nvPr/>
              </p14:nvContentPartPr>
              <p14:xfrm>
                <a:off x="149924" y="2771902"/>
                <a:ext cx="167040" cy="23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C64E4E4-6C92-9AE7-B55B-33FA8D6C199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1284" y="2762902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71D5F7D-B236-0554-0584-01773D9C77BB}"/>
                    </a:ext>
                  </a:extLst>
                </p14:cNvPr>
                <p14:cNvContentPartPr/>
                <p14:nvPr/>
              </p14:nvContentPartPr>
              <p14:xfrm>
                <a:off x="148844" y="2851102"/>
                <a:ext cx="179280" cy="34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71D5F7D-B236-0554-0584-01773D9C77B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40204" y="2842462"/>
                  <a:ext cx="196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CE12202-A92D-9970-2AE0-A55CD9ECD679}"/>
                    </a:ext>
                  </a:extLst>
                </p14:cNvPr>
                <p14:cNvContentPartPr/>
                <p14:nvPr/>
              </p14:nvContentPartPr>
              <p14:xfrm>
                <a:off x="340364" y="2707462"/>
                <a:ext cx="113400" cy="263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CE12202-A92D-9970-2AE0-A55CD9ECD67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1364" y="2698462"/>
                  <a:ext cx="131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F4B65A-40AC-8E23-33ED-C09628A96792}"/>
                    </a:ext>
                  </a:extLst>
                </p14:cNvPr>
                <p14:cNvContentPartPr/>
                <p14:nvPr/>
              </p14:nvContentPartPr>
              <p14:xfrm>
                <a:off x="665804" y="2695942"/>
                <a:ext cx="176400" cy="254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F4B65A-40AC-8E23-33ED-C09628A9679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7164" y="2687302"/>
                  <a:ext cx="194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8C6134-717E-E788-908F-470D725C078B}"/>
                    </a:ext>
                  </a:extLst>
                </p14:cNvPr>
                <p14:cNvContentPartPr/>
                <p14:nvPr/>
              </p14:nvContentPartPr>
              <p14:xfrm>
                <a:off x="939044" y="2724382"/>
                <a:ext cx="44280" cy="183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8C6134-717E-E788-908F-470D725C078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0044" y="2715382"/>
                  <a:ext cx="6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2985CA2F-6C72-376B-27C6-82D91D5544BD}"/>
                    </a:ext>
                  </a:extLst>
                </p14:cNvPr>
                <p14:cNvContentPartPr/>
                <p14:nvPr/>
              </p14:nvContentPartPr>
              <p14:xfrm>
                <a:off x="987284" y="2814022"/>
                <a:ext cx="259200" cy="86400"/>
              </p14:xfrm>
            </p:contentPart>
          </mc:Choice>
          <mc:Fallback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2985CA2F-6C72-376B-27C6-82D91D5544B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78644" y="2805022"/>
                  <a:ext cx="276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80777026-26AA-8D6A-7B87-832EB474802D}"/>
                    </a:ext>
                  </a:extLst>
                </p14:cNvPr>
                <p14:cNvContentPartPr/>
                <p14:nvPr/>
              </p14:nvContentPartPr>
              <p14:xfrm>
                <a:off x="1261964" y="2699902"/>
                <a:ext cx="195120" cy="175320"/>
              </p14:xfrm>
            </p:contentPart>
          </mc:Choice>
          <mc:Fallback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80777026-26AA-8D6A-7B87-832EB474802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253324" y="2690902"/>
                  <a:ext cx="212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663B8243-57A4-B366-F860-856C056802D2}"/>
                    </a:ext>
                  </a:extLst>
                </p14:cNvPr>
                <p14:cNvContentPartPr/>
                <p14:nvPr/>
              </p14:nvContentPartPr>
              <p14:xfrm>
                <a:off x="1490564" y="2778742"/>
                <a:ext cx="119160" cy="121680"/>
              </p14:xfrm>
            </p:contentPart>
          </mc:Choice>
          <mc:Fallback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663B8243-57A4-B366-F860-856C056802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81564" y="2769742"/>
                  <a:ext cx="136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5F1651F2-9A0A-D32C-59E8-10AD6695ECB0}"/>
                    </a:ext>
                  </a:extLst>
                </p14:cNvPr>
                <p14:cNvContentPartPr/>
                <p14:nvPr/>
              </p14:nvContentPartPr>
              <p14:xfrm>
                <a:off x="1649324" y="2787382"/>
                <a:ext cx="99360" cy="97200"/>
              </p14:xfrm>
            </p:contentPart>
          </mc:Choice>
          <mc:Fallback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5F1651F2-9A0A-D32C-59E8-10AD6695ECB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640684" y="2778382"/>
                  <a:ext cx="11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4989E940-D10A-42E9-75EE-224CA449C0E2}"/>
                    </a:ext>
                  </a:extLst>
                </p14:cNvPr>
                <p14:cNvContentPartPr/>
                <p14:nvPr/>
              </p14:nvContentPartPr>
              <p14:xfrm>
                <a:off x="1810964" y="2641582"/>
                <a:ext cx="172080" cy="222480"/>
              </p14:xfrm>
            </p:contentPart>
          </mc:Choice>
          <mc:Fallback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4989E940-D10A-42E9-75EE-224CA449C0E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801964" y="2632582"/>
                  <a:ext cx="189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02616" name="Freihand 102615">
                  <a:extLst>
                    <a:ext uri="{FF2B5EF4-FFF2-40B4-BE49-F238E27FC236}">
                      <a16:creationId xmlns:a16="http://schemas.microsoft.com/office/drawing/2014/main" id="{2FB67027-FC9F-E7DD-909B-B2E7C9D67FB0}"/>
                    </a:ext>
                  </a:extLst>
                </p14:cNvPr>
                <p14:cNvContentPartPr/>
                <p14:nvPr/>
              </p14:nvContentPartPr>
              <p14:xfrm>
                <a:off x="1763804" y="2742382"/>
                <a:ext cx="126720" cy="7200"/>
              </p14:xfrm>
            </p:contentPart>
          </mc:Choice>
          <mc:Fallback>
            <p:pic>
              <p:nvPicPr>
                <p:cNvPr id="102616" name="Freihand 102615">
                  <a:extLst>
                    <a:ext uri="{FF2B5EF4-FFF2-40B4-BE49-F238E27FC236}">
                      <a16:creationId xmlns:a16="http://schemas.microsoft.com/office/drawing/2014/main" id="{2FB67027-FC9F-E7DD-909B-B2E7C9D67FB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755164" y="2733742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07A1D949-1785-9067-E406-BF9DF0C6C92D}"/>
                    </a:ext>
                  </a:extLst>
                </p14:cNvPr>
                <p14:cNvContentPartPr/>
                <p14:nvPr/>
              </p14:nvContentPartPr>
              <p14:xfrm>
                <a:off x="2013644" y="2776222"/>
                <a:ext cx="328320" cy="79920"/>
              </p14:xfrm>
            </p:contentPart>
          </mc:Choice>
          <mc:Fallback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07A1D949-1785-9067-E406-BF9DF0C6C92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005004" y="2767222"/>
                  <a:ext cx="345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9D8E5E5A-3045-6DD6-425D-AA7243B8CBA6}"/>
                    </a:ext>
                  </a:extLst>
                </p14:cNvPr>
                <p14:cNvContentPartPr/>
                <p14:nvPr/>
              </p14:nvContentPartPr>
              <p14:xfrm>
                <a:off x="2555444" y="2776222"/>
                <a:ext cx="183960" cy="80280"/>
              </p14:xfrm>
            </p:contentPart>
          </mc:Choice>
          <mc:Fallback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9D8E5E5A-3045-6DD6-425D-AA7243B8CBA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546444" y="2767222"/>
                  <a:ext cx="20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02619" name="Freihand 102618">
                  <a:extLst>
                    <a:ext uri="{FF2B5EF4-FFF2-40B4-BE49-F238E27FC236}">
                      <a16:creationId xmlns:a16="http://schemas.microsoft.com/office/drawing/2014/main" id="{2E1F4C30-99F0-4246-012D-985565EC0559}"/>
                    </a:ext>
                  </a:extLst>
                </p14:cNvPr>
                <p14:cNvContentPartPr/>
                <p14:nvPr/>
              </p14:nvContentPartPr>
              <p14:xfrm>
                <a:off x="2825444" y="2783782"/>
                <a:ext cx="219600" cy="43560"/>
              </p14:xfrm>
            </p:contentPart>
          </mc:Choice>
          <mc:Fallback>
            <p:pic>
              <p:nvPicPr>
                <p:cNvPr id="102619" name="Freihand 102618">
                  <a:extLst>
                    <a:ext uri="{FF2B5EF4-FFF2-40B4-BE49-F238E27FC236}">
                      <a16:creationId xmlns:a16="http://schemas.microsoft.com/office/drawing/2014/main" id="{2E1F4C30-99F0-4246-012D-985565EC055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816444" y="2774782"/>
                  <a:ext cx="237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02620" name="Freihand 102619">
                  <a:extLst>
                    <a:ext uri="{FF2B5EF4-FFF2-40B4-BE49-F238E27FC236}">
                      <a16:creationId xmlns:a16="http://schemas.microsoft.com/office/drawing/2014/main" id="{6A708AAB-A75C-7BA5-6FFA-A4C51ED82923}"/>
                    </a:ext>
                  </a:extLst>
                </p14:cNvPr>
                <p14:cNvContentPartPr/>
                <p14:nvPr/>
              </p14:nvContentPartPr>
              <p14:xfrm>
                <a:off x="3497204" y="2666422"/>
                <a:ext cx="24480" cy="136440"/>
              </p14:xfrm>
            </p:contentPart>
          </mc:Choice>
          <mc:Fallback>
            <p:pic>
              <p:nvPicPr>
                <p:cNvPr id="102620" name="Freihand 102619">
                  <a:extLst>
                    <a:ext uri="{FF2B5EF4-FFF2-40B4-BE49-F238E27FC236}">
                      <a16:creationId xmlns:a16="http://schemas.microsoft.com/office/drawing/2014/main" id="{6A708AAB-A75C-7BA5-6FFA-A4C51ED8292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88204" y="2657782"/>
                  <a:ext cx="4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4678C4BE-2E52-A10A-F080-F972CC61B489}"/>
                    </a:ext>
                  </a:extLst>
                </p14:cNvPr>
                <p14:cNvContentPartPr/>
                <p14:nvPr/>
              </p14:nvContentPartPr>
              <p14:xfrm>
                <a:off x="3379484" y="2632222"/>
                <a:ext cx="330120" cy="17496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4678C4BE-2E52-A10A-F080-F972CC61B48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370844" y="2623582"/>
                  <a:ext cx="347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E298822A-4FC1-C72E-D5FB-05C57CE840D2}"/>
                    </a:ext>
                  </a:extLst>
                </p14:cNvPr>
                <p14:cNvContentPartPr/>
                <p14:nvPr/>
              </p14:nvContentPartPr>
              <p14:xfrm>
                <a:off x="3641564" y="2637622"/>
                <a:ext cx="138600" cy="9072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E298822A-4FC1-C72E-D5FB-05C57CE840D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632924" y="2628622"/>
                  <a:ext cx="156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910B34A0-63A5-6F82-52E9-DAB2E506F677}"/>
                    </a:ext>
                  </a:extLst>
                </p14:cNvPr>
                <p14:cNvContentPartPr/>
                <p14:nvPr/>
              </p14:nvContentPartPr>
              <p14:xfrm>
                <a:off x="3950804" y="2733742"/>
                <a:ext cx="313920" cy="51840"/>
              </p14:xfrm>
            </p:contentPart>
          </mc:Choice>
          <mc:Fallback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910B34A0-63A5-6F82-52E9-DAB2E506F67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41804" y="2724742"/>
                  <a:ext cx="33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E623F7F4-9294-647C-C7BD-4577E6935950}"/>
                    </a:ext>
                  </a:extLst>
                </p14:cNvPr>
                <p14:cNvContentPartPr/>
                <p14:nvPr/>
              </p14:nvContentPartPr>
              <p14:xfrm>
                <a:off x="4304684" y="2631142"/>
                <a:ext cx="194760" cy="128520"/>
              </p14:xfrm>
            </p:contentPart>
          </mc:Choice>
          <mc:Fallback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E623F7F4-9294-647C-C7BD-4577E693595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296044" y="2622142"/>
                  <a:ext cx="21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67935387-E81D-30EA-5699-131A2924A4BC}"/>
                    </a:ext>
                  </a:extLst>
                </p14:cNvPr>
                <p14:cNvContentPartPr/>
                <p14:nvPr/>
              </p14:nvContentPartPr>
              <p14:xfrm>
                <a:off x="4709324" y="2617462"/>
                <a:ext cx="142920" cy="163800"/>
              </p14:xfrm>
            </p:contentPart>
          </mc:Choice>
          <mc:Fallback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67935387-E81D-30EA-5699-131A2924A4B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700324" y="2608822"/>
                  <a:ext cx="160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048A6B17-8478-67B9-9F6A-521B74081E02}"/>
                    </a:ext>
                  </a:extLst>
                </p14:cNvPr>
                <p14:cNvContentPartPr/>
                <p14:nvPr/>
              </p14:nvContentPartPr>
              <p14:xfrm>
                <a:off x="4958804" y="2600902"/>
                <a:ext cx="150120" cy="15984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048A6B17-8478-67B9-9F6A-521B74081E0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950164" y="2592262"/>
                  <a:ext cx="167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864B3E2B-6A44-FA4F-8F24-1090236293C6}"/>
                    </a:ext>
                  </a:extLst>
                </p14:cNvPr>
                <p14:cNvContentPartPr/>
                <p14:nvPr/>
              </p14:nvContentPartPr>
              <p14:xfrm>
                <a:off x="5351564" y="2673622"/>
                <a:ext cx="327600" cy="87120"/>
              </p14:xfrm>
            </p:contentPart>
          </mc:Choice>
          <mc:Fallback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864B3E2B-6A44-FA4F-8F24-1090236293C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342924" y="2664982"/>
                  <a:ext cx="34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02628" name="Freihand 102627">
                  <a:extLst>
                    <a:ext uri="{FF2B5EF4-FFF2-40B4-BE49-F238E27FC236}">
                      <a16:creationId xmlns:a16="http://schemas.microsoft.com/office/drawing/2014/main" id="{91B77D7D-CA42-61D6-930B-9EA4CA28DD33}"/>
                    </a:ext>
                  </a:extLst>
                </p14:cNvPr>
                <p14:cNvContentPartPr/>
                <p14:nvPr/>
              </p14:nvContentPartPr>
              <p14:xfrm>
                <a:off x="5600684" y="2546182"/>
                <a:ext cx="12600" cy="1800"/>
              </p14:xfrm>
            </p:contentPart>
          </mc:Choice>
          <mc:Fallback>
            <p:pic>
              <p:nvPicPr>
                <p:cNvPr id="102628" name="Freihand 102627">
                  <a:extLst>
                    <a:ext uri="{FF2B5EF4-FFF2-40B4-BE49-F238E27FC236}">
                      <a16:creationId xmlns:a16="http://schemas.microsoft.com/office/drawing/2014/main" id="{91B77D7D-CA42-61D6-930B-9EA4CA28DD3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92044" y="253754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02629" name="Freihand 102628">
                  <a:extLst>
                    <a:ext uri="{FF2B5EF4-FFF2-40B4-BE49-F238E27FC236}">
                      <a16:creationId xmlns:a16="http://schemas.microsoft.com/office/drawing/2014/main" id="{FD05AD54-5F96-B957-39AC-51F1905FAB51}"/>
                    </a:ext>
                  </a:extLst>
                </p14:cNvPr>
                <p14:cNvContentPartPr/>
                <p14:nvPr/>
              </p14:nvContentPartPr>
              <p14:xfrm>
                <a:off x="5962484" y="2544382"/>
                <a:ext cx="132120" cy="221040"/>
              </p14:xfrm>
            </p:contentPart>
          </mc:Choice>
          <mc:Fallback>
            <p:pic>
              <p:nvPicPr>
                <p:cNvPr id="102629" name="Freihand 102628">
                  <a:extLst>
                    <a:ext uri="{FF2B5EF4-FFF2-40B4-BE49-F238E27FC236}">
                      <a16:creationId xmlns:a16="http://schemas.microsoft.com/office/drawing/2014/main" id="{FD05AD54-5F96-B957-39AC-51F1905FAB5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953844" y="2535382"/>
                  <a:ext cx="149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02630" name="Freihand 102629">
                  <a:extLst>
                    <a:ext uri="{FF2B5EF4-FFF2-40B4-BE49-F238E27FC236}">
                      <a16:creationId xmlns:a16="http://schemas.microsoft.com/office/drawing/2014/main" id="{B98414D1-A8F7-9726-A9BB-A1EF7A484920}"/>
                    </a:ext>
                  </a:extLst>
                </p14:cNvPr>
                <p14:cNvContentPartPr/>
                <p14:nvPr/>
              </p14:nvContentPartPr>
              <p14:xfrm>
                <a:off x="6158324" y="2649502"/>
                <a:ext cx="167400" cy="111240"/>
              </p14:xfrm>
            </p:contentPart>
          </mc:Choice>
          <mc:Fallback>
            <p:pic>
              <p:nvPicPr>
                <p:cNvPr id="102630" name="Freihand 102629">
                  <a:extLst>
                    <a:ext uri="{FF2B5EF4-FFF2-40B4-BE49-F238E27FC236}">
                      <a16:creationId xmlns:a16="http://schemas.microsoft.com/office/drawing/2014/main" id="{B98414D1-A8F7-9726-A9BB-A1EF7A48492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149324" y="2640502"/>
                  <a:ext cx="185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8DFC5339-FF59-03B2-3AD2-96144A70D17A}"/>
                    </a:ext>
                  </a:extLst>
                </p14:cNvPr>
                <p14:cNvContentPartPr/>
                <p14:nvPr/>
              </p14:nvContentPartPr>
              <p14:xfrm>
                <a:off x="6270644" y="2567062"/>
                <a:ext cx="32400" cy="8640"/>
              </p14:xfrm>
            </p:contentPart>
          </mc:Choice>
          <mc:Fallback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8DFC5339-FF59-03B2-3AD2-96144A70D17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261644" y="2558062"/>
                  <a:ext cx="5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DF05872A-64A1-5D63-ADF0-BBAD6CB67105}"/>
                    </a:ext>
                  </a:extLst>
                </p14:cNvPr>
                <p14:cNvContentPartPr/>
                <p14:nvPr/>
              </p14:nvContentPartPr>
              <p14:xfrm>
                <a:off x="6368924" y="2578222"/>
                <a:ext cx="487800" cy="168120"/>
              </p14:xfrm>
            </p:contentPart>
          </mc:Choice>
          <mc:Fallback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DF05872A-64A1-5D63-ADF0-BBAD6CB6710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60284" y="2569582"/>
                  <a:ext cx="505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8973E190-3282-5354-DC82-39B4F0D72051}"/>
                    </a:ext>
                  </a:extLst>
                </p14:cNvPr>
                <p14:cNvContentPartPr/>
                <p14:nvPr/>
              </p14:nvContentPartPr>
              <p14:xfrm>
                <a:off x="495164" y="3240262"/>
                <a:ext cx="84600" cy="179280"/>
              </p14:xfrm>
            </p:contentPart>
          </mc:Choice>
          <mc:Fallback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8973E190-3282-5354-DC82-39B4F0D7205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6164" y="3231262"/>
                  <a:ext cx="102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28F7A205-1F5E-61A3-223A-2E73D5C08E56}"/>
                    </a:ext>
                  </a:extLst>
                </p14:cNvPr>
                <p14:cNvContentPartPr/>
                <p14:nvPr/>
              </p14:nvContentPartPr>
              <p14:xfrm>
                <a:off x="669044" y="3270142"/>
                <a:ext cx="132840" cy="116280"/>
              </p14:xfrm>
            </p:contentPart>
          </mc:Choice>
          <mc:Fallback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28F7A205-1F5E-61A3-223A-2E73D5C08E5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0044" y="3261502"/>
                  <a:ext cx="150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5F382F6F-4604-3C46-9EE2-6AFECD290292}"/>
                    </a:ext>
                  </a:extLst>
                </p14:cNvPr>
                <p14:cNvContentPartPr/>
                <p14:nvPr/>
              </p14:nvContentPartPr>
              <p14:xfrm>
                <a:off x="889364" y="3368782"/>
                <a:ext cx="18000" cy="43560"/>
              </p14:xfrm>
            </p:contentPart>
          </mc:Choice>
          <mc:Fallback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5F382F6F-4604-3C46-9EE2-6AFECD29029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0724" y="3359782"/>
                  <a:ext cx="35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02647" name="Freihand 102646">
                  <a:extLst>
                    <a:ext uri="{FF2B5EF4-FFF2-40B4-BE49-F238E27FC236}">
                      <a16:creationId xmlns:a16="http://schemas.microsoft.com/office/drawing/2014/main" id="{80DE0E10-AF6C-04A3-B0D2-9F6E32C82DC0}"/>
                    </a:ext>
                  </a:extLst>
                </p14:cNvPr>
                <p14:cNvContentPartPr/>
                <p14:nvPr/>
              </p14:nvContentPartPr>
              <p14:xfrm>
                <a:off x="973604" y="3267622"/>
                <a:ext cx="119520" cy="106560"/>
              </p14:xfrm>
            </p:contentPart>
          </mc:Choice>
          <mc:Fallback>
            <p:pic>
              <p:nvPicPr>
                <p:cNvPr id="102647" name="Freihand 102646">
                  <a:extLst>
                    <a:ext uri="{FF2B5EF4-FFF2-40B4-BE49-F238E27FC236}">
                      <a16:creationId xmlns:a16="http://schemas.microsoft.com/office/drawing/2014/main" id="{80DE0E10-AF6C-04A3-B0D2-9F6E32C82DC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4604" y="3258622"/>
                  <a:ext cx="137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A31BF7BA-0B76-70D4-A241-52496045914F}"/>
                    </a:ext>
                  </a:extLst>
                </p14:cNvPr>
                <p14:cNvContentPartPr/>
                <p14:nvPr/>
              </p14:nvContentPartPr>
              <p14:xfrm>
                <a:off x="1135604" y="3242782"/>
                <a:ext cx="96840" cy="77760"/>
              </p14:xfrm>
            </p:contentPart>
          </mc:Choice>
          <mc:Fallback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A31BF7BA-0B76-70D4-A241-52496045914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26604" y="3233782"/>
                  <a:ext cx="114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366C92E6-4B0F-C5F2-27E8-8AD941F7470E}"/>
                    </a:ext>
                  </a:extLst>
                </p14:cNvPr>
                <p14:cNvContentPartPr/>
                <p14:nvPr/>
              </p14:nvContentPartPr>
              <p14:xfrm>
                <a:off x="1264124" y="3247462"/>
                <a:ext cx="140400" cy="111600"/>
              </p14:xfrm>
            </p:contentPart>
          </mc:Choice>
          <mc:Fallback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366C92E6-4B0F-C5F2-27E8-8AD941F7470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255484" y="3238462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5BDF5434-53B4-78BA-0017-8087A30CEA82}"/>
                    </a:ext>
                  </a:extLst>
                </p14:cNvPr>
                <p14:cNvContentPartPr/>
                <p14:nvPr/>
              </p14:nvContentPartPr>
              <p14:xfrm>
                <a:off x="1541684" y="3325942"/>
                <a:ext cx="202680" cy="27360"/>
              </p14:xfrm>
            </p:contentPart>
          </mc:Choice>
          <mc:Fallback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5BDF5434-53B4-78BA-0017-8087A30CEA8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532684" y="3317302"/>
                  <a:ext cx="220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01DF0D15-181F-D48F-DCF5-9B6E9A6D8B65}"/>
                    </a:ext>
                  </a:extLst>
                </p14:cNvPr>
                <p14:cNvContentPartPr/>
                <p14:nvPr/>
              </p14:nvContentPartPr>
              <p14:xfrm>
                <a:off x="1613684" y="3395062"/>
                <a:ext cx="138240" cy="18360"/>
              </p14:xfrm>
            </p:contentPart>
          </mc:Choice>
          <mc:Fallback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01DF0D15-181F-D48F-DCF5-9B6E9A6D8B6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605044" y="3386422"/>
                  <a:ext cx="15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967D191F-FD46-E79E-227F-F2C96693F54F}"/>
                    </a:ext>
                  </a:extLst>
                </p14:cNvPr>
                <p14:cNvContentPartPr/>
                <p14:nvPr/>
              </p14:nvContentPartPr>
              <p14:xfrm>
                <a:off x="1669124" y="3273742"/>
                <a:ext cx="13320" cy="200880"/>
              </p14:xfrm>
            </p:contentPart>
          </mc:Choice>
          <mc:Fallback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967D191F-FD46-E79E-227F-F2C96693F54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660124" y="3265102"/>
                  <a:ext cx="30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9543F8F9-B822-0879-DEA4-184D532F6D00}"/>
                    </a:ext>
                  </a:extLst>
                </p14:cNvPr>
                <p14:cNvContentPartPr/>
                <p14:nvPr/>
              </p14:nvContentPartPr>
              <p14:xfrm>
                <a:off x="1517204" y="3356542"/>
                <a:ext cx="287280" cy="70560"/>
              </p14:xfrm>
            </p:contentPart>
          </mc:Choice>
          <mc:Fallback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9543F8F9-B822-0879-DEA4-184D532F6D0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08564" y="3347542"/>
                  <a:ext cx="304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F99F0228-C425-E181-F11E-510F452D72EC}"/>
                    </a:ext>
                  </a:extLst>
                </p14:cNvPr>
                <p14:cNvContentPartPr/>
                <p14:nvPr/>
              </p14:nvContentPartPr>
              <p14:xfrm>
                <a:off x="125804" y="3247462"/>
                <a:ext cx="19440" cy="178200"/>
              </p14:xfrm>
            </p:contentPart>
          </mc:Choice>
          <mc:Fallback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F99F0228-C425-E181-F11E-510F452D72E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6804" y="3238822"/>
                  <a:ext cx="3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02467" name="Freihand 102466">
                  <a:extLst>
                    <a:ext uri="{FF2B5EF4-FFF2-40B4-BE49-F238E27FC236}">
                      <a16:creationId xmlns:a16="http://schemas.microsoft.com/office/drawing/2014/main" id="{81E860E2-587F-1FDD-7E59-BB84A032E946}"/>
                    </a:ext>
                  </a:extLst>
                </p14:cNvPr>
                <p14:cNvContentPartPr/>
                <p14:nvPr/>
              </p14:nvContentPartPr>
              <p14:xfrm>
                <a:off x="19604" y="3215062"/>
                <a:ext cx="261720" cy="219960"/>
              </p14:xfrm>
            </p:contentPart>
          </mc:Choice>
          <mc:Fallback>
            <p:pic>
              <p:nvPicPr>
                <p:cNvPr id="102467" name="Freihand 102466">
                  <a:extLst>
                    <a:ext uri="{FF2B5EF4-FFF2-40B4-BE49-F238E27FC236}">
                      <a16:creationId xmlns:a16="http://schemas.microsoft.com/office/drawing/2014/main" id="{81E860E2-587F-1FDD-7E59-BB84A032E94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964" y="3206062"/>
                  <a:ext cx="279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77DDECA6-D58A-9B93-2C2C-CD6EA28ED6A3}"/>
                    </a:ext>
                  </a:extLst>
                </p14:cNvPr>
                <p14:cNvContentPartPr/>
                <p14:nvPr/>
              </p14:nvContentPartPr>
              <p14:xfrm>
                <a:off x="360884" y="3292462"/>
                <a:ext cx="2880" cy="21960"/>
              </p14:xfrm>
            </p:contentPart>
          </mc:Choice>
          <mc:Fallback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77DDECA6-D58A-9B93-2C2C-CD6EA28ED6A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52244" y="3283462"/>
                  <a:ext cx="20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B637774E-F6E1-3AB8-2563-24267C21E848}"/>
                    </a:ext>
                  </a:extLst>
                </p14:cNvPr>
                <p14:cNvContentPartPr/>
                <p14:nvPr/>
              </p14:nvContentPartPr>
              <p14:xfrm>
                <a:off x="351884" y="3472822"/>
                <a:ext cx="3600" cy="12600"/>
              </p14:xfrm>
            </p:contentPart>
          </mc:Choice>
          <mc:Fallback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B637774E-F6E1-3AB8-2563-24267C21E8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2884" y="3464182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82BED97E-EF7A-B184-579B-C146A8301259}"/>
                    </a:ext>
                  </a:extLst>
                </p14:cNvPr>
                <p14:cNvContentPartPr/>
                <p14:nvPr/>
              </p14:nvContentPartPr>
              <p14:xfrm>
                <a:off x="695324" y="3170782"/>
                <a:ext cx="476640" cy="422280"/>
              </p14:xfrm>
            </p:contentPart>
          </mc:Choice>
          <mc:Fallback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82BED97E-EF7A-B184-579B-C146A830125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6684" y="3161782"/>
                  <a:ext cx="4942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3D2BAEC3-ADE8-559D-A95A-62E807528A1C}"/>
                    </a:ext>
                  </a:extLst>
                </p14:cNvPr>
                <p14:cNvContentPartPr/>
                <p14:nvPr/>
              </p14:nvContentPartPr>
              <p14:xfrm>
                <a:off x="3533924" y="3183022"/>
                <a:ext cx="253800" cy="188280"/>
              </p14:xfrm>
            </p:contentPart>
          </mc:Choice>
          <mc:Fallback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3D2BAEC3-ADE8-559D-A95A-62E807528A1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24924" y="3174022"/>
                  <a:ext cx="27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D3DCF021-A930-6568-CBF7-664146BCEF5B}"/>
                    </a:ext>
                  </a:extLst>
                </p14:cNvPr>
                <p14:cNvContentPartPr/>
                <p14:nvPr/>
              </p14:nvContentPartPr>
              <p14:xfrm>
                <a:off x="2397044" y="3109582"/>
                <a:ext cx="344160" cy="22032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D3DCF021-A930-6568-CBF7-664146BCEF5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388404" y="3100942"/>
                  <a:ext cx="361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F3682BCB-A6FD-C8C1-6DFA-23A1B86B116C}"/>
                    </a:ext>
                  </a:extLst>
                </p14:cNvPr>
                <p14:cNvContentPartPr/>
                <p14:nvPr/>
              </p14:nvContentPartPr>
              <p14:xfrm>
                <a:off x="5615804" y="3154582"/>
                <a:ext cx="180360" cy="2628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F3682BCB-A6FD-C8C1-6DFA-23A1B86B116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606804" y="3145942"/>
                  <a:ext cx="19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511BC84A-BFDD-371F-3ECB-4787FCDCDC09}"/>
                    </a:ext>
                  </a:extLst>
                </p14:cNvPr>
                <p14:cNvContentPartPr/>
                <p14:nvPr/>
              </p14:nvContentPartPr>
              <p14:xfrm>
                <a:off x="5651804" y="3220822"/>
                <a:ext cx="173160" cy="972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511BC84A-BFDD-371F-3ECB-4787FCDCDC0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643164" y="3211822"/>
                  <a:ext cx="19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02667" name="Freihand 102666">
                  <a:extLst>
                    <a:ext uri="{FF2B5EF4-FFF2-40B4-BE49-F238E27FC236}">
                      <a16:creationId xmlns:a16="http://schemas.microsoft.com/office/drawing/2014/main" id="{3695A889-1B22-47E0-23BC-0699907EECDB}"/>
                    </a:ext>
                  </a:extLst>
                </p14:cNvPr>
                <p14:cNvContentPartPr/>
                <p14:nvPr/>
              </p14:nvContentPartPr>
              <p14:xfrm>
                <a:off x="5842244" y="3122182"/>
                <a:ext cx="188280" cy="156600"/>
              </p14:xfrm>
            </p:contentPart>
          </mc:Choice>
          <mc:Fallback>
            <p:pic>
              <p:nvPicPr>
                <p:cNvPr id="102667" name="Freihand 102666">
                  <a:extLst>
                    <a:ext uri="{FF2B5EF4-FFF2-40B4-BE49-F238E27FC236}">
                      <a16:creationId xmlns:a16="http://schemas.microsoft.com/office/drawing/2014/main" id="{3695A889-1B22-47E0-23BC-0699907EECD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833604" y="3113182"/>
                  <a:ext cx="20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AC7D1919-A1F0-2CD8-6CD0-8A0721FDDD04}"/>
                    </a:ext>
                  </a:extLst>
                </p14:cNvPr>
                <p14:cNvContentPartPr/>
                <p14:nvPr/>
              </p14:nvContentPartPr>
              <p14:xfrm>
                <a:off x="2993564" y="3275542"/>
                <a:ext cx="169200" cy="11880"/>
              </p14:xfrm>
            </p:contentPart>
          </mc:Choice>
          <mc:Fallback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AC7D1919-A1F0-2CD8-6CD0-8A0721FDDD0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84564" y="3266542"/>
                  <a:ext cx="18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D4C75145-9A30-9EDB-7290-708F235E5F47}"/>
                    </a:ext>
                  </a:extLst>
                </p14:cNvPr>
                <p14:cNvContentPartPr/>
                <p14:nvPr/>
              </p14:nvContentPartPr>
              <p14:xfrm>
                <a:off x="2996804" y="3321982"/>
                <a:ext cx="175320" cy="23040"/>
              </p14:xfrm>
            </p:contentPart>
          </mc:Choice>
          <mc:Fallback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D4C75145-9A30-9EDB-7290-708F235E5F4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987804" y="3312982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02537" name="Freihand 102536">
                  <a:extLst>
                    <a:ext uri="{FF2B5EF4-FFF2-40B4-BE49-F238E27FC236}">
                      <a16:creationId xmlns:a16="http://schemas.microsoft.com/office/drawing/2014/main" id="{CF61369C-61B1-0822-A35E-EA7275524662}"/>
                    </a:ext>
                  </a:extLst>
                </p14:cNvPr>
                <p14:cNvContentPartPr/>
                <p14:nvPr/>
              </p14:nvContentPartPr>
              <p14:xfrm>
                <a:off x="3429884" y="3207862"/>
                <a:ext cx="84240" cy="119520"/>
              </p14:xfrm>
            </p:contentPart>
          </mc:Choice>
          <mc:Fallback>
            <p:pic>
              <p:nvPicPr>
                <p:cNvPr id="102537" name="Freihand 102536">
                  <a:extLst>
                    <a:ext uri="{FF2B5EF4-FFF2-40B4-BE49-F238E27FC236}">
                      <a16:creationId xmlns:a16="http://schemas.microsoft.com/office/drawing/2014/main" id="{CF61369C-61B1-0822-A35E-EA727552466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421244" y="3199222"/>
                  <a:ext cx="101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8FF00223-EC20-BEFF-1CF4-4C481EB265A9}"/>
                    </a:ext>
                  </a:extLst>
                </p14:cNvPr>
                <p14:cNvContentPartPr/>
                <p14:nvPr/>
              </p14:nvContentPartPr>
              <p14:xfrm>
                <a:off x="3587564" y="3225502"/>
                <a:ext cx="120600" cy="81000"/>
              </p14:xfrm>
            </p:contentPart>
          </mc:Choice>
          <mc:Fallback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8FF00223-EC20-BEFF-1CF4-4C481EB265A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578924" y="3216862"/>
                  <a:ext cx="138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02545" name="Freihand 102544">
                  <a:extLst>
                    <a:ext uri="{FF2B5EF4-FFF2-40B4-BE49-F238E27FC236}">
                      <a16:creationId xmlns:a16="http://schemas.microsoft.com/office/drawing/2014/main" id="{E19ACC5F-E9AF-694A-DDEF-B554221D751E}"/>
                    </a:ext>
                  </a:extLst>
                </p14:cNvPr>
                <p14:cNvContentPartPr/>
                <p14:nvPr/>
              </p14:nvContentPartPr>
              <p14:xfrm>
                <a:off x="3765764" y="3219382"/>
                <a:ext cx="87120" cy="63360"/>
              </p14:xfrm>
            </p:contentPart>
          </mc:Choice>
          <mc:Fallback>
            <p:pic>
              <p:nvPicPr>
                <p:cNvPr id="102545" name="Freihand 102544">
                  <a:extLst>
                    <a:ext uri="{FF2B5EF4-FFF2-40B4-BE49-F238E27FC236}">
                      <a16:creationId xmlns:a16="http://schemas.microsoft.com/office/drawing/2014/main" id="{E19ACC5F-E9AF-694A-DDEF-B554221D751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757124" y="3210382"/>
                  <a:ext cx="104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02556" name="Freihand 102555">
                  <a:extLst>
                    <a:ext uri="{FF2B5EF4-FFF2-40B4-BE49-F238E27FC236}">
                      <a16:creationId xmlns:a16="http://schemas.microsoft.com/office/drawing/2014/main" id="{9B896E73-D52D-3F48-0578-1B951C43D25D}"/>
                    </a:ext>
                  </a:extLst>
                </p14:cNvPr>
                <p14:cNvContentPartPr/>
                <p14:nvPr/>
              </p14:nvContentPartPr>
              <p14:xfrm>
                <a:off x="3959804" y="3240982"/>
                <a:ext cx="136080" cy="43920"/>
              </p14:xfrm>
            </p:contentPart>
          </mc:Choice>
          <mc:Fallback>
            <p:pic>
              <p:nvPicPr>
                <p:cNvPr id="102556" name="Freihand 102555">
                  <a:extLst>
                    <a:ext uri="{FF2B5EF4-FFF2-40B4-BE49-F238E27FC236}">
                      <a16:creationId xmlns:a16="http://schemas.microsoft.com/office/drawing/2014/main" id="{9B896E73-D52D-3F48-0578-1B951C43D25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951164" y="3231982"/>
                  <a:ext cx="153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EFA96716-3F76-71D9-48EE-1975606EA8A0}"/>
                    </a:ext>
                  </a:extLst>
                </p14:cNvPr>
                <p14:cNvContentPartPr/>
                <p14:nvPr/>
              </p14:nvContentPartPr>
              <p14:xfrm>
                <a:off x="4329884" y="3219742"/>
                <a:ext cx="21960" cy="84600"/>
              </p14:xfrm>
            </p:contentPart>
          </mc:Choice>
          <mc:Fallback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EFA96716-3F76-71D9-48EE-1975606EA8A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321244" y="3210742"/>
                  <a:ext cx="3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6FD542EA-1BB8-6944-AC13-AA54E8A08664}"/>
                    </a:ext>
                  </a:extLst>
                </p14:cNvPr>
                <p14:cNvContentPartPr/>
                <p14:nvPr/>
              </p14:nvContentPartPr>
              <p14:xfrm>
                <a:off x="4251044" y="3246382"/>
                <a:ext cx="198000" cy="18360"/>
              </p14:xfrm>
            </p:contentPart>
          </mc:Choice>
          <mc:Fallback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6FD542EA-1BB8-6944-AC13-AA54E8A0866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242044" y="3237742"/>
                  <a:ext cx="21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2487959C-02B4-9127-7192-9839DAD5A4B9}"/>
                    </a:ext>
                  </a:extLst>
                </p14:cNvPr>
                <p14:cNvContentPartPr/>
                <p14:nvPr/>
              </p14:nvContentPartPr>
              <p14:xfrm>
                <a:off x="4540844" y="3121102"/>
                <a:ext cx="80640" cy="149760"/>
              </p14:xfrm>
            </p:contentPart>
          </mc:Choice>
          <mc:Fallback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2487959C-02B4-9127-7192-9839DAD5A4B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31844" y="3112462"/>
                  <a:ext cx="98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02579" name="Freihand 102578">
                  <a:extLst>
                    <a:ext uri="{FF2B5EF4-FFF2-40B4-BE49-F238E27FC236}">
                      <a16:creationId xmlns:a16="http://schemas.microsoft.com/office/drawing/2014/main" id="{B21D5095-1BE9-8E09-3A9B-DFBD055C7436}"/>
                    </a:ext>
                  </a:extLst>
                </p14:cNvPr>
                <p14:cNvContentPartPr/>
                <p14:nvPr/>
              </p14:nvContentPartPr>
              <p14:xfrm>
                <a:off x="4696724" y="3175822"/>
                <a:ext cx="114480" cy="81000"/>
              </p14:xfrm>
            </p:contentPart>
          </mc:Choice>
          <mc:Fallback>
            <p:pic>
              <p:nvPicPr>
                <p:cNvPr id="102579" name="Freihand 102578">
                  <a:extLst>
                    <a:ext uri="{FF2B5EF4-FFF2-40B4-BE49-F238E27FC236}">
                      <a16:creationId xmlns:a16="http://schemas.microsoft.com/office/drawing/2014/main" id="{B21D5095-1BE9-8E09-3A9B-DFBD055C743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688084" y="3166822"/>
                  <a:ext cx="132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02585" name="Freihand 102584">
                  <a:extLst>
                    <a:ext uri="{FF2B5EF4-FFF2-40B4-BE49-F238E27FC236}">
                      <a16:creationId xmlns:a16="http://schemas.microsoft.com/office/drawing/2014/main" id="{CF2B78BE-790F-D182-DB07-94F4B16E268E}"/>
                    </a:ext>
                  </a:extLst>
                </p14:cNvPr>
                <p14:cNvContentPartPr/>
                <p14:nvPr/>
              </p14:nvContentPartPr>
              <p14:xfrm>
                <a:off x="4847564" y="3154222"/>
                <a:ext cx="201240" cy="104040"/>
              </p14:xfrm>
            </p:contentPart>
          </mc:Choice>
          <mc:Fallback>
            <p:pic>
              <p:nvPicPr>
                <p:cNvPr id="102585" name="Freihand 102584">
                  <a:extLst>
                    <a:ext uri="{FF2B5EF4-FFF2-40B4-BE49-F238E27FC236}">
                      <a16:creationId xmlns:a16="http://schemas.microsoft.com/office/drawing/2014/main" id="{CF2B78BE-790F-D182-DB07-94F4B16E268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838564" y="3145222"/>
                  <a:ext cx="218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02587" name="Freihand 102586">
                  <a:extLst>
                    <a:ext uri="{FF2B5EF4-FFF2-40B4-BE49-F238E27FC236}">
                      <a16:creationId xmlns:a16="http://schemas.microsoft.com/office/drawing/2014/main" id="{119819AA-1CC7-B7F9-E8E5-8E9720D40744}"/>
                    </a:ext>
                  </a:extLst>
                </p14:cNvPr>
                <p14:cNvContentPartPr/>
                <p14:nvPr/>
              </p14:nvContentPartPr>
              <p14:xfrm>
                <a:off x="5072564" y="3139822"/>
                <a:ext cx="162360" cy="90000"/>
              </p14:xfrm>
            </p:contentPart>
          </mc:Choice>
          <mc:Fallback>
            <p:pic>
              <p:nvPicPr>
                <p:cNvPr id="102587" name="Freihand 102586">
                  <a:extLst>
                    <a:ext uri="{FF2B5EF4-FFF2-40B4-BE49-F238E27FC236}">
                      <a16:creationId xmlns:a16="http://schemas.microsoft.com/office/drawing/2014/main" id="{119819AA-1CC7-B7F9-E8E5-8E9720D4074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063564" y="3131182"/>
                  <a:ext cx="180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02590" name="Freihand 102589">
                  <a:extLst>
                    <a:ext uri="{FF2B5EF4-FFF2-40B4-BE49-F238E27FC236}">
                      <a16:creationId xmlns:a16="http://schemas.microsoft.com/office/drawing/2014/main" id="{69C78D8B-7FC1-617B-DB5C-A3E446E72FE2}"/>
                    </a:ext>
                  </a:extLst>
                </p14:cNvPr>
                <p14:cNvContentPartPr/>
                <p14:nvPr/>
              </p14:nvContentPartPr>
              <p14:xfrm>
                <a:off x="5257244" y="3109942"/>
                <a:ext cx="137880" cy="111600"/>
              </p14:xfrm>
            </p:contentPart>
          </mc:Choice>
          <mc:Fallback>
            <p:pic>
              <p:nvPicPr>
                <p:cNvPr id="102590" name="Freihand 102589">
                  <a:extLst>
                    <a:ext uri="{FF2B5EF4-FFF2-40B4-BE49-F238E27FC236}">
                      <a16:creationId xmlns:a16="http://schemas.microsoft.com/office/drawing/2014/main" id="{69C78D8B-7FC1-617B-DB5C-A3E446E72FE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248244" y="3100942"/>
                  <a:ext cx="155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02656" name="Freihand 102655">
                  <a:extLst>
                    <a:ext uri="{FF2B5EF4-FFF2-40B4-BE49-F238E27FC236}">
                      <a16:creationId xmlns:a16="http://schemas.microsoft.com/office/drawing/2014/main" id="{1F2517B0-AC18-F4CF-6AEF-F4AEEB72EFBF}"/>
                    </a:ext>
                  </a:extLst>
                </p14:cNvPr>
                <p14:cNvContentPartPr/>
                <p14:nvPr/>
              </p14:nvContentPartPr>
              <p14:xfrm>
                <a:off x="4699964" y="3054142"/>
                <a:ext cx="635040" cy="322200"/>
              </p14:xfrm>
            </p:contentPart>
          </mc:Choice>
          <mc:Fallback>
            <p:pic>
              <p:nvPicPr>
                <p:cNvPr id="102656" name="Freihand 102655">
                  <a:extLst>
                    <a:ext uri="{FF2B5EF4-FFF2-40B4-BE49-F238E27FC236}">
                      <a16:creationId xmlns:a16="http://schemas.microsoft.com/office/drawing/2014/main" id="{1F2517B0-AC18-F4CF-6AEF-F4AEEB72EFB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690964" y="3045142"/>
                  <a:ext cx="652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BCF57FFC-EFED-DE9C-9660-DC9EE9D7270F}"/>
                    </a:ext>
                  </a:extLst>
                </p14:cNvPr>
                <p14:cNvContentPartPr/>
                <p14:nvPr/>
              </p14:nvContentPartPr>
              <p14:xfrm>
                <a:off x="3320084" y="3109582"/>
                <a:ext cx="249480" cy="331200"/>
              </p14:xfrm>
            </p:contentPart>
          </mc:Choice>
          <mc:Fallback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BCF57FFC-EFED-DE9C-9660-DC9EE9D7270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11444" y="3100942"/>
                  <a:ext cx="267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A97FD9E1-504E-3B74-BB92-3C0A860D3EEB}"/>
                    </a:ext>
                  </a:extLst>
                </p14:cNvPr>
                <p14:cNvContentPartPr/>
                <p14:nvPr/>
              </p14:nvContentPartPr>
              <p14:xfrm>
                <a:off x="2082764" y="3166102"/>
                <a:ext cx="113760" cy="13824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A97FD9E1-504E-3B74-BB92-3C0A860D3EE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074124" y="3157102"/>
                  <a:ext cx="131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82A91522-9878-BC18-4E92-F15CC02FE8E7}"/>
                    </a:ext>
                  </a:extLst>
                </p14:cNvPr>
                <p14:cNvContentPartPr/>
                <p14:nvPr/>
              </p14:nvContentPartPr>
              <p14:xfrm>
                <a:off x="2244764" y="3177262"/>
                <a:ext cx="84600" cy="111600"/>
              </p14:xfrm>
            </p:contentPart>
          </mc:Choice>
          <mc:Fallback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82A91522-9878-BC18-4E92-F15CC02FE8E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236124" y="3168622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66EE8EB4-7521-824A-A04D-30FCEF883B79}"/>
                    </a:ext>
                  </a:extLst>
                </p14:cNvPr>
                <p14:cNvContentPartPr/>
                <p14:nvPr/>
              </p14:nvContentPartPr>
              <p14:xfrm>
                <a:off x="2402444" y="3179782"/>
                <a:ext cx="120960" cy="81720"/>
              </p14:xfrm>
            </p:contentPart>
          </mc:Choice>
          <mc:Fallback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66EE8EB4-7521-824A-A04D-30FCEF883B7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393804" y="3170782"/>
                  <a:ext cx="138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B97F583B-93FD-ED23-0075-B22E20A77B8A}"/>
                    </a:ext>
                  </a:extLst>
                </p14:cNvPr>
                <p14:cNvContentPartPr/>
                <p14:nvPr/>
              </p14:nvContentPartPr>
              <p14:xfrm>
                <a:off x="2572724" y="3165382"/>
                <a:ext cx="120600" cy="91080"/>
              </p14:xfrm>
            </p:contentPart>
          </mc:Choice>
          <mc:Fallback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B97F583B-93FD-ED23-0075-B22E20A77B8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564084" y="3156382"/>
                  <a:ext cx="138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3A2165FE-E094-B19B-AD06-84CA558D97D2}"/>
                    </a:ext>
                  </a:extLst>
                </p14:cNvPr>
                <p14:cNvContentPartPr/>
                <p14:nvPr/>
              </p14:nvContentPartPr>
              <p14:xfrm>
                <a:off x="2124524" y="3347182"/>
                <a:ext cx="599400" cy="54360"/>
              </p14:xfrm>
            </p:contentPart>
          </mc:Choice>
          <mc:Fallback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3A2165FE-E094-B19B-AD06-84CA558D97D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115884" y="3338182"/>
                  <a:ext cx="617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02423" name="Freihand 102422">
                  <a:extLst>
                    <a:ext uri="{FF2B5EF4-FFF2-40B4-BE49-F238E27FC236}">
                      <a16:creationId xmlns:a16="http://schemas.microsoft.com/office/drawing/2014/main" id="{D3B9D485-09AB-308A-CFB7-0BF59FC9A0F1}"/>
                    </a:ext>
                  </a:extLst>
                </p14:cNvPr>
                <p14:cNvContentPartPr/>
                <p14:nvPr/>
              </p14:nvContentPartPr>
              <p14:xfrm>
                <a:off x="2388404" y="3459142"/>
                <a:ext cx="195480" cy="99360"/>
              </p14:xfrm>
            </p:contentPart>
          </mc:Choice>
          <mc:Fallback>
            <p:pic>
              <p:nvPicPr>
                <p:cNvPr id="102423" name="Freihand 102422">
                  <a:extLst>
                    <a:ext uri="{FF2B5EF4-FFF2-40B4-BE49-F238E27FC236}">
                      <a16:creationId xmlns:a16="http://schemas.microsoft.com/office/drawing/2014/main" id="{D3B9D485-09AB-308A-CFB7-0BF59FC9A0F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379404" y="3450142"/>
                  <a:ext cx="21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697C4966-EC55-BAFF-3121-BFD5642D0708}"/>
                    </a:ext>
                  </a:extLst>
                </p14:cNvPr>
                <p14:cNvContentPartPr/>
                <p14:nvPr/>
              </p14:nvContentPartPr>
              <p14:xfrm>
                <a:off x="2101484" y="3138742"/>
                <a:ext cx="228960" cy="250200"/>
              </p14:xfrm>
            </p:contentPart>
          </mc:Choice>
          <mc:Fallback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697C4966-EC55-BAFF-3121-BFD5642D070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092484" y="3129742"/>
                  <a:ext cx="24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02692" name="Freihand 102691">
                  <a:extLst>
                    <a:ext uri="{FF2B5EF4-FFF2-40B4-BE49-F238E27FC236}">
                      <a16:creationId xmlns:a16="http://schemas.microsoft.com/office/drawing/2014/main" id="{E19ED715-C575-8152-E5F4-F4446F1C62D5}"/>
                    </a:ext>
                  </a:extLst>
                </p14:cNvPr>
                <p14:cNvContentPartPr/>
                <p14:nvPr/>
              </p14:nvContentPartPr>
              <p14:xfrm>
                <a:off x="2139644" y="2972062"/>
                <a:ext cx="18000" cy="120600"/>
              </p14:xfrm>
            </p:contentPart>
          </mc:Choice>
          <mc:Fallback>
            <p:pic>
              <p:nvPicPr>
                <p:cNvPr id="102692" name="Freihand 102691">
                  <a:extLst>
                    <a:ext uri="{FF2B5EF4-FFF2-40B4-BE49-F238E27FC236}">
                      <a16:creationId xmlns:a16="http://schemas.microsoft.com/office/drawing/2014/main" id="{E19ED715-C575-8152-E5F4-F4446F1C62D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130644" y="2963062"/>
                  <a:ext cx="35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4AD97E9B-D3D2-2B51-0492-888F0027C324}"/>
                    </a:ext>
                  </a:extLst>
                </p14:cNvPr>
                <p14:cNvContentPartPr/>
                <p14:nvPr/>
              </p14:nvContentPartPr>
              <p14:xfrm>
                <a:off x="2231804" y="2968822"/>
                <a:ext cx="123120" cy="93240"/>
              </p14:xfrm>
            </p:contentPart>
          </mc:Choice>
          <mc:Fallback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4AD97E9B-D3D2-2B51-0492-888F0027C32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222804" y="2960182"/>
                  <a:ext cx="140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15EED6AA-30E9-9D3C-6121-CCA02B2620EB}"/>
                    </a:ext>
                  </a:extLst>
                </p14:cNvPr>
                <p14:cNvContentPartPr/>
                <p14:nvPr/>
              </p14:nvContentPartPr>
              <p14:xfrm>
                <a:off x="6244724" y="3122182"/>
                <a:ext cx="164160" cy="100080"/>
              </p14:xfrm>
            </p:contentPart>
          </mc:Choice>
          <mc:Fallback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15EED6AA-30E9-9D3C-6121-CCA02B2620E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236084" y="3113182"/>
                  <a:ext cx="181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02670" name="Freihand 102669">
                  <a:extLst>
                    <a:ext uri="{FF2B5EF4-FFF2-40B4-BE49-F238E27FC236}">
                      <a16:creationId xmlns:a16="http://schemas.microsoft.com/office/drawing/2014/main" id="{9ED3BEC5-8D9F-5E0F-4D1F-BCFD92484BEA}"/>
                    </a:ext>
                  </a:extLst>
                </p14:cNvPr>
                <p14:cNvContentPartPr/>
                <p14:nvPr/>
              </p14:nvContentPartPr>
              <p14:xfrm>
                <a:off x="6543164" y="2976742"/>
                <a:ext cx="108360" cy="89280"/>
              </p14:xfrm>
            </p:contentPart>
          </mc:Choice>
          <mc:Fallback>
            <p:pic>
              <p:nvPicPr>
                <p:cNvPr id="102670" name="Freihand 102669">
                  <a:extLst>
                    <a:ext uri="{FF2B5EF4-FFF2-40B4-BE49-F238E27FC236}">
                      <a16:creationId xmlns:a16="http://schemas.microsoft.com/office/drawing/2014/main" id="{9ED3BEC5-8D9F-5E0F-4D1F-BCFD92484BE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34164" y="2968102"/>
                  <a:ext cx="126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02671" name="Freihand 102670">
                  <a:extLst>
                    <a:ext uri="{FF2B5EF4-FFF2-40B4-BE49-F238E27FC236}">
                      <a16:creationId xmlns:a16="http://schemas.microsoft.com/office/drawing/2014/main" id="{84B4C938-DFA7-A00F-7E4D-4BC72DA36D9D}"/>
                    </a:ext>
                  </a:extLst>
                </p14:cNvPr>
                <p14:cNvContentPartPr/>
                <p14:nvPr/>
              </p14:nvContentPartPr>
              <p14:xfrm>
                <a:off x="6812804" y="3074302"/>
                <a:ext cx="122760" cy="15480"/>
              </p14:xfrm>
            </p:contentPart>
          </mc:Choice>
          <mc:Fallback>
            <p:pic>
              <p:nvPicPr>
                <p:cNvPr id="102671" name="Freihand 102670">
                  <a:extLst>
                    <a:ext uri="{FF2B5EF4-FFF2-40B4-BE49-F238E27FC236}">
                      <a16:creationId xmlns:a16="http://schemas.microsoft.com/office/drawing/2014/main" id="{84B4C938-DFA7-A00F-7E4D-4BC72DA36D9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804164" y="3065302"/>
                  <a:ext cx="14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C2BB770D-6455-4675-0A4A-137364A72B5F}"/>
                    </a:ext>
                  </a:extLst>
                </p14:cNvPr>
                <p14:cNvContentPartPr/>
                <p14:nvPr/>
              </p14:nvContentPartPr>
              <p14:xfrm>
                <a:off x="6821084" y="3130822"/>
                <a:ext cx="90720" cy="25200"/>
              </p14:xfrm>
            </p:contentPart>
          </mc:Choice>
          <mc:Fallback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C2BB770D-6455-4675-0A4A-137364A72B5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812444" y="3122182"/>
                  <a:ext cx="10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B30334D2-0330-856C-D07F-7A714B39F64A}"/>
                    </a:ext>
                  </a:extLst>
                </p14:cNvPr>
                <p14:cNvContentPartPr/>
                <p14:nvPr/>
              </p14:nvContentPartPr>
              <p14:xfrm>
                <a:off x="1642844" y="3897262"/>
                <a:ext cx="28080" cy="93240"/>
              </p14:xfrm>
            </p:contentPart>
          </mc:Choice>
          <mc:Fallback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B30334D2-0330-856C-D07F-7A714B39F64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633844" y="3888262"/>
                  <a:ext cx="4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CDE6B0FB-595E-B72A-E6AA-312CE1CAD8D5}"/>
                    </a:ext>
                  </a:extLst>
                </p14:cNvPr>
                <p14:cNvContentPartPr/>
                <p14:nvPr/>
              </p14:nvContentPartPr>
              <p14:xfrm>
                <a:off x="1594244" y="3933262"/>
                <a:ext cx="135720" cy="9000"/>
              </p14:xfrm>
            </p:contentPart>
          </mc:Choice>
          <mc:Fallback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CDE6B0FB-595E-B72A-E6AA-312CE1CAD8D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585244" y="3924262"/>
                  <a:ext cx="153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9985960B-C998-2D53-CEE5-7B537DC01289}"/>
                    </a:ext>
                  </a:extLst>
                </p14:cNvPr>
                <p14:cNvContentPartPr/>
                <p14:nvPr/>
              </p14:nvContentPartPr>
              <p14:xfrm>
                <a:off x="2125964" y="4054222"/>
                <a:ext cx="148680" cy="97200"/>
              </p14:xfrm>
            </p:contentPart>
          </mc:Choice>
          <mc:Fallback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9985960B-C998-2D53-CEE5-7B537DC0128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117324" y="4045222"/>
                  <a:ext cx="166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E4871774-C3A6-9182-6773-81B962B410EA}"/>
                    </a:ext>
                  </a:extLst>
                </p14:cNvPr>
                <p14:cNvContentPartPr/>
                <p14:nvPr/>
              </p14:nvContentPartPr>
              <p14:xfrm>
                <a:off x="4084004" y="3836782"/>
                <a:ext cx="25560" cy="120600"/>
              </p14:xfrm>
            </p:contentPart>
          </mc:Choice>
          <mc:Fallback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E4871774-C3A6-9182-6773-81B962B410E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075004" y="3827782"/>
                  <a:ext cx="43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02829" name="Freihand 102828">
                  <a:extLst>
                    <a:ext uri="{FF2B5EF4-FFF2-40B4-BE49-F238E27FC236}">
                      <a16:creationId xmlns:a16="http://schemas.microsoft.com/office/drawing/2014/main" id="{B198C292-B5F4-7676-0812-67F330BD0829}"/>
                    </a:ext>
                  </a:extLst>
                </p14:cNvPr>
                <p14:cNvContentPartPr/>
                <p14:nvPr/>
              </p14:nvContentPartPr>
              <p14:xfrm>
                <a:off x="4037564" y="3874942"/>
                <a:ext cx="150480" cy="14400"/>
              </p14:xfrm>
            </p:contentPart>
          </mc:Choice>
          <mc:Fallback>
            <p:pic>
              <p:nvPicPr>
                <p:cNvPr id="102829" name="Freihand 102828">
                  <a:extLst>
                    <a:ext uri="{FF2B5EF4-FFF2-40B4-BE49-F238E27FC236}">
                      <a16:creationId xmlns:a16="http://schemas.microsoft.com/office/drawing/2014/main" id="{B198C292-B5F4-7676-0812-67F330BD082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028564" y="3865942"/>
                  <a:ext cx="168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0C2A51B2-A748-C40E-976D-4F6058A28A03}"/>
                    </a:ext>
                  </a:extLst>
                </p14:cNvPr>
                <p14:cNvContentPartPr/>
                <p14:nvPr/>
              </p14:nvContentPartPr>
              <p14:xfrm>
                <a:off x="4310444" y="3727702"/>
                <a:ext cx="239760" cy="183240"/>
              </p14:xfrm>
            </p:contentPart>
          </mc:Choice>
          <mc:Fallback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0C2A51B2-A748-C40E-976D-4F6058A28A0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301444" y="3719062"/>
                  <a:ext cx="257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E2684745-2490-8225-9B75-865BA1B1C2E1}"/>
                    </a:ext>
                  </a:extLst>
                </p14:cNvPr>
                <p14:cNvContentPartPr/>
                <p14:nvPr/>
              </p14:nvContentPartPr>
              <p14:xfrm>
                <a:off x="4640924" y="3841822"/>
                <a:ext cx="19080" cy="26640"/>
              </p14:xfrm>
            </p:contentPart>
          </mc:Choice>
          <mc:Fallback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E2684745-2490-8225-9B75-865BA1B1C2E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632284" y="3833182"/>
                  <a:ext cx="36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F7B8DB3C-77CD-CBD0-F15E-DB5678C8CE82}"/>
                    </a:ext>
                  </a:extLst>
                </p14:cNvPr>
                <p14:cNvContentPartPr/>
                <p14:nvPr/>
              </p14:nvContentPartPr>
              <p14:xfrm>
                <a:off x="4714004" y="3736702"/>
                <a:ext cx="110520" cy="130680"/>
              </p14:xfrm>
            </p:contentPart>
          </mc:Choice>
          <mc:Fallback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F7B8DB3C-77CD-CBD0-F15E-DB5678C8CE8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705004" y="3727702"/>
                  <a:ext cx="128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02833" name="Freihand 102832">
                  <a:extLst>
                    <a:ext uri="{FF2B5EF4-FFF2-40B4-BE49-F238E27FC236}">
                      <a16:creationId xmlns:a16="http://schemas.microsoft.com/office/drawing/2014/main" id="{776CBB53-2B19-3301-E035-3F7616626BCE}"/>
                    </a:ext>
                  </a:extLst>
                </p14:cNvPr>
                <p14:cNvContentPartPr/>
                <p14:nvPr/>
              </p14:nvContentPartPr>
              <p14:xfrm>
                <a:off x="4857644" y="3735982"/>
                <a:ext cx="340560" cy="123120"/>
              </p14:xfrm>
            </p:contentPart>
          </mc:Choice>
          <mc:Fallback>
            <p:pic>
              <p:nvPicPr>
                <p:cNvPr id="102833" name="Freihand 102832">
                  <a:extLst>
                    <a:ext uri="{FF2B5EF4-FFF2-40B4-BE49-F238E27FC236}">
                      <a16:creationId xmlns:a16="http://schemas.microsoft.com/office/drawing/2014/main" id="{776CBB53-2B19-3301-E035-3F7616626BC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848644" y="3727342"/>
                  <a:ext cx="358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5B5379E1-1B48-E668-2A9F-7CA439DE6DB2}"/>
                    </a:ext>
                  </a:extLst>
                </p14:cNvPr>
                <p14:cNvContentPartPr/>
                <p14:nvPr/>
              </p14:nvContentPartPr>
              <p14:xfrm>
                <a:off x="5434004" y="3724822"/>
                <a:ext cx="145800" cy="8640"/>
              </p14:xfrm>
            </p:contentPart>
          </mc:Choice>
          <mc:Fallback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5B5379E1-1B48-E668-2A9F-7CA439DE6DB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425364" y="3715822"/>
                  <a:ext cx="16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1E04C0EF-112D-861D-7D23-C8A3CF988F84}"/>
                    </a:ext>
                  </a:extLst>
                </p14:cNvPr>
                <p14:cNvContentPartPr/>
                <p14:nvPr/>
              </p14:nvContentPartPr>
              <p14:xfrm>
                <a:off x="5397644" y="3690622"/>
                <a:ext cx="298440" cy="125640"/>
              </p14:xfrm>
            </p:contentPart>
          </mc:Choice>
          <mc:Fallback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1E04C0EF-112D-861D-7D23-C8A3CF988F8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388644" y="3681982"/>
                  <a:ext cx="316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1E579594-0615-EB74-F26C-4CED50B50E9F}"/>
                    </a:ext>
                  </a:extLst>
                </p14:cNvPr>
                <p14:cNvContentPartPr/>
                <p14:nvPr/>
              </p14:nvContentPartPr>
              <p14:xfrm>
                <a:off x="4423484" y="3719782"/>
                <a:ext cx="483480" cy="294480"/>
              </p14:xfrm>
            </p:contentPart>
          </mc:Choice>
          <mc:Fallback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1E579594-0615-EB74-F26C-4CED50B50E9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414484" y="3710782"/>
                  <a:ext cx="501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AAAAA75E-0AC6-ACA9-3DC1-306EC7E0913A}"/>
                    </a:ext>
                  </a:extLst>
                </p14:cNvPr>
                <p14:cNvContentPartPr/>
                <p14:nvPr/>
              </p14:nvContentPartPr>
              <p14:xfrm>
                <a:off x="26084" y="3930022"/>
                <a:ext cx="106200" cy="228240"/>
              </p14:xfrm>
            </p:contentPart>
          </mc:Choice>
          <mc:Fallback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AAAAA75E-0AC6-ACA9-3DC1-306EC7E0913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7084" y="3921022"/>
                  <a:ext cx="123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62A7A76D-C66A-7B30-A4CE-F1F1E4C38FE8}"/>
                    </a:ext>
                  </a:extLst>
                </p14:cNvPr>
                <p14:cNvContentPartPr/>
                <p14:nvPr/>
              </p14:nvContentPartPr>
              <p14:xfrm>
                <a:off x="209324" y="3942982"/>
                <a:ext cx="49320" cy="189720"/>
              </p14:xfrm>
            </p:contentPart>
          </mc:Choice>
          <mc:Fallback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62A7A76D-C66A-7B30-A4CE-F1F1E4C38FE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00324" y="3934342"/>
                  <a:ext cx="6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22FA1537-E5C7-E3FC-6541-6E074D695551}"/>
                    </a:ext>
                  </a:extLst>
                </p14:cNvPr>
                <p14:cNvContentPartPr/>
                <p14:nvPr/>
              </p14:nvContentPartPr>
              <p14:xfrm>
                <a:off x="180524" y="3910582"/>
                <a:ext cx="195480" cy="108720"/>
              </p14:xfrm>
            </p:contentPart>
          </mc:Choice>
          <mc:Fallback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22FA1537-E5C7-E3FC-6541-6E074D69555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71524" y="3901582"/>
                  <a:ext cx="213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02748" name="Freihand 102747">
                  <a:extLst>
                    <a:ext uri="{FF2B5EF4-FFF2-40B4-BE49-F238E27FC236}">
                      <a16:creationId xmlns:a16="http://schemas.microsoft.com/office/drawing/2014/main" id="{F0D0B69E-C3CC-4D31-CCD6-9DFE2B9BDE9F}"/>
                    </a:ext>
                  </a:extLst>
                </p14:cNvPr>
                <p14:cNvContentPartPr/>
                <p14:nvPr/>
              </p14:nvContentPartPr>
              <p14:xfrm>
                <a:off x="368804" y="4062862"/>
                <a:ext cx="3960" cy="26640"/>
              </p14:xfrm>
            </p:contentPart>
          </mc:Choice>
          <mc:Fallback>
            <p:pic>
              <p:nvPicPr>
                <p:cNvPr id="102748" name="Freihand 102747">
                  <a:extLst>
                    <a:ext uri="{FF2B5EF4-FFF2-40B4-BE49-F238E27FC236}">
                      <a16:creationId xmlns:a16="http://schemas.microsoft.com/office/drawing/2014/main" id="{F0D0B69E-C3CC-4D31-CCD6-9DFE2B9BDE9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9804" y="4053862"/>
                  <a:ext cx="2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265BBC0D-FB7A-EB98-A93C-6707642D4878}"/>
                    </a:ext>
                  </a:extLst>
                </p14:cNvPr>
                <p14:cNvContentPartPr/>
                <p14:nvPr/>
              </p14:nvContentPartPr>
              <p14:xfrm>
                <a:off x="472124" y="3867022"/>
                <a:ext cx="117360" cy="212760"/>
              </p14:xfrm>
            </p:contentPart>
          </mc:Choice>
          <mc:Fallback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265BBC0D-FB7A-EB98-A93C-6707642D487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63124" y="3858022"/>
                  <a:ext cx="135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AB26060E-4313-0079-65D8-0175C1C1D96B}"/>
                    </a:ext>
                  </a:extLst>
                </p14:cNvPr>
                <p14:cNvContentPartPr/>
                <p14:nvPr/>
              </p14:nvContentPartPr>
              <p14:xfrm>
                <a:off x="637364" y="3895102"/>
                <a:ext cx="150840" cy="160200"/>
              </p14:xfrm>
            </p:contentPart>
          </mc:Choice>
          <mc:Fallback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AB26060E-4313-0079-65D8-0175C1C1D96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28364" y="3886102"/>
                  <a:ext cx="16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02805" name="Freihand 102804">
                  <a:extLst>
                    <a:ext uri="{FF2B5EF4-FFF2-40B4-BE49-F238E27FC236}">
                      <a16:creationId xmlns:a16="http://schemas.microsoft.com/office/drawing/2014/main" id="{A734B84A-6900-7EBB-CB5D-E4222DB8B34A}"/>
                    </a:ext>
                  </a:extLst>
                </p14:cNvPr>
                <p14:cNvContentPartPr/>
                <p14:nvPr/>
              </p14:nvContentPartPr>
              <p14:xfrm>
                <a:off x="841844" y="4040902"/>
                <a:ext cx="5400" cy="21600"/>
              </p14:xfrm>
            </p:contentPart>
          </mc:Choice>
          <mc:Fallback>
            <p:pic>
              <p:nvPicPr>
                <p:cNvPr id="102805" name="Freihand 102804">
                  <a:extLst>
                    <a:ext uri="{FF2B5EF4-FFF2-40B4-BE49-F238E27FC236}">
                      <a16:creationId xmlns:a16="http://schemas.microsoft.com/office/drawing/2014/main" id="{A734B84A-6900-7EBB-CB5D-E4222DB8B34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3204" y="4032262"/>
                  <a:ext cx="2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BB3B98ED-9AA9-222B-7341-A5C80EFE1EC0}"/>
                    </a:ext>
                  </a:extLst>
                </p14:cNvPr>
                <p14:cNvContentPartPr/>
                <p14:nvPr/>
              </p14:nvContentPartPr>
              <p14:xfrm>
                <a:off x="948404" y="3908422"/>
                <a:ext cx="99000" cy="105840"/>
              </p14:xfrm>
            </p:contentPart>
          </mc:Choice>
          <mc:Fallback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BB3B98ED-9AA9-222B-7341-A5C80EFE1EC0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39764" y="3899782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129C7F62-F261-D5A7-F615-92ECCCCAF6EE}"/>
                    </a:ext>
                  </a:extLst>
                </p14:cNvPr>
                <p14:cNvContentPartPr/>
                <p14:nvPr/>
              </p14:nvContentPartPr>
              <p14:xfrm>
                <a:off x="1067924" y="3892942"/>
                <a:ext cx="127440" cy="121680"/>
              </p14:xfrm>
            </p:contentPart>
          </mc:Choice>
          <mc:Fallback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129C7F62-F261-D5A7-F615-92ECCCCAF6E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58924" y="3884302"/>
                  <a:ext cx="145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B4F1EA5B-708D-F22F-0112-1F5741D2D35A}"/>
                    </a:ext>
                  </a:extLst>
                </p14:cNvPr>
                <p14:cNvContentPartPr/>
                <p14:nvPr/>
              </p14:nvContentPartPr>
              <p14:xfrm>
                <a:off x="1223084" y="3882502"/>
                <a:ext cx="133200" cy="111960"/>
              </p14:xfrm>
            </p:contentPart>
          </mc:Choice>
          <mc:Fallback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B4F1EA5B-708D-F22F-0112-1F5741D2D35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214084" y="3873862"/>
                  <a:ext cx="150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27AC6372-3DAB-C06F-FC00-8EFCBD5B4138}"/>
                    </a:ext>
                  </a:extLst>
                </p14:cNvPr>
                <p14:cNvContentPartPr/>
                <p14:nvPr/>
              </p14:nvContentPartPr>
              <p14:xfrm>
                <a:off x="791804" y="3840742"/>
                <a:ext cx="455400" cy="336240"/>
              </p14:xfrm>
            </p:contentPart>
          </mc:Choice>
          <mc:Fallback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27AC6372-3DAB-C06F-FC00-8EFCBD5B413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83164" y="3832102"/>
                  <a:ext cx="4730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B90B1B2F-E591-3407-C372-C3AC3C12C47C}"/>
                    </a:ext>
                  </a:extLst>
                </p14:cNvPr>
                <p14:cNvContentPartPr/>
                <p14:nvPr/>
              </p14:nvContentPartPr>
              <p14:xfrm>
                <a:off x="3543644" y="3735262"/>
                <a:ext cx="193680" cy="170280"/>
              </p14:xfrm>
            </p:contentPart>
          </mc:Choice>
          <mc:Fallback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B90B1B2F-E591-3407-C372-C3AC3C12C47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534644" y="3726262"/>
                  <a:ext cx="211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EB708FD5-1954-45BC-8ED0-79825A55BDB7}"/>
                    </a:ext>
                  </a:extLst>
                </p14:cNvPr>
                <p14:cNvContentPartPr/>
                <p14:nvPr/>
              </p14:nvContentPartPr>
              <p14:xfrm>
                <a:off x="1921484" y="3718702"/>
                <a:ext cx="113040" cy="166320"/>
              </p14:xfrm>
            </p:contentPart>
          </mc:Choice>
          <mc:Fallback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EB708FD5-1954-45BC-8ED0-79825A55BDB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12484" y="3709702"/>
                  <a:ext cx="130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AA6AA25A-464D-CC23-F55D-CD02BDE8FC0D}"/>
                    </a:ext>
                  </a:extLst>
                </p14:cNvPr>
                <p14:cNvContentPartPr/>
                <p14:nvPr/>
              </p14:nvContentPartPr>
              <p14:xfrm>
                <a:off x="2089604" y="3713302"/>
                <a:ext cx="70560" cy="128880"/>
              </p14:xfrm>
            </p:contentPart>
          </mc:Choice>
          <mc:Fallback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AA6AA25A-464D-CC23-F55D-CD02BDE8FC0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080604" y="3704302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AB05C57E-A09C-9133-D323-92A6D470CC3A}"/>
                    </a:ext>
                  </a:extLst>
                </p14:cNvPr>
                <p14:cNvContentPartPr/>
                <p14:nvPr/>
              </p14:nvContentPartPr>
              <p14:xfrm>
                <a:off x="2210204" y="3733822"/>
                <a:ext cx="95040" cy="95040"/>
              </p14:xfrm>
            </p:contentPart>
          </mc:Choice>
          <mc:Fallback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AB05C57E-A09C-9133-D323-92A6D470CC3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201564" y="3724822"/>
                  <a:ext cx="112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02815" name="Freihand 102814">
                  <a:extLst>
                    <a:ext uri="{FF2B5EF4-FFF2-40B4-BE49-F238E27FC236}">
                      <a16:creationId xmlns:a16="http://schemas.microsoft.com/office/drawing/2014/main" id="{95D2F6A3-3474-D75D-D488-07D9751C7DDD}"/>
                    </a:ext>
                  </a:extLst>
                </p14:cNvPr>
                <p14:cNvContentPartPr/>
                <p14:nvPr/>
              </p14:nvContentPartPr>
              <p14:xfrm>
                <a:off x="2367884" y="3723742"/>
                <a:ext cx="168840" cy="93600"/>
              </p14:xfrm>
            </p:contentPart>
          </mc:Choice>
          <mc:Fallback>
            <p:pic>
              <p:nvPicPr>
                <p:cNvPr id="102815" name="Freihand 102814">
                  <a:extLst>
                    <a:ext uri="{FF2B5EF4-FFF2-40B4-BE49-F238E27FC236}">
                      <a16:creationId xmlns:a16="http://schemas.microsoft.com/office/drawing/2014/main" id="{95D2F6A3-3474-D75D-D488-07D9751C7DD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358884" y="3714742"/>
                  <a:ext cx="18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02816" name="Freihand 102815">
                  <a:extLst>
                    <a:ext uri="{FF2B5EF4-FFF2-40B4-BE49-F238E27FC236}">
                      <a16:creationId xmlns:a16="http://schemas.microsoft.com/office/drawing/2014/main" id="{3055B91B-4758-D57D-5487-78DEB4B76F9F}"/>
                    </a:ext>
                  </a:extLst>
                </p14:cNvPr>
                <p14:cNvContentPartPr/>
                <p14:nvPr/>
              </p14:nvContentPartPr>
              <p14:xfrm>
                <a:off x="1935884" y="3925702"/>
                <a:ext cx="631800" cy="25560"/>
              </p14:xfrm>
            </p:contentPart>
          </mc:Choice>
          <mc:Fallback>
            <p:pic>
              <p:nvPicPr>
                <p:cNvPr id="102816" name="Freihand 102815">
                  <a:extLst>
                    <a:ext uri="{FF2B5EF4-FFF2-40B4-BE49-F238E27FC236}">
                      <a16:creationId xmlns:a16="http://schemas.microsoft.com/office/drawing/2014/main" id="{3055B91B-4758-D57D-5487-78DEB4B76F9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926884" y="3917062"/>
                  <a:ext cx="64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02843" name="Freihand 102842">
                  <a:extLst>
                    <a:ext uri="{FF2B5EF4-FFF2-40B4-BE49-F238E27FC236}">
                      <a16:creationId xmlns:a16="http://schemas.microsoft.com/office/drawing/2014/main" id="{AB7F2A78-52B7-7E8B-49D9-ED7121F9592C}"/>
                    </a:ext>
                  </a:extLst>
                </p14:cNvPr>
                <p14:cNvContentPartPr/>
                <p14:nvPr/>
              </p14:nvContentPartPr>
              <p14:xfrm>
                <a:off x="2231444" y="3668662"/>
                <a:ext cx="287640" cy="202680"/>
              </p14:xfrm>
            </p:contentPart>
          </mc:Choice>
          <mc:Fallback>
            <p:pic>
              <p:nvPicPr>
                <p:cNvPr id="102843" name="Freihand 102842">
                  <a:extLst>
                    <a:ext uri="{FF2B5EF4-FFF2-40B4-BE49-F238E27FC236}">
                      <a16:creationId xmlns:a16="http://schemas.microsoft.com/office/drawing/2014/main" id="{AB7F2A78-52B7-7E8B-49D9-ED7121F9592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222444" y="3659662"/>
                  <a:ext cx="30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9211D97C-E152-D397-16AA-A8BC312D071A}"/>
                    </a:ext>
                  </a:extLst>
                </p14:cNvPr>
                <p14:cNvContentPartPr/>
                <p14:nvPr/>
              </p14:nvContentPartPr>
              <p14:xfrm>
                <a:off x="2968724" y="3930022"/>
                <a:ext cx="189720" cy="6480"/>
              </p14:xfrm>
            </p:contentPart>
          </mc:Choice>
          <mc:Fallback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9211D97C-E152-D397-16AA-A8BC312D071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960084" y="3921382"/>
                  <a:ext cx="20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29DEBB3A-DDA6-94D7-2057-7E60CE6C90B1}"/>
                    </a:ext>
                  </a:extLst>
                </p14:cNvPr>
                <p14:cNvContentPartPr/>
                <p14:nvPr/>
              </p14:nvContentPartPr>
              <p14:xfrm>
                <a:off x="3017684" y="3977182"/>
                <a:ext cx="182160" cy="18000"/>
              </p14:xfrm>
            </p:contentPart>
          </mc:Choice>
          <mc:Fallback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29DEBB3A-DDA6-94D7-2057-7E60CE6C90B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009044" y="3968182"/>
                  <a:ext cx="19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C0C8D38E-A17B-DB95-CDED-2A937E8DBCF8}"/>
                    </a:ext>
                  </a:extLst>
                </p14:cNvPr>
                <p14:cNvContentPartPr/>
                <p14:nvPr/>
              </p14:nvContentPartPr>
              <p14:xfrm>
                <a:off x="3363644" y="3727342"/>
                <a:ext cx="110880" cy="139320"/>
              </p14:xfrm>
            </p:contentPart>
          </mc:Choice>
          <mc:Fallback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C0C8D38E-A17B-DB95-CDED-2A937E8DBCF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354644" y="3718342"/>
                  <a:ext cx="12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DEDA60C0-12E9-F97F-F3F3-7E4F7C9A1EE0}"/>
                    </a:ext>
                  </a:extLst>
                </p14:cNvPr>
                <p14:cNvContentPartPr/>
                <p14:nvPr/>
              </p14:nvContentPartPr>
              <p14:xfrm>
                <a:off x="3529604" y="3757222"/>
                <a:ext cx="74880" cy="114480"/>
              </p14:xfrm>
            </p:contentPart>
          </mc:Choice>
          <mc:Fallback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DEDA60C0-12E9-F97F-F3F3-7E4F7C9A1EE0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520604" y="3748582"/>
                  <a:ext cx="92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02825" name="Freihand 102824">
                  <a:extLst>
                    <a:ext uri="{FF2B5EF4-FFF2-40B4-BE49-F238E27FC236}">
                      <a16:creationId xmlns:a16="http://schemas.microsoft.com/office/drawing/2014/main" id="{8B66DF77-0672-6D0D-8021-85D9A14915B4}"/>
                    </a:ext>
                  </a:extLst>
                </p14:cNvPr>
                <p14:cNvContentPartPr/>
                <p14:nvPr/>
              </p14:nvContentPartPr>
              <p14:xfrm>
                <a:off x="3666404" y="3747142"/>
                <a:ext cx="92520" cy="95040"/>
              </p14:xfrm>
            </p:contentPart>
          </mc:Choice>
          <mc:Fallback>
            <p:pic>
              <p:nvPicPr>
                <p:cNvPr id="102825" name="Freihand 102824">
                  <a:extLst>
                    <a:ext uri="{FF2B5EF4-FFF2-40B4-BE49-F238E27FC236}">
                      <a16:creationId xmlns:a16="http://schemas.microsoft.com/office/drawing/2014/main" id="{8B66DF77-0672-6D0D-8021-85D9A14915B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657404" y="3738142"/>
                  <a:ext cx="110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02826" name="Freihand 102825">
                  <a:extLst>
                    <a:ext uri="{FF2B5EF4-FFF2-40B4-BE49-F238E27FC236}">
                      <a16:creationId xmlns:a16="http://schemas.microsoft.com/office/drawing/2014/main" id="{CF298FC9-4C92-8B87-BF52-2C29B188995A}"/>
                    </a:ext>
                  </a:extLst>
                </p14:cNvPr>
                <p14:cNvContentPartPr/>
                <p14:nvPr/>
              </p14:nvContentPartPr>
              <p14:xfrm>
                <a:off x="3445004" y="3913102"/>
                <a:ext cx="354960" cy="26640"/>
              </p14:xfrm>
            </p:contentPart>
          </mc:Choice>
          <mc:Fallback>
            <p:pic>
              <p:nvPicPr>
                <p:cNvPr id="102826" name="Freihand 102825">
                  <a:extLst>
                    <a:ext uri="{FF2B5EF4-FFF2-40B4-BE49-F238E27FC236}">
                      <a16:creationId xmlns:a16="http://schemas.microsoft.com/office/drawing/2014/main" id="{CF298FC9-4C92-8B87-BF52-2C29B188995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436364" y="3904462"/>
                  <a:ext cx="372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02827" name="Freihand 102826">
                  <a:extLst>
                    <a:ext uri="{FF2B5EF4-FFF2-40B4-BE49-F238E27FC236}">
                      <a16:creationId xmlns:a16="http://schemas.microsoft.com/office/drawing/2014/main" id="{DDFB6293-F775-449D-24DC-A05CC1DBF433}"/>
                    </a:ext>
                  </a:extLst>
                </p14:cNvPr>
                <p14:cNvContentPartPr/>
                <p14:nvPr/>
              </p14:nvContentPartPr>
              <p14:xfrm>
                <a:off x="3572084" y="3979342"/>
                <a:ext cx="176040" cy="168120"/>
              </p14:xfrm>
            </p:contentPart>
          </mc:Choice>
          <mc:Fallback>
            <p:pic>
              <p:nvPicPr>
                <p:cNvPr id="102827" name="Freihand 102826">
                  <a:extLst>
                    <a:ext uri="{FF2B5EF4-FFF2-40B4-BE49-F238E27FC236}">
                      <a16:creationId xmlns:a16="http://schemas.microsoft.com/office/drawing/2014/main" id="{DDFB6293-F775-449D-24DC-A05CC1DBF43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563084" y="3970702"/>
                  <a:ext cx="193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8E4C72D4-8AA0-C0EF-48A6-48F8D466E81B}"/>
                    </a:ext>
                  </a:extLst>
                </p14:cNvPr>
                <p14:cNvContentPartPr/>
                <p14:nvPr/>
              </p14:nvContentPartPr>
              <p14:xfrm>
                <a:off x="3284084" y="3723382"/>
                <a:ext cx="225360" cy="250560"/>
              </p14:xfrm>
            </p:contentPart>
          </mc:Choice>
          <mc:Fallback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8E4C72D4-8AA0-C0EF-48A6-48F8D466E81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275084" y="3714382"/>
                  <a:ext cx="243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5303403E-8CF3-AEDB-D9FB-0AE64203ACCF}"/>
                    </a:ext>
                  </a:extLst>
                </p14:cNvPr>
                <p14:cNvContentPartPr/>
                <p14:nvPr/>
              </p14:nvContentPartPr>
              <p14:xfrm>
                <a:off x="1889804" y="3672622"/>
                <a:ext cx="292320" cy="288000"/>
              </p14:xfrm>
            </p:contentPart>
          </mc:Choice>
          <mc:Fallback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5303403E-8CF3-AEDB-D9FB-0AE64203ACC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881164" y="3663982"/>
                  <a:ext cx="309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02848" name="Freihand 102847">
                  <a:extLst>
                    <a:ext uri="{FF2B5EF4-FFF2-40B4-BE49-F238E27FC236}">
                      <a16:creationId xmlns:a16="http://schemas.microsoft.com/office/drawing/2014/main" id="{7E234BFD-D966-10AF-4EC7-0C5C2885DD3A}"/>
                    </a:ext>
                  </a:extLst>
                </p14:cNvPr>
                <p14:cNvContentPartPr/>
                <p14:nvPr/>
              </p14:nvContentPartPr>
              <p14:xfrm>
                <a:off x="1913204" y="3511342"/>
                <a:ext cx="154080" cy="181440"/>
              </p14:xfrm>
            </p:contentPart>
          </mc:Choice>
          <mc:Fallback>
            <p:pic>
              <p:nvPicPr>
                <p:cNvPr id="102848" name="Freihand 102847">
                  <a:extLst>
                    <a:ext uri="{FF2B5EF4-FFF2-40B4-BE49-F238E27FC236}">
                      <a16:creationId xmlns:a16="http://schemas.microsoft.com/office/drawing/2014/main" id="{7E234BFD-D966-10AF-4EC7-0C5C2885DD3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04564" y="3502342"/>
                  <a:ext cx="171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177EF67F-8DE2-16B3-56D0-1E46140580CA}"/>
                    </a:ext>
                  </a:extLst>
                </p14:cNvPr>
                <p14:cNvContentPartPr/>
                <p14:nvPr/>
              </p14:nvContentPartPr>
              <p14:xfrm>
                <a:off x="6052484" y="3704662"/>
                <a:ext cx="147240" cy="49680"/>
              </p14:xfrm>
            </p:contentPart>
          </mc:Choice>
          <mc:Fallback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177EF67F-8DE2-16B3-56D0-1E46140580C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043844" y="3695662"/>
                  <a:ext cx="164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02851" name="Freihand 102850">
                  <a:extLst>
                    <a:ext uri="{FF2B5EF4-FFF2-40B4-BE49-F238E27FC236}">
                      <a16:creationId xmlns:a16="http://schemas.microsoft.com/office/drawing/2014/main" id="{EE1109CF-87FA-713A-C865-50D324139F2F}"/>
                    </a:ext>
                  </a:extLst>
                </p14:cNvPr>
                <p14:cNvContentPartPr/>
                <p14:nvPr/>
              </p14:nvContentPartPr>
              <p14:xfrm>
                <a:off x="6231044" y="3522502"/>
                <a:ext cx="109080" cy="172080"/>
              </p14:xfrm>
            </p:contentPart>
          </mc:Choice>
          <mc:Fallback>
            <p:pic>
              <p:nvPicPr>
                <p:cNvPr id="102851" name="Freihand 102850">
                  <a:extLst>
                    <a:ext uri="{FF2B5EF4-FFF2-40B4-BE49-F238E27FC236}">
                      <a16:creationId xmlns:a16="http://schemas.microsoft.com/office/drawing/2014/main" id="{EE1109CF-87FA-713A-C865-50D324139F2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222404" y="351386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02852" name="Freihand 102851">
                  <a:extLst>
                    <a:ext uri="{FF2B5EF4-FFF2-40B4-BE49-F238E27FC236}">
                      <a16:creationId xmlns:a16="http://schemas.microsoft.com/office/drawing/2014/main" id="{89BC4433-ED87-DB95-9261-982E5118EF2A}"/>
                    </a:ext>
                  </a:extLst>
                </p14:cNvPr>
                <p14:cNvContentPartPr/>
                <p14:nvPr/>
              </p14:nvContentPartPr>
              <p14:xfrm>
                <a:off x="6400964" y="3692422"/>
                <a:ext cx="114840" cy="44640"/>
              </p14:xfrm>
            </p:contentPart>
          </mc:Choice>
          <mc:Fallback>
            <p:pic>
              <p:nvPicPr>
                <p:cNvPr id="102852" name="Freihand 102851">
                  <a:extLst>
                    <a:ext uri="{FF2B5EF4-FFF2-40B4-BE49-F238E27FC236}">
                      <a16:creationId xmlns:a16="http://schemas.microsoft.com/office/drawing/2014/main" id="{89BC4433-ED87-DB95-9261-982E5118EF2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92324" y="3683422"/>
                  <a:ext cx="13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02853" name="Freihand 102852">
                  <a:extLst>
                    <a:ext uri="{FF2B5EF4-FFF2-40B4-BE49-F238E27FC236}">
                      <a16:creationId xmlns:a16="http://schemas.microsoft.com/office/drawing/2014/main" id="{6FB87C34-1CF5-AE19-39BC-46AE56A58781}"/>
                    </a:ext>
                  </a:extLst>
                </p14:cNvPr>
                <p14:cNvContentPartPr/>
                <p14:nvPr/>
              </p14:nvContentPartPr>
              <p14:xfrm>
                <a:off x="6636764" y="3588022"/>
                <a:ext cx="181440" cy="151920"/>
              </p14:xfrm>
            </p:contentPart>
          </mc:Choice>
          <mc:Fallback>
            <p:pic>
              <p:nvPicPr>
                <p:cNvPr id="102853" name="Freihand 102852">
                  <a:extLst>
                    <a:ext uri="{FF2B5EF4-FFF2-40B4-BE49-F238E27FC236}">
                      <a16:creationId xmlns:a16="http://schemas.microsoft.com/office/drawing/2014/main" id="{6FB87C34-1CF5-AE19-39BC-46AE56A5878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628124" y="3579382"/>
                  <a:ext cx="199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02854" name="Freihand 102853">
                  <a:extLst>
                    <a:ext uri="{FF2B5EF4-FFF2-40B4-BE49-F238E27FC236}">
                      <a16:creationId xmlns:a16="http://schemas.microsoft.com/office/drawing/2014/main" id="{D3D2ACE9-1960-E3AF-11AC-4B6EC14822A1}"/>
                    </a:ext>
                  </a:extLst>
                </p14:cNvPr>
                <p14:cNvContentPartPr/>
                <p14:nvPr/>
              </p14:nvContentPartPr>
              <p14:xfrm>
                <a:off x="6800564" y="3575782"/>
                <a:ext cx="86760" cy="187200"/>
              </p14:xfrm>
            </p:contentPart>
          </mc:Choice>
          <mc:Fallback>
            <p:pic>
              <p:nvPicPr>
                <p:cNvPr id="102854" name="Freihand 102853">
                  <a:extLst>
                    <a:ext uri="{FF2B5EF4-FFF2-40B4-BE49-F238E27FC236}">
                      <a16:creationId xmlns:a16="http://schemas.microsoft.com/office/drawing/2014/main" id="{D3D2ACE9-1960-E3AF-11AC-4B6EC14822A1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791924" y="3566782"/>
                  <a:ext cx="104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02856" name="Freihand 102855">
                  <a:extLst>
                    <a:ext uri="{FF2B5EF4-FFF2-40B4-BE49-F238E27FC236}">
                      <a16:creationId xmlns:a16="http://schemas.microsoft.com/office/drawing/2014/main" id="{B396CA31-FA81-4EBE-D0C8-1B21FD328186}"/>
                    </a:ext>
                  </a:extLst>
                </p14:cNvPr>
                <p14:cNvContentPartPr/>
                <p14:nvPr/>
              </p14:nvContentPartPr>
              <p14:xfrm>
                <a:off x="6982724" y="3624022"/>
                <a:ext cx="146520" cy="55080"/>
              </p14:xfrm>
            </p:contentPart>
          </mc:Choice>
          <mc:Fallback>
            <p:pic>
              <p:nvPicPr>
                <p:cNvPr id="102856" name="Freihand 102855">
                  <a:extLst>
                    <a:ext uri="{FF2B5EF4-FFF2-40B4-BE49-F238E27FC236}">
                      <a16:creationId xmlns:a16="http://schemas.microsoft.com/office/drawing/2014/main" id="{B396CA31-FA81-4EBE-D0C8-1B21FD32818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973724" y="3615382"/>
                  <a:ext cx="16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02857" name="Freihand 102856">
                  <a:extLst>
                    <a:ext uri="{FF2B5EF4-FFF2-40B4-BE49-F238E27FC236}">
                      <a16:creationId xmlns:a16="http://schemas.microsoft.com/office/drawing/2014/main" id="{8A44F83D-F79B-AC97-4D07-2A4DEA10D8AA}"/>
                    </a:ext>
                  </a:extLst>
                </p14:cNvPr>
                <p14:cNvContentPartPr/>
                <p14:nvPr/>
              </p14:nvContentPartPr>
              <p14:xfrm>
                <a:off x="7003244" y="3703222"/>
                <a:ext cx="123840" cy="17280"/>
              </p14:xfrm>
            </p:contentPart>
          </mc:Choice>
          <mc:Fallback>
            <p:pic>
              <p:nvPicPr>
                <p:cNvPr id="102857" name="Freihand 102856">
                  <a:extLst>
                    <a:ext uri="{FF2B5EF4-FFF2-40B4-BE49-F238E27FC236}">
                      <a16:creationId xmlns:a16="http://schemas.microsoft.com/office/drawing/2014/main" id="{8A44F83D-F79B-AC97-4D07-2A4DEA10D8A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94604" y="3694222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02858" name="Freihand 102857">
                  <a:extLst>
                    <a:ext uri="{FF2B5EF4-FFF2-40B4-BE49-F238E27FC236}">
                      <a16:creationId xmlns:a16="http://schemas.microsoft.com/office/drawing/2014/main" id="{D09E7130-2549-3601-B87D-08FBD843800F}"/>
                    </a:ext>
                  </a:extLst>
                </p14:cNvPr>
                <p14:cNvContentPartPr/>
                <p14:nvPr/>
              </p14:nvContentPartPr>
              <p14:xfrm>
                <a:off x="7177124" y="3607102"/>
                <a:ext cx="132480" cy="92880"/>
              </p14:xfrm>
            </p:contentPart>
          </mc:Choice>
          <mc:Fallback>
            <p:pic>
              <p:nvPicPr>
                <p:cNvPr id="102858" name="Freihand 102857">
                  <a:extLst>
                    <a:ext uri="{FF2B5EF4-FFF2-40B4-BE49-F238E27FC236}">
                      <a16:creationId xmlns:a16="http://schemas.microsoft.com/office/drawing/2014/main" id="{D09E7130-2549-3601-B87D-08FBD843800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168484" y="3598462"/>
                  <a:ext cx="150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02860" name="Freihand 102859">
                  <a:extLst>
                    <a:ext uri="{FF2B5EF4-FFF2-40B4-BE49-F238E27FC236}">
                      <a16:creationId xmlns:a16="http://schemas.microsoft.com/office/drawing/2014/main" id="{FADA9414-4005-3459-E01A-C6371F4CB8E6}"/>
                    </a:ext>
                  </a:extLst>
                </p14:cNvPr>
                <p14:cNvContentPartPr/>
                <p14:nvPr/>
              </p14:nvContentPartPr>
              <p14:xfrm>
                <a:off x="7056884" y="3585142"/>
                <a:ext cx="102600" cy="178560"/>
              </p14:xfrm>
            </p:contentPart>
          </mc:Choice>
          <mc:Fallback>
            <p:pic>
              <p:nvPicPr>
                <p:cNvPr id="102860" name="Freihand 102859">
                  <a:extLst>
                    <a:ext uri="{FF2B5EF4-FFF2-40B4-BE49-F238E27FC236}">
                      <a16:creationId xmlns:a16="http://schemas.microsoft.com/office/drawing/2014/main" id="{FADA9414-4005-3459-E01A-C6371F4CB8E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047884" y="3576502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02861" name="Freihand 102860">
                  <a:extLst>
                    <a:ext uri="{FF2B5EF4-FFF2-40B4-BE49-F238E27FC236}">
                      <a16:creationId xmlns:a16="http://schemas.microsoft.com/office/drawing/2014/main" id="{B40B0A29-4414-F9F3-D298-AC507D4E84AB}"/>
                    </a:ext>
                  </a:extLst>
                </p14:cNvPr>
                <p14:cNvContentPartPr/>
                <p14:nvPr/>
              </p14:nvContentPartPr>
              <p14:xfrm>
                <a:off x="7314644" y="3474622"/>
                <a:ext cx="133920" cy="139320"/>
              </p14:xfrm>
            </p:contentPart>
          </mc:Choice>
          <mc:Fallback>
            <p:pic>
              <p:nvPicPr>
                <p:cNvPr id="102861" name="Freihand 102860">
                  <a:extLst>
                    <a:ext uri="{FF2B5EF4-FFF2-40B4-BE49-F238E27FC236}">
                      <a16:creationId xmlns:a16="http://schemas.microsoft.com/office/drawing/2014/main" id="{B40B0A29-4414-F9F3-D298-AC507D4E84A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305644" y="3465622"/>
                  <a:ext cx="151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02862" name="Freihand 102861">
                  <a:extLst>
                    <a:ext uri="{FF2B5EF4-FFF2-40B4-BE49-F238E27FC236}">
                      <a16:creationId xmlns:a16="http://schemas.microsoft.com/office/drawing/2014/main" id="{547F2612-4153-8AC3-3A6C-848F2BED2915}"/>
                    </a:ext>
                  </a:extLst>
                </p14:cNvPr>
                <p14:cNvContentPartPr/>
                <p14:nvPr/>
              </p14:nvContentPartPr>
              <p14:xfrm>
                <a:off x="7466564" y="3628702"/>
                <a:ext cx="120240" cy="10800"/>
              </p14:xfrm>
            </p:contentPart>
          </mc:Choice>
          <mc:Fallback>
            <p:pic>
              <p:nvPicPr>
                <p:cNvPr id="102862" name="Freihand 102861">
                  <a:extLst>
                    <a:ext uri="{FF2B5EF4-FFF2-40B4-BE49-F238E27FC236}">
                      <a16:creationId xmlns:a16="http://schemas.microsoft.com/office/drawing/2014/main" id="{547F2612-4153-8AC3-3A6C-848F2BED2915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457924" y="3620062"/>
                  <a:ext cx="13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02863" name="Freihand 102862">
                  <a:extLst>
                    <a:ext uri="{FF2B5EF4-FFF2-40B4-BE49-F238E27FC236}">
                      <a16:creationId xmlns:a16="http://schemas.microsoft.com/office/drawing/2014/main" id="{384EDF28-381B-4984-45CB-934D2960072E}"/>
                    </a:ext>
                  </a:extLst>
                </p14:cNvPr>
                <p14:cNvContentPartPr/>
                <p14:nvPr/>
              </p14:nvContentPartPr>
              <p14:xfrm>
                <a:off x="7480964" y="3536902"/>
                <a:ext cx="199440" cy="155520"/>
              </p14:xfrm>
            </p:contentPart>
          </mc:Choice>
          <mc:Fallback>
            <p:pic>
              <p:nvPicPr>
                <p:cNvPr id="102863" name="Freihand 102862">
                  <a:extLst>
                    <a:ext uri="{FF2B5EF4-FFF2-40B4-BE49-F238E27FC236}">
                      <a16:creationId xmlns:a16="http://schemas.microsoft.com/office/drawing/2014/main" id="{384EDF28-381B-4984-45CB-934D2960072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472324" y="3528262"/>
                  <a:ext cx="217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02864" name="Freihand 102863">
                  <a:extLst>
                    <a:ext uri="{FF2B5EF4-FFF2-40B4-BE49-F238E27FC236}">
                      <a16:creationId xmlns:a16="http://schemas.microsoft.com/office/drawing/2014/main" id="{DD5E779E-7AC9-1BBE-9CB9-AE65A242BB1C}"/>
                    </a:ext>
                  </a:extLst>
                </p14:cNvPr>
                <p14:cNvContentPartPr/>
                <p14:nvPr/>
              </p14:nvContentPartPr>
              <p14:xfrm>
                <a:off x="7721084" y="3329902"/>
                <a:ext cx="338400" cy="334080"/>
              </p14:xfrm>
            </p:contentPart>
          </mc:Choice>
          <mc:Fallback>
            <p:pic>
              <p:nvPicPr>
                <p:cNvPr id="102864" name="Freihand 102863">
                  <a:extLst>
                    <a:ext uri="{FF2B5EF4-FFF2-40B4-BE49-F238E27FC236}">
                      <a16:creationId xmlns:a16="http://schemas.microsoft.com/office/drawing/2014/main" id="{DD5E779E-7AC9-1BBE-9CB9-AE65A242BB1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712084" y="3320902"/>
                  <a:ext cx="356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02865" name="Freihand 102864">
                  <a:extLst>
                    <a:ext uri="{FF2B5EF4-FFF2-40B4-BE49-F238E27FC236}">
                      <a16:creationId xmlns:a16="http://schemas.microsoft.com/office/drawing/2014/main" id="{B7088A44-7824-1842-80B9-BF30680633CD}"/>
                    </a:ext>
                  </a:extLst>
                </p14:cNvPr>
                <p14:cNvContentPartPr/>
                <p14:nvPr/>
              </p14:nvContentPartPr>
              <p14:xfrm>
                <a:off x="7798484" y="3505222"/>
                <a:ext cx="107280" cy="153720"/>
              </p14:xfrm>
            </p:contentPart>
          </mc:Choice>
          <mc:Fallback>
            <p:pic>
              <p:nvPicPr>
                <p:cNvPr id="102865" name="Freihand 102864">
                  <a:extLst>
                    <a:ext uri="{FF2B5EF4-FFF2-40B4-BE49-F238E27FC236}">
                      <a16:creationId xmlns:a16="http://schemas.microsoft.com/office/drawing/2014/main" id="{B7088A44-7824-1842-80B9-BF30680633C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789484" y="3496222"/>
                  <a:ext cx="124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02866" name="Freihand 102865">
                  <a:extLst>
                    <a:ext uri="{FF2B5EF4-FFF2-40B4-BE49-F238E27FC236}">
                      <a16:creationId xmlns:a16="http://schemas.microsoft.com/office/drawing/2014/main" id="{AAA56E5E-9DB4-356E-0C9F-DAEBC89E425B}"/>
                    </a:ext>
                  </a:extLst>
                </p14:cNvPr>
                <p14:cNvContentPartPr/>
                <p14:nvPr/>
              </p14:nvContentPartPr>
              <p14:xfrm>
                <a:off x="7903604" y="3491182"/>
                <a:ext cx="90000" cy="178200"/>
              </p14:xfrm>
            </p:contentPart>
          </mc:Choice>
          <mc:Fallback>
            <p:pic>
              <p:nvPicPr>
                <p:cNvPr id="102866" name="Freihand 102865">
                  <a:extLst>
                    <a:ext uri="{FF2B5EF4-FFF2-40B4-BE49-F238E27FC236}">
                      <a16:creationId xmlns:a16="http://schemas.microsoft.com/office/drawing/2014/main" id="{AAA56E5E-9DB4-356E-0C9F-DAEBC89E425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894964" y="3482182"/>
                  <a:ext cx="1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02868" name="Freihand 102867">
                  <a:extLst>
                    <a:ext uri="{FF2B5EF4-FFF2-40B4-BE49-F238E27FC236}">
                      <a16:creationId xmlns:a16="http://schemas.microsoft.com/office/drawing/2014/main" id="{6FCC824F-E95A-E874-E30B-F18948B00F8C}"/>
                    </a:ext>
                  </a:extLst>
                </p14:cNvPr>
                <p14:cNvContentPartPr/>
                <p14:nvPr/>
              </p14:nvContentPartPr>
              <p14:xfrm>
                <a:off x="8144804" y="3055582"/>
                <a:ext cx="3540240" cy="685440"/>
              </p14:xfrm>
            </p:contentPart>
          </mc:Choice>
          <mc:Fallback>
            <p:pic>
              <p:nvPicPr>
                <p:cNvPr id="102868" name="Freihand 102867">
                  <a:extLst>
                    <a:ext uri="{FF2B5EF4-FFF2-40B4-BE49-F238E27FC236}">
                      <a16:creationId xmlns:a16="http://schemas.microsoft.com/office/drawing/2014/main" id="{6FCC824F-E95A-E874-E30B-F18948B00F8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135804" y="3046582"/>
                  <a:ext cx="3557880" cy="70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78" name="Gruppieren 102877">
            <a:extLst>
              <a:ext uri="{FF2B5EF4-FFF2-40B4-BE49-F238E27FC236}">
                <a16:creationId xmlns:a16="http://schemas.microsoft.com/office/drawing/2014/main" id="{651B2F21-8637-FF01-1D86-FF24B68141FD}"/>
              </a:ext>
            </a:extLst>
          </p:cNvPr>
          <p:cNvGrpSpPr/>
          <p:nvPr/>
        </p:nvGrpSpPr>
        <p:grpSpPr>
          <a:xfrm>
            <a:off x="7342364" y="3858022"/>
            <a:ext cx="727200" cy="264600"/>
            <a:chOff x="7342364" y="3858022"/>
            <a:chExt cx="72720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02870" name="Freihand 102869">
                  <a:extLst>
                    <a:ext uri="{FF2B5EF4-FFF2-40B4-BE49-F238E27FC236}">
                      <a16:creationId xmlns:a16="http://schemas.microsoft.com/office/drawing/2014/main" id="{ED70C614-EB96-0577-A0F3-356957A84E0B}"/>
                    </a:ext>
                  </a:extLst>
                </p14:cNvPr>
                <p14:cNvContentPartPr/>
                <p14:nvPr/>
              </p14:nvContentPartPr>
              <p14:xfrm>
                <a:off x="7342364" y="3869182"/>
                <a:ext cx="225000" cy="80280"/>
              </p14:xfrm>
            </p:contentPart>
          </mc:Choice>
          <mc:Fallback>
            <p:pic>
              <p:nvPicPr>
                <p:cNvPr id="102870" name="Freihand 102869">
                  <a:extLst>
                    <a:ext uri="{FF2B5EF4-FFF2-40B4-BE49-F238E27FC236}">
                      <a16:creationId xmlns:a16="http://schemas.microsoft.com/office/drawing/2014/main" id="{ED70C614-EB96-0577-A0F3-356957A84E0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333364" y="3860542"/>
                  <a:ext cx="242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02871" name="Freihand 102870">
                  <a:extLst>
                    <a:ext uri="{FF2B5EF4-FFF2-40B4-BE49-F238E27FC236}">
                      <a16:creationId xmlns:a16="http://schemas.microsoft.com/office/drawing/2014/main" id="{C7A97E40-6F6A-9772-32A8-CC904E3AA5DF}"/>
                    </a:ext>
                  </a:extLst>
                </p14:cNvPr>
                <p14:cNvContentPartPr/>
                <p14:nvPr/>
              </p14:nvContentPartPr>
              <p14:xfrm>
                <a:off x="7366124" y="3971062"/>
                <a:ext cx="172440" cy="75240"/>
              </p14:xfrm>
            </p:contentPart>
          </mc:Choice>
          <mc:Fallback>
            <p:pic>
              <p:nvPicPr>
                <p:cNvPr id="102871" name="Freihand 102870">
                  <a:extLst>
                    <a:ext uri="{FF2B5EF4-FFF2-40B4-BE49-F238E27FC236}">
                      <a16:creationId xmlns:a16="http://schemas.microsoft.com/office/drawing/2014/main" id="{C7A97E40-6F6A-9772-32A8-CC904E3AA5DF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357124" y="3962062"/>
                  <a:ext cx="19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02873" name="Freihand 102872">
                  <a:extLst>
                    <a:ext uri="{FF2B5EF4-FFF2-40B4-BE49-F238E27FC236}">
                      <a16:creationId xmlns:a16="http://schemas.microsoft.com/office/drawing/2014/main" id="{E387D7AF-7340-5A1D-0F6F-CABF4C4293BF}"/>
                    </a:ext>
                  </a:extLst>
                </p14:cNvPr>
                <p14:cNvContentPartPr/>
                <p14:nvPr/>
              </p14:nvContentPartPr>
              <p14:xfrm>
                <a:off x="7629644" y="3858022"/>
                <a:ext cx="59400" cy="133200"/>
              </p14:xfrm>
            </p:contentPart>
          </mc:Choice>
          <mc:Fallback>
            <p:pic>
              <p:nvPicPr>
                <p:cNvPr id="102873" name="Freihand 102872">
                  <a:extLst>
                    <a:ext uri="{FF2B5EF4-FFF2-40B4-BE49-F238E27FC236}">
                      <a16:creationId xmlns:a16="http://schemas.microsoft.com/office/drawing/2014/main" id="{E387D7AF-7340-5A1D-0F6F-CABF4C4293B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621004" y="3849382"/>
                  <a:ext cx="77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02874" name="Freihand 102873">
                  <a:extLst>
                    <a:ext uri="{FF2B5EF4-FFF2-40B4-BE49-F238E27FC236}">
                      <a16:creationId xmlns:a16="http://schemas.microsoft.com/office/drawing/2014/main" id="{CCB6689F-9016-6C0A-AE16-7D56DD888A1C}"/>
                    </a:ext>
                  </a:extLst>
                </p14:cNvPr>
                <p14:cNvContentPartPr/>
                <p14:nvPr/>
              </p14:nvContentPartPr>
              <p14:xfrm>
                <a:off x="7690484" y="3950902"/>
                <a:ext cx="30240" cy="171720"/>
              </p14:xfrm>
            </p:contentPart>
          </mc:Choice>
          <mc:Fallback>
            <p:pic>
              <p:nvPicPr>
                <p:cNvPr id="102874" name="Freihand 102873">
                  <a:extLst>
                    <a:ext uri="{FF2B5EF4-FFF2-40B4-BE49-F238E27FC236}">
                      <a16:creationId xmlns:a16="http://schemas.microsoft.com/office/drawing/2014/main" id="{CCB6689F-9016-6C0A-AE16-7D56DD888A1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681844" y="3941902"/>
                  <a:ext cx="47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02875" name="Freihand 102874">
                  <a:extLst>
                    <a:ext uri="{FF2B5EF4-FFF2-40B4-BE49-F238E27FC236}">
                      <a16:creationId xmlns:a16="http://schemas.microsoft.com/office/drawing/2014/main" id="{9EE66C88-F64F-A295-A38C-81395533CF9D}"/>
                    </a:ext>
                  </a:extLst>
                </p14:cNvPr>
                <p14:cNvContentPartPr/>
                <p14:nvPr/>
              </p14:nvContentPartPr>
              <p14:xfrm>
                <a:off x="7772204" y="4040902"/>
                <a:ext cx="14760" cy="72720"/>
              </p14:xfrm>
            </p:contentPart>
          </mc:Choice>
          <mc:Fallback>
            <p:pic>
              <p:nvPicPr>
                <p:cNvPr id="102875" name="Freihand 102874">
                  <a:extLst>
                    <a:ext uri="{FF2B5EF4-FFF2-40B4-BE49-F238E27FC236}">
                      <a16:creationId xmlns:a16="http://schemas.microsoft.com/office/drawing/2014/main" id="{9EE66C88-F64F-A295-A38C-81395533CF9D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763204" y="4032262"/>
                  <a:ext cx="32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02876" name="Freihand 102875">
                  <a:extLst>
                    <a:ext uri="{FF2B5EF4-FFF2-40B4-BE49-F238E27FC236}">
                      <a16:creationId xmlns:a16="http://schemas.microsoft.com/office/drawing/2014/main" id="{4F0BB63C-0079-4D6C-A86D-BECC3A72FA83}"/>
                    </a:ext>
                  </a:extLst>
                </p14:cNvPr>
                <p14:cNvContentPartPr/>
                <p14:nvPr/>
              </p14:nvContentPartPr>
              <p14:xfrm>
                <a:off x="7812884" y="3871342"/>
                <a:ext cx="115920" cy="204840"/>
              </p14:xfrm>
            </p:contentPart>
          </mc:Choice>
          <mc:Fallback>
            <p:pic>
              <p:nvPicPr>
                <p:cNvPr id="102876" name="Freihand 102875">
                  <a:extLst>
                    <a:ext uri="{FF2B5EF4-FFF2-40B4-BE49-F238E27FC236}">
                      <a16:creationId xmlns:a16="http://schemas.microsoft.com/office/drawing/2014/main" id="{4F0BB63C-0079-4D6C-A86D-BECC3A72FA8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804244" y="3862342"/>
                  <a:ext cx="133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02877" name="Freihand 102876">
                  <a:extLst>
                    <a:ext uri="{FF2B5EF4-FFF2-40B4-BE49-F238E27FC236}">
                      <a16:creationId xmlns:a16="http://schemas.microsoft.com/office/drawing/2014/main" id="{5E6C87DA-77AF-44BA-2BB9-CB9ADEF78AE1}"/>
                    </a:ext>
                  </a:extLst>
                </p14:cNvPr>
                <p14:cNvContentPartPr/>
                <p14:nvPr/>
              </p14:nvContentPartPr>
              <p14:xfrm>
                <a:off x="7948244" y="3867382"/>
                <a:ext cx="121320" cy="218880"/>
              </p14:xfrm>
            </p:contentPart>
          </mc:Choice>
          <mc:Fallback>
            <p:pic>
              <p:nvPicPr>
                <p:cNvPr id="102877" name="Freihand 102876">
                  <a:extLst>
                    <a:ext uri="{FF2B5EF4-FFF2-40B4-BE49-F238E27FC236}">
                      <a16:creationId xmlns:a16="http://schemas.microsoft.com/office/drawing/2014/main" id="{5E6C87DA-77AF-44BA-2BB9-CB9ADEF78AE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939604" y="3858382"/>
                  <a:ext cx="1389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19" name="Gruppieren 102918">
            <a:extLst>
              <a:ext uri="{FF2B5EF4-FFF2-40B4-BE49-F238E27FC236}">
                <a16:creationId xmlns:a16="http://schemas.microsoft.com/office/drawing/2014/main" id="{8C284B31-A1D8-9F01-F13B-FECE329873EA}"/>
              </a:ext>
            </a:extLst>
          </p:cNvPr>
          <p:cNvGrpSpPr/>
          <p:nvPr/>
        </p:nvGrpSpPr>
        <p:grpSpPr>
          <a:xfrm>
            <a:off x="8283404" y="3716902"/>
            <a:ext cx="3431160" cy="469440"/>
            <a:chOff x="8283404" y="3716902"/>
            <a:chExt cx="343116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02879" name="Freihand 102878">
                  <a:extLst>
                    <a:ext uri="{FF2B5EF4-FFF2-40B4-BE49-F238E27FC236}">
                      <a16:creationId xmlns:a16="http://schemas.microsoft.com/office/drawing/2014/main" id="{ACE702B7-2BA6-9D06-5980-0D2260EEF6D3}"/>
                    </a:ext>
                  </a:extLst>
                </p14:cNvPr>
                <p14:cNvContentPartPr/>
                <p14:nvPr/>
              </p14:nvContentPartPr>
              <p14:xfrm>
                <a:off x="8283404" y="4003462"/>
                <a:ext cx="107640" cy="17280"/>
              </p14:xfrm>
            </p:contentPart>
          </mc:Choice>
          <mc:Fallback>
            <p:pic>
              <p:nvPicPr>
                <p:cNvPr id="102879" name="Freihand 102878">
                  <a:extLst>
                    <a:ext uri="{FF2B5EF4-FFF2-40B4-BE49-F238E27FC236}">
                      <a16:creationId xmlns:a16="http://schemas.microsoft.com/office/drawing/2014/main" id="{ACE702B7-2BA6-9D06-5980-0D2260EEF6D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274764" y="3994462"/>
                  <a:ext cx="12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02880" name="Freihand 102879">
                  <a:extLst>
                    <a:ext uri="{FF2B5EF4-FFF2-40B4-BE49-F238E27FC236}">
                      <a16:creationId xmlns:a16="http://schemas.microsoft.com/office/drawing/2014/main" id="{DA3ECF3C-EA53-F28B-3CBF-086D0F66DABC}"/>
                    </a:ext>
                  </a:extLst>
                </p14:cNvPr>
                <p14:cNvContentPartPr/>
                <p14:nvPr/>
              </p14:nvContentPartPr>
              <p14:xfrm>
                <a:off x="8298524" y="4039102"/>
                <a:ext cx="113760" cy="16200"/>
              </p14:xfrm>
            </p:contentPart>
          </mc:Choice>
          <mc:Fallback>
            <p:pic>
              <p:nvPicPr>
                <p:cNvPr id="102880" name="Freihand 102879">
                  <a:extLst>
                    <a:ext uri="{FF2B5EF4-FFF2-40B4-BE49-F238E27FC236}">
                      <a16:creationId xmlns:a16="http://schemas.microsoft.com/office/drawing/2014/main" id="{DA3ECF3C-EA53-F28B-3CBF-086D0F66DABC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289524" y="4030102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02881" name="Freihand 102880">
                  <a:extLst>
                    <a:ext uri="{FF2B5EF4-FFF2-40B4-BE49-F238E27FC236}">
                      <a16:creationId xmlns:a16="http://schemas.microsoft.com/office/drawing/2014/main" id="{9A6FA47C-DDFE-EB1B-0654-AA83F5E7C2A3}"/>
                    </a:ext>
                  </a:extLst>
                </p14:cNvPr>
                <p14:cNvContentPartPr/>
                <p14:nvPr/>
              </p14:nvContentPartPr>
              <p14:xfrm>
                <a:off x="8467724" y="3919222"/>
                <a:ext cx="250920" cy="149760"/>
              </p14:xfrm>
            </p:contentPart>
          </mc:Choice>
          <mc:Fallback>
            <p:pic>
              <p:nvPicPr>
                <p:cNvPr id="102881" name="Freihand 102880">
                  <a:extLst>
                    <a:ext uri="{FF2B5EF4-FFF2-40B4-BE49-F238E27FC236}">
                      <a16:creationId xmlns:a16="http://schemas.microsoft.com/office/drawing/2014/main" id="{9A6FA47C-DDFE-EB1B-0654-AA83F5E7C2A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459084" y="3910582"/>
                  <a:ext cx="268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02882" name="Freihand 102881">
                  <a:extLst>
                    <a:ext uri="{FF2B5EF4-FFF2-40B4-BE49-F238E27FC236}">
                      <a16:creationId xmlns:a16="http://schemas.microsoft.com/office/drawing/2014/main" id="{8FEA8835-B037-1F20-2638-9C44C270547E}"/>
                    </a:ext>
                  </a:extLst>
                </p14:cNvPr>
                <p14:cNvContentPartPr/>
                <p14:nvPr/>
              </p14:nvContentPartPr>
              <p14:xfrm>
                <a:off x="8608844" y="3865222"/>
                <a:ext cx="157680" cy="110520"/>
              </p14:xfrm>
            </p:contentPart>
          </mc:Choice>
          <mc:Fallback>
            <p:pic>
              <p:nvPicPr>
                <p:cNvPr id="102882" name="Freihand 102881">
                  <a:extLst>
                    <a:ext uri="{FF2B5EF4-FFF2-40B4-BE49-F238E27FC236}">
                      <a16:creationId xmlns:a16="http://schemas.microsoft.com/office/drawing/2014/main" id="{8FEA8835-B037-1F20-2638-9C44C270547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599844" y="3856582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02883" name="Freihand 102882">
                  <a:extLst>
                    <a:ext uri="{FF2B5EF4-FFF2-40B4-BE49-F238E27FC236}">
                      <a16:creationId xmlns:a16="http://schemas.microsoft.com/office/drawing/2014/main" id="{8099AB9A-18CC-687D-F60B-16A839AF371F}"/>
                    </a:ext>
                  </a:extLst>
                </p14:cNvPr>
                <p14:cNvContentPartPr/>
                <p14:nvPr/>
              </p14:nvContentPartPr>
              <p14:xfrm>
                <a:off x="8806844" y="3836782"/>
                <a:ext cx="85680" cy="106920"/>
              </p14:xfrm>
            </p:contentPart>
          </mc:Choice>
          <mc:Fallback>
            <p:pic>
              <p:nvPicPr>
                <p:cNvPr id="102883" name="Freihand 102882">
                  <a:extLst>
                    <a:ext uri="{FF2B5EF4-FFF2-40B4-BE49-F238E27FC236}">
                      <a16:creationId xmlns:a16="http://schemas.microsoft.com/office/drawing/2014/main" id="{8099AB9A-18CC-687D-F60B-16A839AF371F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798204" y="3828142"/>
                  <a:ext cx="10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02885" name="Freihand 102884">
                  <a:extLst>
                    <a:ext uri="{FF2B5EF4-FFF2-40B4-BE49-F238E27FC236}">
                      <a16:creationId xmlns:a16="http://schemas.microsoft.com/office/drawing/2014/main" id="{735E8CDF-76B6-DE42-2E39-3DED29A67883}"/>
                    </a:ext>
                  </a:extLst>
                </p14:cNvPr>
                <p14:cNvContentPartPr/>
                <p14:nvPr/>
              </p14:nvContentPartPr>
              <p14:xfrm>
                <a:off x="9044084" y="3971422"/>
                <a:ext cx="120600" cy="11160"/>
              </p14:xfrm>
            </p:contentPart>
          </mc:Choice>
          <mc:Fallback>
            <p:pic>
              <p:nvPicPr>
                <p:cNvPr id="102885" name="Freihand 102884">
                  <a:extLst>
                    <a:ext uri="{FF2B5EF4-FFF2-40B4-BE49-F238E27FC236}">
                      <a16:creationId xmlns:a16="http://schemas.microsoft.com/office/drawing/2014/main" id="{735E8CDF-76B6-DE42-2E39-3DED29A6788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035084" y="3962422"/>
                  <a:ext cx="13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02886" name="Freihand 102885">
                  <a:extLst>
                    <a:ext uri="{FF2B5EF4-FFF2-40B4-BE49-F238E27FC236}">
                      <a16:creationId xmlns:a16="http://schemas.microsoft.com/office/drawing/2014/main" id="{6EE86091-6470-6E28-9AA8-8EB282B23A36}"/>
                    </a:ext>
                  </a:extLst>
                </p14:cNvPr>
                <p14:cNvContentPartPr/>
                <p14:nvPr/>
              </p14:nvContentPartPr>
              <p14:xfrm>
                <a:off x="9070364" y="4022542"/>
                <a:ext cx="99000" cy="24120"/>
              </p14:xfrm>
            </p:contentPart>
          </mc:Choice>
          <mc:Fallback>
            <p:pic>
              <p:nvPicPr>
                <p:cNvPr id="102886" name="Freihand 102885">
                  <a:extLst>
                    <a:ext uri="{FF2B5EF4-FFF2-40B4-BE49-F238E27FC236}">
                      <a16:creationId xmlns:a16="http://schemas.microsoft.com/office/drawing/2014/main" id="{6EE86091-6470-6E28-9AA8-8EB282B23A3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061364" y="4013542"/>
                  <a:ext cx="116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02887" name="Freihand 102886">
                  <a:extLst>
                    <a:ext uri="{FF2B5EF4-FFF2-40B4-BE49-F238E27FC236}">
                      <a16:creationId xmlns:a16="http://schemas.microsoft.com/office/drawing/2014/main" id="{FD209A9F-81A1-4CC1-B8C1-939EB059E0B4}"/>
                    </a:ext>
                  </a:extLst>
                </p14:cNvPr>
                <p14:cNvContentPartPr/>
                <p14:nvPr/>
              </p14:nvContentPartPr>
              <p14:xfrm>
                <a:off x="9291044" y="3931822"/>
                <a:ext cx="100800" cy="111600"/>
              </p14:xfrm>
            </p:contentPart>
          </mc:Choice>
          <mc:Fallback>
            <p:pic>
              <p:nvPicPr>
                <p:cNvPr id="102887" name="Freihand 102886">
                  <a:extLst>
                    <a:ext uri="{FF2B5EF4-FFF2-40B4-BE49-F238E27FC236}">
                      <a16:creationId xmlns:a16="http://schemas.microsoft.com/office/drawing/2014/main" id="{FD209A9F-81A1-4CC1-B8C1-939EB059E0B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282404" y="3922822"/>
                  <a:ext cx="11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02888" name="Freihand 102887">
                  <a:extLst>
                    <a:ext uri="{FF2B5EF4-FFF2-40B4-BE49-F238E27FC236}">
                      <a16:creationId xmlns:a16="http://schemas.microsoft.com/office/drawing/2014/main" id="{C873BCC8-575F-0CF1-AB96-15560FB3424F}"/>
                    </a:ext>
                  </a:extLst>
                </p14:cNvPr>
                <p14:cNvContentPartPr/>
                <p14:nvPr/>
              </p14:nvContentPartPr>
              <p14:xfrm>
                <a:off x="9392204" y="3912742"/>
                <a:ext cx="59400" cy="94320"/>
              </p14:xfrm>
            </p:contentPart>
          </mc:Choice>
          <mc:Fallback>
            <p:pic>
              <p:nvPicPr>
                <p:cNvPr id="102888" name="Freihand 102887">
                  <a:extLst>
                    <a:ext uri="{FF2B5EF4-FFF2-40B4-BE49-F238E27FC236}">
                      <a16:creationId xmlns:a16="http://schemas.microsoft.com/office/drawing/2014/main" id="{C873BCC8-575F-0CF1-AB96-15560FB3424F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383564" y="3903742"/>
                  <a:ext cx="77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02890" name="Freihand 102889">
                  <a:extLst>
                    <a:ext uri="{FF2B5EF4-FFF2-40B4-BE49-F238E27FC236}">
                      <a16:creationId xmlns:a16="http://schemas.microsoft.com/office/drawing/2014/main" id="{312A5389-9727-2E20-0892-A9CB0985DBA2}"/>
                    </a:ext>
                  </a:extLst>
                </p14:cNvPr>
                <p14:cNvContentPartPr/>
                <p14:nvPr/>
              </p14:nvContentPartPr>
              <p14:xfrm>
                <a:off x="9510284" y="4009942"/>
                <a:ext cx="17280" cy="12600"/>
              </p14:xfrm>
            </p:contentPart>
          </mc:Choice>
          <mc:Fallback>
            <p:pic>
              <p:nvPicPr>
                <p:cNvPr id="102890" name="Freihand 102889">
                  <a:extLst>
                    <a:ext uri="{FF2B5EF4-FFF2-40B4-BE49-F238E27FC236}">
                      <a16:creationId xmlns:a16="http://schemas.microsoft.com/office/drawing/2014/main" id="{312A5389-9727-2E20-0892-A9CB0985DBA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501644" y="4001302"/>
                  <a:ext cx="3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02891" name="Freihand 102890">
                  <a:extLst>
                    <a:ext uri="{FF2B5EF4-FFF2-40B4-BE49-F238E27FC236}">
                      <a16:creationId xmlns:a16="http://schemas.microsoft.com/office/drawing/2014/main" id="{D5E063C6-4E1C-3011-3B1B-773938BF2967}"/>
                    </a:ext>
                  </a:extLst>
                </p14:cNvPr>
                <p14:cNvContentPartPr/>
                <p14:nvPr/>
              </p14:nvContentPartPr>
              <p14:xfrm>
                <a:off x="9565724" y="3923542"/>
                <a:ext cx="54720" cy="81360"/>
              </p14:xfrm>
            </p:contentPart>
          </mc:Choice>
          <mc:Fallback>
            <p:pic>
              <p:nvPicPr>
                <p:cNvPr id="102891" name="Freihand 102890">
                  <a:extLst>
                    <a:ext uri="{FF2B5EF4-FFF2-40B4-BE49-F238E27FC236}">
                      <a16:creationId xmlns:a16="http://schemas.microsoft.com/office/drawing/2014/main" id="{D5E063C6-4E1C-3011-3B1B-773938BF296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556724" y="3914902"/>
                  <a:ext cx="72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02892" name="Freihand 102891">
                  <a:extLst>
                    <a:ext uri="{FF2B5EF4-FFF2-40B4-BE49-F238E27FC236}">
                      <a16:creationId xmlns:a16="http://schemas.microsoft.com/office/drawing/2014/main" id="{54A456AB-9184-A790-B353-AD275AE5F510}"/>
                    </a:ext>
                  </a:extLst>
                </p14:cNvPr>
                <p14:cNvContentPartPr/>
                <p14:nvPr/>
              </p14:nvContentPartPr>
              <p14:xfrm>
                <a:off x="9652484" y="3907702"/>
                <a:ext cx="87480" cy="81720"/>
              </p14:xfrm>
            </p:contentPart>
          </mc:Choice>
          <mc:Fallback>
            <p:pic>
              <p:nvPicPr>
                <p:cNvPr id="102892" name="Freihand 102891">
                  <a:extLst>
                    <a:ext uri="{FF2B5EF4-FFF2-40B4-BE49-F238E27FC236}">
                      <a16:creationId xmlns:a16="http://schemas.microsoft.com/office/drawing/2014/main" id="{54A456AB-9184-A790-B353-AD275AE5F51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643844" y="3898702"/>
                  <a:ext cx="105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02893" name="Freihand 102892">
                  <a:extLst>
                    <a:ext uri="{FF2B5EF4-FFF2-40B4-BE49-F238E27FC236}">
                      <a16:creationId xmlns:a16="http://schemas.microsoft.com/office/drawing/2014/main" id="{9B5A0FCF-881E-D561-E84F-13FA07419A8D}"/>
                    </a:ext>
                  </a:extLst>
                </p14:cNvPr>
                <p14:cNvContentPartPr/>
                <p14:nvPr/>
              </p14:nvContentPartPr>
              <p14:xfrm>
                <a:off x="9766604" y="3900502"/>
                <a:ext cx="103320" cy="97920"/>
              </p14:xfrm>
            </p:contentPart>
          </mc:Choice>
          <mc:Fallback>
            <p:pic>
              <p:nvPicPr>
                <p:cNvPr id="102893" name="Freihand 102892">
                  <a:extLst>
                    <a:ext uri="{FF2B5EF4-FFF2-40B4-BE49-F238E27FC236}">
                      <a16:creationId xmlns:a16="http://schemas.microsoft.com/office/drawing/2014/main" id="{9B5A0FCF-881E-D561-E84F-13FA07419A8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757964" y="3891862"/>
                  <a:ext cx="12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02895" name="Freihand 102894">
                  <a:extLst>
                    <a:ext uri="{FF2B5EF4-FFF2-40B4-BE49-F238E27FC236}">
                      <a16:creationId xmlns:a16="http://schemas.microsoft.com/office/drawing/2014/main" id="{41240FC9-3182-4C6C-5838-0A089F709D48}"/>
                    </a:ext>
                  </a:extLst>
                </p14:cNvPr>
                <p14:cNvContentPartPr/>
                <p14:nvPr/>
              </p14:nvContentPartPr>
              <p14:xfrm>
                <a:off x="10009244" y="3902662"/>
                <a:ext cx="15840" cy="102960"/>
              </p14:xfrm>
            </p:contentPart>
          </mc:Choice>
          <mc:Fallback>
            <p:pic>
              <p:nvPicPr>
                <p:cNvPr id="102895" name="Freihand 102894">
                  <a:extLst>
                    <a:ext uri="{FF2B5EF4-FFF2-40B4-BE49-F238E27FC236}">
                      <a16:creationId xmlns:a16="http://schemas.microsoft.com/office/drawing/2014/main" id="{41240FC9-3182-4C6C-5838-0A089F709D4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000604" y="3894022"/>
                  <a:ext cx="3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02896" name="Freihand 102895">
                  <a:extLst>
                    <a:ext uri="{FF2B5EF4-FFF2-40B4-BE49-F238E27FC236}">
                      <a16:creationId xmlns:a16="http://schemas.microsoft.com/office/drawing/2014/main" id="{587389C8-C1C4-88AA-5B55-B23B2471E5AF}"/>
                    </a:ext>
                  </a:extLst>
                </p14:cNvPr>
                <p14:cNvContentPartPr/>
                <p14:nvPr/>
              </p14:nvContentPartPr>
              <p14:xfrm>
                <a:off x="9949484" y="3933622"/>
                <a:ext cx="125280" cy="15840"/>
              </p14:xfrm>
            </p:contentPart>
          </mc:Choice>
          <mc:Fallback>
            <p:pic>
              <p:nvPicPr>
                <p:cNvPr id="102896" name="Freihand 102895">
                  <a:extLst>
                    <a:ext uri="{FF2B5EF4-FFF2-40B4-BE49-F238E27FC236}">
                      <a16:creationId xmlns:a16="http://schemas.microsoft.com/office/drawing/2014/main" id="{587389C8-C1C4-88AA-5B55-B23B2471E5A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940844" y="3924982"/>
                  <a:ext cx="14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02898" name="Freihand 102897">
                  <a:extLst>
                    <a:ext uri="{FF2B5EF4-FFF2-40B4-BE49-F238E27FC236}">
                      <a16:creationId xmlns:a16="http://schemas.microsoft.com/office/drawing/2014/main" id="{976944B1-5BC6-8CD7-9F71-047D58A5D75C}"/>
                    </a:ext>
                  </a:extLst>
                </p14:cNvPr>
                <p14:cNvContentPartPr/>
                <p14:nvPr/>
              </p14:nvContentPartPr>
              <p14:xfrm>
                <a:off x="10129124" y="3789262"/>
                <a:ext cx="117360" cy="139320"/>
              </p14:xfrm>
            </p:contentPart>
          </mc:Choice>
          <mc:Fallback>
            <p:pic>
              <p:nvPicPr>
                <p:cNvPr id="102898" name="Freihand 102897">
                  <a:extLst>
                    <a:ext uri="{FF2B5EF4-FFF2-40B4-BE49-F238E27FC236}">
                      <a16:creationId xmlns:a16="http://schemas.microsoft.com/office/drawing/2014/main" id="{976944B1-5BC6-8CD7-9F71-047D58A5D75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120124" y="3780262"/>
                  <a:ext cx="135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02899" name="Freihand 102898">
                  <a:extLst>
                    <a:ext uri="{FF2B5EF4-FFF2-40B4-BE49-F238E27FC236}">
                      <a16:creationId xmlns:a16="http://schemas.microsoft.com/office/drawing/2014/main" id="{6B7267C9-F658-BFF5-78F9-3BF47F02D1C4}"/>
                    </a:ext>
                  </a:extLst>
                </p14:cNvPr>
                <p14:cNvContentPartPr/>
                <p14:nvPr/>
              </p14:nvContentPartPr>
              <p14:xfrm>
                <a:off x="10283924" y="3794302"/>
                <a:ext cx="42120" cy="123840"/>
              </p14:xfrm>
            </p:contentPart>
          </mc:Choice>
          <mc:Fallback>
            <p:pic>
              <p:nvPicPr>
                <p:cNvPr id="102899" name="Freihand 102898">
                  <a:extLst>
                    <a:ext uri="{FF2B5EF4-FFF2-40B4-BE49-F238E27FC236}">
                      <a16:creationId xmlns:a16="http://schemas.microsoft.com/office/drawing/2014/main" id="{6B7267C9-F658-BFF5-78F9-3BF47F02D1C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0275284" y="3785302"/>
                  <a:ext cx="59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02900" name="Freihand 102899">
                  <a:extLst>
                    <a:ext uri="{FF2B5EF4-FFF2-40B4-BE49-F238E27FC236}">
                      <a16:creationId xmlns:a16="http://schemas.microsoft.com/office/drawing/2014/main" id="{D64CB9C0-C724-29F9-3035-0286117264F8}"/>
                    </a:ext>
                  </a:extLst>
                </p14:cNvPr>
                <p14:cNvContentPartPr/>
                <p14:nvPr/>
              </p14:nvContentPartPr>
              <p14:xfrm>
                <a:off x="10364924" y="3788182"/>
                <a:ext cx="98280" cy="104400"/>
              </p14:xfrm>
            </p:contentPart>
          </mc:Choice>
          <mc:Fallback>
            <p:pic>
              <p:nvPicPr>
                <p:cNvPr id="102900" name="Freihand 102899">
                  <a:extLst>
                    <a:ext uri="{FF2B5EF4-FFF2-40B4-BE49-F238E27FC236}">
                      <a16:creationId xmlns:a16="http://schemas.microsoft.com/office/drawing/2014/main" id="{D64CB9C0-C724-29F9-3035-0286117264F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356284" y="3779182"/>
                  <a:ext cx="11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02901" name="Freihand 102900">
                  <a:extLst>
                    <a:ext uri="{FF2B5EF4-FFF2-40B4-BE49-F238E27FC236}">
                      <a16:creationId xmlns:a16="http://schemas.microsoft.com/office/drawing/2014/main" id="{EC049FE7-AAC8-C26A-7062-CA7DEFA472A5}"/>
                    </a:ext>
                  </a:extLst>
                </p14:cNvPr>
                <p14:cNvContentPartPr/>
                <p14:nvPr/>
              </p14:nvContentPartPr>
              <p14:xfrm>
                <a:off x="10464284" y="3759022"/>
                <a:ext cx="79920" cy="108720"/>
              </p14:xfrm>
            </p:contentPart>
          </mc:Choice>
          <mc:Fallback>
            <p:pic>
              <p:nvPicPr>
                <p:cNvPr id="102901" name="Freihand 102900">
                  <a:extLst>
                    <a:ext uri="{FF2B5EF4-FFF2-40B4-BE49-F238E27FC236}">
                      <a16:creationId xmlns:a16="http://schemas.microsoft.com/office/drawing/2014/main" id="{EC049FE7-AAC8-C26A-7062-CA7DEFA472A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0455284" y="3750382"/>
                  <a:ext cx="97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02903" name="Freihand 102902">
                  <a:extLst>
                    <a:ext uri="{FF2B5EF4-FFF2-40B4-BE49-F238E27FC236}">
                      <a16:creationId xmlns:a16="http://schemas.microsoft.com/office/drawing/2014/main" id="{CB6CE0C0-73F8-EDDC-2CB4-45DD0C0DD213}"/>
                    </a:ext>
                  </a:extLst>
                </p14:cNvPr>
                <p14:cNvContentPartPr/>
                <p14:nvPr/>
              </p14:nvContentPartPr>
              <p14:xfrm>
                <a:off x="10226684" y="3816982"/>
                <a:ext cx="458640" cy="221760"/>
              </p14:xfrm>
            </p:contentPart>
          </mc:Choice>
          <mc:Fallback>
            <p:pic>
              <p:nvPicPr>
                <p:cNvPr id="102903" name="Freihand 102902">
                  <a:extLst>
                    <a:ext uri="{FF2B5EF4-FFF2-40B4-BE49-F238E27FC236}">
                      <a16:creationId xmlns:a16="http://schemas.microsoft.com/office/drawing/2014/main" id="{CB6CE0C0-73F8-EDDC-2CB4-45DD0C0DD21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217684" y="3808342"/>
                  <a:ext cx="476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02905" name="Freihand 102904">
                  <a:extLst>
                    <a:ext uri="{FF2B5EF4-FFF2-40B4-BE49-F238E27FC236}">
                      <a16:creationId xmlns:a16="http://schemas.microsoft.com/office/drawing/2014/main" id="{679670E1-E370-88CE-745E-54B84E65887F}"/>
                    </a:ext>
                  </a:extLst>
                </p14:cNvPr>
                <p14:cNvContentPartPr/>
                <p14:nvPr/>
              </p14:nvContentPartPr>
              <p14:xfrm>
                <a:off x="10325324" y="3940462"/>
                <a:ext cx="265680" cy="245880"/>
              </p14:xfrm>
            </p:contentPart>
          </mc:Choice>
          <mc:Fallback>
            <p:pic>
              <p:nvPicPr>
                <p:cNvPr id="102905" name="Freihand 102904">
                  <a:extLst>
                    <a:ext uri="{FF2B5EF4-FFF2-40B4-BE49-F238E27FC236}">
                      <a16:creationId xmlns:a16="http://schemas.microsoft.com/office/drawing/2014/main" id="{679670E1-E370-88CE-745E-54B84E65887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316324" y="3931462"/>
                  <a:ext cx="283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02906" name="Freihand 102905">
                  <a:extLst>
                    <a:ext uri="{FF2B5EF4-FFF2-40B4-BE49-F238E27FC236}">
                      <a16:creationId xmlns:a16="http://schemas.microsoft.com/office/drawing/2014/main" id="{284015FC-C8AC-CE7E-2F95-7CE1CD231F31}"/>
                    </a:ext>
                  </a:extLst>
                </p14:cNvPr>
                <p14:cNvContentPartPr/>
                <p14:nvPr/>
              </p14:nvContentPartPr>
              <p14:xfrm>
                <a:off x="10414604" y="4074742"/>
                <a:ext cx="99360" cy="99360"/>
              </p14:xfrm>
            </p:contentPart>
          </mc:Choice>
          <mc:Fallback>
            <p:pic>
              <p:nvPicPr>
                <p:cNvPr id="102906" name="Freihand 102905">
                  <a:extLst>
                    <a:ext uri="{FF2B5EF4-FFF2-40B4-BE49-F238E27FC236}">
                      <a16:creationId xmlns:a16="http://schemas.microsoft.com/office/drawing/2014/main" id="{284015FC-C8AC-CE7E-2F95-7CE1CD231F3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405604" y="4066102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02907" name="Freihand 102906">
                  <a:extLst>
                    <a:ext uri="{FF2B5EF4-FFF2-40B4-BE49-F238E27FC236}">
                      <a16:creationId xmlns:a16="http://schemas.microsoft.com/office/drawing/2014/main" id="{FC4D6268-263A-F951-A346-86CCC56D50BD}"/>
                    </a:ext>
                  </a:extLst>
                </p14:cNvPr>
                <p14:cNvContentPartPr/>
                <p14:nvPr/>
              </p14:nvContentPartPr>
              <p14:xfrm>
                <a:off x="10501724" y="4050982"/>
                <a:ext cx="60840" cy="106560"/>
              </p14:xfrm>
            </p:contentPart>
          </mc:Choice>
          <mc:Fallback>
            <p:pic>
              <p:nvPicPr>
                <p:cNvPr id="102907" name="Freihand 102906">
                  <a:extLst>
                    <a:ext uri="{FF2B5EF4-FFF2-40B4-BE49-F238E27FC236}">
                      <a16:creationId xmlns:a16="http://schemas.microsoft.com/office/drawing/2014/main" id="{FC4D6268-263A-F951-A346-86CCC56D50BD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492724" y="4041982"/>
                  <a:ext cx="78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02909" name="Freihand 102908">
                  <a:extLst>
                    <a:ext uri="{FF2B5EF4-FFF2-40B4-BE49-F238E27FC236}">
                      <a16:creationId xmlns:a16="http://schemas.microsoft.com/office/drawing/2014/main" id="{81303E00-9DA0-5AE8-F82A-9FAC7A6CB39B}"/>
                    </a:ext>
                  </a:extLst>
                </p14:cNvPr>
                <p14:cNvContentPartPr/>
                <p14:nvPr/>
              </p14:nvContentPartPr>
              <p14:xfrm>
                <a:off x="10748684" y="3887902"/>
                <a:ext cx="142560" cy="49320"/>
              </p14:xfrm>
            </p:contentPart>
          </mc:Choice>
          <mc:Fallback>
            <p:pic>
              <p:nvPicPr>
                <p:cNvPr id="102909" name="Freihand 102908">
                  <a:extLst>
                    <a:ext uri="{FF2B5EF4-FFF2-40B4-BE49-F238E27FC236}">
                      <a16:creationId xmlns:a16="http://schemas.microsoft.com/office/drawing/2014/main" id="{81303E00-9DA0-5AE8-F82A-9FAC7A6CB39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740044" y="3878902"/>
                  <a:ext cx="16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02910" name="Freihand 102909">
                  <a:extLst>
                    <a:ext uri="{FF2B5EF4-FFF2-40B4-BE49-F238E27FC236}">
                      <a16:creationId xmlns:a16="http://schemas.microsoft.com/office/drawing/2014/main" id="{E8DA3389-1964-610D-199C-8C52F87E1AC2}"/>
                    </a:ext>
                  </a:extLst>
                </p14:cNvPr>
                <p14:cNvContentPartPr/>
                <p14:nvPr/>
              </p14:nvContentPartPr>
              <p14:xfrm>
                <a:off x="10766684" y="3943702"/>
                <a:ext cx="194760" cy="47160"/>
              </p14:xfrm>
            </p:contentPart>
          </mc:Choice>
          <mc:Fallback>
            <p:pic>
              <p:nvPicPr>
                <p:cNvPr id="102910" name="Freihand 102909">
                  <a:extLst>
                    <a:ext uri="{FF2B5EF4-FFF2-40B4-BE49-F238E27FC236}">
                      <a16:creationId xmlns:a16="http://schemas.microsoft.com/office/drawing/2014/main" id="{E8DA3389-1964-610D-199C-8C52F87E1AC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758044" y="3934702"/>
                  <a:ext cx="212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02912" name="Freihand 102911">
                  <a:extLst>
                    <a:ext uri="{FF2B5EF4-FFF2-40B4-BE49-F238E27FC236}">
                      <a16:creationId xmlns:a16="http://schemas.microsoft.com/office/drawing/2014/main" id="{4EDD57BB-1BD6-55D0-2380-081AEC0A6857}"/>
                    </a:ext>
                  </a:extLst>
                </p14:cNvPr>
                <p14:cNvContentPartPr/>
                <p14:nvPr/>
              </p14:nvContentPartPr>
              <p14:xfrm>
                <a:off x="11012204" y="3815182"/>
                <a:ext cx="89640" cy="135720"/>
              </p14:xfrm>
            </p:contentPart>
          </mc:Choice>
          <mc:Fallback>
            <p:pic>
              <p:nvPicPr>
                <p:cNvPr id="102912" name="Freihand 102911">
                  <a:extLst>
                    <a:ext uri="{FF2B5EF4-FFF2-40B4-BE49-F238E27FC236}">
                      <a16:creationId xmlns:a16="http://schemas.microsoft.com/office/drawing/2014/main" id="{4EDD57BB-1BD6-55D0-2380-081AEC0A6857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003204" y="3806542"/>
                  <a:ext cx="10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02913" name="Freihand 102912">
                  <a:extLst>
                    <a:ext uri="{FF2B5EF4-FFF2-40B4-BE49-F238E27FC236}">
                      <a16:creationId xmlns:a16="http://schemas.microsoft.com/office/drawing/2014/main" id="{968B9EB0-87D2-D9B5-B290-CE50C2CF85CB}"/>
                    </a:ext>
                  </a:extLst>
                </p14:cNvPr>
                <p14:cNvContentPartPr/>
                <p14:nvPr/>
              </p14:nvContentPartPr>
              <p14:xfrm>
                <a:off x="11152244" y="3811942"/>
                <a:ext cx="78840" cy="134640"/>
              </p14:xfrm>
            </p:contentPart>
          </mc:Choice>
          <mc:Fallback>
            <p:pic>
              <p:nvPicPr>
                <p:cNvPr id="102913" name="Freihand 102912">
                  <a:extLst>
                    <a:ext uri="{FF2B5EF4-FFF2-40B4-BE49-F238E27FC236}">
                      <a16:creationId xmlns:a16="http://schemas.microsoft.com/office/drawing/2014/main" id="{968B9EB0-87D2-D9B5-B290-CE50C2CF85CB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143244" y="3803302"/>
                  <a:ext cx="96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02914" name="Freihand 102913">
                  <a:extLst>
                    <a:ext uri="{FF2B5EF4-FFF2-40B4-BE49-F238E27FC236}">
                      <a16:creationId xmlns:a16="http://schemas.microsoft.com/office/drawing/2014/main" id="{03362B18-A68B-8948-B8A0-1EE0D006DFEC}"/>
                    </a:ext>
                  </a:extLst>
                </p14:cNvPr>
                <p14:cNvContentPartPr/>
                <p14:nvPr/>
              </p14:nvContentPartPr>
              <p14:xfrm>
                <a:off x="11273204" y="3917062"/>
                <a:ext cx="6120" cy="14400"/>
              </p14:xfrm>
            </p:contentPart>
          </mc:Choice>
          <mc:Fallback>
            <p:pic>
              <p:nvPicPr>
                <p:cNvPr id="102914" name="Freihand 102913">
                  <a:extLst>
                    <a:ext uri="{FF2B5EF4-FFF2-40B4-BE49-F238E27FC236}">
                      <a16:creationId xmlns:a16="http://schemas.microsoft.com/office/drawing/2014/main" id="{03362B18-A68B-8948-B8A0-1EE0D006DF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64204" y="3908422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02915" name="Freihand 102914">
                  <a:extLst>
                    <a:ext uri="{FF2B5EF4-FFF2-40B4-BE49-F238E27FC236}">
                      <a16:creationId xmlns:a16="http://schemas.microsoft.com/office/drawing/2014/main" id="{EC2700F3-DAB5-95CE-D83C-98DBF328962B}"/>
                    </a:ext>
                  </a:extLst>
                </p14:cNvPr>
                <p14:cNvContentPartPr/>
                <p14:nvPr/>
              </p14:nvContentPartPr>
              <p14:xfrm>
                <a:off x="11314604" y="3765142"/>
                <a:ext cx="85680" cy="162720"/>
              </p14:xfrm>
            </p:contentPart>
          </mc:Choice>
          <mc:Fallback>
            <p:pic>
              <p:nvPicPr>
                <p:cNvPr id="102915" name="Freihand 102914">
                  <a:extLst>
                    <a:ext uri="{FF2B5EF4-FFF2-40B4-BE49-F238E27FC236}">
                      <a16:creationId xmlns:a16="http://schemas.microsoft.com/office/drawing/2014/main" id="{EC2700F3-DAB5-95CE-D83C-98DBF328962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1305964" y="3756142"/>
                  <a:ext cx="103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02916" name="Freihand 102915">
                  <a:extLst>
                    <a:ext uri="{FF2B5EF4-FFF2-40B4-BE49-F238E27FC236}">
                      <a16:creationId xmlns:a16="http://schemas.microsoft.com/office/drawing/2014/main" id="{67032F2C-C79F-AC36-5F74-AC7881B6DFC3}"/>
                    </a:ext>
                  </a:extLst>
                </p14:cNvPr>
                <p14:cNvContentPartPr/>
                <p14:nvPr/>
              </p14:nvContentPartPr>
              <p14:xfrm>
                <a:off x="11422964" y="3762622"/>
                <a:ext cx="86400" cy="150840"/>
              </p14:xfrm>
            </p:contentPart>
          </mc:Choice>
          <mc:Fallback>
            <p:pic>
              <p:nvPicPr>
                <p:cNvPr id="102916" name="Freihand 102915">
                  <a:extLst>
                    <a:ext uri="{FF2B5EF4-FFF2-40B4-BE49-F238E27FC236}">
                      <a16:creationId xmlns:a16="http://schemas.microsoft.com/office/drawing/2014/main" id="{67032F2C-C79F-AC36-5F74-AC7881B6DFC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413964" y="3753982"/>
                  <a:ext cx="104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02917" name="Freihand 102916">
                  <a:extLst>
                    <a:ext uri="{FF2B5EF4-FFF2-40B4-BE49-F238E27FC236}">
                      <a16:creationId xmlns:a16="http://schemas.microsoft.com/office/drawing/2014/main" id="{B87A8669-7739-F643-D83B-9A2DFFD06812}"/>
                    </a:ext>
                  </a:extLst>
                </p14:cNvPr>
                <p14:cNvContentPartPr/>
                <p14:nvPr/>
              </p14:nvContentPartPr>
              <p14:xfrm>
                <a:off x="11446364" y="3719062"/>
                <a:ext cx="89280" cy="19080"/>
              </p14:xfrm>
            </p:contentPart>
          </mc:Choice>
          <mc:Fallback>
            <p:pic>
              <p:nvPicPr>
                <p:cNvPr id="102917" name="Freihand 102916">
                  <a:extLst>
                    <a:ext uri="{FF2B5EF4-FFF2-40B4-BE49-F238E27FC236}">
                      <a16:creationId xmlns:a16="http://schemas.microsoft.com/office/drawing/2014/main" id="{B87A8669-7739-F643-D83B-9A2DFFD0681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437724" y="3710422"/>
                  <a:ext cx="10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02918" name="Freihand 102917">
                  <a:extLst>
                    <a:ext uri="{FF2B5EF4-FFF2-40B4-BE49-F238E27FC236}">
                      <a16:creationId xmlns:a16="http://schemas.microsoft.com/office/drawing/2014/main" id="{4F1214B5-8181-3B38-7A60-2D1F93B4F60A}"/>
                    </a:ext>
                  </a:extLst>
                </p14:cNvPr>
                <p14:cNvContentPartPr/>
                <p14:nvPr/>
              </p14:nvContentPartPr>
              <p14:xfrm>
                <a:off x="11596484" y="3716902"/>
                <a:ext cx="118080" cy="190800"/>
              </p14:xfrm>
            </p:contentPart>
          </mc:Choice>
          <mc:Fallback>
            <p:pic>
              <p:nvPicPr>
                <p:cNvPr id="102918" name="Freihand 102917">
                  <a:extLst>
                    <a:ext uri="{FF2B5EF4-FFF2-40B4-BE49-F238E27FC236}">
                      <a16:creationId xmlns:a16="http://schemas.microsoft.com/office/drawing/2014/main" id="{4F1214B5-8181-3B38-7A60-2D1F93B4F60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587844" y="3708262"/>
                  <a:ext cx="13572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102941" name="Freihand 102940">
                <a:extLst>
                  <a:ext uri="{FF2B5EF4-FFF2-40B4-BE49-F238E27FC236}">
                    <a16:creationId xmlns:a16="http://schemas.microsoft.com/office/drawing/2014/main" id="{819FA04F-3D4F-7BDF-427D-773047D42DF7}"/>
                  </a:ext>
                </a:extLst>
              </p14:cNvPr>
              <p14:cNvContentPartPr/>
              <p14:nvPr/>
            </p14:nvContentPartPr>
            <p14:xfrm>
              <a:off x="8060924" y="890542"/>
              <a:ext cx="3467160" cy="1128600"/>
            </p14:xfrm>
          </p:contentPart>
        </mc:Choice>
        <mc:Fallback>
          <p:pic>
            <p:nvPicPr>
              <p:cNvPr id="102941" name="Freihand 102940">
                <a:extLst>
                  <a:ext uri="{FF2B5EF4-FFF2-40B4-BE49-F238E27FC236}">
                    <a16:creationId xmlns:a16="http://schemas.microsoft.com/office/drawing/2014/main" id="{819FA04F-3D4F-7BDF-427D-773047D42DF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8052284" y="881902"/>
                <a:ext cx="3484800" cy="11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83" name="Gruppieren 102982">
            <a:extLst>
              <a:ext uri="{FF2B5EF4-FFF2-40B4-BE49-F238E27FC236}">
                <a16:creationId xmlns:a16="http://schemas.microsoft.com/office/drawing/2014/main" id="{A84C5F19-81A9-1F8B-0E03-B3194EFB8DBE}"/>
              </a:ext>
            </a:extLst>
          </p:cNvPr>
          <p:cNvGrpSpPr/>
          <p:nvPr/>
        </p:nvGrpSpPr>
        <p:grpSpPr>
          <a:xfrm>
            <a:off x="10457444" y="375022"/>
            <a:ext cx="680040" cy="1570680"/>
            <a:chOff x="10457444" y="375022"/>
            <a:chExt cx="680040" cy="157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02980" name="Freihand 102979">
                  <a:extLst>
                    <a:ext uri="{FF2B5EF4-FFF2-40B4-BE49-F238E27FC236}">
                      <a16:creationId xmlns:a16="http://schemas.microsoft.com/office/drawing/2014/main" id="{A0D56660-342E-1CDF-4DF2-4E8FD3F4D94D}"/>
                    </a:ext>
                  </a:extLst>
                </p14:cNvPr>
                <p14:cNvContentPartPr/>
                <p14:nvPr/>
              </p14:nvContentPartPr>
              <p14:xfrm>
                <a:off x="10457444" y="1546102"/>
                <a:ext cx="253800" cy="399600"/>
              </p14:xfrm>
            </p:contentPart>
          </mc:Choice>
          <mc:Fallback>
            <p:pic>
              <p:nvPicPr>
                <p:cNvPr id="102980" name="Freihand 102979">
                  <a:extLst>
                    <a:ext uri="{FF2B5EF4-FFF2-40B4-BE49-F238E27FC236}">
                      <a16:creationId xmlns:a16="http://schemas.microsoft.com/office/drawing/2014/main" id="{A0D56660-342E-1CDF-4DF2-4E8FD3F4D94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448804" y="1537462"/>
                  <a:ext cx="2714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02981" name="Freihand 102980">
                  <a:extLst>
                    <a:ext uri="{FF2B5EF4-FFF2-40B4-BE49-F238E27FC236}">
                      <a16:creationId xmlns:a16="http://schemas.microsoft.com/office/drawing/2014/main" id="{2C563C67-2459-CF56-D253-175FB329EF87}"/>
                    </a:ext>
                  </a:extLst>
                </p14:cNvPr>
                <p14:cNvContentPartPr/>
                <p14:nvPr/>
              </p14:nvContentPartPr>
              <p14:xfrm>
                <a:off x="10672004" y="375022"/>
                <a:ext cx="465480" cy="1180080"/>
              </p14:xfrm>
            </p:contentPart>
          </mc:Choice>
          <mc:Fallback>
            <p:pic>
              <p:nvPicPr>
                <p:cNvPr id="102981" name="Freihand 102980">
                  <a:extLst>
                    <a:ext uri="{FF2B5EF4-FFF2-40B4-BE49-F238E27FC236}">
                      <a16:creationId xmlns:a16="http://schemas.microsoft.com/office/drawing/2014/main" id="{2C563C67-2459-CF56-D253-175FB329EF8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663004" y="366022"/>
                  <a:ext cx="48312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02982" name="Freihand 102981">
                  <a:extLst>
                    <a:ext uri="{FF2B5EF4-FFF2-40B4-BE49-F238E27FC236}">
                      <a16:creationId xmlns:a16="http://schemas.microsoft.com/office/drawing/2014/main" id="{A92870FF-F87F-7670-81EA-CBEECA7BE214}"/>
                    </a:ext>
                  </a:extLst>
                </p14:cNvPr>
                <p14:cNvContentPartPr/>
                <p14:nvPr/>
              </p14:nvContentPartPr>
              <p14:xfrm>
                <a:off x="10594244" y="1154782"/>
                <a:ext cx="397800" cy="458640"/>
              </p14:xfrm>
            </p:contentPart>
          </mc:Choice>
          <mc:Fallback>
            <p:pic>
              <p:nvPicPr>
                <p:cNvPr id="102982" name="Freihand 102981">
                  <a:extLst>
                    <a:ext uri="{FF2B5EF4-FFF2-40B4-BE49-F238E27FC236}">
                      <a16:creationId xmlns:a16="http://schemas.microsoft.com/office/drawing/2014/main" id="{A92870FF-F87F-7670-81EA-CBEECA7BE21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585604" y="1145782"/>
                  <a:ext cx="415440" cy="4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195" name="Gruppieren 103194">
            <a:extLst>
              <a:ext uri="{FF2B5EF4-FFF2-40B4-BE49-F238E27FC236}">
                <a16:creationId xmlns:a16="http://schemas.microsoft.com/office/drawing/2014/main" id="{29C715B2-2832-12D9-7F06-9D15A5716C30}"/>
              </a:ext>
            </a:extLst>
          </p:cNvPr>
          <p:cNvGrpSpPr/>
          <p:nvPr/>
        </p:nvGrpSpPr>
        <p:grpSpPr>
          <a:xfrm>
            <a:off x="87644" y="4245742"/>
            <a:ext cx="8539316" cy="2658298"/>
            <a:chOff x="87644" y="4245742"/>
            <a:chExt cx="8539316" cy="26582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03061" name="Freihand 103060">
                  <a:extLst>
                    <a:ext uri="{FF2B5EF4-FFF2-40B4-BE49-F238E27FC236}">
                      <a16:creationId xmlns:a16="http://schemas.microsoft.com/office/drawing/2014/main" id="{FA607AD3-260E-8250-9F94-32632F84214B}"/>
                    </a:ext>
                  </a:extLst>
                </p14:cNvPr>
                <p14:cNvContentPartPr/>
                <p14:nvPr/>
              </p14:nvContentPartPr>
              <p14:xfrm>
                <a:off x="7519240" y="6850760"/>
                <a:ext cx="712440" cy="53280"/>
              </p14:xfrm>
            </p:contentPart>
          </mc:Choice>
          <mc:Fallback>
            <p:pic>
              <p:nvPicPr>
                <p:cNvPr id="103061" name="Freihand 103060">
                  <a:extLst>
                    <a:ext uri="{FF2B5EF4-FFF2-40B4-BE49-F238E27FC236}">
                      <a16:creationId xmlns:a16="http://schemas.microsoft.com/office/drawing/2014/main" id="{FA607AD3-260E-8250-9F94-32632F84214B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510240" y="6842120"/>
                  <a:ext cx="730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0039C1C6-44D4-44CF-C2AC-21203B65801B}"/>
                    </a:ext>
                  </a:extLst>
                </p14:cNvPr>
                <p14:cNvContentPartPr/>
                <p14:nvPr/>
              </p14:nvContentPartPr>
              <p14:xfrm>
                <a:off x="6108284" y="5057182"/>
                <a:ext cx="45720" cy="1420920"/>
              </p14:xfrm>
            </p:contentPart>
          </mc:Choice>
          <mc:Fallback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0039C1C6-44D4-44CF-C2AC-21203B65801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099284" y="5048182"/>
                  <a:ext cx="63360" cy="14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3F18E291-B1FF-4A24-35DC-F924841E1037}"/>
                    </a:ext>
                  </a:extLst>
                </p14:cNvPr>
                <p14:cNvContentPartPr/>
                <p14:nvPr/>
              </p14:nvContentPartPr>
              <p14:xfrm>
                <a:off x="6016844" y="6410422"/>
                <a:ext cx="2001960" cy="65520"/>
              </p14:xfrm>
            </p:contentPart>
          </mc:Choice>
          <mc:Fallback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3F18E291-B1FF-4A24-35DC-F924841E103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007844" y="6401782"/>
                  <a:ext cx="201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0B4A26F9-FAAE-304E-D316-C591FD3DF110}"/>
                    </a:ext>
                  </a:extLst>
                </p14:cNvPr>
                <p14:cNvContentPartPr/>
                <p14:nvPr/>
              </p14:nvContentPartPr>
              <p14:xfrm>
                <a:off x="7996484" y="6301702"/>
                <a:ext cx="140760" cy="219960"/>
              </p14:xfrm>
            </p:contentPart>
          </mc:Choice>
          <mc:Fallback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0B4A26F9-FAAE-304E-D316-C591FD3DF11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987844" y="6292702"/>
                  <a:ext cx="15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EA301678-8B63-4F59-D6A4-21F14888C4F9}"/>
                    </a:ext>
                  </a:extLst>
                </p14:cNvPr>
                <p14:cNvContentPartPr/>
                <p14:nvPr/>
              </p14:nvContentPartPr>
              <p14:xfrm>
                <a:off x="5993084" y="4867462"/>
                <a:ext cx="222480" cy="243720"/>
              </p14:xfrm>
            </p:contentPart>
          </mc:Choice>
          <mc:Fallback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EA301678-8B63-4F59-D6A4-21F14888C4F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984444" y="4858822"/>
                  <a:ext cx="240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F635FF05-B233-C137-0213-BAD1D1B1FFF5}"/>
                    </a:ext>
                  </a:extLst>
                </p14:cNvPr>
                <p14:cNvContentPartPr/>
                <p14:nvPr/>
              </p14:nvContentPartPr>
              <p14:xfrm>
                <a:off x="5716964" y="4868542"/>
                <a:ext cx="6480" cy="109080"/>
              </p14:xfrm>
            </p:contentPart>
          </mc:Choice>
          <mc:Fallback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F635FF05-B233-C137-0213-BAD1D1B1FFF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707964" y="4859902"/>
                  <a:ext cx="2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6F0A6F82-BD5F-00DB-4B85-33B1B2F3F780}"/>
                    </a:ext>
                  </a:extLst>
                </p14:cNvPr>
                <p14:cNvContentPartPr/>
                <p14:nvPr/>
              </p14:nvContentPartPr>
              <p14:xfrm>
                <a:off x="5600324" y="4841542"/>
                <a:ext cx="191520" cy="164520"/>
              </p14:xfrm>
            </p:contentPart>
          </mc:Choice>
          <mc:Fallback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6F0A6F82-BD5F-00DB-4B85-33B1B2F3F780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591684" y="4832902"/>
                  <a:ext cx="209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500027A9-821E-1C67-691F-BB953EE437E3}"/>
                    </a:ext>
                  </a:extLst>
                </p14:cNvPr>
                <p14:cNvContentPartPr/>
                <p14:nvPr/>
              </p14:nvContentPartPr>
              <p14:xfrm>
                <a:off x="5859884" y="4831822"/>
                <a:ext cx="120960" cy="119880"/>
              </p14:xfrm>
            </p:contentPart>
          </mc:Choice>
          <mc:Fallback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500027A9-821E-1C67-691F-BB953EE437E3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851244" y="4823182"/>
                  <a:ext cx="138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71D7B776-2E8D-40C1-FCD8-D21595FBCD7D}"/>
                    </a:ext>
                  </a:extLst>
                </p14:cNvPr>
                <p14:cNvContentPartPr/>
                <p14:nvPr/>
              </p14:nvContentPartPr>
              <p14:xfrm>
                <a:off x="5944124" y="4872142"/>
                <a:ext cx="36360" cy="89640"/>
              </p14:xfrm>
            </p:contentPart>
          </mc:Choice>
          <mc:Fallback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71D7B776-2E8D-40C1-FCD8-D21595FBCD7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935124" y="4863502"/>
                  <a:ext cx="54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02759" name="Freihand 102758">
                  <a:extLst>
                    <a:ext uri="{FF2B5EF4-FFF2-40B4-BE49-F238E27FC236}">
                      <a16:creationId xmlns:a16="http://schemas.microsoft.com/office/drawing/2014/main" id="{F5EBE50E-FD01-BD17-F2DE-0B8859FAFCF0}"/>
                    </a:ext>
                  </a:extLst>
                </p14:cNvPr>
                <p14:cNvContentPartPr/>
                <p14:nvPr/>
              </p14:nvContentPartPr>
              <p14:xfrm>
                <a:off x="5761244" y="5131342"/>
                <a:ext cx="16200" cy="131040"/>
              </p14:xfrm>
            </p:contentPart>
          </mc:Choice>
          <mc:Fallback>
            <p:pic>
              <p:nvPicPr>
                <p:cNvPr id="102759" name="Freihand 102758">
                  <a:extLst>
                    <a:ext uri="{FF2B5EF4-FFF2-40B4-BE49-F238E27FC236}">
                      <a16:creationId xmlns:a16="http://schemas.microsoft.com/office/drawing/2014/main" id="{F5EBE50E-FD01-BD17-F2DE-0B8859FAFCF0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752604" y="5122342"/>
                  <a:ext cx="3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1BFECA9E-7A58-9B3E-F5D0-D932C7418A09}"/>
                    </a:ext>
                  </a:extLst>
                </p14:cNvPr>
                <p14:cNvContentPartPr/>
                <p14:nvPr/>
              </p14:nvContentPartPr>
              <p14:xfrm>
                <a:off x="5688884" y="5067622"/>
                <a:ext cx="187920" cy="132840"/>
              </p14:xfrm>
            </p:contentPart>
          </mc:Choice>
          <mc:Fallback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1BFECA9E-7A58-9B3E-F5D0-D932C7418A0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80244" y="5058622"/>
                  <a:ext cx="20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02761" name="Freihand 102760">
                  <a:extLst>
                    <a:ext uri="{FF2B5EF4-FFF2-40B4-BE49-F238E27FC236}">
                      <a16:creationId xmlns:a16="http://schemas.microsoft.com/office/drawing/2014/main" id="{05F817ED-55E8-9C82-0A38-4B37BB6B3F5E}"/>
                    </a:ext>
                  </a:extLst>
                </p14:cNvPr>
                <p14:cNvContentPartPr/>
                <p14:nvPr/>
              </p14:nvContentPartPr>
              <p14:xfrm>
                <a:off x="8040764" y="6574582"/>
                <a:ext cx="147240" cy="87840"/>
              </p14:xfrm>
            </p:contentPart>
          </mc:Choice>
          <mc:Fallback>
            <p:pic>
              <p:nvPicPr>
                <p:cNvPr id="102761" name="Freihand 102760">
                  <a:extLst>
                    <a:ext uri="{FF2B5EF4-FFF2-40B4-BE49-F238E27FC236}">
                      <a16:creationId xmlns:a16="http://schemas.microsoft.com/office/drawing/2014/main" id="{05F817ED-55E8-9C82-0A38-4B37BB6B3F5E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032124" y="6565582"/>
                  <a:ext cx="164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02763" name="Freihand 102762">
                  <a:extLst>
                    <a:ext uri="{FF2B5EF4-FFF2-40B4-BE49-F238E27FC236}">
                      <a16:creationId xmlns:a16="http://schemas.microsoft.com/office/drawing/2014/main" id="{6C4327F2-E33A-DF13-7E98-F242523F7239}"/>
                    </a:ext>
                  </a:extLst>
                </p14:cNvPr>
                <p14:cNvContentPartPr/>
                <p14:nvPr/>
              </p14:nvContentPartPr>
              <p14:xfrm>
                <a:off x="6183884" y="5232862"/>
                <a:ext cx="1470600" cy="881640"/>
              </p14:xfrm>
            </p:contentPart>
          </mc:Choice>
          <mc:Fallback>
            <p:pic>
              <p:nvPicPr>
                <p:cNvPr id="102763" name="Freihand 102762">
                  <a:extLst>
                    <a:ext uri="{FF2B5EF4-FFF2-40B4-BE49-F238E27FC236}">
                      <a16:creationId xmlns:a16="http://schemas.microsoft.com/office/drawing/2014/main" id="{6C4327F2-E33A-DF13-7E98-F242523F7239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175244" y="5224222"/>
                  <a:ext cx="148824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02764" name="Freihand 102763">
                  <a:extLst>
                    <a:ext uri="{FF2B5EF4-FFF2-40B4-BE49-F238E27FC236}">
                      <a16:creationId xmlns:a16="http://schemas.microsoft.com/office/drawing/2014/main" id="{58EC457A-C5B3-B6F4-417C-683D99F9B6C4}"/>
                    </a:ext>
                  </a:extLst>
                </p14:cNvPr>
                <p14:cNvContentPartPr/>
                <p14:nvPr/>
              </p14:nvContentPartPr>
              <p14:xfrm>
                <a:off x="7852124" y="5044942"/>
                <a:ext cx="145800" cy="133920"/>
              </p14:xfrm>
            </p:contentPart>
          </mc:Choice>
          <mc:Fallback>
            <p:pic>
              <p:nvPicPr>
                <p:cNvPr id="102764" name="Freihand 102763">
                  <a:extLst>
                    <a:ext uri="{FF2B5EF4-FFF2-40B4-BE49-F238E27FC236}">
                      <a16:creationId xmlns:a16="http://schemas.microsoft.com/office/drawing/2014/main" id="{58EC457A-C5B3-B6F4-417C-683D99F9B6C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843484" y="5035942"/>
                  <a:ext cx="163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0B51B9FA-00D2-AEF4-97B4-CDACFB06622F}"/>
                    </a:ext>
                  </a:extLst>
                </p14:cNvPr>
                <p14:cNvContentPartPr/>
                <p14:nvPr/>
              </p14:nvContentPartPr>
              <p14:xfrm>
                <a:off x="7986044" y="5039182"/>
                <a:ext cx="99360" cy="111240"/>
              </p14:xfrm>
            </p:contentPart>
          </mc:Choice>
          <mc:Fallback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0B51B9FA-00D2-AEF4-97B4-CDACFB06622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977044" y="5030542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02767" name="Freihand 102766">
                  <a:extLst>
                    <a:ext uri="{FF2B5EF4-FFF2-40B4-BE49-F238E27FC236}">
                      <a16:creationId xmlns:a16="http://schemas.microsoft.com/office/drawing/2014/main" id="{5785032D-B2F4-775D-604B-06424438867A}"/>
                    </a:ext>
                  </a:extLst>
                </p14:cNvPr>
                <p14:cNvContentPartPr/>
                <p14:nvPr/>
              </p14:nvContentPartPr>
              <p14:xfrm>
                <a:off x="8115284" y="4908502"/>
                <a:ext cx="17280" cy="88200"/>
              </p14:xfrm>
            </p:contentPart>
          </mc:Choice>
          <mc:Fallback>
            <p:pic>
              <p:nvPicPr>
                <p:cNvPr id="102767" name="Freihand 102766">
                  <a:extLst>
                    <a:ext uri="{FF2B5EF4-FFF2-40B4-BE49-F238E27FC236}">
                      <a16:creationId xmlns:a16="http://schemas.microsoft.com/office/drawing/2014/main" id="{5785032D-B2F4-775D-604B-06424438867A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106284" y="4899502"/>
                  <a:ext cx="3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02768" name="Freihand 102767">
                  <a:extLst>
                    <a:ext uri="{FF2B5EF4-FFF2-40B4-BE49-F238E27FC236}">
                      <a16:creationId xmlns:a16="http://schemas.microsoft.com/office/drawing/2014/main" id="{EE59E0BB-4E2B-1C6E-8F17-6289EC25720B}"/>
                    </a:ext>
                  </a:extLst>
                </p14:cNvPr>
                <p14:cNvContentPartPr/>
                <p14:nvPr/>
              </p14:nvContentPartPr>
              <p14:xfrm>
                <a:off x="8047604" y="4883662"/>
                <a:ext cx="150480" cy="129240"/>
              </p14:xfrm>
            </p:contentPart>
          </mc:Choice>
          <mc:Fallback>
            <p:pic>
              <p:nvPicPr>
                <p:cNvPr id="102768" name="Freihand 102767">
                  <a:extLst>
                    <a:ext uri="{FF2B5EF4-FFF2-40B4-BE49-F238E27FC236}">
                      <a16:creationId xmlns:a16="http://schemas.microsoft.com/office/drawing/2014/main" id="{EE59E0BB-4E2B-1C6E-8F17-6289EC25720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038964" y="4875022"/>
                  <a:ext cx="168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02770" name="Freihand 102769">
                  <a:extLst>
                    <a:ext uri="{FF2B5EF4-FFF2-40B4-BE49-F238E27FC236}">
                      <a16:creationId xmlns:a16="http://schemas.microsoft.com/office/drawing/2014/main" id="{89C3BBCC-F76F-CE15-A0C4-AC06BD4FCBA9}"/>
                    </a:ext>
                  </a:extLst>
                </p14:cNvPr>
                <p14:cNvContentPartPr/>
                <p14:nvPr/>
              </p14:nvContentPartPr>
              <p14:xfrm>
                <a:off x="6418244" y="5063662"/>
                <a:ext cx="1578960" cy="1105920"/>
              </p14:xfrm>
            </p:contentPart>
          </mc:Choice>
          <mc:Fallback>
            <p:pic>
              <p:nvPicPr>
                <p:cNvPr id="102770" name="Freihand 102769">
                  <a:extLst>
                    <a:ext uri="{FF2B5EF4-FFF2-40B4-BE49-F238E27FC236}">
                      <a16:creationId xmlns:a16="http://schemas.microsoft.com/office/drawing/2014/main" id="{89C3BBCC-F76F-CE15-A0C4-AC06BD4FCBA9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409244" y="5055022"/>
                  <a:ext cx="1596600" cy="11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02772" name="Freihand 102771">
                  <a:extLst>
                    <a:ext uri="{FF2B5EF4-FFF2-40B4-BE49-F238E27FC236}">
                      <a16:creationId xmlns:a16="http://schemas.microsoft.com/office/drawing/2014/main" id="{B300D4A0-88F3-AA2B-72A9-8A99419C78AD}"/>
                    </a:ext>
                  </a:extLst>
                </p14:cNvPr>
                <p14:cNvContentPartPr/>
                <p14:nvPr/>
              </p14:nvContentPartPr>
              <p14:xfrm>
                <a:off x="8136884" y="6042142"/>
                <a:ext cx="13680" cy="121680"/>
              </p14:xfrm>
            </p:contentPart>
          </mc:Choice>
          <mc:Fallback>
            <p:pic>
              <p:nvPicPr>
                <p:cNvPr id="102772" name="Freihand 102771">
                  <a:extLst>
                    <a:ext uri="{FF2B5EF4-FFF2-40B4-BE49-F238E27FC236}">
                      <a16:creationId xmlns:a16="http://schemas.microsoft.com/office/drawing/2014/main" id="{B300D4A0-88F3-AA2B-72A9-8A99419C78A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8128244" y="6033142"/>
                  <a:ext cx="3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4F0CC607-B051-C392-EA91-F89F40E89411}"/>
                    </a:ext>
                  </a:extLst>
                </p14:cNvPr>
                <p14:cNvContentPartPr/>
                <p14:nvPr/>
              </p14:nvContentPartPr>
              <p14:xfrm>
                <a:off x="8049044" y="5984542"/>
                <a:ext cx="165960" cy="87120"/>
              </p14:xfrm>
            </p:contentPart>
          </mc:Choice>
          <mc:Fallback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4F0CC607-B051-C392-EA91-F89F40E89411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8040404" y="5975542"/>
                  <a:ext cx="18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04A617B1-A65A-CDDD-A426-0A3E9917B888}"/>
                    </a:ext>
                  </a:extLst>
                </p14:cNvPr>
                <p14:cNvContentPartPr/>
                <p14:nvPr/>
              </p14:nvContentPartPr>
              <p14:xfrm>
                <a:off x="8293844" y="5989942"/>
                <a:ext cx="10800" cy="17388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04A617B1-A65A-CDDD-A426-0A3E9917B88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284844" y="5980942"/>
                  <a:ext cx="2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5F32F7CA-C769-B43F-03D1-55C097007130}"/>
                    </a:ext>
                  </a:extLst>
                </p14:cNvPr>
                <p14:cNvContentPartPr/>
                <p14:nvPr/>
              </p14:nvContentPartPr>
              <p14:xfrm>
                <a:off x="8239484" y="5984542"/>
                <a:ext cx="135000" cy="70560"/>
              </p14:xfrm>
            </p:contentPart>
          </mc:Choice>
          <mc:Fallback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5F32F7CA-C769-B43F-03D1-55C09700713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230844" y="5975542"/>
                  <a:ext cx="152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02787" name="Freihand 102786">
                  <a:extLst>
                    <a:ext uri="{FF2B5EF4-FFF2-40B4-BE49-F238E27FC236}">
                      <a16:creationId xmlns:a16="http://schemas.microsoft.com/office/drawing/2014/main" id="{3578F495-A178-BFC1-874B-83AD7F4DED5B}"/>
                    </a:ext>
                  </a:extLst>
                </p14:cNvPr>
                <p14:cNvContentPartPr/>
                <p14:nvPr/>
              </p14:nvContentPartPr>
              <p14:xfrm>
                <a:off x="6057164" y="6072742"/>
                <a:ext cx="189360" cy="136800"/>
              </p14:xfrm>
            </p:contentPart>
          </mc:Choice>
          <mc:Fallback>
            <p:pic>
              <p:nvPicPr>
                <p:cNvPr id="102787" name="Freihand 102786">
                  <a:extLst>
                    <a:ext uri="{FF2B5EF4-FFF2-40B4-BE49-F238E27FC236}">
                      <a16:creationId xmlns:a16="http://schemas.microsoft.com/office/drawing/2014/main" id="{3578F495-A178-BFC1-874B-83AD7F4DED5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048524" y="6063742"/>
                  <a:ext cx="20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02788" name="Freihand 102787">
                  <a:extLst>
                    <a:ext uri="{FF2B5EF4-FFF2-40B4-BE49-F238E27FC236}">
                      <a16:creationId xmlns:a16="http://schemas.microsoft.com/office/drawing/2014/main" id="{4A568F3F-2F1B-5E43-163F-E2EFD7EE4AA2}"/>
                    </a:ext>
                  </a:extLst>
                </p14:cNvPr>
                <p14:cNvContentPartPr/>
                <p14:nvPr/>
              </p14:nvContentPartPr>
              <p14:xfrm>
                <a:off x="6178124" y="6082102"/>
                <a:ext cx="25560" cy="52560"/>
              </p14:xfrm>
            </p:contentPart>
          </mc:Choice>
          <mc:Fallback>
            <p:pic>
              <p:nvPicPr>
                <p:cNvPr id="102788" name="Freihand 102787">
                  <a:extLst>
                    <a:ext uri="{FF2B5EF4-FFF2-40B4-BE49-F238E27FC236}">
                      <a16:creationId xmlns:a16="http://schemas.microsoft.com/office/drawing/2014/main" id="{4A568F3F-2F1B-5E43-163F-E2EFD7EE4AA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169484" y="6073462"/>
                  <a:ext cx="43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9401352C-1E86-DE86-7F6E-BF6DE94A2E09}"/>
                    </a:ext>
                  </a:extLst>
                </p14:cNvPr>
                <p14:cNvContentPartPr/>
                <p14:nvPr/>
              </p14:nvContentPartPr>
              <p14:xfrm>
                <a:off x="6098564" y="5451022"/>
                <a:ext cx="1724400" cy="730440"/>
              </p14:xfrm>
            </p:contentPart>
          </mc:Choice>
          <mc:Fallback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9401352C-1E86-DE86-7F6E-BF6DE94A2E0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089564" y="5442382"/>
                  <a:ext cx="174204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02793" name="Freihand 102792">
                  <a:extLst>
                    <a:ext uri="{FF2B5EF4-FFF2-40B4-BE49-F238E27FC236}">
                      <a16:creationId xmlns:a16="http://schemas.microsoft.com/office/drawing/2014/main" id="{E9E6B039-4CDA-B038-916F-813B56722640}"/>
                    </a:ext>
                  </a:extLst>
                </p14:cNvPr>
                <p14:cNvContentPartPr/>
                <p14:nvPr/>
              </p14:nvContentPartPr>
              <p14:xfrm>
                <a:off x="7953644" y="5411422"/>
                <a:ext cx="111240" cy="116640"/>
              </p14:xfrm>
            </p:contentPart>
          </mc:Choice>
          <mc:Fallback>
            <p:pic>
              <p:nvPicPr>
                <p:cNvPr id="102793" name="Freihand 102792">
                  <a:extLst>
                    <a:ext uri="{FF2B5EF4-FFF2-40B4-BE49-F238E27FC236}">
                      <a16:creationId xmlns:a16="http://schemas.microsoft.com/office/drawing/2014/main" id="{E9E6B039-4CDA-B038-916F-813B5672264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945004" y="5402782"/>
                  <a:ext cx="128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9227852C-6945-A5C4-A966-D676E071288C}"/>
                    </a:ext>
                  </a:extLst>
                </p14:cNvPr>
                <p14:cNvContentPartPr/>
                <p14:nvPr/>
              </p14:nvContentPartPr>
              <p14:xfrm>
                <a:off x="8080724" y="5386222"/>
                <a:ext cx="123840" cy="126360"/>
              </p14:xfrm>
            </p:contentPart>
          </mc:Choice>
          <mc:Fallback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9227852C-6945-A5C4-A966-D676E071288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072084" y="5377582"/>
                  <a:ext cx="141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02795" name="Freihand 102794">
                  <a:extLst>
                    <a:ext uri="{FF2B5EF4-FFF2-40B4-BE49-F238E27FC236}">
                      <a16:creationId xmlns:a16="http://schemas.microsoft.com/office/drawing/2014/main" id="{19629CB5-6F05-238F-3C47-46506F691937}"/>
                    </a:ext>
                  </a:extLst>
                </p14:cNvPr>
                <p14:cNvContentPartPr/>
                <p14:nvPr/>
              </p14:nvContentPartPr>
              <p14:xfrm>
                <a:off x="8223644" y="5195782"/>
                <a:ext cx="82440" cy="182880"/>
              </p14:xfrm>
            </p:contentPart>
          </mc:Choice>
          <mc:Fallback>
            <p:pic>
              <p:nvPicPr>
                <p:cNvPr id="102795" name="Freihand 102794">
                  <a:extLst>
                    <a:ext uri="{FF2B5EF4-FFF2-40B4-BE49-F238E27FC236}">
                      <a16:creationId xmlns:a16="http://schemas.microsoft.com/office/drawing/2014/main" id="{19629CB5-6F05-238F-3C47-46506F691937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214644" y="5186782"/>
                  <a:ext cx="10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F8E8648A-F061-3190-32E9-AB3911CB4BBB}"/>
                    </a:ext>
                  </a:extLst>
                </p14:cNvPr>
                <p14:cNvContentPartPr/>
                <p14:nvPr/>
              </p14:nvContentPartPr>
              <p14:xfrm>
                <a:off x="8337044" y="5188942"/>
                <a:ext cx="13680" cy="129960"/>
              </p14:xfrm>
            </p:contentPart>
          </mc:Choice>
          <mc:Fallback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F8E8648A-F061-3190-32E9-AB3911CB4BBB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28404" y="5180302"/>
                  <a:ext cx="3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66C39990-181C-1992-16F2-9CF3EE89BF3C}"/>
                    </a:ext>
                  </a:extLst>
                </p14:cNvPr>
                <p14:cNvContentPartPr/>
                <p14:nvPr/>
              </p14:nvContentPartPr>
              <p14:xfrm>
                <a:off x="8294924" y="5140342"/>
                <a:ext cx="155880" cy="116280"/>
              </p14:xfrm>
            </p:contentPart>
          </mc:Choice>
          <mc:Fallback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66C39990-181C-1992-16F2-9CF3EE89BF3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285924" y="5131342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96B1FA02-EF03-DDB6-95AD-0566FC7C64D7}"/>
                    </a:ext>
                  </a:extLst>
                </p14:cNvPr>
                <p14:cNvContentPartPr/>
                <p14:nvPr/>
              </p14:nvContentPartPr>
              <p14:xfrm>
                <a:off x="6919364" y="5693302"/>
                <a:ext cx="20520" cy="670320"/>
              </p14:xfrm>
            </p:contentPart>
          </mc:Choice>
          <mc:Fallback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96B1FA02-EF03-DDB6-95AD-0566FC7C64D7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910364" y="5684662"/>
                  <a:ext cx="3816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02800" name="Freihand 102799">
                  <a:extLst>
                    <a:ext uri="{FF2B5EF4-FFF2-40B4-BE49-F238E27FC236}">
                      <a16:creationId xmlns:a16="http://schemas.microsoft.com/office/drawing/2014/main" id="{83CCA930-3AC5-1855-25E6-3F980D3A31EC}"/>
                    </a:ext>
                  </a:extLst>
                </p14:cNvPr>
                <p14:cNvContentPartPr/>
                <p14:nvPr/>
              </p14:nvContentPartPr>
              <p14:xfrm>
                <a:off x="7124564" y="5798422"/>
                <a:ext cx="7560" cy="100440"/>
              </p14:xfrm>
            </p:contentPart>
          </mc:Choice>
          <mc:Fallback>
            <p:pic>
              <p:nvPicPr>
                <p:cNvPr id="102800" name="Freihand 102799">
                  <a:extLst>
                    <a:ext uri="{FF2B5EF4-FFF2-40B4-BE49-F238E27FC236}">
                      <a16:creationId xmlns:a16="http://schemas.microsoft.com/office/drawing/2014/main" id="{83CCA930-3AC5-1855-25E6-3F980D3A31EC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115564" y="5789782"/>
                  <a:ext cx="2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02801" name="Freihand 102800">
                  <a:extLst>
                    <a:ext uri="{FF2B5EF4-FFF2-40B4-BE49-F238E27FC236}">
                      <a16:creationId xmlns:a16="http://schemas.microsoft.com/office/drawing/2014/main" id="{39C7B90A-5B7C-6429-874B-B19F1FEB7C65}"/>
                    </a:ext>
                  </a:extLst>
                </p14:cNvPr>
                <p14:cNvContentPartPr/>
                <p14:nvPr/>
              </p14:nvContentPartPr>
              <p14:xfrm>
                <a:off x="7120244" y="6183262"/>
                <a:ext cx="10080" cy="233640"/>
              </p14:xfrm>
            </p:contentPart>
          </mc:Choice>
          <mc:Fallback>
            <p:pic>
              <p:nvPicPr>
                <p:cNvPr id="102801" name="Freihand 102800">
                  <a:extLst>
                    <a:ext uri="{FF2B5EF4-FFF2-40B4-BE49-F238E27FC236}">
                      <a16:creationId xmlns:a16="http://schemas.microsoft.com/office/drawing/2014/main" id="{39C7B90A-5B7C-6429-874B-B19F1FEB7C6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111604" y="6174622"/>
                  <a:ext cx="27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03060" name="Freihand 103059">
                  <a:extLst>
                    <a:ext uri="{FF2B5EF4-FFF2-40B4-BE49-F238E27FC236}">
                      <a16:creationId xmlns:a16="http://schemas.microsoft.com/office/drawing/2014/main" id="{F7AACA50-4255-D11F-CB6A-22C40F7072FB}"/>
                    </a:ext>
                  </a:extLst>
                </p14:cNvPr>
                <p14:cNvContentPartPr/>
                <p14:nvPr/>
              </p14:nvContentPartPr>
              <p14:xfrm>
                <a:off x="5183200" y="4364600"/>
                <a:ext cx="1155240" cy="2326680"/>
              </p14:xfrm>
            </p:contentPart>
          </mc:Choice>
          <mc:Fallback>
            <p:pic>
              <p:nvPicPr>
                <p:cNvPr id="103060" name="Freihand 103059">
                  <a:extLst>
                    <a:ext uri="{FF2B5EF4-FFF2-40B4-BE49-F238E27FC236}">
                      <a16:creationId xmlns:a16="http://schemas.microsoft.com/office/drawing/2014/main" id="{F7AACA50-4255-D11F-CB6A-22C40F7072FB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74200" y="4355600"/>
                  <a:ext cx="1172880" cy="23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03062" name="Freihand 103061">
                  <a:extLst>
                    <a:ext uri="{FF2B5EF4-FFF2-40B4-BE49-F238E27FC236}">
                      <a16:creationId xmlns:a16="http://schemas.microsoft.com/office/drawing/2014/main" id="{5F5FDEEB-2467-E79A-ECF1-293910855C91}"/>
                    </a:ext>
                  </a:extLst>
                </p14:cNvPr>
                <p14:cNvContentPartPr/>
                <p14:nvPr/>
              </p14:nvContentPartPr>
              <p14:xfrm>
                <a:off x="8431120" y="5242080"/>
                <a:ext cx="179640" cy="937440"/>
              </p14:xfrm>
            </p:contentPart>
          </mc:Choice>
          <mc:Fallback>
            <p:pic>
              <p:nvPicPr>
                <p:cNvPr id="103062" name="Freihand 103061">
                  <a:extLst>
                    <a:ext uri="{FF2B5EF4-FFF2-40B4-BE49-F238E27FC236}">
                      <a16:creationId xmlns:a16="http://schemas.microsoft.com/office/drawing/2014/main" id="{5F5FDEEB-2467-E79A-ECF1-293910855C9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422480" y="5233440"/>
                  <a:ext cx="19728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03064" name="Freihand 103063">
                  <a:extLst>
                    <a:ext uri="{FF2B5EF4-FFF2-40B4-BE49-F238E27FC236}">
                      <a16:creationId xmlns:a16="http://schemas.microsoft.com/office/drawing/2014/main" id="{139B3FA8-6F90-D9FB-4729-05AF4F4744E5}"/>
                    </a:ext>
                  </a:extLst>
                </p14:cNvPr>
                <p14:cNvContentPartPr/>
                <p14:nvPr/>
              </p14:nvContentPartPr>
              <p14:xfrm>
                <a:off x="6209200" y="4495080"/>
                <a:ext cx="339120" cy="62280"/>
              </p14:xfrm>
            </p:contentPart>
          </mc:Choice>
          <mc:Fallback>
            <p:pic>
              <p:nvPicPr>
                <p:cNvPr id="103064" name="Freihand 103063">
                  <a:extLst>
                    <a:ext uri="{FF2B5EF4-FFF2-40B4-BE49-F238E27FC236}">
                      <a16:creationId xmlns:a16="http://schemas.microsoft.com/office/drawing/2014/main" id="{139B3FA8-6F90-D9FB-4729-05AF4F4744E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00560" y="4486080"/>
                  <a:ext cx="35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03065" name="Freihand 103064">
                  <a:extLst>
                    <a:ext uri="{FF2B5EF4-FFF2-40B4-BE49-F238E27FC236}">
                      <a16:creationId xmlns:a16="http://schemas.microsoft.com/office/drawing/2014/main" id="{9344A66F-6D91-E508-6F5E-3566786068D3}"/>
                    </a:ext>
                  </a:extLst>
                </p14:cNvPr>
                <p14:cNvContentPartPr/>
                <p14:nvPr/>
              </p14:nvContentPartPr>
              <p14:xfrm>
                <a:off x="6234040" y="4261800"/>
                <a:ext cx="159120" cy="55080"/>
              </p14:xfrm>
            </p:contentPart>
          </mc:Choice>
          <mc:Fallback>
            <p:pic>
              <p:nvPicPr>
                <p:cNvPr id="103065" name="Freihand 103064">
                  <a:extLst>
                    <a:ext uri="{FF2B5EF4-FFF2-40B4-BE49-F238E27FC236}">
                      <a16:creationId xmlns:a16="http://schemas.microsoft.com/office/drawing/2014/main" id="{9344A66F-6D91-E508-6F5E-3566786068D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225040" y="4252800"/>
                  <a:ext cx="176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03066" name="Freihand 103065">
                  <a:extLst>
                    <a:ext uri="{FF2B5EF4-FFF2-40B4-BE49-F238E27FC236}">
                      <a16:creationId xmlns:a16="http://schemas.microsoft.com/office/drawing/2014/main" id="{179E4057-B938-F137-2E21-FBB2D4A4FBCA}"/>
                    </a:ext>
                  </a:extLst>
                </p14:cNvPr>
                <p14:cNvContentPartPr/>
                <p14:nvPr/>
              </p14:nvContentPartPr>
              <p14:xfrm>
                <a:off x="6910120" y="4249560"/>
                <a:ext cx="1716840" cy="1213560"/>
              </p14:xfrm>
            </p:contentPart>
          </mc:Choice>
          <mc:Fallback>
            <p:pic>
              <p:nvPicPr>
                <p:cNvPr id="103066" name="Freihand 103065">
                  <a:extLst>
                    <a:ext uri="{FF2B5EF4-FFF2-40B4-BE49-F238E27FC236}">
                      <a16:creationId xmlns:a16="http://schemas.microsoft.com/office/drawing/2014/main" id="{179E4057-B938-F137-2E21-FBB2D4A4FBC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901120" y="4240920"/>
                  <a:ext cx="173448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03068" name="Freihand 103067">
                  <a:extLst>
                    <a:ext uri="{FF2B5EF4-FFF2-40B4-BE49-F238E27FC236}">
                      <a16:creationId xmlns:a16="http://schemas.microsoft.com/office/drawing/2014/main" id="{A07A2DA0-1C10-C8F9-579F-A5DF5709E81C}"/>
                    </a:ext>
                  </a:extLst>
                </p14:cNvPr>
                <p14:cNvContentPartPr/>
                <p14:nvPr/>
              </p14:nvContentPartPr>
              <p14:xfrm>
                <a:off x="6158440" y="5782800"/>
                <a:ext cx="1787400" cy="416160"/>
              </p14:xfrm>
            </p:contentPart>
          </mc:Choice>
          <mc:Fallback>
            <p:pic>
              <p:nvPicPr>
                <p:cNvPr id="103068" name="Freihand 103067">
                  <a:extLst>
                    <a:ext uri="{FF2B5EF4-FFF2-40B4-BE49-F238E27FC236}">
                      <a16:creationId xmlns:a16="http://schemas.microsoft.com/office/drawing/2014/main" id="{A07A2DA0-1C10-C8F9-579F-A5DF5709E81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149800" y="5773800"/>
                  <a:ext cx="1805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03069" name="Freihand 103068">
                  <a:extLst>
                    <a:ext uri="{FF2B5EF4-FFF2-40B4-BE49-F238E27FC236}">
                      <a16:creationId xmlns:a16="http://schemas.microsoft.com/office/drawing/2014/main" id="{3C0420A6-EFA3-70D9-F091-199B8B2C4226}"/>
                    </a:ext>
                  </a:extLst>
                </p14:cNvPr>
                <p14:cNvContentPartPr/>
                <p14:nvPr/>
              </p14:nvContentPartPr>
              <p14:xfrm>
                <a:off x="7985440" y="5618640"/>
                <a:ext cx="164160" cy="139320"/>
              </p14:xfrm>
            </p:contentPart>
          </mc:Choice>
          <mc:Fallback>
            <p:pic>
              <p:nvPicPr>
                <p:cNvPr id="103069" name="Freihand 103068">
                  <a:extLst>
                    <a:ext uri="{FF2B5EF4-FFF2-40B4-BE49-F238E27FC236}">
                      <a16:creationId xmlns:a16="http://schemas.microsoft.com/office/drawing/2014/main" id="{3C0420A6-EFA3-70D9-F091-199B8B2C422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976440" y="5610000"/>
                  <a:ext cx="181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03070" name="Freihand 103069">
                  <a:extLst>
                    <a:ext uri="{FF2B5EF4-FFF2-40B4-BE49-F238E27FC236}">
                      <a16:creationId xmlns:a16="http://schemas.microsoft.com/office/drawing/2014/main" id="{DA3DBFCA-3BBA-188C-2044-A7C0FCE313B0}"/>
                    </a:ext>
                  </a:extLst>
                </p14:cNvPr>
                <p14:cNvContentPartPr/>
                <p14:nvPr/>
              </p14:nvContentPartPr>
              <p14:xfrm>
                <a:off x="8090560" y="5621520"/>
                <a:ext cx="77400" cy="127800"/>
              </p14:xfrm>
            </p:contentPart>
          </mc:Choice>
          <mc:Fallback>
            <p:pic>
              <p:nvPicPr>
                <p:cNvPr id="103070" name="Freihand 103069">
                  <a:extLst>
                    <a:ext uri="{FF2B5EF4-FFF2-40B4-BE49-F238E27FC236}">
                      <a16:creationId xmlns:a16="http://schemas.microsoft.com/office/drawing/2014/main" id="{DA3DBFCA-3BBA-188C-2044-A7C0FCE313B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081920" y="5612880"/>
                  <a:ext cx="95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03071" name="Freihand 103070">
                  <a:extLst>
                    <a:ext uri="{FF2B5EF4-FFF2-40B4-BE49-F238E27FC236}">
                      <a16:creationId xmlns:a16="http://schemas.microsoft.com/office/drawing/2014/main" id="{45A2A0E0-31AC-01F5-1EB8-6A9A13897DB7}"/>
                    </a:ext>
                  </a:extLst>
                </p14:cNvPr>
                <p14:cNvContentPartPr/>
                <p14:nvPr/>
              </p14:nvContentPartPr>
              <p14:xfrm>
                <a:off x="8181280" y="5536200"/>
                <a:ext cx="52560" cy="114120"/>
              </p14:xfrm>
            </p:contentPart>
          </mc:Choice>
          <mc:Fallback>
            <p:pic>
              <p:nvPicPr>
                <p:cNvPr id="103071" name="Freihand 103070">
                  <a:extLst>
                    <a:ext uri="{FF2B5EF4-FFF2-40B4-BE49-F238E27FC236}">
                      <a16:creationId xmlns:a16="http://schemas.microsoft.com/office/drawing/2014/main" id="{45A2A0E0-31AC-01F5-1EB8-6A9A13897DB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172280" y="5527560"/>
                  <a:ext cx="7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03072" name="Freihand 103071">
                  <a:extLst>
                    <a:ext uri="{FF2B5EF4-FFF2-40B4-BE49-F238E27FC236}">
                      <a16:creationId xmlns:a16="http://schemas.microsoft.com/office/drawing/2014/main" id="{1FC27DC2-8C4B-A243-02F5-9E3B755E0C9B}"/>
                    </a:ext>
                  </a:extLst>
                </p14:cNvPr>
                <p14:cNvContentPartPr/>
                <p14:nvPr/>
              </p14:nvContentPartPr>
              <p14:xfrm>
                <a:off x="8263360" y="5503800"/>
                <a:ext cx="17280" cy="109440"/>
              </p14:xfrm>
            </p:contentPart>
          </mc:Choice>
          <mc:Fallback>
            <p:pic>
              <p:nvPicPr>
                <p:cNvPr id="103072" name="Freihand 103071">
                  <a:extLst>
                    <a:ext uri="{FF2B5EF4-FFF2-40B4-BE49-F238E27FC236}">
                      <a16:creationId xmlns:a16="http://schemas.microsoft.com/office/drawing/2014/main" id="{1FC27DC2-8C4B-A243-02F5-9E3B755E0C9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254720" y="5495160"/>
                  <a:ext cx="34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03073" name="Freihand 103072">
                  <a:extLst>
                    <a:ext uri="{FF2B5EF4-FFF2-40B4-BE49-F238E27FC236}">
                      <a16:creationId xmlns:a16="http://schemas.microsoft.com/office/drawing/2014/main" id="{7940DE18-EFD4-7D9D-1732-128A0076BDEA}"/>
                    </a:ext>
                  </a:extLst>
                </p14:cNvPr>
                <p14:cNvContentPartPr/>
                <p14:nvPr/>
              </p14:nvContentPartPr>
              <p14:xfrm>
                <a:off x="8220520" y="5516760"/>
                <a:ext cx="181440" cy="103680"/>
              </p14:xfrm>
            </p:contentPart>
          </mc:Choice>
          <mc:Fallback>
            <p:pic>
              <p:nvPicPr>
                <p:cNvPr id="103073" name="Freihand 103072">
                  <a:extLst>
                    <a:ext uri="{FF2B5EF4-FFF2-40B4-BE49-F238E27FC236}">
                      <a16:creationId xmlns:a16="http://schemas.microsoft.com/office/drawing/2014/main" id="{7940DE18-EFD4-7D9D-1732-128A0076BDEA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211520" y="5507760"/>
                  <a:ext cx="199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03074" name="Freihand 103073">
                  <a:extLst>
                    <a:ext uri="{FF2B5EF4-FFF2-40B4-BE49-F238E27FC236}">
                      <a16:creationId xmlns:a16="http://schemas.microsoft.com/office/drawing/2014/main" id="{BB91747E-0E17-435D-FA04-5249CE926A7B}"/>
                    </a:ext>
                  </a:extLst>
                </p14:cNvPr>
                <p14:cNvContentPartPr/>
                <p14:nvPr/>
              </p14:nvContentPartPr>
              <p14:xfrm>
                <a:off x="8337880" y="5517480"/>
                <a:ext cx="144000" cy="95760"/>
              </p14:xfrm>
            </p:contentPart>
          </mc:Choice>
          <mc:Fallback>
            <p:pic>
              <p:nvPicPr>
                <p:cNvPr id="103074" name="Freihand 103073">
                  <a:extLst>
                    <a:ext uri="{FF2B5EF4-FFF2-40B4-BE49-F238E27FC236}">
                      <a16:creationId xmlns:a16="http://schemas.microsoft.com/office/drawing/2014/main" id="{BB91747E-0E17-435D-FA04-5249CE926A7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328880" y="5508840"/>
                  <a:ext cx="161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03075" name="Freihand 103074">
                  <a:extLst>
                    <a:ext uri="{FF2B5EF4-FFF2-40B4-BE49-F238E27FC236}">
                      <a16:creationId xmlns:a16="http://schemas.microsoft.com/office/drawing/2014/main" id="{83B32D5E-7C7B-7568-F8B5-EB15CCD94D78}"/>
                    </a:ext>
                  </a:extLst>
                </p14:cNvPr>
                <p14:cNvContentPartPr/>
                <p14:nvPr/>
              </p14:nvContentPartPr>
              <p14:xfrm>
                <a:off x="8367400" y="5492280"/>
                <a:ext cx="170640" cy="139680"/>
              </p14:xfrm>
            </p:contentPart>
          </mc:Choice>
          <mc:Fallback>
            <p:pic>
              <p:nvPicPr>
                <p:cNvPr id="103075" name="Freihand 103074">
                  <a:extLst>
                    <a:ext uri="{FF2B5EF4-FFF2-40B4-BE49-F238E27FC236}">
                      <a16:creationId xmlns:a16="http://schemas.microsoft.com/office/drawing/2014/main" id="{83B32D5E-7C7B-7568-F8B5-EB15CCD94D78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358760" y="5483280"/>
                  <a:ext cx="188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02925" name="Freihand 102924">
                  <a:extLst>
                    <a:ext uri="{FF2B5EF4-FFF2-40B4-BE49-F238E27FC236}">
                      <a16:creationId xmlns:a16="http://schemas.microsoft.com/office/drawing/2014/main" id="{A183B908-C91C-1515-647C-01950BC09FA6}"/>
                    </a:ext>
                  </a:extLst>
                </p14:cNvPr>
                <p14:cNvContentPartPr/>
                <p14:nvPr/>
              </p14:nvContentPartPr>
              <p14:xfrm>
                <a:off x="5082284" y="6497902"/>
                <a:ext cx="18360" cy="159840"/>
              </p14:xfrm>
            </p:contentPart>
          </mc:Choice>
          <mc:Fallback>
            <p:pic>
              <p:nvPicPr>
                <p:cNvPr id="102925" name="Freihand 102924">
                  <a:extLst>
                    <a:ext uri="{FF2B5EF4-FFF2-40B4-BE49-F238E27FC236}">
                      <a16:creationId xmlns:a16="http://schemas.microsoft.com/office/drawing/2014/main" id="{A183B908-C91C-1515-647C-01950BC09FA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073284" y="6489262"/>
                  <a:ext cx="36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02920" name="Freihand 102919">
                  <a:extLst>
                    <a:ext uri="{FF2B5EF4-FFF2-40B4-BE49-F238E27FC236}">
                      <a16:creationId xmlns:a16="http://schemas.microsoft.com/office/drawing/2014/main" id="{453047C3-A7CA-4F89-A5D5-56AC83EB6A13}"/>
                    </a:ext>
                  </a:extLst>
                </p14:cNvPr>
                <p14:cNvContentPartPr/>
                <p14:nvPr/>
              </p14:nvContentPartPr>
              <p14:xfrm>
                <a:off x="207164" y="4364182"/>
                <a:ext cx="198360" cy="50400"/>
              </p14:xfrm>
            </p:contentPart>
          </mc:Choice>
          <mc:Fallback>
            <p:pic>
              <p:nvPicPr>
                <p:cNvPr id="102920" name="Freihand 102919">
                  <a:extLst>
                    <a:ext uri="{FF2B5EF4-FFF2-40B4-BE49-F238E27FC236}">
                      <a16:creationId xmlns:a16="http://schemas.microsoft.com/office/drawing/2014/main" id="{453047C3-A7CA-4F89-A5D5-56AC83EB6A13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98524" y="4355182"/>
                  <a:ext cx="21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02921" name="Freihand 102920">
                  <a:extLst>
                    <a:ext uri="{FF2B5EF4-FFF2-40B4-BE49-F238E27FC236}">
                      <a16:creationId xmlns:a16="http://schemas.microsoft.com/office/drawing/2014/main" id="{200E0D45-1E1E-13EA-8ABA-6C1BA4833E6F}"/>
                    </a:ext>
                  </a:extLst>
                </p14:cNvPr>
                <p14:cNvContentPartPr/>
                <p14:nvPr/>
              </p14:nvContentPartPr>
              <p14:xfrm>
                <a:off x="679484" y="4245742"/>
                <a:ext cx="1229040" cy="55440"/>
              </p14:xfrm>
            </p:contentPart>
          </mc:Choice>
          <mc:Fallback>
            <p:pic>
              <p:nvPicPr>
                <p:cNvPr id="102921" name="Freihand 102920">
                  <a:extLst>
                    <a:ext uri="{FF2B5EF4-FFF2-40B4-BE49-F238E27FC236}">
                      <a16:creationId xmlns:a16="http://schemas.microsoft.com/office/drawing/2014/main" id="{200E0D45-1E1E-13EA-8ABA-6C1BA4833E6F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70484" y="4237102"/>
                  <a:ext cx="1246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02922" name="Freihand 102921">
                  <a:extLst>
                    <a:ext uri="{FF2B5EF4-FFF2-40B4-BE49-F238E27FC236}">
                      <a16:creationId xmlns:a16="http://schemas.microsoft.com/office/drawing/2014/main" id="{BCBED2FA-0AE2-E1AC-4684-34322667F67C}"/>
                    </a:ext>
                  </a:extLst>
                </p14:cNvPr>
                <p14:cNvContentPartPr/>
                <p14:nvPr/>
              </p14:nvContentPartPr>
              <p14:xfrm>
                <a:off x="2169164" y="4263382"/>
                <a:ext cx="2434320" cy="61560"/>
              </p14:xfrm>
            </p:contentPart>
          </mc:Choice>
          <mc:Fallback>
            <p:pic>
              <p:nvPicPr>
                <p:cNvPr id="102922" name="Freihand 102921">
                  <a:extLst>
                    <a:ext uri="{FF2B5EF4-FFF2-40B4-BE49-F238E27FC236}">
                      <a16:creationId xmlns:a16="http://schemas.microsoft.com/office/drawing/2014/main" id="{BCBED2FA-0AE2-E1AC-4684-34322667F67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160164" y="4254742"/>
                  <a:ext cx="2451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02926" name="Freihand 102925">
                  <a:extLst>
                    <a:ext uri="{FF2B5EF4-FFF2-40B4-BE49-F238E27FC236}">
                      <a16:creationId xmlns:a16="http://schemas.microsoft.com/office/drawing/2014/main" id="{61F5D6FD-B560-A711-0309-4B563EBF43D2}"/>
                    </a:ext>
                  </a:extLst>
                </p14:cNvPr>
                <p14:cNvContentPartPr/>
                <p14:nvPr/>
              </p14:nvContentPartPr>
              <p14:xfrm>
                <a:off x="92684" y="4447702"/>
                <a:ext cx="88200" cy="167040"/>
              </p14:xfrm>
            </p:contentPart>
          </mc:Choice>
          <mc:Fallback>
            <p:pic>
              <p:nvPicPr>
                <p:cNvPr id="102926" name="Freihand 102925">
                  <a:extLst>
                    <a:ext uri="{FF2B5EF4-FFF2-40B4-BE49-F238E27FC236}">
                      <a16:creationId xmlns:a16="http://schemas.microsoft.com/office/drawing/2014/main" id="{61F5D6FD-B560-A711-0309-4B563EBF43D2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4044" y="4438702"/>
                  <a:ext cx="105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02927" name="Freihand 102926">
                  <a:extLst>
                    <a:ext uri="{FF2B5EF4-FFF2-40B4-BE49-F238E27FC236}">
                      <a16:creationId xmlns:a16="http://schemas.microsoft.com/office/drawing/2014/main" id="{BBC8033A-F55C-1CC4-7B73-8EC71E51E25E}"/>
                    </a:ext>
                  </a:extLst>
                </p14:cNvPr>
                <p14:cNvContentPartPr/>
                <p14:nvPr/>
              </p14:nvContentPartPr>
              <p14:xfrm>
                <a:off x="228764" y="4499902"/>
                <a:ext cx="153000" cy="93240"/>
              </p14:xfrm>
            </p:contentPart>
          </mc:Choice>
          <mc:Fallback>
            <p:pic>
              <p:nvPicPr>
                <p:cNvPr id="102927" name="Freihand 102926">
                  <a:extLst>
                    <a:ext uri="{FF2B5EF4-FFF2-40B4-BE49-F238E27FC236}">
                      <a16:creationId xmlns:a16="http://schemas.microsoft.com/office/drawing/2014/main" id="{BBC8033A-F55C-1CC4-7B73-8EC71E51E25E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20124" y="4490902"/>
                  <a:ext cx="170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02928" name="Freihand 102927">
                  <a:extLst>
                    <a:ext uri="{FF2B5EF4-FFF2-40B4-BE49-F238E27FC236}">
                      <a16:creationId xmlns:a16="http://schemas.microsoft.com/office/drawing/2014/main" id="{F352D5EC-AC6C-7AD7-125C-3F6CDB45D757}"/>
                    </a:ext>
                  </a:extLst>
                </p14:cNvPr>
                <p14:cNvContentPartPr/>
                <p14:nvPr/>
              </p14:nvContentPartPr>
              <p14:xfrm>
                <a:off x="374924" y="4427542"/>
                <a:ext cx="8640" cy="6480"/>
              </p14:xfrm>
            </p:contentPart>
          </mc:Choice>
          <mc:Fallback>
            <p:pic>
              <p:nvPicPr>
                <p:cNvPr id="102928" name="Freihand 102927">
                  <a:extLst>
                    <a:ext uri="{FF2B5EF4-FFF2-40B4-BE49-F238E27FC236}">
                      <a16:creationId xmlns:a16="http://schemas.microsoft.com/office/drawing/2014/main" id="{F352D5EC-AC6C-7AD7-125C-3F6CDB45D7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6284" y="4418542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102929" name="Freihand 102928">
                  <a:extLst>
                    <a:ext uri="{FF2B5EF4-FFF2-40B4-BE49-F238E27FC236}">
                      <a16:creationId xmlns:a16="http://schemas.microsoft.com/office/drawing/2014/main" id="{35336B90-13CB-2891-A9A5-84CEFACF2F6B}"/>
                    </a:ext>
                  </a:extLst>
                </p14:cNvPr>
                <p14:cNvContentPartPr/>
                <p14:nvPr/>
              </p14:nvContentPartPr>
              <p14:xfrm>
                <a:off x="445124" y="4444102"/>
                <a:ext cx="257400" cy="136800"/>
              </p14:xfrm>
            </p:contentPart>
          </mc:Choice>
          <mc:Fallback>
            <p:pic>
              <p:nvPicPr>
                <p:cNvPr id="102929" name="Freihand 102928">
                  <a:extLst>
                    <a:ext uri="{FF2B5EF4-FFF2-40B4-BE49-F238E27FC236}">
                      <a16:creationId xmlns:a16="http://schemas.microsoft.com/office/drawing/2014/main" id="{35336B90-13CB-2891-A9A5-84CEFACF2F6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36124" y="4435102"/>
                  <a:ext cx="27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102930" name="Freihand 102929">
                  <a:extLst>
                    <a:ext uri="{FF2B5EF4-FFF2-40B4-BE49-F238E27FC236}">
                      <a16:creationId xmlns:a16="http://schemas.microsoft.com/office/drawing/2014/main" id="{C4BAE31C-5A81-187C-C983-E46B5524E529}"/>
                    </a:ext>
                  </a:extLst>
                </p14:cNvPr>
                <p14:cNvContentPartPr/>
                <p14:nvPr/>
              </p14:nvContentPartPr>
              <p14:xfrm>
                <a:off x="768404" y="4434742"/>
                <a:ext cx="69120" cy="145800"/>
              </p14:xfrm>
            </p:contentPart>
          </mc:Choice>
          <mc:Fallback>
            <p:pic>
              <p:nvPicPr>
                <p:cNvPr id="102930" name="Freihand 102929">
                  <a:extLst>
                    <a:ext uri="{FF2B5EF4-FFF2-40B4-BE49-F238E27FC236}">
                      <a16:creationId xmlns:a16="http://schemas.microsoft.com/office/drawing/2014/main" id="{C4BAE31C-5A81-187C-C983-E46B5524E529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59764" y="4426102"/>
                  <a:ext cx="86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102931" name="Freihand 102930">
                  <a:extLst>
                    <a:ext uri="{FF2B5EF4-FFF2-40B4-BE49-F238E27FC236}">
                      <a16:creationId xmlns:a16="http://schemas.microsoft.com/office/drawing/2014/main" id="{423A3848-A529-8F94-7D99-5CDBC0F98F54}"/>
                    </a:ext>
                  </a:extLst>
                </p14:cNvPr>
                <p14:cNvContentPartPr/>
                <p14:nvPr/>
              </p14:nvContentPartPr>
              <p14:xfrm>
                <a:off x="874964" y="4436182"/>
                <a:ext cx="172080" cy="109800"/>
              </p14:xfrm>
            </p:contentPart>
          </mc:Choice>
          <mc:Fallback>
            <p:pic>
              <p:nvPicPr>
                <p:cNvPr id="102931" name="Freihand 102930">
                  <a:extLst>
                    <a:ext uri="{FF2B5EF4-FFF2-40B4-BE49-F238E27FC236}">
                      <a16:creationId xmlns:a16="http://schemas.microsoft.com/office/drawing/2014/main" id="{423A3848-A529-8F94-7D99-5CDBC0F98F54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66324" y="4427182"/>
                  <a:ext cx="189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02932" name="Freihand 102931">
                  <a:extLst>
                    <a:ext uri="{FF2B5EF4-FFF2-40B4-BE49-F238E27FC236}">
                      <a16:creationId xmlns:a16="http://schemas.microsoft.com/office/drawing/2014/main" id="{8F9A7BBF-643D-0D44-AC49-9E6E34130AD9}"/>
                    </a:ext>
                  </a:extLst>
                </p14:cNvPr>
                <p14:cNvContentPartPr/>
                <p14:nvPr/>
              </p14:nvContentPartPr>
              <p14:xfrm>
                <a:off x="1056044" y="4372462"/>
                <a:ext cx="175320" cy="164520"/>
              </p14:xfrm>
            </p:contentPart>
          </mc:Choice>
          <mc:Fallback>
            <p:pic>
              <p:nvPicPr>
                <p:cNvPr id="102932" name="Freihand 102931">
                  <a:extLst>
                    <a:ext uri="{FF2B5EF4-FFF2-40B4-BE49-F238E27FC236}">
                      <a16:creationId xmlns:a16="http://schemas.microsoft.com/office/drawing/2014/main" id="{8F9A7BBF-643D-0D44-AC49-9E6E34130AD9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47404" y="4363462"/>
                  <a:ext cx="192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02933" name="Freihand 102932">
                  <a:extLst>
                    <a:ext uri="{FF2B5EF4-FFF2-40B4-BE49-F238E27FC236}">
                      <a16:creationId xmlns:a16="http://schemas.microsoft.com/office/drawing/2014/main" id="{4DB99259-943F-5DB1-E423-A48B9F2A9E10}"/>
                    </a:ext>
                  </a:extLst>
                </p14:cNvPr>
                <p14:cNvContentPartPr/>
                <p14:nvPr/>
              </p14:nvContentPartPr>
              <p14:xfrm>
                <a:off x="1193204" y="4384702"/>
                <a:ext cx="45720" cy="17280"/>
              </p14:xfrm>
            </p:contentPart>
          </mc:Choice>
          <mc:Fallback>
            <p:pic>
              <p:nvPicPr>
                <p:cNvPr id="102933" name="Freihand 102932">
                  <a:extLst>
                    <a:ext uri="{FF2B5EF4-FFF2-40B4-BE49-F238E27FC236}">
                      <a16:creationId xmlns:a16="http://schemas.microsoft.com/office/drawing/2014/main" id="{4DB99259-943F-5DB1-E423-A48B9F2A9E10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184564" y="4375702"/>
                  <a:ext cx="6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02934" name="Freihand 102933">
                  <a:extLst>
                    <a:ext uri="{FF2B5EF4-FFF2-40B4-BE49-F238E27FC236}">
                      <a16:creationId xmlns:a16="http://schemas.microsoft.com/office/drawing/2014/main" id="{F8F84BDD-E1F1-4795-F316-4BED8A2F6298}"/>
                    </a:ext>
                  </a:extLst>
                </p14:cNvPr>
                <p14:cNvContentPartPr/>
                <p14:nvPr/>
              </p14:nvContentPartPr>
              <p14:xfrm>
                <a:off x="955244" y="4350502"/>
                <a:ext cx="494640" cy="269640"/>
              </p14:xfrm>
            </p:contentPart>
          </mc:Choice>
          <mc:Fallback>
            <p:pic>
              <p:nvPicPr>
                <p:cNvPr id="102934" name="Freihand 102933">
                  <a:extLst>
                    <a:ext uri="{FF2B5EF4-FFF2-40B4-BE49-F238E27FC236}">
                      <a16:creationId xmlns:a16="http://schemas.microsoft.com/office/drawing/2014/main" id="{F8F84BDD-E1F1-4795-F316-4BED8A2F6298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946604" y="4341862"/>
                  <a:ext cx="512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02935" name="Freihand 102934">
                  <a:extLst>
                    <a:ext uri="{FF2B5EF4-FFF2-40B4-BE49-F238E27FC236}">
                      <a16:creationId xmlns:a16="http://schemas.microsoft.com/office/drawing/2014/main" id="{399EF1A3-BF6E-216A-984A-B423E750CCE7}"/>
                    </a:ext>
                  </a:extLst>
                </p14:cNvPr>
                <p14:cNvContentPartPr/>
                <p14:nvPr/>
              </p14:nvContentPartPr>
              <p14:xfrm>
                <a:off x="1650044" y="4370662"/>
                <a:ext cx="120600" cy="131400"/>
              </p14:xfrm>
            </p:contentPart>
          </mc:Choice>
          <mc:Fallback>
            <p:pic>
              <p:nvPicPr>
                <p:cNvPr id="102935" name="Freihand 102934">
                  <a:extLst>
                    <a:ext uri="{FF2B5EF4-FFF2-40B4-BE49-F238E27FC236}">
                      <a16:creationId xmlns:a16="http://schemas.microsoft.com/office/drawing/2014/main" id="{399EF1A3-BF6E-216A-984A-B423E750CCE7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641404" y="4361662"/>
                  <a:ext cx="138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02936" name="Freihand 102935">
                  <a:extLst>
                    <a:ext uri="{FF2B5EF4-FFF2-40B4-BE49-F238E27FC236}">
                      <a16:creationId xmlns:a16="http://schemas.microsoft.com/office/drawing/2014/main" id="{9BA244AB-160E-516D-B62F-90CF84AAE185}"/>
                    </a:ext>
                  </a:extLst>
                </p14:cNvPr>
                <p14:cNvContentPartPr/>
                <p14:nvPr/>
              </p14:nvContentPartPr>
              <p14:xfrm>
                <a:off x="1812764" y="4379302"/>
                <a:ext cx="354240" cy="130680"/>
              </p14:xfrm>
            </p:contentPart>
          </mc:Choice>
          <mc:Fallback>
            <p:pic>
              <p:nvPicPr>
                <p:cNvPr id="102936" name="Freihand 102935">
                  <a:extLst>
                    <a:ext uri="{FF2B5EF4-FFF2-40B4-BE49-F238E27FC236}">
                      <a16:creationId xmlns:a16="http://schemas.microsoft.com/office/drawing/2014/main" id="{9BA244AB-160E-516D-B62F-90CF84AAE185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803764" y="4370662"/>
                  <a:ext cx="37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02937" name="Freihand 102936">
                  <a:extLst>
                    <a:ext uri="{FF2B5EF4-FFF2-40B4-BE49-F238E27FC236}">
                      <a16:creationId xmlns:a16="http://schemas.microsoft.com/office/drawing/2014/main" id="{539B9E45-6DA5-59F0-0BD0-AB1510C01B9D}"/>
                    </a:ext>
                  </a:extLst>
                </p14:cNvPr>
                <p14:cNvContentPartPr/>
                <p14:nvPr/>
              </p14:nvContentPartPr>
              <p14:xfrm>
                <a:off x="2224604" y="4437982"/>
                <a:ext cx="161640" cy="83160"/>
              </p14:xfrm>
            </p:contentPart>
          </mc:Choice>
          <mc:Fallback>
            <p:pic>
              <p:nvPicPr>
                <p:cNvPr id="102937" name="Freihand 102936">
                  <a:extLst>
                    <a:ext uri="{FF2B5EF4-FFF2-40B4-BE49-F238E27FC236}">
                      <a16:creationId xmlns:a16="http://schemas.microsoft.com/office/drawing/2014/main" id="{539B9E45-6DA5-59F0-0BD0-AB1510C01B9D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215604" y="4428982"/>
                  <a:ext cx="179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02938" name="Freihand 102937">
                  <a:extLst>
                    <a:ext uri="{FF2B5EF4-FFF2-40B4-BE49-F238E27FC236}">
                      <a16:creationId xmlns:a16="http://schemas.microsoft.com/office/drawing/2014/main" id="{3C71754F-BAF9-8711-7435-CDB2D71C2807}"/>
                    </a:ext>
                  </a:extLst>
                </p14:cNvPr>
                <p14:cNvContentPartPr/>
                <p14:nvPr/>
              </p14:nvContentPartPr>
              <p14:xfrm>
                <a:off x="2388044" y="4333582"/>
                <a:ext cx="541080" cy="281520"/>
              </p14:xfrm>
            </p:contentPart>
          </mc:Choice>
          <mc:Fallback>
            <p:pic>
              <p:nvPicPr>
                <p:cNvPr id="102938" name="Freihand 102937">
                  <a:extLst>
                    <a:ext uri="{FF2B5EF4-FFF2-40B4-BE49-F238E27FC236}">
                      <a16:creationId xmlns:a16="http://schemas.microsoft.com/office/drawing/2014/main" id="{3C71754F-BAF9-8711-7435-CDB2D71C2807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379404" y="4324582"/>
                  <a:ext cx="558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02939" name="Freihand 102938">
                  <a:extLst>
                    <a:ext uri="{FF2B5EF4-FFF2-40B4-BE49-F238E27FC236}">
                      <a16:creationId xmlns:a16="http://schemas.microsoft.com/office/drawing/2014/main" id="{B120838F-5CD7-970D-D5C3-D925AC8266E5}"/>
                    </a:ext>
                  </a:extLst>
                </p14:cNvPr>
                <p14:cNvContentPartPr/>
                <p14:nvPr/>
              </p14:nvContentPartPr>
              <p14:xfrm>
                <a:off x="2276804" y="4316662"/>
                <a:ext cx="86400" cy="43920"/>
              </p14:xfrm>
            </p:contentPart>
          </mc:Choice>
          <mc:Fallback>
            <p:pic>
              <p:nvPicPr>
                <p:cNvPr id="102939" name="Freihand 102938">
                  <a:extLst>
                    <a:ext uri="{FF2B5EF4-FFF2-40B4-BE49-F238E27FC236}">
                      <a16:creationId xmlns:a16="http://schemas.microsoft.com/office/drawing/2014/main" id="{B120838F-5CD7-970D-D5C3-D925AC8266E5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268164" y="4307662"/>
                  <a:ext cx="104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02942" name="Freihand 102941">
                  <a:extLst>
                    <a:ext uri="{FF2B5EF4-FFF2-40B4-BE49-F238E27FC236}">
                      <a16:creationId xmlns:a16="http://schemas.microsoft.com/office/drawing/2014/main" id="{8B462265-DFFC-1507-DAA4-6878A1828371}"/>
                    </a:ext>
                  </a:extLst>
                </p14:cNvPr>
                <p14:cNvContentPartPr/>
                <p14:nvPr/>
              </p14:nvContentPartPr>
              <p14:xfrm>
                <a:off x="87644" y="4824622"/>
                <a:ext cx="174240" cy="178920"/>
              </p14:xfrm>
            </p:contentPart>
          </mc:Choice>
          <mc:Fallback>
            <p:pic>
              <p:nvPicPr>
                <p:cNvPr id="102942" name="Freihand 102941">
                  <a:extLst>
                    <a:ext uri="{FF2B5EF4-FFF2-40B4-BE49-F238E27FC236}">
                      <a16:creationId xmlns:a16="http://schemas.microsoft.com/office/drawing/2014/main" id="{8B462265-DFFC-1507-DAA4-6878A182837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9004" y="4815982"/>
                  <a:ext cx="191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02943" name="Freihand 102942">
                  <a:extLst>
                    <a:ext uri="{FF2B5EF4-FFF2-40B4-BE49-F238E27FC236}">
                      <a16:creationId xmlns:a16="http://schemas.microsoft.com/office/drawing/2014/main" id="{4F65FF4D-A182-4CBF-C598-ED4C42B674C5}"/>
                    </a:ext>
                  </a:extLst>
                </p14:cNvPr>
                <p14:cNvContentPartPr/>
                <p14:nvPr/>
              </p14:nvContentPartPr>
              <p14:xfrm>
                <a:off x="305804" y="4857382"/>
                <a:ext cx="84960" cy="142200"/>
              </p14:xfrm>
            </p:contentPart>
          </mc:Choice>
          <mc:Fallback>
            <p:pic>
              <p:nvPicPr>
                <p:cNvPr id="102943" name="Freihand 102942">
                  <a:extLst>
                    <a:ext uri="{FF2B5EF4-FFF2-40B4-BE49-F238E27FC236}">
                      <a16:creationId xmlns:a16="http://schemas.microsoft.com/office/drawing/2014/main" id="{4F65FF4D-A182-4CBF-C598-ED4C42B674C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96804" y="4848382"/>
                  <a:ext cx="102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02944" name="Freihand 102943">
                  <a:extLst>
                    <a:ext uri="{FF2B5EF4-FFF2-40B4-BE49-F238E27FC236}">
                      <a16:creationId xmlns:a16="http://schemas.microsoft.com/office/drawing/2014/main" id="{CFB4CC67-209B-6335-230D-B1445C952801}"/>
                    </a:ext>
                  </a:extLst>
                </p14:cNvPr>
                <p14:cNvContentPartPr/>
                <p14:nvPr/>
              </p14:nvContentPartPr>
              <p14:xfrm>
                <a:off x="440804" y="4809862"/>
                <a:ext cx="78120" cy="206280"/>
              </p14:xfrm>
            </p:contentPart>
          </mc:Choice>
          <mc:Fallback>
            <p:pic>
              <p:nvPicPr>
                <p:cNvPr id="102944" name="Freihand 102943">
                  <a:extLst>
                    <a:ext uri="{FF2B5EF4-FFF2-40B4-BE49-F238E27FC236}">
                      <a16:creationId xmlns:a16="http://schemas.microsoft.com/office/drawing/2014/main" id="{CFB4CC67-209B-6335-230D-B1445C95280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32164" y="4800862"/>
                  <a:ext cx="95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102945" name="Freihand 102944">
                  <a:extLst>
                    <a:ext uri="{FF2B5EF4-FFF2-40B4-BE49-F238E27FC236}">
                      <a16:creationId xmlns:a16="http://schemas.microsoft.com/office/drawing/2014/main" id="{63ED014B-44BE-528A-FE45-AA66214768A2}"/>
                    </a:ext>
                  </a:extLst>
                </p14:cNvPr>
                <p14:cNvContentPartPr/>
                <p14:nvPr/>
              </p14:nvContentPartPr>
              <p14:xfrm>
                <a:off x="603524" y="4819582"/>
                <a:ext cx="10800" cy="102600"/>
              </p14:xfrm>
            </p:contentPart>
          </mc:Choice>
          <mc:Fallback>
            <p:pic>
              <p:nvPicPr>
                <p:cNvPr id="102945" name="Freihand 102944">
                  <a:extLst>
                    <a:ext uri="{FF2B5EF4-FFF2-40B4-BE49-F238E27FC236}">
                      <a16:creationId xmlns:a16="http://schemas.microsoft.com/office/drawing/2014/main" id="{63ED014B-44BE-528A-FE45-AA66214768A2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94524" y="4810942"/>
                  <a:ext cx="28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102946" name="Freihand 102945">
                  <a:extLst>
                    <a:ext uri="{FF2B5EF4-FFF2-40B4-BE49-F238E27FC236}">
                      <a16:creationId xmlns:a16="http://schemas.microsoft.com/office/drawing/2014/main" id="{FEED37DD-1FC0-33DC-FD66-2FA84A37A4B3}"/>
                    </a:ext>
                  </a:extLst>
                </p14:cNvPr>
                <p14:cNvContentPartPr/>
                <p14:nvPr/>
              </p14:nvContentPartPr>
              <p14:xfrm>
                <a:off x="533684" y="4779262"/>
                <a:ext cx="169200" cy="90720"/>
              </p14:xfrm>
            </p:contentPart>
          </mc:Choice>
          <mc:Fallback>
            <p:pic>
              <p:nvPicPr>
                <p:cNvPr id="102946" name="Freihand 102945">
                  <a:extLst>
                    <a:ext uri="{FF2B5EF4-FFF2-40B4-BE49-F238E27FC236}">
                      <a16:creationId xmlns:a16="http://schemas.microsoft.com/office/drawing/2014/main" id="{FEED37DD-1FC0-33DC-FD66-2FA84A37A4B3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25044" y="4770622"/>
                  <a:ext cx="186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102947" name="Freihand 102946">
                  <a:extLst>
                    <a:ext uri="{FF2B5EF4-FFF2-40B4-BE49-F238E27FC236}">
                      <a16:creationId xmlns:a16="http://schemas.microsoft.com/office/drawing/2014/main" id="{C370476E-40B8-2CC0-DA71-E2933E00704C}"/>
                    </a:ext>
                  </a:extLst>
                </p14:cNvPr>
                <p14:cNvContentPartPr/>
                <p14:nvPr/>
              </p14:nvContentPartPr>
              <p14:xfrm>
                <a:off x="156764" y="4728862"/>
                <a:ext cx="620640" cy="394920"/>
              </p14:xfrm>
            </p:contentPart>
          </mc:Choice>
          <mc:Fallback>
            <p:pic>
              <p:nvPicPr>
                <p:cNvPr id="102947" name="Freihand 102946">
                  <a:extLst>
                    <a:ext uri="{FF2B5EF4-FFF2-40B4-BE49-F238E27FC236}">
                      <a16:creationId xmlns:a16="http://schemas.microsoft.com/office/drawing/2014/main" id="{C370476E-40B8-2CC0-DA71-E2933E00704C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47764" y="4719862"/>
                  <a:ext cx="638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102949" name="Freihand 102948">
                  <a:extLst>
                    <a:ext uri="{FF2B5EF4-FFF2-40B4-BE49-F238E27FC236}">
                      <a16:creationId xmlns:a16="http://schemas.microsoft.com/office/drawing/2014/main" id="{84153F45-E1FA-5CAF-3732-25227D1E2336}"/>
                    </a:ext>
                  </a:extLst>
                </p14:cNvPr>
                <p14:cNvContentPartPr/>
                <p14:nvPr/>
              </p14:nvContentPartPr>
              <p14:xfrm>
                <a:off x="1016804" y="4814542"/>
                <a:ext cx="13680" cy="119520"/>
              </p14:xfrm>
            </p:contentPart>
          </mc:Choice>
          <mc:Fallback>
            <p:pic>
              <p:nvPicPr>
                <p:cNvPr id="102949" name="Freihand 102948">
                  <a:extLst>
                    <a:ext uri="{FF2B5EF4-FFF2-40B4-BE49-F238E27FC236}">
                      <a16:creationId xmlns:a16="http://schemas.microsoft.com/office/drawing/2014/main" id="{84153F45-E1FA-5CAF-3732-25227D1E233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08164" y="4805542"/>
                  <a:ext cx="3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102950" name="Freihand 102949">
                  <a:extLst>
                    <a:ext uri="{FF2B5EF4-FFF2-40B4-BE49-F238E27FC236}">
                      <a16:creationId xmlns:a16="http://schemas.microsoft.com/office/drawing/2014/main" id="{32B7B3CC-CD52-80A3-511F-CCCA8AA0B8BA}"/>
                    </a:ext>
                  </a:extLst>
                </p14:cNvPr>
                <p14:cNvContentPartPr/>
                <p14:nvPr/>
              </p14:nvContentPartPr>
              <p14:xfrm>
                <a:off x="917804" y="4734262"/>
                <a:ext cx="172800" cy="114480"/>
              </p14:xfrm>
            </p:contentPart>
          </mc:Choice>
          <mc:Fallback>
            <p:pic>
              <p:nvPicPr>
                <p:cNvPr id="102950" name="Freihand 102949">
                  <a:extLst>
                    <a:ext uri="{FF2B5EF4-FFF2-40B4-BE49-F238E27FC236}">
                      <a16:creationId xmlns:a16="http://schemas.microsoft.com/office/drawing/2014/main" id="{32B7B3CC-CD52-80A3-511F-CCCA8AA0B8BA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908804" y="4725622"/>
                  <a:ext cx="19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102951" name="Freihand 102950">
                  <a:extLst>
                    <a:ext uri="{FF2B5EF4-FFF2-40B4-BE49-F238E27FC236}">
                      <a16:creationId xmlns:a16="http://schemas.microsoft.com/office/drawing/2014/main" id="{CFCAC233-4B9A-7576-D58E-50BA0FAC5953}"/>
                    </a:ext>
                  </a:extLst>
                </p14:cNvPr>
                <p14:cNvContentPartPr/>
                <p14:nvPr/>
              </p14:nvContentPartPr>
              <p14:xfrm>
                <a:off x="1141004" y="4790422"/>
                <a:ext cx="24480" cy="111240"/>
              </p14:xfrm>
            </p:contentPart>
          </mc:Choice>
          <mc:Fallback>
            <p:pic>
              <p:nvPicPr>
                <p:cNvPr id="102951" name="Freihand 102950">
                  <a:extLst>
                    <a:ext uri="{FF2B5EF4-FFF2-40B4-BE49-F238E27FC236}">
                      <a16:creationId xmlns:a16="http://schemas.microsoft.com/office/drawing/2014/main" id="{CFCAC233-4B9A-7576-D58E-50BA0FAC5953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132364" y="4781422"/>
                  <a:ext cx="4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102952" name="Freihand 102951">
                  <a:extLst>
                    <a:ext uri="{FF2B5EF4-FFF2-40B4-BE49-F238E27FC236}">
                      <a16:creationId xmlns:a16="http://schemas.microsoft.com/office/drawing/2014/main" id="{10A41C87-DBF0-A676-C217-9948361D21E3}"/>
                    </a:ext>
                  </a:extLst>
                </p14:cNvPr>
                <p14:cNvContentPartPr/>
                <p14:nvPr/>
              </p14:nvContentPartPr>
              <p14:xfrm>
                <a:off x="1077284" y="4719502"/>
                <a:ext cx="179280" cy="126360"/>
              </p14:xfrm>
            </p:contentPart>
          </mc:Choice>
          <mc:Fallback>
            <p:pic>
              <p:nvPicPr>
                <p:cNvPr id="102952" name="Freihand 102951">
                  <a:extLst>
                    <a:ext uri="{FF2B5EF4-FFF2-40B4-BE49-F238E27FC236}">
                      <a16:creationId xmlns:a16="http://schemas.microsoft.com/office/drawing/2014/main" id="{10A41C87-DBF0-A676-C217-9948361D21E3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68284" y="4710862"/>
                  <a:ext cx="196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102954" name="Freihand 102953">
                  <a:extLst>
                    <a:ext uri="{FF2B5EF4-FFF2-40B4-BE49-F238E27FC236}">
                      <a16:creationId xmlns:a16="http://schemas.microsoft.com/office/drawing/2014/main" id="{544CBEBA-BF71-E038-91B5-5237ACCB6C6F}"/>
                    </a:ext>
                  </a:extLst>
                </p14:cNvPr>
                <p14:cNvContentPartPr/>
                <p14:nvPr/>
              </p14:nvContentPartPr>
              <p14:xfrm>
                <a:off x="1412084" y="4859542"/>
                <a:ext cx="7560" cy="19800"/>
              </p14:xfrm>
            </p:contentPart>
          </mc:Choice>
          <mc:Fallback>
            <p:pic>
              <p:nvPicPr>
                <p:cNvPr id="102954" name="Freihand 102953">
                  <a:extLst>
                    <a:ext uri="{FF2B5EF4-FFF2-40B4-BE49-F238E27FC236}">
                      <a16:creationId xmlns:a16="http://schemas.microsoft.com/office/drawing/2014/main" id="{544CBEBA-BF71-E038-91B5-5237ACCB6C6F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403084" y="4850542"/>
                  <a:ext cx="2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102955" name="Freihand 102954">
                  <a:extLst>
                    <a:ext uri="{FF2B5EF4-FFF2-40B4-BE49-F238E27FC236}">
                      <a16:creationId xmlns:a16="http://schemas.microsoft.com/office/drawing/2014/main" id="{95CB1901-7F40-E630-38C0-F9C06521E45D}"/>
                    </a:ext>
                  </a:extLst>
                </p14:cNvPr>
                <p14:cNvContentPartPr/>
                <p14:nvPr/>
              </p14:nvContentPartPr>
              <p14:xfrm>
                <a:off x="1401644" y="4941982"/>
                <a:ext cx="14760" cy="11160"/>
              </p14:xfrm>
            </p:contentPart>
          </mc:Choice>
          <mc:Fallback>
            <p:pic>
              <p:nvPicPr>
                <p:cNvPr id="102955" name="Freihand 102954">
                  <a:extLst>
                    <a:ext uri="{FF2B5EF4-FFF2-40B4-BE49-F238E27FC236}">
                      <a16:creationId xmlns:a16="http://schemas.microsoft.com/office/drawing/2014/main" id="{95CB1901-7F40-E630-38C0-F9C06521E4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93004" y="4932982"/>
                  <a:ext cx="3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02957" name="Freihand 102956">
                  <a:extLst>
                    <a:ext uri="{FF2B5EF4-FFF2-40B4-BE49-F238E27FC236}">
                      <a16:creationId xmlns:a16="http://schemas.microsoft.com/office/drawing/2014/main" id="{6F77A668-57CB-DA8B-688E-7AF0CFC70344}"/>
                    </a:ext>
                  </a:extLst>
                </p14:cNvPr>
                <p14:cNvContentPartPr/>
                <p14:nvPr/>
              </p14:nvContentPartPr>
              <p14:xfrm>
                <a:off x="1684964" y="4766302"/>
                <a:ext cx="78120" cy="111960"/>
              </p14:xfrm>
            </p:contentPart>
          </mc:Choice>
          <mc:Fallback>
            <p:pic>
              <p:nvPicPr>
                <p:cNvPr id="102957" name="Freihand 102956">
                  <a:extLst>
                    <a:ext uri="{FF2B5EF4-FFF2-40B4-BE49-F238E27FC236}">
                      <a16:creationId xmlns:a16="http://schemas.microsoft.com/office/drawing/2014/main" id="{6F77A668-57CB-DA8B-688E-7AF0CFC70344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676324" y="4757662"/>
                  <a:ext cx="95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102958" name="Freihand 102957">
                  <a:extLst>
                    <a:ext uri="{FF2B5EF4-FFF2-40B4-BE49-F238E27FC236}">
                      <a16:creationId xmlns:a16="http://schemas.microsoft.com/office/drawing/2014/main" id="{074FA815-3AD6-ACA7-5F4F-EEF6E46B4CD9}"/>
                    </a:ext>
                  </a:extLst>
                </p14:cNvPr>
                <p14:cNvContentPartPr/>
                <p14:nvPr/>
              </p14:nvContentPartPr>
              <p14:xfrm>
                <a:off x="1838324" y="4794022"/>
                <a:ext cx="84240" cy="74520"/>
              </p14:xfrm>
            </p:contentPart>
          </mc:Choice>
          <mc:Fallback>
            <p:pic>
              <p:nvPicPr>
                <p:cNvPr id="102958" name="Freihand 102957">
                  <a:extLst>
                    <a:ext uri="{FF2B5EF4-FFF2-40B4-BE49-F238E27FC236}">
                      <a16:creationId xmlns:a16="http://schemas.microsoft.com/office/drawing/2014/main" id="{074FA815-3AD6-ACA7-5F4F-EEF6E46B4CD9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829684" y="4785382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102959" name="Freihand 102958">
                  <a:extLst>
                    <a:ext uri="{FF2B5EF4-FFF2-40B4-BE49-F238E27FC236}">
                      <a16:creationId xmlns:a16="http://schemas.microsoft.com/office/drawing/2014/main" id="{7EEEEEE3-89E6-14DC-6B9F-B67FD7748965}"/>
                    </a:ext>
                  </a:extLst>
                </p14:cNvPr>
                <p14:cNvContentPartPr/>
                <p14:nvPr/>
              </p14:nvContentPartPr>
              <p14:xfrm>
                <a:off x="1965764" y="4789702"/>
                <a:ext cx="74520" cy="62640"/>
              </p14:xfrm>
            </p:contentPart>
          </mc:Choice>
          <mc:Fallback>
            <p:pic>
              <p:nvPicPr>
                <p:cNvPr id="102959" name="Freihand 102958">
                  <a:extLst>
                    <a:ext uri="{FF2B5EF4-FFF2-40B4-BE49-F238E27FC236}">
                      <a16:creationId xmlns:a16="http://schemas.microsoft.com/office/drawing/2014/main" id="{7EEEEEE3-89E6-14DC-6B9F-B67FD7748965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957124" y="4781062"/>
                  <a:ext cx="92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102960" name="Freihand 102959">
                  <a:extLst>
                    <a:ext uri="{FF2B5EF4-FFF2-40B4-BE49-F238E27FC236}">
                      <a16:creationId xmlns:a16="http://schemas.microsoft.com/office/drawing/2014/main" id="{58B9CA91-1EBD-87E3-A39B-1AC1F35D64E4}"/>
                    </a:ext>
                  </a:extLst>
                </p14:cNvPr>
                <p14:cNvContentPartPr/>
                <p14:nvPr/>
              </p14:nvContentPartPr>
              <p14:xfrm>
                <a:off x="2107604" y="4799782"/>
                <a:ext cx="53280" cy="61920"/>
              </p14:xfrm>
            </p:contentPart>
          </mc:Choice>
          <mc:Fallback>
            <p:pic>
              <p:nvPicPr>
                <p:cNvPr id="102960" name="Freihand 102959">
                  <a:extLst>
                    <a:ext uri="{FF2B5EF4-FFF2-40B4-BE49-F238E27FC236}">
                      <a16:creationId xmlns:a16="http://schemas.microsoft.com/office/drawing/2014/main" id="{58B9CA91-1EBD-87E3-A39B-1AC1F35D64E4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098604" y="4791142"/>
                  <a:ext cx="70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102961" name="Freihand 102960">
                  <a:extLst>
                    <a:ext uri="{FF2B5EF4-FFF2-40B4-BE49-F238E27FC236}">
                      <a16:creationId xmlns:a16="http://schemas.microsoft.com/office/drawing/2014/main" id="{C5F2D2C6-1FD2-82D0-9BE4-AEC496541B08}"/>
                    </a:ext>
                  </a:extLst>
                </p14:cNvPr>
                <p14:cNvContentPartPr/>
                <p14:nvPr/>
              </p14:nvContentPartPr>
              <p14:xfrm>
                <a:off x="2194724" y="4802662"/>
                <a:ext cx="131760" cy="54360"/>
              </p14:xfrm>
            </p:contentPart>
          </mc:Choice>
          <mc:Fallback>
            <p:pic>
              <p:nvPicPr>
                <p:cNvPr id="102961" name="Freihand 102960">
                  <a:extLst>
                    <a:ext uri="{FF2B5EF4-FFF2-40B4-BE49-F238E27FC236}">
                      <a16:creationId xmlns:a16="http://schemas.microsoft.com/office/drawing/2014/main" id="{C5F2D2C6-1FD2-82D0-9BE4-AEC496541B0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186084" y="4794022"/>
                  <a:ext cx="149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102962" name="Freihand 102961">
                  <a:extLst>
                    <a:ext uri="{FF2B5EF4-FFF2-40B4-BE49-F238E27FC236}">
                      <a16:creationId xmlns:a16="http://schemas.microsoft.com/office/drawing/2014/main" id="{89621A42-66D0-5EAA-0FA7-6CC9164C4227}"/>
                    </a:ext>
                  </a:extLst>
                </p14:cNvPr>
                <p14:cNvContentPartPr/>
                <p14:nvPr/>
              </p14:nvContentPartPr>
              <p14:xfrm>
                <a:off x="1927604" y="4882942"/>
                <a:ext cx="26640" cy="7560"/>
              </p14:xfrm>
            </p:contentPart>
          </mc:Choice>
          <mc:Fallback>
            <p:pic>
              <p:nvPicPr>
                <p:cNvPr id="102962" name="Freihand 102961">
                  <a:extLst>
                    <a:ext uri="{FF2B5EF4-FFF2-40B4-BE49-F238E27FC236}">
                      <a16:creationId xmlns:a16="http://schemas.microsoft.com/office/drawing/2014/main" id="{89621A42-66D0-5EAA-0FA7-6CC9164C422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918604" y="4874302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102963" name="Freihand 102962">
                  <a:extLst>
                    <a:ext uri="{FF2B5EF4-FFF2-40B4-BE49-F238E27FC236}">
                      <a16:creationId xmlns:a16="http://schemas.microsoft.com/office/drawing/2014/main" id="{2F3E1B96-44C8-9C07-7780-BC0C034926BC}"/>
                    </a:ext>
                  </a:extLst>
                </p14:cNvPr>
                <p14:cNvContentPartPr/>
                <p14:nvPr/>
              </p14:nvContentPartPr>
              <p14:xfrm>
                <a:off x="2496044" y="4785742"/>
                <a:ext cx="7920" cy="87480"/>
              </p14:xfrm>
            </p:contentPart>
          </mc:Choice>
          <mc:Fallback>
            <p:pic>
              <p:nvPicPr>
                <p:cNvPr id="102963" name="Freihand 102962">
                  <a:extLst>
                    <a:ext uri="{FF2B5EF4-FFF2-40B4-BE49-F238E27FC236}">
                      <a16:creationId xmlns:a16="http://schemas.microsoft.com/office/drawing/2014/main" id="{2F3E1B96-44C8-9C07-7780-BC0C034926BC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487404" y="4776742"/>
                  <a:ext cx="25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102964" name="Freihand 102963">
                  <a:extLst>
                    <a:ext uri="{FF2B5EF4-FFF2-40B4-BE49-F238E27FC236}">
                      <a16:creationId xmlns:a16="http://schemas.microsoft.com/office/drawing/2014/main" id="{CD7ACF1F-38D4-31B8-44A1-D3D3CD7176EB}"/>
                    </a:ext>
                  </a:extLst>
                </p14:cNvPr>
                <p14:cNvContentPartPr/>
                <p14:nvPr/>
              </p14:nvContentPartPr>
              <p14:xfrm>
                <a:off x="2418284" y="4812022"/>
                <a:ext cx="139680" cy="32760"/>
              </p14:xfrm>
            </p:contentPart>
          </mc:Choice>
          <mc:Fallback>
            <p:pic>
              <p:nvPicPr>
                <p:cNvPr id="102964" name="Freihand 102963">
                  <a:extLst>
                    <a:ext uri="{FF2B5EF4-FFF2-40B4-BE49-F238E27FC236}">
                      <a16:creationId xmlns:a16="http://schemas.microsoft.com/office/drawing/2014/main" id="{CD7ACF1F-38D4-31B8-44A1-D3D3CD7176E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2409284" y="4803022"/>
                  <a:ext cx="157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102965" name="Freihand 102964">
                  <a:extLst>
                    <a:ext uri="{FF2B5EF4-FFF2-40B4-BE49-F238E27FC236}">
                      <a16:creationId xmlns:a16="http://schemas.microsoft.com/office/drawing/2014/main" id="{BBF3FFA7-984A-390E-A2EC-4632BFD8F860}"/>
                    </a:ext>
                  </a:extLst>
                </p14:cNvPr>
                <p14:cNvContentPartPr/>
                <p14:nvPr/>
              </p14:nvContentPartPr>
              <p14:xfrm>
                <a:off x="2650484" y="4656142"/>
                <a:ext cx="98640" cy="137520"/>
              </p14:xfrm>
            </p:contentPart>
          </mc:Choice>
          <mc:Fallback>
            <p:pic>
              <p:nvPicPr>
                <p:cNvPr id="102965" name="Freihand 102964">
                  <a:extLst>
                    <a:ext uri="{FF2B5EF4-FFF2-40B4-BE49-F238E27FC236}">
                      <a16:creationId xmlns:a16="http://schemas.microsoft.com/office/drawing/2014/main" id="{BBF3FFA7-984A-390E-A2EC-4632BFD8F86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641484" y="4647502"/>
                  <a:ext cx="11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102966" name="Freihand 102965">
                  <a:extLst>
                    <a:ext uri="{FF2B5EF4-FFF2-40B4-BE49-F238E27FC236}">
                      <a16:creationId xmlns:a16="http://schemas.microsoft.com/office/drawing/2014/main" id="{91F612AD-A875-5C2B-6610-5392B4CE043F}"/>
                    </a:ext>
                  </a:extLst>
                </p14:cNvPr>
                <p14:cNvContentPartPr/>
                <p14:nvPr/>
              </p14:nvContentPartPr>
              <p14:xfrm>
                <a:off x="2801324" y="4638502"/>
                <a:ext cx="102240" cy="126720"/>
              </p14:xfrm>
            </p:contentPart>
          </mc:Choice>
          <mc:Fallback>
            <p:pic>
              <p:nvPicPr>
                <p:cNvPr id="102966" name="Freihand 102965">
                  <a:extLst>
                    <a:ext uri="{FF2B5EF4-FFF2-40B4-BE49-F238E27FC236}">
                      <a16:creationId xmlns:a16="http://schemas.microsoft.com/office/drawing/2014/main" id="{91F612AD-A875-5C2B-6610-5392B4CE043F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792324" y="4629862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102967" name="Freihand 102966">
                  <a:extLst>
                    <a:ext uri="{FF2B5EF4-FFF2-40B4-BE49-F238E27FC236}">
                      <a16:creationId xmlns:a16="http://schemas.microsoft.com/office/drawing/2014/main" id="{A198EAC7-E5F0-FBB8-F35C-42B7B6167DEF}"/>
                    </a:ext>
                  </a:extLst>
                </p14:cNvPr>
                <p14:cNvContentPartPr/>
                <p14:nvPr/>
              </p14:nvContentPartPr>
              <p14:xfrm>
                <a:off x="2952884" y="4658302"/>
                <a:ext cx="77040" cy="78840"/>
              </p14:xfrm>
            </p:contentPart>
          </mc:Choice>
          <mc:Fallback>
            <p:pic>
              <p:nvPicPr>
                <p:cNvPr id="102967" name="Freihand 102966">
                  <a:extLst>
                    <a:ext uri="{FF2B5EF4-FFF2-40B4-BE49-F238E27FC236}">
                      <a16:creationId xmlns:a16="http://schemas.microsoft.com/office/drawing/2014/main" id="{A198EAC7-E5F0-FBB8-F35C-42B7B6167DEF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943884" y="4649302"/>
                  <a:ext cx="9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102968" name="Freihand 102967">
                  <a:extLst>
                    <a:ext uri="{FF2B5EF4-FFF2-40B4-BE49-F238E27FC236}">
                      <a16:creationId xmlns:a16="http://schemas.microsoft.com/office/drawing/2014/main" id="{7EA5F83A-60D6-C5A5-4C4B-0881594F0303}"/>
                    </a:ext>
                  </a:extLst>
                </p14:cNvPr>
                <p14:cNvContentPartPr/>
                <p14:nvPr/>
              </p14:nvContentPartPr>
              <p14:xfrm>
                <a:off x="3050444" y="4652902"/>
                <a:ext cx="140040" cy="84960"/>
              </p14:xfrm>
            </p:contentPart>
          </mc:Choice>
          <mc:Fallback>
            <p:pic>
              <p:nvPicPr>
                <p:cNvPr id="102968" name="Freihand 102967">
                  <a:extLst>
                    <a:ext uri="{FF2B5EF4-FFF2-40B4-BE49-F238E27FC236}">
                      <a16:creationId xmlns:a16="http://schemas.microsoft.com/office/drawing/2014/main" id="{7EA5F83A-60D6-C5A5-4C4B-0881594F0303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041444" y="4644262"/>
                  <a:ext cx="15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02969" name="Freihand 102968">
                  <a:extLst>
                    <a:ext uri="{FF2B5EF4-FFF2-40B4-BE49-F238E27FC236}">
                      <a16:creationId xmlns:a16="http://schemas.microsoft.com/office/drawing/2014/main" id="{B5D45175-220F-BA69-2CA7-8C39534BEE1C}"/>
                    </a:ext>
                  </a:extLst>
                </p14:cNvPr>
                <p14:cNvContentPartPr/>
                <p14:nvPr/>
              </p14:nvContentPartPr>
              <p14:xfrm>
                <a:off x="2766404" y="4804822"/>
                <a:ext cx="426600" cy="48240"/>
              </p14:xfrm>
            </p:contentPart>
          </mc:Choice>
          <mc:Fallback>
            <p:pic>
              <p:nvPicPr>
                <p:cNvPr id="102969" name="Freihand 102968">
                  <a:extLst>
                    <a:ext uri="{FF2B5EF4-FFF2-40B4-BE49-F238E27FC236}">
                      <a16:creationId xmlns:a16="http://schemas.microsoft.com/office/drawing/2014/main" id="{B5D45175-220F-BA69-2CA7-8C39534BEE1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2757764" y="4795822"/>
                  <a:ext cx="44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102970" name="Freihand 102969">
                  <a:extLst>
                    <a:ext uri="{FF2B5EF4-FFF2-40B4-BE49-F238E27FC236}">
                      <a16:creationId xmlns:a16="http://schemas.microsoft.com/office/drawing/2014/main" id="{795107C6-2F60-64AD-08F5-A1704360A083}"/>
                    </a:ext>
                  </a:extLst>
                </p14:cNvPr>
                <p14:cNvContentPartPr/>
                <p14:nvPr/>
              </p14:nvContentPartPr>
              <p14:xfrm>
                <a:off x="2953244" y="4882222"/>
                <a:ext cx="139320" cy="101520"/>
              </p14:xfrm>
            </p:contentPart>
          </mc:Choice>
          <mc:Fallback>
            <p:pic>
              <p:nvPicPr>
                <p:cNvPr id="102970" name="Freihand 102969">
                  <a:extLst>
                    <a:ext uri="{FF2B5EF4-FFF2-40B4-BE49-F238E27FC236}">
                      <a16:creationId xmlns:a16="http://schemas.microsoft.com/office/drawing/2014/main" id="{795107C6-2F60-64AD-08F5-A1704360A08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944604" y="4873222"/>
                  <a:ext cx="156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102972" name="Freihand 102971">
                  <a:extLst>
                    <a:ext uri="{FF2B5EF4-FFF2-40B4-BE49-F238E27FC236}">
                      <a16:creationId xmlns:a16="http://schemas.microsoft.com/office/drawing/2014/main" id="{5031DF70-6497-A508-29EC-2C1003B784D0}"/>
                    </a:ext>
                  </a:extLst>
                </p14:cNvPr>
                <p14:cNvContentPartPr/>
                <p14:nvPr/>
              </p14:nvContentPartPr>
              <p14:xfrm>
                <a:off x="3334124" y="4817062"/>
                <a:ext cx="168480" cy="14400"/>
              </p14:xfrm>
            </p:contentPart>
          </mc:Choice>
          <mc:Fallback>
            <p:pic>
              <p:nvPicPr>
                <p:cNvPr id="102972" name="Freihand 102971">
                  <a:extLst>
                    <a:ext uri="{FF2B5EF4-FFF2-40B4-BE49-F238E27FC236}">
                      <a16:creationId xmlns:a16="http://schemas.microsoft.com/office/drawing/2014/main" id="{5031DF70-6497-A508-29EC-2C1003B784D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325124" y="4808422"/>
                  <a:ext cx="186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102973" name="Freihand 102972">
                  <a:extLst>
                    <a:ext uri="{FF2B5EF4-FFF2-40B4-BE49-F238E27FC236}">
                      <a16:creationId xmlns:a16="http://schemas.microsoft.com/office/drawing/2014/main" id="{AA2D872C-7461-3CA6-0942-2D81C20B205D}"/>
                    </a:ext>
                  </a:extLst>
                </p14:cNvPr>
                <p14:cNvContentPartPr/>
                <p14:nvPr/>
              </p14:nvContentPartPr>
              <p14:xfrm>
                <a:off x="3366524" y="4850542"/>
                <a:ext cx="132840" cy="13680"/>
              </p14:xfrm>
            </p:contentPart>
          </mc:Choice>
          <mc:Fallback>
            <p:pic>
              <p:nvPicPr>
                <p:cNvPr id="102973" name="Freihand 102972">
                  <a:extLst>
                    <a:ext uri="{FF2B5EF4-FFF2-40B4-BE49-F238E27FC236}">
                      <a16:creationId xmlns:a16="http://schemas.microsoft.com/office/drawing/2014/main" id="{AA2D872C-7461-3CA6-0942-2D81C20B205D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357884" y="4841902"/>
                  <a:ext cx="15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02974" name="Freihand 102973">
                  <a:extLst>
                    <a:ext uri="{FF2B5EF4-FFF2-40B4-BE49-F238E27FC236}">
                      <a16:creationId xmlns:a16="http://schemas.microsoft.com/office/drawing/2014/main" id="{AC489B99-7B25-153D-3170-62184E30FE1D}"/>
                    </a:ext>
                  </a:extLst>
                </p14:cNvPr>
                <p14:cNvContentPartPr/>
                <p14:nvPr/>
              </p14:nvContentPartPr>
              <p14:xfrm>
                <a:off x="3860444" y="4675582"/>
                <a:ext cx="20520" cy="161280"/>
              </p14:xfrm>
            </p:contentPart>
          </mc:Choice>
          <mc:Fallback>
            <p:pic>
              <p:nvPicPr>
                <p:cNvPr id="102974" name="Freihand 102973">
                  <a:extLst>
                    <a:ext uri="{FF2B5EF4-FFF2-40B4-BE49-F238E27FC236}">
                      <a16:creationId xmlns:a16="http://schemas.microsoft.com/office/drawing/2014/main" id="{AC489B99-7B25-153D-3170-62184E30FE1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3851444" y="4666942"/>
                  <a:ext cx="3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102975" name="Freihand 102974">
                  <a:extLst>
                    <a:ext uri="{FF2B5EF4-FFF2-40B4-BE49-F238E27FC236}">
                      <a16:creationId xmlns:a16="http://schemas.microsoft.com/office/drawing/2014/main" id="{1107C82B-A4CB-9660-BD6E-077F2F07633D}"/>
                    </a:ext>
                  </a:extLst>
                </p14:cNvPr>
                <p14:cNvContentPartPr/>
                <p14:nvPr/>
              </p14:nvContentPartPr>
              <p14:xfrm>
                <a:off x="3692684" y="4597102"/>
                <a:ext cx="326160" cy="101160"/>
              </p14:xfrm>
            </p:contentPart>
          </mc:Choice>
          <mc:Fallback>
            <p:pic>
              <p:nvPicPr>
                <p:cNvPr id="102975" name="Freihand 102974">
                  <a:extLst>
                    <a:ext uri="{FF2B5EF4-FFF2-40B4-BE49-F238E27FC236}">
                      <a16:creationId xmlns:a16="http://schemas.microsoft.com/office/drawing/2014/main" id="{1107C82B-A4CB-9660-BD6E-077F2F07633D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3684044" y="4588462"/>
                  <a:ext cx="34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102977" name="Freihand 102976">
                  <a:extLst>
                    <a:ext uri="{FF2B5EF4-FFF2-40B4-BE49-F238E27FC236}">
                      <a16:creationId xmlns:a16="http://schemas.microsoft.com/office/drawing/2014/main" id="{E575E01E-1F5C-4C87-894C-FFA90003AF66}"/>
                    </a:ext>
                  </a:extLst>
                </p14:cNvPr>
                <p14:cNvContentPartPr/>
                <p14:nvPr/>
              </p14:nvContentPartPr>
              <p14:xfrm>
                <a:off x="895484" y="5281822"/>
                <a:ext cx="150120" cy="164520"/>
              </p14:xfrm>
            </p:contentPart>
          </mc:Choice>
          <mc:Fallback>
            <p:pic>
              <p:nvPicPr>
                <p:cNvPr id="102977" name="Freihand 102976">
                  <a:extLst>
                    <a:ext uri="{FF2B5EF4-FFF2-40B4-BE49-F238E27FC236}">
                      <a16:creationId xmlns:a16="http://schemas.microsoft.com/office/drawing/2014/main" id="{E575E01E-1F5C-4C87-894C-FFA90003AF6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86484" y="5273182"/>
                  <a:ext cx="167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102978" name="Freihand 102977">
                  <a:extLst>
                    <a:ext uri="{FF2B5EF4-FFF2-40B4-BE49-F238E27FC236}">
                      <a16:creationId xmlns:a16="http://schemas.microsoft.com/office/drawing/2014/main" id="{7E88630E-710E-F9BB-BF16-BE93780B3B96}"/>
                    </a:ext>
                  </a:extLst>
                </p14:cNvPr>
                <p14:cNvContentPartPr/>
                <p14:nvPr/>
              </p14:nvContentPartPr>
              <p14:xfrm>
                <a:off x="1094564" y="5254462"/>
                <a:ext cx="128520" cy="139680"/>
              </p14:xfrm>
            </p:contentPart>
          </mc:Choice>
          <mc:Fallback>
            <p:pic>
              <p:nvPicPr>
                <p:cNvPr id="102978" name="Freihand 102977">
                  <a:extLst>
                    <a:ext uri="{FF2B5EF4-FFF2-40B4-BE49-F238E27FC236}">
                      <a16:creationId xmlns:a16="http://schemas.microsoft.com/office/drawing/2014/main" id="{7E88630E-710E-F9BB-BF16-BE93780B3B96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085924" y="5245822"/>
                  <a:ext cx="14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102984" name="Freihand 102983">
                  <a:extLst>
                    <a:ext uri="{FF2B5EF4-FFF2-40B4-BE49-F238E27FC236}">
                      <a16:creationId xmlns:a16="http://schemas.microsoft.com/office/drawing/2014/main" id="{672DCCAE-CA16-0715-92FE-3370BCFCA2DA}"/>
                    </a:ext>
                  </a:extLst>
                </p14:cNvPr>
                <p14:cNvContentPartPr/>
                <p14:nvPr/>
              </p14:nvContentPartPr>
              <p14:xfrm>
                <a:off x="1406324" y="5298022"/>
                <a:ext cx="17280" cy="9000"/>
              </p14:xfrm>
            </p:contentPart>
          </mc:Choice>
          <mc:Fallback>
            <p:pic>
              <p:nvPicPr>
                <p:cNvPr id="102984" name="Freihand 102983">
                  <a:extLst>
                    <a:ext uri="{FF2B5EF4-FFF2-40B4-BE49-F238E27FC236}">
                      <a16:creationId xmlns:a16="http://schemas.microsoft.com/office/drawing/2014/main" id="{672DCCAE-CA16-0715-92FE-3370BCFCA2DA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97684" y="5289022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102985" name="Freihand 102984">
                  <a:extLst>
                    <a:ext uri="{FF2B5EF4-FFF2-40B4-BE49-F238E27FC236}">
                      <a16:creationId xmlns:a16="http://schemas.microsoft.com/office/drawing/2014/main" id="{CB7BB33B-81B9-D111-F757-5215F0D82B44}"/>
                    </a:ext>
                  </a:extLst>
                </p14:cNvPr>
                <p14:cNvContentPartPr/>
                <p14:nvPr/>
              </p14:nvContentPartPr>
              <p14:xfrm>
                <a:off x="1400204" y="5370742"/>
                <a:ext cx="16920" cy="18360"/>
              </p14:xfrm>
            </p:contentPart>
          </mc:Choice>
          <mc:Fallback>
            <p:pic>
              <p:nvPicPr>
                <p:cNvPr id="102985" name="Freihand 102984">
                  <a:extLst>
                    <a:ext uri="{FF2B5EF4-FFF2-40B4-BE49-F238E27FC236}">
                      <a16:creationId xmlns:a16="http://schemas.microsoft.com/office/drawing/2014/main" id="{CB7BB33B-81B9-D111-F757-5215F0D82B44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391204" y="5361742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02987" name="Freihand 102986">
                  <a:extLst>
                    <a:ext uri="{FF2B5EF4-FFF2-40B4-BE49-F238E27FC236}">
                      <a16:creationId xmlns:a16="http://schemas.microsoft.com/office/drawing/2014/main" id="{342355CC-7742-03B3-440E-8AE667FF6A22}"/>
                    </a:ext>
                  </a:extLst>
                </p14:cNvPr>
                <p14:cNvContentPartPr/>
                <p14:nvPr/>
              </p14:nvContentPartPr>
              <p14:xfrm>
                <a:off x="1513604" y="5135302"/>
                <a:ext cx="86400" cy="136440"/>
              </p14:xfrm>
            </p:contentPart>
          </mc:Choice>
          <mc:Fallback>
            <p:pic>
              <p:nvPicPr>
                <p:cNvPr id="102987" name="Freihand 102986">
                  <a:extLst>
                    <a:ext uri="{FF2B5EF4-FFF2-40B4-BE49-F238E27FC236}">
                      <a16:creationId xmlns:a16="http://schemas.microsoft.com/office/drawing/2014/main" id="{342355CC-7742-03B3-440E-8AE667FF6A2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504964" y="5126662"/>
                  <a:ext cx="10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02988" name="Freihand 102987">
                  <a:extLst>
                    <a:ext uri="{FF2B5EF4-FFF2-40B4-BE49-F238E27FC236}">
                      <a16:creationId xmlns:a16="http://schemas.microsoft.com/office/drawing/2014/main" id="{6454D607-7169-A31F-BBA9-94D6417DCEAF}"/>
                    </a:ext>
                  </a:extLst>
                </p14:cNvPr>
                <p14:cNvContentPartPr/>
                <p14:nvPr/>
              </p14:nvContentPartPr>
              <p14:xfrm>
                <a:off x="1661924" y="5123422"/>
                <a:ext cx="52920" cy="140760"/>
              </p14:xfrm>
            </p:contentPart>
          </mc:Choice>
          <mc:Fallback>
            <p:pic>
              <p:nvPicPr>
                <p:cNvPr id="102988" name="Freihand 102987">
                  <a:extLst>
                    <a:ext uri="{FF2B5EF4-FFF2-40B4-BE49-F238E27FC236}">
                      <a16:creationId xmlns:a16="http://schemas.microsoft.com/office/drawing/2014/main" id="{6454D607-7169-A31F-BBA9-94D6417DCEAF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653284" y="5114782"/>
                  <a:ext cx="70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02989" name="Freihand 102988">
                  <a:extLst>
                    <a:ext uri="{FF2B5EF4-FFF2-40B4-BE49-F238E27FC236}">
                      <a16:creationId xmlns:a16="http://schemas.microsoft.com/office/drawing/2014/main" id="{69D5E4DB-312E-56B6-C4D8-BED86B068719}"/>
                    </a:ext>
                  </a:extLst>
                </p14:cNvPr>
                <p14:cNvContentPartPr/>
                <p14:nvPr/>
              </p14:nvContentPartPr>
              <p14:xfrm>
                <a:off x="1764884" y="5236462"/>
                <a:ext cx="720" cy="29160"/>
              </p14:xfrm>
            </p:contentPart>
          </mc:Choice>
          <mc:Fallback>
            <p:pic>
              <p:nvPicPr>
                <p:cNvPr id="102989" name="Freihand 102988">
                  <a:extLst>
                    <a:ext uri="{FF2B5EF4-FFF2-40B4-BE49-F238E27FC236}">
                      <a16:creationId xmlns:a16="http://schemas.microsoft.com/office/drawing/2014/main" id="{69D5E4DB-312E-56B6-C4D8-BED86B068719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756244" y="5227822"/>
                  <a:ext cx="18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02990" name="Freihand 102989">
                  <a:extLst>
                    <a:ext uri="{FF2B5EF4-FFF2-40B4-BE49-F238E27FC236}">
                      <a16:creationId xmlns:a16="http://schemas.microsoft.com/office/drawing/2014/main" id="{639236BC-77E3-ADDD-2ECB-CFFF766F0460}"/>
                    </a:ext>
                  </a:extLst>
                </p14:cNvPr>
                <p14:cNvContentPartPr/>
                <p14:nvPr/>
              </p14:nvContentPartPr>
              <p14:xfrm>
                <a:off x="1794044" y="5142142"/>
                <a:ext cx="86760" cy="120600"/>
              </p14:xfrm>
            </p:contentPart>
          </mc:Choice>
          <mc:Fallback>
            <p:pic>
              <p:nvPicPr>
                <p:cNvPr id="102990" name="Freihand 102989">
                  <a:extLst>
                    <a:ext uri="{FF2B5EF4-FFF2-40B4-BE49-F238E27FC236}">
                      <a16:creationId xmlns:a16="http://schemas.microsoft.com/office/drawing/2014/main" id="{639236BC-77E3-ADDD-2ECB-CFFF766F0460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785404" y="5133142"/>
                  <a:ext cx="104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02991" name="Freihand 102990">
                  <a:extLst>
                    <a:ext uri="{FF2B5EF4-FFF2-40B4-BE49-F238E27FC236}">
                      <a16:creationId xmlns:a16="http://schemas.microsoft.com/office/drawing/2014/main" id="{03EA5109-F16B-BB1E-402E-A3A2DBCDFA8B}"/>
                    </a:ext>
                  </a:extLst>
                </p14:cNvPr>
                <p14:cNvContentPartPr/>
                <p14:nvPr/>
              </p14:nvContentPartPr>
              <p14:xfrm>
                <a:off x="1909964" y="5156182"/>
                <a:ext cx="79560" cy="101520"/>
              </p14:xfrm>
            </p:contentPart>
          </mc:Choice>
          <mc:Fallback>
            <p:pic>
              <p:nvPicPr>
                <p:cNvPr id="102991" name="Freihand 102990">
                  <a:extLst>
                    <a:ext uri="{FF2B5EF4-FFF2-40B4-BE49-F238E27FC236}">
                      <a16:creationId xmlns:a16="http://schemas.microsoft.com/office/drawing/2014/main" id="{03EA5109-F16B-BB1E-402E-A3A2DBCDFA8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900964" y="5147182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02992" name="Freihand 102991">
                  <a:extLst>
                    <a:ext uri="{FF2B5EF4-FFF2-40B4-BE49-F238E27FC236}">
                      <a16:creationId xmlns:a16="http://schemas.microsoft.com/office/drawing/2014/main" id="{B9F8D4C6-58FF-7CBE-A97C-608477BF598F}"/>
                    </a:ext>
                  </a:extLst>
                </p14:cNvPr>
                <p14:cNvContentPartPr/>
                <p14:nvPr/>
              </p14:nvContentPartPr>
              <p14:xfrm>
                <a:off x="2006444" y="5145742"/>
                <a:ext cx="153360" cy="122040"/>
              </p14:xfrm>
            </p:contentPart>
          </mc:Choice>
          <mc:Fallback>
            <p:pic>
              <p:nvPicPr>
                <p:cNvPr id="102992" name="Freihand 102991">
                  <a:extLst>
                    <a:ext uri="{FF2B5EF4-FFF2-40B4-BE49-F238E27FC236}">
                      <a16:creationId xmlns:a16="http://schemas.microsoft.com/office/drawing/2014/main" id="{B9F8D4C6-58FF-7CBE-A97C-608477BF598F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997444" y="5137102"/>
                  <a:ext cx="17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02993" name="Freihand 102992">
                  <a:extLst>
                    <a:ext uri="{FF2B5EF4-FFF2-40B4-BE49-F238E27FC236}">
                      <a16:creationId xmlns:a16="http://schemas.microsoft.com/office/drawing/2014/main" id="{E5A5C567-D4C8-5D52-9BFC-8E1B6FACFBAB}"/>
                    </a:ext>
                  </a:extLst>
                </p14:cNvPr>
                <p14:cNvContentPartPr/>
                <p14:nvPr/>
              </p14:nvContentPartPr>
              <p14:xfrm>
                <a:off x="2188604" y="5160862"/>
                <a:ext cx="94320" cy="105480"/>
              </p14:xfrm>
            </p:contentPart>
          </mc:Choice>
          <mc:Fallback>
            <p:pic>
              <p:nvPicPr>
                <p:cNvPr id="102993" name="Freihand 102992">
                  <a:extLst>
                    <a:ext uri="{FF2B5EF4-FFF2-40B4-BE49-F238E27FC236}">
                      <a16:creationId xmlns:a16="http://schemas.microsoft.com/office/drawing/2014/main" id="{E5A5C567-D4C8-5D52-9BFC-8E1B6FACFBAB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2179964" y="5151862"/>
                  <a:ext cx="11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02994" name="Freihand 102993">
                  <a:extLst>
                    <a:ext uri="{FF2B5EF4-FFF2-40B4-BE49-F238E27FC236}">
                      <a16:creationId xmlns:a16="http://schemas.microsoft.com/office/drawing/2014/main" id="{4FA3A2FE-26B9-E3B5-F786-18909425C650}"/>
                    </a:ext>
                  </a:extLst>
                </p14:cNvPr>
                <p14:cNvContentPartPr/>
                <p14:nvPr/>
              </p14:nvContentPartPr>
              <p14:xfrm>
                <a:off x="2299844" y="5152582"/>
                <a:ext cx="74880" cy="99720"/>
              </p14:xfrm>
            </p:contentPart>
          </mc:Choice>
          <mc:Fallback>
            <p:pic>
              <p:nvPicPr>
                <p:cNvPr id="102994" name="Freihand 102993">
                  <a:extLst>
                    <a:ext uri="{FF2B5EF4-FFF2-40B4-BE49-F238E27FC236}">
                      <a16:creationId xmlns:a16="http://schemas.microsoft.com/office/drawing/2014/main" id="{4FA3A2FE-26B9-E3B5-F786-18909425C650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2290844" y="5143942"/>
                  <a:ext cx="92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02995" name="Freihand 102994">
                  <a:extLst>
                    <a:ext uri="{FF2B5EF4-FFF2-40B4-BE49-F238E27FC236}">
                      <a16:creationId xmlns:a16="http://schemas.microsoft.com/office/drawing/2014/main" id="{78601BCA-2913-12FF-9C6E-34762E62C785}"/>
                    </a:ext>
                  </a:extLst>
                </p14:cNvPr>
                <p14:cNvContentPartPr/>
                <p14:nvPr/>
              </p14:nvContentPartPr>
              <p14:xfrm>
                <a:off x="2389484" y="5143582"/>
                <a:ext cx="180000" cy="109800"/>
              </p14:xfrm>
            </p:contentPart>
          </mc:Choice>
          <mc:Fallback>
            <p:pic>
              <p:nvPicPr>
                <p:cNvPr id="102995" name="Freihand 102994">
                  <a:extLst>
                    <a:ext uri="{FF2B5EF4-FFF2-40B4-BE49-F238E27FC236}">
                      <a16:creationId xmlns:a16="http://schemas.microsoft.com/office/drawing/2014/main" id="{78601BCA-2913-12FF-9C6E-34762E62C785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2380484" y="5134942"/>
                  <a:ext cx="19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02996" name="Freihand 102995">
                  <a:extLst>
                    <a:ext uri="{FF2B5EF4-FFF2-40B4-BE49-F238E27FC236}">
                      <a16:creationId xmlns:a16="http://schemas.microsoft.com/office/drawing/2014/main" id="{BFA1CAF8-D9F0-9ABF-D78A-7F5F50DE682B}"/>
                    </a:ext>
                  </a:extLst>
                </p14:cNvPr>
                <p14:cNvContentPartPr/>
                <p14:nvPr/>
              </p14:nvContentPartPr>
              <p14:xfrm>
                <a:off x="2559044" y="5130262"/>
                <a:ext cx="98280" cy="114120"/>
              </p14:xfrm>
            </p:contentPart>
          </mc:Choice>
          <mc:Fallback>
            <p:pic>
              <p:nvPicPr>
                <p:cNvPr id="102996" name="Freihand 102995">
                  <a:extLst>
                    <a:ext uri="{FF2B5EF4-FFF2-40B4-BE49-F238E27FC236}">
                      <a16:creationId xmlns:a16="http://schemas.microsoft.com/office/drawing/2014/main" id="{BFA1CAF8-D9F0-9ABF-D78A-7F5F50DE682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550404" y="5121622"/>
                  <a:ext cx="11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02997" name="Freihand 102996">
                  <a:extLst>
                    <a:ext uri="{FF2B5EF4-FFF2-40B4-BE49-F238E27FC236}">
                      <a16:creationId xmlns:a16="http://schemas.microsoft.com/office/drawing/2014/main" id="{AAB56128-2784-DC9F-47B8-EE045331679D}"/>
                    </a:ext>
                  </a:extLst>
                </p14:cNvPr>
                <p14:cNvContentPartPr/>
                <p14:nvPr/>
              </p14:nvContentPartPr>
              <p14:xfrm>
                <a:off x="2646884" y="5120542"/>
                <a:ext cx="119520" cy="95760"/>
              </p14:xfrm>
            </p:contentPart>
          </mc:Choice>
          <mc:Fallback>
            <p:pic>
              <p:nvPicPr>
                <p:cNvPr id="102997" name="Freihand 102996">
                  <a:extLst>
                    <a:ext uri="{FF2B5EF4-FFF2-40B4-BE49-F238E27FC236}">
                      <a16:creationId xmlns:a16="http://schemas.microsoft.com/office/drawing/2014/main" id="{AAB56128-2784-DC9F-47B8-EE045331679D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2637884" y="5111542"/>
                  <a:ext cx="137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02998" name="Freihand 102997">
                  <a:extLst>
                    <a:ext uri="{FF2B5EF4-FFF2-40B4-BE49-F238E27FC236}">
                      <a16:creationId xmlns:a16="http://schemas.microsoft.com/office/drawing/2014/main" id="{EA9D80B2-CF27-BE0E-DF67-BBE6258DAEF6}"/>
                    </a:ext>
                  </a:extLst>
                </p14:cNvPr>
                <p14:cNvContentPartPr/>
                <p14:nvPr/>
              </p14:nvContentPartPr>
              <p14:xfrm>
                <a:off x="2775404" y="5111902"/>
                <a:ext cx="96480" cy="108000"/>
              </p14:xfrm>
            </p:contentPart>
          </mc:Choice>
          <mc:Fallback>
            <p:pic>
              <p:nvPicPr>
                <p:cNvPr id="102998" name="Freihand 102997">
                  <a:extLst>
                    <a:ext uri="{FF2B5EF4-FFF2-40B4-BE49-F238E27FC236}">
                      <a16:creationId xmlns:a16="http://schemas.microsoft.com/office/drawing/2014/main" id="{EA9D80B2-CF27-BE0E-DF67-BBE6258DAEF6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2766404" y="5103262"/>
                  <a:ext cx="11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03000" name="Freihand 102999">
                  <a:extLst>
                    <a:ext uri="{FF2B5EF4-FFF2-40B4-BE49-F238E27FC236}">
                      <a16:creationId xmlns:a16="http://schemas.microsoft.com/office/drawing/2014/main" id="{6E4ADD31-BD57-37FA-174D-FB3354894ED9}"/>
                    </a:ext>
                  </a:extLst>
                </p14:cNvPr>
                <p14:cNvContentPartPr/>
                <p14:nvPr/>
              </p14:nvContentPartPr>
              <p14:xfrm>
                <a:off x="1534484" y="5295862"/>
                <a:ext cx="1331280" cy="28080"/>
              </p14:xfrm>
            </p:contentPart>
          </mc:Choice>
          <mc:Fallback>
            <p:pic>
              <p:nvPicPr>
                <p:cNvPr id="103000" name="Freihand 102999">
                  <a:extLst>
                    <a:ext uri="{FF2B5EF4-FFF2-40B4-BE49-F238E27FC236}">
                      <a16:creationId xmlns:a16="http://schemas.microsoft.com/office/drawing/2014/main" id="{6E4ADD31-BD57-37FA-174D-FB3354894ED9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1525484" y="5287222"/>
                  <a:ext cx="1348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03014" name="Freihand 103013">
                  <a:extLst>
                    <a:ext uri="{FF2B5EF4-FFF2-40B4-BE49-F238E27FC236}">
                      <a16:creationId xmlns:a16="http://schemas.microsoft.com/office/drawing/2014/main" id="{E27D87DE-69D5-91CB-0861-32B7D8C75795}"/>
                    </a:ext>
                  </a:extLst>
                </p14:cNvPr>
                <p14:cNvContentPartPr/>
                <p14:nvPr/>
              </p14:nvContentPartPr>
              <p14:xfrm>
                <a:off x="2946764" y="5299462"/>
                <a:ext cx="36000" cy="19440"/>
              </p14:xfrm>
            </p:contentPart>
          </mc:Choice>
          <mc:Fallback>
            <p:pic>
              <p:nvPicPr>
                <p:cNvPr id="103014" name="Freihand 103013">
                  <a:extLst>
                    <a:ext uri="{FF2B5EF4-FFF2-40B4-BE49-F238E27FC236}">
                      <a16:creationId xmlns:a16="http://schemas.microsoft.com/office/drawing/2014/main" id="{E27D87DE-69D5-91CB-0861-32B7D8C75795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937764" y="5290822"/>
                  <a:ext cx="53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03015" name="Freihand 103014">
                  <a:extLst>
                    <a:ext uri="{FF2B5EF4-FFF2-40B4-BE49-F238E27FC236}">
                      <a16:creationId xmlns:a16="http://schemas.microsoft.com/office/drawing/2014/main" id="{EC11B26B-63F4-5D6A-4D80-059D9ED04459}"/>
                    </a:ext>
                  </a:extLst>
                </p14:cNvPr>
                <p14:cNvContentPartPr/>
                <p14:nvPr/>
              </p14:nvContentPartPr>
              <p14:xfrm>
                <a:off x="3039644" y="5254102"/>
                <a:ext cx="73800" cy="93600"/>
              </p14:xfrm>
            </p:contentPart>
          </mc:Choice>
          <mc:Fallback>
            <p:pic>
              <p:nvPicPr>
                <p:cNvPr id="103015" name="Freihand 103014">
                  <a:extLst>
                    <a:ext uri="{FF2B5EF4-FFF2-40B4-BE49-F238E27FC236}">
                      <a16:creationId xmlns:a16="http://schemas.microsoft.com/office/drawing/2014/main" id="{EC11B26B-63F4-5D6A-4D80-059D9ED04459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031004" y="5245102"/>
                  <a:ext cx="91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03017" name="Freihand 103016">
                  <a:extLst>
                    <a:ext uri="{FF2B5EF4-FFF2-40B4-BE49-F238E27FC236}">
                      <a16:creationId xmlns:a16="http://schemas.microsoft.com/office/drawing/2014/main" id="{62E6B4DB-ED42-CF28-F100-20AD9A8CC79C}"/>
                    </a:ext>
                  </a:extLst>
                </p14:cNvPr>
                <p14:cNvContentPartPr/>
                <p14:nvPr/>
              </p14:nvContentPartPr>
              <p14:xfrm>
                <a:off x="3229004" y="5244382"/>
                <a:ext cx="28080" cy="126360"/>
              </p14:xfrm>
            </p:contentPart>
          </mc:Choice>
          <mc:Fallback>
            <p:pic>
              <p:nvPicPr>
                <p:cNvPr id="103017" name="Freihand 103016">
                  <a:extLst>
                    <a:ext uri="{FF2B5EF4-FFF2-40B4-BE49-F238E27FC236}">
                      <a16:creationId xmlns:a16="http://schemas.microsoft.com/office/drawing/2014/main" id="{62E6B4DB-ED42-CF28-F100-20AD9A8CC79C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220004" y="5235382"/>
                  <a:ext cx="45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03018" name="Freihand 103017">
                  <a:extLst>
                    <a:ext uri="{FF2B5EF4-FFF2-40B4-BE49-F238E27FC236}">
                      <a16:creationId xmlns:a16="http://schemas.microsoft.com/office/drawing/2014/main" id="{18A67BCC-85F8-9A17-9FF2-9B0F19502E4B}"/>
                    </a:ext>
                  </a:extLst>
                </p14:cNvPr>
                <p14:cNvContentPartPr/>
                <p14:nvPr/>
              </p14:nvContentPartPr>
              <p14:xfrm>
                <a:off x="3215324" y="5299102"/>
                <a:ext cx="79920" cy="3600"/>
              </p14:xfrm>
            </p:contentPart>
          </mc:Choice>
          <mc:Fallback>
            <p:pic>
              <p:nvPicPr>
                <p:cNvPr id="103018" name="Freihand 103017">
                  <a:extLst>
                    <a:ext uri="{FF2B5EF4-FFF2-40B4-BE49-F238E27FC236}">
                      <a16:creationId xmlns:a16="http://schemas.microsoft.com/office/drawing/2014/main" id="{18A67BCC-85F8-9A17-9FF2-9B0F19502E4B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206684" y="5290102"/>
                  <a:ext cx="97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03019" name="Freihand 103018">
                  <a:extLst>
                    <a:ext uri="{FF2B5EF4-FFF2-40B4-BE49-F238E27FC236}">
                      <a16:creationId xmlns:a16="http://schemas.microsoft.com/office/drawing/2014/main" id="{D98C5109-255C-7E1B-DEF8-FAC415D5A880}"/>
                    </a:ext>
                  </a:extLst>
                </p14:cNvPr>
                <p14:cNvContentPartPr/>
                <p14:nvPr/>
              </p14:nvContentPartPr>
              <p14:xfrm>
                <a:off x="3350684" y="5204422"/>
                <a:ext cx="162360" cy="138960"/>
              </p14:xfrm>
            </p:contentPart>
          </mc:Choice>
          <mc:Fallback>
            <p:pic>
              <p:nvPicPr>
                <p:cNvPr id="103019" name="Freihand 103018">
                  <a:extLst>
                    <a:ext uri="{FF2B5EF4-FFF2-40B4-BE49-F238E27FC236}">
                      <a16:creationId xmlns:a16="http://schemas.microsoft.com/office/drawing/2014/main" id="{D98C5109-255C-7E1B-DEF8-FAC415D5A880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341684" y="5195782"/>
                  <a:ext cx="18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03020" name="Freihand 103019">
                  <a:extLst>
                    <a:ext uri="{FF2B5EF4-FFF2-40B4-BE49-F238E27FC236}">
                      <a16:creationId xmlns:a16="http://schemas.microsoft.com/office/drawing/2014/main" id="{94E11555-2034-B9F4-E7E3-7A864D04065B}"/>
                    </a:ext>
                  </a:extLst>
                </p14:cNvPr>
                <p14:cNvContentPartPr/>
                <p14:nvPr/>
              </p14:nvContentPartPr>
              <p14:xfrm>
                <a:off x="3579644" y="5212702"/>
                <a:ext cx="114480" cy="100800"/>
              </p14:xfrm>
            </p:contentPart>
          </mc:Choice>
          <mc:Fallback>
            <p:pic>
              <p:nvPicPr>
                <p:cNvPr id="103020" name="Freihand 103019">
                  <a:extLst>
                    <a:ext uri="{FF2B5EF4-FFF2-40B4-BE49-F238E27FC236}">
                      <a16:creationId xmlns:a16="http://schemas.microsoft.com/office/drawing/2014/main" id="{94E11555-2034-B9F4-E7E3-7A864D04065B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3571004" y="5204062"/>
                  <a:ext cx="132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03022" name="Freihand 103021">
                  <a:extLst>
                    <a:ext uri="{FF2B5EF4-FFF2-40B4-BE49-F238E27FC236}">
                      <a16:creationId xmlns:a16="http://schemas.microsoft.com/office/drawing/2014/main" id="{72696053-7DAC-4C0C-C709-FE463479CE9C}"/>
                    </a:ext>
                  </a:extLst>
                </p14:cNvPr>
                <p14:cNvContentPartPr/>
                <p14:nvPr/>
              </p14:nvContentPartPr>
              <p14:xfrm>
                <a:off x="3742004" y="5225302"/>
                <a:ext cx="66240" cy="78480"/>
              </p14:xfrm>
            </p:contentPart>
          </mc:Choice>
          <mc:Fallback>
            <p:pic>
              <p:nvPicPr>
                <p:cNvPr id="103022" name="Freihand 103021">
                  <a:extLst>
                    <a:ext uri="{FF2B5EF4-FFF2-40B4-BE49-F238E27FC236}">
                      <a16:creationId xmlns:a16="http://schemas.microsoft.com/office/drawing/2014/main" id="{72696053-7DAC-4C0C-C709-FE463479CE9C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3733364" y="5216662"/>
                  <a:ext cx="83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03023" name="Freihand 103022">
                  <a:extLst>
                    <a:ext uri="{FF2B5EF4-FFF2-40B4-BE49-F238E27FC236}">
                      <a16:creationId xmlns:a16="http://schemas.microsoft.com/office/drawing/2014/main" id="{AD27B2EE-2A12-7D50-C22B-2D58E87551FF}"/>
                    </a:ext>
                  </a:extLst>
                </p14:cNvPr>
                <p14:cNvContentPartPr/>
                <p14:nvPr/>
              </p14:nvContentPartPr>
              <p14:xfrm>
                <a:off x="3827324" y="5230342"/>
                <a:ext cx="86040" cy="55800"/>
              </p14:xfrm>
            </p:contentPart>
          </mc:Choice>
          <mc:Fallback>
            <p:pic>
              <p:nvPicPr>
                <p:cNvPr id="103023" name="Freihand 103022">
                  <a:extLst>
                    <a:ext uri="{FF2B5EF4-FFF2-40B4-BE49-F238E27FC236}">
                      <a16:creationId xmlns:a16="http://schemas.microsoft.com/office/drawing/2014/main" id="{AD27B2EE-2A12-7D50-C22B-2D58E87551FF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3818684" y="5221702"/>
                  <a:ext cx="103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03024" name="Freihand 103023">
                  <a:extLst>
                    <a:ext uri="{FF2B5EF4-FFF2-40B4-BE49-F238E27FC236}">
                      <a16:creationId xmlns:a16="http://schemas.microsoft.com/office/drawing/2014/main" id="{7FF25BC2-629E-39F9-EFFB-F82036CE3C60}"/>
                    </a:ext>
                  </a:extLst>
                </p14:cNvPr>
                <p14:cNvContentPartPr/>
                <p14:nvPr/>
              </p14:nvContentPartPr>
              <p14:xfrm>
                <a:off x="3533924" y="5357422"/>
                <a:ext cx="13680" cy="2880"/>
              </p14:xfrm>
            </p:contentPart>
          </mc:Choice>
          <mc:Fallback>
            <p:pic>
              <p:nvPicPr>
                <p:cNvPr id="103024" name="Freihand 103023">
                  <a:extLst>
                    <a:ext uri="{FF2B5EF4-FFF2-40B4-BE49-F238E27FC236}">
                      <a16:creationId xmlns:a16="http://schemas.microsoft.com/office/drawing/2014/main" id="{7FF25BC2-629E-39F9-EFFB-F82036CE3C60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524924" y="5348422"/>
                  <a:ext cx="31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03025" name="Freihand 103024">
                  <a:extLst>
                    <a:ext uri="{FF2B5EF4-FFF2-40B4-BE49-F238E27FC236}">
                      <a16:creationId xmlns:a16="http://schemas.microsoft.com/office/drawing/2014/main" id="{CA6942F6-228C-2DA4-DAB7-34EA0DCBEE08}"/>
                    </a:ext>
                  </a:extLst>
                </p14:cNvPr>
                <p14:cNvContentPartPr/>
                <p14:nvPr/>
              </p14:nvContentPartPr>
              <p14:xfrm>
                <a:off x="3975644" y="5257342"/>
                <a:ext cx="85320" cy="12240"/>
              </p14:xfrm>
            </p:contentPart>
          </mc:Choice>
          <mc:Fallback>
            <p:pic>
              <p:nvPicPr>
                <p:cNvPr id="103025" name="Freihand 103024">
                  <a:extLst>
                    <a:ext uri="{FF2B5EF4-FFF2-40B4-BE49-F238E27FC236}">
                      <a16:creationId xmlns:a16="http://schemas.microsoft.com/office/drawing/2014/main" id="{CA6942F6-228C-2DA4-DAB7-34EA0DCBEE08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966644" y="5248342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03026" name="Freihand 103025">
                  <a:extLst>
                    <a:ext uri="{FF2B5EF4-FFF2-40B4-BE49-F238E27FC236}">
                      <a16:creationId xmlns:a16="http://schemas.microsoft.com/office/drawing/2014/main" id="{EE738AC0-11E7-85A8-187C-2ED903F3A167}"/>
                    </a:ext>
                  </a:extLst>
                </p14:cNvPr>
                <p14:cNvContentPartPr/>
                <p14:nvPr/>
              </p14:nvContentPartPr>
              <p14:xfrm>
                <a:off x="3987164" y="5299102"/>
                <a:ext cx="87120" cy="3960"/>
              </p14:xfrm>
            </p:contentPart>
          </mc:Choice>
          <mc:Fallback>
            <p:pic>
              <p:nvPicPr>
                <p:cNvPr id="103026" name="Freihand 103025">
                  <a:extLst>
                    <a:ext uri="{FF2B5EF4-FFF2-40B4-BE49-F238E27FC236}">
                      <a16:creationId xmlns:a16="http://schemas.microsoft.com/office/drawing/2014/main" id="{EE738AC0-11E7-85A8-187C-2ED903F3A167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978524" y="5290102"/>
                  <a:ext cx="104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03027" name="Freihand 103026">
                  <a:extLst>
                    <a:ext uri="{FF2B5EF4-FFF2-40B4-BE49-F238E27FC236}">
                      <a16:creationId xmlns:a16="http://schemas.microsoft.com/office/drawing/2014/main" id="{7F909F87-0FE3-0866-CD6A-10B085DD4D74}"/>
                    </a:ext>
                  </a:extLst>
                </p14:cNvPr>
                <p14:cNvContentPartPr/>
                <p14:nvPr/>
              </p14:nvContentPartPr>
              <p14:xfrm>
                <a:off x="4209644" y="5173462"/>
                <a:ext cx="11880" cy="133560"/>
              </p14:xfrm>
            </p:contentPart>
          </mc:Choice>
          <mc:Fallback>
            <p:pic>
              <p:nvPicPr>
                <p:cNvPr id="103027" name="Freihand 103026">
                  <a:extLst>
                    <a:ext uri="{FF2B5EF4-FFF2-40B4-BE49-F238E27FC236}">
                      <a16:creationId xmlns:a16="http://schemas.microsoft.com/office/drawing/2014/main" id="{7F909F87-0FE3-0866-CD6A-10B085DD4D74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201004" y="5164822"/>
                  <a:ext cx="29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03028" name="Freihand 103027">
                  <a:extLst>
                    <a:ext uri="{FF2B5EF4-FFF2-40B4-BE49-F238E27FC236}">
                      <a16:creationId xmlns:a16="http://schemas.microsoft.com/office/drawing/2014/main" id="{DD2E7847-A475-879D-0BAE-191F963FB922}"/>
                    </a:ext>
                  </a:extLst>
                </p14:cNvPr>
                <p14:cNvContentPartPr/>
                <p14:nvPr/>
              </p14:nvContentPartPr>
              <p14:xfrm>
                <a:off x="4108844" y="5172742"/>
                <a:ext cx="202320" cy="163080"/>
              </p14:xfrm>
            </p:contentPart>
          </mc:Choice>
          <mc:Fallback>
            <p:pic>
              <p:nvPicPr>
                <p:cNvPr id="103028" name="Freihand 103027">
                  <a:extLst>
                    <a:ext uri="{FF2B5EF4-FFF2-40B4-BE49-F238E27FC236}">
                      <a16:creationId xmlns:a16="http://schemas.microsoft.com/office/drawing/2014/main" id="{DD2E7847-A475-879D-0BAE-191F963FB92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4100204" y="5163742"/>
                  <a:ext cx="21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03029" name="Freihand 103028">
                  <a:extLst>
                    <a:ext uri="{FF2B5EF4-FFF2-40B4-BE49-F238E27FC236}">
                      <a16:creationId xmlns:a16="http://schemas.microsoft.com/office/drawing/2014/main" id="{B53E01B6-A61A-63ED-5E27-7034C5D6CE63}"/>
                    </a:ext>
                  </a:extLst>
                </p14:cNvPr>
                <p14:cNvContentPartPr/>
                <p14:nvPr/>
              </p14:nvContentPartPr>
              <p14:xfrm>
                <a:off x="4354364" y="5107942"/>
                <a:ext cx="132840" cy="178920"/>
              </p14:xfrm>
            </p:contentPart>
          </mc:Choice>
          <mc:Fallback>
            <p:pic>
              <p:nvPicPr>
                <p:cNvPr id="103029" name="Freihand 103028">
                  <a:extLst>
                    <a:ext uri="{FF2B5EF4-FFF2-40B4-BE49-F238E27FC236}">
                      <a16:creationId xmlns:a16="http://schemas.microsoft.com/office/drawing/2014/main" id="{B53E01B6-A61A-63ED-5E27-7034C5D6CE63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345364" y="5099302"/>
                  <a:ext cx="15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03030" name="Freihand 103029">
                  <a:extLst>
                    <a:ext uri="{FF2B5EF4-FFF2-40B4-BE49-F238E27FC236}">
                      <a16:creationId xmlns:a16="http://schemas.microsoft.com/office/drawing/2014/main" id="{231CAB27-8545-8003-3967-81A357314E48}"/>
                    </a:ext>
                  </a:extLst>
                </p14:cNvPr>
                <p14:cNvContentPartPr/>
                <p14:nvPr/>
              </p14:nvContentPartPr>
              <p14:xfrm>
                <a:off x="4386044" y="5264902"/>
                <a:ext cx="52920" cy="51480"/>
              </p14:xfrm>
            </p:contentPart>
          </mc:Choice>
          <mc:Fallback>
            <p:pic>
              <p:nvPicPr>
                <p:cNvPr id="103030" name="Freihand 103029">
                  <a:extLst>
                    <a:ext uri="{FF2B5EF4-FFF2-40B4-BE49-F238E27FC236}">
                      <a16:creationId xmlns:a16="http://schemas.microsoft.com/office/drawing/2014/main" id="{231CAB27-8545-8003-3967-81A357314E48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4377404" y="5256262"/>
                  <a:ext cx="70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03002" name="Freihand 103001">
                  <a:extLst>
                    <a:ext uri="{FF2B5EF4-FFF2-40B4-BE49-F238E27FC236}">
                      <a16:creationId xmlns:a16="http://schemas.microsoft.com/office/drawing/2014/main" id="{DFA4742E-216E-23B7-10A9-DF436106BAB3}"/>
                    </a:ext>
                  </a:extLst>
                </p14:cNvPr>
                <p14:cNvContentPartPr/>
                <p14:nvPr/>
              </p14:nvContentPartPr>
              <p14:xfrm>
                <a:off x="1531604" y="5437342"/>
                <a:ext cx="119520" cy="122400"/>
              </p14:xfrm>
            </p:contentPart>
          </mc:Choice>
          <mc:Fallback>
            <p:pic>
              <p:nvPicPr>
                <p:cNvPr id="103002" name="Freihand 103001">
                  <a:extLst>
                    <a:ext uri="{FF2B5EF4-FFF2-40B4-BE49-F238E27FC236}">
                      <a16:creationId xmlns:a16="http://schemas.microsoft.com/office/drawing/2014/main" id="{DFA4742E-216E-23B7-10A9-DF436106BAB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1522964" y="5428702"/>
                  <a:ext cx="13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03003" name="Freihand 103002">
                  <a:extLst>
                    <a:ext uri="{FF2B5EF4-FFF2-40B4-BE49-F238E27FC236}">
                      <a16:creationId xmlns:a16="http://schemas.microsoft.com/office/drawing/2014/main" id="{CDFA8FA9-26EE-81CA-8464-88EEF5A6D602}"/>
                    </a:ext>
                  </a:extLst>
                </p14:cNvPr>
                <p14:cNvContentPartPr/>
                <p14:nvPr/>
              </p14:nvContentPartPr>
              <p14:xfrm>
                <a:off x="1724204" y="5460382"/>
                <a:ext cx="106920" cy="83880"/>
              </p14:xfrm>
            </p:contentPart>
          </mc:Choice>
          <mc:Fallback>
            <p:pic>
              <p:nvPicPr>
                <p:cNvPr id="103003" name="Freihand 103002">
                  <a:extLst>
                    <a:ext uri="{FF2B5EF4-FFF2-40B4-BE49-F238E27FC236}">
                      <a16:creationId xmlns:a16="http://schemas.microsoft.com/office/drawing/2014/main" id="{CDFA8FA9-26EE-81CA-8464-88EEF5A6D602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1715564" y="5451742"/>
                  <a:ext cx="124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03004" name="Freihand 103003">
                  <a:extLst>
                    <a:ext uri="{FF2B5EF4-FFF2-40B4-BE49-F238E27FC236}">
                      <a16:creationId xmlns:a16="http://schemas.microsoft.com/office/drawing/2014/main" id="{9BD98EBD-099B-AE95-8B21-17D15699BCC7}"/>
                    </a:ext>
                  </a:extLst>
                </p14:cNvPr>
                <p14:cNvContentPartPr/>
                <p14:nvPr/>
              </p14:nvContentPartPr>
              <p14:xfrm>
                <a:off x="1865324" y="5454622"/>
                <a:ext cx="89640" cy="72000"/>
              </p14:xfrm>
            </p:contentPart>
          </mc:Choice>
          <mc:Fallback>
            <p:pic>
              <p:nvPicPr>
                <p:cNvPr id="103004" name="Freihand 103003">
                  <a:extLst>
                    <a:ext uri="{FF2B5EF4-FFF2-40B4-BE49-F238E27FC236}">
                      <a16:creationId xmlns:a16="http://schemas.microsoft.com/office/drawing/2014/main" id="{9BD98EBD-099B-AE95-8B21-17D15699BCC7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1856324" y="5445982"/>
                  <a:ext cx="107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03005" name="Freihand 103004">
                  <a:extLst>
                    <a:ext uri="{FF2B5EF4-FFF2-40B4-BE49-F238E27FC236}">
                      <a16:creationId xmlns:a16="http://schemas.microsoft.com/office/drawing/2014/main" id="{CD29FBDD-0860-8E84-2BC5-72E685C92D62}"/>
                    </a:ext>
                  </a:extLst>
                </p14:cNvPr>
                <p14:cNvContentPartPr/>
                <p14:nvPr/>
              </p14:nvContentPartPr>
              <p14:xfrm>
                <a:off x="2002484" y="5521942"/>
                <a:ext cx="8640" cy="21600"/>
              </p14:xfrm>
            </p:contentPart>
          </mc:Choice>
          <mc:Fallback>
            <p:pic>
              <p:nvPicPr>
                <p:cNvPr id="103005" name="Freihand 103004">
                  <a:extLst>
                    <a:ext uri="{FF2B5EF4-FFF2-40B4-BE49-F238E27FC236}">
                      <a16:creationId xmlns:a16="http://schemas.microsoft.com/office/drawing/2014/main" id="{CD29FBDD-0860-8E84-2BC5-72E685C92D62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1993484" y="5512942"/>
                  <a:ext cx="26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03006" name="Freihand 103005">
                  <a:extLst>
                    <a:ext uri="{FF2B5EF4-FFF2-40B4-BE49-F238E27FC236}">
                      <a16:creationId xmlns:a16="http://schemas.microsoft.com/office/drawing/2014/main" id="{F5263F4B-1DB6-F938-03F9-85EBBEB54407}"/>
                    </a:ext>
                  </a:extLst>
                </p14:cNvPr>
                <p14:cNvContentPartPr/>
                <p14:nvPr/>
              </p14:nvContentPartPr>
              <p14:xfrm>
                <a:off x="2115884" y="5445262"/>
                <a:ext cx="92160" cy="89640"/>
              </p14:xfrm>
            </p:contentPart>
          </mc:Choice>
          <mc:Fallback>
            <p:pic>
              <p:nvPicPr>
                <p:cNvPr id="103006" name="Freihand 103005">
                  <a:extLst>
                    <a:ext uri="{FF2B5EF4-FFF2-40B4-BE49-F238E27FC236}">
                      <a16:creationId xmlns:a16="http://schemas.microsoft.com/office/drawing/2014/main" id="{F5263F4B-1DB6-F938-03F9-85EBBEB54407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2107244" y="5436622"/>
                  <a:ext cx="109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03007" name="Freihand 103006">
                  <a:extLst>
                    <a:ext uri="{FF2B5EF4-FFF2-40B4-BE49-F238E27FC236}">
                      <a16:creationId xmlns:a16="http://schemas.microsoft.com/office/drawing/2014/main" id="{734D7007-E528-0E27-F01C-172B9667F63B}"/>
                    </a:ext>
                  </a:extLst>
                </p14:cNvPr>
                <p14:cNvContentPartPr/>
                <p14:nvPr/>
              </p14:nvContentPartPr>
              <p14:xfrm>
                <a:off x="2223884" y="5444542"/>
                <a:ext cx="125280" cy="86400"/>
              </p14:xfrm>
            </p:contentPart>
          </mc:Choice>
          <mc:Fallback>
            <p:pic>
              <p:nvPicPr>
                <p:cNvPr id="103007" name="Freihand 103006">
                  <a:extLst>
                    <a:ext uri="{FF2B5EF4-FFF2-40B4-BE49-F238E27FC236}">
                      <a16:creationId xmlns:a16="http://schemas.microsoft.com/office/drawing/2014/main" id="{734D7007-E528-0E27-F01C-172B9667F63B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2214884" y="5435542"/>
                  <a:ext cx="14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03008" name="Freihand 103007">
                  <a:extLst>
                    <a:ext uri="{FF2B5EF4-FFF2-40B4-BE49-F238E27FC236}">
                      <a16:creationId xmlns:a16="http://schemas.microsoft.com/office/drawing/2014/main" id="{39F429AC-EA85-3E77-318E-CB9FAC3B9929}"/>
                    </a:ext>
                  </a:extLst>
                </p14:cNvPr>
                <p14:cNvContentPartPr/>
                <p14:nvPr/>
              </p14:nvContentPartPr>
              <p14:xfrm>
                <a:off x="2385164" y="5437702"/>
                <a:ext cx="79920" cy="87480"/>
              </p14:xfrm>
            </p:contentPart>
          </mc:Choice>
          <mc:Fallback>
            <p:pic>
              <p:nvPicPr>
                <p:cNvPr id="103008" name="Freihand 103007">
                  <a:extLst>
                    <a:ext uri="{FF2B5EF4-FFF2-40B4-BE49-F238E27FC236}">
                      <a16:creationId xmlns:a16="http://schemas.microsoft.com/office/drawing/2014/main" id="{39F429AC-EA85-3E77-318E-CB9FAC3B9929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2376164" y="5429062"/>
                  <a:ext cx="97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03009" name="Freihand 103008">
                  <a:extLst>
                    <a:ext uri="{FF2B5EF4-FFF2-40B4-BE49-F238E27FC236}">
                      <a16:creationId xmlns:a16="http://schemas.microsoft.com/office/drawing/2014/main" id="{0BE1C3F6-D932-6929-018F-C981374909E4}"/>
                    </a:ext>
                  </a:extLst>
                </p14:cNvPr>
                <p14:cNvContentPartPr/>
                <p14:nvPr/>
              </p14:nvContentPartPr>
              <p14:xfrm>
                <a:off x="2514764" y="5519422"/>
                <a:ext cx="26280" cy="6480"/>
              </p14:xfrm>
            </p:contentPart>
          </mc:Choice>
          <mc:Fallback>
            <p:pic>
              <p:nvPicPr>
                <p:cNvPr id="103009" name="Freihand 103008">
                  <a:extLst>
                    <a:ext uri="{FF2B5EF4-FFF2-40B4-BE49-F238E27FC236}">
                      <a16:creationId xmlns:a16="http://schemas.microsoft.com/office/drawing/2014/main" id="{0BE1C3F6-D932-6929-018F-C981374909E4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2505764" y="5510422"/>
                  <a:ext cx="43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03011" name="Freihand 103010">
                  <a:extLst>
                    <a:ext uri="{FF2B5EF4-FFF2-40B4-BE49-F238E27FC236}">
                      <a16:creationId xmlns:a16="http://schemas.microsoft.com/office/drawing/2014/main" id="{BEFD4F83-4A74-2375-54B2-08B3D6318B1B}"/>
                    </a:ext>
                  </a:extLst>
                </p14:cNvPr>
                <p14:cNvContentPartPr/>
                <p14:nvPr/>
              </p14:nvContentPartPr>
              <p14:xfrm>
                <a:off x="2578484" y="5448142"/>
                <a:ext cx="103320" cy="103320"/>
              </p14:xfrm>
            </p:contentPart>
          </mc:Choice>
          <mc:Fallback>
            <p:pic>
              <p:nvPicPr>
                <p:cNvPr id="103011" name="Freihand 103010">
                  <a:extLst>
                    <a:ext uri="{FF2B5EF4-FFF2-40B4-BE49-F238E27FC236}">
                      <a16:creationId xmlns:a16="http://schemas.microsoft.com/office/drawing/2014/main" id="{BEFD4F83-4A74-2375-54B2-08B3D6318B1B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2569844" y="5439502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03012" name="Freihand 103011">
                  <a:extLst>
                    <a:ext uri="{FF2B5EF4-FFF2-40B4-BE49-F238E27FC236}">
                      <a16:creationId xmlns:a16="http://schemas.microsoft.com/office/drawing/2014/main" id="{3A1CFE9D-28E9-7CC0-A790-3F3C98B23274}"/>
                    </a:ext>
                  </a:extLst>
                </p14:cNvPr>
                <p14:cNvContentPartPr/>
                <p14:nvPr/>
              </p14:nvContentPartPr>
              <p14:xfrm>
                <a:off x="2681084" y="5437702"/>
                <a:ext cx="114120" cy="104040"/>
              </p14:xfrm>
            </p:contentPart>
          </mc:Choice>
          <mc:Fallback>
            <p:pic>
              <p:nvPicPr>
                <p:cNvPr id="103012" name="Freihand 103011">
                  <a:extLst>
                    <a:ext uri="{FF2B5EF4-FFF2-40B4-BE49-F238E27FC236}">
                      <a16:creationId xmlns:a16="http://schemas.microsoft.com/office/drawing/2014/main" id="{3A1CFE9D-28E9-7CC0-A790-3F3C98B23274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2672084" y="5428702"/>
                  <a:ext cx="131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03035" name="Freihand 103034">
                  <a:extLst>
                    <a:ext uri="{FF2B5EF4-FFF2-40B4-BE49-F238E27FC236}">
                      <a16:creationId xmlns:a16="http://schemas.microsoft.com/office/drawing/2014/main" id="{E1EFC382-0466-FF72-E6AA-7A60C1AC3313}"/>
                    </a:ext>
                  </a:extLst>
                </p14:cNvPr>
                <p14:cNvContentPartPr/>
                <p14:nvPr/>
              </p14:nvContentPartPr>
              <p14:xfrm>
                <a:off x="1504964" y="5415022"/>
                <a:ext cx="148320" cy="160200"/>
              </p14:xfrm>
            </p:contentPart>
          </mc:Choice>
          <mc:Fallback>
            <p:pic>
              <p:nvPicPr>
                <p:cNvPr id="103035" name="Freihand 103034">
                  <a:extLst>
                    <a:ext uri="{FF2B5EF4-FFF2-40B4-BE49-F238E27FC236}">
                      <a16:creationId xmlns:a16="http://schemas.microsoft.com/office/drawing/2014/main" id="{E1EFC382-0466-FF72-E6AA-7A60C1AC3313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1495964" y="5406382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03037" name="Freihand 103036">
                  <a:extLst>
                    <a:ext uri="{FF2B5EF4-FFF2-40B4-BE49-F238E27FC236}">
                      <a16:creationId xmlns:a16="http://schemas.microsoft.com/office/drawing/2014/main" id="{34CF6A88-4471-7803-396F-21F054786CF8}"/>
                    </a:ext>
                  </a:extLst>
                </p14:cNvPr>
                <p14:cNvContentPartPr/>
                <p14:nvPr/>
              </p14:nvContentPartPr>
              <p14:xfrm>
                <a:off x="1536284" y="5130622"/>
                <a:ext cx="187200" cy="175320"/>
              </p14:xfrm>
            </p:contentPart>
          </mc:Choice>
          <mc:Fallback>
            <p:pic>
              <p:nvPicPr>
                <p:cNvPr id="103037" name="Freihand 103036">
                  <a:extLst>
                    <a:ext uri="{FF2B5EF4-FFF2-40B4-BE49-F238E27FC236}">
                      <a16:creationId xmlns:a16="http://schemas.microsoft.com/office/drawing/2014/main" id="{34CF6A88-4471-7803-396F-21F054786CF8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1527644" y="5121982"/>
                  <a:ext cx="204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03038" name="Freihand 103037">
                  <a:extLst>
                    <a:ext uri="{FF2B5EF4-FFF2-40B4-BE49-F238E27FC236}">
                      <a16:creationId xmlns:a16="http://schemas.microsoft.com/office/drawing/2014/main" id="{EEE917A0-8838-BB08-0806-57F54B4FD9CA}"/>
                    </a:ext>
                  </a:extLst>
                </p14:cNvPr>
                <p14:cNvContentPartPr/>
                <p14:nvPr/>
              </p14:nvContentPartPr>
              <p14:xfrm>
                <a:off x="1520804" y="4955662"/>
                <a:ext cx="142560" cy="170280"/>
              </p14:xfrm>
            </p:contentPart>
          </mc:Choice>
          <mc:Fallback>
            <p:pic>
              <p:nvPicPr>
                <p:cNvPr id="103038" name="Freihand 103037">
                  <a:extLst>
                    <a:ext uri="{FF2B5EF4-FFF2-40B4-BE49-F238E27FC236}">
                      <a16:creationId xmlns:a16="http://schemas.microsoft.com/office/drawing/2014/main" id="{EEE917A0-8838-BB08-0806-57F54B4FD9C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1512164" y="4946662"/>
                  <a:ext cx="160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02923" name="Freihand 102922">
                  <a:extLst>
                    <a:ext uri="{FF2B5EF4-FFF2-40B4-BE49-F238E27FC236}">
                      <a16:creationId xmlns:a16="http://schemas.microsoft.com/office/drawing/2014/main" id="{D67887ED-4588-D9D5-8E61-CE34114FC935}"/>
                    </a:ext>
                  </a:extLst>
                </p14:cNvPr>
                <p14:cNvContentPartPr/>
                <p14:nvPr/>
              </p14:nvContentPartPr>
              <p14:xfrm>
                <a:off x="4898684" y="4334302"/>
                <a:ext cx="19440" cy="251640"/>
              </p14:xfrm>
            </p:contentPart>
          </mc:Choice>
          <mc:Fallback>
            <p:pic>
              <p:nvPicPr>
                <p:cNvPr id="102923" name="Freihand 102922">
                  <a:extLst>
                    <a:ext uri="{FF2B5EF4-FFF2-40B4-BE49-F238E27FC236}">
                      <a16:creationId xmlns:a16="http://schemas.microsoft.com/office/drawing/2014/main" id="{D67887ED-4588-D9D5-8E61-CE34114FC935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4889684" y="4325302"/>
                  <a:ext cx="37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02924" name="Freihand 102923">
                  <a:extLst>
                    <a:ext uri="{FF2B5EF4-FFF2-40B4-BE49-F238E27FC236}">
                      <a16:creationId xmlns:a16="http://schemas.microsoft.com/office/drawing/2014/main" id="{DD19E309-1C77-8407-7327-B7E7D4E8AC71}"/>
                    </a:ext>
                  </a:extLst>
                </p14:cNvPr>
                <p14:cNvContentPartPr/>
                <p14:nvPr/>
              </p14:nvContentPartPr>
              <p14:xfrm>
                <a:off x="4971764" y="4979062"/>
                <a:ext cx="90720" cy="1373760"/>
              </p14:xfrm>
            </p:contentPart>
          </mc:Choice>
          <mc:Fallback>
            <p:pic>
              <p:nvPicPr>
                <p:cNvPr id="102924" name="Freihand 102923">
                  <a:extLst>
                    <a:ext uri="{FF2B5EF4-FFF2-40B4-BE49-F238E27FC236}">
                      <a16:creationId xmlns:a16="http://schemas.microsoft.com/office/drawing/2014/main" id="{DD19E309-1C77-8407-7327-B7E7D4E8AC71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4963124" y="4970422"/>
                  <a:ext cx="108360" cy="13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03109" name="Freihand 103108">
                  <a:extLst>
                    <a:ext uri="{FF2B5EF4-FFF2-40B4-BE49-F238E27FC236}">
                      <a16:creationId xmlns:a16="http://schemas.microsoft.com/office/drawing/2014/main" id="{562D527D-8469-3EA7-4397-7FBABBA523E7}"/>
                    </a:ext>
                  </a:extLst>
                </p14:cNvPr>
                <p14:cNvContentPartPr/>
                <p14:nvPr/>
              </p14:nvContentPartPr>
              <p14:xfrm>
                <a:off x="3666404" y="6005651"/>
                <a:ext cx="69120" cy="171720"/>
              </p14:xfrm>
            </p:contentPart>
          </mc:Choice>
          <mc:Fallback>
            <p:pic>
              <p:nvPicPr>
                <p:cNvPr id="103109" name="Freihand 103108">
                  <a:extLst>
                    <a:ext uri="{FF2B5EF4-FFF2-40B4-BE49-F238E27FC236}">
                      <a16:creationId xmlns:a16="http://schemas.microsoft.com/office/drawing/2014/main" id="{562D527D-8469-3EA7-4397-7FBABBA523E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657764" y="5997011"/>
                  <a:ext cx="86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03110" name="Freihand 103109">
                  <a:extLst>
                    <a:ext uri="{FF2B5EF4-FFF2-40B4-BE49-F238E27FC236}">
                      <a16:creationId xmlns:a16="http://schemas.microsoft.com/office/drawing/2014/main" id="{E6D259F6-C3DC-A481-2384-9CAF3E59054A}"/>
                    </a:ext>
                  </a:extLst>
                </p14:cNvPr>
                <p14:cNvContentPartPr/>
                <p14:nvPr/>
              </p14:nvContentPartPr>
              <p14:xfrm>
                <a:off x="3792044" y="5986211"/>
                <a:ext cx="122040" cy="129960"/>
              </p14:xfrm>
            </p:contentPart>
          </mc:Choice>
          <mc:Fallback>
            <p:pic>
              <p:nvPicPr>
                <p:cNvPr id="103110" name="Freihand 103109">
                  <a:extLst>
                    <a:ext uri="{FF2B5EF4-FFF2-40B4-BE49-F238E27FC236}">
                      <a16:creationId xmlns:a16="http://schemas.microsoft.com/office/drawing/2014/main" id="{E6D259F6-C3DC-A481-2384-9CAF3E59054A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783044" y="5977211"/>
                  <a:ext cx="139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03111" name="Freihand 103110">
                  <a:extLst>
                    <a:ext uri="{FF2B5EF4-FFF2-40B4-BE49-F238E27FC236}">
                      <a16:creationId xmlns:a16="http://schemas.microsoft.com/office/drawing/2014/main" id="{E962A99E-49CA-F9EA-FED3-D3F6A5D7B956}"/>
                    </a:ext>
                  </a:extLst>
                </p14:cNvPr>
                <p14:cNvContentPartPr/>
                <p14:nvPr/>
              </p14:nvContentPartPr>
              <p14:xfrm>
                <a:off x="3994004" y="6008171"/>
                <a:ext cx="115560" cy="70560"/>
              </p14:xfrm>
            </p:contentPart>
          </mc:Choice>
          <mc:Fallback>
            <p:pic>
              <p:nvPicPr>
                <p:cNvPr id="103111" name="Freihand 103110">
                  <a:extLst>
                    <a:ext uri="{FF2B5EF4-FFF2-40B4-BE49-F238E27FC236}">
                      <a16:creationId xmlns:a16="http://schemas.microsoft.com/office/drawing/2014/main" id="{E962A99E-49CA-F9EA-FED3-D3F6A5D7B956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3985004" y="5999531"/>
                  <a:ext cx="133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03112" name="Freihand 103111">
                  <a:extLst>
                    <a:ext uri="{FF2B5EF4-FFF2-40B4-BE49-F238E27FC236}">
                      <a16:creationId xmlns:a16="http://schemas.microsoft.com/office/drawing/2014/main" id="{6B4F8286-5A9D-3F82-930C-F7DF44AA0A6A}"/>
                    </a:ext>
                  </a:extLst>
                </p14:cNvPr>
                <p14:cNvContentPartPr/>
                <p14:nvPr/>
              </p14:nvContentPartPr>
              <p14:xfrm>
                <a:off x="4246004" y="6015011"/>
                <a:ext cx="10800" cy="2520"/>
              </p14:xfrm>
            </p:contentPart>
          </mc:Choice>
          <mc:Fallback>
            <p:pic>
              <p:nvPicPr>
                <p:cNvPr id="103112" name="Freihand 103111">
                  <a:extLst>
                    <a:ext uri="{FF2B5EF4-FFF2-40B4-BE49-F238E27FC236}">
                      <a16:creationId xmlns:a16="http://schemas.microsoft.com/office/drawing/2014/main" id="{6B4F8286-5A9D-3F82-930C-F7DF44AA0A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37004" y="6006371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103113" name="Freihand 103112">
                  <a:extLst>
                    <a:ext uri="{FF2B5EF4-FFF2-40B4-BE49-F238E27FC236}">
                      <a16:creationId xmlns:a16="http://schemas.microsoft.com/office/drawing/2014/main" id="{DD0E25F1-4682-B739-7564-8838F69C03A9}"/>
                    </a:ext>
                  </a:extLst>
                </p14:cNvPr>
                <p14:cNvContentPartPr/>
                <p14:nvPr/>
              </p14:nvContentPartPr>
              <p14:xfrm>
                <a:off x="4325204" y="5907371"/>
                <a:ext cx="86040" cy="158760"/>
              </p14:xfrm>
            </p:contentPart>
          </mc:Choice>
          <mc:Fallback>
            <p:pic>
              <p:nvPicPr>
                <p:cNvPr id="103113" name="Freihand 103112">
                  <a:extLst>
                    <a:ext uri="{FF2B5EF4-FFF2-40B4-BE49-F238E27FC236}">
                      <a16:creationId xmlns:a16="http://schemas.microsoft.com/office/drawing/2014/main" id="{DD0E25F1-4682-B739-7564-8838F69C03A9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4316564" y="5898371"/>
                  <a:ext cx="103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103114" name="Freihand 103113">
                  <a:extLst>
                    <a:ext uri="{FF2B5EF4-FFF2-40B4-BE49-F238E27FC236}">
                      <a16:creationId xmlns:a16="http://schemas.microsoft.com/office/drawing/2014/main" id="{CB92E8DA-DEB6-306C-7180-2CB559234BDB}"/>
                    </a:ext>
                  </a:extLst>
                </p14:cNvPr>
                <p14:cNvContentPartPr/>
                <p14:nvPr/>
              </p14:nvContentPartPr>
              <p14:xfrm>
                <a:off x="4448684" y="5926451"/>
                <a:ext cx="81720" cy="102600"/>
              </p14:xfrm>
            </p:contentPart>
          </mc:Choice>
          <mc:Fallback>
            <p:pic>
              <p:nvPicPr>
                <p:cNvPr id="103114" name="Freihand 103113">
                  <a:extLst>
                    <a:ext uri="{FF2B5EF4-FFF2-40B4-BE49-F238E27FC236}">
                      <a16:creationId xmlns:a16="http://schemas.microsoft.com/office/drawing/2014/main" id="{CB92E8DA-DEB6-306C-7180-2CB559234BDB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4439684" y="5917451"/>
                  <a:ext cx="99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103115" name="Freihand 103114">
                  <a:extLst>
                    <a:ext uri="{FF2B5EF4-FFF2-40B4-BE49-F238E27FC236}">
                      <a16:creationId xmlns:a16="http://schemas.microsoft.com/office/drawing/2014/main" id="{85DE6261-A53F-1BF1-A658-5C68A99D237A}"/>
                    </a:ext>
                  </a:extLst>
                </p14:cNvPr>
                <p14:cNvContentPartPr/>
                <p14:nvPr/>
              </p14:nvContentPartPr>
              <p14:xfrm>
                <a:off x="4589084" y="6026891"/>
                <a:ext cx="8280" cy="7200"/>
              </p14:xfrm>
            </p:contentPart>
          </mc:Choice>
          <mc:Fallback>
            <p:pic>
              <p:nvPicPr>
                <p:cNvPr id="103115" name="Freihand 103114">
                  <a:extLst>
                    <a:ext uri="{FF2B5EF4-FFF2-40B4-BE49-F238E27FC236}">
                      <a16:creationId xmlns:a16="http://schemas.microsoft.com/office/drawing/2014/main" id="{85DE6261-A53F-1BF1-A658-5C68A99D237A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4580084" y="6018251"/>
                  <a:ext cx="2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103116" name="Freihand 103115">
                  <a:extLst>
                    <a:ext uri="{FF2B5EF4-FFF2-40B4-BE49-F238E27FC236}">
                      <a16:creationId xmlns:a16="http://schemas.microsoft.com/office/drawing/2014/main" id="{D2EA58C4-3C98-BDF6-D1A1-7FE27A03C141}"/>
                    </a:ext>
                  </a:extLst>
                </p14:cNvPr>
                <p14:cNvContentPartPr/>
                <p14:nvPr/>
              </p14:nvContentPartPr>
              <p14:xfrm>
                <a:off x="4631564" y="5901251"/>
                <a:ext cx="198360" cy="105120"/>
              </p14:xfrm>
            </p:contentPart>
          </mc:Choice>
          <mc:Fallback>
            <p:pic>
              <p:nvPicPr>
                <p:cNvPr id="103116" name="Freihand 103115">
                  <a:extLst>
                    <a:ext uri="{FF2B5EF4-FFF2-40B4-BE49-F238E27FC236}">
                      <a16:creationId xmlns:a16="http://schemas.microsoft.com/office/drawing/2014/main" id="{D2EA58C4-3C98-BDF6-D1A1-7FE27A03C141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4622924" y="5892611"/>
                  <a:ext cx="216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103117" name="Freihand 103116">
                  <a:extLst>
                    <a:ext uri="{FF2B5EF4-FFF2-40B4-BE49-F238E27FC236}">
                      <a16:creationId xmlns:a16="http://schemas.microsoft.com/office/drawing/2014/main" id="{0D4FDAAF-1866-BD48-CC76-B631733B39C8}"/>
                    </a:ext>
                  </a:extLst>
                </p14:cNvPr>
                <p14:cNvContentPartPr/>
                <p14:nvPr/>
              </p14:nvContentPartPr>
              <p14:xfrm>
                <a:off x="4856204" y="5879291"/>
                <a:ext cx="108720" cy="61920"/>
              </p14:xfrm>
            </p:contentPart>
          </mc:Choice>
          <mc:Fallback>
            <p:pic>
              <p:nvPicPr>
                <p:cNvPr id="103117" name="Freihand 103116">
                  <a:extLst>
                    <a:ext uri="{FF2B5EF4-FFF2-40B4-BE49-F238E27FC236}">
                      <a16:creationId xmlns:a16="http://schemas.microsoft.com/office/drawing/2014/main" id="{0D4FDAAF-1866-BD48-CC76-B631733B39C8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4847564" y="5870291"/>
                  <a:ext cx="126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103118" name="Freihand 103117">
                  <a:extLst>
                    <a:ext uri="{FF2B5EF4-FFF2-40B4-BE49-F238E27FC236}">
                      <a16:creationId xmlns:a16="http://schemas.microsoft.com/office/drawing/2014/main" id="{660F2F10-0015-7EB0-7C98-3C14E2855C5D}"/>
                    </a:ext>
                  </a:extLst>
                </p14:cNvPr>
                <p14:cNvContentPartPr/>
                <p14:nvPr/>
              </p14:nvContentPartPr>
              <p14:xfrm>
                <a:off x="4483604" y="5885051"/>
                <a:ext cx="370440" cy="304200"/>
              </p14:xfrm>
            </p:contentPart>
          </mc:Choice>
          <mc:Fallback>
            <p:pic>
              <p:nvPicPr>
                <p:cNvPr id="103118" name="Freihand 103117">
                  <a:extLst>
                    <a:ext uri="{FF2B5EF4-FFF2-40B4-BE49-F238E27FC236}">
                      <a16:creationId xmlns:a16="http://schemas.microsoft.com/office/drawing/2014/main" id="{660F2F10-0015-7EB0-7C98-3C14E2855C5D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4474964" y="5876051"/>
                  <a:ext cx="388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103032" name="Freihand 103031">
                  <a:extLst>
                    <a:ext uri="{FF2B5EF4-FFF2-40B4-BE49-F238E27FC236}">
                      <a16:creationId xmlns:a16="http://schemas.microsoft.com/office/drawing/2014/main" id="{C4A8B713-08FD-A6A0-C0C2-48B6E9B91612}"/>
                    </a:ext>
                  </a:extLst>
                </p14:cNvPr>
                <p14:cNvContentPartPr/>
                <p14:nvPr/>
              </p14:nvContentPartPr>
              <p14:xfrm>
                <a:off x="1403084" y="5813902"/>
                <a:ext cx="111240" cy="7920"/>
              </p14:xfrm>
            </p:contentPart>
          </mc:Choice>
          <mc:Fallback>
            <p:pic>
              <p:nvPicPr>
                <p:cNvPr id="103032" name="Freihand 103031">
                  <a:extLst>
                    <a:ext uri="{FF2B5EF4-FFF2-40B4-BE49-F238E27FC236}">
                      <a16:creationId xmlns:a16="http://schemas.microsoft.com/office/drawing/2014/main" id="{C4A8B713-08FD-A6A0-C0C2-48B6E9B91612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1394444" y="5805262"/>
                  <a:ext cx="12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103033" name="Freihand 103032">
                  <a:extLst>
                    <a:ext uri="{FF2B5EF4-FFF2-40B4-BE49-F238E27FC236}">
                      <a16:creationId xmlns:a16="http://schemas.microsoft.com/office/drawing/2014/main" id="{E92D832B-C5D8-FC24-DA51-8FF853779A12}"/>
                    </a:ext>
                  </a:extLst>
                </p14:cNvPr>
                <p14:cNvContentPartPr/>
                <p14:nvPr/>
              </p14:nvContentPartPr>
              <p14:xfrm>
                <a:off x="1418924" y="5881942"/>
                <a:ext cx="108360" cy="18360"/>
              </p14:xfrm>
            </p:contentPart>
          </mc:Choice>
          <mc:Fallback>
            <p:pic>
              <p:nvPicPr>
                <p:cNvPr id="103033" name="Freihand 103032">
                  <a:extLst>
                    <a:ext uri="{FF2B5EF4-FFF2-40B4-BE49-F238E27FC236}">
                      <a16:creationId xmlns:a16="http://schemas.microsoft.com/office/drawing/2014/main" id="{E92D832B-C5D8-FC24-DA51-8FF853779A12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1409924" y="5873302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103043" name="Freihand 103042">
                  <a:extLst>
                    <a:ext uri="{FF2B5EF4-FFF2-40B4-BE49-F238E27FC236}">
                      <a16:creationId xmlns:a16="http://schemas.microsoft.com/office/drawing/2014/main" id="{A0A35A85-BCDC-3AC6-652A-4BD2492A7E43}"/>
                    </a:ext>
                  </a:extLst>
                </p14:cNvPr>
                <p14:cNvContentPartPr/>
                <p14:nvPr/>
              </p14:nvContentPartPr>
              <p14:xfrm>
                <a:off x="2062604" y="5840902"/>
                <a:ext cx="41760" cy="32760"/>
              </p14:xfrm>
            </p:contentPart>
          </mc:Choice>
          <mc:Fallback>
            <p:pic>
              <p:nvPicPr>
                <p:cNvPr id="103043" name="Freihand 103042">
                  <a:extLst>
                    <a:ext uri="{FF2B5EF4-FFF2-40B4-BE49-F238E27FC236}">
                      <a16:creationId xmlns:a16="http://schemas.microsoft.com/office/drawing/2014/main" id="{A0A35A85-BCDC-3AC6-652A-4BD2492A7E4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2053964" y="5831902"/>
                  <a:ext cx="59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103044" name="Freihand 103043">
                  <a:extLst>
                    <a:ext uri="{FF2B5EF4-FFF2-40B4-BE49-F238E27FC236}">
                      <a16:creationId xmlns:a16="http://schemas.microsoft.com/office/drawing/2014/main" id="{B3281919-7E81-4FCB-4A61-1F174549B032}"/>
                    </a:ext>
                  </a:extLst>
                </p14:cNvPr>
                <p14:cNvContentPartPr/>
                <p14:nvPr/>
              </p14:nvContentPartPr>
              <p14:xfrm>
                <a:off x="2191844" y="5789782"/>
                <a:ext cx="149400" cy="93960"/>
              </p14:xfrm>
            </p:contentPart>
          </mc:Choice>
          <mc:Fallback>
            <p:pic>
              <p:nvPicPr>
                <p:cNvPr id="103044" name="Freihand 103043">
                  <a:extLst>
                    <a:ext uri="{FF2B5EF4-FFF2-40B4-BE49-F238E27FC236}">
                      <a16:creationId xmlns:a16="http://schemas.microsoft.com/office/drawing/2014/main" id="{B3281919-7E81-4FCB-4A61-1F174549B03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2182844" y="5780782"/>
                  <a:ext cx="167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103047" name="Freihand 103046">
                  <a:extLst>
                    <a:ext uri="{FF2B5EF4-FFF2-40B4-BE49-F238E27FC236}">
                      <a16:creationId xmlns:a16="http://schemas.microsoft.com/office/drawing/2014/main" id="{E1479DFF-88B4-2564-A395-2F09915CBD00}"/>
                    </a:ext>
                  </a:extLst>
                </p14:cNvPr>
                <p14:cNvContentPartPr/>
                <p14:nvPr/>
              </p14:nvContentPartPr>
              <p14:xfrm>
                <a:off x="2508644" y="5781502"/>
                <a:ext cx="22680" cy="100080"/>
              </p14:xfrm>
            </p:contentPart>
          </mc:Choice>
          <mc:Fallback>
            <p:pic>
              <p:nvPicPr>
                <p:cNvPr id="103047" name="Freihand 103046">
                  <a:extLst>
                    <a:ext uri="{FF2B5EF4-FFF2-40B4-BE49-F238E27FC236}">
                      <a16:creationId xmlns:a16="http://schemas.microsoft.com/office/drawing/2014/main" id="{E1479DFF-88B4-2564-A395-2F09915CBD00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2499644" y="5772502"/>
                  <a:ext cx="4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103048" name="Freihand 103047">
                  <a:extLst>
                    <a:ext uri="{FF2B5EF4-FFF2-40B4-BE49-F238E27FC236}">
                      <a16:creationId xmlns:a16="http://schemas.microsoft.com/office/drawing/2014/main" id="{A7DD9688-6EE2-105F-9487-F97FF42F3E0D}"/>
                    </a:ext>
                  </a:extLst>
                </p14:cNvPr>
                <p14:cNvContentPartPr/>
                <p14:nvPr/>
              </p14:nvContentPartPr>
              <p14:xfrm>
                <a:off x="2457884" y="5824702"/>
                <a:ext cx="126360" cy="6120"/>
              </p14:xfrm>
            </p:contentPart>
          </mc:Choice>
          <mc:Fallback>
            <p:pic>
              <p:nvPicPr>
                <p:cNvPr id="103048" name="Freihand 103047">
                  <a:extLst>
                    <a:ext uri="{FF2B5EF4-FFF2-40B4-BE49-F238E27FC236}">
                      <a16:creationId xmlns:a16="http://schemas.microsoft.com/office/drawing/2014/main" id="{A7DD9688-6EE2-105F-9487-F97FF42F3E0D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2449244" y="5816062"/>
                  <a:ext cx="144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103049" name="Freihand 103048">
                  <a:extLst>
                    <a:ext uri="{FF2B5EF4-FFF2-40B4-BE49-F238E27FC236}">
                      <a16:creationId xmlns:a16="http://schemas.microsoft.com/office/drawing/2014/main" id="{4E4AC381-A080-F412-7922-295763FD6628}"/>
                    </a:ext>
                  </a:extLst>
                </p14:cNvPr>
                <p14:cNvContentPartPr/>
                <p14:nvPr/>
              </p14:nvContentPartPr>
              <p14:xfrm>
                <a:off x="2722484" y="5712742"/>
                <a:ext cx="103680" cy="139680"/>
              </p14:xfrm>
            </p:contentPart>
          </mc:Choice>
          <mc:Fallback>
            <p:pic>
              <p:nvPicPr>
                <p:cNvPr id="103049" name="Freihand 103048">
                  <a:extLst>
                    <a:ext uri="{FF2B5EF4-FFF2-40B4-BE49-F238E27FC236}">
                      <a16:creationId xmlns:a16="http://schemas.microsoft.com/office/drawing/2014/main" id="{4E4AC381-A080-F412-7922-295763FD662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2713844" y="5704102"/>
                  <a:ext cx="121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103050" name="Freihand 103049">
                  <a:extLst>
                    <a:ext uri="{FF2B5EF4-FFF2-40B4-BE49-F238E27FC236}">
                      <a16:creationId xmlns:a16="http://schemas.microsoft.com/office/drawing/2014/main" id="{FE4064A1-C95B-D72A-BAEC-86C54640E9A0}"/>
                    </a:ext>
                  </a:extLst>
                </p14:cNvPr>
                <p14:cNvContentPartPr/>
                <p14:nvPr/>
              </p14:nvContentPartPr>
              <p14:xfrm>
                <a:off x="2864324" y="5733262"/>
                <a:ext cx="100080" cy="71280"/>
              </p14:xfrm>
            </p:contentPart>
          </mc:Choice>
          <mc:Fallback>
            <p:pic>
              <p:nvPicPr>
                <p:cNvPr id="103050" name="Freihand 103049">
                  <a:extLst>
                    <a:ext uri="{FF2B5EF4-FFF2-40B4-BE49-F238E27FC236}">
                      <a16:creationId xmlns:a16="http://schemas.microsoft.com/office/drawing/2014/main" id="{FE4064A1-C95B-D72A-BAEC-86C54640E9A0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2855684" y="5724262"/>
                  <a:ext cx="117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103052" name="Freihand 103051">
                  <a:extLst>
                    <a:ext uri="{FF2B5EF4-FFF2-40B4-BE49-F238E27FC236}">
                      <a16:creationId xmlns:a16="http://schemas.microsoft.com/office/drawing/2014/main" id="{C481F4EB-D04E-9392-DEAF-EBA25960082B}"/>
                    </a:ext>
                  </a:extLst>
                </p14:cNvPr>
                <p14:cNvContentPartPr/>
                <p14:nvPr/>
              </p14:nvContentPartPr>
              <p14:xfrm>
                <a:off x="3023444" y="5789782"/>
                <a:ext cx="10080" cy="9000"/>
              </p14:xfrm>
            </p:contentPart>
          </mc:Choice>
          <mc:Fallback>
            <p:pic>
              <p:nvPicPr>
                <p:cNvPr id="103052" name="Freihand 103051">
                  <a:extLst>
                    <a:ext uri="{FF2B5EF4-FFF2-40B4-BE49-F238E27FC236}">
                      <a16:creationId xmlns:a16="http://schemas.microsoft.com/office/drawing/2014/main" id="{C481F4EB-D04E-9392-DEAF-EBA25960082B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014804" y="578078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103053" name="Freihand 103052">
                  <a:extLst>
                    <a:ext uri="{FF2B5EF4-FFF2-40B4-BE49-F238E27FC236}">
                      <a16:creationId xmlns:a16="http://schemas.microsoft.com/office/drawing/2014/main" id="{CC801A7A-AE83-93D4-59EE-A0C28D5E047F}"/>
                    </a:ext>
                  </a:extLst>
                </p14:cNvPr>
                <p14:cNvContentPartPr/>
                <p14:nvPr/>
              </p14:nvContentPartPr>
              <p14:xfrm>
                <a:off x="3082124" y="5729302"/>
                <a:ext cx="118800" cy="94680"/>
              </p14:xfrm>
            </p:contentPart>
          </mc:Choice>
          <mc:Fallback>
            <p:pic>
              <p:nvPicPr>
                <p:cNvPr id="103053" name="Freihand 103052">
                  <a:extLst>
                    <a:ext uri="{FF2B5EF4-FFF2-40B4-BE49-F238E27FC236}">
                      <a16:creationId xmlns:a16="http://schemas.microsoft.com/office/drawing/2014/main" id="{CC801A7A-AE83-93D4-59EE-A0C28D5E047F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073124" y="5720302"/>
                  <a:ext cx="136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103054" name="Freihand 103053">
                  <a:extLst>
                    <a:ext uri="{FF2B5EF4-FFF2-40B4-BE49-F238E27FC236}">
                      <a16:creationId xmlns:a16="http://schemas.microsoft.com/office/drawing/2014/main" id="{D856DF92-8D32-D6C7-4A7E-3963B888AC38}"/>
                    </a:ext>
                  </a:extLst>
                </p14:cNvPr>
                <p14:cNvContentPartPr/>
                <p14:nvPr/>
              </p14:nvContentPartPr>
              <p14:xfrm>
                <a:off x="3236204" y="5711662"/>
                <a:ext cx="145800" cy="113400"/>
              </p14:xfrm>
            </p:contentPart>
          </mc:Choice>
          <mc:Fallback>
            <p:pic>
              <p:nvPicPr>
                <p:cNvPr id="103054" name="Freihand 103053">
                  <a:extLst>
                    <a:ext uri="{FF2B5EF4-FFF2-40B4-BE49-F238E27FC236}">
                      <a16:creationId xmlns:a16="http://schemas.microsoft.com/office/drawing/2014/main" id="{D856DF92-8D32-D6C7-4A7E-3963B888AC38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227564" y="5702662"/>
                  <a:ext cx="163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103055" name="Freihand 103054">
                  <a:extLst>
                    <a:ext uri="{FF2B5EF4-FFF2-40B4-BE49-F238E27FC236}">
                      <a16:creationId xmlns:a16="http://schemas.microsoft.com/office/drawing/2014/main" id="{827410E0-0E06-B7BB-854D-FB9F0CACD6B3}"/>
                    </a:ext>
                  </a:extLst>
                </p14:cNvPr>
                <p14:cNvContentPartPr/>
                <p14:nvPr/>
              </p14:nvContentPartPr>
              <p14:xfrm>
                <a:off x="3424844" y="5714182"/>
                <a:ext cx="104040" cy="103320"/>
              </p14:xfrm>
            </p:contentPart>
          </mc:Choice>
          <mc:Fallback>
            <p:pic>
              <p:nvPicPr>
                <p:cNvPr id="103055" name="Freihand 103054">
                  <a:extLst>
                    <a:ext uri="{FF2B5EF4-FFF2-40B4-BE49-F238E27FC236}">
                      <a16:creationId xmlns:a16="http://schemas.microsoft.com/office/drawing/2014/main" id="{827410E0-0E06-B7BB-854D-FB9F0CACD6B3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3415844" y="5705182"/>
                  <a:ext cx="12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103057" name="Freihand 103056">
                  <a:extLst>
                    <a:ext uri="{FF2B5EF4-FFF2-40B4-BE49-F238E27FC236}">
                      <a16:creationId xmlns:a16="http://schemas.microsoft.com/office/drawing/2014/main" id="{02CD004C-11CA-A149-8DBF-CEFAA90CECF1}"/>
                    </a:ext>
                  </a:extLst>
                </p14:cNvPr>
                <p14:cNvContentPartPr/>
                <p14:nvPr/>
              </p14:nvContentPartPr>
              <p14:xfrm>
                <a:off x="1662400" y="5767160"/>
                <a:ext cx="112680" cy="178200"/>
              </p14:xfrm>
            </p:contentPart>
          </mc:Choice>
          <mc:Fallback>
            <p:pic>
              <p:nvPicPr>
                <p:cNvPr id="103057" name="Freihand 103056">
                  <a:extLst>
                    <a:ext uri="{FF2B5EF4-FFF2-40B4-BE49-F238E27FC236}">
                      <a16:creationId xmlns:a16="http://schemas.microsoft.com/office/drawing/2014/main" id="{02CD004C-11CA-A149-8DBF-CEFAA90CECF1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1653760" y="5758160"/>
                  <a:ext cx="130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103058" name="Freihand 103057">
                  <a:extLst>
                    <a:ext uri="{FF2B5EF4-FFF2-40B4-BE49-F238E27FC236}">
                      <a16:creationId xmlns:a16="http://schemas.microsoft.com/office/drawing/2014/main" id="{46551B31-116B-8521-3FC9-EEAB48F61912}"/>
                    </a:ext>
                  </a:extLst>
                </p14:cNvPr>
                <p14:cNvContentPartPr/>
                <p14:nvPr/>
              </p14:nvContentPartPr>
              <p14:xfrm>
                <a:off x="1871920" y="5770400"/>
                <a:ext cx="136800" cy="162000"/>
              </p14:xfrm>
            </p:contentPart>
          </mc:Choice>
          <mc:Fallback>
            <p:pic>
              <p:nvPicPr>
                <p:cNvPr id="103058" name="Freihand 103057">
                  <a:extLst>
                    <a:ext uri="{FF2B5EF4-FFF2-40B4-BE49-F238E27FC236}">
                      <a16:creationId xmlns:a16="http://schemas.microsoft.com/office/drawing/2014/main" id="{46551B31-116B-8521-3FC9-EEAB48F61912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1863280" y="5761760"/>
                  <a:ext cx="15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103077" name="Freihand 103076">
                  <a:extLst>
                    <a:ext uri="{FF2B5EF4-FFF2-40B4-BE49-F238E27FC236}">
                      <a16:creationId xmlns:a16="http://schemas.microsoft.com/office/drawing/2014/main" id="{1D7CE8C1-0417-C6B3-08DC-0D71BC36294E}"/>
                    </a:ext>
                  </a:extLst>
                </p14:cNvPr>
                <p14:cNvContentPartPr/>
                <p14:nvPr/>
              </p14:nvContentPartPr>
              <p14:xfrm>
                <a:off x="192404" y="6175571"/>
                <a:ext cx="126720" cy="24120"/>
              </p14:xfrm>
            </p:contentPart>
          </mc:Choice>
          <mc:Fallback>
            <p:pic>
              <p:nvPicPr>
                <p:cNvPr id="103077" name="Freihand 103076">
                  <a:extLst>
                    <a:ext uri="{FF2B5EF4-FFF2-40B4-BE49-F238E27FC236}">
                      <a16:creationId xmlns:a16="http://schemas.microsoft.com/office/drawing/2014/main" id="{1D7CE8C1-0417-C6B3-08DC-0D71BC36294E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183404" y="6166571"/>
                  <a:ext cx="144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103078" name="Freihand 103077">
                  <a:extLst>
                    <a:ext uri="{FF2B5EF4-FFF2-40B4-BE49-F238E27FC236}">
                      <a16:creationId xmlns:a16="http://schemas.microsoft.com/office/drawing/2014/main" id="{41F3F1C9-B026-304E-CEA4-51CC14011FC0}"/>
                    </a:ext>
                  </a:extLst>
                </p14:cNvPr>
                <p14:cNvContentPartPr/>
                <p14:nvPr/>
              </p14:nvContentPartPr>
              <p14:xfrm>
                <a:off x="224084" y="6237491"/>
                <a:ext cx="103680" cy="4320"/>
              </p14:xfrm>
            </p:contentPart>
          </mc:Choice>
          <mc:Fallback>
            <p:pic>
              <p:nvPicPr>
                <p:cNvPr id="103078" name="Freihand 103077">
                  <a:extLst>
                    <a:ext uri="{FF2B5EF4-FFF2-40B4-BE49-F238E27FC236}">
                      <a16:creationId xmlns:a16="http://schemas.microsoft.com/office/drawing/2014/main" id="{41F3F1C9-B026-304E-CEA4-51CC14011FC0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215444" y="6228491"/>
                  <a:ext cx="121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103079" name="Freihand 103078">
                  <a:extLst>
                    <a:ext uri="{FF2B5EF4-FFF2-40B4-BE49-F238E27FC236}">
                      <a16:creationId xmlns:a16="http://schemas.microsoft.com/office/drawing/2014/main" id="{E4EC43AB-F7FE-5187-112B-7061E96856C5}"/>
                    </a:ext>
                  </a:extLst>
                </p14:cNvPr>
                <p14:cNvContentPartPr/>
                <p14:nvPr/>
              </p14:nvContentPartPr>
              <p14:xfrm>
                <a:off x="361964" y="6109331"/>
                <a:ext cx="92880" cy="201960"/>
              </p14:xfrm>
            </p:contentPart>
          </mc:Choice>
          <mc:Fallback>
            <p:pic>
              <p:nvPicPr>
                <p:cNvPr id="103079" name="Freihand 103078">
                  <a:extLst>
                    <a:ext uri="{FF2B5EF4-FFF2-40B4-BE49-F238E27FC236}">
                      <a16:creationId xmlns:a16="http://schemas.microsoft.com/office/drawing/2014/main" id="{E4EC43AB-F7FE-5187-112B-7061E96856C5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353324" y="6100691"/>
                  <a:ext cx="110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103081" name="Freihand 103080">
                  <a:extLst>
                    <a:ext uri="{FF2B5EF4-FFF2-40B4-BE49-F238E27FC236}">
                      <a16:creationId xmlns:a16="http://schemas.microsoft.com/office/drawing/2014/main" id="{BBD6BE71-E5CB-69B5-B18B-920DC6B36B38}"/>
                    </a:ext>
                  </a:extLst>
                </p14:cNvPr>
                <p14:cNvContentPartPr/>
                <p14:nvPr/>
              </p14:nvContentPartPr>
              <p14:xfrm>
                <a:off x="657524" y="6149291"/>
                <a:ext cx="21600" cy="106200"/>
              </p14:xfrm>
            </p:contentPart>
          </mc:Choice>
          <mc:Fallback>
            <p:pic>
              <p:nvPicPr>
                <p:cNvPr id="103081" name="Freihand 103080">
                  <a:extLst>
                    <a:ext uri="{FF2B5EF4-FFF2-40B4-BE49-F238E27FC236}">
                      <a16:creationId xmlns:a16="http://schemas.microsoft.com/office/drawing/2014/main" id="{BBD6BE71-E5CB-69B5-B18B-920DC6B36B38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648884" y="6140291"/>
                  <a:ext cx="39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103082" name="Freihand 103081">
                  <a:extLst>
                    <a:ext uri="{FF2B5EF4-FFF2-40B4-BE49-F238E27FC236}">
                      <a16:creationId xmlns:a16="http://schemas.microsoft.com/office/drawing/2014/main" id="{9B054484-FD4A-5D7F-1DE3-347B441F7AEE}"/>
                    </a:ext>
                  </a:extLst>
                </p14:cNvPr>
                <p14:cNvContentPartPr/>
                <p14:nvPr/>
              </p14:nvContentPartPr>
              <p14:xfrm>
                <a:off x="596324" y="6082331"/>
                <a:ext cx="140760" cy="105840"/>
              </p14:xfrm>
            </p:contentPart>
          </mc:Choice>
          <mc:Fallback>
            <p:pic>
              <p:nvPicPr>
                <p:cNvPr id="103082" name="Freihand 103081">
                  <a:extLst>
                    <a:ext uri="{FF2B5EF4-FFF2-40B4-BE49-F238E27FC236}">
                      <a16:creationId xmlns:a16="http://schemas.microsoft.com/office/drawing/2014/main" id="{9B054484-FD4A-5D7F-1DE3-347B441F7AEE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87324" y="6073691"/>
                  <a:ext cx="158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103083" name="Freihand 103082">
                  <a:extLst>
                    <a:ext uri="{FF2B5EF4-FFF2-40B4-BE49-F238E27FC236}">
                      <a16:creationId xmlns:a16="http://schemas.microsoft.com/office/drawing/2014/main" id="{EE3FE6DA-0E19-88EF-4A16-2C204BA43293}"/>
                    </a:ext>
                  </a:extLst>
                </p14:cNvPr>
                <p14:cNvContentPartPr/>
                <p14:nvPr/>
              </p14:nvContentPartPr>
              <p14:xfrm>
                <a:off x="819164" y="6090971"/>
                <a:ext cx="3960" cy="155160"/>
              </p14:xfrm>
            </p:contentPart>
          </mc:Choice>
          <mc:Fallback>
            <p:pic>
              <p:nvPicPr>
                <p:cNvPr id="103083" name="Freihand 103082">
                  <a:extLst>
                    <a:ext uri="{FF2B5EF4-FFF2-40B4-BE49-F238E27FC236}">
                      <a16:creationId xmlns:a16="http://schemas.microsoft.com/office/drawing/2014/main" id="{EE3FE6DA-0E19-88EF-4A16-2C204BA43293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810524" y="6081971"/>
                  <a:ext cx="21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103084" name="Freihand 103083">
                  <a:extLst>
                    <a:ext uri="{FF2B5EF4-FFF2-40B4-BE49-F238E27FC236}">
                      <a16:creationId xmlns:a16="http://schemas.microsoft.com/office/drawing/2014/main" id="{CD65DB55-C996-28CE-1631-4D2CD8B7376E}"/>
                    </a:ext>
                  </a:extLst>
                </p14:cNvPr>
                <p14:cNvContentPartPr/>
                <p14:nvPr/>
              </p14:nvContentPartPr>
              <p14:xfrm>
                <a:off x="783164" y="6057131"/>
                <a:ext cx="367200" cy="90000"/>
              </p14:xfrm>
            </p:contentPart>
          </mc:Choice>
          <mc:Fallback>
            <p:pic>
              <p:nvPicPr>
                <p:cNvPr id="103084" name="Freihand 103083">
                  <a:extLst>
                    <a:ext uri="{FF2B5EF4-FFF2-40B4-BE49-F238E27FC236}">
                      <a16:creationId xmlns:a16="http://schemas.microsoft.com/office/drawing/2014/main" id="{CD65DB55-C996-28CE-1631-4D2CD8B7376E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774164" y="6048131"/>
                  <a:ext cx="384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103085" name="Freihand 103084">
                  <a:extLst>
                    <a:ext uri="{FF2B5EF4-FFF2-40B4-BE49-F238E27FC236}">
                      <a16:creationId xmlns:a16="http://schemas.microsoft.com/office/drawing/2014/main" id="{34444FA5-6E6E-496F-E2BB-7A82C75ECB26}"/>
                    </a:ext>
                  </a:extLst>
                </p14:cNvPr>
                <p14:cNvContentPartPr/>
                <p14:nvPr/>
              </p14:nvContentPartPr>
              <p14:xfrm>
                <a:off x="1029044" y="6190331"/>
                <a:ext cx="79920" cy="15840"/>
              </p14:xfrm>
            </p:contentPart>
          </mc:Choice>
          <mc:Fallback>
            <p:pic>
              <p:nvPicPr>
                <p:cNvPr id="103085" name="Freihand 103084">
                  <a:extLst>
                    <a:ext uri="{FF2B5EF4-FFF2-40B4-BE49-F238E27FC236}">
                      <a16:creationId xmlns:a16="http://schemas.microsoft.com/office/drawing/2014/main" id="{34444FA5-6E6E-496F-E2BB-7A82C75ECB26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020404" y="6181691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103086" name="Freihand 103085">
                  <a:extLst>
                    <a:ext uri="{FF2B5EF4-FFF2-40B4-BE49-F238E27FC236}">
                      <a16:creationId xmlns:a16="http://schemas.microsoft.com/office/drawing/2014/main" id="{89E91609-73BE-2532-ABEA-3F3AB128C4E0}"/>
                    </a:ext>
                  </a:extLst>
                </p14:cNvPr>
                <p14:cNvContentPartPr/>
                <p14:nvPr/>
              </p14:nvContentPartPr>
              <p14:xfrm>
                <a:off x="1236764" y="6089891"/>
                <a:ext cx="92520" cy="125640"/>
              </p14:xfrm>
            </p:contentPart>
          </mc:Choice>
          <mc:Fallback>
            <p:pic>
              <p:nvPicPr>
                <p:cNvPr id="103086" name="Freihand 103085">
                  <a:extLst>
                    <a:ext uri="{FF2B5EF4-FFF2-40B4-BE49-F238E27FC236}">
                      <a16:creationId xmlns:a16="http://schemas.microsoft.com/office/drawing/2014/main" id="{89E91609-73BE-2532-ABEA-3F3AB128C4E0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228124" y="6080891"/>
                  <a:ext cx="11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103087" name="Freihand 103086">
                  <a:extLst>
                    <a:ext uri="{FF2B5EF4-FFF2-40B4-BE49-F238E27FC236}">
                      <a16:creationId xmlns:a16="http://schemas.microsoft.com/office/drawing/2014/main" id="{2F494497-5D79-0FED-D49E-1CD5ECD2A223}"/>
                    </a:ext>
                  </a:extLst>
                </p14:cNvPr>
                <p14:cNvContentPartPr/>
                <p14:nvPr/>
              </p14:nvContentPartPr>
              <p14:xfrm>
                <a:off x="1382564" y="6089531"/>
                <a:ext cx="107280" cy="125280"/>
              </p14:xfrm>
            </p:contentPart>
          </mc:Choice>
          <mc:Fallback>
            <p:pic>
              <p:nvPicPr>
                <p:cNvPr id="103087" name="Freihand 103086">
                  <a:extLst>
                    <a:ext uri="{FF2B5EF4-FFF2-40B4-BE49-F238E27FC236}">
                      <a16:creationId xmlns:a16="http://schemas.microsoft.com/office/drawing/2014/main" id="{2F494497-5D79-0FED-D49E-1CD5ECD2A223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373924" y="6080531"/>
                  <a:ext cx="124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103088" name="Freihand 103087">
                  <a:extLst>
                    <a:ext uri="{FF2B5EF4-FFF2-40B4-BE49-F238E27FC236}">
                      <a16:creationId xmlns:a16="http://schemas.microsoft.com/office/drawing/2014/main" id="{233FC6B2-6953-68AF-1A25-C0369826C18D}"/>
                    </a:ext>
                  </a:extLst>
                </p14:cNvPr>
                <p14:cNvContentPartPr/>
                <p14:nvPr/>
              </p14:nvContentPartPr>
              <p14:xfrm>
                <a:off x="1519004" y="6015011"/>
                <a:ext cx="56160" cy="72000"/>
              </p14:xfrm>
            </p:contentPart>
          </mc:Choice>
          <mc:Fallback>
            <p:pic>
              <p:nvPicPr>
                <p:cNvPr id="103088" name="Freihand 103087">
                  <a:extLst>
                    <a:ext uri="{FF2B5EF4-FFF2-40B4-BE49-F238E27FC236}">
                      <a16:creationId xmlns:a16="http://schemas.microsoft.com/office/drawing/2014/main" id="{233FC6B2-6953-68AF-1A25-C0369826C18D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510004" y="6006371"/>
                  <a:ext cx="7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103089" name="Freihand 103088">
                  <a:extLst>
                    <a:ext uri="{FF2B5EF4-FFF2-40B4-BE49-F238E27FC236}">
                      <a16:creationId xmlns:a16="http://schemas.microsoft.com/office/drawing/2014/main" id="{8724C817-348D-AEC4-7968-FFBB66228821}"/>
                    </a:ext>
                  </a:extLst>
                </p14:cNvPr>
                <p14:cNvContentPartPr/>
                <p14:nvPr/>
              </p14:nvContentPartPr>
              <p14:xfrm>
                <a:off x="480044" y="5968211"/>
                <a:ext cx="108360" cy="61200"/>
              </p14:xfrm>
            </p:contentPart>
          </mc:Choice>
          <mc:Fallback>
            <p:pic>
              <p:nvPicPr>
                <p:cNvPr id="103089" name="Freihand 103088">
                  <a:extLst>
                    <a:ext uri="{FF2B5EF4-FFF2-40B4-BE49-F238E27FC236}">
                      <a16:creationId xmlns:a16="http://schemas.microsoft.com/office/drawing/2014/main" id="{8724C817-348D-AEC4-7968-FFBB66228821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471044" y="5959211"/>
                  <a:ext cx="126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103091" name="Freihand 103090">
                  <a:extLst>
                    <a:ext uri="{FF2B5EF4-FFF2-40B4-BE49-F238E27FC236}">
                      <a16:creationId xmlns:a16="http://schemas.microsoft.com/office/drawing/2014/main" id="{DEC5964D-2FDA-CCE9-AB24-FB33DDEC486A}"/>
                    </a:ext>
                  </a:extLst>
                </p14:cNvPr>
                <p14:cNvContentPartPr/>
                <p14:nvPr/>
              </p14:nvContentPartPr>
              <p14:xfrm>
                <a:off x="1836884" y="6106091"/>
                <a:ext cx="60840" cy="133920"/>
              </p14:xfrm>
            </p:contentPart>
          </mc:Choice>
          <mc:Fallback>
            <p:pic>
              <p:nvPicPr>
                <p:cNvPr id="103091" name="Freihand 103090">
                  <a:extLst>
                    <a:ext uri="{FF2B5EF4-FFF2-40B4-BE49-F238E27FC236}">
                      <a16:creationId xmlns:a16="http://schemas.microsoft.com/office/drawing/2014/main" id="{DEC5964D-2FDA-CCE9-AB24-FB33DDEC486A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827884" y="6097091"/>
                  <a:ext cx="78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103092" name="Freihand 103091">
                  <a:extLst>
                    <a:ext uri="{FF2B5EF4-FFF2-40B4-BE49-F238E27FC236}">
                      <a16:creationId xmlns:a16="http://schemas.microsoft.com/office/drawing/2014/main" id="{7F592BB9-C299-33F3-52E7-2EE9E5E22632}"/>
                    </a:ext>
                  </a:extLst>
                </p14:cNvPr>
                <p14:cNvContentPartPr/>
                <p14:nvPr/>
              </p14:nvContentPartPr>
              <p14:xfrm>
                <a:off x="1976564" y="6103211"/>
                <a:ext cx="101160" cy="96120"/>
              </p14:xfrm>
            </p:contentPart>
          </mc:Choice>
          <mc:Fallback>
            <p:pic>
              <p:nvPicPr>
                <p:cNvPr id="103092" name="Freihand 103091">
                  <a:extLst>
                    <a:ext uri="{FF2B5EF4-FFF2-40B4-BE49-F238E27FC236}">
                      <a16:creationId xmlns:a16="http://schemas.microsoft.com/office/drawing/2014/main" id="{7F592BB9-C299-33F3-52E7-2EE9E5E22632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1967564" y="6094571"/>
                  <a:ext cx="118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103093" name="Freihand 103092">
                  <a:extLst>
                    <a:ext uri="{FF2B5EF4-FFF2-40B4-BE49-F238E27FC236}">
                      <a16:creationId xmlns:a16="http://schemas.microsoft.com/office/drawing/2014/main" id="{F2C14CF4-E05C-D19F-6868-785EAEA0E11B}"/>
                    </a:ext>
                  </a:extLst>
                </p14:cNvPr>
                <p14:cNvContentPartPr/>
                <p14:nvPr/>
              </p14:nvContentPartPr>
              <p14:xfrm>
                <a:off x="2131004" y="6181691"/>
                <a:ext cx="21600" cy="34920"/>
              </p14:xfrm>
            </p:contentPart>
          </mc:Choice>
          <mc:Fallback>
            <p:pic>
              <p:nvPicPr>
                <p:cNvPr id="103093" name="Freihand 103092">
                  <a:extLst>
                    <a:ext uri="{FF2B5EF4-FFF2-40B4-BE49-F238E27FC236}">
                      <a16:creationId xmlns:a16="http://schemas.microsoft.com/office/drawing/2014/main" id="{F2C14CF4-E05C-D19F-6868-785EAEA0E11B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2122004" y="6172691"/>
                  <a:ext cx="3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103094" name="Freihand 103093">
                  <a:extLst>
                    <a:ext uri="{FF2B5EF4-FFF2-40B4-BE49-F238E27FC236}">
                      <a16:creationId xmlns:a16="http://schemas.microsoft.com/office/drawing/2014/main" id="{92798AAA-D1C8-01E5-D0F7-ED6C97E3B625}"/>
                    </a:ext>
                  </a:extLst>
                </p14:cNvPr>
                <p14:cNvContentPartPr/>
                <p14:nvPr/>
              </p14:nvContentPartPr>
              <p14:xfrm>
                <a:off x="2183564" y="6096011"/>
                <a:ext cx="97200" cy="84600"/>
              </p14:xfrm>
            </p:contentPart>
          </mc:Choice>
          <mc:Fallback>
            <p:pic>
              <p:nvPicPr>
                <p:cNvPr id="103094" name="Freihand 103093">
                  <a:extLst>
                    <a:ext uri="{FF2B5EF4-FFF2-40B4-BE49-F238E27FC236}">
                      <a16:creationId xmlns:a16="http://schemas.microsoft.com/office/drawing/2014/main" id="{92798AAA-D1C8-01E5-D0F7-ED6C97E3B625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174564" y="6087011"/>
                  <a:ext cx="11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103095" name="Freihand 103094">
                  <a:extLst>
                    <a:ext uri="{FF2B5EF4-FFF2-40B4-BE49-F238E27FC236}">
                      <a16:creationId xmlns:a16="http://schemas.microsoft.com/office/drawing/2014/main" id="{4A15D2C6-95C2-B307-0CA5-96EB2CE6C99A}"/>
                    </a:ext>
                  </a:extLst>
                </p14:cNvPr>
                <p14:cNvContentPartPr/>
                <p14:nvPr/>
              </p14:nvContentPartPr>
              <p14:xfrm>
                <a:off x="2313884" y="6075491"/>
                <a:ext cx="73080" cy="70920"/>
              </p14:xfrm>
            </p:contentPart>
          </mc:Choice>
          <mc:Fallback>
            <p:pic>
              <p:nvPicPr>
                <p:cNvPr id="103095" name="Freihand 103094">
                  <a:extLst>
                    <a:ext uri="{FF2B5EF4-FFF2-40B4-BE49-F238E27FC236}">
                      <a16:creationId xmlns:a16="http://schemas.microsoft.com/office/drawing/2014/main" id="{4A15D2C6-95C2-B307-0CA5-96EB2CE6C99A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305244" y="6066851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103096" name="Freihand 103095">
                  <a:extLst>
                    <a:ext uri="{FF2B5EF4-FFF2-40B4-BE49-F238E27FC236}">
                      <a16:creationId xmlns:a16="http://schemas.microsoft.com/office/drawing/2014/main" id="{F6B34C22-D13D-0BD5-2A48-625C8D1CFCC1}"/>
                    </a:ext>
                  </a:extLst>
                </p14:cNvPr>
                <p14:cNvContentPartPr/>
                <p14:nvPr/>
              </p14:nvContentPartPr>
              <p14:xfrm>
                <a:off x="2419004" y="6080171"/>
                <a:ext cx="117720" cy="108720"/>
              </p14:xfrm>
            </p:contentPart>
          </mc:Choice>
          <mc:Fallback>
            <p:pic>
              <p:nvPicPr>
                <p:cNvPr id="103096" name="Freihand 103095">
                  <a:extLst>
                    <a:ext uri="{FF2B5EF4-FFF2-40B4-BE49-F238E27FC236}">
                      <a16:creationId xmlns:a16="http://schemas.microsoft.com/office/drawing/2014/main" id="{F6B34C22-D13D-0BD5-2A48-625C8D1CFCC1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2410364" y="6071171"/>
                  <a:ext cx="13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103097" name="Freihand 103096">
                  <a:extLst>
                    <a:ext uri="{FF2B5EF4-FFF2-40B4-BE49-F238E27FC236}">
                      <a16:creationId xmlns:a16="http://schemas.microsoft.com/office/drawing/2014/main" id="{924C9DA8-1F5A-77D3-D27F-6D4FEACE3AC5}"/>
                    </a:ext>
                  </a:extLst>
                </p14:cNvPr>
                <p14:cNvContentPartPr/>
                <p14:nvPr/>
              </p14:nvContentPartPr>
              <p14:xfrm>
                <a:off x="2615924" y="6061091"/>
                <a:ext cx="88560" cy="113760"/>
              </p14:xfrm>
            </p:contentPart>
          </mc:Choice>
          <mc:Fallback>
            <p:pic>
              <p:nvPicPr>
                <p:cNvPr id="103097" name="Freihand 103096">
                  <a:extLst>
                    <a:ext uri="{FF2B5EF4-FFF2-40B4-BE49-F238E27FC236}">
                      <a16:creationId xmlns:a16="http://schemas.microsoft.com/office/drawing/2014/main" id="{924C9DA8-1F5A-77D3-D27F-6D4FEACE3AC5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2606924" y="6052091"/>
                  <a:ext cx="10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103098" name="Freihand 103097">
                  <a:extLst>
                    <a:ext uri="{FF2B5EF4-FFF2-40B4-BE49-F238E27FC236}">
                      <a16:creationId xmlns:a16="http://schemas.microsoft.com/office/drawing/2014/main" id="{D412F677-4D4C-8033-A603-A24515DB16F0}"/>
                    </a:ext>
                  </a:extLst>
                </p14:cNvPr>
                <p14:cNvContentPartPr/>
                <p14:nvPr/>
              </p14:nvContentPartPr>
              <p14:xfrm>
                <a:off x="2852084" y="5975411"/>
                <a:ext cx="112320" cy="117720"/>
              </p14:xfrm>
            </p:contentPart>
          </mc:Choice>
          <mc:Fallback>
            <p:pic>
              <p:nvPicPr>
                <p:cNvPr id="103098" name="Freihand 103097">
                  <a:extLst>
                    <a:ext uri="{FF2B5EF4-FFF2-40B4-BE49-F238E27FC236}">
                      <a16:creationId xmlns:a16="http://schemas.microsoft.com/office/drawing/2014/main" id="{D412F677-4D4C-8033-A603-A24515DB16F0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2843444" y="5966411"/>
                  <a:ext cx="129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103099" name="Freihand 103098">
                  <a:extLst>
                    <a:ext uri="{FF2B5EF4-FFF2-40B4-BE49-F238E27FC236}">
                      <a16:creationId xmlns:a16="http://schemas.microsoft.com/office/drawing/2014/main" id="{73B2953A-CEE5-B0DC-3073-818CF2C4EB12}"/>
                    </a:ext>
                  </a:extLst>
                </p14:cNvPr>
                <p14:cNvContentPartPr/>
                <p14:nvPr/>
              </p14:nvContentPartPr>
              <p14:xfrm>
                <a:off x="2969444" y="5944811"/>
                <a:ext cx="69840" cy="131400"/>
              </p14:xfrm>
            </p:contentPart>
          </mc:Choice>
          <mc:Fallback>
            <p:pic>
              <p:nvPicPr>
                <p:cNvPr id="103099" name="Freihand 103098">
                  <a:extLst>
                    <a:ext uri="{FF2B5EF4-FFF2-40B4-BE49-F238E27FC236}">
                      <a16:creationId xmlns:a16="http://schemas.microsoft.com/office/drawing/2014/main" id="{73B2953A-CEE5-B0DC-3073-818CF2C4EB12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2960444" y="5935811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103100" name="Freihand 103099">
                  <a:extLst>
                    <a:ext uri="{FF2B5EF4-FFF2-40B4-BE49-F238E27FC236}">
                      <a16:creationId xmlns:a16="http://schemas.microsoft.com/office/drawing/2014/main" id="{07DF4512-871F-6CF9-6A67-23332B2A5395}"/>
                    </a:ext>
                  </a:extLst>
                </p14:cNvPr>
                <p14:cNvContentPartPr/>
                <p14:nvPr/>
              </p14:nvContentPartPr>
              <p14:xfrm>
                <a:off x="3110564" y="5970011"/>
                <a:ext cx="81720" cy="70200"/>
              </p14:xfrm>
            </p:contentPart>
          </mc:Choice>
          <mc:Fallback>
            <p:pic>
              <p:nvPicPr>
                <p:cNvPr id="103100" name="Freihand 103099">
                  <a:extLst>
                    <a:ext uri="{FF2B5EF4-FFF2-40B4-BE49-F238E27FC236}">
                      <a16:creationId xmlns:a16="http://schemas.microsoft.com/office/drawing/2014/main" id="{07DF4512-871F-6CF9-6A67-23332B2A539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3101564" y="5961011"/>
                  <a:ext cx="99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103101" name="Freihand 103100">
                  <a:extLst>
                    <a:ext uri="{FF2B5EF4-FFF2-40B4-BE49-F238E27FC236}">
                      <a16:creationId xmlns:a16="http://schemas.microsoft.com/office/drawing/2014/main" id="{FD04DDA9-9FCC-5FA7-B346-73FB20F41A32}"/>
                    </a:ext>
                  </a:extLst>
                </p14:cNvPr>
                <p14:cNvContentPartPr/>
                <p14:nvPr/>
              </p14:nvContentPartPr>
              <p14:xfrm>
                <a:off x="3234044" y="5961371"/>
                <a:ext cx="84960" cy="81720"/>
              </p14:xfrm>
            </p:contentPart>
          </mc:Choice>
          <mc:Fallback>
            <p:pic>
              <p:nvPicPr>
                <p:cNvPr id="103101" name="Freihand 103100">
                  <a:extLst>
                    <a:ext uri="{FF2B5EF4-FFF2-40B4-BE49-F238E27FC236}">
                      <a16:creationId xmlns:a16="http://schemas.microsoft.com/office/drawing/2014/main" id="{FD04DDA9-9FCC-5FA7-B346-73FB20F41A32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3225044" y="5952371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103103" name="Freihand 103102">
                  <a:extLst>
                    <a:ext uri="{FF2B5EF4-FFF2-40B4-BE49-F238E27FC236}">
                      <a16:creationId xmlns:a16="http://schemas.microsoft.com/office/drawing/2014/main" id="{60FB1DEA-495B-A261-08F2-0A2EA4C47D75}"/>
                    </a:ext>
                  </a:extLst>
                </p14:cNvPr>
                <p14:cNvContentPartPr/>
                <p14:nvPr/>
              </p14:nvContentPartPr>
              <p14:xfrm>
                <a:off x="2863964" y="6126611"/>
                <a:ext cx="479160" cy="42120"/>
              </p14:xfrm>
            </p:contentPart>
          </mc:Choice>
          <mc:Fallback>
            <p:pic>
              <p:nvPicPr>
                <p:cNvPr id="103103" name="Freihand 103102">
                  <a:extLst>
                    <a:ext uri="{FF2B5EF4-FFF2-40B4-BE49-F238E27FC236}">
                      <a16:creationId xmlns:a16="http://schemas.microsoft.com/office/drawing/2014/main" id="{60FB1DEA-495B-A261-08F2-0A2EA4C47D75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2855324" y="6117611"/>
                  <a:ext cx="496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103104" name="Freihand 103103">
                  <a:extLst>
                    <a:ext uri="{FF2B5EF4-FFF2-40B4-BE49-F238E27FC236}">
                      <a16:creationId xmlns:a16="http://schemas.microsoft.com/office/drawing/2014/main" id="{A89A4560-134C-CD8E-A9A4-9AA981E3BE85}"/>
                    </a:ext>
                  </a:extLst>
                </p14:cNvPr>
                <p14:cNvContentPartPr/>
                <p14:nvPr/>
              </p14:nvContentPartPr>
              <p14:xfrm>
                <a:off x="3054404" y="6246131"/>
                <a:ext cx="126720" cy="86760"/>
              </p14:xfrm>
            </p:contentPart>
          </mc:Choice>
          <mc:Fallback>
            <p:pic>
              <p:nvPicPr>
                <p:cNvPr id="103104" name="Freihand 103103">
                  <a:extLst>
                    <a:ext uri="{FF2B5EF4-FFF2-40B4-BE49-F238E27FC236}">
                      <a16:creationId xmlns:a16="http://schemas.microsoft.com/office/drawing/2014/main" id="{A89A4560-134C-CD8E-A9A4-9AA981E3BE85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3045764" y="6237131"/>
                  <a:ext cx="144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103106" name="Freihand 103105">
                  <a:extLst>
                    <a:ext uri="{FF2B5EF4-FFF2-40B4-BE49-F238E27FC236}">
                      <a16:creationId xmlns:a16="http://schemas.microsoft.com/office/drawing/2014/main" id="{B94FEBB6-0003-3271-AA37-4252CDC00569}"/>
                    </a:ext>
                  </a:extLst>
                </p14:cNvPr>
                <p14:cNvContentPartPr/>
                <p14:nvPr/>
              </p14:nvContentPartPr>
              <p14:xfrm>
                <a:off x="3455804" y="6099251"/>
                <a:ext cx="112320" cy="9720"/>
              </p14:xfrm>
            </p:contentPart>
          </mc:Choice>
          <mc:Fallback>
            <p:pic>
              <p:nvPicPr>
                <p:cNvPr id="103106" name="Freihand 103105">
                  <a:extLst>
                    <a:ext uri="{FF2B5EF4-FFF2-40B4-BE49-F238E27FC236}">
                      <a16:creationId xmlns:a16="http://schemas.microsoft.com/office/drawing/2014/main" id="{B94FEBB6-0003-3271-AA37-4252CDC00569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447164" y="6090251"/>
                  <a:ext cx="12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103107" name="Freihand 103106">
                  <a:extLst>
                    <a:ext uri="{FF2B5EF4-FFF2-40B4-BE49-F238E27FC236}">
                      <a16:creationId xmlns:a16="http://schemas.microsoft.com/office/drawing/2014/main" id="{7B47F67D-48FF-880A-C7C0-FF99CDAFEB54}"/>
                    </a:ext>
                  </a:extLst>
                </p14:cNvPr>
                <p14:cNvContentPartPr/>
                <p14:nvPr/>
              </p14:nvContentPartPr>
              <p14:xfrm>
                <a:off x="3468404" y="6132011"/>
                <a:ext cx="106560" cy="38880"/>
              </p14:xfrm>
            </p:contentPart>
          </mc:Choice>
          <mc:Fallback>
            <p:pic>
              <p:nvPicPr>
                <p:cNvPr id="103107" name="Freihand 103106">
                  <a:extLst>
                    <a:ext uri="{FF2B5EF4-FFF2-40B4-BE49-F238E27FC236}">
                      <a16:creationId xmlns:a16="http://schemas.microsoft.com/office/drawing/2014/main" id="{7B47F67D-48FF-880A-C7C0-FF99CDAFEB54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3459404" y="6123371"/>
                  <a:ext cx="12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103120" name="Freihand 103119">
                  <a:extLst>
                    <a:ext uri="{FF2B5EF4-FFF2-40B4-BE49-F238E27FC236}">
                      <a16:creationId xmlns:a16="http://schemas.microsoft.com/office/drawing/2014/main" id="{183FB9F0-6D77-B73E-1A16-A0AB09F8E3C4}"/>
                    </a:ext>
                  </a:extLst>
                </p14:cNvPr>
                <p14:cNvContentPartPr/>
                <p14:nvPr/>
              </p14:nvContentPartPr>
              <p14:xfrm>
                <a:off x="2110844" y="5995571"/>
                <a:ext cx="411480" cy="333000"/>
              </p14:xfrm>
            </p:contentPart>
          </mc:Choice>
          <mc:Fallback>
            <p:pic>
              <p:nvPicPr>
                <p:cNvPr id="103120" name="Freihand 103119">
                  <a:extLst>
                    <a:ext uri="{FF2B5EF4-FFF2-40B4-BE49-F238E27FC236}">
                      <a16:creationId xmlns:a16="http://schemas.microsoft.com/office/drawing/2014/main" id="{183FB9F0-6D77-B73E-1A16-A0AB09F8E3C4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2101844" y="5986571"/>
                  <a:ext cx="429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103122" name="Freihand 103121">
                  <a:extLst>
                    <a:ext uri="{FF2B5EF4-FFF2-40B4-BE49-F238E27FC236}">
                      <a16:creationId xmlns:a16="http://schemas.microsoft.com/office/drawing/2014/main" id="{9C5B560C-0146-1766-5015-AD01A2857227}"/>
                    </a:ext>
                  </a:extLst>
                </p14:cNvPr>
                <p14:cNvContentPartPr/>
                <p14:nvPr/>
              </p14:nvContentPartPr>
              <p14:xfrm>
                <a:off x="1906364" y="6506771"/>
                <a:ext cx="160920" cy="30240"/>
              </p14:xfrm>
            </p:contentPart>
          </mc:Choice>
          <mc:Fallback>
            <p:pic>
              <p:nvPicPr>
                <p:cNvPr id="103122" name="Freihand 103121">
                  <a:extLst>
                    <a:ext uri="{FF2B5EF4-FFF2-40B4-BE49-F238E27FC236}">
                      <a16:creationId xmlns:a16="http://schemas.microsoft.com/office/drawing/2014/main" id="{9C5B560C-0146-1766-5015-AD01A2857227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897724" y="6497771"/>
                  <a:ext cx="178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103123" name="Freihand 103122">
                  <a:extLst>
                    <a:ext uri="{FF2B5EF4-FFF2-40B4-BE49-F238E27FC236}">
                      <a16:creationId xmlns:a16="http://schemas.microsoft.com/office/drawing/2014/main" id="{644EECBA-2458-2415-59B4-C42CA424B192}"/>
                    </a:ext>
                  </a:extLst>
                </p14:cNvPr>
                <p14:cNvContentPartPr/>
                <p14:nvPr/>
              </p14:nvContentPartPr>
              <p14:xfrm>
                <a:off x="1923284" y="6548171"/>
                <a:ext cx="174600" cy="46800"/>
              </p14:xfrm>
            </p:contentPart>
          </mc:Choice>
          <mc:Fallback>
            <p:pic>
              <p:nvPicPr>
                <p:cNvPr id="103123" name="Freihand 103122">
                  <a:extLst>
                    <a:ext uri="{FF2B5EF4-FFF2-40B4-BE49-F238E27FC236}">
                      <a16:creationId xmlns:a16="http://schemas.microsoft.com/office/drawing/2014/main" id="{644EECBA-2458-2415-59B4-C42CA424B192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914644" y="6539171"/>
                  <a:ext cx="192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103124" name="Freihand 103123">
                  <a:extLst>
                    <a:ext uri="{FF2B5EF4-FFF2-40B4-BE49-F238E27FC236}">
                      <a16:creationId xmlns:a16="http://schemas.microsoft.com/office/drawing/2014/main" id="{25B12D3D-79A9-8DD6-6F56-DCB69C744E98}"/>
                    </a:ext>
                  </a:extLst>
                </p14:cNvPr>
                <p14:cNvContentPartPr/>
                <p14:nvPr/>
              </p14:nvContentPartPr>
              <p14:xfrm>
                <a:off x="2117324" y="6441971"/>
                <a:ext cx="120960" cy="220320"/>
              </p14:xfrm>
            </p:contentPart>
          </mc:Choice>
          <mc:Fallback>
            <p:pic>
              <p:nvPicPr>
                <p:cNvPr id="103124" name="Freihand 103123">
                  <a:extLst>
                    <a:ext uri="{FF2B5EF4-FFF2-40B4-BE49-F238E27FC236}">
                      <a16:creationId xmlns:a16="http://schemas.microsoft.com/office/drawing/2014/main" id="{25B12D3D-79A9-8DD6-6F56-DCB69C744E98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2108684" y="6433331"/>
                  <a:ext cx="138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103126" name="Freihand 103125">
                  <a:extLst>
                    <a:ext uri="{FF2B5EF4-FFF2-40B4-BE49-F238E27FC236}">
                      <a16:creationId xmlns:a16="http://schemas.microsoft.com/office/drawing/2014/main" id="{2B45321C-1C69-9F22-1CEE-9DCBB5E2806D}"/>
                    </a:ext>
                  </a:extLst>
                </p14:cNvPr>
                <p14:cNvContentPartPr/>
                <p14:nvPr/>
              </p14:nvContentPartPr>
              <p14:xfrm>
                <a:off x="2452844" y="6502451"/>
                <a:ext cx="139320" cy="110160"/>
              </p14:xfrm>
            </p:contentPart>
          </mc:Choice>
          <mc:Fallback>
            <p:pic>
              <p:nvPicPr>
                <p:cNvPr id="103126" name="Freihand 103125">
                  <a:extLst>
                    <a:ext uri="{FF2B5EF4-FFF2-40B4-BE49-F238E27FC236}">
                      <a16:creationId xmlns:a16="http://schemas.microsoft.com/office/drawing/2014/main" id="{2B45321C-1C69-9F22-1CEE-9DCBB5E2806D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2443844" y="6493451"/>
                  <a:ext cx="156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103127" name="Freihand 103126">
                  <a:extLst>
                    <a:ext uri="{FF2B5EF4-FFF2-40B4-BE49-F238E27FC236}">
                      <a16:creationId xmlns:a16="http://schemas.microsoft.com/office/drawing/2014/main" id="{C5F7E475-4219-B589-F332-5BE24B439C5D}"/>
                    </a:ext>
                  </a:extLst>
                </p14:cNvPr>
                <p14:cNvContentPartPr/>
                <p14:nvPr/>
              </p14:nvContentPartPr>
              <p14:xfrm>
                <a:off x="2647244" y="6339011"/>
                <a:ext cx="104400" cy="167040"/>
              </p14:xfrm>
            </p:contentPart>
          </mc:Choice>
          <mc:Fallback>
            <p:pic>
              <p:nvPicPr>
                <p:cNvPr id="103127" name="Freihand 103126">
                  <a:extLst>
                    <a:ext uri="{FF2B5EF4-FFF2-40B4-BE49-F238E27FC236}">
                      <a16:creationId xmlns:a16="http://schemas.microsoft.com/office/drawing/2014/main" id="{C5F7E475-4219-B589-F332-5BE24B439C5D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638244" y="6330371"/>
                  <a:ext cx="122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103129" name="Freihand 103128">
                  <a:extLst>
                    <a:ext uri="{FF2B5EF4-FFF2-40B4-BE49-F238E27FC236}">
                      <a16:creationId xmlns:a16="http://schemas.microsoft.com/office/drawing/2014/main" id="{1981544C-CDE5-5364-6FC1-CEA18EDE350B}"/>
                    </a:ext>
                  </a:extLst>
                </p14:cNvPr>
                <p14:cNvContentPartPr/>
                <p14:nvPr/>
              </p14:nvContentPartPr>
              <p14:xfrm>
                <a:off x="2820764" y="6508211"/>
                <a:ext cx="159480" cy="11880"/>
              </p14:xfrm>
            </p:contentPart>
          </mc:Choice>
          <mc:Fallback>
            <p:pic>
              <p:nvPicPr>
                <p:cNvPr id="103129" name="Freihand 103128">
                  <a:extLst>
                    <a:ext uri="{FF2B5EF4-FFF2-40B4-BE49-F238E27FC236}">
                      <a16:creationId xmlns:a16="http://schemas.microsoft.com/office/drawing/2014/main" id="{1981544C-CDE5-5364-6FC1-CEA18EDE350B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2812124" y="6499571"/>
                  <a:ext cx="177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103130" name="Freihand 103129">
                  <a:extLst>
                    <a:ext uri="{FF2B5EF4-FFF2-40B4-BE49-F238E27FC236}">
                      <a16:creationId xmlns:a16="http://schemas.microsoft.com/office/drawing/2014/main" id="{1C340DC4-F465-D676-885C-DF0442846406}"/>
                    </a:ext>
                  </a:extLst>
                </p14:cNvPr>
                <p14:cNvContentPartPr/>
                <p14:nvPr/>
              </p14:nvContentPartPr>
              <p14:xfrm>
                <a:off x="2831924" y="6554651"/>
                <a:ext cx="188280" cy="11160"/>
              </p14:xfrm>
            </p:contentPart>
          </mc:Choice>
          <mc:Fallback>
            <p:pic>
              <p:nvPicPr>
                <p:cNvPr id="103130" name="Freihand 103129">
                  <a:extLst>
                    <a:ext uri="{FF2B5EF4-FFF2-40B4-BE49-F238E27FC236}">
                      <a16:creationId xmlns:a16="http://schemas.microsoft.com/office/drawing/2014/main" id="{1C340DC4-F465-D676-885C-DF0442846406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2823284" y="6546011"/>
                  <a:ext cx="20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103132" name="Freihand 103131">
                  <a:extLst>
                    <a:ext uri="{FF2B5EF4-FFF2-40B4-BE49-F238E27FC236}">
                      <a16:creationId xmlns:a16="http://schemas.microsoft.com/office/drawing/2014/main" id="{551F568A-AB8B-F9A6-5ABB-CCFFF95959DC}"/>
                    </a:ext>
                  </a:extLst>
                </p14:cNvPr>
                <p14:cNvContentPartPr/>
                <p14:nvPr/>
              </p14:nvContentPartPr>
              <p14:xfrm>
                <a:off x="3124964" y="6399851"/>
                <a:ext cx="111960" cy="126720"/>
              </p14:xfrm>
            </p:contentPart>
          </mc:Choice>
          <mc:Fallback>
            <p:pic>
              <p:nvPicPr>
                <p:cNvPr id="103132" name="Freihand 103131">
                  <a:extLst>
                    <a:ext uri="{FF2B5EF4-FFF2-40B4-BE49-F238E27FC236}">
                      <a16:creationId xmlns:a16="http://schemas.microsoft.com/office/drawing/2014/main" id="{551F568A-AB8B-F9A6-5ABB-CCFFF95959DC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3115964" y="6390851"/>
                  <a:ext cx="129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103133" name="Freihand 103132">
                  <a:extLst>
                    <a:ext uri="{FF2B5EF4-FFF2-40B4-BE49-F238E27FC236}">
                      <a16:creationId xmlns:a16="http://schemas.microsoft.com/office/drawing/2014/main" id="{BB7ED0B6-E2F7-1974-764E-34755484C5DD}"/>
                    </a:ext>
                  </a:extLst>
                </p14:cNvPr>
                <p14:cNvContentPartPr/>
                <p14:nvPr/>
              </p14:nvContentPartPr>
              <p14:xfrm>
                <a:off x="3228284" y="6465011"/>
                <a:ext cx="2520" cy="94680"/>
              </p14:xfrm>
            </p:contentPart>
          </mc:Choice>
          <mc:Fallback>
            <p:pic>
              <p:nvPicPr>
                <p:cNvPr id="103133" name="Freihand 103132">
                  <a:extLst>
                    <a:ext uri="{FF2B5EF4-FFF2-40B4-BE49-F238E27FC236}">
                      <a16:creationId xmlns:a16="http://schemas.microsoft.com/office/drawing/2014/main" id="{BB7ED0B6-E2F7-1974-764E-34755484C5DD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3219644" y="6456011"/>
                  <a:ext cx="20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103134" name="Freihand 103133">
                  <a:extLst>
                    <a:ext uri="{FF2B5EF4-FFF2-40B4-BE49-F238E27FC236}">
                      <a16:creationId xmlns:a16="http://schemas.microsoft.com/office/drawing/2014/main" id="{77FE6CF9-CB7B-A056-06F6-55841D437644}"/>
                    </a:ext>
                  </a:extLst>
                </p14:cNvPr>
                <p14:cNvContentPartPr/>
                <p14:nvPr/>
              </p14:nvContentPartPr>
              <p14:xfrm>
                <a:off x="3298844" y="6436571"/>
                <a:ext cx="154080" cy="119520"/>
              </p14:xfrm>
            </p:contentPart>
          </mc:Choice>
          <mc:Fallback>
            <p:pic>
              <p:nvPicPr>
                <p:cNvPr id="103134" name="Freihand 103133">
                  <a:extLst>
                    <a:ext uri="{FF2B5EF4-FFF2-40B4-BE49-F238E27FC236}">
                      <a16:creationId xmlns:a16="http://schemas.microsoft.com/office/drawing/2014/main" id="{77FE6CF9-CB7B-A056-06F6-55841D437644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3289844" y="6427931"/>
                  <a:ext cx="17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103136" name="Freihand 103135">
                  <a:extLst>
                    <a:ext uri="{FF2B5EF4-FFF2-40B4-BE49-F238E27FC236}">
                      <a16:creationId xmlns:a16="http://schemas.microsoft.com/office/drawing/2014/main" id="{34B657C1-2F17-7C23-D617-C2B0C0BDCBE4}"/>
                    </a:ext>
                  </a:extLst>
                </p14:cNvPr>
                <p14:cNvContentPartPr/>
                <p14:nvPr/>
              </p14:nvContentPartPr>
              <p14:xfrm>
                <a:off x="3607004" y="6463931"/>
                <a:ext cx="101880" cy="13680"/>
              </p14:xfrm>
            </p:contentPart>
          </mc:Choice>
          <mc:Fallback>
            <p:pic>
              <p:nvPicPr>
                <p:cNvPr id="103136" name="Freihand 103135">
                  <a:extLst>
                    <a:ext uri="{FF2B5EF4-FFF2-40B4-BE49-F238E27FC236}">
                      <a16:creationId xmlns:a16="http://schemas.microsoft.com/office/drawing/2014/main" id="{34B657C1-2F17-7C23-D617-C2B0C0BDCBE4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3598364" y="6454931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103137" name="Freihand 103136">
                  <a:extLst>
                    <a:ext uri="{FF2B5EF4-FFF2-40B4-BE49-F238E27FC236}">
                      <a16:creationId xmlns:a16="http://schemas.microsoft.com/office/drawing/2014/main" id="{D599CBC1-B3A9-9B59-147E-0C82B245773A}"/>
                    </a:ext>
                  </a:extLst>
                </p14:cNvPr>
                <p14:cNvContentPartPr/>
                <p14:nvPr/>
              </p14:nvContentPartPr>
              <p14:xfrm>
                <a:off x="3594764" y="6524771"/>
                <a:ext cx="131040" cy="7200"/>
              </p14:xfrm>
            </p:contentPart>
          </mc:Choice>
          <mc:Fallback>
            <p:pic>
              <p:nvPicPr>
                <p:cNvPr id="103137" name="Freihand 103136">
                  <a:extLst>
                    <a:ext uri="{FF2B5EF4-FFF2-40B4-BE49-F238E27FC236}">
                      <a16:creationId xmlns:a16="http://schemas.microsoft.com/office/drawing/2014/main" id="{D599CBC1-B3A9-9B59-147E-0C82B245773A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3585764" y="6516131"/>
                  <a:ext cx="148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103138" name="Freihand 103137">
                  <a:extLst>
                    <a:ext uri="{FF2B5EF4-FFF2-40B4-BE49-F238E27FC236}">
                      <a16:creationId xmlns:a16="http://schemas.microsoft.com/office/drawing/2014/main" id="{06EF2753-12FB-43F6-9146-348FDC8849F7}"/>
                    </a:ext>
                  </a:extLst>
                </p14:cNvPr>
                <p14:cNvContentPartPr/>
                <p14:nvPr/>
              </p14:nvContentPartPr>
              <p14:xfrm>
                <a:off x="3728684" y="6416411"/>
                <a:ext cx="130680" cy="167040"/>
              </p14:xfrm>
            </p:contentPart>
          </mc:Choice>
          <mc:Fallback>
            <p:pic>
              <p:nvPicPr>
                <p:cNvPr id="103138" name="Freihand 103137">
                  <a:extLst>
                    <a:ext uri="{FF2B5EF4-FFF2-40B4-BE49-F238E27FC236}">
                      <a16:creationId xmlns:a16="http://schemas.microsoft.com/office/drawing/2014/main" id="{06EF2753-12FB-43F6-9146-348FDC8849F7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3720044" y="6407771"/>
                  <a:ext cx="148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103140" name="Freihand 103139">
                  <a:extLst>
                    <a:ext uri="{FF2B5EF4-FFF2-40B4-BE49-F238E27FC236}">
                      <a16:creationId xmlns:a16="http://schemas.microsoft.com/office/drawing/2014/main" id="{982AF7A2-6F42-7705-1C0C-9BFA5EAA2593}"/>
                    </a:ext>
                  </a:extLst>
                </p14:cNvPr>
                <p14:cNvContentPartPr/>
                <p14:nvPr/>
              </p14:nvContentPartPr>
              <p14:xfrm>
                <a:off x="3958004" y="6430091"/>
                <a:ext cx="93600" cy="100440"/>
              </p14:xfrm>
            </p:contentPart>
          </mc:Choice>
          <mc:Fallback>
            <p:pic>
              <p:nvPicPr>
                <p:cNvPr id="103140" name="Freihand 103139">
                  <a:extLst>
                    <a:ext uri="{FF2B5EF4-FFF2-40B4-BE49-F238E27FC236}">
                      <a16:creationId xmlns:a16="http://schemas.microsoft.com/office/drawing/2014/main" id="{982AF7A2-6F42-7705-1C0C-9BFA5EAA2593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3949004" y="6421091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103141" name="Freihand 103140">
                  <a:extLst>
                    <a:ext uri="{FF2B5EF4-FFF2-40B4-BE49-F238E27FC236}">
                      <a16:creationId xmlns:a16="http://schemas.microsoft.com/office/drawing/2014/main" id="{A7F9FD5A-29F5-D187-FAB2-1052B4D8E24D}"/>
                    </a:ext>
                  </a:extLst>
                </p14:cNvPr>
                <p14:cNvContentPartPr/>
                <p14:nvPr/>
              </p14:nvContentPartPr>
              <p14:xfrm>
                <a:off x="4062044" y="6271331"/>
                <a:ext cx="69120" cy="149040"/>
              </p14:xfrm>
            </p:contentPart>
          </mc:Choice>
          <mc:Fallback>
            <p:pic>
              <p:nvPicPr>
                <p:cNvPr id="103141" name="Freihand 103140">
                  <a:extLst>
                    <a:ext uri="{FF2B5EF4-FFF2-40B4-BE49-F238E27FC236}">
                      <a16:creationId xmlns:a16="http://schemas.microsoft.com/office/drawing/2014/main" id="{A7F9FD5A-29F5-D187-FAB2-1052B4D8E24D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4053404" y="6262331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103143" name="Freihand 103142">
                  <a:extLst>
                    <a:ext uri="{FF2B5EF4-FFF2-40B4-BE49-F238E27FC236}">
                      <a16:creationId xmlns:a16="http://schemas.microsoft.com/office/drawing/2014/main" id="{210E0BF4-02C4-5269-123E-0904ECC567B7}"/>
                    </a:ext>
                  </a:extLst>
                </p14:cNvPr>
                <p14:cNvContentPartPr/>
                <p14:nvPr/>
              </p14:nvContentPartPr>
              <p14:xfrm>
                <a:off x="4210724" y="6329651"/>
                <a:ext cx="117000" cy="56520"/>
              </p14:xfrm>
            </p:contentPart>
          </mc:Choice>
          <mc:Fallback>
            <p:pic>
              <p:nvPicPr>
                <p:cNvPr id="103143" name="Freihand 103142">
                  <a:extLst>
                    <a:ext uri="{FF2B5EF4-FFF2-40B4-BE49-F238E27FC236}">
                      <a16:creationId xmlns:a16="http://schemas.microsoft.com/office/drawing/2014/main" id="{210E0BF4-02C4-5269-123E-0904ECC567B7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4202084" y="6321011"/>
                  <a:ext cx="134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103144" name="Freihand 103143">
                  <a:extLst>
                    <a:ext uri="{FF2B5EF4-FFF2-40B4-BE49-F238E27FC236}">
                      <a16:creationId xmlns:a16="http://schemas.microsoft.com/office/drawing/2014/main" id="{715BEC4A-C3F6-62ED-A171-3A2DEC9AC7E3}"/>
                    </a:ext>
                  </a:extLst>
                </p14:cNvPr>
                <p14:cNvContentPartPr/>
                <p14:nvPr/>
              </p14:nvContentPartPr>
              <p14:xfrm>
                <a:off x="4218644" y="6349451"/>
                <a:ext cx="168480" cy="81000"/>
              </p14:xfrm>
            </p:contentPart>
          </mc:Choice>
          <mc:Fallback>
            <p:pic>
              <p:nvPicPr>
                <p:cNvPr id="103144" name="Freihand 103143">
                  <a:extLst>
                    <a:ext uri="{FF2B5EF4-FFF2-40B4-BE49-F238E27FC236}">
                      <a16:creationId xmlns:a16="http://schemas.microsoft.com/office/drawing/2014/main" id="{715BEC4A-C3F6-62ED-A171-3A2DEC9AC7E3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4209644" y="6340451"/>
                  <a:ext cx="186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103146" name="Freihand 103145">
                  <a:extLst>
                    <a:ext uri="{FF2B5EF4-FFF2-40B4-BE49-F238E27FC236}">
                      <a16:creationId xmlns:a16="http://schemas.microsoft.com/office/drawing/2014/main" id="{01F1FA25-FFC9-C57B-A40D-E65A6441EBB9}"/>
                    </a:ext>
                  </a:extLst>
                </p14:cNvPr>
                <p14:cNvContentPartPr/>
                <p14:nvPr/>
              </p14:nvContentPartPr>
              <p14:xfrm>
                <a:off x="4370924" y="6094931"/>
                <a:ext cx="252360" cy="262080"/>
              </p14:xfrm>
            </p:contentPart>
          </mc:Choice>
          <mc:Fallback>
            <p:pic>
              <p:nvPicPr>
                <p:cNvPr id="103146" name="Freihand 103145">
                  <a:extLst>
                    <a:ext uri="{FF2B5EF4-FFF2-40B4-BE49-F238E27FC236}">
                      <a16:creationId xmlns:a16="http://schemas.microsoft.com/office/drawing/2014/main" id="{01F1FA25-FFC9-C57B-A40D-E65A6441EBB9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4362284" y="6086291"/>
                  <a:ext cx="270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103147" name="Freihand 103146">
                  <a:extLst>
                    <a:ext uri="{FF2B5EF4-FFF2-40B4-BE49-F238E27FC236}">
                      <a16:creationId xmlns:a16="http://schemas.microsoft.com/office/drawing/2014/main" id="{B26A14A8-F594-662E-4B1F-328F9F0063AA}"/>
                    </a:ext>
                  </a:extLst>
                </p14:cNvPr>
                <p14:cNvContentPartPr/>
                <p14:nvPr/>
              </p14:nvContentPartPr>
              <p14:xfrm>
                <a:off x="4480724" y="6181691"/>
                <a:ext cx="57600" cy="99720"/>
              </p14:xfrm>
            </p:contentPart>
          </mc:Choice>
          <mc:Fallback>
            <p:pic>
              <p:nvPicPr>
                <p:cNvPr id="103147" name="Freihand 103146">
                  <a:extLst>
                    <a:ext uri="{FF2B5EF4-FFF2-40B4-BE49-F238E27FC236}">
                      <a16:creationId xmlns:a16="http://schemas.microsoft.com/office/drawing/2014/main" id="{B26A14A8-F594-662E-4B1F-328F9F0063AA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4471724" y="6172691"/>
                  <a:ext cx="75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103148" name="Freihand 103147">
                  <a:extLst>
                    <a:ext uri="{FF2B5EF4-FFF2-40B4-BE49-F238E27FC236}">
                      <a16:creationId xmlns:a16="http://schemas.microsoft.com/office/drawing/2014/main" id="{8AD55DB3-B750-9C52-ED59-D3A80FFDF3A8}"/>
                    </a:ext>
                  </a:extLst>
                </p14:cNvPr>
                <p14:cNvContentPartPr/>
                <p14:nvPr/>
              </p14:nvContentPartPr>
              <p14:xfrm>
                <a:off x="4515284" y="6227051"/>
                <a:ext cx="30960" cy="87480"/>
              </p14:xfrm>
            </p:contentPart>
          </mc:Choice>
          <mc:Fallback>
            <p:pic>
              <p:nvPicPr>
                <p:cNvPr id="103148" name="Freihand 103147">
                  <a:extLst>
                    <a:ext uri="{FF2B5EF4-FFF2-40B4-BE49-F238E27FC236}">
                      <a16:creationId xmlns:a16="http://schemas.microsoft.com/office/drawing/2014/main" id="{8AD55DB3-B750-9C52-ED59-D3A80FFDF3A8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4506284" y="6218411"/>
                  <a:ext cx="48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103149" name="Freihand 103148">
                  <a:extLst>
                    <a:ext uri="{FF2B5EF4-FFF2-40B4-BE49-F238E27FC236}">
                      <a16:creationId xmlns:a16="http://schemas.microsoft.com/office/drawing/2014/main" id="{F050270B-E285-7B92-3342-C62AF0169272}"/>
                    </a:ext>
                  </a:extLst>
                </p14:cNvPr>
                <p14:cNvContentPartPr/>
                <p14:nvPr/>
              </p14:nvContentPartPr>
              <p14:xfrm>
                <a:off x="4576484" y="6209411"/>
                <a:ext cx="52200" cy="65160"/>
              </p14:xfrm>
            </p:contentPart>
          </mc:Choice>
          <mc:Fallback>
            <p:pic>
              <p:nvPicPr>
                <p:cNvPr id="103149" name="Freihand 103148">
                  <a:extLst>
                    <a:ext uri="{FF2B5EF4-FFF2-40B4-BE49-F238E27FC236}">
                      <a16:creationId xmlns:a16="http://schemas.microsoft.com/office/drawing/2014/main" id="{F050270B-E285-7B92-3342-C62AF0169272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4567844" y="6200771"/>
                  <a:ext cx="6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103151" name="Freihand 103150">
                  <a:extLst>
                    <a:ext uri="{FF2B5EF4-FFF2-40B4-BE49-F238E27FC236}">
                      <a16:creationId xmlns:a16="http://schemas.microsoft.com/office/drawing/2014/main" id="{7DE23B6A-B141-BF8C-8C3B-639FF24B7FBC}"/>
                    </a:ext>
                  </a:extLst>
                </p14:cNvPr>
                <p14:cNvContentPartPr/>
                <p14:nvPr/>
              </p14:nvContentPartPr>
              <p14:xfrm>
                <a:off x="4707524" y="6097091"/>
                <a:ext cx="89280" cy="52560"/>
              </p14:xfrm>
            </p:contentPart>
          </mc:Choice>
          <mc:Fallback>
            <p:pic>
              <p:nvPicPr>
                <p:cNvPr id="103151" name="Freihand 103150">
                  <a:extLst>
                    <a:ext uri="{FF2B5EF4-FFF2-40B4-BE49-F238E27FC236}">
                      <a16:creationId xmlns:a16="http://schemas.microsoft.com/office/drawing/2014/main" id="{7DE23B6A-B141-BF8C-8C3B-639FF24B7FBC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4698884" y="6088091"/>
                  <a:ext cx="106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103152" name="Freihand 103151">
                  <a:extLst>
                    <a:ext uri="{FF2B5EF4-FFF2-40B4-BE49-F238E27FC236}">
                      <a16:creationId xmlns:a16="http://schemas.microsoft.com/office/drawing/2014/main" id="{D1480946-E5B7-7A64-574E-A6539A93E932}"/>
                    </a:ext>
                  </a:extLst>
                </p14:cNvPr>
                <p14:cNvContentPartPr/>
                <p14:nvPr/>
              </p14:nvContentPartPr>
              <p14:xfrm>
                <a:off x="4735964" y="6120851"/>
                <a:ext cx="98280" cy="75240"/>
              </p14:xfrm>
            </p:contentPart>
          </mc:Choice>
          <mc:Fallback>
            <p:pic>
              <p:nvPicPr>
                <p:cNvPr id="103152" name="Freihand 103151">
                  <a:extLst>
                    <a:ext uri="{FF2B5EF4-FFF2-40B4-BE49-F238E27FC236}">
                      <a16:creationId xmlns:a16="http://schemas.microsoft.com/office/drawing/2014/main" id="{D1480946-E5B7-7A64-574E-A6539A93E932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4727324" y="6111851"/>
                  <a:ext cx="115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103153" name="Freihand 103152">
                  <a:extLst>
                    <a:ext uri="{FF2B5EF4-FFF2-40B4-BE49-F238E27FC236}">
                      <a16:creationId xmlns:a16="http://schemas.microsoft.com/office/drawing/2014/main" id="{73C5B7A5-4132-DF6C-4925-AF164103CE27}"/>
                    </a:ext>
                  </a:extLst>
                </p14:cNvPr>
                <p14:cNvContentPartPr/>
                <p14:nvPr/>
              </p14:nvContentPartPr>
              <p14:xfrm>
                <a:off x="4861604" y="5970371"/>
                <a:ext cx="61560" cy="138600"/>
              </p14:xfrm>
            </p:contentPart>
          </mc:Choice>
          <mc:Fallback>
            <p:pic>
              <p:nvPicPr>
                <p:cNvPr id="103153" name="Freihand 103152">
                  <a:extLst>
                    <a:ext uri="{FF2B5EF4-FFF2-40B4-BE49-F238E27FC236}">
                      <a16:creationId xmlns:a16="http://schemas.microsoft.com/office/drawing/2014/main" id="{73C5B7A5-4132-DF6C-4925-AF164103CE27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4852964" y="5961371"/>
                  <a:ext cx="7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103154" name="Freihand 103153">
                  <a:extLst>
                    <a:ext uri="{FF2B5EF4-FFF2-40B4-BE49-F238E27FC236}">
                      <a16:creationId xmlns:a16="http://schemas.microsoft.com/office/drawing/2014/main" id="{DBF22B00-0190-41ED-8E7E-3609D6CC4A01}"/>
                    </a:ext>
                  </a:extLst>
                </p14:cNvPr>
                <p14:cNvContentPartPr/>
                <p14:nvPr/>
              </p14:nvContentPartPr>
              <p14:xfrm>
                <a:off x="4964204" y="6021851"/>
                <a:ext cx="59760" cy="81720"/>
              </p14:xfrm>
            </p:contentPart>
          </mc:Choice>
          <mc:Fallback>
            <p:pic>
              <p:nvPicPr>
                <p:cNvPr id="103154" name="Freihand 103153">
                  <a:extLst>
                    <a:ext uri="{FF2B5EF4-FFF2-40B4-BE49-F238E27FC236}">
                      <a16:creationId xmlns:a16="http://schemas.microsoft.com/office/drawing/2014/main" id="{DBF22B00-0190-41ED-8E7E-3609D6CC4A01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4955204" y="6012851"/>
                  <a:ext cx="77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103155" name="Freihand 103154">
                  <a:extLst>
                    <a:ext uri="{FF2B5EF4-FFF2-40B4-BE49-F238E27FC236}">
                      <a16:creationId xmlns:a16="http://schemas.microsoft.com/office/drawing/2014/main" id="{A3EC1383-BEB0-8A23-70EB-2D0F987AFA31}"/>
                    </a:ext>
                  </a:extLst>
                </p14:cNvPr>
                <p14:cNvContentPartPr/>
                <p14:nvPr/>
              </p14:nvContentPartPr>
              <p14:xfrm>
                <a:off x="4997684" y="5909891"/>
                <a:ext cx="100440" cy="135360"/>
              </p14:xfrm>
            </p:contentPart>
          </mc:Choice>
          <mc:Fallback>
            <p:pic>
              <p:nvPicPr>
                <p:cNvPr id="103155" name="Freihand 103154">
                  <a:extLst>
                    <a:ext uri="{FF2B5EF4-FFF2-40B4-BE49-F238E27FC236}">
                      <a16:creationId xmlns:a16="http://schemas.microsoft.com/office/drawing/2014/main" id="{A3EC1383-BEB0-8A23-70EB-2D0F987AFA31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4988684" y="5900891"/>
                  <a:ext cx="118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103156" name="Freihand 103155">
                  <a:extLst>
                    <a:ext uri="{FF2B5EF4-FFF2-40B4-BE49-F238E27FC236}">
                      <a16:creationId xmlns:a16="http://schemas.microsoft.com/office/drawing/2014/main" id="{571CF096-9ADB-49F2-75A2-1BB48F2A367E}"/>
                    </a:ext>
                  </a:extLst>
                </p14:cNvPr>
                <p14:cNvContentPartPr/>
                <p14:nvPr/>
              </p14:nvContentPartPr>
              <p14:xfrm>
                <a:off x="5072564" y="5830331"/>
                <a:ext cx="182520" cy="99360"/>
              </p14:xfrm>
            </p:contentPart>
          </mc:Choice>
          <mc:Fallback>
            <p:pic>
              <p:nvPicPr>
                <p:cNvPr id="103156" name="Freihand 103155">
                  <a:extLst>
                    <a:ext uri="{FF2B5EF4-FFF2-40B4-BE49-F238E27FC236}">
                      <a16:creationId xmlns:a16="http://schemas.microsoft.com/office/drawing/2014/main" id="{571CF096-9ADB-49F2-75A2-1BB48F2A367E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5063564" y="5821331"/>
                  <a:ext cx="20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103157" name="Freihand 103156">
                  <a:extLst>
                    <a:ext uri="{FF2B5EF4-FFF2-40B4-BE49-F238E27FC236}">
                      <a16:creationId xmlns:a16="http://schemas.microsoft.com/office/drawing/2014/main" id="{5CC5F5C4-12ED-1FC0-9D00-53C83806B5CD}"/>
                    </a:ext>
                  </a:extLst>
                </p14:cNvPr>
                <p14:cNvContentPartPr/>
                <p14:nvPr/>
              </p14:nvContentPartPr>
              <p14:xfrm>
                <a:off x="4915244" y="5924651"/>
                <a:ext cx="386280" cy="274680"/>
              </p14:xfrm>
            </p:contentPart>
          </mc:Choice>
          <mc:Fallback>
            <p:pic>
              <p:nvPicPr>
                <p:cNvPr id="103157" name="Freihand 103156">
                  <a:extLst>
                    <a:ext uri="{FF2B5EF4-FFF2-40B4-BE49-F238E27FC236}">
                      <a16:creationId xmlns:a16="http://schemas.microsoft.com/office/drawing/2014/main" id="{5CC5F5C4-12ED-1FC0-9D00-53C83806B5CD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4906604" y="5916011"/>
                  <a:ext cx="403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103159" name="Freihand 103158">
                  <a:extLst>
                    <a:ext uri="{FF2B5EF4-FFF2-40B4-BE49-F238E27FC236}">
                      <a16:creationId xmlns:a16="http://schemas.microsoft.com/office/drawing/2014/main" id="{DBA6B59B-D04E-E7FE-CCF9-674C10A58EE3}"/>
                    </a:ext>
                  </a:extLst>
                </p14:cNvPr>
                <p14:cNvContentPartPr/>
                <p14:nvPr/>
              </p14:nvContentPartPr>
              <p14:xfrm>
                <a:off x="3767924" y="6680291"/>
                <a:ext cx="20880" cy="104760"/>
              </p14:xfrm>
            </p:contentPart>
          </mc:Choice>
          <mc:Fallback>
            <p:pic>
              <p:nvPicPr>
                <p:cNvPr id="103159" name="Freihand 103158">
                  <a:extLst>
                    <a:ext uri="{FF2B5EF4-FFF2-40B4-BE49-F238E27FC236}">
                      <a16:creationId xmlns:a16="http://schemas.microsoft.com/office/drawing/2014/main" id="{DBA6B59B-D04E-E7FE-CCF9-674C10A58EE3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3759284" y="6671651"/>
                  <a:ext cx="3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103160" name="Freihand 103159">
                  <a:extLst>
                    <a:ext uri="{FF2B5EF4-FFF2-40B4-BE49-F238E27FC236}">
                      <a16:creationId xmlns:a16="http://schemas.microsoft.com/office/drawing/2014/main" id="{EE2F18F7-8BBA-AB50-5FDE-E0C842E2C8B6}"/>
                    </a:ext>
                  </a:extLst>
                </p14:cNvPr>
                <p14:cNvContentPartPr/>
                <p14:nvPr/>
              </p14:nvContentPartPr>
              <p14:xfrm>
                <a:off x="3655964" y="6600731"/>
                <a:ext cx="209880" cy="132840"/>
              </p14:xfrm>
            </p:contentPart>
          </mc:Choice>
          <mc:Fallback>
            <p:pic>
              <p:nvPicPr>
                <p:cNvPr id="103160" name="Freihand 103159">
                  <a:extLst>
                    <a:ext uri="{FF2B5EF4-FFF2-40B4-BE49-F238E27FC236}">
                      <a16:creationId xmlns:a16="http://schemas.microsoft.com/office/drawing/2014/main" id="{EE2F18F7-8BBA-AB50-5FDE-E0C842E2C8B6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3647324" y="6591731"/>
                  <a:ext cx="227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103161" name="Freihand 103160">
                  <a:extLst>
                    <a:ext uri="{FF2B5EF4-FFF2-40B4-BE49-F238E27FC236}">
                      <a16:creationId xmlns:a16="http://schemas.microsoft.com/office/drawing/2014/main" id="{CCF87FA3-F6AF-8343-2A19-B35FA51BE45B}"/>
                    </a:ext>
                  </a:extLst>
                </p14:cNvPr>
                <p14:cNvContentPartPr/>
                <p14:nvPr/>
              </p14:nvContentPartPr>
              <p14:xfrm>
                <a:off x="3890324" y="6571211"/>
                <a:ext cx="80280" cy="143640"/>
              </p14:xfrm>
            </p:contentPart>
          </mc:Choice>
          <mc:Fallback>
            <p:pic>
              <p:nvPicPr>
                <p:cNvPr id="103161" name="Freihand 103160">
                  <a:extLst>
                    <a:ext uri="{FF2B5EF4-FFF2-40B4-BE49-F238E27FC236}">
                      <a16:creationId xmlns:a16="http://schemas.microsoft.com/office/drawing/2014/main" id="{CCF87FA3-F6AF-8343-2A19-B35FA51BE45B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3881684" y="6562211"/>
                  <a:ext cx="97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103162" name="Freihand 103161">
                  <a:extLst>
                    <a:ext uri="{FF2B5EF4-FFF2-40B4-BE49-F238E27FC236}">
                      <a16:creationId xmlns:a16="http://schemas.microsoft.com/office/drawing/2014/main" id="{C2950D05-003E-5374-49BA-04AA33393A66}"/>
                    </a:ext>
                  </a:extLst>
                </p14:cNvPr>
                <p14:cNvContentPartPr/>
                <p14:nvPr/>
              </p14:nvContentPartPr>
              <p14:xfrm>
                <a:off x="3987164" y="6674531"/>
                <a:ext cx="144360" cy="29160"/>
              </p14:xfrm>
            </p:contentPart>
          </mc:Choice>
          <mc:Fallback>
            <p:pic>
              <p:nvPicPr>
                <p:cNvPr id="103162" name="Freihand 103161">
                  <a:extLst>
                    <a:ext uri="{FF2B5EF4-FFF2-40B4-BE49-F238E27FC236}">
                      <a16:creationId xmlns:a16="http://schemas.microsoft.com/office/drawing/2014/main" id="{C2950D05-003E-5374-49BA-04AA33393A66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3978524" y="6665531"/>
                  <a:ext cx="162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103163" name="Freihand 103162">
                  <a:extLst>
                    <a:ext uri="{FF2B5EF4-FFF2-40B4-BE49-F238E27FC236}">
                      <a16:creationId xmlns:a16="http://schemas.microsoft.com/office/drawing/2014/main" id="{C78EC6A6-D5BD-0D70-DCC4-FEB6E5EA9300}"/>
                    </a:ext>
                  </a:extLst>
                </p14:cNvPr>
                <p14:cNvContentPartPr/>
                <p14:nvPr/>
              </p14:nvContentPartPr>
              <p14:xfrm>
                <a:off x="4034684" y="6731771"/>
                <a:ext cx="131400" cy="31320"/>
              </p14:xfrm>
            </p:contentPart>
          </mc:Choice>
          <mc:Fallback>
            <p:pic>
              <p:nvPicPr>
                <p:cNvPr id="103163" name="Freihand 103162">
                  <a:extLst>
                    <a:ext uri="{FF2B5EF4-FFF2-40B4-BE49-F238E27FC236}">
                      <a16:creationId xmlns:a16="http://schemas.microsoft.com/office/drawing/2014/main" id="{C78EC6A6-D5BD-0D70-DCC4-FEB6E5EA9300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4026044" y="6722771"/>
                  <a:ext cx="149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103165" name="Freihand 103164">
                  <a:extLst>
                    <a:ext uri="{FF2B5EF4-FFF2-40B4-BE49-F238E27FC236}">
                      <a16:creationId xmlns:a16="http://schemas.microsoft.com/office/drawing/2014/main" id="{0840D311-38B9-6B27-638E-014B50E5D664}"/>
                    </a:ext>
                  </a:extLst>
                </p14:cNvPr>
                <p14:cNvContentPartPr/>
                <p14:nvPr/>
              </p14:nvContentPartPr>
              <p14:xfrm>
                <a:off x="4170404" y="6594971"/>
                <a:ext cx="120240" cy="134280"/>
              </p14:xfrm>
            </p:contentPart>
          </mc:Choice>
          <mc:Fallback>
            <p:pic>
              <p:nvPicPr>
                <p:cNvPr id="103165" name="Freihand 103164">
                  <a:extLst>
                    <a:ext uri="{FF2B5EF4-FFF2-40B4-BE49-F238E27FC236}">
                      <a16:creationId xmlns:a16="http://schemas.microsoft.com/office/drawing/2014/main" id="{0840D311-38B9-6B27-638E-014B50E5D664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4161404" y="6586331"/>
                  <a:ext cx="137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103166" name="Freihand 103165">
                  <a:extLst>
                    <a:ext uri="{FF2B5EF4-FFF2-40B4-BE49-F238E27FC236}">
                      <a16:creationId xmlns:a16="http://schemas.microsoft.com/office/drawing/2014/main" id="{6B9BAFDB-5952-3C5E-1863-B45DF744804D}"/>
                    </a:ext>
                  </a:extLst>
                </p14:cNvPr>
                <p14:cNvContentPartPr/>
                <p14:nvPr/>
              </p14:nvContentPartPr>
              <p14:xfrm>
                <a:off x="4281284" y="6573731"/>
                <a:ext cx="71280" cy="91800"/>
              </p14:xfrm>
            </p:contentPart>
          </mc:Choice>
          <mc:Fallback>
            <p:pic>
              <p:nvPicPr>
                <p:cNvPr id="103166" name="Freihand 103165">
                  <a:extLst>
                    <a:ext uri="{FF2B5EF4-FFF2-40B4-BE49-F238E27FC236}">
                      <a16:creationId xmlns:a16="http://schemas.microsoft.com/office/drawing/2014/main" id="{6B9BAFDB-5952-3C5E-1863-B45DF744804D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4272644" y="6565091"/>
                  <a:ext cx="88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103167" name="Freihand 103166">
                  <a:extLst>
                    <a:ext uri="{FF2B5EF4-FFF2-40B4-BE49-F238E27FC236}">
                      <a16:creationId xmlns:a16="http://schemas.microsoft.com/office/drawing/2014/main" id="{59B6FDDD-EC82-0692-4052-A6E6440965B8}"/>
                    </a:ext>
                  </a:extLst>
                </p14:cNvPr>
                <p14:cNvContentPartPr/>
                <p14:nvPr/>
              </p14:nvContentPartPr>
              <p14:xfrm>
                <a:off x="4378484" y="6528371"/>
                <a:ext cx="56880" cy="107280"/>
              </p14:xfrm>
            </p:contentPart>
          </mc:Choice>
          <mc:Fallback>
            <p:pic>
              <p:nvPicPr>
                <p:cNvPr id="103167" name="Freihand 103166">
                  <a:extLst>
                    <a:ext uri="{FF2B5EF4-FFF2-40B4-BE49-F238E27FC236}">
                      <a16:creationId xmlns:a16="http://schemas.microsoft.com/office/drawing/2014/main" id="{59B6FDDD-EC82-0692-4052-A6E6440965B8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4369484" y="6519731"/>
                  <a:ext cx="74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103168" name="Freihand 103167">
                  <a:extLst>
                    <a:ext uri="{FF2B5EF4-FFF2-40B4-BE49-F238E27FC236}">
                      <a16:creationId xmlns:a16="http://schemas.microsoft.com/office/drawing/2014/main" id="{41D08915-DBA7-79F6-804A-238D3451FA46}"/>
                    </a:ext>
                  </a:extLst>
                </p14:cNvPr>
                <p14:cNvContentPartPr/>
                <p14:nvPr/>
              </p14:nvContentPartPr>
              <p14:xfrm>
                <a:off x="4449764" y="6491651"/>
                <a:ext cx="75960" cy="78840"/>
              </p14:xfrm>
            </p:contentPart>
          </mc:Choice>
          <mc:Fallback>
            <p:pic>
              <p:nvPicPr>
                <p:cNvPr id="103168" name="Freihand 103167">
                  <a:extLst>
                    <a:ext uri="{FF2B5EF4-FFF2-40B4-BE49-F238E27FC236}">
                      <a16:creationId xmlns:a16="http://schemas.microsoft.com/office/drawing/2014/main" id="{41D08915-DBA7-79F6-804A-238D3451FA46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4440764" y="6482651"/>
                  <a:ext cx="93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103169" name="Freihand 103168">
                  <a:extLst>
                    <a:ext uri="{FF2B5EF4-FFF2-40B4-BE49-F238E27FC236}">
                      <a16:creationId xmlns:a16="http://schemas.microsoft.com/office/drawing/2014/main" id="{D7D992E1-8256-D74D-BA5F-6684F68E83AB}"/>
                    </a:ext>
                  </a:extLst>
                </p14:cNvPr>
                <p14:cNvContentPartPr/>
                <p14:nvPr/>
              </p14:nvContentPartPr>
              <p14:xfrm>
                <a:off x="4552724" y="6479411"/>
                <a:ext cx="72360" cy="74520"/>
              </p14:xfrm>
            </p:contentPart>
          </mc:Choice>
          <mc:Fallback>
            <p:pic>
              <p:nvPicPr>
                <p:cNvPr id="103169" name="Freihand 103168">
                  <a:extLst>
                    <a:ext uri="{FF2B5EF4-FFF2-40B4-BE49-F238E27FC236}">
                      <a16:creationId xmlns:a16="http://schemas.microsoft.com/office/drawing/2014/main" id="{D7D992E1-8256-D74D-BA5F-6684F68E83AB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4544084" y="6470771"/>
                  <a:ext cx="9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103170" name="Freihand 103169">
                  <a:extLst>
                    <a:ext uri="{FF2B5EF4-FFF2-40B4-BE49-F238E27FC236}">
                      <a16:creationId xmlns:a16="http://schemas.microsoft.com/office/drawing/2014/main" id="{A5DDED2F-0D6A-1C9D-2E02-C8967E26E277}"/>
                    </a:ext>
                  </a:extLst>
                </p14:cNvPr>
                <p14:cNvContentPartPr/>
                <p14:nvPr/>
              </p14:nvContentPartPr>
              <p14:xfrm>
                <a:off x="4692044" y="6436931"/>
                <a:ext cx="86400" cy="104040"/>
              </p14:xfrm>
            </p:contentPart>
          </mc:Choice>
          <mc:Fallback>
            <p:pic>
              <p:nvPicPr>
                <p:cNvPr id="103170" name="Freihand 103169">
                  <a:extLst>
                    <a:ext uri="{FF2B5EF4-FFF2-40B4-BE49-F238E27FC236}">
                      <a16:creationId xmlns:a16="http://schemas.microsoft.com/office/drawing/2014/main" id="{A5DDED2F-0D6A-1C9D-2E02-C8967E26E277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4683404" y="6428291"/>
                  <a:ext cx="104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103171" name="Freihand 103170">
                  <a:extLst>
                    <a:ext uri="{FF2B5EF4-FFF2-40B4-BE49-F238E27FC236}">
                      <a16:creationId xmlns:a16="http://schemas.microsoft.com/office/drawing/2014/main" id="{9A469794-93BC-D883-526C-8A1A93485B54}"/>
                    </a:ext>
                  </a:extLst>
                </p14:cNvPr>
                <p14:cNvContentPartPr/>
                <p14:nvPr/>
              </p14:nvContentPartPr>
              <p14:xfrm>
                <a:off x="4679804" y="6436931"/>
                <a:ext cx="117000" cy="63360"/>
              </p14:xfrm>
            </p:contentPart>
          </mc:Choice>
          <mc:Fallback>
            <p:pic>
              <p:nvPicPr>
                <p:cNvPr id="103171" name="Freihand 103170">
                  <a:extLst>
                    <a:ext uri="{FF2B5EF4-FFF2-40B4-BE49-F238E27FC236}">
                      <a16:creationId xmlns:a16="http://schemas.microsoft.com/office/drawing/2014/main" id="{9A469794-93BC-D883-526C-8A1A93485B54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4670804" y="6428291"/>
                  <a:ext cx="13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103173" name="Freihand 103172">
                  <a:extLst>
                    <a:ext uri="{FF2B5EF4-FFF2-40B4-BE49-F238E27FC236}">
                      <a16:creationId xmlns:a16="http://schemas.microsoft.com/office/drawing/2014/main" id="{10D993B4-A3FB-1513-5FCA-B6B25639F4D0}"/>
                    </a:ext>
                  </a:extLst>
                </p14:cNvPr>
                <p14:cNvContentPartPr/>
                <p14:nvPr/>
              </p14:nvContentPartPr>
              <p14:xfrm>
                <a:off x="4819844" y="6302291"/>
                <a:ext cx="66960" cy="99720"/>
              </p14:xfrm>
            </p:contentPart>
          </mc:Choice>
          <mc:Fallback>
            <p:pic>
              <p:nvPicPr>
                <p:cNvPr id="103173" name="Freihand 103172">
                  <a:extLst>
                    <a:ext uri="{FF2B5EF4-FFF2-40B4-BE49-F238E27FC236}">
                      <a16:creationId xmlns:a16="http://schemas.microsoft.com/office/drawing/2014/main" id="{10D993B4-A3FB-1513-5FCA-B6B25639F4D0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4810844" y="6293651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103174" name="Freihand 103173">
                  <a:extLst>
                    <a:ext uri="{FF2B5EF4-FFF2-40B4-BE49-F238E27FC236}">
                      <a16:creationId xmlns:a16="http://schemas.microsoft.com/office/drawing/2014/main" id="{6DD7769A-1FDB-939F-F395-9E93464AAA2D}"/>
                    </a:ext>
                  </a:extLst>
                </p14:cNvPr>
                <p14:cNvContentPartPr/>
                <p14:nvPr/>
              </p14:nvContentPartPr>
              <p14:xfrm>
                <a:off x="4896884" y="6272051"/>
                <a:ext cx="83880" cy="83520"/>
              </p14:xfrm>
            </p:contentPart>
          </mc:Choice>
          <mc:Fallback>
            <p:pic>
              <p:nvPicPr>
                <p:cNvPr id="103174" name="Freihand 103173">
                  <a:extLst>
                    <a:ext uri="{FF2B5EF4-FFF2-40B4-BE49-F238E27FC236}">
                      <a16:creationId xmlns:a16="http://schemas.microsoft.com/office/drawing/2014/main" id="{6DD7769A-1FDB-939F-F395-9E93464AAA2D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4888244" y="6263411"/>
                  <a:ext cx="101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103175" name="Freihand 103174">
                  <a:extLst>
                    <a:ext uri="{FF2B5EF4-FFF2-40B4-BE49-F238E27FC236}">
                      <a16:creationId xmlns:a16="http://schemas.microsoft.com/office/drawing/2014/main" id="{DD4AB650-40AE-7F07-1516-C8EBA4CC9C7F}"/>
                    </a:ext>
                  </a:extLst>
                </p14:cNvPr>
                <p14:cNvContentPartPr/>
                <p14:nvPr/>
              </p14:nvContentPartPr>
              <p14:xfrm>
                <a:off x="4991204" y="6234251"/>
                <a:ext cx="67320" cy="74880"/>
              </p14:xfrm>
            </p:contentPart>
          </mc:Choice>
          <mc:Fallback>
            <p:pic>
              <p:nvPicPr>
                <p:cNvPr id="103175" name="Freihand 103174">
                  <a:extLst>
                    <a:ext uri="{FF2B5EF4-FFF2-40B4-BE49-F238E27FC236}">
                      <a16:creationId xmlns:a16="http://schemas.microsoft.com/office/drawing/2014/main" id="{DD4AB650-40AE-7F07-1516-C8EBA4CC9C7F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4982564" y="6225611"/>
                  <a:ext cx="84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103176" name="Freihand 103175">
                  <a:extLst>
                    <a:ext uri="{FF2B5EF4-FFF2-40B4-BE49-F238E27FC236}">
                      <a16:creationId xmlns:a16="http://schemas.microsoft.com/office/drawing/2014/main" id="{7C01747A-2AC5-75D6-4882-B98972C94686}"/>
                    </a:ext>
                  </a:extLst>
                </p14:cNvPr>
                <p14:cNvContentPartPr/>
                <p14:nvPr/>
              </p14:nvContentPartPr>
              <p14:xfrm>
                <a:off x="5065364" y="6189251"/>
                <a:ext cx="40680" cy="66240"/>
              </p14:xfrm>
            </p:contentPart>
          </mc:Choice>
          <mc:Fallback>
            <p:pic>
              <p:nvPicPr>
                <p:cNvPr id="103176" name="Freihand 103175">
                  <a:extLst>
                    <a:ext uri="{FF2B5EF4-FFF2-40B4-BE49-F238E27FC236}">
                      <a16:creationId xmlns:a16="http://schemas.microsoft.com/office/drawing/2014/main" id="{7C01747A-2AC5-75D6-4882-B98972C94686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5056724" y="6180611"/>
                  <a:ext cx="5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103177" name="Freihand 103176">
                  <a:extLst>
                    <a:ext uri="{FF2B5EF4-FFF2-40B4-BE49-F238E27FC236}">
                      <a16:creationId xmlns:a16="http://schemas.microsoft.com/office/drawing/2014/main" id="{E35B203C-BF1F-8BF9-9599-48A431B6E297}"/>
                    </a:ext>
                  </a:extLst>
                </p14:cNvPr>
                <p14:cNvContentPartPr/>
                <p14:nvPr/>
              </p14:nvContentPartPr>
              <p14:xfrm>
                <a:off x="4876004" y="6270971"/>
                <a:ext cx="293400" cy="183240"/>
              </p14:xfrm>
            </p:contentPart>
          </mc:Choice>
          <mc:Fallback>
            <p:pic>
              <p:nvPicPr>
                <p:cNvPr id="103177" name="Freihand 103176">
                  <a:extLst>
                    <a:ext uri="{FF2B5EF4-FFF2-40B4-BE49-F238E27FC236}">
                      <a16:creationId xmlns:a16="http://schemas.microsoft.com/office/drawing/2014/main" id="{E35B203C-BF1F-8BF9-9599-48A431B6E297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4867004" y="6261971"/>
                  <a:ext cx="311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103178" name="Freihand 103177">
                  <a:extLst>
                    <a:ext uri="{FF2B5EF4-FFF2-40B4-BE49-F238E27FC236}">
                      <a16:creationId xmlns:a16="http://schemas.microsoft.com/office/drawing/2014/main" id="{43463C23-34FB-B4F9-9B51-F39D587CD3CB}"/>
                    </a:ext>
                  </a:extLst>
                </p14:cNvPr>
                <p14:cNvContentPartPr/>
                <p14:nvPr/>
              </p14:nvContentPartPr>
              <p14:xfrm>
                <a:off x="4887164" y="6330731"/>
                <a:ext cx="247680" cy="309240"/>
              </p14:xfrm>
            </p:contentPart>
          </mc:Choice>
          <mc:Fallback>
            <p:pic>
              <p:nvPicPr>
                <p:cNvPr id="103178" name="Freihand 103177">
                  <a:extLst>
                    <a:ext uri="{FF2B5EF4-FFF2-40B4-BE49-F238E27FC236}">
                      <a16:creationId xmlns:a16="http://schemas.microsoft.com/office/drawing/2014/main" id="{43463C23-34FB-B4F9-9B51-F39D587CD3CB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4878524" y="6321731"/>
                  <a:ext cx="265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103179" name="Freihand 103178">
                  <a:extLst>
                    <a:ext uri="{FF2B5EF4-FFF2-40B4-BE49-F238E27FC236}">
                      <a16:creationId xmlns:a16="http://schemas.microsoft.com/office/drawing/2014/main" id="{8BDE0458-8AF8-6F18-BEC8-3CA0201CE71B}"/>
                    </a:ext>
                  </a:extLst>
                </p14:cNvPr>
                <p14:cNvContentPartPr/>
                <p14:nvPr/>
              </p14:nvContentPartPr>
              <p14:xfrm>
                <a:off x="4990484" y="6488771"/>
                <a:ext cx="98640" cy="73080"/>
              </p14:xfrm>
            </p:contentPart>
          </mc:Choice>
          <mc:Fallback>
            <p:pic>
              <p:nvPicPr>
                <p:cNvPr id="103179" name="Freihand 103178">
                  <a:extLst>
                    <a:ext uri="{FF2B5EF4-FFF2-40B4-BE49-F238E27FC236}">
                      <a16:creationId xmlns:a16="http://schemas.microsoft.com/office/drawing/2014/main" id="{8BDE0458-8AF8-6F18-BEC8-3CA0201CE71B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4981844" y="6480131"/>
                  <a:ext cx="11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103180" name="Freihand 103179">
                  <a:extLst>
                    <a:ext uri="{FF2B5EF4-FFF2-40B4-BE49-F238E27FC236}">
                      <a16:creationId xmlns:a16="http://schemas.microsoft.com/office/drawing/2014/main" id="{08A3A606-4D74-2BFC-1F26-5EE219A8E974}"/>
                    </a:ext>
                  </a:extLst>
                </p14:cNvPr>
                <p14:cNvContentPartPr/>
                <p14:nvPr/>
              </p14:nvContentPartPr>
              <p14:xfrm>
                <a:off x="5078684" y="6461051"/>
                <a:ext cx="83160" cy="99720"/>
              </p14:xfrm>
            </p:contentPart>
          </mc:Choice>
          <mc:Fallback>
            <p:pic>
              <p:nvPicPr>
                <p:cNvPr id="103180" name="Freihand 103179">
                  <a:extLst>
                    <a:ext uri="{FF2B5EF4-FFF2-40B4-BE49-F238E27FC236}">
                      <a16:creationId xmlns:a16="http://schemas.microsoft.com/office/drawing/2014/main" id="{08A3A606-4D74-2BFC-1F26-5EE219A8E974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069684" y="6452051"/>
                  <a:ext cx="100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103182" name="Freihand 103181">
                  <a:extLst>
                    <a:ext uri="{FF2B5EF4-FFF2-40B4-BE49-F238E27FC236}">
                      <a16:creationId xmlns:a16="http://schemas.microsoft.com/office/drawing/2014/main" id="{DA36FF3F-ACDD-8077-3955-A6F0037FFE31}"/>
                    </a:ext>
                  </a:extLst>
                </p14:cNvPr>
                <p14:cNvContentPartPr/>
                <p14:nvPr/>
              </p14:nvContentPartPr>
              <p14:xfrm>
                <a:off x="5062124" y="6637811"/>
                <a:ext cx="130680" cy="76320"/>
              </p14:xfrm>
            </p:contentPart>
          </mc:Choice>
          <mc:Fallback>
            <p:pic>
              <p:nvPicPr>
                <p:cNvPr id="103182" name="Freihand 103181">
                  <a:extLst>
                    <a:ext uri="{FF2B5EF4-FFF2-40B4-BE49-F238E27FC236}">
                      <a16:creationId xmlns:a16="http://schemas.microsoft.com/office/drawing/2014/main" id="{DA36FF3F-ACDD-8077-3955-A6F0037FFE31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053124" y="6628811"/>
                  <a:ext cx="148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103183" name="Freihand 103182">
                  <a:extLst>
                    <a:ext uri="{FF2B5EF4-FFF2-40B4-BE49-F238E27FC236}">
                      <a16:creationId xmlns:a16="http://schemas.microsoft.com/office/drawing/2014/main" id="{B7D0E137-C6C6-DFF8-4254-43D3DDD6B245}"/>
                    </a:ext>
                  </a:extLst>
                </p14:cNvPr>
                <p14:cNvContentPartPr/>
                <p14:nvPr/>
              </p14:nvContentPartPr>
              <p14:xfrm>
                <a:off x="5087684" y="6702251"/>
                <a:ext cx="145800" cy="65520"/>
              </p14:xfrm>
            </p:contentPart>
          </mc:Choice>
          <mc:Fallback>
            <p:pic>
              <p:nvPicPr>
                <p:cNvPr id="103183" name="Freihand 103182">
                  <a:extLst>
                    <a:ext uri="{FF2B5EF4-FFF2-40B4-BE49-F238E27FC236}">
                      <a16:creationId xmlns:a16="http://schemas.microsoft.com/office/drawing/2014/main" id="{B7D0E137-C6C6-DFF8-4254-43D3DDD6B245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5079044" y="6693611"/>
                  <a:ext cx="163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103185" name="Freihand 103184">
                  <a:extLst>
                    <a:ext uri="{FF2B5EF4-FFF2-40B4-BE49-F238E27FC236}">
                      <a16:creationId xmlns:a16="http://schemas.microsoft.com/office/drawing/2014/main" id="{181C806D-1527-09AC-7C39-D676163519C3}"/>
                    </a:ext>
                  </a:extLst>
                </p14:cNvPr>
                <p14:cNvContentPartPr/>
                <p14:nvPr/>
              </p14:nvContentPartPr>
              <p14:xfrm>
                <a:off x="5275244" y="6574811"/>
                <a:ext cx="75240" cy="143280"/>
              </p14:xfrm>
            </p:contentPart>
          </mc:Choice>
          <mc:Fallback>
            <p:pic>
              <p:nvPicPr>
                <p:cNvPr id="103185" name="Freihand 103184">
                  <a:extLst>
                    <a:ext uri="{FF2B5EF4-FFF2-40B4-BE49-F238E27FC236}">
                      <a16:creationId xmlns:a16="http://schemas.microsoft.com/office/drawing/2014/main" id="{181C806D-1527-09AC-7C39-D676163519C3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5266244" y="6565811"/>
                  <a:ext cx="92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103186" name="Freihand 103185">
                  <a:extLst>
                    <a:ext uri="{FF2B5EF4-FFF2-40B4-BE49-F238E27FC236}">
                      <a16:creationId xmlns:a16="http://schemas.microsoft.com/office/drawing/2014/main" id="{09A34000-C525-7108-974E-DD505BABF073}"/>
                    </a:ext>
                  </a:extLst>
                </p14:cNvPr>
                <p14:cNvContentPartPr/>
                <p14:nvPr/>
              </p14:nvContentPartPr>
              <p14:xfrm>
                <a:off x="5379284" y="6567971"/>
                <a:ext cx="64080" cy="75240"/>
              </p14:xfrm>
            </p:contentPart>
          </mc:Choice>
          <mc:Fallback>
            <p:pic>
              <p:nvPicPr>
                <p:cNvPr id="103186" name="Freihand 103185">
                  <a:extLst>
                    <a:ext uri="{FF2B5EF4-FFF2-40B4-BE49-F238E27FC236}">
                      <a16:creationId xmlns:a16="http://schemas.microsoft.com/office/drawing/2014/main" id="{09A34000-C525-7108-974E-DD505BABF073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5370644" y="6559331"/>
                  <a:ext cx="8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103188" name="Freihand 103187">
                  <a:extLst>
                    <a:ext uri="{FF2B5EF4-FFF2-40B4-BE49-F238E27FC236}">
                      <a16:creationId xmlns:a16="http://schemas.microsoft.com/office/drawing/2014/main" id="{3B482F12-52FD-1634-0D58-E71D8D2045F8}"/>
                    </a:ext>
                  </a:extLst>
                </p14:cNvPr>
                <p14:cNvContentPartPr/>
                <p14:nvPr/>
              </p14:nvContentPartPr>
              <p14:xfrm>
                <a:off x="5495204" y="6648251"/>
                <a:ext cx="17280" cy="41760"/>
              </p14:xfrm>
            </p:contentPart>
          </mc:Choice>
          <mc:Fallback>
            <p:pic>
              <p:nvPicPr>
                <p:cNvPr id="103188" name="Freihand 103187">
                  <a:extLst>
                    <a:ext uri="{FF2B5EF4-FFF2-40B4-BE49-F238E27FC236}">
                      <a16:creationId xmlns:a16="http://schemas.microsoft.com/office/drawing/2014/main" id="{3B482F12-52FD-1634-0D58-E71D8D2045F8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5486204" y="6639251"/>
                  <a:ext cx="34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103189" name="Freihand 103188">
                  <a:extLst>
                    <a:ext uri="{FF2B5EF4-FFF2-40B4-BE49-F238E27FC236}">
                      <a16:creationId xmlns:a16="http://schemas.microsoft.com/office/drawing/2014/main" id="{8532AEC1-D656-3434-529C-FE0A24F371DD}"/>
                    </a:ext>
                  </a:extLst>
                </p14:cNvPr>
                <p14:cNvContentPartPr/>
                <p14:nvPr/>
              </p14:nvContentPartPr>
              <p14:xfrm>
                <a:off x="5523284" y="6537011"/>
                <a:ext cx="82080" cy="129960"/>
              </p14:xfrm>
            </p:contentPart>
          </mc:Choice>
          <mc:Fallback>
            <p:pic>
              <p:nvPicPr>
                <p:cNvPr id="103189" name="Freihand 103188">
                  <a:extLst>
                    <a:ext uri="{FF2B5EF4-FFF2-40B4-BE49-F238E27FC236}">
                      <a16:creationId xmlns:a16="http://schemas.microsoft.com/office/drawing/2014/main" id="{8532AEC1-D656-3434-529C-FE0A24F371DD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5514644" y="6528371"/>
                  <a:ext cx="99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103190" name="Freihand 103189">
                  <a:extLst>
                    <a:ext uri="{FF2B5EF4-FFF2-40B4-BE49-F238E27FC236}">
                      <a16:creationId xmlns:a16="http://schemas.microsoft.com/office/drawing/2014/main" id="{D6B7B86B-61EA-5BE4-7966-0DE4E20E2F07}"/>
                    </a:ext>
                  </a:extLst>
                </p14:cNvPr>
                <p14:cNvContentPartPr/>
                <p14:nvPr/>
              </p14:nvContentPartPr>
              <p14:xfrm>
                <a:off x="5538764" y="6507131"/>
                <a:ext cx="39960" cy="9720"/>
              </p14:xfrm>
            </p:contentPart>
          </mc:Choice>
          <mc:Fallback>
            <p:pic>
              <p:nvPicPr>
                <p:cNvPr id="103190" name="Freihand 103189">
                  <a:extLst>
                    <a:ext uri="{FF2B5EF4-FFF2-40B4-BE49-F238E27FC236}">
                      <a16:creationId xmlns:a16="http://schemas.microsoft.com/office/drawing/2014/main" id="{D6B7B86B-61EA-5BE4-7966-0DE4E20E2F07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5530124" y="6498491"/>
                  <a:ext cx="5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103191" name="Freihand 103190">
                  <a:extLst>
                    <a:ext uri="{FF2B5EF4-FFF2-40B4-BE49-F238E27FC236}">
                      <a16:creationId xmlns:a16="http://schemas.microsoft.com/office/drawing/2014/main" id="{A9BC610E-1066-6EE2-7290-221BF6916AE9}"/>
                    </a:ext>
                  </a:extLst>
                </p14:cNvPr>
                <p14:cNvContentPartPr/>
                <p14:nvPr/>
              </p14:nvContentPartPr>
              <p14:xfrm>
                <a:off x="5627684" y="6513971"/>
                <a:ext cx="75240" cy="142920"/>
              </p14:xfrm>
            </p:contentPart>
          </mc:Choice>
          <mc:Fallback>
            <p:pic>
              <p:nvPicPr>
                <p:cNvPr id="103191" name="Freihand 103190">
                  <a:extLst>
                    <a:ext uri="{FF2B5EF4-FFF2-40B4-BE49-F238E27FC236}">
                      <a16:creationId xmlns:a16="http://schemas.microsoft.com/office/drawing/2014/main" id="{A9BC610E-1066-6EE2-7290-221BF6916AE9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5618684" y="6505331"/>
                  <a:ext cx="9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103192" name="Freihand 103191">
                  <a:extLst>
                    <a:ext uri="{FF2B5EF4-FFF2-40B4-BE49-F238E27FC236}">
                      <a16:creationId xmlns:a16="http://schemas.microsoft.com/office/drawing/2014/main" id="{FDE7D7EC-CC80-3D3D-C203-87E823D9D3A6}"/>
                    </a:ext>
                  </a:extLst>
                </p14:cNvPr>
                <p14:cNvContentPartPr/>
                <p14:nvPr/>
              </p14:nvContentPartPr>
              <p14:xfrm>
                <a:off x="5745044" y="6477971"/>
                <a:ext cx="74520" cy="160920"/>
              </p14:xfrm>
            </p:contentPart>
          </mc:Choice>
          <mc:Fallback>
            <p:pic>
              <p:nvPicPr>
                <p:cNvPr id="103192" name="Freihand 103191">
                  <a:extLst>
                    <a:ext uri="{FF2B5EF4-FFF2-40B4-BE49-F238E27FC236}">
                      <a16:creationId xmlns:a16="http://schemas.microsoft.com/office/drawing/2014/main" id="{FDE7D7EC-CC80-3D3D-C203-87E823D9D3A6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5736404" y="6468971"/>
                  <a:ext cx="92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103193" name="Freihand 103192">
                  <a:extLst>
                    <a:ext uri="{FF2B5EF4-FFF2-40B4-BE49-F238E27FC236}">
                      <a16:creationId xmlns:a16="http://schemas.microsoft.com/office/drawing/2014/main" id="{2F148CF5-3129-EFA0-930A-18FD53870D4F}"/>
                    </a:ext>
                  </a:extLst>
                </p14:cNvPr>
                <p14:cNvContentPartPr/>
                <p14:nvPr/>
              </p14:nvContentPartPr>
              <p14:xfrm>
                <a:off x="5450204" y="6610091"/>
                <a:ext cx="473400" cy="167040"/>
              </p14:xfrm>
            </p:contentPart>
          </mc:Choice>
          <mc:Fallback>
            <p:pic>
              <p:nvPicPr>
                <p:cNvPr id="103193" name="Freihand 103192">
                  <a:extLst>
                    <a:ext uri="{FF2B5EF4-FFF2-40B4-BE49-F238E27FC236}">
                      <a16:creationId xmlns:a16="http://schemas.microsoft.com/office/drawing/2014/main" id="{2F148CF5-3129-EFA0-930A-18FD53870D4F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5441204" y="6601091"/>
                  <a:ext cx="49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103194" name="Freihand 103193">
                  <a:extLst>
                    <a:ext uri="{FF2B5EF4-FFF2-40B4-BE49-F238E27FC236}">
                      <a16:creationId xmlns:a16="http://schemas.microsoft.com/office/drawing/2014/main" id="{8FB24693-2A87-F7F8-588C-84ECA519E8F8}"/>
                    </a:ext>
                  </a:extLst>
                </p14:cNvPr>
                <p14:cNvContentPartPr/>
                <p14:nvPr/>
              </p14:nvContentPartPr>
              <p14:xfrm>
                <a:off x="5623004" y="6690011"/>
                <a:ext cx="342360" cy="109080"/>
              </p14:xfrm>
            </p:contentPart>
          </mc:Choice>
          <mc:Fallback>
            <p:pic>
              <p:nvPicPr>
                <p:cNvPr id="103194" name="Freihand 103193">
                  <a:extLst>
                    <a:ext uri="{FF2B5EF4-FFF2-40B4-BE49-F238E27FC236}">
                      <a16:creationId xmlns:a16="http://schemas.microsoft.com/office/drawing/2014/main" id="{8FB24693-2A87-F7F8-588C-84ECA519E8F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5614364" y="6681011"/>
                  <a:ext cx="36000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20644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799567" y="468648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41219A-FD0C-0219-9025-D0A19860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50" y="91441"/>
            <a:ext cx="7646938" cy="40411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53FE8A-4861-D74E-4440-9943FA8FCA49}"/>
              </a:ext>
            </a:extLst>
          </p:cNvPr>
          <p:cNvSpPr txBox="1"/>
          <p:nvPr/>
        </p:nvSpPr>
        <p:spPr>
          <a:xfrm>
            <a:off x="8535093" y="1061041"/>
            <a:ext cx="316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PP-</a:t>
            </a:r>
            <a:r>
              <a:rPr lang="en-US" sz="1800" dirty="0" err="1"/>
              <a:t>Kurve</a:t>
            </a:r>
            <a:r>
              <a:rPr lang="en-US" sz="1800" dirty="0"/>
              <a:t>	p = k + 1/(</a:t>
            </a:r>
            <a:r>
              <a:rPr lang="en-US" sz="1800" dirty="0" err="1"/>
              <a:t>nb</a:t>
            </a:r>
            <a:r>
              <a:rPr lang="en-US" sz="1800" dirty="0"/>
              <a:t>)	</a:t>
            </a:r>
          </a:p>
          <a:p>
            <a:endParaRPr lang="en-US" sz="1800" dirty="0"/>
          </a:p>
          <a:p>
            <a:r>
              <a:rPr lang="en-US" sz="1800" dirty="0"/>
              <a:t>CC-</a:t>
            </a:r>
            <a:r>
              <a:rPr lang="en-US" sz="1800" dirty="0" err="1"/>
              <a:t>Kurve</a:t>
            </a:r>
            <a:r>
              <a:rPr lang="en-US" sz="1800" dirty="0"/>
              <a:t>	DK = </a:t>
            </a:r>
            <a:r>
              <a:rPr lang="en-US" sz="1800" dirty="0" err="1"/>
              <a:t>n∙KF</a:t>
            </a:r>
            <a:r>
              <a:rPr lang="en-US" sz="1800" dirty="0"/>
              <a:t>/</a:t>
            </a:r>
            <a:r>
              <a:rPr lang="en-US" sz="1800" dirty="0" err="1"/>
              <a:t>S+k</a:t>
            </a:r>
            <a:r>
              <a:rPr lang="en-US" sz="1800" dirty="0"/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14:cNvPr>
              <p14:cNvContentPartPr/>
              <p14:nvPr/>
            </p14:nvContentPartPr>
            <p14:xfrm>
              <a:off x="1357364" y="4405222"/>
              <a:ext cx="7560" cy="13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724" y="4396582"/>
                <a:ext cx="25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4913A-A402-552E-503C-053329FDE7C9}"/>
              </a:ext>
            </a:extLst>
          </p:cNvPr>
          <p:cNvGrpSpPr/>
          <p:nvPr/>
        </p:nvGrpSpPr>
        <p:grpSpPr>
          <a:xfrm>
            <a:off x="317684" y="4159342"/>
            <a:ext cx="174240" cy="232560"/>
            <a:chOff x="317684" y="4159342"/>
            <a:chExt cx="17424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14:cNvPr>
                <p14:cNvContentPartPr/>
                <p14:nvPr/>
              </p14:nvContentPartPr>
              <p14:xfrm>
                <a:off x="381044" y="4187422"/>
                <a:ext cx="42480" cy="180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404" y="4178782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14:cNvPr>
                <p14:cNvContentPartPr/>
                <p14:nvPr/>
              </p14:nvContentPartPr>
              <p14:xfrm>
                <a:off x="317684" y="4159342"/>
                <a:ext cx="174240" cy="232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044" y="4150342"/>
                  <a:ext cx="191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14:cNvPr>
              <p14:cNvContentPartPr/>
              <p14:nvPr/>
            </p14:nvContentPartPr>
            <p14:xfrm>
              <a:off x="606764" y="4238182"/>
              <a:ext cx="3600" cy="25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64" y="4229182"/>
                <a:ext cx="2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14:cNvPr>
              <p14:cNvContentPartPr/>
              <p14:nvPr/>
            </p14:nvContentPartPr>
            <p14:xfrm>
              <a:off x="616484" y="4345462"/>
              <a:ext cx="3960" cy="21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484" y="4336822"/>
                <a:ext cx="216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FDE6C1C-8CC2-8C60-5621-976D42698059}"/>
              </a:ext>
            </a:extLst>
          </p:cNvPr>
          <p:cNvGrpSpPr/>
          <p:nvPr/>
        </p:nvGrpSpPr>
        <p:grpSpPr>
          <a:xfrm>
            <a:off x="1104644" y="4133062"/>
            <a:ext cx="423720" cy="235800"/>
            <a:chOff x="1104644" y="4133062"/>
            <a:chExt cx="4237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14:cNvPr>
                <p14:cNvContentPartPr/>
                <p14:nvPr/>
              </p14:nvContentPartPr>
              <p14:xfrm>
                <a:off x="1190684" y="4184182"/>
                <a:ext cx="17640" cy="184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2044" y="4175542"/>
                  <a:ext cx="3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14:cNvPr>
                <p14:cNvContentPartPr/>
                <p14:nvPr/>
              </p14:nvContentPartPr>
              <p14:xfrm>
                <a:off x="1104644" y="4147822"/>
                <a:ext cx="187200" cy="97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6004" y="4138822"/>
                  <a:ext cx="20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14:cNvPr>
                <p14:cNvContentPartPr/>
                <p14:nvPr/>
              </p14:nvContentPartPr>
              <p14:xfrm>
                <a:off x="1422524" y="4181302"/>
                <a:ext cx="16920" cy="182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3524" y="4172302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14:cNvPr>
                <p14:cNvContentPartPr/>
                <p14:nvPr/>
              </p14:nvContentPartPr>
              <p14:xfrm>
                <a:off x="1361324" y="4133062"/>
                <a:ext cx="167040" cy="101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2684" y="4124062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14:cNvPr>
              <p14:cNvContentPartPr/>
              <p14:nvPr/>
            </p14:nvContentPartPr>
            <p14:xfrm>
              <a:off x="1682804" y="4245742"/>
              <a:ext cx="13680" cy="10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4164" y="4237102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14:cNvPr>
              <p14:cNvContentPartPr/>
              <p14:nvPr/>
            </p14:nvContentPartPr>
            <p14:xfrm>
              <a:off x="1680284" y="4354102"/>
              <a:ext cx="12600" cy="32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1644" y="4345462"/>
                <a:ext cx="3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14:cNvPr>
              <p14:cNvContentPartPr/>
              <p14:nvPr/>
            </p14:nvContentPartPr>
            <p14:xfrm>
              <a:off x="3490004" y="497782"/>
              <a:ext cx="990720" cy="46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1004" y="488782"/>
                <a:ext cx="1008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14:cNvPr>
              <p14:cNvContentPartPr/>
              <p14:nvPr/>
            </p14:nvContentPartPr>
            <p14:xfrm>
              <a:off x="3067724" y="1027702"/>
              <a:ext cx="1445040" cy="660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8724" y="1019062"/>
                <a:ext cx="14626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14:cNvPr>
              <p14:cNvContentPartPr/>
              <p14:nvPr/>
            </p14:nvContentPartPr>
            <p14:xfrm>
              <a:off x="2755604" y="4175542"/>
              <a:ext cx="75600" cy="141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6604" y="4166542"/>
                <a:ext cx="9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14:cNvPr>
              <p14:cNvContentPartPr/>
              <p14:nvPr/>
            </p14:nvContentPartPr>
            <p14:xfrm>
              <a:off x="2914364" y="4180582"/>
              <a:ext cx="101880" cy="123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5724" y="4171942"/>
                <a:ext cx="119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14:cNvPr>
              <p14:cNvContentPartPr/>
              <p14:nvPr/>
            </p14:nvContentPartPr>
            <p14:xfrm>
              <a:off x="3076724" y="4295782"/>
              <a:ext cx="10080" cy="144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7724" y="4287142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14:cNvPr>
              <p14:cNvContentPartPr/>
              <p14:nvPr/>
            </p14:nvContentPartPr>
            <p14:xfrm>
              <a:off x="3149084" y="4167622"/>
              <a:ext cx="108360" cy="73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40084" y="4158982"/>
                <a:ext cx="126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14:cNvPr>
              <p14:cNvContentPartPr/>
              <p14:nvPr/>
            </p14:nvContentPartPr>
            <p14:xfrm>
              <a:off x="3281204" y="4166542"/>
              <a:ext cx="89280" cy="64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72204" y="4157542"/>
                <a:ext cx="106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14:cNvPr>
              <p14:cNvContentPartPr/>
              <p14:nvPr/>
            </p14:nvContentPartPr>
            <p14:xfrm>
              <a:off x="3440684" y="4170862"/>
              <a:ext cx="63720" cy="77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1684" y="4161862"/>
                <a:ext cx="8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14:cNvPr>
              <p14:cNvContentPartPr/>
              <p14:nvPr/>
            </p14:nvContentPartPr>
            <p14:xfrm>
              <a:off x="3747764" y="4182382"/>
              <a:ext cx="14400" cy="1339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39124" y="4173742"/>
                <a:ext cx="32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14:cNvPr>
              <p14:cNvContentPartPr/>
              <p14:nvPr/>
            </p14:nvContentPartPr>
            <p14:xfrm>
              <a:off x="3704924" y="4226662"/>
              <a:ext cx="120600" cy="14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96284" y="4218022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14:cNvPr>
              <p14:cNvContentPartPr/>
              <p14:nvPr/>
            </p14:nvContentPartPr>
            <p14:xfrm>
              <a:off x="4046564" y="4080862"/>
              <a:ext cx="102600" cy="1303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37564" y="4071862"/>
                <a:ext cx="120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14:cNvPr>
              <p14:cNvContentPartPr/>
              <p14:nvPr/>
            </p14:nvContentPartPr>
            <p14:xfrm>
              <a:off x="4183004" y="4068982"/>
              <a:ext cx="105120" cy="103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4004" y="4059982"/>
                <a:ext cx="122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14:cNvPr>
              <p14:cNvContentPartPr/>
              <p14:nvPr/>
            </p14:nvContentPartPr>
            <p14:xfrm>
              <a:off x="4359764" y="4077262"/>
              <a:ext cx="95760" cy="104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51124" y="4068262"/>
                <a:ext cx="11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14:cNvPr>
              <p14:cNvContentPartPr/>
              <p14:nvPr/>
            </p14:nvContentPartPr>
            <p14:xfrm>
              <a:off x="4536164" y="4048102"/>
              <a:ext cx="115560" cy="111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27524" y="4039102"/>
                <a:ext cx="133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14:cNvPr>
              <p14:cNvContentPartPr/>
              <p14:nvPr/>
            </p14:nvContentPartPr>
            <p14:xfrm>
              <a:off x="4035404" y="4202902"/>
              <a:ext cx="654120" cy="125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26404" y="4194262"/>
                <a:ext cx="671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14:cNvPr>
              <p14:cNvContentPartPr/>
              <p14:nvPr/>
            </p14:nvContentPartPr>
            <p14:xfrm>
              <a:off x="4327364" y="4381822"/>
              <a:ext cx="126000" cy="655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18724" y="4373182"/>
                <a:ext cx="143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EEC1BB-BE84-477C-AB80-2E8920B69B57}"/>
              </a:ext>
            </a:extLst>
          </p:cNvPr>
          <p:cNvGrpSpPr/>
          <p:nvPr/>
        </p:nvGrpSpPr>
        <p:grpSpPr>
          <a:xfrm>
            <a:off x="1099244" y="4630222"/>
            <a:ext cx="373320" cy="150840"/>
            <a:chOff x="1099244" y="4630222"/>
            <a:chExt cx="37332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14:cNvPr>
                <p14:cNvContentPartPr/>
                <p14:nvPr/>
              </p14:nvContentPartPr>
              <p14:xfrm>
                <a:off x="1099244" y="4636702"/>
                <a:ext cx="144360" cy="144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244" y="4628062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14:cNvPr>
                <p14:cNvContentPartPr/>
                <p14:nvPr/>
              </p14:nvContentPartPr>
              <p14:xfrm>
                <a:off x="1328924" y="4630222"/>
                <a:ext cx="143640" cy="142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0284" y="4621582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1970CC-AF71-B16F-4846-0E43B146800B}"/>
              </a:ext>
            </a:extLst>
          </p:cNvPr>
          <p:cNvGrpSpPr/>
          <p:nvPr/>
        </p:nvGrpSpPr>
        <p:grpSpPr>
          <a:xfrm>
            <a:off x="1682804" y="4640662"/>
            <a:ext cx="14400" cy="114840"/>
            <a:chOff x="1682804" y="4640662"/>
            <a:chExt cx="144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14:cNvPr>
                <p14:cNvContentPartPr/>
                <p14:nvPr/>
              </p14:nvContentPartPr>
              <p14:xfrm>
                <a:off x="1684604" y="4640662"/>
                <a:ext cx="12600" cy="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5604" y="4631662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14:cNvPr>
                <p14:cNvContentPartPr/>
                <p14:nvPr/>
              </p14:nvContentPartPr>
              <p14:xfrm>
                <a:off x="1682804" y="4717342"/>
                <a:ext cx="5400" cy="38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4164" y="4708702"/>
                  <a:ext cx="2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8" name="Gruppieren 102407">
            <a:extLst>
              <a:ext uri="{FF2B5EF4-FFF2-40B4-BE49-F238E27FC236}">
                <a16:creationId xmlns:a16="http://schemas.microsoft.com/office/drawing/2014/main" id="{735030F2-6324-CC45-2FB5-40EDA5AEABA6}"/>
              </a:ext>
            </a:extLst>
          </p:cNvPr>
          <p:cNvGrpSpPr/>
          <p:nvPr/>
        </p:nvGrpSpPr>
        <p:grpSpPr>
          <a:xfrm>
            <a:off x="10197524" y="1264582"/>
            <a:ext cx="1739520" cy="1177920"/>
            <a:chOff x="10197524" y="1264582"/>
            <a:chExt cx="1739520" cy="11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14:cNvPr>
                <p14:cNvContentPartPr/>
                <p14:nvPr/>
              </p14:nvContentPartPr>
              <p14:xfrm>
                <a:off x="10197524" y="1643302"/>
                <a:ext cx="237600" cy="319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88524" y="1634662"/>
                  <a:ext cx="255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14:cNvPr>
                <p14:cNvContentPartPr/>
                <p14:nvPr/>
              </p14:nvContentPartPr>
              <p14:xfrm>
                <a:off x="10405244" y="1455742"/>
                <a:ext cx="240120" cy="15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96244" y="144674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14:cNvPr>
                <p14:cNvContentPartPr/>
                <p14:nvPr/>
              </p14:nvContentPartPr>
              <p14:xfrm>
                <a:off x="10393004" y="1461142"/>
                <a:ext cx="132120" cy="179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84364" y="145250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14:cNvPr>
                <p14:cNvContentPartPr/>
                <p14:nvPr/>
              </p14:nvContentPartPr>
              <p14:xfrm>
                <a:off x="10828244" y="1405702"/>
                <a:ext cx="26640" cy="103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19604" y="1396702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14:cNvPr>
                <p14:cNvContentPartPr/>
                <p14:nvPr/>
              </p14:nvContentPartPr>
              <p14:xfrm>
                <a:off x="10763804" y="1377262"/>
                <a:ext cx="151560" cy="27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4804" y="1368262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14:cNvPr>
                <p14:cNvContentPartPr/>
                <p14:nvPr/>
              </p14:nvContentPartPr>
              <p14:xfrm>
                <a:off x="10764884" y="1446382"/>
                <a:ext cx="137520" cy="3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55884" y="1437382"/>
                  <a:ext cx="15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14:cNvPr>
                <p14:cNvContentPartPr/>
                <p14:nvPr/>
              </p14:nvContentPartPr>
              <p14:xfrm>
                <a:off x="10947404" y="1370062"/>
                <a:ext cx="38520" cy="116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38764" y="1361062"/>
                  <a:ext cx="5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14:cNvPr>
                <p14:cNvContentPartPr/>
                <p14:nvPr/>
              </p14:nvContentPartPr>
              <p14:xfrm>
                <a:off x="11011844" y="1411822"/>
                <a:ext cx="127440" cy="7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03204" y="1402822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14:cNvPr>
                <p14:cNvContentPartPr/>
                <p14:nvPr/>
              </p14:nvContentPartPr>
              <p14:xfrm>
                <a:off x="11181404" y="1320022"/>
                <a:ext cx="120960" cy="12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72764" y="1311022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14:cNvPr>
                <p14:cNvContentPartPr/>
                <p14:nvPr/>
              </p14:nvContentPartPr>
              <p14:xfrm>
                <a:off x="11229644" y="1404622"/>
                <a:ext cx="158400" cy="40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1004" y="1395622"/>
                  <a:ext cx="17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14:cNvPr>
                <p14:cNvContentPartPr/>
                <p14:nvPr/>
              </p14:nvContentPartPr>
              <p14:xfrm>
                <a:off x="11418644" y="1366462"/>
                <a:ext cx="84960" cy="74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09644" y="1357462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14:cNvPr>
                <p14:cNvContentPartPr/>
                <p14:nvPr/>
              </p14:nvContentPartPr>
              <p14:xfrm>
                <a:off x="11518004" y="1264582"/>
                <a:ext cx="281880" cy="16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09364" y="1255942"/>
                  <a:ext cx="29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14:cNvPr>
                <p14:cNvContentPartPr/>
                <p14:nvPr/>
              </p14:nvContentPartPr>
              <p14:xfrm>
                <a:off x="10488764" y="1675342"/>
                <a:ext cx="174600" cy="25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80124" y="1666702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14:cNvPr>
                <p14:cNvContentPartPr/>
                <p14:nvPr/>
              </p14:nvContentPartPr>
              <p14:xfrm>
                <a:off x="10613684" y="2038582"/>
                <a:ext cx="123120" cy="229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4684" y="2029942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14:cNvPr>
                <p14:cNvContentPartPr/>
                <p14:nvPr/>
              </p14:nvContentPartPr>
              <p14:xfrm>
                <a:off x="10534484" y="1985662"/>
                <a:ext cx="146520" cy="111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5484" y="1976662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14:cNvPr>
                <p14:cNvContentPartPr/>
                <p14:nvPr/>
              </p14:nvContentPartPr>
              <p14:xfrm>
                <a:off x="10903844" y="2217142"/>
                <a:ext cx="109080" cy="172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94844" y="220814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14:cNvPr>
                <p14:cNvContentPartPr/>
                <p14:nvPr/>
              </p14:nvContentPartPr>
              <p14:xfrm>
                <a:off x="11052884" y="2239822"/>
                <a:ext cx="175320" cy="120240"/>
              </p14:xfrm>
            </p:contentPart>
          </mc:Choice>
          <mc:Fallback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43884" y="2231182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14:cNvPr>
                <p14:cNvContentPartPr/>
                <p14:nvPr/>
              </p14:nvContentPartPr>
              <p14:xfrm>
                <a:off x="11210564" y="2135782"/>
                <a:ext cx="193680" cy="203400"/>
              </p14:xfrm>
            </p:contentPart>
          </mc:Choice>
          <mc:Fallback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01924" y="2126782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14:cNvPr>
                <p14:cNvContentPartPr/>
                <p14:nvPr/>
              </p14:nvContentPartPr>
              <p14:xfrm>
                <a:off x="11430524" y="2253502"/>
                <a:ext cx="185040" cy="18900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21884" y="2244502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14:cNvPr>
                <p14:cNvContentPartPr/>
                <p14:nvPr/>
              </p14:nvContentPartPr>
              <p14:xfrm>
                <a:off x="11646884" y="2175382"/>
                <a:ext cx="137520" cy="23616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37884" y="2166742"/>
                  <a:ext cx="15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14:cNvPr>
                <p14:cNvContentPartPr/>
                <p14:nvPr/>
              </p14:nvContentPartPr>
              <p14:xfrm>
                <a:off x="11860004" y="2207422"/>
                <a:ext cx="77040" cy="11124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51004" y="2198782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792FC11D-4107-24C0-7B63-1C436BC49458}"/>
              </a:ext>
            </a:extLst>
          </p:cNvPr>
          <p:cNvGrpSpPr/>
          <p:nvPr/>
        </p:nvGrpSpPr>
        <p:grpSpPr>
          <a:xfrm>
            <a:off x="4792484" y="4638502"/>
            <a:ext cx="221760" cy="151200"/>
            <a:chOff x="4792484" y="4638502"/>
            <a:chExt cx="2217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14:cNvPr>
                <p14:cNvContentPartPr/>
                <p14:nvPr/>
              </p14:nvContentPartPr>
              <p14:xfrm>
                <a:off x="4792484" y="4718782"/>
                <a:ext cx="31680" cy="3096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3484" y="4710142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14:cNvPr>
                <p14:cNvContentPartPr/>
                <p14:nvPr/>
              </p14:nvContentPartPr>
              <p14:xfrm>
                <a:off x="4895804" y="4638502"/>
                <a:ext cx="118440" cy="15120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6804" y="4629862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1271BE76-F00C-938A-6BEA-633E586EDECB}"/>
              </a:ext>
            </a:extLst>
          </p:cNvPr>
          <p:cNvGrpSpPr/>
          <p:nvPr/>
        </p:nvGrpSpPr>
        <p:grpSpPr>
          <a:xfrm>
            <a:off x="2019044" y="4502782"/>
            <a:ext cx="2619720" cy="537120"/>
            <a:chOff x="2019044" y="4502782"/>
            <a:chExt cx="261972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14:cNvPr>
                <p14:cNvContentPartPr/>
                <p14:nvPr/>
              </p14:nvContentPartPr>
              <p14:xfrm>
                <a:off x="2088164" y="4647862"/>
                <a:ext cx="32400" cy="151920"/>
              </p14:xfrm>
            </p:contentPart>
          </mc:Choice>
          <mc:Fallback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79164" y="4638862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14:cNvPr>
                <p14:cNvContentPartPr/>
                <p14:nvPr/>
              </p14:nvContentPartPr>
              <p14:xfrm>
                <a:off x="2019044" y="4609702"/>
                <a:ext cx="135360" cy="184680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0044" y="4600702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14:cNvPr>
                <p14:cNvContentPartPr/>
                <p14:nvPr/>
              </p14:nvContentPartPr>
              <p14:xfrm>
                <a:off x="2233964" y="4630942"/>
                <a:ext cx="130680" cy="176400"/>
              </p14:xfrm>
            </p:contentPart>
          </mc:Choice>
          <mc:Fallback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25324" y="4621942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14:cNvPr>
                <p14:cNvContentPartPr/>
                <p14:nvPr/>
              </p14:nvContentPartPr>
              <p14:xfrm>
                <a:off x="2314964" y="4738222"/>
                <a:ext cx="75240" cy="6732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06324" y="4729222"/>
                  <a:ext cx="9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14:cNvPr>
                <p14:cNvContentPartPr/>
                <p14:nvPr/>
              </p14:nvContentPartPr>
              <p14:xfrm>
                <a:off x="2529524" y="4718422"/>
                <a:ext cx="127800" cy="4212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0884" y="4709782"/>
                  <a:ext cx="14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14:cNvPr>
                <p14:cNvContentPartPr/>
                <p14:nvPr/>
              </p14:nvContentPartPr>
              <p14:xfrm>
                <a:off x="2569484" y="4772782"/>
                <a:ext cx="89280" cy="1584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60484" y="4763782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14:cNvPr>
                <p14:cNvContentPartPr/>
                <p14:nvPr/>
              </p14:nvContentPartPr>
              <p14:xfrm>
                <a:off x="2819684" y="4561462"/>
                <a:ext cx="139680" cy="106920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0684" y="4552462"/>
                  <a:ext cx="15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14:cNvPr>
                <p14:cNvContentPartPr/>
                <p14:nvPr/>
              </p14:nvContentPartPr>
              <p14:xfrm>
                <a:off x="3018764" y="4548862"/>
                <a:ext cx="54000" cy="11880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10124" y="4539862"/>
                  <a:ext cx="7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14:cNvPr>
                <p14:cNvContentPartPr/>
                <p14:nvPr/>
              </p14:nvContentPartPr>
              <p14:xfrm>
                <a:off x="3152324" y="4648222"/>
                <a:ext cx="23040" cy="720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3684" y="4639582"/>
                  <a:ext cx="4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14:cNvPr>
                <p14:cNvContentPartPr/>
                <p14:nvPr/>
              </p14:nvContentPartPr>
              <p14:xfrm>
                <a:off x="3236564" y="4590982"/>
                <a:ext cx="88200" cy="61560"/>
              </p14:xfrm>
            </p:contentPart>
          </mc:Choice>
          <mc:Fallback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7564" y="4582342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14:cNvPr>
                <p14:cNvContentPartPr/>
                <p14:nvPr/>
              </p14:nvContentPartPr>
              <p14:xfrm>
                <a:off x="3372644" y="4583422"/>
                <a:ext cx="103680" cy="51480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4004" y="4574422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14:cNvPr>
                <p14:cNvContentPartPr/>
                <p14:nvPr/>
              </p14:nvContentPartPr>
              <p14:xfrm>
                <a:off x="3500084" y="4574062"/>
                <a:ext cx="114840" cy="66240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91084" y="4565062"/>
                  <a:ext cx="13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14:cNvPr>
                <p14:cNvContentPartPr/>
                <p14:nvPr/>
              </p14:nvContentPartPr>
              <p14:xfrm>
                <a:off x="3682964" y="4656142"/>
                <a:ext cx="20880" cy="8640"/>
              </p14:xfrm>
            </p:contentPart>
          </mc:Choice>
          <mc:Fallback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73964" y="4647142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14:cNvPr>
                <p14:cNvContentPartPr/>
                <p14:nvPr/>
              </p14:nvContentPartPr>
              <p14:xfrm>
                <a:off x="3782324" y="4563262"/>
                <a:ext cx="84960" cy="81720"/>
              </p14:xfrm>
            </p:contentPart>
          </mc:Choice>
          <mc:Fallback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3324" y="4554622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14:cNvPr>
                <p14:cNvContentPartPr/>
                <p14:nvPr/>
              </p14:nvContentPartPr>
              <p14:xfrm>
                <a:off x="3906164" y="4572262"/>
                <a:ext cx="68040" cy="75240"/>
              </p14:xfrm>
            </p:contentPart>
          </mc:Choice>
          <mc:Fallback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97164" y="4563262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14:cNvPr>
                <p14:cNvContentPartPr/>
                <p14:nvPr/>
              </p14:nvContentPartPr>
              <p14:xfrm>
                <a:off x="3990044" y="4558942"/>
                <a:ext cx="97200" cy="69120"/>
              </p14:xfrm>
            </p:contentPart>
          </mc:Choice>
          <mc:Fallback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81404" y="4550302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14:cNvPr>
                <p14:cNvContentPartPr/>
                <p14:nvPr/>
              </p14:nvContentPartPr>
              <p14:xfrm>
                <a:off x="4144124" y="4633822"/>
                <a:ext cx="18360" cy="5400"/>
              </p14:xfrm>
            </p:contentPart>
          </mc:Choice>
          <mc:Fallback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35484" y="4625182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14:cNvPr>
                <p14:cNvContentPartPr/>
                <p14:nvPr/>
              </p14:nvContentPartPr>
              <p14:xfrm>
                <a:off x="4229444" y="4581262"/>
                <a:ext cx="78480" cy="5976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0804" y="4572262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14:cNvPr>
                <p14:cNvContentPartPr/>
                <p14:nvPr/>
              </p14:nvContentPartPr>
              <p14:xfrm>
                <a:off x="4361564" y="4536982"/>
                <a:ext cx="81000" cy="8352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2564" y="4527982"/>
                  <a:ext cx="98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14:cNvPr>
                <p14:cNvContentPartPr/>
                <p14:nvPr/>
              </p14:nvContentPartPr>
              <p14:xfrm>
                <a:off x="4497644" y="4543102"/>
                <a:ext cx="88920" cy="83520"/>
              </p14:xfrm>
            </p:contentPart>
          </mc:Choice>
          <mc:Fallback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88644" y="4534102"/>
                  <a:ext cx="10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14:cNvPr>
                <p14:cNvContentPartPr/>
                <p14:nvPr/>
              </p14:nvContentPartPr>
              <p14:xfrm>
                <a:off x="2964044" y="4724182"/>
                <a:ext cx="1674720" cy="6084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55404" y="4715182"/>
                  <a:ext cx="169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14:cNvPr>
                <p14:cNvContentPartPr/>
                <p14:nvPr/>
              </p14:nvContentPartPr>
              <p14:xfrm>
                <a:off x="3175364" y="4841902"/>
                <a:ext cx="109800" cy="18504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66364" y="4832902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14:cNvPr>
                <p14:cNvContentPartPr/>
                <p14:nvPr/>
              </p14:nvContentPartPr>
              <p14:xfrm>
                <a:off x="3347084" y="4993462"/>
                <a:ext cx="13320" cy="2088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38084" y="4984822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14:cNvPr>
                <p14:cNvContentPartPr/>
                <p14:nvPr/>
              </p14:nvContentPartPr>
              <p14:xfrm>
                <a:off x="3313244" y="4862782"/>
                <a:ext cx="150840" cy="16308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4604" y="4853782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14:cNvPr>
                <p14:cNvContentPartPr/>
                <p14:nvPr/>
              </p14:nvContentPartPr>
              <p14:xfrm>
                <a:off x="3505844" y="4987342"/>
                <a:ext cx="2880" cy="1224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97204" y="4978342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14:cNvPr>
                <p14:cNvContentPartPr/>
                <p14:nvPr/>
              </p14:nvContentPartPr>
              <p14:xfrm>
                <a:off x="3590804" y="4878262"/>
                <a:ext cx="128520" cy="13716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81804" y="4869262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14:cNvPr>
                <p14:cNvContentPartPr/>
                <p14:nvPr/>
              </p14:nvContentPartPr>
              <p14:xfrm>
                <a:off x="3744524" y="4867462"/>
                <a:ext cx="116280" cy="10260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35884" y="4858822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14:cNvPr>
                <p14:cNvContentPartPr/>
                <p14:nvPr/>
              </p14:nvContentPartPr>
              <p14:xfrm>
                <a:off x="3869804" y="4871062"/>
                <a:ext cx="96120" cy="9360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60804" y="4862422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14:cNvPr>
                <p14:cNvContentPartPr/>
                <p14:nvPr/>
              </p14:nvContentPartPr>
              <p14:xfrm>
                <a:off x="4013084" y="4968262"/>
                <a:ext cx="10800" cy="16200"/>
              </p14:xfrm>
            </p:contentPart>
          </mc:Choice>
          <mc:Fallback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4444" y="4959262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14:cNvPr>
                <p14:cNvContentPartPr/>
                <p14:nvPr/>
              </p14:nvContentPartPr>
              <p14:xfrm>
                <a:off x="4117844" y="4862782"/>
                <a:ext cx="113040" cy="15372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08844" y="4853782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14:cNvPr>
                <p14:cNvContentPartPr/>
                <p14:nvPr/>
              </p14:nvContentPartPr>
              <p14:xfrm>
                <a:off x="4238084" y="4858822"/>
                <a:ext cx="109800" cy="75960"/>
              </p14:xfrm>
            </p:contentPart>
          </mc:Choice>
          <mc:Fallback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29444" y="4850182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14:cNvPr>
                <p14:cNvContentPartPr/>
                <p14:nvPr/>
              </p14:nvContentPartPr>
              <p14:xfrm>
                <a:off x="4397204" y="4857742"/>
                <a:ext cx="99000" cy="10512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8564" y="4849102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14:cNvPr>
                <p14:cNvContentPartPr/>
                <p14:nvPr/>
              </p14:nvContentPartPr>
              <p14:xfrm>
                <a:off x="4181924" y="4849102"/>
                <a:ext cx="241920" cy="164520"/>
              </p14:xfrm>
            </p:contentPart>
          </mc:Choice>
          <mc:Fallback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72924" y="4840102"/>
                  <a:ext cx="25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14:cNvPr>
                <p14:cNvContentPartPr/>
                <p14:nvPr/>
              </p14:nvContentPartPr>
              <p14:xfrm>
                <a:off x="4254644" y="4502782"/>
                <a:ext cx="296640" cy="209520"/>
              </p14:xfrm>
            </p:contentPart>
          </mc:Choice>
          <mc:Fallback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5644" y="4494142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14:cNvPr>
                <p14:cNvContentPartPr/>
                <p14:nvPr/>
              </p14:nvContentPartPr>
              <p14:xfrm>
                <a:off x="3667844" y="4805902"/>
                <a:ext cx="282240" cy="23400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59204" y="4796902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14:cNvPr>
                <p14:cNvContentPartPr/>
                <p14:nvPr/>
              </p14:nvContentPartPr>
              <p14:xfrm>
                <a:off x="3885284" y="4543102"/>
                <a:ext cx="179280" cy="13860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6284" y="4534102"/>
                  <a:ext cx="19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14:cNvPr>
                <p14:cNvContentPartPr/>
                <p14:nvPr/>
              </p14:nvContentPartPr>
              <p14:xfrm>
                <a:off x="3520244" y="4558942"/>
                <a:ext cx="73080" cy="108720"/>
              </p14:xfrm>
            </p:contentPart>
          </mc:Choice>
          <mc:Fallback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1604" y="4550302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14:cNvPr>
                <p14:cNvContentPartPr/>
                <p14:nvPr/>
              </p14:nvContentPartPr>
              <p14:xfrm>
                <a:off x="3324404" y="4858462"/>
                <a:ext cx="137520" cy="140760"/>
              </p14:xfrm>
            </p:contentPart>
          </mc:Choice>
          <mc:Fallback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15404" y="4849462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14:cNvPr>
              <p14:cNvContentPartPr/>
              <p14:nvPr/>
            </p14:nvContentPartPr>
            <p14:xfrm>
              <a:off x="6242204" y="4574782"/>
              <a:ext cx="74520" cy="149040"/>
            </p14:xfrm>
          </p:contentPart>
        </mc:Choice>
        <mc:Fallback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33564" y="4566142"/>
                <a:ext cx="9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14:cNvPr>
              <p14:cNvContentPartPr/>
              <p14:nvPr/>
            </p14:nvContentPartPr>
            <p14:xfrm>
              <a:off x="6379004" y="4601782"/>
              <a:ext cx="106920" cy="96480"/>
            </p14:xfrm>
          </p:contentPart>
        </mc:Choice>
        <mc:Fallback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70364" y="4592782"/>
                <a:ext cx="124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14:cNvPr>
              <p14:cNvContentPartPr/>
              <p14:nvPr/>
            </p14:nvContentPartPr>
            <p14:xfrm>
              <a:off x="6533084" y="4573702"/>
              <a:ext cx="128880" cy="129240"/>
            </p14:xfrm>
          </p:contentPart>
        </mc:Choice>
        <mc:Fallback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24084" y="4564702"/>
                <a:ext cx="146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14:cNvPr>
              <p14:cNvContentPartPr/>
              <p14:nvPr/>
            </p14:nvContentPartPr>
            <p14:xfrm>
              <a:off x="6745484" y="4614382"/>
              <a:ext cx="127080" cy="94320"/>
            </p14:xfrm>
          </p:contentPart>
        </mc:Choice>
        <mc:Fallback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36484" y="4605742"/>
                <a:ext cx="144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14:cNvPr>
              <p14:cNvContentPartPr/>
              <p14:nvPr/>
            </p14:nvContentPartPr>
            <p14:xfrm>
              <a:off x="7054724" y="4613662"/>
              <a:ext cx="23400" cy="89280"/>
            </p14:xfrm>
          </p:contentPart>
        </mc:Choice>
        <mc:Fallback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046084" y="4605022"/>
                <a:ext cx="41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14:cNvPr>
              <p14:cNvContentPartPr/>
              <p14:nvPr/>
            </p14:nvContentPartPr>
            <p14:xfrm>
              <a:off x="7009364" y="4634542"/>
              <a:ext cx="129240" cy="16920"/>
            </p14:xfrm>
          </p:contentPart>
        </mc:Choice>
        <mc:Fallback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000724" y="4625542"/>
                <a:ext cx="146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88" name="Gruppieren 102487">
            <a:extLst>
              <a:ext uri="{FF2B5EF4-FFF2-40B4-BE49-F238E27FC236}">
                <a16:creationId xmlns:a16="http://schemas.microsoft.com/office/drawing/2014/main" id="{2815214B-3E21-16A9-EC71-D36BD4173B45}"/>
              </a:ext>
            </a:extLst>
          </p:cNvPr>
          <p:cNvGrpSpPr/>
          <p:nvPr/>
        </p:nvGrpSpPr>
        <p:grpSpPr>
          <a:xfrm>
            <a:off x="5149964" y="4631302"/>
            <a:ext cx="947160" cy="143640"/>
            <a:chOff x="5149964" y="4631302"/>
            <a:chExt cx="9471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14:cNvPr>
                <p14:cNvContentPartPr/>
                <p14:nvPr/>
              </p14:nvContentPartPr>
              <p14:xfrm>
                <a:off x="5205044" y="4679902"/>
                <a:ext cx="20880" cy="6912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6404" y="4670902"/>
                  <a:ext cx="38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14:cNvPr>
                <p14:cNvContentPartPr/>
                <p14:nvPr/>
              </p14:nvContentPartPr>
              <p14:xfrm>
                <a:off x="5149964" y="4709782"/>
                <a:ext cx="131760" cy="17280"/>
              </p14:xfrm>
            </p:contentPart>
          </mc:Choice>
          <mc:Fallback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40964" y="4700782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14:cNvPr>
                <p14:cNvContentPartPr/>
                <p14:nvPr/>
              </p14:nvContentPartPr>
              <p14:xfrm>
                <a:off x="5324564" y="4631302"/>
                <a:ext cx="90000" cy="143640"/>
              </p14:xfrm>
            </p:contentPart>
          </mc:Choice>
          <mc:Fallback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5564" y="4622662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14:cNvPr>
                <p14:cNvContentPartPr/>
                <p14:nvPr/>
              </p14:nvContentPartPr>
              <p14:xfrm>
                <a:off x="5460644" y="4649302"/>
                <a:ext cx="82080" cy="79920"/>
              </p14:xfrm>
            </p:contentPart>
          </mc:Choice>
          <mc:Fallback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52004" y="4640302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14:cNvPr>
                <p14:cNvContentPartPr/>
                <p14:nvPr/>
              </p14:nvContentPartPr>
              <p14:xfrm>
                <a:off x="5561444" y="4634902"/>
                <a:ext cx="99720" cy="9972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52444" y="4625902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14:cNvPr>
                <p14:cNvContentPartPr/>
                <p14:nvPr/>
              </p14:nvContentPartPr>
              <p14:xfrm>
                <a:off x="5700044" y="4636702"/>
                <a:ext cx="120960" cy="104040"/>
              </p14:xfrm>
            </p:contentPart>
          </mc:Choice>
          <mc:Fallback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91404" y="4628062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14:cNvPr>
                <p14:cNvContentPartPr/>
                <p14:nvPr/>
              </p14:nvContentPartPr>
              <p14:xfrm>
                <a:off x="5932604" y="4661182"/>
                <a:ext cx="164520" cy="2520"/>
              </p14:xfrm>
            </p:contentPart>
          </mc:Choice>
          <mc:Fallback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23604" y="4652542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14:cNvPr>
                <p14:cNvContentPartPr/>
                <p14:nvPr/>
              </p14:nvContentPartPr>
              <p14:xfrm>
                <a:off x="5944844" y="4719142"/>
                <a:ext cx="125280" cy="3096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6204" y="4710142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14:cNvPr>
                <p14:cNvContentPartPr/>
                <p14:nvPr/>
              </p14:nvContentPartPr>
              <p14:xfrm>
                <a:off x="5556044" y="4730302"/>
                <a:ext cx="9720" cy="27720"/>
              </p14:xfrm>
            </p:contentPart>
          </mc:Choice>
          <mc:Fallback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47044" y="4721662"/>
                  <a:ext cx="2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14:cNvPr>
                <p14:cNvContentPartPr/>
                <p14:nvPr/>
              </p14:nvContentPartPr>
              <p14:xfrm>
                <a:off x="5840804" y="4636702"/>
                <a:ext cx="117000" cy="135000"/>
              </p14:xfrm>
            </p:contentPart>
          </mc:Choice>
          <mc:Fallback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2164" y="4628062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7" name="Gruppieren 102486">
            <a:extLst>
              <a:ext uri="{FF2B5EF4-FFF2-40B4-BE49-F238E27FC236}">
                <a16:creationId xmlns:a16="http://schemas.microsoft.com/office/drawing/2014/main" id="{F675490A-357E-D767-37CA-7C0AF81FD000}"/>
              </a:ext>
            </a:extLst>
          </p:cNvPr>
          <p:cNvGrpSpPr/>
          <p:nvPr/>
        </p:nvGrpSpPr>
        <p:grpSpPr>
          <a:xfrm>
            <a:off x="7277924" y="4533022"/>
            <a:ext cx="789480" cy="165960"/>
            <a:chOff x="7277924" y="4533022"/>
            <a:chExt cx="7894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14:cNvPr>
                <p14:cNvContentPartPr/>
                <p14:nvPr/>
              </p14:nvContentPartPr>
              <p14:xfrm>
                <a:off x="7277924" y="4551742"/>
                <a:ext cx="95040" cy="147240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68924" y="4542742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14:cNvPr>
                <p14:cNvContentPartPr/>
                <p14:nvPr/>
              </p14:nvContentPartPr>
              <p14:xfrm>
                <a:off x="7438124" y="4566502"/>
                <a:ext cx="129960" cy="92520"/>
              </p14:xfrm>
            </p:contentPart>
          </mc:Choice>
          <mc:Fallback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29124" y="4557862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14:cNvPr>
                <p14:cNvContentPartPr/>
                <p14:nvPr/>
              </p14:nvContentPartPr>
              <p14:xfrm>
                <a:off x="7591484" y="4659022"/>
                <a:ext cx="5040" cy="11880"/>
              </p14:xfrm>
            </p:contentPart>
          </mc:Choice>
          <mc:Fallback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82844" y="4650382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14:cNvPr>
                <p14:cNvContentPartPr/>
                <p14:nvPr/>
              </p14:nvContentPartPr>
              <p14:xfrm>
                <a:off x="7663124" y="4563622"/>
                <a:ext cx="113760" cy="105480"/>
              </p14:xfrm>
            </p:contentPart>
          </mc:Choice>
          <mc:Fallback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54124" y="4554982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14:cNvPr>
                <p14:cNvContentPartPr/>
                <p14:nvPr/>
              </p14:nvContentPartPr>
              <p14:xfrm>
                <a:off x="7806044" y="4564702"/>
                <a:ext cx="64800" cy="87840"/>
              </p14:xfrm>
            </p:contentPart>
          </mc:Choice>
          <mc:Fallback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97044" y="4556062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14:cNvPr>
                <p14:cNvContentPartPr/>
                <p14:nvPr/>
              </p14:nvContentPartPr>
              <p14:xfrm>
                <a:off x="7954364" y="4533022"/>
                <a:ext cx="113040" cy="92880"/>
              </p14:xfrm>
            </p:contentPart>
          </mc:Choice>
          <mc:Fallback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45364" y="4524022"/>
                  <a:ext cx="13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1" name="Gruppieren 102490">
            <a:extLst>
              <a:ext uri="{FF2B5EF4-FFF2-40B4-BE49-F238E27FC236}">
                <a16:creationId xmlns:a16="http://schemas.microsoft.com/office/drawing/2014/main" id="{2C03022D-3431-D6B2-E38C-ECE8D84E3336}"/>
              </a:ext>
            </a:extLst>
          </p:cNvPr>
          <p:cNvGrpSpPr/>
          <p:nvPr/>
        </p:nvGrpSpPr>
        <p:grpSpPr>
          <a:xfrm>
            <a:off x="2059724" y="4097062"/>
            <a:ext cx="503640" cy="238680"/>
            <a:chOff x="2059724" y="4097062"/>
            <a:chExt cx="50364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14:cNvPr>
                <p14:cNvContentPartPr/>
                <p14:nvPr/>
              </p14:nvContentPartPr>
              <p14:xfrm>
                <a:off x="2388764" y="4224862"/>
                <a:ext cx="154080" cy="11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80124" y="4215862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14:cNvPr>
                <p14:cNvContentPartPr/>
                <p14:nvPr/>
              </p14:nvContentPartPr>
              <p14:xfrm>
                <a:off x="2406764" y="4283182"/>
                <a:ext cx="156600" cy="23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98124" y="4274182"/>
                  <a:ext cx="17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14:cNvPr>
                <p14:cNvContentPartPr/>
                <p14:nvPr/>
              </p14:nvContentPartPr>
              <p14:xfrm>
                <a:off x="2119124" y="4151062"/>
                <a:ext cx="14400" cy="184680"/>
              </p14:xfrm>
            </p:contentPart>
          </mc:Choice>
          <mc:Fallback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10124" y="4142422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14:cNvPr>
                <p14:cNvContentPartPr/>
                <p14:nvPr/>
              </p14:nvContentPartPr>
              <p14:xfrm>
                <a:off x="2059724" y="4097062"/>
                <a:ext cx="176400" cy="122400"/>
              </p14:xfrm>
            </p:contentPart>
          </mc:Choice>
          <mc:Fallback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51084" y="4088062"/>
                  <a:ext cx="194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6" name="Gruppieren 102495">
            <a:extLst>
              <a:ext uri="{FF2B5EF4-FFF2-40B4-BE49-F238E27FC236}">
                <a16:creationId xmlns:a16="http://schemas.microsoft.com/office/drawing/2014/main" id="{1A6F0D09-F5C8-CA47-B09D-66DD5A3F6EE9}"/>
              </a:ext>
            </a:extLst>
          </p:cNvPr>
          <p:cNvGrpSpPr/>
          <p:nvPr/>
        </p:nvGrpSpPr>
        <p:grpSpPr>
          <a:xfrm>
            <a:off x="224084" y="5297662"/>
            <a:ext cx="487440" cy="222120"/>
            <a:chOff x="224084" y="5297662"/>
            <a:chExt cx="4874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14:cNvPr>
                <p14:cNvContentPartPr/>
                <p14:nvPr/>
              </p14:nvContentPartPr>
              <p14:xfrm>
                <a:off x="224084" y="5322142"/>
                <a:ext cx="109800" cy="197640"/>
              </p14:xfrm>
            </p:contentPart>
          </mc:Choice>
          <mc:Fallback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5084" y="5313142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14:cNvPr>
                <p14:cNvContentPartPr/>
                <p14:nvPr/>
              </p14:nvContentPartPr>
              <p14:xfrm>
                <a:off x="450164" y="5308822"/>
                <a:ext cx="32760" cy="16380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1524" y="5299822"/>
                  <a:ext cx="5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14:cNvPr>
                <p14:cNvContentPartPr/>
                <p14:nvPr/>
              </p14:nvContentPartPr>
              <p14:xfrm>
                <a:off x="398684" y="5297662"/>
                <a:ext cx="167040" cy="75240"/>
              </p14:xfrm>
            </p:contentPart>
          </mc:Choice>
          <mc:Fallback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9684" y="5289022"/>
                  <a:ext cx="18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14:cNvPr>
                <p14:cNvContentPartPr/>
                <p14:nvPr/>
              </p14:nvContentPartPr>
              <p14:xfrm>
                <a:off x="694244" y="5353822"/>
                <a:ext cx="17280" cy="119160"/>
              </p14:xfrm>
            </p:contentPart>
          </mc:Choice>
          <mc:Fallback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5604" y="5344822"/>
                  <a:ext cx="34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2" name="Gruppieren 102501">
            <a:extLst>
              <a:ext uri="{FF2B5EF4-FFF2-40B4-BE49-F238E27FC236}">
                <a16:creationId xmlns:a16="http://schemas.microsoft.com/office/drawing/2014/main" id="{F60F455C-D081-0A58-9E47-AE94BE0D5136}"/>
              </a:ext>
            </a:extLst>
          </p:cNvPr>
          <p:cNvGrpSpPr/>
          <p:nvPr/>
        </p:nvGrpSpPr>
        <p:grpSpPr>
          <a:xfrm>
            <a:off x="1090964" y="5299462"/>
            <a:ext cx="403200" cy="209520"/>
            <a:chOff x="1090964" y="5299462"/>
            <a:chExt cx="4032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14:cNvPr>
                <p14:cNvContentPartPr/>
                <p14:nvPr/>
              </p14:nvContentPartPr>
              <p14:xfrm>
                <a:off x="1183844" y="5323582"/>
                <a:ext cx="15840" cy="170280"/>
              </p14:xfrm>
            </p:contentPart>
          </mc:Choice>
          <mc:Fallback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5204" y="5314942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14:cNvPr>
                <p14:cNvContentPartPr/>
                <p14:nvPr/>
              </p14:nvContentPartPr>
              <p14:xfrm>
                <a:off x="1090964" y="5299462"/>
                <a:ext cx="170640" cy="87480"/>
              </p14:xfrm>
            </p:contentPart>
          </mc:Choice>
          <mc:Fallback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2324" y="5290462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14:cNvPr>
                <p14:cNvContentPartPr/>
                <p14:nvPr/>
              </p14:nvContentPartPr>
              <p14:xfrm>
                <a:off x="1396604" y="5344462"/>
                <a:ext cx="33840" cy="164520"/>
              </p14:xfrm>
            </p:contentPart>
          </mc:Choice>
          <mc:Fallback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87604" y="5335462"/>
                  <a:ext cx="5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14:cNvPr>
                <p14:cNvContentPartPr/>
                <p14:nvPr/>
              </p14:nvContentPartPr>
              <p14:xfrm>
                <a:off x="1309484" y="5310262"/>
                <a:ext cx="184680" cy="96840"/>
              </p14:xfrm>
            </p:contentPart>
          </mc:Choice>
          <mc:Fallback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00484" y="5301262"/>
                  <a:ext cx="202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14:cNvPr>
              <p14:cNvContentPartPr/>
              <p14:nvPr/>
            </p14:nvContentPartPr>
            <p14:xfrm>
              <a:off x="1675604" y="5379022"/>
              <a:ext cx="11880" cy="124200"/>
            </p14:xfrm>
          </p:contentPart>
        </mc:Choice>
        <mc:Fallback>
          <p:pic>
            <p:nvPicPr>
              <p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666964" y="5370022"/>
                <a:ext cx="29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452192BD-206F-8382-BBBC-9AD4978D7BE8}"/>
              </a:ext>
            </a:extLst>
          </p:cNvPr>
          <p:cNvGrpSpPr/>
          <p:nvPr/>
        </p:nvGrpSpPr>
        <p:grpSpPr>
          <a:xfrm>
            <a:off x="2023364" y="5274982"/>
            <a:ext cx="471960" cy="215640"/>
            <a:chOff x="2023364" y="5274982"/>
            <a:chExt cx="47196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14:cNvPr>
                <p14:cNvContentPartPr/>
                <p14:nvPr/>
              </p14:nvContentPartPr>
              <p14:xfrm>
                <a:off x="2094644" y="5325742"/>
                <a:ext cx="23400" cy="164880"/>
              </p14:xfrm>
            </p:contentPart>
          </mc:Choice>
          <mc:Fallback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86004" y="5317102"/>
                  <a:ext cx="4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14:cNvPr>
                <p14:cNvContentPartPr/>
                <p14:nvPr/>
              </p14:nvContentPartPr>
              <p14:xfrm>
                <a:off x="2023364" y="5274982"/>
                <a:ext cx="199800" cy="88920"/>
              </p14:xfrm>
            </p:contentPart>
          </mc:Choice>
          <mc:Fallback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14724" y="5266342"/>
                  <a:ext cx="21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14:cNvPr>
                <p14:cNvContentPartPr/>
                <p14:nvPr/>
              </p14:nvContentPartPr>
              <p14:xfrm>
                <a:off x="2362124" y="5350582"/>
                <a:ext cx="98280" cy="7920"/>
              </p14:xfrm>
            </p:contentPart>
          </mc:Choice>
          <mc:Fallback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53124" y="5341582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14:cNvPr>
                <p14:cNvContentPartPr/>
                <p14:nvPr/>
              </p14:nvContentPartPr>
              <p14:xfrm>
                <a:off x="2356724" y="5421862"/>
                <a:ext cx="138600" cy="1080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48084" y="5412862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0" name="Gruppieren 102519">
            <a:extLst>
              <a:ext uri="{FF2B5EF4-FFF2-40B4-BE49-F238E27FC236}">
                <a16:creationId xmlns:a16="http://schemas.microsoft.com/office/drawing/2014/main" id="{37035FEC-0D78-0CC3-29EB-22C133D6C9D0}"/>
              </a:ext>
            </a:extLst>
          </p:cNvPr>
          <p:cNvGrpSpPr/>
          <p:nvPr/>
        </p:nvGrpSpPr>
        <p:grpSpPr>
          <a:xfrm>
            <a:off x="2731844" y="5273182"/>
            <a:ext cx="796320" cy="161280"/>
            <a:chOff x="2731844" y="5273182"/>
            <a:chExt cx="79632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14:cNvPr>
                <p14:cNvContentPartPr/>
                <p14:nvPr/>
              </p14:nvContentPartPr>
              <p14:xfrm>
                <a:off x="2731844" y="5296942"/>
                <a:ext cx="105480" cy="13752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23204" y="5287942"/>
                  <a:ext cx="12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14:cNvPr>
                <p14:cNvContentPartPr/>
                <p14:nvPr/>
              </p14:nvContentPartPr>
              <p14:xfrm>
                <a:off x="2926964" y="5312422"/>
                <a:ext cx="87120" cy="49320"/>
              </p14:xfrm>
            </p:contentPart>
          </mc:Choice>
          <mc:Fallback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18324" y="5303782"/>
                  <a:ext cx="10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14:cNvPr>
                <p14:cNvContentPartPr/>
                <p14:nvPr/>
              </p14:nvContentPartPr>
              <p14:xfrm>
                <a:off x="3086444" y="5380462"/>
                <a:ext cx="7560" cy="10080"/>
              </p14:xfrm>
            </p:contentPart>
          </mc:Choice>
          <mc:Fallback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77444" y="5371822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14:cNvPr>
                <p14:cNvContentPartPr/>
                <p14:nvPr/>
              </p14:nvContentPartPr>
              <p14:xfrm>
                <a:off x="3169604" y="5301622"/>
                <a:ext cx="108360" cy="7992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60604" y="5292982"/>
                  <a:ext cx="12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14:cNvPr>
                <p14:cNvContentPartPr/>
                <p14:nvPr/>
              </p14:nvContentPartPr>
              <p14:xfrm>
                <a:off x="3303524" y="5278222"/>
                <a:ext cx="102600" cy="7128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94884" y="5269222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14:cNvPr>
                <p14:cNvContentPartPr/>
                <p14:nvPr/>
              </p14:nvContentPartPr>
              <p14:xfrm>
                <a:off x="3457964" y="5273182"/>
                <a:ext cx="70200" cy="72720"/>
              </p14:xfrm>
            </p:contentPart>
          </mc:Choice>
          <mc:Fallback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49324" y="5264542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8BEBEB9B-A57D-8622-EAC8-DDD93443ECB4}"/>
              </a:ext>
            </a:extLst>
          </p:cNvPr>
          <p:cNvGrpSpPr/>
          <p:nvPr/>
        </p:nvGrpSpPr>
        <p:grpSpPr>
          <a:xfrm>
            <a:off x="3736964" y="5152582"/>
            <a:ext cx="815040" cy="237600"/>
            <a:chOff x="3736964" y="5152582"/>
            <a:chExt cx="8150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14:cNvPr>
                <p14:cNvContentPartPr/>
                <p14:nvPr/>
              </p14:nvContentPartPr>
              <p14:xfrm>
                <a:off x="3778004" y="5300542"/>
                <a:ext cx="11880" cy="7560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69004" y="5291542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14:cNvPr>
                <p14:cNvContentPartPr/>
                <p14:nvPr/>
              </p14:nvContentPartPr>
              <p14:xfrm>
                <a:off x="3736964" y="5319622"/>
                <a:ext cx="114480" cy="2412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28324" y="5310622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14:cNvPr>
                <p14:cNvContentPartPr/>
                <p14:nvPr/>
              </p14:nvContentPartPr>
              <p14:xfrm>
                <a:off x="3975644" y="5164462"/>
                <a:ext cx="97920" cy="14868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66644" y="5155822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14:cNvPr>
                <p14:cNvContentPartPr/>
                <p14:nvPr/>
              </p14:nvContentPartPr>
              <p14:xfrm>
                <a:off x="4158524" y="5173822"/>
                <a:ext cx="92880" cy="137160"/>
              </p14:xfrm>
            </p:contentPart>
          </mc:Choice>
          <mc:Fallback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49884" y="5164822"/>
                  <a:ext cx="11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14:cNvPr>
                <p14:cNvContentPartPr/>
                <p14:nvPr/>
              </p14:nvContentPartPr>
              <p14:xfrm>
                <a:off x="4322324" y="5183182"/>
                <a:ext cx="73800" cy="89280"/>
              </p14:xfrm>
            </p:contentPart>
          </mc:Choice>
          <mc:Fallback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13684" y="5174182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14:cNvPr>
                <p14:cNvContentPartPr/>
                <p14:nvPr/>
              </p14:nvContentPartPr>
              <p14:xfrm>
                <a:off x="4441484" y="5152582"/>
                <a:ext cx="110520" cy="10044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32484" y="5143942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14:cNvPr>
                <p14:cNvContentPartPr/>
                <p14:nvPr/>
              </p14:nvContentPartPr>
              <p14:xfrm>
                <a:off x="3982844" y="5343382"/>
                <a:ext cx="509040" cy="46800"/>
              </p14:xfrm>
            </p:contentPart>
          </mc:Choice>
          <mc:Fallback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73844" y="5334382"/>
                  <a:ext cx="5266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14:cNvPr>
              <p14:cNvContentPartPr/>
              <p14:nvPr/>
            </p14:nvContentPartPr>
            <p14:xfrm>
              <a:off x="4183724" y="5465782"/>
              <a:ext cx="140400" cy="99000"/>
            </p14:xfrm>
          </p:contentPart>
        </mc:Choice>
        <mc:Fallback>
          <p:pic>
            <p:nvPicPr>
              <p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75084" y="5456782"/>
                <a:ext cx="158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94EECF15-E9DE-376C-56EF-57FF26B9A8CB}"/>
              </a:ext>
            </a:extLst>
          </p:cNvPr>
          <p:cNvGrpSpPr/>
          <p:nvPr/>
        </p:nvGrpSpPr>
        <p:grpSpPr>
          <a:xfrm>
            <a:off x="1130204" y="5942422"/>
            <a:ext cx="498240" cy="182520"/>
            <a:chOff x="1130204" y="5942422"/>
            <a:chExt cx="4982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14:cNvPr>
                <p14:cNvContentPartPr/>
                <p14:nvPr/>
              </p14:nvContentPartPr>
              <p14:xfrm>
                <a:off x="1130204" y="5954662"/>
                <a:ext cx="142920" cy="17028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1204" y="5945662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14:cNvPr>
                <p14:cNvContentPartPr/>
                <p14:nvPr/>
              </p14:nvContentPartPr>
              <p14:xfrm>
                <a:off x="1320644" y="5948542"/>
                <a:ext cx="145440" cy="133920"/>
              </p14:xfrm>
            </p:contentPart>
          </mc:Choice>
          <mc:Fallback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11644" y="5939902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14:cNvPr>
                <p14:cNvContentPartPr/>
                <p14:nvPr/>
              </p14:nvContentPartPr>
              <p14:xfrm>
                <a:off x="1592084" y="5942422"/>
                <a:ext cx="36360" cy="13968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83444" y="5933422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3" name="Gruppieren 102532">
            <a:extLst>
              <a:ext uri="{FF2B5EF4-FFF2-40B4-BE49-F238E27FC236}">
                <a16:creationId xmlns:a16="http://schemas.microsoft.com/office/drawing/2014/main" id="{49E0F790-7518-13BF-3C63-7DDF2B313F6B}"/>
              </a:ext>
            </a:extLst>
          </p:cNvPr>
          <p:cNvGrpSpPr/>
          <p:nvPr/>
        </p:nvGrpSpPr>
        <p:grpSpPr>
          <a:xfrm>
            <a:off x="2037044" y="5874382"/>
            <a:ext cx="574560" cy="187200"/>
            <a:chOff x="2037044" y="5874382"/>
            <a:chExt cx="5745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14:cNvPr>
                <p14:cNvContentPartPr/>
                <p14:nvPr/>
              </p14:nvContentPartPr>
              <p14:xfrm>
                <a:off x="2111204" y="5926222"/>
                <a:ext cx="5400" cy="12060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02564" y="5917582"/>
                  <a:ext cx="2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14:cNvPr>
                <p14:cNvContentPartPr/>
                <p14:nvPr/>
              </p14:nvContentPartPr>
              <p14:xfrm>
                <a:off x="2037044" y="5874382"/>
                <a:ext cx="121320" cy="187200"/>
              </p14:xfrm>
            </p:contentPart>
          </mc:Choice>
          <mc:Fallback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28044" y="5865742"/>
                  <a:ext cx="138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14:cNvPr>
                <p14:cNvContentPartPr/>
                <p14:nvPr/>
              </p14:nvContentPartPr>
              <p14:xfrm>
                <a:off x="2228924" y="5876542"/>
                <a:ext cx="132120" cy="137160"/>
              </p14:xfrm>
            </p:contentPart>
          </mc:Choice>
          <mc:Fallback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9924" y="5867542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14:cNvPr>
                <p14:cNvContentPartPr/>
                <p14:nvPr/>
              </p14:nvContentPartPr>
              <p14:xfrm>
                <a:off x="2322884" y="5918302"/>
                <a:ext cx="254160" cy="115560"/>
              </p14:xfrm>
            </p:contentPart>
          </mc:Choice>
          <mc:Fallback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13884" y="5909302"/>
                  <a:ext cx="27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14:cNvPr>
                <p14:cNvContentPartPr/>
                <p14:nvPr/>
              </p14:nvContentPartPr>
              <p14:xfrm>
                <a:off x="2506484" y="5988142"/>
                <a:ext cx="105120" cy="1800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497484" y="5979502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14:cNvPr>
              <p14:cNvContentPartPr/>
              <p14:nvPr/>
            </p14:nvContentPartPr>
            <p14:xfrm>
              <a:off x="5950604" y="5719582"/>
              <a:ext cx="187200" cy="58320"/>
            </p14:xfrm>
          </p:contentPart>
        </mc:Choice>
        <mc:Fallback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941964" y="5710582"/>
                <a:ext cx="2048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24624F75-9FEB-821E-17C4-2168C42693E0}"/>
              </a:ext>
            </a:extLst>
          </p:cNvPr>
          <p:cNvGrpSpPr/>
          <p:nvPr/>
        </p:nvGrpSpPr>
        <p:grpSpPr>
          <a:xfrm>
            <a:off x="2827244" y="5527342"/>
            <a:ext cx="2950920" cy="776880"/>
            <a:chOff x="2827244" y="5527342"/>
            <a:chExt cx="295092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14:cNvPr>
                <p14:cNvContentPartPr/>
                <p14:nvPr/>
              </p14:nvContentPartPr>
              <p14:xfrm>
                <a:off x="2827244" y="5727862"/>
                <a:ext cx="122040" cy="122760"/>
              </p14:xfrm>
            </p:contentPart>
          </mc:Choice>
          <mc:Fallback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18604" y="5718862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14:cNvPr>
                <p14:cNvContentPartPr/>
                <p14:nvPr/>
              </p14:nvContentPartPr>
              <p14:xfrm>
                <a:off x="3025964" y="5705902"/>
                <a:ext cx="57960" cy="127800"/>
              </p14:xfrm>
            </p:contentPart>
          </mc:Choice>
          <mc:Fallback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17324" y="5697262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14:cNvPr>
                <p14:cNvContentPartPr/>
                <p14:nvPr/>
              </p14:nvContentPartPr>
              <p14:xfrm>
                <a:off x="3158084" y="5845942"/>
                <a:ext cx="14760" cy="12240"/>
              </p14:xfrm>
            </p:contentPart>
          </mc:Choice>
          <mc:Fallback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49444" y="5836942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14:cNvPr>
                <p14:cNvContentPartPr/>
                <p14:nvPr/>
              </p14:nvContentPartPr>
              <p14:xfrm>
                <a:off x="3209924" y="5745502"/>
                <a:ext cx="72360" cy="78840"/>
              </p14:xfrm>
            </p:contentPart>
          </mc:Choice>
          <mc:Fallback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00924" y="5736862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14:cNvPr>
                <p14:cNvContentPartPr/>
                <p14:nvPr/>
              </p14:nvContentPartPr>
              <p14:xfrm>
                <a:off x="3301004" y="5746582"/>
                <a:ext cx="117000" cy="9756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92004" y="5737582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14:cNvPr>
                <p14:cNvContentPartPr/>
                <p14:nvPr/>
              </p14:nvContentPartPr>
              <p14:xfrm>
                <a:off x="3505844" y="5819662"/>
                <a:ext cx="7560" cy="7560"/>
              </p14:xfrm>
            </p:contentPart>
          </mc:Choice>
          <mc:Fallback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97204" y="5810662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14:cNvPr>
                <p14:cNvContentPartPr/>
                <p14:nvPr/>
              </p14:nvContentPartPr>
              <p14:xfrm>
                <a:off x="3599444" y="5721022"/>
                <a:ext cx="124560" cy="107280"/>
              </p14:xfrm>
            </p:contentPart>
          </mc:Choice>
          <mc:Fallback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90444" y="5712382"/>
                  <a:ext cx="142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14:cNvPr>
                <p14:cNvContentPartPr/>
                <p14:nvPr/>
              </p14:nvContentPartPr>
              <p14:xfrm>
                <a:off x="3465164" y="5744422"/>
                <a:ext cx="29880" cy="92160"/>
              </p14:xfrm>
            </p:contentPart>
          </mc:Choice>
          <mc:Fallback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56164" y="5735422"/>
                  <a:ext cx="4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14:cNvPr>
                <p14:cNvContentPartPr/>
                <p14:nvPr/>
              </p14:nvContentPartPr>
              <p14:xfrm>
                <a:off x="3555524" y="5814982"/>
                <a:ext cx="12240" cy="7200"/>
              </p14:xfrm>
            </p:contentPart>
          </mc:Choice>
          <mc:Fallback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46524" y="5805982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14:cNvPr>
                <p14:cNvContentPartPr/>
                <p14:nvPr/>
              </p14:nvContentPartPr>
              <p14:xfrm>
                <a:off x="3748484" y="5727502"/>
                <a:ext cx="117720" cy="9720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39484" y="5718862"/>
                  <a:ext cx="13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14:cNvPr>
                <p14:cNvContentPartPr/>
                <p14:nvPr/>
              </p14:nvContentPartPr>
              <p14:xfrm>
                <a:off x="3919484" y="5728582"/>
                <a:ext cx="75240" cy="71280"/>
              </p14:xfrm>
            </p:contentPart>
          </mc:Choice>
          <mc:Fallback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10484" y="5719942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14:cNvPr>
                <p14:cNvContentPartPr/>
                <p14:nvPr/>
              </p14:nvContentPartPr>
              <p14:xfrm>
                <a:off x="4055924" y="5786542"/>
                <a:ext cx="6120" cy="5400"/>
              </p14:xfrm>
            </p:contentPart>
          </mc:Choice>
          <mc:Fallback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47284" y="5777902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14:cNvPr>
                <p14:cNvContentPartPr/>
                <p14:nvPr/>
              </p14:nvContentPartPr>
              <p14:xfrm>
                <a:off x="4095164" y="5720302"/>
                <a:ext cx="108720" cy="8676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6164" y="5711302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14:cNvPr>
                <p14:cNvContentPartPr/>
                <p14:nvPr/>
              </p14:nvContentPartPr>
              <p14:xfrm>
                <a:off x="4186604" y="5685742"/>
                <a:ext cx="100440" cy="86040"/>
              </p14:xfrm>
            </p:contentPart>
          </mc:Choice>
          <mc:Fallback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77964" y="5677102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14:cNvPr>
                <p14:cNvContentPartPr/>
                <p14:nvPr/>
              </p14:nvContentPartPr>
              <p14:xfrm>
                <a:off x="4287044" y="5659102"/>
                <a:ext cx="143280" cy="127080"/>
              </p14:xfrm>
            </p:contentPart>
          </mc:Choice>
          <mc:Fallback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78404" y="5650462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14:cNvPr>
                <p14:cNvContentPartPr/>
                <p14:nvPr/>
              </p14:nvContentPartPr>
              <p14:xfrm>
                <a:off x="2874764" y="5915062"/>
                <a:ext cx="1534680" cy="52560"/>
              </p14:xfrm>
            </p:contentPart>
          </mc:Choice>
          <mc:Fallback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66124" y="5906062"/>
                  <a:ext cx="1552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14:cNvPr>
                <p14:cNvContentPartPr/>
                <p14:nvPr/>
              </p14:nvContentPartPr>
              <p14:xfrm>
                <a:off x="3016604" y="6027382"/>
                <a:ext cx="72360" cy="118080"/>
              </p14:xfrm>
            </p:contentPart>
          </mc:Choice>
          <mc:Fallback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07604" y="6018382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14:cNvPr>
                <p14:cNvContentPartPr/>
                <p14:nvPr/>
              </p14:nvContentPartPr>
              <p14:xfrm>
                <a:off x="3172484" y="6015502"/>
                <a:ext cx="95400" cy="12960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63844" y="6006502"/>
                  <a:ext cx="11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14:cNvPr>
                <p14:cNvContentPartPr/>
                <p14:nvPr/>
              </p14:nvContentPartPr>
              <p14:xfrm>
                <a:off x="3324764" y="6026662"/>
                <a:ext cx="97920" cy="9864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16124" y="6017662"/>
                  <a:ext cx="11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14:cNvPr>
                <p14:cNvContentPartPr/>
                <p14:nvPr/>
              </p14:nvContentPartPr>
              <p14:xfrm>
                <a:off x="3515204" y="6092542"/>
                <a:ext cx="2520" cy="30240"/>
              </p14:xfrm>
            </p:contentPart>
          </mc:Choice>
          <mc:Fallback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06564" y="608354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14:cNvPr>
                <p14:cNvContentPartPr/>
                <p14:nvPr/>
              </p14:nvContentPartPr>
              <p14:xfrm>
                <a:off x="3604484" y="6028822"/>
                <a:ext cx="87120" cy="80640"/>
              </p14:xfrm>
            </p:contentPart>
          </mc:Choice>
          <mc:Fallback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595484" y="6019822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14:cNvPr>
                <p14:cNvContentPartPr/>
                <p14:nvPr/>
              </p14:nvContentPartPr>
              <p14:xfrm>
                <a:off x="3753164" y="6026302"/>
                <a:ext cx="95400" cy="85320"/>
              </p14:xfrm>
            </p:contentPart>
          </mc:Choice>
          <mc:Fallback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44524" y="6017302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14:cNvPr>
                <p14:cNvContentPartPr/>
                <p14:nvPr/>
              </p14:nvContentPartPr>
              <p14:xfrm>
                <a:off x="3899324" y="6012622"/>
                <a:ext cx="58320" cy="8928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90324" y="6003622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14:cNvPr>
                <p14:cNvContentPartPr/>
                <p14:nvPr/>
              </p14:nvContentPartPr>
              <p14:xfrm>
                <a:off x="4024604" y="6108382"/>
                <a:ext cx="7560" cy="1944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15604" y="6099742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14:cNvPr>
                <p14:cNvContentPartPr/>
                <p14:nvPr/>
              </p14:nvContentPartPr>
              <p14:xfrm>
                <a:off x="4104164" y="6006142"/>
                <a:ext cx="106560" cy="11556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95524" y="5997142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14:cNvPr>
                <p14:cNvContentPartPr/>
                <p14:nvPr/>
              </p14:nvContentPartPr>
              <p14:xfrm>
                <a:off x="4211804" y="5999302"/>
                <a:ext cx="47160" cy="8208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02804" y="5990662"/>
                  <a:ext cx="6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14:cNvPr>
                <p14:cNvContentPartPr/>
                <p14:nvPr/>
              </p14:nvContentPartPr>
              <p14:xfrm>
                <a:off x="4301084" y="5989582"/>
                <a:ext cx="125280" cy="13788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92444" y="5980582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14:cNvPr>
                <p14:cNvContentPartPr/>
                <p14:nvPr/>
              </p14:nvContentPartPr>
              <p14:xfrm>
                <a:off x="4555964" y="5909302"/>
                <a:ext cx="34560" cy="1620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46964" y="5900662"/>
                  <a:ext cx="5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14:cNvPr>
                <p14:cNvContentPartPr/>
                <p14:nvPr/>
              </p14:nvContentPartPr>
              <p14:xfrm>
                <a:off x="4696364" y="5798782"/>
                <a:ext cx="156600" cy="13428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87364" y="579014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14:cNvPr>
                <p14:cNvContentPartPr/>
                <p14:nvPr/>
              </p14:nvContentPartPr>
              <p14:xfrm>
                <a:off x="5033324" y="5773222"/>
                <a:ext cx="14400" cy="12204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24324" y="5764222"/>
                  <a:ext cx="3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14:cNvPr>
                <p14:cNvContentPartPr/>
                <p14:nvPr/>
              </p14:nvContentPartPr>
              <p14:xfrm>
                <a:off x="4990844" y="5799862"/>
                <a:ext cx="95760" cy="1944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82204" y="579122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14:cNvPr>
                <p14:cNvContentPartPr/>
                <p14:nvPr/>
              </p14:nvContentPartPr>
              <p14:xfrm>
                <a:off x="5148164" y="5686822"/>
                <a:ext cx="212040" cy="17568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39164" y="5678182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14:cNvPr>
                <p14:cNvContentPartPr/>
                <p14:nvPr/>
              </p14:nvContentPartPr>
              <p14:xfrm>
                <a:off x="5392964" y="5834062"/>
                <a:ext cx="10800" cy="2088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83964" y="5825062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14:cNvPr>
                <p14:cNvContentPartPr/>
                <p14:nvPr/>
              </p14:nvContentPartPr>
              <p14:xfrm>
                <a:off x="5449844" y="5726062"/>
                <a:ext cx="86760" cy="8136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40844" y="5717422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14:cNvPr>
                <p14:cNvContentPartPr/>
                <p14:nvPr/>
              </p14:nvContentPartPr>
              <p14:xfrm>
                <a:off x="5566124" y="5687182"/>
                <a:ext cx="94320" cy="9648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57124" y="5678182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14:cNvPr>
                <p14:cNvContentPartPr/>
                <p14:nvPr/>
              </p14:nvContentPartPr>
              <p14:xfrm>
                <a:off x="5695364" y="5686822"/>
                <a:ext cx="82800" cy="109080"/>
              </p14:xfrm>
            </p:contentPart>
          </mc:Choice>
          <mc:Fallback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86724" y="5677822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14:cNvPr>
                <p14:cNvContentPartPr/>
                <p14:nvPr/>
              </p14:nvContentPartPr>
              <p14:xfrm>
                <a:off x="4121444" y="5929102"/>
                <a:ext cx="277920" cy="250560"/>
              </p14:xfrm>
            </p:contentPart>
          </mc:Choice>
          <mc:Fallback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12804" y="5920102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14:cNvPr>
                <p14:cNvContentPartPr/>
                <p14:nvPr/>
              </p14:nvContentPartPr>
              <p14:xfrm>
                <a:off x="4135844" y="5635342"/>
                <a:ext cx="150120" cy="159120"/>
              </p14:xfrm>
            </p:contentPart>
          </mc:Choice>
          <mc:Fallback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27204" y="5626702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14:cNvPr>
                <p14:cNvContentPartPr/>
                <p14:nvPr/>
              </p14:nvContentPartPr>
              <p14:xfrm>
                <a:off x="3674684" y="5961862"/>
                <a:ext cx="135000" cy="144360"/>
              </p14:xfrm>
            </p:contentPart>
          </mc:Choice>
          <mc:Fallback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65684" y="5953222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14:cNvPr>
                <p14:cNvContentPartPr/>
                <p14:nvPr/>
              </p14:nvContentPartPr>
              <p14:xfrm>
                <a:off x="3697724" y="5725702"/>
                <a:ext cx="141840" cy="136080"/>
              </p14:xfrm>
            </p:contentPart>
          </mc:Choice>
          <mc:Fallback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89084" y="5716702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14:cNvPr>
                <p14:cNvContentPartPr/>
                <p14:nvPr/>
              </p14:nvContentPartPr>
              <p14:xfrm>
                <a:off x="3452204" y="5739742"/>
                <a:ext cx="72720" cy="144720"/>
              </p14:xfrm>
            </p:contentPart>
          </mc:Choice>
          <mc:Fallback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43564" y="5730742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14:cNvPr>
                <p14:cNvContentPartPr/>
                <p14:nvPr/>
              </p14:nvContentPartPr>
              <p14:xfrm>
                <a:off x="3344924" y="6006502"/>
                <a:ext cx="115560" cy="140760"/>
              </p14:xfrm>
            </p:contentPart>
          </mc:Choice>
          <mc:Fallback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36284" y="5997502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14:cNvPr>
                <p14:cNvContentPartPr/>
                <p14:nvPr/>
              </p14:nvContentPartPr>
              <p14:xfrm>
                <a:off x="3042884" y="6016582"/>
                <a:ext cx="208080" cy="181800"/>
              </p14:xfrm>
            </p:contentPart>
          </mc:Choice>
          <mc:Fallback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33884" y="6007942"/>
                  <a:ext cx="22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14:cNvPr>
                <p14:cNvContentPartPr/>
                <p14:nvPr/>
              </p14:nvContentPartPr>
              <p14:xfrm>
                <a:off x="2851004" y="6135022"/>
                <a:ext cx="120240" cy="169200"/>
              </p14:xfrm>
            </p:contentPart>
          </mc:Choice>
          <mc:Fallback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42364" y="6126382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14:cNvPr>
                <p14:cNvContentPartPr/>
                <p14:nvPr/>
              </p14:nvContentPartPr>
              <p14:xfrm>
                <a:off x="2921924" y="5742622"/>
                <a:ext cx="149760" cy="143280"/>
              </p14:xfrm>
            </p:contentPart>
          </mc:Choice>
          <mc:Fallback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13284" y="5733982"/>
                  <a:ext cx="16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14:cNvPr>
                <p14:cNvContentPartPr/>
                <p14:nvPr/>
              </p14:nvContentPartPr>
              <p14:xfrm>
                <a:off x="2844164" y="5527342"/>
                <a:ext cx="121680" cy="11124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35164" y="5518702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14:cNvPr>
                <p14:cNvContentPartPr/>
                <p14:nvPr/>
              </p14:nvContentPartPr>
              <p14:xfrm>
                <a:off x="2932724" y="5555782"/>
                <a:ext cx="23040" cy="109080"/>
              </p14:xfrm>
            </p:contentPart>
          </mc:Choice>
          <mc:Fallback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23724" y="5547142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4" name="Gruppieren 102613">
            <a:extLst>
              <a:ext uri="{FF2B5EF4-FFF2-40B4-BE49-F238E27FC236}">
                <a16:creationId xmlns:a16="http://schemas.microsoft.com/office/drawing/2014/main" id="{F9855D63-BB80-3CBC-4E3A-3495598CA7AA}"/>
              </a:ext>
            </a:extLst>
          </p:cNvPr>
          <p:cNvGrpSpPr/>
          <p:nvPr/>
        </p:nvGrpSpPr>
        <p:grpSpPr>
          <a:xfrm>
            <a:off x="6291884" y="5484862"/>
            <a:ext cx="1764360" cy="440640"/>
            <a:chOff x="6291884" y="5484862"/>
            <a:chExt cx="176436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14:cNvPr>
                <p14:cNvContentPartPr/>
                <p14:nvPr/>
              </p14:nvContentPartPr>
              <p14:xfrm>
                <a:off x="6291884" y="5484862"/>
                <a:ext cx="73800" cy="13608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83244" y="5475862"/>
                  <a:ext cx="9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14:cNvPr>
                <p14:cNvContentPartPr/>
                <p14:nvPr/>
              </p14:nvContentPartPr>
              <p14:xfrm>
                <a:off x="6364964" y="5573422"/>
                <a:ext cx="27720" cy="8028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56324" y="5564782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14:cNvPr>
                <p14:cNvContentPartPr/>
                <p14:nvPr/>
              </p14:nvContentPartPr>
              <p14:xfrm>
                <a:off x="6439844" y="5523022"/>
                <a:ext cx="52200" cy="7272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31204" y="5514022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14:cNvPr>
                <p14:cNvContentPartPr/>
                <p14:nvPr/>
              </p14:nvContentPartPr>
              <p14:xfrm>
                <a:off x="6549284" y="5519782"/>
                <a:ext cx="59400" cy="6516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40644" y="5511142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14:cNvPr>
                <p14:cNvContentPartPr/>
                <p14:nvPr/>
              </p14:nvContentPartPr>
              <p14:xfrm>
                <a:off x="6326444" y="5685022"/>
                <a:ext cx="339840" cy="31320"/>
              </p14:xfrm>
            </p:contentPart>
          </mc:Choice>
          <mc:Fallback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17804" y="5676022"/>
                  <a:ext cx="35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14:cNvPr>
                <p14:cNvContentPartPr/>
                <p14:nvPr/>
              </p14:nvContentPartPr>
              <p14:xfrm>
                <a:off x="6424004" y="5775382"/>
                <a:ext cx="137160" cy="15012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15004" y="5766382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14:cNvPr>
                <p14:cNvContentPartPr/>
                <p14:nvPr/>
              </p14:nvContentPartPr>
              <p14:xfrm>
                <a:off x="6771044" y="5645062"/>
                <a:ext cx="134640" cy="100080"/>
              </p14:xfrm>
            </p:contentPart>
          </mc:Choice>
          <mc:Fallback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62404" y="5636422"/>
                  <a:ext cx="15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14:cNvPr>
                <p14:cNvContentPartPr/>
                <p14:nvPr/>
              </p14:nvContentPartPr>
              <p14:xfrm>
                <a:off x="7111244" y="5614822"/>
                <a:ext cx="16920" cy="11952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02244" y="5605822"/>
                  <a:ext cx="3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14:cNvPr>
                <p14:cNvContentPartPr/>
                <p14:nvPr/>
              </p14:nvContentPartPr>
              <p14:xfrm>
                <a:off x="7076684" y="5655862"/>
                <a:ext cx="110880" cy="2808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67684" y="5647222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14:cNvPr>
                <p14:cNvContentPartPr/>
                <p14:nvPr/>
              </p14:nvContentPartPr>
              <p14:xfrm>
                <a:off x="7301684" y="5545702"/>
                <a:ext cx="91440" cy="16344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92684" y="5537062"/>
                  <a:ext cx="10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14:cNvPr>
                <p14:cNvContentPartPr/>
                <p14:nvPr/>
              </p14:nvContentPartPr>
              <p14:xfrm>
                <a:off x="7479884" y="5559022"/>
                <a:ext cx="86400" cy="11484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71244" y="5550382"/>
                  <a:ext cx="10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14:cNvPr>
                <p14:cNvContentPartPr/>
                <p14:nvPr/>
              </p14:nvContentPartPr>
              <p14:xfrm>
                <a:off x="7631084" y="5685022"/>
                <a:ext cx="1440" cy="396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22444" y="5676022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14:cNvPr>
                <p14:cNvContentPartPr/>
                <p14:nvPr/>
              </p14:nvContentPartPr>
              <p14:xfrm>
                <a:off x="7707044" y="5562622"/>
                <a:ext cx="80640" cy="10620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98044" y="555398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14:cNvPr>
                <p14:cNvContentPartPr/>
                <p14:nvPr/>
              </p14:nvContentPartPr>
              <p14:xfrm>
                <a:off x="7806764" y="5552902"/>
                <a:ext cx="99360" cy="9540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7764" y="5543902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14:cNvPr>
                <p14:cNvContentPartPr/>
                <p14:nvPr/>
              </p14:nvContentPartPr>
              <p14:xfrm>
                <a:off x="7964084" y="5543902"/>
                <a:ext cx="92160" cy="9540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55084" y="5535262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8434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142949" y="838563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Auf der Angebotsseite wird eine </a:t>
            </a:r>
          </a:p>
          <a:p>
            <a:pPr eaLnBrk="1" hangingPunct="1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Stücksteuer in Höhe von t=2 erhoben</a:t>
            </a:r>
            <a:r>
              <a:rPr lang="de-DE" sz="2400" dirty="0">
                <a:solidFill>
                  <a:srgbClr val="000000"/>
                </a:solidFill>
              </a:rPr>
              <a:t>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E63CB2-30C4-64E9-C718-34C8B737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892651" cy="1986742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30387ED-D404-3003-795D-B831F5B6C87E}"/>
              </a:ext>
            </a:extLst>
          </p:cNvPr>
          <p:cNvGrpSpPr/>
          <p:nvPr/>
        </p:nvGrpSpPr>
        <p:grpSpPr>
          <a:xfrm>
            <a:off x="8800364" y="469702"/>
            <a:ext cx="1098360" cy="265680"/>
            <a:chOff x="8800364" y="469702"/>
            <a:chExt cx="109836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6060E41-7F9B-B4E2-60A8-3E70A6861056}"/>
                    </a:ext>
                  </a:extLst>
                </p14:cNvPr>
                <p14:cNvContentPartPr/>
                <p14:nvPr/>
              </p14:nvContentPartPr>
              <p14:xfrm>
                <a:off x="8800364" y="522622"/>
                <a:ext cx="43560" cy="189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6060E41-7F9B-B4E2-60A8-3E70A68610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91724" y="513982"/>
                  <a:ext cx="61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4B8C38C-9536-608F-94D6-BB2B5C2354C3}"/>
                    </a:ext>
                  </a:extLst>
                </p14:cNvPr>
                <p14:cNvContentPartPr/>
                <p14:nvPr/>
              </p14:nvContentPartPr>
              <p14:xfrm>
                <a:off x="8828804" y="505702"/>
                <a:ext cx="119160" cy="177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4B8C38C-9536-608F-94D6-BB2B5C2354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0164" y="496702"/>
                  <a:ext cx="136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D31E79-D331-6DE2-3AC3-E2A4D7E63AC7}"/>
                    </a:ext>
                  </a:extLst>
                </p14:cNvPr>
                <p14:cNvContentPartPr/>
                <p14:nvPr/>
              </p14:nvContentPartPr>
              <p14:xfrm>
                <a:off x="9114284" y="525862"/>
                <a:ext cx="43200" cy="10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D31E79-D331-6DE2-3AC3-E2A4D7E63A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05284" y="516862"/>
                  <a:ext cx="60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815935-5A5A-D726-CB83-B206A2DFEB42}"/>
                    </a:ext>
                  </a:extLst>
                </p14:cNvPr>
                <p14:cNvContentPartPr/>
                <p14:nvPr/>
              </p14:nvContentPartPr>
              <p14:xfrm>
                <a:off x="9243164" y="479782"/>
                <a:ext cx="157680" cy="167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815935-5A5A-D726-CB83-B206A2DFEB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34164" y="471142"/>
                  <a:ext cx="17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A91ED6-783C-42F5-73C1-D1DA450CED66}"/>
                    </a:ext>
                  </a:extLst>
                </p14:cNvPr>
                <p14:cNvContentPartPr/>
                <p14:nvPr/>
              </p14:nvContentPartPr>
              <p14:xfrm>
                <a:off x="9244244" y="495262"/>
                <a:ext cx="161280" cy="117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A91ED6-783C-42F5-73C1-D1DA450CED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35244" y="486622"/>
                  <a:ext cx="178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923B531-87A3-C388-B217-E59AD1CB5DE6}"/>
                    </a:ext>
                  </a:extLst>
                </p14:cNvPr>
                <p14:cNvContentPartPr/>
                <p14:nvPr/>
              </p14:nvContentPartPr>
              <p14:xfrm>
                <a:off x="9525044" y="470062"/>
                <a:ext cx="63720" cy="171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923B531-87A3-C388-B217-E59AD1CB5D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16404" y="461422"/>
                  <a:ext cx="81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ACB7CA2-901D-3E6F-DC49-8F45B61538E7}"/>
                    </a:ext>
                  </a:extLst>
                </p14:cNvPr>
                <p14:cNvContentPartPr/>
                <p14:nvPr/>
              </p14:nvContentPartPr>
              <p14:xfrm>
                <a:off x="9652124" y="469702"/>
                <a:ext cx="246600" cy="265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ACB7CA2-901D-3E6F-DC49-8F45B61538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43484" y="460702"/>
                  <a:ext cx="2642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685D063-78F1-71F2-9EBB-32A167CE19FC}"/>
              </a:ext>
            </a:extLst>
          </p:cNvPr>
          <p:cNvGrpSpPr/>
          <p:nvPr/>
        </p:nvGrpSpPr>
        <p:grpSpPr>
          <a:xfrm>
            <a:off x="8823404" y="-11618"/>
            <a:ext cx="1199880" cy="345960"/>
            <a:chOff x="8823404" y="-11618"/>
            <a:chExt cx="119988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AE1C3E5-C7C8-360F-CE95-B1B944F0BA91}"/>
                    </a:ext>
                  </a:extLst>
                </p14:cNvPr>
                <p14:cNvContentPartPr/>
                <p14:nvPr/>
              </p14:nvContentPartPr>
              <p14:xfrm>
                <a:off x="8823404" y="122302"/>
                <a:ext cx="135720" cy="196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AE1C3E5-C7C8-360F-CE95-B1B944F0BA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4764" y="113302"/>
                  <a:ext cx="153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09AF74-69BE-F1EC-7E7C-367C54E874D1}"/>
                    </a:ext>
                  </a:extLst>
                </p14:cNvPr>
                <p14:cNvContentPartPr/>
                <p14:nvPr/>
              </p14:nvContentPartPr>
              <p14:xfrm>
                <a:off x="8888204" y="166222"/>
                <a:ext cx="243360" cy="84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09AF74-69BE-F1EC-7E7C-367C54E874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79204" y="157222"/>
                  <a:ext cx="261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C575D3-8E0C-3F0F-35F9-E4842DDBD91E}"/>
                    </a:ext>
                  </a:extLst>
                </p14:cNvPr>
                <p14:cNvContentPartPr/>
                <p14:nvPr/>
              </p14:nvContentPartPr>
              <p14:xfrm>
                <a:off x="9109604" y="255862"/>
                <a:ext cx="21600" cy="25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C575D3-8E0C-3F0F-35F9-E4842DDBD9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00604" y="247222"/>
                  <a:ext cx="3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FB30C97-3BF2-4A9C-749E-8CA565022E4D}"/>
                    </a:ext>
                  </a:extLst>
                </p14:cNvPr>
                <p14:cNvContentPartPr/>
                <p14:nvPr/>
              </p14:nvContentPartPr>
              <p14:xfrm>
                <a:off x="9247844" y="109342"/>
                <a:ext cx="177480" cy="178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FB30C97-3BF2-4A9C-749E-8CA565022E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38844" y="100702"/>
                  <a:ext cx="195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B7E4BE-13FA-1152-EA15-188E37393113}"/>
                    </a:ext>
                  </a:extLst>
                </p14:cNvPr>
                <p14:cNvContentPartPr/>
                <p14:nvPr/>
              </p14:nvContentPartPr>
              <p14:xfrm>
                <a:off x="9487244" y="65782"/>
                <a:ext cx="169560" cy="230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B7E4BE-13FA-1152-EA15-188E37393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78244" y="57142"/>
                  <a:ext cx="187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6EE8093-825F-207A-E16A-E49188ED10FB}"/>
                    </a:ext>
                  </a:extLst>
                </p14:cNvPr>
                <p14:cNvContentPartPr/>
                <p14:nvPr/>
              </p14:nvContentPartPr>
              <p14:xfrm>
                <a:off x="9621524" y="169462"/>
                <a:ext cx="136440" cy="94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6EE8093-825F-207A-E16A-E49188ED10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12884" y="160822"/>
                  <a:ext cx="154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9A2C0A-64A4-CCFA-42F9-C2FEC2D60943}"/>
                    </a:ext>
                  </a:extLst>
                </p14:cNvPr>
                <p14:cNvContentPartPr/>
                <p14:nvPr/>
              </p14:nvContentPartPr>
              <p14:xfrm>
                <a:off x="9819524" y="114742"/>
                <a:ext cx="71280" cy="180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9A2C0A-64A4-CCFA-42F9-C2FEC2D609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10524" y="105742"/>
                  <a:ext cx="88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7D6BB1C-9B9D-A964-261C-527BC8C27842}"/>
                    </a:ext>
                  </a:extLst>
                </p14:cNvPr>
                <p14:cNvContentPartPr/>
                <p14:nvPr/>
              </p14:nvContentPartPr>
              <p14:xfrm>
                <a:off x="9136244" y="-11618"/>
                <a:ext cx="887040" cy="345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7D6BB1C-9B9D-A964-261C-527BC8C278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27604" y="-20618"/>
                  <a:ext cx="9046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0D9932-5BB0-6806-2499-D7FD4859AFD3}"/>
              </a:ext>
            </a:extLst>
          </p:cNvPr>
          <p:cNvGrpSpPr/>
          <p:nvPr/>
        </p:nvGrpSpPr>
        <p:grpSpPr>
          <a:xfrm>
            <a:off x="10116884" y="26476"/>
            <a:ext cx="889560" cy="268920"/>
            <a:chOff x="10116884" y="26476"/>
            <a:chExt cx="88956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5052F5-D67D-DC22-2493-F3DECE4CB09C}"/>
                    </a:ext>
                  </a:extLst>
                </p14:cNvPr>
                <p14:cNvContentPartPr/>
                <p14:nvPr/>
              </p14:nvContentPartPr>
              <p14:xfrm>
                <a:off x="10116884" y="153556"/>
                <a:ext cx="165600" cy="25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5052F5-D67D-DC22-2493-F3DECE4CB0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7884" y="144916"/>
                  <a:ext cx="18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C30B3D0-3748-1F18-F623-24CD623853C4}"/>
                    </a:ext>
                  </a:extLst>
                </p14:cNvPr>
                <p14:cNvContentPartPr/>
                <p14:nvPr/>
              </p14:nvContentPartPr>
              <p14:xfrm>
                <a:off x="10257644" y="81916"/>
                <a:ext cx="107640" cy="185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C30B3D0-3748-1F18-F623-24CD623853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48644" y="73276"/>
                  <a:ext cx="125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8C1CB7-FA72-431B-1476-B79DFC17BB48}"/>
                    </a:ext>
                  </a:extLst>
                </p14:cNvPr>
                <p14:cNvContentPartPr/>
                <p14:nvPr/>
              </p14:nvContentPartPr>
              <p14:xfrm>
                <a:off x="10503164" y="37636"/>
                <a:ext cx="138960" cy="257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8C1CB7-FA72-431B-1476-B79DFC17BB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94164" y="28636"/>
                  <a:ext cx="156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5E8E31-E579-6F42-F66F-642AE0B72B0A}"/>
                    </a:ext>
                  </a:extLst>
                </p14:cNvPr>
                <p14:cNvContentPartPr/>
                <p14:nvPr/>
              </p14:nvContentPartPr>
              <p14:xfrm>
                <a:off x="10688564" y="43396"/>
                <a:ext cx="181800" cy="17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5E8E31-E579-6F42-F66F-642AE0B72B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79924" y="34396"/>
                  <a:ext cx="199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3AB9C4-6D6E-AE18-43B6-6F93ED53AE59}"/>
                    </a:ext>
                  </a:extLst>
                </p14:cNvPr>
                <p14:cNvContentPartPr/>
                <p14:nvPr/>
              </p14:nvContentPartPr>
              <p14:xfrm>
                <a:off x="10771004" y="26476"/>
                <a:ext cx="235440" cy="227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3AB9C4-6D6E-AE18-43B6-6F93ED53AE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62004" y="17836"/>
                  <a:ext cx="2530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5C46E9C-36E2-5978-0F3C-6AFF564D5686}"/>
                  </a:ext>
                </a:extLst>
              </p14:cNvPr>
              <p14:cNvContentPartPr/>
              <p14:nvPr/>
            </p14:nvContentPartPr>
            <p14:xfrm>
              <a:off x="2351684" y="706516"/>
              <a:ext cx="410760" cy="42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5C46E9C-36E2-5978-0F3C-6AFF564D56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42684" y="697876"/>
                <a:ext cx="42840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01" name="Gruppieren 102400">
            <a:extLst>
              <a:ext uri="{FF2B5EF4-FFF2-40B4-BE49-F238E27FC236}">
                <a16:creationId xmlns:a16="http://schemas.microsoft.com/office/drawing/2014/main" id="{E2830DDF-137E-4644-7F2A-5D5B938B44A5}"/>
              </a:ext>
            </a:extLst>
          </p:cNvPr>
          <p:cNvGrpSpPr/>
          <p:nvPr/>
        </p:nvGrpSpPr>
        <p:grpSpPr>
          <a:xfrm>
            <a:off x="2155484" y="269116"/>
            <a:ext cx="912240" cy="271440"/>
            <a:chOff x="2155484" y="269116"/>
            <a:chExt cx="91224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B43FDC-11B1-DE04-0F12-08F1B05FB4D1}"/>
                    </a:ext>
                  </a:extLst>
                </p14:cNvPr>
                <p14:cNvContentPartPr/>
                <p14:nvPr/>
              </p14:nvContentPartPr>
              <p14:xfrm>
                <a:off x="2155484" y="414916"/>
                <a:ext cx="107280" cy="17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B43FDC-11B1-DE04-0F12-08F1B05FB4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46844" y="405916"/>
                  <a:ext cx="12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6671A2-1429-7F32-A8A6-B0AABB13C2B5}"/>
                    </a:ext>
                  </a:extLst>
                </p14:cNvPr>
                <p14:cNvContentPartPr/>
                <p14:nvPr/>
              </p14:nvContentPartPr>
              <p14:xfrm>
                <a:off x="2167004" y="416356"/>
                <a:ext cx="133560" cy="52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6671A2-1429-7F32-A8A6-B0AABB13C2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58004" y="407356"/>
                  <a:ext cx="151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4A303C4-37F2-4AFE-013F-11590546D04E}"/>
                    </a:ext>
                  </a:extLst>
                </p14:cNvPr>
                <p14:cNvContentPartPr/>
                <p14:nvPr/>
              </p14:nvContentPartPr>
              <p14:xfrm>
                <a:off x="2335484" y="316636"/>
                <a:ext cx="66240" cy="153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4A303C4-37F2-4AFE-013F-11590546D0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26844" y="307996"/>
                  <a:ext cx="8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5A125FA-780F-7029-8B5A-0DC43C96C528}"/>
                    </a:ext>
                  </a:extLst>
                </p14:cNvPr>
                <p14:cNvContentPartPr/>
                <p14:nvPr/>
              </p14:nvContentPartPr>
              <p14:xfrm>
                <a:off x="2423684" y="329596"/>
                <a:ext cx="278280" cy="183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5A125FA-780F-7029-8B5A-0DC43C96C5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15044" y="320956"/>
                  <a:ext cx="295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2026FE-221B-4A3F-8BA7-DD8E5206F2A7}"/>
                    </a:ext>
                  </a:extLst>
                </p14:cNvPr>
                <p14:cNvContentPartPr/>
                <p14:nvPr/>
              </p14:nvContentPartPr>
              <p14:xfrm>
                <a:off x="2612684" y="374956"/>
                <a:ext cx="74520" cy="38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2026FE-221B-4A3F-8BA7-DD8E5206F2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04044" y="366316"/>
                  <a:ext cx="92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9B07E67-DEDF-EF42-3537-BB61C58EBB97}"/>
                    </a:ext>
                  </a:extLst>
                </p14:cNvPr>
                <p14:cNvContentPartPr/>
                <p14:nvPr/>
              </p14:nvContentPartPr>
              <p14:xfrm>
                <a:off x="2792324" y="269116"/>
                <a:ext cx="16200" cy="101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9B07E67-DEDF-EF42-3537-BB61C58EBB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83324" y="260476"/>
                  <a:ext cx="33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21AFCA3-4CE8-C160-3810-9B76723F06F8}"/>
                    </a:ext>
                  </a:extLst>
                </p14:cNvPr>
                <p14:cNvContentPartPr/>
                <p14:nvPr/>
              </p14:nvContentPartPr>
              <p14:xfrm>
                <a:off x="2745884" y="342556"/>
                <a:ext cx="188280" cy="19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21AFCA3-4CE8-C160-3810-9B76723F0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36884" y="333556"/>
                  <a:ext cx="205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FFDCE606-7561-07E9-B079-0E0A34A946A5}"/>
                    </a:ext>
                  </a:extLst>
                </p14:cNvPr>
                <p14:cNvContentPartPr/>
                <p14:nvPr/>
              </p14:nvContentPartPr>
              <p14:xfrm>
                <a:off x="2944964" y="280276"/>
                <a:ext cx="122760" cy="174600"/>
              </p14:xfrm>
            </p:contentPart>
          </mc:Choice>
          <mc:Fallback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FFDCE606-7561-07E9-B079-0E0A34A946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6324" y="271276"/>
                  <a:ext cx="1404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22" name="Gruppieren 102421">
            <a:extLst>
              <a:ext uri="{FF2B5EF4-FFF2-40B4-BE49-F238E27FC236}">
                <a16:creationId xmlns:a16="http://schemas.microsoft.com/office/drawing/2014/main" id="{3407CCA4-DDF2-A7CE-ECDE-DFF3105C9CE3}"/>
              </a:ext>
            </a:extLst>
          </p:cNvPr>
          <p:cNvGrpSpPr/>
          <p:nvPr/>
        </p:nvGrpSpPr>
        <p:grpSpPr>
          <a:xfrm>
            <a:off x="133724" y="1881556"/>
            <a:ext cx="1234080" cy="352440"/>
            <a:chOff x="133724" y="1881556"/>
            <a:chExt cx="123408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03BAFC23-5E7C-BF25-BDC8-9775330865D9}"/>
                    </a:ext>
                  </a:extLst>
                </p14:cNvPr>
                <p14:cNvContentPartPr/>
                <p14:nvPr/>
              </p14:nvContentPartPr>
              <p14:xfrm>
                <a:off x="133724" y="2066956"/>
                <a:ext cx="176040" cy="11844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03BAFC23-5E7C-BF25-BDC8-9775330865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5084" y="2058316"/>
                  <a:ext cx="193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28D3301F-72BD-7489-43D4-A2647FA4EAC6}"/>
                    </a:ext>
                  </a:extLst>
                </p14:cNvPr>
                <p14:cNvContentPartPr/>
                <p14:nvPr/>
              </p14:nvContentPartPr>
              <p14:xfrm>
                <a:off x="347204" y="2030236"/>
                <a:ext cx="45360" cy="17460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28D3301F-72BD-7489-43D4-A2647FA4EA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8204" y="2021596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C2DD4468-2C6B-1990-7DF8-08B7CDC77520}"/>
                    </a:ext>
                  </a:extLst>
                </p14:cNvPr>
                <p14:cNvContentPartPr/>
                <p14:nvPr/>
              </p14:nvContentPartPr>
              <p14:xfrm>
                <a:off x="567164" y="2053636"/>
                <a:ext cx="98280" cy="18036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C2DD4468-2C6B-1990-7DF8-08B7CDC775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8524" y="2044636"/>
                  <a:ext cx="11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FEF728EC-7986-5C4D-046B-FA889776731D}"/>
                    </a:ext>
                  </a:extLst>
                </p14:cNvPr>
                <p14:cNvContentPartPr/>
                <p14:nvPr/>
              </p14:nvContentPartPr>
              <p14:xfrm>
                <a:off x="592724" y="2122756"/>
                <a:ext cx="133920" cy="2916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FEF728EC-7986-5C4D-046B-FA88977673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3724" y="2113756"/>
                  <a:ext cx="151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4F9881F9-4503-C2B7-6F0E-5E20FB8DA713}"/>
                    </a:ext>
                  </a:extLst>
                </p14:cNvPr>
                <p14:cNvContentPartPr/>
                <p14:nvPr/>
              </p14:nvContentPartPr>
              <p14:xfrm>
                <a:off x="804764" y="2109796"/>
                <a:ext cx="148320" cy="69120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4F9881F9-4503-C2B7-6F0E-5E20FB8DA7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5764" y="2100796"/>
                  <a:ext cx="165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1699726D-5E75-4A7E-7D91-ADD5A115C025}"/>
                    </a:ext>
                  </a:extLst>
                </p14:cNvPr>
                <p14:cNvContentPartPr/>
                <p14:nvPr/>
              </p14:nvContentPartPr>
              <p14:xfrm>
                <a:off x="1044524" y="2082796"/>
                <a:ext cx="26640" cy="11736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1699726D-5E75-4A7E-7D91-ADD5A115C0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5884" y="2074156"/>
                  <a:ext cx="44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EA70285-C27D-ECC1-1BFD-0949E47A8BC8}"/>
                    </a:ext>
                  </a:extLst>
                </p14:cNvPr>
                <p14:cNvContentPartPr/>
                <p14:nvPr/>
              </p14:nvContentPartPr>
              <p14:xfrm>
                <a:off x="1066844" y="2060116"/>
                <a:ext cx="136440" cy="10656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EA70285-C27D-ECC1-1BFD-0949E47A8B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8204" y="2051476"/>
                  <a:ext cx="154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B81EB751-B75B-6E1A-FE05-589D44E1E29A}"/>
                    </a:ext>
                  </a:extLst>
                </p14:cNvPr>
                <p14:cNvContentPartPr/>
                <p14:nvPr/>
              </p14:nvContentPartPr>
              <p14:xfrm>
                <a:off x="449084" y="1979476"/>
                <a:ext cx="118440" cy="73800"/>
              </p14:xfrm>
            </p:contentPart>
          </mc:Choice>
          <mc:Fallback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B81EB751-B75B-6E1A-FE05-589D44E1E2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0444" y="1970836"/>
                  <a:ext cx="13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F7FCC511-D7BA-F299-1AB1-BA67A441366D}"/>
                    </a:ext>
                  </a:extLst>
                </p14:cNvPr>
                <p14:cNvContentPartPr/>
                <p14:nvPr/>
              </p14:nvContentPartPr>
              <p14:xfrm>
                <a:off x="1275284" y="1881556"/>
                <a:ext cx="46800" cy="67320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F7FCC511-D7BA-F299-1AB1-BA67A44136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66644" y="1872916"/>
                  <a:ext cx="64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3C5EAA5A-8523-58D0-A3DA-BA7FD2F2935E}"/>
                    </a:ext>
                  </a:extLst>
                </p14:cNvPr>
                <p14:cNvContentPartPr/>
                <p14:nvPr/>
              </p14:nvContentPartPr>
              <p14:xfrm>
                <a:off x="1337924" y="1902796"/>
                <a:ext cx="29880" cy="68400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3C5EAA5A-8523-58D0-A3DA-BA7FD2F293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28924" y="1894156"/>
                  <a:ext cx="475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26" name="Gruppieren 102425">
            <a:extLst>
              <a:ext uri="{FF2B5EF4-FFF2-40B4-BE49-F238E27FC236}">
                <a16:creationId xmlns:a16="http://schemas.microsoft.com/office/drawing/2014/main" id="{170DFDAB-E847-C7CF-BC80-7DFCA1EEE237}"/>
              </a:ext>
            </a:extLst>
          </p:cNvPr>
          <p:cNvGrpSpPr/>
          <p:nvPr/>
        </p:nvGrpSpPr>
        <p:grpSpPr>
          <a:xfrm>
            <a:off x="1515404" y="2097196"/>
            <a:ext cx="281880" cy="182880"/>
            <a:chOff x="1515404" y="2097196"/>
            <a:chExt cx="28188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2423" name="Freihand 102422">
                  <a:extLst>
                    <a:ext uri="{FF2B5EF4-FFF2-40B4-BE49-F238E27FC236}">
                      <a16:creationId xmlns:a16="http://schemas.microsoft.com/office/drawing/2014/main" id="{9EC3492E-9FE6-1DF9-9149-4E984A188486}"/>
                    </a:ext>
                  </a:extLst>
                </p14:cNvPr>
                <p14:cNvContentPartPr/>
                <p14:nvPr/>
              </p14:nvContentPartPr>
              <p14:xfrm>
                <a:off x="1515404" y="2149396"/>
                <a:ext cx="129240" cy="14760"/>
              </p14:xfrm>
            </p:contentPart>
          </mc:Choice>
          <mc:Fallback>
            <p:pic>
              <p:nvPicPr>
                <p:cNvPr id="102423" name="Freihand 102422">
                  <a:extLst>
                    <a:ext uri="{FF2B5EF4-FFF2-40B4-BE49-F238E27FC236}">
                      <a16:creationId xmlns:a16="http://schemas.microsoft.com/office/drawing/2014/main" id="{9EC3492E-9FE6-1DF9-9149-4E984A1884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06404" y="2140756"/>
                  <a:ext cx="146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3078B85F-265D-561A-0074-51AD98D1B48C}"/>
                    </a:ext>
                  </a:extLst>
                </p14:cNvPr>
                <p14:cNvContentPartPr/>
                <p14:nvPr/>
              </p14:nvContentPartPr>
              <p14:xfrm>
                <a:off x="1519004" y="2223556"/>
                <a:ext cx="136080" cy="19440"/>
              </p14:xfrm>
            </p:contentPart>
          </mc:Choice>
          <mc:Fallback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3078B85F-265D-561A-0074-51AD98D1B4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10004" y="2214916"/>
                  <a:ext cx="153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C06E8436-5376-CB02-5118-56B817A12830}"/>
                    </a:ext>
                  </a:extLst>
                </p14:cNvPr>
                <p14:cNvContentPartPr/>
                <p14:nvPr/>
              </p14:nvContentPartPr>
              <p14:xfrm>
                <a:off x="1711964" y="2097196"/>
                <a:ext cx="85320" cy="182880"/>
              </p14:xfrm>
            </p:contentPart>
          </mc:Choice>
          <mc:Fallback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C06E8436-5376-CB02-5118-56B817A128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2964" y="2088556"/>
                  <a:ext cx="1029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5" name="Gruppieren 102444">
            <a:extLst>
              <a:ext uri="{FF2B5EF4-FFF2-40B4-BE49-F238E27FC236}">
                <a16:creationId xmlns:a16="http://schemas.microsoft.com/office/drawing/2014/main" id="{83B350F6-4467-5424-4A89-CF7E06494843}"/>
              </a:ext>
            </a:extLst>
          </p:cNvPr>
          <p:cNvGrpSpPr/>
          <p:nvPr/>
        </p:nvGrpSpPr>
        <p:grpSpPr>
          <a:xfrm>
            <a:off x="2139644" y="1966156"/>
            <a:ext cx="1643760" cy="367560"/>
            <a:chOff x="2139644" y="1966156"/>
            <a:chExt cx="164376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427" name="Freihand 102426">
                  <a:extLst>
                    <a:ext uri="{FF2B5EF4-FFF2-40B4-BE49-F238E27FC236}">
                      <a16:creationId xmlns:a16="http://schemas.microsoft.com/office/drawing/2014/main" id="{38DC82D2-CA24-7F7D-96DB-FEAA1B50897D}"/>
                    </a:ext>
                  </a:extLst>
                </p14:cNvPr>
                <p14:cNvContentPartPr/>
                <p14:nvPr/>
              </p14:nvContentPartPr>
              <p14:xfrm>
                <a:off x="2139644" y="2037076"/>
                <a:ext cx="121320" cy="140760"/>
              </p14:xfrm>
            </p:contentPart>
          </mc:Choice>
          <mc:Fallback>
            <p:pic>
              <p:nvPicPr>
                <p:cNvPr id="102427" name="Freihand 102426">
                  <a:extLst>
                    <a:ext uri="{FF2B5EF4-FFF2-40B4-BE49-F238E27FC236}">
                      <a16:creationId xmlns:a16="http://schemas.microsoft.com/office/drawing/2014/main" id="{38DC82D2-CA24-7F7D-96DB-FEAA1B5089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30644" y="2028076"/>
                  <a:ext cx="138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F5600CF2-1C8A-01AF-3718-EE3B5EE7DD5A}"/>
                    </a:ext>
                  </a:extLst>
                </p14:cNvPr>
                <p14:cNvContentPartPr/>
                <p14:nvPr/>
              </p14:nvContentPartPr>
              <p14:xfrm>
                <a:off x="2330084" y="2112676"/>
                <a:ext cx="132120" cy="221040"/>
              </p14:xfrm>
            </p:contentPart>
          </mc:Choice>
          <mc:Fallback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F5600CF2-1C8A-01AF-3718-EE3B5EE7DD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21084" y="2104036"/>
                  <a:ext cx="149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E744F188-FFAF-3A50-51CF-F346A3319C65}"/>
                    </a:ext>
                  </a:extLst>
                </p14:cNvPr>
                <p14:cNvContentPartPr/>
                <p14:nvPr/>
              </p14:nvContentPartPr>
              <p14:xfrm>
                <a:off x="2599364" y="2076316"/>
                <a:ext cx="93600" cy="6372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E744F188-FFAF-3A50-51CF-F346A3319C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90364" y="2067316"/>
                  <a:ext cx="11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B118F527-83B1-25EB-A710-91B81DD1DD3C}"/>
                    </a:ext>
                  </a:extLst>
                </p14:cNvPr>
                <p14:cNvContentPartPr/>
                <p14:nvPr/>
              </p14:nvContentPartPr>
              <p14:xfrm>
                <a:off x="2799884" y="2033476"/>
                <a:ext cx="181800" cy="12708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B118F527-83B1-25EB-A710-91B81DD1DD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0884" y="2024836"/>
                  <a:ext cx="19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5D05755B-1517-D1EA-A612-69B81A0F414D}"/>
                    </a:ext>
                  </a:extLst>
                </p14:cNvPr>
                <p14:cNvContentPartPr/>
                <p14:nvPr/>
              </p14:nvContentPartPr>
              <p14:xfrm>
                <a:off x="3061604" y="2004316"/>
                <a:ext cx="81000" cy="128880"/>
              </p14:xfrm>
            </p:contentPart>
          </mc:Choice>
          <mc:Fallback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5D05755B-1517-D1EA-A612-69B81A0F41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52964" y="1995676"/>
                  <a:ext cx="98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DDB60C3C-4CCE-DCF8-5893-BB7C8AE7F798}"/>
                    </a:ext>
                  </a:extLst>
                </p14:cNvPr>
                <p14:cNvContentPartPr/>
                <p14:nvPr/>
              </p14:nvContentPartPr>
              <p14:xfrm>
                <a:off x="3104444" y="2001796"/>
                <a:ext cx="288720" cy="51840"/>
              </p14:xfrm>
            </p:contentPart>
          </mc:Choice>
          <mc:Fallback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DDB60C3C-4CCE-DCF8-5893-BB7C8AE7F7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95804" y="1993156"/>
                  <a:ext cx="306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401057B7-A048-AA00-B25F-7FF2E6C31F49}"/>
                    </a:ext>
                  </a:extLst>
                </p14:cNvPr>
                <p14:cNvContentPartPr/>
                <p14:nvPr/>
              </p14:nvContentPartPr>
              <p14:xfrm>
                <a:off x="3507644" y="1966156"/>
                <a:ext cx="94680" cy="15840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401057B7-A048-AA00-B25F-7FF2E6C31F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99004" y="1957156"/>
                  <a:ext cx="11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F53263CB-70FE-85B5-414C-159BC4A673F7}"/>
                    </a:ext>
                  </a:extLst>
                </p14:cNvPr>
                <p14:cNvContentPartPr/>
                <p14:nvPr/>
              </p14:nvContentPartPr>
              <p14:xfrm>
                <a:off x="3637964" y="2050036"/>
                <a:ext cx="145440" cy="215640"/>
              </p14:xfrm>
            </p:contentPart>
          </mc:Choice>
          <mc:Fallback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F53263CB-70FE-85B5-414C-159BC4A673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9324" y="2041036"/>
                  <a:ext cx="16308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4" name="Gruppieren 102443">
            <a:extLst>
              <a:ext uri="{FF2B5EF4-FFF2-40B4-BE49-F238E27FC236}">
                <a16:creationId xmlns:a16="http://schemas.microsoft.com/office/drawing/2014/main" id="{9A16E6B0-344E-90D6-C0A6-57A2E83AC54F}"/>
              </a:ext>
            </a:extLst>
          </p:cNvPr>
          <p:cNvGrpSpPr/>
          <p:nvPr/>
        </p:nvGrpSpPr>
        <p:grpSpPr>
          <a:xfrm>
            <a:off x="3958364" y="1996756"/>
            <a:ext cx="312120" cy="120240"/>
            <a:chOff x="3958364" y="1996756"/>
            <a:chExt cx="31212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94F20E82-7BF8-F659-53E0-BAE46CFD8FCE}"/>
                    </a:ext>
                  </a:extLst>
                </p14:cNvPr>
                <p14:cNvContentPartPr/>
                <p14:nvPr/>
              </p14:nvContentPartPr>
              <p14:xfrm>
                <a:off x="3958364" y="2051476"/>
                <a:ext cx="84960" cy="792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94F20E82-7BF8-F659-53E0-BAE46CFD8F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49724" y="2042476"/>
                  <a:ext cx="102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DE9A278E-184D-0422-2822-CFFF914BB498}"/>
                    </a:ext>
                  </a:extLst>
                </p14:cNvPr>
                <p14:cNvContentPartPr/>
                <p14:nvPr/>
              </p14:nvContentPartPr>
              <p14:xfrm>
                <a:off x="3964124" y="2088196"/>
                <a:ext cx="119520" cy="864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DE9A278E-184D-0422-2822-CFFF914BB49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5124" y="2079196"/>
                  <a:ext cx="13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57B4439F-3BE3-293F-E598-ADEAFBF8E5C6}"/>
                    </a:ext>
                  </a:extLst>
                </p14:cNvPr>
                <p14:cNvContentPartPr/>
                <p14:nvPr/>
              </p14:nvContentPartPr>
              <p14:xfrm>
                <a:off x="4029284" y="1996756"/>
                <a:ext cx="241200" cy="12024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57B4439F-3BE3-293F-E598-ADEAFBF8E5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20284" y="1987756"/>
                  <a:ext cx="2588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3" name="Gruppieren 102442">
            <a:extLst>
              <a:ext uri="{FF2B5EF4-FFF2-40B4-BE49-F238E27FC236}">
                <a16:creationId xmlns:a16="http://schemas.microsoft.com/office/drawing/2014/main" id="{F08AF31E-CED7-6313-7E03-076ECD57B1EB}"/>
              </a:ext>
            </a:extLst>
          </p:cNvPr>
          <p:cNvGrpSpPr/>
          <p:nvPr/>
        </p:nvGrpSpPr>
        <p:grpSpPr>
          <a:xfrm>
            <a:off x="4468124" y="1905316"/>
            <a:ext cx="620280" cy="244440"/>
            <a:chOff x="4468124" y="1905316"/>
            <a:chExt cx="62028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221F93FB-515E-76AC-0B7D-37DDA2C4DAB2}"/>
                    </a:ext>
                  </a:extLst>
                </p14:cNvPr>
                <p14:cNvContentPartPr/>
                <p14:nvPr/>
              </p14:nvContentPartPr>
              <p14:xfrm>
                <a:off x="4468124" y="1905316"/>
                <a:ext cx="102960" cy="17460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221F93FB-515E-76AC-0B7D-37DDA2C4DA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59484" y="1896316"/>
                  <a:ext cx="12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799C46B-D67E-BA56-2F1D-C291520C8E91}"/>
                    </a:ext>
                  </a:extLst>
                </p14:cNvPr>
                <p14:cNvContentPartPr/>
                <p14:nvPr/>
              </p14:nvContentPartPr>
              <p14:xfrm>
                <a:off x="4514204" y="1933756"/>
                <a:ext cx="120240" cy="2160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799C46B-D67E-BA56-2F1D-C291520C8E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05204" y="1925116"/>
                  <a:ext cx="13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97496CFE-CB1C-EEBE-F2A0-FCC3D4445CE7}"/>
                    </a:ext>
                  </a:extLst>
                </p14:cNvPr>
                <p14:cNvContentPartPr/>
                <p14:nvPr/>
              </p14:nvContentPartPr>
              <p14:xfrm>
                <a:off x="4655684" y="1989916"/>
                <a:ext cx="155880" cy="15984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97496CFE-CB1C-EEBE-F2A0-FCC3D4445CE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47044" y="1981276"/>
                  <a:ext cx="17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F75BC576-FEB8-12B4-C252-A80998654F7C}"/>
                    </a:ext>
                  </a:extLst>
                </p14:cNvPr>
                <p14:cNvContentPartPr/>
                <p14:nvPr/>
              </p14:nvContentPartPr>
              <p14:xfrm>
                <a:off x="4970324" y="1940596"/>
                <a:ext cx="118080" cy="8712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F75BC576-FEB8-12B4-C252-A80998654F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1324" y="1931596"/>
                  <a:ext cx="1357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6" name="Gruppieren 102455">
            <a:extLst>
              <a:ext uri="{FF2B5EF4-FFF2-40B4-BE49-F238E27FC236}">
                <a16:creationId xmlns:a16="http://schemas.microsoft.com/office/drawing/2014/main" id="{E2CC1768-768E-E567-8581-FD2FE6A32AAC}"/>
              </a:ext>
            </a:extLst>
          </p:cNvPr>
          <p:cNvGrpSpPr/>
          <p:nvPr/>
        </p:nvGrpSpPr>
        <p:grpSpPr>
          <a:xfrm>
            <a:off x="5298284" y="1880476"/>
            <a:ext cx="258840" cy="177480"/>
            <a:chOff x="5298284" y="1880476"/>
            <a:chExt cx="25884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D979B9C-D22E-FBD6-C30F-00FC5DA99E39}"/>
                    </a:ext>
                  </a:extLst>
                </p14:cNvPr>
                <p14:cNvContentPartPr/>
                <p14:nvPr/>
              </p14:nvContentPartPr>
              <p14:xfrm>
                <a:off x="5298284" y="1907476"/>
                <a:ext cx="11880" cy="136440"/>
              </p14:xfrm>
            </p:contentPart>
          </mc:Choice>
          <mc:Fallback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D979B9C-D22E-FBD6-C30F-00FC5DA99E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89644" y="1898476"/>
                  <a:ext cx="29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7BBFB7C1-BCCC-E44C-5867-357E96ADCD95}"/>
                    </a:ext>
                  </a:extLst>
                </p14:cNvPr>
                <p14:cNvContentPartPr/>
                <p14:nvPr/>
              </p14:nvContentPartPr>
              <p14:xfrm>
                <a:off x="5397644" y="1880476"/>
                <a:ext cx="159480" cy="177480"/>
              </p14:xfrm>
            </p:contentPart>
          </mc:Choice>
          <mc:Fallback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7BBFB7C1-BCCC-E44C-5867-357E96ADCD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89004" y="1871836"/>
                  <a:ext cx="177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5" name="Gruppieren 102454">
            <a:extLst>
              <a:ext uri="{FF2B5EF4-FFF2-40B4-BE49-F238E27FC236}">
                <a16:creationId xmlns:a16="http://schemas.microsoft.com/office/drawing/2014/main" id="{3B56A3FD-4EA2-706D-94F0-0D75403EC763}"/>
              </a:ext>
            </a:extLst>
          </p:cNvPr>
          <p:cNvGrpSpPr/>
          <p:nvPr/>
        </p:nvGrpSpPr>
        <p:grpSpPr>
          <a:xfrm>
            <a:off x="5822084" y="1760236"/>
            <a:ext cx="1360800" cy="376920"/>
            <a:chOff x="5822084" y="1760236"/>
            <a:chExt cx="136080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A7F65089-2DF0-39E9-0C7D-0341BF34C9FC}"/>
                    </a:ext>
                  </a:extLst>
                </p14:cNvPr>
                <p14:cNvContentPartPr/>
                <p14:nvPr/>
              </p14:nvContentPartPr>
              <p14:xfrm>
                <a:off x="5822084" y="1942396"/>
                <a:ext cx="189360" cy="1944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A7F65089-2DF0-39E9-0C7D-0341BF34C9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13444" y="1933756"/>
                  <a:ext cx="20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6C115B09-6C49-74CD-7975-6B782DB82FA3}"/>
                    </a:ext>
                  </a:extLst>
                </p14:cNvPr>
                <p14:cNvContentPartPr/>
                <p14:nvPr/>
              </p14:nvContentPartPr>
              <p14:xfrm>
                <a:off x="5840084" y="2031316"/>
                <a:ext cx="147960" cy="2196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6C115B09-6C49-74CD-7975-6B782DB82F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31444" y="2022316"/>
                  <a:ext cx="165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449" name="Freihand 102448">
                  <a:extLst>
                    <a:ext uri="{FF2B5EF4-FFF2-40B4-BE49-F238E27FC236}">
                      <a16:creationId xmlns:a16="http://schemas.microsoft.com/office/drawing/2014/main" id="{E296AFC8-A3A4-FB23-171A-AA84AAFC6A49}"/>
                    </a:ext>
                  </a:extLst>
                </p14:cNvPr>
                <p14:cNvContentPartPr/>
                <p14:nvPr/>
              </p14:nvContentPartPr>
              <p14:xfrm>
                <a:off x="6039884" y="1921516"/>
                <a:ext cx="126360" cy="156600"/>
              </p14:xfrm>
            </p:contentPart>
          </mc:Choice>
          <mc:Fallback>
            <p:pic>
              <p:nvPicPr>
                <p:cNvPr id="102449" name="Freihand 102448">
                  <a:extLst>
                    <a:ext uri="{FF2B5EF4-FFF2-40B4-BE49-F238E27FC236}">
                      <a16:creationId xmlns:a16="http://schemas.microsoft.com/office/drawing/2014/main" id="{E296AFC8-A3A4-FB23-171A-AA84AAFC6A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31244" y="1912516"/>
                  <a:ext cx="14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89C80B25-C620-3B7B-A830-2E6B66B7F421}"/>
                    </a:ext>
                  </a:extLst>
                </p14:cNvPr>
                <p14:cNvContentPartPr/>
                <p14:nvPr/>
              </p14:nvContentPartPr>
              <p14:xfrm>
                <a:off x="6272804" y="1897036"/>
                <a:ext cx="131760" cy="24012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89C80B25-C620-3B7B-A830-2E6B66B7F4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63804" y="1888396"/>
                  <a:ext cx="149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71B73C99-1D3D-E065-A0E1-7A5688B95488}"/>
                    </a:ext>
                  </a:extLst>
                </p14:cNvPr>
                <p14:cNvContentPartPr/>
                <p14:nvPr/>
              </p14:nvContentPartPr>
              <p14:xfrm>
                <a:off x="6449204" y="1760236"/>
                <a:ext cx="103680" cy="152640"/>
              </p14:xfrm>
            </p:contentPart>
          </mc:Choice>
          <mc:Fallback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71B73C99-1D3D-E065-A0E1-7A5688B954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0564" y="1751596"/>
                  <a:ext cx="121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22A14E90-2EA8-4252-77B0-88E59396E79D}"/>
                    </a:ext>
                  </a:extLst>
                </p14:cNvPr>
                <p14:cNvContentPartPr/>
                <p14:nvPr/>
              </p14:nvContentPartPr>
              <p14:xfrm>
                <a:off x="6715964" y="1906756"/>
                <a:ext cx="136440" cy="10080"/>
              </p14:xfrm>
            </p:contentPart>
          </mc:Choice>
          <mc:Fallback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22A14E90-2EA8-4252-77B0-88E59396E7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06964" y="1898116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A80B9994-C615-D900-0976-32E61CAEC98D}"/>
                    </a:ext>
                  </a:extLst>
                </p14:cNvPr>
                <p14:cNvContentPartPr/>
                <p14:nvPr/>
              </p14:nvContentPartPr>
              <p14:xfrm>
                <a:off x="6697964" y="1957156"/>
                <a:ext cx="201240" cy="23400"/>
              </p14:xfrm>
            </p:contentPart>
          </mc:Choice>
          <mc:Fallback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A80B9994-C615-D900-0976-32E61CAEC9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88964" y="1948156"/>
                  <a:ext cx="21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08A8F7FC-CAEF-4B0D-D540-40C38E33E22B}"/>
                    </a:ext>
                  </a:extLst>
                </p14:cNvPr>
                <p14:cNvContentPartPr/>
                <p14:nvPr/>
              </p14:nvContentPartPr>
              <p14:xfrm>
                <a:off x="7020164" y="1808836"/>
                <a:ext cx="162720" cy="18540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08A8F7FC-CAEF-4B0D-D540-40C38E33E2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11524" y="1800196"/>
                  <a:ext cx="1803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8" name="Gruppieren 102467">
            <a:extLst>
              <a:ext uri="{FF2B5EF4-FFF2-40B4-BE49-F238E27FC236}">
                <a16:creationId xmlns:a16="http://schemas.microsoft.com/office/drawing/2014/main" id="{A4AD5BCB-F798-BC0B-0A42-C42EAA08548E}"/>
              </a:ext>
            </a:extLst>
          </p:cNvPr>
          <p:cNvGrpSpPr/>
          <p:nvPr/>
        </p:nvGrpSpPr>
        <p:grpSpPr>
          <a:xfrm>
            <a:off x="7470164" y="1680316"/>
            <a:ext cx="1420200" cy="355320"/>
            <a:chOff x="7470164" y="1680316"/>
            <a:chExt cx="142020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F1854F7F-5E14-E018-EC61-CE2E81958A6B}"/>
                    </a:ext>
                  </a:extLst>
                </p14:cNvPr>
                <p14:cNvContentPartPr/>
                <p14:nvPr/>
              </p14:nvContentPartPr>
              <p14:xfrm>
                <a:off x="7470164" y="1853116"/>
                <a:ext cx="126720" cy="18252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F1854F7F-5E14-E018-EC61-CE2E81958A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61524" y="1844476"/>
                  <a:ext cx="144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2C7FB6AB-1A83-169D-3FE8-5C8278B85CDE}"/>
                    </a:ext>
                  </a:extLst>
                </p14:cNvPr>
                <p14:cNvContentPartPr/>
                <p14:nvPr/>
              </p14:nvContentPartPr>
              <p14:xfrm>
                <a:off x="7486364" y="1886956"/>
                <a:ext cx="98280" cy="51840"/>
              </p14:xfrm>
            </p:contentPart>
          </mc:Choice>
          <mc:Fallback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2C7FB6AB-1A83-169D-3FE8-5C8278B85C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77364" y="1877956"/>
                  <a:ext cx="115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46BCC397-D274-F740-10A3-743A9E39FAD5}"/>
                    </a:ext>
                  </a:extLst>
                </p14:cNvPr>
                <p14:cNvContentPartPr/>
                <p14:nvPr/>
              </p14:nvContentPartPr>
              <p14:xfrm>
                <a:off x="7649804" y="1690036"/>
                <a:ext cx="116640" cy="165240"/>
              </p14:xfrm>
            </p:contentPart>
          </mc:Choice>
          <mc:Fallback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46BCC397-D274-F740-10A3-743A9E39FA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40804" y="1681036"/>
                  <a:ext cx="134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460" name="Freihand 102459">
                  <a:extLst>
                    <a:ext uri="{FF2B5EF4-FFF2-40B4-BE49-F238E27FC236}">
                      <a16:creationId xmlns:a16="http://schemas.microsoft.com/office/drawing/2014/main" id="{56D74AB7-55C8-DD3A-3D17-28BC259EAC11}"/>
                    </a:ext>
                  </a:extLst>
                </p14:cNvPr>
                <p14:cNvContentPartPr/>
                <p14:nvPr/>
              </p14:nvContentPartPr>
              <p14:xfrm>
                <a:off x="7847084" y="1866796"/>
                <a:ext cx="148320" cy="5040"/>
              </p14:xfrm>
            </p:contentPart>
          </mc:Choice>
          <mc:Fallback>
            <p:pic>
              <p:nvPicPr>
                <p:cNvPr id="102460" name="Freihand 102459">
                  <a:extLst>
                    <a:ext uri="{FF2B5EF4-FFF2-40B4-BE49-F238E27FC236}">
                      <a16:creationId xmlns:a16="http://schemas.microsoft.com/office/drawing/2014/main" id="{56D74AB7-55C8-DD3A-3D17-28BC259EAC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38084" y="1857796"/>
                  <a:ext cx="165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F2DBFA7D-6D2F-DE29-0FEA-DAC5B707DF87}"/>
                    </a:ext>
                  </a:extLst>
                </p14:cNvPr>
                <p14:cNvContentPartPr/>
                <p14:nvPr/>
              </p14:nvContentPartPr>
              <p14:xfrm>
                <a:off x="7858244" y="1908556"/>
                <a:ext cx="155160" cy="18360"/>
              </p14:xfrm>
            </p:contentPart>
          </mc:Choice>
          <mc:Fallback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F2DBFA7D-6D2F-DE29-0FEA-DAC5B707DF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49604" y="1899556"/>
                  <a:ext cx="172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0B258FE8-C162-AEE2-858A-D3D820B76C73}"/>
                    </a:ext>
                  </a:extLst>
                </p14:cNvPr>
                <p14:cNvContentPartPr/>
                <p14:nvPr/>
              </p14:nvContentPartPr>
              <p14:xfrm>
                <a:off x="8064524" y="1747996"/>
                <a:ext cx="114120" cy="16596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0B258FE8-C162-AEE2-858A-D3D820B76C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55884" y="1739356"/>
                  <a:ext cx="13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A8D11E64-6944-54D2-6F6E-A31C22F176E6}"/>
                    </a:ext>
                  </a:extLst>
                </p14:cNvPr>
                <p14:cNvContentPartPr/>
                <p14:nvPr/>
              </p14:nvContentPartPr>
              <p14:xfrm>
                <a:off x="8270444" y="1856716"/>
                <a:ext cx="14760" cy="648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A8D11E64-6944-54D2-6F6E-A31C22F176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61804" y="1848076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E7C563B4-415C-71DD-EE3B-99ABBE727B67}"/>
                    </a:ext>
                  </a:extLst>
                </p14:cNvPr>
                <p14:cNvContentPartPr/>
                <p14:nvPr/>
              </p14:nvContentPartPr>
              <p14:xfrm>
                <a:off x="8333444" y="1717756"/>
                <a:ext cx="125640" cy="173520"/>
              </p14:xfrm>
            </p:contentPart>
          </mc:Choice>
          <mc:Fallback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E7C563B4-415C-71DD-EE3B-99ABBE727B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4804" y="1708756"/>
                  <a:ext cx="143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F50E192C-8099-62C7-28AC-C5F8099DE39F}"/>
                    </a:ext>
                  </a:extLst>
                </p14:cNvPr>
                <p14:cNvContentPartPr/>
                <p14:nvPr/>
              </p14:nvContentPartPr>
              <p14:xfrm>
                <a:off x="8502284" y="1801276"/>
                <a:ext cx="135720" cy="76680"/>
              </p14:xfrm>
            </p:contentPart>
          </mc:Choice>
          <mc:Fallback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F50E192C-8099-62C7-28AC-C5F8099DE3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3284" y="1792276"/>
                  <a:ext cx="153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467" name="Freihand 102466">
                  <a:extLst>
                    <a:ext uri="{FF2B5EF4-FFF2-40B4-BE49-F238E27FC236}">
                      <a16:creationId xmlns:a16="http://schemas.microsoft.com/office/drawing/2014/main" id="{EC700A5C-2FF9-2810-8E19-C104F47F56EB}"/>
                    </a:ext>
                  </a:extLst>
                </p14:cNvPr>
                <p14:cNvContentPartPr/>
                <p14:nvPr/>
              </p14:nvContentPartPr>
              <p14:xfrm>
                <a:off x="8760044" y="1680316"/>
                <a:ext cx="130320" cy="219600"/>
              </p14:xfrm>
            </p:contentPart>
          </mc:Choice>
          <mc:Fallback>
            <p:pic>
              <p:nvPicPr>
                <p:cNvPr id="102467" name="Freihand 102466">
                  <a:extLst>
                    <a:ext uri="{FF2B5EF4-FFF2-40B4-BE49-F238E27FC236}">
                      <a16:creationId xmlns:a16="http://schemas.microsoft.com/office/drawing/2014/main" id="{EC700A5C-2FF9-2810-8E19-C104F47F56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51044" y="1671316"/>
                  <a:ext cx="1479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77" name="Gruppieren 102476">
            <a:extLst>
              <a:ext uri="{FF2B5EF4-FFF2-40B4-BE49-F238E27FC236}">
                <a16:creationId xmlns:a16="http://schemas.microsoft.com/office/drawing/2014/main" id="{72338D68-256C-6FA2-1435-8E075383899A}"/>
              </a:ext>
            </a:extLst>
          </p:cNvPr>
          <p:cNvGrpSpPr/>
          <p:nvPr/>
        </p:nvGrpSpPr>
        <p:grpSpPr>
          <a:xfrm>
            <a:off x="96284" y="2545036"/>
            <a:ext cx="242640" cy="320400"/>
            <a:chOff x="96284" y="2545036"/>
            <a:chExt cx="24264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121423C5-F168-4002-9C04-CEB9E7A8E01A}"/>
                    </a:ext>
                  </a:extLst>
                </p14:cNvPr>
                <p14:cNvContentPartPr/>
                <p14:nvPr/>
              </p14:nvContentPartPr>
              <p14:xfrm>
                <a:off x="96284" y="2578156"/>
                <a:ext cx="122760" cy="222120"/>
              </p14:xfrm>
            </p:contentPart>
          </mc:Choice>
          <mc:Fallback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121423C5-F168-4002-9C04-CEB9E7A8E0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644" y="2569516"/>
                  <a:ext cx="14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476" name="Freihand 102475">
                  <a:extLst>
                    <a:ext uri="{FF2B5EF4-FFF2-40B4-BE49-F238E27FC236}">
                      <a16:creationId xmlns:a16="http://schemas.microsoft.com/office/drawing/2014/main" id="{B8B63E81-D4D8-6213-1380-BCB46EF5BB01}"/>
                    </a:ext>
                  </a:extLst>
                </p14:cNvPr>
                <p14:cNvContentPartPr/>
                <p14:nvPr/>
              </p14:nvContentPartPr>
              <p14:xfrm>
                <a:off x="246044" y="2545036"/>
                <a:ext cx="92880" cy="320400"/>
              </p14:xfrm>
            </p:contentPart>
          </mc:Choice>
          <mc:Fallback>
            <p:pic>
              <p:nvPicPr>
                <p:cNvPr id="102476" name="Freihand 102475">
                  <a:extLst>
                    <a:ext uri="{FF2B5EF4-FFF2-40B4-BE49-F238E27FC236}">
                      <a16:creationId xmlns:a16="http://schemas.microsoft.com/office/drawing/2014/main" id="{B8B63E81-D4D8-6213-1380-BCB46EF5BB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7044" y="2536396"/>
                  <a:ext cx="11052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0" name="Gruppieren 102479">
            <a:extLst>
              <a:ext uri="{FF2B5EF4-FFF2-40B4-BE49-F238E27FC236}">
                <a16:creationId xmlns:a16="http://schemas.microsoft.com/office/drawing/2014/main" id="{B176E025-F233-F0AF-8362-D7DBEA01A7B8}"/>
              </a:ext>
            </a:extLst>
          </p:cNvPr>
          <p:cNvGrpSpPr/>
          <p:nvPr/>
        </p:nvGrpSpPr>
        <p:grpSpPr>
          <a:xfrm>
            <a:off x="4694204" y="550636"/>
            <a:ext cx="316800" cy="362880"/>
            <a:chOff x="4694204" y="550636"/>
            <a:chExt cx="3168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43DD2D14-B5AD-A9E0-A2A8-5B3561DC9CCA}"/>
                    </a:ext>
                  </a:extLst>
                </p14:cNvPr>
                <p14:cNvContentPartPr/>
                <p14:nvPr/>
              </p14:nvContentPartPr>
              <p14:xfrm>
                <a:off x="4780964" y="550636"/>
                <a:ext cx="230040" cy="276120"/>
              </p14:xfrm>
            </p:contentPart>
          </mc:Choice>
          <mc:Fallback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43DD2D14-B5AD-A9E0-A2A8-5B3561DC9C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1964" y="541996"/>
                  <a:ext cx="247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5703855D-DE5D-4869-31C1-D21C4E9A51FA}"/>
                    </a:ext>
                  </a:extLst>
                </p14:cNvPr>
                <p14:cNvContentPartPr/>
                <p14:nvPr/>
              </p14:nvContentPartPr>
              <p14:xfrm>
                <a:off x="4694204" y="709756"/>
                <a:ext cx="228240" cy="203760"/>
              </p14:xfrm>
            </p:contentPart>
          </mc:Choice>
          <mc:Fallback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5703855D-DE5D-4869-31C1-D21C4E9A51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85204" y="701116"/>
                  <a:ext cx="2458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3" name="Gruppieren 102482">
            <a:extLst>
              <a:ext uri="{FF2B5EF4-FFF2-40B4-BE49-F238E27FC236}">
                <a16:creationId xmlns:a16="http://schemas.microsoft.com/office/drawing/2014/main" id="{E5C72227-FC8E-B0CE-3FE9-E355103CFF38}"/>
              </a:ext>
            </a:extLst>
          </p:cNvPr>
          <p:cNvGrpSpPr/>
          <p:nvPr/>
        </p:nvGrpSpPr>
        <p:grpSpPr>
          <a:xfrm>
            <a:off x="10105364" y="553942"/>
            <a:ext cx="1992600" cy="1807560"/>
            <a:chOff x="10105364" y="553942"/>
            <a:chExt cx="1992600" cy="180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EA68B3B-35F6-461F-B06A-14A51077BAB6}"/>
                    </a:ext>
                  </a:extLst>
                </p14:cNvPr>
                <p14:cNvContentPartPr/>
                <p14:nvPr/>
              </p14:nvContentPartPr>
              <p14:xfrm>
                <a:off x="11113724" y="1489222"/>
                <a:ext cx="21960" cy="16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EA68B3B-35F6-461F-B06A-14A51077BA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04724" y="1480222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8E805B6-541B-BEA6-92BE-33A556FAE446}"/>
                    </a:ext>
                  </a:extLst>
                </p14:cNvPr>
                <p14:cNvContentPartPr/>
                <p14:nvPr/>
              </p14:nvContentPartPr>
              <p14:xfrm>
                <a:off x="10486604" y="729262"/>
                <a:ext cx="79560" cy="1262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8E805B6-541B-BEA6-92BE-33A556FAE4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77964" y="720262"/>
                  <a:ext cx="97200" cy="12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EBA0BC-EF2D-38B7-9C28-801CB1D8B2D7}"/>
                    </a:ext>
                  </a:extLst>
                </p14:cNvPr>
                <p14:cNvContentPartPr/>
                <p14:nvPr/>
              </p14:nvContentPartPr>
              <p14:xfrm>
                <a:off x="10439084" y="1923742"/>
                <a:ext cx="1474200" cy="80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EBA0BC-EF2D-38B7-9C28-801CB1D8B2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30444" y="1914742"/>
                  <a:ext cx="1491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41C2A-D319-1BA3-986B-402B4D900E06}"/>
                    </a:ext>
                  </a:extLst>
                </p14:cNvPr>
                <p14:cNvContentPartPr/>
                <p14:nvPr/>
              </p14:nvContentPartPr>
              <p14:xfrm>
                <a:off x="11922644" y="1875862"/>
                <a:ext cx="175320" cy="231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41C2A-D319-1BA3-986B-402B4D900E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914004" y="1866862"/>
                  <a:ext cx="192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E51FC79-B666-7544-F130-7E4DA6494023}"/>
                    </a:ext>
                  </a:extLst>
                </p14:cNvPr>
                <p14:cNvContentPartPr/>
                <p14:nvPr/>
              </p14:nvContentPartPr>
              <p14:xfrm>
                <a:off x="10376804" y="553942"/>
                <a:ext cx="317880" cy="252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E51FC79-B666-7544-F130-7E4DA64940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67804" y="545302"/>
                  <a:ext cx="335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9ECC90-F19E-C8FB-16CA-CB3647D0272F}"/>
                    </a:ext>
                  </a:extLst>
                </p14:cNvPr>
                <p14:cNvContentPartPr/>
                <p14:nvPr/>
              </p14:nvContentPartPr>
              <p14:xfrm>
                <a:off x="10113284" y="637462"/>
                <a:ext cx="62280" cy="261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9ECC90-F19E-C8FB-16CA-CB3647D027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04284" y="628462"/>
                  <a:ext cx="79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B2AE42-1A61-8801-811F-19FD5C7AF2A3}"/>
                    </a:ext>
                  </a:extLst>
                </p14:cNvPr>
                <p14:cNvContentPartPr/>
                <p14:nvPr/>
              </p14:nvContentPartPr>
              <p14:xfrm>
                <a:off x="10105364" y="622342"/>
                <a:ext cx="187200" cy="126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B2AE42-1A61-8801-811F-19FD5C7AF2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96724" y="613342"/>
                  <a:ext cx="20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2A7F2A-0522-12A0-9534-76A92FDFC189}"/>
                    </a:ext>
                  </a:extLst>
                </p14:cNvPr>
                <p14:cNvContentPartPr/>
                <p14:nvPr/>
              </p14:nvContentPartPr>
              <p14:xfrm>
                <a:off x="11767844" y="2133262"/>
                <a:ext cx="204840" cy="228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2A7F2A-0522-12A0-9534-76A92FDFC1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59204" y="2124262"/>
                  <a:ext cx="222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B62044-FD55-9DBD-9366-24EA5C91FFFD}"/>
                    </a:ext>
                  </a:extLst>
                </p14:cNvPr>
                <p14:cNvContentPartPr/>
                <p14:nvPr/>
              </p14:nvContentPartPr>
              <p14:xfrm>
                <a:off x="11833004" y="2181502"/>
                <a:ext cx="187560" cy="122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B62044-FD55-9DBD-9366-24EA5C91FF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824004" y="2172862"/>
                  <a:ext cx="20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27CF259-947F-79F3-1AD0-6131DF0B9D6E}"/>
                    </a:ext>
                  </a:extLst>
                </p14:cNvPr>
                <p14:cNvContentPartPr/>
                <p14:nvPr/>
              </p14:nvContentPartPr>
              <p14:xfrm>
                <a:off x="11663804" y="1824742"/>
                <a:ext cx="19440" cy="226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27CF259-947F-79F3-1AD0-6131DF0B9D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54804" y="1815742"/>
                  <a:ext cx="37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D80C38-3390-5EB3-CC55-0742835CFCC2}"/>
                    </a:ext>
                  </a:extLst>
                </p14:cNvPr>
                <p14:cNvContentPartPr/>
                <p14:nvPr/>
              </p14:nvContentPartPr>
              <p14:xfrm>
                <a:off x="11436644" y="2176102"/>
                <a:ext cx="127080" cy="151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D80C38-3390-5EB3-CC55-0742835CFCC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27644" y="2167102"/>
                  <a:ext cx="144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26A1FF8-6A0F-3564-B672-54DB493B5E55}"/>
                    </a:ext>
                  </a:extLst>
                </p14:cNvPr>
                <p14:cNvContentPartPr/>
                <p14:nvPr/>
              </p14:nvContentPartPr>
              <p14:xfrm>
                <a:off x="11590724" y="2140822"/>
                <a:ext cx="95760" cy="169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26A1FF8-6A0F-3564-B672-54DB493B5E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81724" y="2131822"/>
                  <a:ext cx="113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605636F-7423-3C2C-555D-079CCB45E180}"/>
                    </a:ext>
                  </a:extLst>
                </p14:cNvPr>
                <p14:cNvContentPartPr/>
                <p14:nvPr/>
              </p14:nvContentPartPr>
              <p14:xfrm>
                <a:off x="11649044" y="2104102"/>
                <a:ext cx="89280" cy="14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605636F-7423-3C2C-555D-079CCB45E1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40404" y="2095462"/>
                  <a:ext cx="106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EF0C0E0-79AB-F35B-F6BD-C7DEED018763}"/>
                    </a:ext>
                  </a:extLst>
                </p14:cNvPr>
                <p14:cNvContentPartPr/>
                <p14:nvPr/>
              </p14:nvContentPartPr>
              <p14:xfrm>
                <a:off x="10367084" y="1135702"/>
                <a:ext cx="248400" cy="62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EF0C0E0-79AB-F35B-F6BD-C7DEED0187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58084" y="1126702"/>
                  <a:ext cx="266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F7C6B10-1344-0082-BF8D-CB087594F907}"/>
                    </a:ext>
                  </a:extLst>
                </p14:cNvPr>
                <p14:cNvContentPartPr/>
                <p14:nvPr/>
              </p14:nvContentPartPr>
              <p14:xfrm>
                <a:off x="10142444" y="1133542"/>
                <a:ext cx="165960" cy="176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F7C6B10-1344-0082-BF8D-CB087594F9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33804" y="1124542"/>
                  <a:ext cx="183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728387-6FEE-148E-04FD-80D113468B67}"/>
                    </a:ext>
                  </a:extLst>
                </p14:cNvPr>
                <p14:cNvContentPartPr/>
                <p14:nvPr/>
              </p14:nvContentPartPr>
              <p14:xfrm>
                <a:off x="10489124" y="1174942"/>
                <a:ext cx="1227960" cy="834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728387-6FEE-148E-04FD-80D113468B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80484" y="1165942"/>
                  <a:ext cx="124560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C871AE-E7A2-FFEE-EC11-9ED04DA51B87}"/>
                    </a:ext>
                  </a:extLst>
                </p14:cNvPr>
                <p14:cNvContentPartPr/>
                <p14:nvPr/>
              </p14:nvContentPartPr>
              <p14:xfrm>
                <a:off x="11614124" y="1647622"/>
                <a:ext cx="13680" cy="107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C871AE-E7A2-FFEE-EC11-9ED04DA51B8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605124" y="1638622"/>
                  <a:ext cx="3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5417BBF-D4D3-043F-A073-58A1CB7E6312}"/>
                    </a:ext>
                  </a:extLst>
                </p14:cNvPr>
                <p14:cNvContentPartPr/>
                <p14:nvPr/>
              </p14:nvContentPartPr>
              <p14:xfrm>
                <a:off x="11635004" y="1617382"/>
                <a:ext cx="136800" cy="135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5417BBF-D4D3-043F-A073-58A1CB7E63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26364" y="1608382"/>
                  <a:ext cx="154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FA30A-2423-637E-A531-795BB63101D0}"/>
                    </a:ext>
                  </a:extLst>
                </p14:cNvPr>
                <p14:cNvContentPartPr/>
                <p14:nvPr/>
              </p14:nvContentPartPr>
              <p14:xfrm>
                <a:off x="10438724" y="1966582"/>
                <a:ext cx="49320" cy="148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FA30A-2423-637E-A531-795BB63101D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0084" y="1957582"/>
                  <a:ext cx="66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9701F99-54C1-6D0E-C1AA-81F244E8D763}"/>
                    </a:ext>
                  </a:extLst>
                </p14:cNvPr>
                <p14:cNvContentPartPr/>
                <p14:nvPr/>
              </p14:nvContentPartPr>
              <p14:xfrm>
                <a:off x="10351964" y="1952182"/>
                <a:ext cx="244800" cy="79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9701F99-54C1-6D0E-C1AA-81F244E8D7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2964" y="1943542"/>
                  <a:ext cx="26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7B337770-4FBB-8102-034D-68F88DFCB468}"/>
                    </a:ext>
                  </a:extLst>
                </p14:cNvPr>
                <p14:cNvContentPartPr/>
                <p14:nvPr/>
              </p14:nvContentPartPr>
              <p14:xfrm>
                <a:off x="10468964" y="1321756"/>
                <a:ext cx="1364040" cy="686160"/>
              </p14:xfrm>
            </p:contentPart>
          </mc:Choice>
          <mc:Fallback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7B337770-4FBB-8102-034D-68F88DFCB4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60324" y="1313116"/>
                  <a:ext cx="13816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79D9B058-99A6-7F80-D87E-866222589E65}"/>
                    </a:ext>
                  </a:extLst>
                </p14:cNvPr>
                <p14:cNvContentPartPr/>
                <p14:nvPr/>
              </p14:nvContentPartPr>
              <p14:xfrm>
                <a:off x="11815004" y="946996"/>
                <a:ext cx="132840" cy="23004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79D9B058-99A6-7F80-D87E-866222589E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06364" y="938356"/>
                  <a:ext cx="150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6B34539A-487C-6E98-520F-F770C489509A}"/>
                    </a:ext>
                  </a:extLst>
                </p14:cNvPr>
                <p14:cNvContentPartPr/>
                <p14:nvPr/>
              </p14:nvContentPartPr>
              <p14:xfrm>
                <a:off x="10502084" y="1615156"/>
                <a:ext cx="645120" cy="74880"/>
              </p14:xfrm>
            </p:contentPart>
          </mc:Choice>
          <mc:Fallback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6B34539A-487C-6E98-520F-F770C48950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93084" y="1606156"/>
                  <a:ext cx="66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ACF32570-1784-0F64-4B54-7092DDDF219A}"/>
                    </a:ext>
                  </a:extLst>
                </p14:cNvPr>
                <p14:cNvContentPartPr/>
                <p14:nvPr/>
              </p14:nvContentPartPr>
              <p14:xfrm>
                <a:off x="11141444" y="1631356"/>
                <a:ext cx="20520" cy="195840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ACF32570-1784-0F64-4B54-7092DDDF21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32804" y="1622716"/>
                  <a:ext cx="3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C52C9788-D397-D10B-9406-6198895E3B68}"/>
                    </a:ext>
                  </a:extLst>
                </p14:cNvPr>
                <p14:cNvContentPartPr/>
                <p14:nvPr/>
              </p14:nvContentPartPr>
              <p14:xfrm>
                <a:off x="11154404" y="1926916"/>
                <a:ext cx="4320" cy="2520"/>
              </p14:xfrm>
            </p:contentPart>
          </mc:Choice>
          <mc:Fallback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C52C9788-D397-D10B-9406-6198895E3B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45404" y="1918276"/>
                  <a:ext cx="2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2469" name="Freihand 102468">
                  <a:extLst>
                    <a:ext uri="{FF2B5EF4-FFF2-40B4-BE49-F238E27FC236}">
                      <a16:creationId xmlns:a16="http://schemas.microsoft.com/office/drawing/2014/main" id="{F89BCBF4-0019-DB4E-DA73-9765B7B23AF9}"/>
                    </a:ext>
                  </a:extLst>
                </p14:cNvPr>
                <p14:cNvContentPartPr/>
                <p14:nvPr/>
              </p14:nvContentPartPr>
              <p14:xfrm>
                <a:off x="10204364" y="1555396"/>
                <a:ext cx="134640" cy="231840"/>
              </p14:xfrm>
            </p:contentPart>
          </mc:Choice>
          <mc:Fallback>
            <p:pic>
              <p:nvPicPr>
                <p:cNvPr id="102469" name="Freihand 102468">
                  <a:extLst>
                    <a:ext uri="{FF2B5EF4-FFF2-40B4-BE49-F238E27FC236}">
                      <a16:creationId xmlns:a16="http://schemas.microsoft.com/office/drawing/2014/main" id="{F89BCBF4-0019-DB4E-DA73-9765B7B23A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95724" y="1546756"/>
                  <a:ext cx="152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2470" name="Freihand 102469">
                  <a:extLst>
                    <a:ext uri="{FF2B5EF4-FFF2-40B4-BE49-F238E27FC236}">
                      <a16:creationId xmlns:a16="http://schemas.microsoft.com/office/drawing/2014/main" id="{3C0A92BD-8C15-4EED-1772-DA10C2CA2325}"/>
                    </a:ext>
                  </a:extLst>
                </p14:cNvPr>
                <p14:cNvContentPartPr/>
                <p14:nvPr/>
              </p14:nvContentPartPr>
              <p14:xfrm>
                <a:off x="11156924" y="1665916"/>
                <a:ext cx="5400" cy="108360"/>
              </p14:xfrm>
            </p:contentPart>
          </mc:Choice>
          <mc:Fallback>
            <p:pic>
              <p:nvPicPr>
                <p:cNvPr id="102470" name="Freihand 102469">
                  <a:extLst>
                    <a:ext uri="{FF2B5EF4-FFF2-40B4-BE49-F238E27FC236}">
                      <a16:creationId xmlns:a16="http://schemas.microsoft.com/office/drawing/2014/main" id="{3C0A92BD-8C15-4EED-1772-DA10C2CA23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48284" y="1657276"/>
                  <a:ext cx="2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2471" name="Freihand 102470">
                  <a:extLst>
                    <a:ext uri="{FF2B5EF4-FFF2-40B4-BE49-F238E27FC236}">
                      <a16:creationId xmlns:a16="http://schemas.microsoft.com/office/drawing/2014/main" id="{112FF5F6-A7A3-18DE-F909-0D1464713670}"/>
                    </a:ext>
                  </a:extLst>
                </p14:cNvPr>
                <p14:cNvContentPartPr/>
                <p14:nvPr/>
              </p14:nvContentPartPr>
              <p14:xfrm>
                <a:off x="11139284" y="1879756"/>
                <a:ext cx="12240" cy="51840"/>
              </p14:xfrm>
            </p:contentPart>
          </mc:Choice>
          <mc:Fallback>
            <p:pic>
              <p:nvPicPr>
                <p:cNvPr id="102471" name="Freihand 102470">
                  <a:extLst>
                    <a:ext uri="{FF2B5EF4-FFF2-40B4-BE49-F238E27FC236}">
                      <a16:creationId xmlns:a16="http://schemas.microsoft.com/office/drawing/2014/main" id="{112FF5F6-A7A3-18DE-F909-0D14647136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30644" y="1870756"/>
                  <a:ext cx="2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473" name="Freihand 102472">
                  <a:extLst>
                    <a:ext uri="{FF2B5EF4-FFF2-40B4-BE49-F238E27FC236}">
                      <a16:creationId xmlns:a16="http://schemas.microsoft.com/office/drawing/2014/main" id="{7EEED924-ECF5-6B96-1175-ECFC4822B5B3}"/>
                    </a:ext>
                  </a:extLst>
                </p14:cNvPr>
                <p14:cNvContentPartPr/>
                <p14:nvPr/>
              </p14:nvContentPartPr>
              <p14:xfrm>
                <a:off x="11066924" y="2033836"/>
                <a:ext cx="140040" cy="209160"/>
              </p14:xfrm>
            </p:contentPart>
          </mc:Choice>
          <mc:Fallback>
            <p:pic>
              <p:nvPicPr>
                <p:cNvPr id="102473" name="Freihand 102472">
                  <a:extLst>
                    <a:ext uri="{FF2B5EF4-FFF2-40B4-BE49-F238E27FC236}">
                      <a16:creationId xmlns:a16="http://schemas.microsoft.com/office/drawing/2014/main" id="{7EEED924-ECF5-6B96-1175-ECFC4822B5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7924" y="2025196"/>
                  <a:ext cx="157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DD07B7A1-6F1C-17BE-C306-2FE23973B516}"/>
                    </a:ext>
                  </a:extLst>
                </p14:cNvPr>
                <p14:cNvContentPartPr/>
                <p14:nvPr/>
              </p14:nvContentPartPr>
              <p14:xfrm>
                <a:off x="10609364" y="1889836"/>
                <a:ext cx="78120" cy="25200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DD07B7A1-6F1C-17BE-C306-2FE23973B5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00724" y="1881196"/>
                  <a:ext cx="95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16063598-3868-2BBA-0642-34AD4C7C47A4}"/>
                    </a:ext>
                  </a:extLst>
                </p14:cNvPr>
                <p14:cNvContentPartPr/>
                <p14:nvPr/>
              </p14:nvContentPartPr>
              <p14:xfrm>
                <a:off x="11869724" y="1372876"/>
                <a:ext cx="13680" cy="10800"/>
              </p14:xfrm>
            </p:contentPart>
          </mc:Choice>
          <mc:Fallback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16063598-3868-2BBA-0642-34AD4C7C47A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60724" y="1364236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02484" name="Freihand 102483">
                <a:extLst>
                  <a:ext uri="{FF2B5EF4-FFF2-40B4-BE49-F238E27FC236}">
                    <a16:creationId xmlns:a16="http://schemas.microsoft.com/office/drawing/2014/main" id="{0DDEBA7E-E239-71FF-7512-9D8A03BB7CB3}"/>
                  </a:ext>
                </a:extLst>
              </p14:cNvPr>
              <p14:cNvContentPartPr/>
              <p14:nvPr/>
            </p14:nvContentPartPr>
            <p14:xfrm>
              <a:off x="11920484" y="1414636"/>
              <a:ext cx="720" cy="1800"/>
            </p14:xfrm>
          </p:contentPart>
        </mc:Choice>
        <mc:Fallback>
          <p:pic>
            <p:nvPicPr>
              <p:cNvPr id="102484" name="Freihand 102483">
                <a:extLst>
                  <a:ext uri="{FF2B5EF4-FFF2-40B4-BE49-F238E27FC236}">
                    <a16:creationId xmlns:a16="http://schemas.microsoft.com/office/drawing/2014/main" id="{0DDEBA7E-E239-71FF-7512-9D8A03BB7CB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911844" y="1405996"/>
                <a:ext cx="183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02485" name="Freihand 102484">
                <a:extLst>
                  <a:ext uri="{FF2B5EF4-FFF2-40B4-BE49-F238E27FC236}">
                    <a16:creationId xmlns:a16="http://schemas.microsoft.com/office/drawing/2014/main" id="{745383EE-3F88-6F02-3A91-A6109E2BB947}"/>
                  </a:ext>
                </a:extLst>
              </p14:cNvPr>
              <p14:cNvContentPartPr/>
              <p14:nvPr/>
            </p14:nvContentPartPr>
            <p14:xfrm>
              <a:off x="10493444" y="1165156"/>
              <a:ext cx="1185120" cy="664920"/>
            </p14:xfrm>
          </p:contentPart>
        </mc:Choice>
        <mc:Fallback>
          <p:pic>
            <p:nvPicPr>
              <p:cNvPr id="102485" name="Freihand 102484">
                <a:extLst>
                  <a:ext uri="{FF2B5EF4-FFF2-40B4-BE49-F238E27FC236}">
                    <a16:creationId xmlns:a16="http://schemas.microsoft.com/office/drawing/2014/main" id="{745383EE-3F88-6F02-3A91-A6109E2BB94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484444" y="1156156"/>
                <a:ext cx="120276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95" name="Gruppieren 102494">
            <a:extLst>
              <a:ext uri="{FF2B5EF4-FFF2-40B4-BE49-F238E27FC236}">
                <a16:creationId xmlns:a16="http://schemas.microsoft.com/office/drawing/2014/main" id="{065D8460-DD19-64C3-A64C-48B4EF93AB71}"/>
              </a:ext>
            </a:extLst>
          </p:cNvPr>
          <p:cNvGrpSpPr/>
          <p:nvPr/>
        </p:nvGrpSpPr>
        <p:grpSpPr>
          <a:xfrm>
            <a:off x="11627444" y="667636"/>
            <a:ext cx="254520" cy="320760"/>
            <a:chOff x="11627444" y="667636"/>
            <a:chExt cx="25452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383C46A7-FB40-0133-3628-D630434C0B0B}"/>
                    </a:ext>
                  </a:extLst>
                </p14:cNvPr>
                <p14:cNvContentPartPr/>
                <p14:nvPr/>
              </p14:nvContentPartPr>
              <p14:xfrm>
                <a:off x="11642204" y="760516"/>
                <a:ext cx="90360" cy="172800"/>
              </p14:xfrm>
            </p:contentPart>
          </mc:Choice>
          <mc:Fallback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383C46A7-FB40-0133-3628-D630434C0B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33204" y="751876"/>
                  <a:ext cx="108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2487" name="Freihand 102486">
                  <a:extLst>
                    <a:ext uri="{FF2B5EF4-FFF2-40B4-BE49-F238E27FC236}">
                      <a16:creationId xmlns:a16="http://schemas.microsoft.com/office/drawing/2014/main" id="{F608455F-7228-B734-5408-992A95C376E8}"/>
                    </a:ext>
                  </a:extLst>
                </p14:cNvPr>
                <p14:cNvContentPartPr/>
                <p14:nvPr/>
              </p14:nvContentPartPr>
              <p14:xfrm>
                <a:off x="11666324" y="753676"/>
                <a:ext cx="98280" cy="202320"/>
              </p14:xfrm>
            </p:contentPart>
          </mc:Choice>
          <mc:Fallback>
            <p:pic>
              <p:nvPicPr>
                <p:cNvPr id="102487" name="Freihand 102486">
                  <a:extLst>
                    <a:ext uri="{FF2B5EF4-FFF2-40B4-BE49-F238E27FC236}">
                      <a16:creationId xmlns:a16="http://schemas.microsoft.com/office/drawing/2014/main" id="{F608455F-7228-B734-5408-992A95C376E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57324" y="745036"/>
                  <a:ext cx="115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FE656B0C-F8DB-84DA-B0F0-232D29705684}"/>
                    </a:ext>
                  </a:extLst>
                </p14:cNvPr>
                <p14:cNvContentPartPr/>
                <p14:nvPr/>
              </p14:nvContentPartPr>
              <p14:xfrm>
                <a:off x="11814644" y="667636"/>
                <a:ext cx="14040" cy="90000"/>
              </p14:xfrm>
            </p:contentPart>
          </mc:Choice>
          <mc:Fallback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FE656B0C-F8DB-84DA-B0F0-232D297056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806004" y="658636"/>
                  <a:ext cx="31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2D9819BA-1E5B-EBCB-4F9C-2CB1140A3899}"/>
                    </a:ext>
                  </a:extLst>
                </p14:cNvPr>
                <p14:cNvContentPartPr/>
                <p14:nvPr/>
              </p14:nvContentPartPr>
              <p14:xfrm>
                <a:off x="11750924" y="711556"/>
                <a:ext cx="131040" cy="7920"/>
              </p14:xfrm>
            </p:contentPart>
          </mc:Choice>
          <mc:Fallback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2D9819BA-1E5B-EBCB-4F9C-2CB1140A38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41924" y="702556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98BAF414-8489-81E5-AA1D-18505ACBF3DB}"/>
                    </a:ext>
                  </a:extLst>
                </p14:cNvPr>
                <p14:cNvContentPartPr/>
                <p14:nvPr/>
              </p14:nvContentPartPr>
              <p14:xfrm>
                <a:off x="11627444" y="800116"/>
                <a:ext cx="70920" cy="188280"/>
              </p14:xfrm>
            </p:contentPart>
          </mc:Choice>
          <mc:Fallback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98BAF414-8489-81E5-AA1D-18505ACBF3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18804" y="791476"/>
                  <a:ext cx="88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E9A75032-E17B-90A8-CDA2-3C768004F98D}"/>
                    </a:ext>
                  </a:extLst>
                </p14:cNvPr>
                <p14:cNvContentPartPr/>
                <p14:nvPr/>
              </p14:nvContentPartPr>
              <p14:xfrm>
                <a:off x="11715284" y="776716"/>
                <a:ext cx="40680" cy="20880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E9A75032-E17B-90A8-CDA2-3C768004F9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706284" y="767716"/>
                  <a:ext cx="58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0ACC5AC2-3DFF-E35B-7F1D-8F734025D27B}"/>
                    </a:ext>
                  </a:extLst>
                </p14:cNvPr>
                <p14:cNvContentPartPr/>
                <p14:nvPr/>
              </p14:nvContentPartPr>
              <p14:xfrm>
                <a:off x="11672084" y="853396"/>
                <a:ext cx="66600" cy="41040"/>
              </p14:xfrm>
            </p:contentPart>
          </mc:Choice>
          <mc:Fallback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0ACC5AC2-3DFF-E35B-7F1D-8F734025D2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63444" y="844396"/>
                  <a:ext cx="842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02496" name="Freihand 102495">
                <a:extLst>
                  <a:ext uri="{FF2B5EF4-FFF2-40B4-BE49-F238E27FC236}">
                    <a16:creationId xmlns:a16="http://schemas.microsoft.com/office/drawing/2014/main" id="{36812933-6299-6E6E-AF77-AAE680002705}"/>
                  </a:ext>
                </a:extLst>
              </p14:cNvPr>
              <p14:cNvContentPartPr/>
              <p14:nvPr/>
            </p14:nvContentPartPr>
            <p14:xfrm>
              <a:off x="11017604" y="1507516"/>
              <a:ext cx="59400" cy="52200"/>
            </p14:xfrm>
          </p:contentPart>
        </mc:Choice>
        <mc:Fallback>
          <p:pic>
            <p:nvPicPr>
              <p:cNvPr id="102496" name="Freihand 102495">
                <a:extLst>
                  <a:ext uri="{FF2B5EF4-FFF2-40B4-BE49-F238E27FC236}">
                    <a16:creationId xmlns:a16="http://schemas.microsoft.com/office/drawing/2014/main" id="{36812933-6299-6E6E-AF77-AAE68000270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008964" y="1498876"/>
                <a:ext cx="770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4" name="Gruppieren 102503">
            <a:extLst>
              <a:ext uri="{FF2B5EF4-FFF2-40B4-BE49-F238E27FC236}">
                <a16:creationId xmlns:a16="http://schemas.microsoft.com/office/drawing/2014/main" id="{640DF8B9-14EB-42DC-4971-DA3B7AF0CE7C}"/>
              </a:ext>
            </a:extLst>
          </p:cNvPr>
          <p:cNvGrpSpPr/>
          <p:nvPr/>
        </p:nvGrpSpPr>
        <p:grpSpPr>
          <a:xfrm>
            <a:off x="551684" y="2532796"/>
            <a:ext cx="685440" cy="264960"/>
            <a:chOff x="551684" y="2532796"/>
            <a:chExt cx="68544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0A69592F-F303-39E9-FB87-E2A32D6CC0AA}"/>
                    </a:ext>
                  </a:extLst>
                </p14:cNvPr>
                <p14:cNvContentPartPr/>
                <p14:nvPr/>
              </p14:nvContentPartPr>
              <p14:xfrm>
                <a:off x="551684" y="2538916"/>
                <a:ext cx="140400" cy="210960"/>
              </p14:xfrm>
            </p:contentPart>
          </mc:Choice>
          <mc:Fallback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0A69592F-F303-39E9-FB87-E2A32D6CC0A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3044" y="2530276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7D588C7A-8AE5-0869-06CB-6E4F6B42FEBF}"/>
                    </a:ext>
                  </a:extLst>
                </p14:cNvPr>
                <p14:cNvContentPartPr/>
                <p14:nvPr/>
              </p14:nvContentPartPr>
              <p14:xfrm>
                <a:off x="744644" y="2654116"/>
                <a:ext cx="28800" cy="143640"/>
              </p14:xfrm>
            </p:contentPart>
          </mc:Choice>
          <mc:Fallback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7D588C7A-8AE5-0869-06CB-6E4F6B42FEB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5644" y="2645116"/>
                  <a:ext cx="46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6D32A1FE-7E0F-AA92-2712-515B71AD085B}"/>
                    </a:ext>
                  </a:extLst>
                </p14:cNvPr>
                <p14:cNvContentPartPr/>
                <p14:nvPr/>
              </p14:nvContentPartPr>
              <p14:xfrm>
                <a:off x="727364" y="2724316"/>
                <a:ext cx="70560" cy="31320"/>
              </p14:xfrm>
            </p:contentPart>
          </mc:Choice>
          <mc:Fallback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6D32A1FE-7E0F-AA92-2712-515B71AD085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8364" y="2715316"/>
                  <a:ext cx="8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AAB8023E-B91B-D803-B7D8-CD838BE4A0EB}"/>
                    </a:ext>
                  </a:extLst>
                </p14:cNvPr>
                <p14:cNvContentPartPr/>
                <p14:nvPr/>
              </p14:nvContentPartPr>
              <p14:xfrm>
                <a:off x="885404" y="2579236"/>
                <a:ext cx="112680" cy="13320"/>
              </p14:xfrm>
            </p:contentPart>
          </mc:Choice>
          <mc:Fallback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AAB8023E-B91B-D803-B7D8-CD838BE4A0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6404" y="2570236"/>
                  <a:ext cx="13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2502" name="Freihand 102501">
                  <a:extLst>
                    <a:ext uri="{FF2B5EF4-FFF2-40B4-BE49-F238E27FC236}">
                      <a16:creationId xmlns:a16="http://schemas.microsoft.com/office/drawing/2014/main" id="{B9FB058F-8F72-C23A-4F39-8C52AADF6E57}"/>
                    </a:ext>
                  </a:extLst>
                </p14:cNvPr>
                <p14:cNvContentPartPr/>
                <p14:nvPr/>
              </p14:nvContentPartPr>
              <p14:xfrm>
                <a:off x="889724" y="2654116"/>
                <a:ext cx="115560" cy="31680"/>
              </p14:xfrm>
            </p:contentPart>
          </mc:Choice>
          <mc:Fallback>
            <p:pic>
              <p:nvPicPr>
                <p:cNvPr id="102502" name="Freihand 102501">
                  <a:extLst>
                    <a:ext uri="{FF2B5EF4-FFF2-40B4-BE49-F238E27FC236}">
                      <a16:creationId xmlns:a16="http://schemas.microsoft.com/office/drawing/2014/main" id="{B9FB058F-8F72-C23A-4F39-8C52AADF6E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1084" y="2645116"/>
                  <a:ext cx="133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80498A0A-B3A2-E97C-86A2-1D49E9C15D67}"/>
                    </a:ext>
                  </a:extLst>
                </p14:cNvPr>
                <p14:cNvContentPartPr/>
                <p14:nvPr/>
              </p14:nvContentPartPr>
              <p14:xfrm>
                <a:off x="1104644" y="2532796"/>
                <a:ext cx="132480" cy="183240"/>
              </p14:xfrm>
            </p:contentPart>
          </mc:Choice>
          <mc:Fallback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80498A0A-B3A2-E97C-86A2-1D49E9C15D6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5644" y="2523796"/>
                  <a:ext cx="1501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02505" name="Freihand 102504">
                <a:extLst>
                  <a:ext uri="{FF2B5EF4-FFF2-40B4-BE49-F238E27FC236}">
                    <a16:creationId xmlns:a16="http://schemas.microsoft.com/office/drawing/2014/main" id="{1D648750-114C-1FE4-5276-D0513C86B8B0}"/>
                  </a:ext>
                </a:extLst>
              </p14:cNvPr>
              <p14:cNvContentPartPr/>
              <p14:nvPr/>
            </p14:nvContentPartPr>
            <p14:xfrm>
              <a:off x="433244" y="2444956"/>
              <a:ext cx="75600" cy="99360"/>
            </p14:xfrm>
          </p:contentPart>
        </mc:Choice>
        <mc:Fallback>
          <p:pic>
            <p:nvPicPr>
              <p:cNvPr id="102505" name="Freihand 102504">
                <a:extLst>
                  <a:ext uri="{FF2B5EF4-FFF2-40B4-BE49-F238E27FC236}">
                    <a16:creationId xmlns:a16="http://schemas.microsoft.com/office/drawing/2014/main" id="{1D648750-114C-1FE4-5276-D0513C86B8B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4604" y="2436316"/>
                <a:ext cx="9324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8" name="Gruppieren 102507">
            <a:extLst>
              <a:ext uri="{FF2B5EF4-FFF2-40B4-BE49-F238E27FC236}">
                <a16:creationId xmlns:a16="http://schemas.microsoft.com/office/drawing/2014/main" id="{CC00A84F-6F2D-A5E8-B1F3-05945C69EF44}"/>
              </a:ext>
            </a:extLst>
          </p:cNvPr>
          <p:cNvGrpSpPr/>
          <p:nvPr/>
        </p:nvGrpSpPr>
        <p:grpSpPr>
          <a:xfrm>
            <a:off x="1261964" y="2365756"/>
            <a:ext cx="54000" cy="147960"/>
            <a:chOff x="1261964" y="2365756"/>
            <a:chExt cx="5400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05D77715-418B-53CC-9EEB-1674EC1F6BA8}"/>
                    </a:ext>
                  </a:extLst>
                </p14:cNvPr>
                <p14:cNvContentPartPr/>
                <p14:nvPr/>
              </p14:nvContentPartPr>
              <p14:xfrm>
                <a:off x="1261964" y="2365756"/>
                <a:ext cx="3960" cy="14796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05D77715-418B-53CC-9EEB-1674EC1F6B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52964" y="2357116"/>
                  <a:ext cx="21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FE8AF130-7342-8DE7-A249-EBB082B6CEC5}"/>
                    </a:ext>
                  </a:extLst>
                </p14:cNvPr>
                <p14:cNvContentPartPr/>
                <p14:nvPr/>
              </p14:nvContentPartPr>
              <p14:xfrm>
                <a:off x="1310564" y="2386636"/>
                <a:ext cx="5400" cy="11124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FE8AF130-7342-8DE7-A249-EBB082B6CE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01564" y="2377996"/>
                  <a:ext cx="2304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02509" name="Freihand 102508">
                <a:extLst>
                  <a:ext uri="{FF2B5EF4-FFF2-40B4-BE49-F238E27FC236}">
                    <a16:creationId xmlns:a16="http://schemas.microsoft.com/office/drawing/2014/main" id="{50EADF80-3F3D-6058-1A2E-42DFB5448362}"/>
                  </a:ext>
                </a:extLst>
              </p14:cNvPr>
              <p14:cNvContentPartPr/>
              <p14:nvPr/>
            </p14:nvContentPartPr>
            <p14:xfrm>
              <a:off x="2286164" y="169036"/>
              <a:ext cx="906840" cy="552960"/>
            </p14:xfrm>
          </p:contentPart>
        </mc:Choice>
        <mc:Fallback>
          <p:pic>
            <p:nvPicPr>
              <p:cNvPr id="102509" name="Freihand 102508">
                <a:extLst>
                  <a:ext uri="{FF2B5EF4-FFF2-40B4-BE49-F238E27FC236}">
                    <a16:creationId xmlns:a16="http://schemas.microsoft.com/office/drawing/2014/main" id="{50EADF80-3F3D-6058-1A2E-42DFB544836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277164" y="160396"/>
                <a:ext cx="924480" cy="57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70F8DA1B-F674-BE2A-52B4-DCC8AFACB9A7}"/>
              </a:ext>
            </a:extLst>
          </p:cNvPr>
          <p:cNvGrpSpPr/>
          <p:nvPr/>
        </p:nvGrpSpPr>
        <p:grpSpPr>
          <a:xfrm>
            <a:off x="5624084" y="127636"/>
            <a:ext cx="451080" cy="165240"/>
            <a:chOff x="5624084" y="127636"/>
            <a:chExt cx="4510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2F314292-1100-F448-B5DA-A2F992061239}"/>
                    </a:ext>
                  </a:extLst>
                </p14:cNvPr>
                <p14:cNvContentPartPr/>
                <p14:nvPr/>
              </p14:nvContentPartPr>
              <p14:xfrm>
                <a:off x="5624084" y="212596"/>
                <a:ext cx="189360" cy="1116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2F314292-1100-F448-B5DA-A2F9920612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5084" y="203596"/>
                  <a:ext cx="20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2519" name="Freihand 102518">
                  <a:extLst>
                    <a:ext uri="{FF2B5EF4-FFF2-40B4-BE49-F238E27FC236}">
                      <a16:creationId xmlns:a16="http://schemas.microsoft.com/office/drawing/2014/main" id="{21BB2605-FC68-B52C-7BFA-B8B975017C1C}"/>
                    </a:ext>
                  </a:extLst>
                </p14:cNvPr>
                <p14:cNvContentPartPr/>
                <p14:nvPr/>
              </p14:nvContentPartPr>
              <p14:xfrm>
                <a:off x="5658644" y="273436"/>
                <a:ext cx="151200" cy="19440"/>
              </p14:xfrm>
            </p:contentPart>
          </mc:Choice>
          <mc:Fallback>
            <p:pic>
              <p:nvPicPr>
                <p:cNvPr id="102519" name="Freihand 102518">
                  <a:extLst>
                    <a:ext uri="{FF2B5EF4-FFF2-40B4-BE49-F238E27FC236}">
                      <a16:creationId xmlns:a16="http://schemas.microsoft.com/office/drawing/2014/main" id="{21BB2605-FC68-B52C-7BFA-B8B975017C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49644" y="264436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2520" name="Freihand 102519">
                  <a:extLst>
                    <a:ext uri="{FF2B5EF4-FFF2-40B4-BE49-F238E27FC236}">
                      <a16:creationId xmlns:a16="http://schemas.microsoft.com/office/drawing/2014/main" id="{97C3D1ED-67B3-2D2C-CD51-7B893366F638}"/>
                    </a:ext>
                  </a:extLst>
                </p14:cNvPr>
                <p14:cNvContentPartPr/>
                <p14:nvPr/>
              </p14:nvContentPartPr>
              <p14:xfrm>
                <a:off x="5881484" y="127636"/>
                <a:ext cx="193680" cy="162000"/>
              </p14:xfrm>
            </p:contentPart>
          </mc:Choice>
          <mc:Fallback>
            <p:pic>
              <p:nvPicPr>
                <p:cNvPr id="102520" name="Freihand 102519">
                  <a:extLst>
                    <a:ext uri="{FF2B5EF4-FFF2-40B4-BE49-F238E27FC236}">
                      <a16:creationId xmlns:a16="http://schemas.microsoft.com/office/drawing/2014/main" id="{97C3D1ED-67B3-2D2C-CD51-7B893366F6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72844" y="118996"/>
                  <a:ext cx="2113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02522" name="Freihand 102521">
                <a:extLst>
                  <a:ext uri="{FF2B5EF4-FFF2-40B4-BE49-F238E27FC236}">
                    <a16:creationId xmlns:a16="http://schemas.microsoft.com/office/drawing/2014/main" id="{6AE0A60C-C3FF-EA03-D6AE-B57E33D639C5}"/>
                  </a:ext>
                </a:extLst>
              </p14:cNvPr>
              <p14:cNvContentPartPr/>
              <p14:nvPr/>
            </p14:nvContentPartPr>
            <p14:xfrm>
              <a:off x="6384044" y="108916"/>
              <a:ext cx="135360" cy="324720"/>
            </p14:xfrm>
          </p:contentPart>
        </mc:Choice>
        <mc:Fallback>
          <p:pic>
            <p:nvPicPr>
              <p:cNvPr id="102522" name="Freihand 102521">
                <a:extLst>
                  <a:ext uri="{FF2B5EF4-FFF2-40B4-BE49-F238E27FC236}">
                    <a16:creationId xmlns:a16="http://schemas.microsoft.com/office/drawing/2014/main" id="{6AE0A60C-C3FF-EA03-D6AE-B57E33D639C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375404" y="99916"/>
                <a:ext cx="1530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5" name="Gruppieren 102534">
            <a:extLst>
              <a:ext uri="{FF2B5EF4-FFF2-40B4-BE49-F238E27FC236}">
                <a16:creationId xmlns:a16="http://schemas.microsoft.com/office/drawing/2014/main" id="{B9318306-D99D-865E-B22A-21528B4ED87C}"/>
              </a:ext>
            </a:extLst>
          </p:cNvPr>
          <p:cNvGrpSpPr/>
          <p:nvPr/>
        </p:nvGrpSpPr>
        <p:grpSpPr>
          <a:xfrm>
            <a:off x="6587444" y="10636"/>
            <a:ext cx="265320" cy="231120"/>
            <a:chOff x="6587444" y="10636"/>
            <a:chExt cx="2653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2523" name="Freihand 102522">
                  <a:extLst>
                    <a:ext uri="{FF2B5EF4-FFF2-40B4-BE49-F238E27FC236}">
                      <a16:creationId xmlns:a16="http://schemas.microsoft.com/office/drawing/2014/main" id="{01FDB4C2-8441-7502-8D2A-3C66CFEF0ADD}"/>
                    </a:ext>
                  </a:extLst>
                </p14:cNvPr>
                <p14:cNvContentPartPr/>
                <p14:nvPr/>
              </p14:nvContentPartPr>
              <p14:xfrm>
                <a:off x="6587444" y="10636"/>
                <a:ext cx="16200" cy="74160"/>
              </p14:xfrm>
            </p:contentPart>
          </mc:Choice>
          <mc:Fallback>
            <p:pic>
              <p:nvPicPr>
                <p:cNvPr id="102523" name="Freihand 102522">
                  <a:extLst>
                    <a:ext uri="{FF2B5EF4-FFF2-40B4-BE49-F238E27FC236}">
                      <a16:creationId xmlns:a16="http://schemas.microsoft.com/office/drawing/2014/main" id="{01FDB4C2-8441-7502-8D2A-3C66CFEF0A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78444" y="1996"/>
                  <a:ext cx="3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2524" name="Freihand 102523">
                  <a:extLst>
                    <a:ext uri="{FF2B5EF4-FFF2-40B4-BE49-F238E27FC236}">
                      <a16:creationId xmlns:a16="http://schemas.microsoft.com/office/drawing/2014/main" id="{2CCA8DDB-D2CD-0D03-FA50-CD2FA4E10A72}"/>
                    </a:ext>
                  </a:extLst>
                </p14:cNvPr>
                <p14:cNvContentPartPr/>
                <p14:nvPr/>
              </p14:nvContentPartPr>
              <p14:xfrm>
                <a:off x="6691484" y="147076"/>
                <a:ext cx="161280" cy="36000"/>
              </p14:xfrm>
            </p:contentPart>
          </mc:Choice>
          <mc:Fallback>
            <p:pic>
              <p:nvPicPr>
                <p:cNvPr id="102524" name="Freihand 102523">
                  <a:extLst>
                    <a:ext uri="{FF2B5EF4-FFF2-40B4-BE49-F238E27FC236}">
                      <a16:creationId xmlns:a16="http://schemas.microsoft.com/office/drawing/2014/main" id="{2CCA8DDB-D2CD-0D03-FA50-CD2FA4E10A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82844" y="138076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C8413E6B-CF7B-6FAD-27CE-1ECAFAA87712}"/>
                    </a:ext>
                  </a:extLst>
                </p14:cNvPr>
                <p14:cNvContentPartPr/>
                <p14:nvPr/>
              </p14:nvContentPartPr>
              <p14:xfrm>
                <a:off x="6693644" y="221236"/>
                <a:ext cx="151200" cy="2052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C8413E6B-CF7B-6FAD-27CE-1ECAFAA877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85004" y="212596"/>
                  <a:ext cx="1688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212B1A71-825E-DC04-C0F7-720AAF2C4EEF}"/>
              </a:ext>
            </a:extLst>
          </p:cNvPr>
          <p:cNvGrpSpPr/>
          <p:nvPr/>
        </p:nvGrpSpPr>
        <p:grpSpPr>
          <a:xfrm>
            <a:off x="7075964" y="15316"/>
            <a:ext cx="759960" cy="329760"/>
            <a:chOff x="7075964" y="15316"/>
            <a:chExt cx="75996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61D8C4A2-1DA1-FADD-EFB4-CAF2D3C7FF0B}"/>
                    </a:ext>
                  </a:extLst>
                </p14:cNvPr>
                <p14:cNvContentPartPr/>
                <p14:nvPr/>
              </p14:nvContentPartPr>
              <p14:xfrm>
                <a:off x="7075964" y="15316"/>
                <a:ext cx="79920" cy="171000"/>
              </p14:xfrm>
            </p:contentPart>
          </mc:Choice>
          <mc:Fallback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61D8C4A2-1DA1-FADD-EFB4-CAF2D3C7FF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67324" y="6676"/>
                  <a:ext cx="97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59279B42-97EA-8BE4-E993-4B1594761CF8}"/>
                    </a:ext>
                  </a:extLst>
                </p14:cNvPr>
                <p14:cNvContentPartPr/>
                <p14:nvPr/>
              </p14:nvContentPartPr>
              <p14:xfrm>
                <a:off x="7077044" y="161476"/>
                <a:ext cx="126360" cy="6084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59279B42-97EA-8BE4-E993-4B1594761CF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68404" y="152476"/>
                  <a:ext cx="144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CCEE73BA-5E21-6572-320A-B0F12C86671D}"/>
                    </a:ext>
                  </a:extLst>
                </p14:cNvPr>
                <p14:cNvContentPartPr/>
                <p14:nvPr/>
              </p14:nvContentPartPr>
              <p14:xfrm>
                <a:off x="7098284" y="261556"/>
                <a:ext cx="113760" cy="8352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CCEE73BA-5E21-6572-320A-B0F12C8667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89284" y="252916"/>
                  <a:ext cx="131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9ADC3BB2-995B-15D3-FD92-37F828016822}"/>
                    </a:ext>
                  </a:extLst>
                </p14:cNvPr>
                <p14:cNvContentPartPr/>
                <p14:nvPr/>
              </p14:nvContentPartPr>
              <p14:xfrm>
                <a:off x="7292324" y="84076"/>
                <a:ext cx="118440" cy="179280"/>
              </p14:xfrm>
            </p:contentPart>
          </mc:Choice>
          <mc:Fallback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9ADC3BB2-995B-15D3-FD92-37F82801682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83324" y="75076"/>
                  <a:ext cx="13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147A2E76-6CED-E286-42DE-54FBF5353DE7}"/>
                    </a:ext>
                  </a:extLst>
                </p14:cNvPr>
                <p14:cNvContentPartPr/>
                <p14:nvPr/>
              </p14:nvContentPartPr>
              <p14:xfrm>
                <a:off x="7293764" y="146356"/>
                <a:ext cx="126720" cy="68040"/>
              </p14:xfrm>
            </p:contentPart>
          </mc:Choice>
          <mc:Fallback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147A2E76-6CED-E286-42DE-54FBF5353D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85124" y="137716"/>
                  <a:ext cx="14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2E8E1701-7E0D-E678-A602-39E5B7105D32}"/>
                    </a:ext>
                  </a:extLst>
                </p14:cNvPr>
                <p14:cNvContentPartPr/>
                <p14:nvPr/>
              </p14:nvContentPartPr>
              <p14:xfrm>
                <a:off x="7490324" y="115036"/>
                <a:ext cx="122760" cy="126720"/>
              </p14:xfrm>
            </p:contentPart>
          </mc:Choice>
          <mc:Fallback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2E8E1701-7E0D-E678-A602-39E5B7105D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81684" y="106036"/>
                  <a:ext cx="14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AF44E03-E324-2186-2EE8-31A4B6652CB7}"/>
                    </a:ext>
                  </a:extLst>
                </p14:cNvPr>
                <p14:cNvContentPartPr/>
                <p14:nvPr/>
              </p14:nvContentPartPr>
              <p14:xfrm>
                <a:off x="7713884" y="57076"/>
                <a:ext cx="122040" cy="18360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AF44E03-E324-2186-2EE8-31A4B6652C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04884" y="48436"/>
                  <a:ext cx="139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2533" name="Freihand 102532">
                  <a:extLst>
                    <a:ext uri="{FF2B5EF4-FFF2-40B4-BE49-F238E27FC236}">
                      <a16:creationId xmlns:a16="http://schemas.microsoft.com/office/drawing/2014/main" id="{838A23E4-0E7C-4B47-53CE-2C6F599A1AD1}"/>
                    </a:ext>
                  </a:extLst>
                </p14:cNvPr>
                <p14:cNvContentPartPr/>
                <p14:nvPr/>
              </p14:nvContentPartPr>
              <p14:xfrm>
                <a:off x="7630364" y="113596"/>
                <a:ext cx="162360" cy="78120"/>
              </p14:xfrm>
            </p:contentPart>
          </mc:Choice>
          <mc:Fallback>
            <p:pic>
              <p:nvPicPr>
                <p:cNvPr id="102533" name="Freihand 102532">
                  <a:extLst>
                    <a:ext uri="{FF2B5EF4-FFF2-40B4-BE49-F238E27FC236}">
                      <a16:creationId xmlns:a16="http://schemas.microsoft.com/office/drawing/2014/main" id="{838A23E4-0E7C-4B47-53CE-2C6F599A1AD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21364" y="104596"/>
                  <a:ext cx="1800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9" name="Gruppieren 102538">
            <a:extLst>
              <a:ext uri="{FF2B5EF4-FFF2-40B4-BE49-F238E27FC236}">
                <a16:creationId xmlns:a16="http://schemas.microsoft.com/office/drawing/2014/main" id="{30505BD6-9B0E-08F6-257F-4A0781B8CA16}"/>
              </a:ext>
            </a:extLst>
          </p:cNvPr>
          <p:cNvGrpSpPr/>
          <p:nvPr/>
        </p:nvGrpSpPr>
        <p:grpSpPr>
          <a:xfrm>
            <a:off x="1546364" y="2604436"/>
            <a:ext cx="363600" cy="208440"/>
            <a:chOff x="1546364" y="2604436"/>
            <a:chExt cx="36360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9E723B5C-988E-F7D2-362D-634E5C2665C7}"/>
                    </a:ext>
                  </a:extLst>
                </p14:cNvPr>
                <p14:cNvContentPartPr/>
                <p14:nvPr/>
              </p14:nvContentPartPr>
              <p14:xfrm>
                <a:off x="1549964" y="2670676"/>
                <a:ext cx="193680" cy="13680"/>
              </p14:xfrm>
            </p:contentPart>
          </mc:Choice>
          <mc:Fallback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9E723B5C-988E-F7D2-362D-634E5C2665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40964" y="2661676"/>
                  <a:ext cx="21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2537" name="Freihand 102536">
                  <a:extLst>
                    <a:ext uri="{FF2B5EF4-FFF2-40B4-BE49-F238E27FC236}">
                      <a16:creationId xmlns:a16="http://schemas.microsoft.com/office/drawing/2014/main" id="{AF918637-30A7-619F-A690-F7CDEAC1B9EA}"/>
                    </a:ext>
                  </a:extLst>
                </p14:cNvPr>
                <p14:cNvContentPartPr/>
                <p14:nvPr/>
              </p14:nvContentPartPr>
              <p14:xfrm>
                <a:off x="1546364" y="2748076"/>
                <a:ext cx="159840" cy="13320"/>
              </p14:xfrm>
            </p:contentPart>
          </mc:Choice>
          <mc:Fallback>
            <p:pic>
              <p:nvPicPr>
                <p:cNvPr id="102537" name="Freihand 102536">
                  <a:extLst>
                    <a:ext uri="{FF2B5EF4-FFF2-40B4-BE49-F238E27FC236}">
                      <a16:creationId xmlns:a16="http://schemas.microsoft.com/office/drawing/2014/main" id="{AF918637-30A7-619F-A690-F7CDEAC1B9E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37364" y="2739076"/>
                  <a:ext cx="177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BCBF6CAD-88AD-F384-2F36-32F2687360F5}"/>
                    </a:ext>
                  </a:extLst>
                </p14:cNvPr>
                <p14:cNvContentPartPr/>
                <p14:nvPr/>
              </p14:nvContentPartPr>
              <p14:xfrm>
                <a:off x="1735004" y="2604436"/>
                <a:ext cx="174960" cy="208440"/>
              </p14:xfrm>
            </p:contentPart>
          </mc:Choice>
          <mc:Fallback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BCBF6CAD-88AD-F384-2F36-32F2687360F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26364" y="2595796"/>
                  <a:ext cx="192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43" name="Gruppieren 102542">
            <a:extLst>
              <a:ext uri="{FF2B5EF4-FFF2-40B4-BE49-F238E27FC236}">
                <a16:creationId xmlns:a16="http://schemas.microsoft.com/office/drawing/2014/main" id="{AAD88BFA-93AA-9B32-6482-D6BCCE2BB6D5}"/>
              </a:ext>
            </a:extLst>
          </p:cNvPr>
          <p:cNvGrpSpPr/>
          <p:nvPr/>
        </p:nvGrpSpPr>
        <p:grpSpPr>
          <a:xfrm>
            <a:off x="3744884" y="34036"/>
            <a:ext cx="1724760" cy="834120"/>
            <a:chOff x="3744884" y="34036"/>
            <a:chExt cx="1724760" cy="83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AF0F4C97-4460-A183-4F9E-BE1243B18D3D}"/>
                    </a:ext>
                  </a:extLst>
                </p14:cNvPr>
                <p14:cNvContentPartPr/>
                <p14:nvPr/>
              </p14:nvContentPartPr>
              <p14:xfrm>
                <a:off x="4636604" y="179476"/>
                <a:ext cx="114120" cy="24984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AF0F4C97-4460-A183-4F9E-BE1243B18D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27604" y="170476"/>
                  <a:ext cx="131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3143A8EE-6F2D-9598-5CFA-6259938A07F8}"/>
                    </a:ext>
                  </a:extLst>
                </p14:cNvPr>
                <p14:cNvContentPartPr/>
                <p14:nvPr/>
              </p14:nvContentPartPr>
              <p14:xfrm>
                <a:off x="4850444" y="205396"/>
                <a:ext cx="146880" cy="2448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3143A8EE-6F2D-9598-5CFA-6259938A07F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41804" y="196396"/>
                  <a:ext cx="164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6B80E944-3688-983B-A82C-2DBF8B518285}"/>
                    </a:ext>
                  </a:extLst>
                </p14:cNvPr>
                <p14:cNvContentPartPr/>
                <p14:nvPr/>
              </p14:nvContentPartPr>
              <p14:xfrm>
                <a:off x="4869524" y="244996"/>
                <a:ext cx="139680" cy="26280"/>
              </p14:xfrm>
            </p:contentPart>
          </mc:Choice>
          <mc:Fallback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6B80E944-3688-983B-A82C-2DBF8B5182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60884" y="236356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074A12E-716C-2493-5CBB-113F3C860C8F}"/>
                    </a:ext>
                  </a:extLst>
                </p14:cNvPr>
                <p14:cNvContentPartPr/>
                <p14:nvPr/>
              </p14:nvContentPartPr>
              <p14:xfrm>
                <a:off x="5075084" y="34036"/>
                <a:ext cx="165600" cy="20556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074A12E-716C-2493-5CBB-113F3C860C8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66084" y="25036"/>
                  <a:ext cx="183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00AA4BEE-850A-AA22-2AD2-83451F918153}"/>
                    </a:ext>
                  </a:extLst>
                </p14:cNvPr>
                <p14:cNvContentPartPr/>
                <p14:nvPr/>
              </p14:nvContentPartPr>
              <p14:xfrm>
                <a:off x="5128004" y="261916"/>
                <a:ext cx="153720" cy="13176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00AA4BEE-850A-AA22-2AD2-83451F9181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19364" y="253276"/>
                  <a:ext cx="171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A022E909-FD57-59ED-CA3B-75A3CA3BCD7F}"/>
                    </a:ext>
                  </a:extLst>
                </p14:cNvPr>
                <p14:cNvContentPartPr/>
                <p14:nvPr/>
              </p14:nvContentPartPr>
              <p14:xfrm>
                <a:off x="5333924" y="155356"/>
                <a:ext cx="113400" cy="15192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A022E909-FD57-59ED-CA3B-75A3CA3BCD7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25284" y="146356"/>
                  <a:ext cx="131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E1602225-1695-CC3E-7A8C-0C7D5F0F5CDE}"/>
                    </a:ext>
                  </a:extLst>
                </p14:cNvPr>
                <p14:cNvContentPartPr/>
                <p14:nvPr/>
              </p14:nvContentPartPr>
              <p14:xfrm>
                <a:off x="5338604" y="177316"/>
                <a:ext cx="131040" cy="83520"/>
              </p14:xfrm>
            </p:contentPart>
          </mc:Choice>
          <mc:Fallback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E1602225-1695-CC3E-7A8C-0C7D5F0F5CD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29964" y="168676"/>
                  <a:ext cx="148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4829C5DD-2CC8-43AC-5F73-E7C8CE5DAE50}"/>
                    </a:ext>
                  </a:extLst>
                </p14:cNvPr>
                <p14:cNvContentPartPr/>
                <p14:nvPr/>
              </p14:nvContentPartPr>
              <p14:xfrm>
                <a:off x="3744884" y="406996"/>
                <a:ext cx="905760" cy="46116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4829C5DD-2CC8-43AC-5F73-E7C8CE5DAE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36244" y="398356"/>
                  <a:ext cx="923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9BDDF5B1-53BD-83F0-AA72-9EA0E724BA91}"/>
                    </a:ext>
                  </a:extLst>
                </p14:cNvPr>
                <p14:cNvContentPartPr/>
                <p14:nvPr/>
              </p14:nvContentPartPr>
              <p14:xfrm>
                <a:off x="4789244" y="566476"/>
                <a:ext cx="405000" cy="48600"/>
              </p14:xfrm>
            </p:contentPart>
          </mc:Choice>
          <mc:Fallback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9BDDF5B1-53BD-83F0-AA72-9EA0E724BA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80244" y="557476"/>
                  <a:ext cx="422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DFD3C2E4-B04C-CF5D-A0EE-E6BF8105E479}"/>
                    </a:ext>
                  </a:extLst>
                </p14:cNvPr>
                <p14:cNvContentPartPr/>
                <p14:nvPr/>
              </p14:nvContentPartPr>
              <p14:xfrm>
                <a:off x="4621484" y="476116"/>
                <a:ext cx="272880" cy="234720"/>
              </p14:xfrm>
            </p:contentPart>
          </mc:Choice>
          <mc:Fallback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DFD3C2E4-B04C-CF5D-A0EE-E6BF8105E47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12844" y="467476"/>
                  <a:ext cx="2905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56" name="Gruppieren 102555">
            <a:extLst>
              <a:ext uri="{FF2B5EF4-FFF2-40B4-BE49-F238E27FC236}">
                <a16:creationId xmlns:a16="http://schemas.microsoft.com/office/drawing/2014/main" id="{E82B63EB-AEEF-6A62-EE3D-565C58458ABA}"/>
              </a:ext>
            </a:extLst>
          </p:cNvPr>
          <p:cNvGrpSpPr/>
          <p:nvPr/>
        </p:nvGrpSpPr>
        <p:grpSpPr>
          <a:xfrm>
            <a:off x="5443724" y="392596"/>
            <a:ext cx="1503000" cy="385560"/>
            <a:chOff x="5443724" y="392596"/>
            <a:chExt cx="150300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5FA6892B-349A-8442-9DE5-45E01B17D17B}"/>
                    </a:ext>
                  </a:extLst>
                </p14:cNvPr>
                <p14:cNvContentPartPr/>
                <p14:nvPr/>
              </p14:nvContentPartPr>
              <p14:xfrm>
                <a:off x="5443724" y="582316"/>
                <a:ext cx="136080" cy="195840"/>
              </p14:xfrm>
            </p:contentPart>
          </mc:Choice>
          <mc:Fallback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5FA6892B-349A-8442-9DE5-45E01B17D1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34724" y="573676"/>
                  <a:ext cx="153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2545" name="Freihand 102544">
                  <a:extLst>
                    <a:ext uri="{FF2B5EF4-FFF2-40B4-BE49-F238E27FC236}">
                      <a16:creationId xmlns:a16="http://schemas.microsoft.com/office/drawing/2014/main" id="{DD6AD984-AFB9-2349-0CDF-358B70F03BC7}"/>
                    </a:ext>
                  </a:extLst>
                </p14:cNvPr>
                <p14:cNvContentPartPr/>
                <p14:nvPr/>
              </p14:nvContentPartPr>
              <p14:xfrm>
                <a:off x="5684564" y="598876"/>
                <a:ext cx="144720" cy="18360"/>
              </p14:xfrm>
            </p:contentPart>
          </mc:Choice>
          <mc:Fallback>
            <p:pic>
              <p:nvPicPr>
                <p:cNvPr id="102545" name="Freihand 102544">
                  <a:extLst>
                    <a:ext uri="{FF2B5EF4-FFF2-40B4-BE49-F238E27FC236}">
                      <a16:creationId xmlns:a16="http://schemas.microsoft.com/office/drawing/2014/main" id="{DD6AD984-AFB9-2349-0CDF-358B70F03BC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75564" y="590236"/>
                  <a:ext cx="16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A5CC1C33-A348-EC04-BB79-8FAFA357A47A}"/>
                    </a:ext>
                  </a:extLst>
                </p14:cNvPr>
                <p14:cNvContentPartPr/>
                <p14:nvPr/>
              </p14:nvContentPartPr>
              <p14:xfrm>
                <a:off x="5700404" y="666556"/>
                <a:ext cx="108720" cy="6120"/>
              </p14:xfrm>
            </p:contentPart>
          </mc:Choice>
          <mc:Fallback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A5CC1C33-A348-EC04-BB79-8FAFA357A47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91764" y="657916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8B789D41-C2C0-8FF8-6A02-66167AACB176}"/>
                    </a:ext>
                  </a:extLst>
                </p14:cNvPr>
                <p14:cNvContentPartPr/>
                <p14:nvPr/>
              </p14:nvContentPartPr>
              <p14:xfrm>
                <a:off x="5984084" y="534076"/>
                <a:ext cx="116640" cy="152280"/>
              </p14:xfrm>
            </p:contentPart>
          </mc:Choice>
          <mc:Fallback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8B789D41-C2C0-8FF8-6A02-66167AACB1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75444" y="525076"/>
                  <a:ext cx="13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111C42CF-A1B5-98A7-BACB-25680FB67081}"/>
                    </a:ext>
                  </a:extLst>
                </p14:cNvPr>
                <p14:cNvContentPartPr/>
                <p14:nvPr/>
              </p14:nvContentPartPr>
              <p14:xfrm>
                <a:off x="6011084" y="498436"/>
                <a:ext cx="166680" cy="19440"/>
              </p14:xfrm>
            </p:contentPart>
          </mc:Choice>
          <mc:Fallback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111C42CF-A1B5-98A7-BACB-25680FB670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02084" y="489436"/>
                  <a:ext cx="184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4A5C7AF1-998D-61AE-2910-40A210A00D5A}"/>
                    </a:ext>
                  </a:extLst>
                </p14:cNvPr>
                <p14:cNvContentPartPr/>
                <p14:nvPr/>
              </p14:nvContentPartPr>
              <p14:xfrm>
                <a:off x="6276764" y="594916"/>
                <a:ext cx="141120" cy="34920"/>
              </p14:xfrm>
            </p:contentPart>
          </mc:Choice>
          <mc:Fallback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4A5C7AF1-998D-61AE-2910-40A210A00D5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7764" y="585916"/>
                  <a:ext cx="158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EC8030D6-96DB-597E-C266-3048DF9A1FA4}"/>
                    </a:ext>
                  </a:extLst>
                </p14:cNvPr>
                <p14:cNvContentPartPr/>
                <p14:nvPr/>
              </p14:nvContentPartPr>
              <p14:xfrm>
                <a:off x="6510044" y="392596"/>
                <a:ext cx="156240" cy="164880"/>
              </p14:xfrm>
            </p:contentPart>
          </mc:Choice>
          <mc:Fallback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EC8030D6-96DB-597E-C266-3048DF9A1F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1044" y="383956"/>
                  <a:ext cx="17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697147CF-0FB7-6AC1-9C8F-FD375991B4F1}"/>
                    </a:ext>
                  </a:extLst>
                </p14:cNvPr>
                <p14:cNvContentPartPr/>
                <p14:nvPr/>
              </p14:nvContentPartPr>
              <p14:xfrm>
                <a:off x="6555044" y="542716"/>
                <a:ext cx="152640" cy="36000"/>
              </p14:xfrm>
            </p:contentPart>
          </mc:Choice>
          <mc:Fallback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697147CF-0FB7-6AC1-9C8F-FD375991B4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46044" y="534076"/>
                  <a:ext cx="170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B9EEDC58-45BB-5A9F-D75E-8B96C67E705A}"/>
                    </a:ext>
                  </a:extLst>
                </p14:cNvPr>
                <p14:cNvContentPartPr/>
                <p14:nvPr/>
              </p14:nvContentPartPr>
              <p14:xfrm>
                <a:off x="6622004" y="651436"/>
                <a:ext cx="84240" cy="106200"/>
              </p14:xfrm>
            </p:contentPart>
          </mc:Choice>
          <mc:Fallback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B9EEDC58-45BB-5A9F-D75E-8B96C67E705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13364" y="642436"/>
                  <a:ext cx="101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4C25FCD1-F449-8619-BD44-BAA0356A6BA6}"/>
                    </a:ext>
                  </a:extLst>
                </p14:cNvPr>
                <p14:cNvContentPartPr/>
                <p14:nvPr/>
              </p14:nvContentPartPr>
              <p14:xfrm>
                <a:off x="6822524" y="505636"/>
                <a:ext cx="124200" cy="19476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4C25FCD1-F449-8619-BD44-BAA0356A6BA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13884" y="496636"/>
                  <a:ext cx="141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80" name="Gruppieren 102579">
            <a:extLst>
              <a:ext uri="{FF2B5EF4-FFF2-40B4-BE49-F238E27FC236}">
                <a16:creationId xmlns:a16="http://schemas.microsoft.com/office/drawing/2014/main" id="{69315504-9F81-DD3F-26C0-5A404A3E7623}"/>
              </a:ext>
            </a:extLst>
          </p:cNvPr>
          <p:cNvGrpSpPr/>
          <p:nvPr/>
        </p:nvGrpSpPr>
        <p:grpSpPr>
          <a:xfrm>
            <a:off x="3486404" y="2257396"/>
            <a:ext cx="1458000" cy="671040"/>
            <a:chOff x="3486404" y="2257396"/>
            <a:chExt cx="1458000" cy="67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BAA2CDAC-EF6A-DB91-F93C-A31CCEF1F064}"/>
                    </a:ext>
                  </a:extLst>
                </p14:cNvPr>
                <p14:cNvContentPartPr/>
                <p14:nvPr/>
              </p14:nvContentPartPr>
              <p14:xfrm>
                <a:off x="3486404" y="2527756"/>
                <a:ext cx="110160" cy="13392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BAA2CDAC-EF6A-DB91-F93C-A31CCEF1F06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77404" y="2518756"/>
                  <a:ext cx="127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5C35F30-E7D8-1BA4-9BB7-B5B0B7FF957C}"/>
                    </a:ext>
                  </a:extLst>
                </p14:cNvPr>
                <p14:cNvContentPartPr/>
                <p14:nvPr/>
              </p14:nvContentPartPr>
              <p14:xfrm>
                <a:off x="3501164" y="2497156"/>
                <a:ext cx="112680" cy="2808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5C35F30-E7D8-1BA4-9BB7-B5B0B7FF95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92524" y="2488516"/>
                  <a:ext cx="13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9537FD63-C70C-67FB-1265-07F0A7CE69F1}"/>
                    </a:ext>
                  </a:extLst>
                </p14:cNvPr>
                <p14:cNvContentPartPr/>
                <p14:nvPr/>
              </p14:nvContentPartPr>
              <p14:xfrm>
                <a:off x="3744884" y="2374036"/>
                <a:ext cx="237600" cy="175680"/>
              </p14:xfrm>
            </p:contentPart>
          </mc:Choice>
          <mc:Fallback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9537FD63-C70C-67FB-1265-07F0A7CE69F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35884" y="2365036"/>
                  <a:ext cx="25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1F677176-2EE1-2D8A-7771-24DEFA601DBB}"/>
                    </a:ext>
                  </a:extLst>
                </p14:cNvPr>
                <p14:cNvContentPartPr/>
                <p14:nvPr/>
              </p14:nvContentPartPr>
              <p14:xfrm>
                <a:off x="3907244" y="2533156"/>
                <a:ext cx="99000" cy="1260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1F677176-2EE1-2D8A-7771-24DEFA601D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98604" y="2524516"/>
                  <a:ext cx="11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26725DA3-1CF9-15F5-71B2-A54915F55318}"/>
                    </a:ext>
                  </a:extLst>
                </p14:cNvPr>
                <p14:cNvContentPartPr/>
                <p14:nvPr/>
              </p14:nvContentPartPr>
              <p14:xfrm>
                <a:off x="3899684" y="2604076"/>
                <a:ext cx="103680" cy="15588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26725DA3-1CF9-15F5-71B2-A54915F553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91044" y="2595076"/>
                  <a:ext cx="12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156306EF-3A76-7D37-6D7D-6FCE4D0119FE}"/>
                    </a:ext>
                  </a:extLst>
                </p14:cNvPr>
                <p14:cNvContentPartPr/>
                <p14:nvPr/>
              </p14:nvContentPartPr>
              <p14:xfrm>
                <a:off x="4089044" y="2513716"/>
                <a:ext cx="132840" cy="169200"/>
              </p14:xfrm>
            </p:contentPart>
          </mc:Choice>
          <mc:Fallback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156306EF-3A76-7D37-6D7D-6FCE4D0119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80044" y="2504716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F91B956E-887F-5D85-E69B-178F3ECBF204}"/>
                    </a:ext>
                  </a:extLst>
                </p14:cNvPr>
                <p14:cNvContentPartPr/>
                <p14:nvPr/>
              </p14:nvContentPartPr>
              <p14:xfrm>
                <a:off x="4521044" y="2538556"/>
                <a:ext cx="182520" cy="1368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F91B956E-887F-5D85-E69B-178F3ECBF20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12044" y="2529556"/>
                  <a:ext cx="20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5576E2CE-14AD-93AD-A281-256C80FB2EB4}"/>
                    </a:ext>
                  </a:extLst>
                </p14:cNvPr>
                <p14:cNvContentPartPr/>
                <p14:nvPr/>
              </p14:nvContentPartPr>
              <p14:xfrm>
                <a:off x="4545164" y="2586796"/>
                <a:ext cx="157320" cy="1908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5576E2CE-14AD-93AD-A281-256C80FB2EB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36164" y="2578156"/>
                  <a:ext cx="174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38537100-7864-3B44-DB5A-327981688C56}"/>
                    </a:ext>
                  </a:extLst>
                </p14:cNvPr>
                <p14:cNvContentPartPr/>
                <p14:nvPr/>
              </p14:nvContentPartPr>
              <p14:xfrm>
                <a:off x="4765484" y="2455036"/>
                <a:ext cx="178920" cy="18828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38537100-7864-3B44-DB5A-327981688C5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56484" y="2446036"/>
                  <a:ext cx="19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484001AB-0E58-CBE2-AB7E-FCDCC0A5BA89}"/>
                    </a:ext>
                  </a:extLst>
                </p14:cNvPr>
                <p14:cNvContentPartPr/>
                <p14:nvPr/>
              </p14:nvContentPartPr>
              <p14:xfrm>
                <a:off x="4348604" y="2551876"/>
                <a:ext cx="26640" cy="4320"/>
              </p14:xfrm>
            </p:contentPart>
          </mc:Choice>
          <mc:Fallback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484001AB-0E58-CBE2-AB7E-FCDCC0A5BA8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39604" y="2543236"/>
                  <a:ext cx="44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02578" name="Freihand 102577">
                  <a:extLst>
                    <a:ext uri="{FF2B5EF4-FFF2-40B4-BE49-F238E27FC236}">
                      <a16:creationId xmlns:a16="http://schemas.microsoft.com/office/drawing/2014/main" id="{292F107E-BF41-55DD-B5EB-F875ABE6D5F1}"/>
                    </a:ext>
                  </a:extLst>
                </p14:cNvPr>
                <p14:cNvContentPartPr/>
                <p14:nvPr/>
              </p14:nvContentPartPr>
              <p14:xfrm>
                <a:off x="4428524" y="2400316"/>
                <a:ext cx="89640" cy="258840"/>
              </p14:xfrm>
            </p:contentPart>
          </mc:Choice>
          <mc:Fallback>
            <p:pic>
              <p:nvPicPr>
                <p:cNvPr id="102578" name="Freihand 102577">
                  <a:extLst>
                    <a:ext uri="{FF2B5EF4-FFF2-40B4-BE49-F238E27FC236}">
                      <a16:creationId xmlns:a16="http://schemas.microsoft.com/office/drawing/2014/main" id="{292F107E-BF41-55DD-B5EB-F875ABE6D5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19884" y="2391316"/>
                  <a:ext cx="107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02579" name="Freihand 102578">
                  <a:extLst>
                    <a:ext uri="{FF2B5EF4-FFF2-40B4-BE49-F238E27FC236}">
                      <a16:creationId xmlns:a16="http://schemas.microsoft.com/office/drawing/2014/main" id="{D504D6D6-761C-67C9-BDEB-8E301ACAB3AE}"/>
                    </a:ext>
                  </a:extLst>
                </p14:cNvPr>
                <p14:cNvContentPartPr/>
                <p14:nvPr/>
              </p14:nvContentPartPr>
              <p14:xfrm>
                <a:off x="4278044" y="2257396"/>
                <a:ext cx="36360" cy="671040"/>
              </p14:xfrm>
            </p:contentPart>
          </mc:Choice>
          <mc:Fallback>
            <p:pic>
              <p:nvPicPr>
                <p:cNvPr id="102579" name="Freihand 102578">
                  <a:extLst>
                    <a:ext uri="{FF2B5EF4-FFF2-40B4-BE49-F238E27FC236}">
                      <a16:creationId xmlns:a16="http://schemas.microsoft.com/office/drawing/2014/main" id="{D504D6D6-761C-67C9-BDEB-8E301ACAB3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69404" y="2248396"/>
                  <a:ext cx="54000" cy="68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00" name="Gruppieren 102599">
            <a:extLst>
              <a:ext uri="{FF2B5EF4-FFF2-40B4-BE49-F238E27FC236}">
                <a16:creationId xmlns:a16="http://schemas.microsoft.com/office/drawing/2014/main" id="{07886F06-70B8-621E-BC52-8C457FA8A454}"/>
              </a:ext>
            </a:extLst>
          </p:cNvPr>
          <p:cNvGrpSpPr/>
          <p:nvPr/>
        </p:nvGrpSpPr>
        <p:grpSpPr>
          <a:xfrm>
            <a:off x="2192204" y="2500036"/>
            <a:ext cx="1106640" cy="354600"/>
            <a:chOff x="2192204" y="2500036"/>
            <a:chExt cx="110664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B5C18DEA-7B4E-D392-2A91-B07B2F8C9073}"/>
                    </a:ext>
                  </a:extLst>
                </p14:cNvPr>
                <p14:cNvContentPartPr/>
                <p14:nvPr/>
              </p14:nvContentPartPr>
              <p14:xfrm>
                <a:off x="2192204" y="2500036"/>
                <a:ext cx="173520" cy="15660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B5C18DEA-7B4E-D392-2A91-B07B2F8C907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83564" y="2491036"/>
                  <a:ext cx="191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E7A39B5B-447B-FD16-5031-38D568FC4115}"/>
                    </a:ext>
                  </a:extLst>
                </p14:cNvPr>
                <p14:cNvContentPartPr/>
                <p14:nvPr/>
              </p14:nvContentPartPr>
              <p14:xfrm>
                <a:off x="2206244" y="2668516"/>
                <a:ext cx="164520" cy="30240"/>
              </p14:xfrm>
            </p:contentPart>
          </mc:Choice>
          <mc:Fallback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E7A39B5B-447B-FD16-5031-38D568FC411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97244" y="2659516"/>
                  <a:ext cx="182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088DB615-D9E5-EF5B-A3D6-8C0634C07D70}"/>
                    </a:ext>
                  </a:extLst>
                </p14:cNvPr>
                <p14:cNvContentPartPr/>
                <p14:nvPr/>
              </p14:nvContentPartPr>
              <p14:xfrm>
                <a:off x="2234324" y="2600836"/>
                <a:ext cx="351720" cy="248040"/>
              </p14:xfrm>
            </p:contentPart>
          </mc:Choice>
          <mc:Fallback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088DB615-D9E5-EF5B-A3D6-8C0634C07D7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25324" y="2592196"/>
                  <a:ext cx="369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92115958-1B10-1E7A-FAD3-76A5DC662E6C}"/>
                    </a:ext>
                  </a:extLst>
                </p14:cNvPr>
                <p14:cNvContentPartPr/>
                <p14:nvPr/>
              </p14:nvContentPartPr>
              <p14:xfrm>
                <a:off x="2452124" y="2579596"/>
                <a:ext cx="262440" cy="152640"/>
              </p14:xfrm>
            </p:contentPart>
          </mc:Choice>
          <mc:Fallback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92115958-1B10-1E7A-FAD3-76A5DC662E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43484" y="2570956"/>
                  <a:ext cx="28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6528B0F6-A0A0-6D7E-1F1E-35BCDD1B86D2}"/>
                    </a:ext>
                  </a:extLst>
                </p14:cNvPr>
                <p14:cNvContentPartPr/>
                <p14:nvPr/>
              </p14:nvContentPartPr>
              <p14:xfrm>
                <a:off x="2618444" y="2644756"/>
                <a:ext cx="106560" cy="6120"/>
              </p14:xfrm>
            </p:contentPart>
          </mc:Choice>
          <mc:Fallback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6528B0F6-A0A0-6D7E-1F1E-35BCDD1B86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09444" y="2636116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4B932915-BE9F-22E6-C2FE-2E1D264E617A}"/>
                    </a:ext>
                  </a:extLst>
                </p14:cNvPr>
                <p14:cNvContentPartPr/>
                <p14:nvPr/>
              </p14:nvContentPartPr>
              <p14:xfrm>
                <a:off x="2849564" y="2549716"/>
                <a:ext cx="131760" cy="15624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4B932915-BE9F-22E6-C2FE-2E1D264E617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40564" y="2540716"/>
                  <a:ext cx="149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40CD1262-ABDC-E254-63A3-7ABB86F70087}"/>
                    </a:ext>
                  </a:extLst>
                </p14:cNvPr>
                <p14:cNvContentPartPr/>
                <p14:nvPr/>
              </p14:nvContentPartPr>
              <p14:xfrm>
                <a:off x="3112724" y="2586796"/>
                <a:ext cx="158760" cy="1620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40CD1262-ABDC-E254-63A3-7ABB86F700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04084" y="2578156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16D85896-BC31-BB9A-9787-8C1966946298}"/>
                    </a:ext>
                  </a:extLst>
                </p14:cNvPr>
                <p14:cNvContentPartPr/>
                <p14:nvPr/>
              </p14:nvContentPartPr>
              <p14:xfrm>
                <a:off x="3114164" y="2647276"/>
                <a:ext cx="184680" cy="2988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16D85896-BC31-BB9A-9787-8C196694629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105524" y="2638636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CA72BC04-D14B-4A6A-42F9-5464BAB742DB}"/>
                    </a:ext>
                  </a:extLst>
                </p14:cNvPr>
                <p14:cNvContentPartPr/>
                <p14:nvPr/>
              </p14:nvContentPartPr>
              <p14:xfrm>
                <a:off x="2244404" y="2771476"/>
                <a:ext cx="145440" cy="8316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CA72BC04-D14B-4A6A-42F9-5464BAB742D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35404" y="2762836"/>
                  <a:ext cx="1630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04" name="Gruppieren 102603">
            <a:extLst>
              <a:ext uri="{FF2B5EF4-FFF2-40B4-BE49-F238E27FC236}">
                <a16:creationId xmlns:a16="http://schemas.microsoft.com/office/drawing/2014/main" id="{DA4A6E54-7CFA-1F27-55D9-9B2B930035C6}"/>
              </a:ext>
            </a:extLst>
          </p:cNvPr>
          <p:cNvGrpSpPr/>
          <p:nvPr/>
        </p:nvGrpSpPr>
        <p:grpSpPr>
          <a:xfrm>
            <a:off x="7492484" y="2286196"/>
            <a:ext cx="315720" cy="181080"/>
            <a:chOff x="7492484" y="2286196"/>
            <a:chExt cx="31572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7EEA7577-CF24-6ABE-B215-77A408F64438}"/>
                    </a:ext>
                  </a:extLst>
                </p14:cNvPr>
                <p14:cNvContentPartPr/>
                <p14:nvPr/>
              </p14:nvContentPartPr>
              <p14:xfrm>
                <a:off x="7510844" y="2346676"/>
                <a:ext cx="128160" cy="26640"/>
              </p14:xfrm>
            </p:contentPart>
          </mc:Choice>
          <mc:Fallback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7EEA7577-CF24-6ABE-B215-77A408F6443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02204" y="2337676"/>
                  <a:ext cx="14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892484D2-75BB-171B-4411-392E29E2139D}"/>
                    </a:ext>
                  </a:extLst>
                </p14:cNvPr>
                <p14:cNvContentPartPr/>
                <p14:nvPr/>
              </p14:nvContentPartPr>
              <p14:xfrm>
                <a:off x="7492484" y="2406436"/>
                <a:ext cx="160200" cy="34920"/>
              </p14:xfrm>
            </p:contentPart>
          </mc:Choice>
          <mc:Fallback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892484D2-75BB-171B-4411-392E29E2139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83484" y="2397436"/>
                  <a:ext cx="17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13D531D9-8411-5E43-0F6B-ADBC28E10501}"/>
                    </a:ext>
                  </a:extLst>
                </p14:cNvPr>
                <p14:cNvContentPartPr/>
                <p14:nvPr/>
              </p14:nvContentPartPr>
              <p14:xfrm>
                <a:off x="7665284" y="2286196"/>
                <a:ext cx="142920" cy="18108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13D531D9-8411-5E43-0F6B-ADBC28E1050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56284" y="2277196"/>
                  <a:ext cx="16056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02581" name="Freihand 102580">
                <a:extLst>
                  <a:ext uri="{FF2B5EF4-FFF2-40B4-BE49-F238E27FC236}">
                    <a16:creationId xmlns:a16="http://schemas.microsoft.com/office/drawing/2014/main" id="{8FE85479-FCED-041B-95EF-DCE838884A26}"/>
                  </a:ext>
                </a:extLst>
              </p14:cNvPr>
              <p14:cNvContentPartPr/>
              <p14:nvPr/>
            </p14:nvContentPartPr>
            <p14:xfrm>
              <a:off x="5150324" y="2360716"/>
              <a:ext cx="178560" cy="202320"/>
            </p14:xfrm>
          </p:contentPart>
        </mc:Choice>
        <mc:Fallback>
          <p:pic>
            <p:nvPicPr>
              <p:cNvPr id="102581" name="Freihand 102580">
                <a:extLst>
                  <a:ext uri="{FF2B5EF4-FFF2-40B4-BE49-F238E27FC236}">
                    <a16:creationId xmlns:a16="http://schemas.microsoft.com/office/drawing/2014/main" id="{8FE85479-FCED-041B-95EF-DCE838884A2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141684" y="2351716"/>
                <a:ext cx="196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02582" name="Freihand 102581">
                <a:extLst>
                  <a:ext uri="{FF2B5EF4-FFF2-40B4-BE49-F238E27FC236}">
                    <a16:creationId xmlns:a16="http://schemas.microsoft.com/office/drawing/2014/main" id="{C78BF7FF-35F7-DB73-6201-6DEC26A7E41B}"/>
                  </a:ext>
                </a:extLst>
              </p14:cNvPr>
              <p14:cNvContentPartPr/>
              <p14:nvPr/>
            </p14:nvContentPartPr>
            <p14:xfrm>
              <a:off x="5437244" y="2392396"/>
              <a:ext cx="153000" cy="178560"/>
            </p14:xfrm>
          </p:contentPart>
        </mc:Choice>
        <mc:Fallback>
          <p:pic>
            <p:nvPicPr>
              <p:cNvPr id="102582" name="Freihand 102581">
                <a:extLst>
                  <a:ext uri="{FF2B5EF4-FFF2-40B4-BE49-F238E27FC236}">
                    <a16:creationId xmlns:a16="http://schemas.microsoft.com/office/drawing/2014/main" id="{C78BF7FF-35F7-DB73-6201-6DEC26A7E41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428604" y="2383756"/>
                <a:ext cx="1706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02583" name="Freihand 102582">
                <a:extLst>
                  <a:ext uri="{FF2B5EF4-FFF2-40B4-BE49-F238E27FC236}">
                    <a16:creationId xmlns:a16="http://schemas.microsoft.com/office/drawing/2014/main" id="{1EE8EAB8-DADB-DFDB-CC53-3058E4FD0E64}"/>
                  </a:ext>
                </a:extLst>
              </p14:cNvPr>
              <p14:cNvContentPartPr/>
              <p14:nvPr/>
            </p14:nvContentPartPr>
            <p14:xfrm>
              <a:off x="5456684" y="2419396"/>
              <a:ext cx="124560" cy="136440"/>
            </p14:xfrm>
          </p:contentPart>
        </mc:Choice>
        <mc:Fallback>
          <p:pic>
            <p:nvPicPr>
              <p:cNvPr id="102583" name="Freihand 102582">
                <a:extLst>
                  <a:ext uri="{FF2B5EF4-FFF2-40B4-BE49-F238E27FC236}">
                    <a16:creationId xmlns:a16="http://schemas.microsoft.com/office/drawing/2014/main" id="{1EE8EAB8-DADB-DFDB-CC53-3058E4FD0E6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448044" y="2410396"/>
                <a:ext cx="142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02584" name="Freihand 102583">
                <a:extLst>
                  <a:ext uri="{FF2B5EF4-FFF2-40B4-BE49-F238E27FC236}">
                    <a16:creationId xmlns:a16="http://schemas.microsoft.com/office/drawing/2014/main" id="{139B1885-4F0D-8C4B-AC93-5F48438BFEC5}"/>
                  </a:ext>
                </a:extLst>
              </p14:cNvPr>
              <p14:cNvContentPartPr/>
              <p14:nvPr/>
            </p14:nvContentPartPr>
            <p14:xfrm>
              <a:off x="5766284" y="2432356"/>
              <a:ext cx="12600" cy="131040"/>
            </p14:xfrm>
          </p:contentPart>
        </mc:Choice>
        <mc:Fallback>
          <p:pic>
            <p:nvPicPr>
              <p:cNvPr id="102584" name="Freihand 102583">
                <a:extLst>
                  <a:ext uri="{FF2B5EF4-FFF2-40B4-BE49-F238E27FC236}">
                    <a16:creationId xmlns:a16="http://schemas.microsoft.com/office/drawing/2014/main" id="{139B1885-4F0D-8C4B-AC93-5F48438BFEC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757644" y="2423356"/>
                <a:ext cx="30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02585" name="Freihand 102584">
                <a:extLst>
                  <a:ext uri="{FF2B5EF4-FFF2-40B4-BE49-F238E27FC236}">
                    <a16:creationId xmlns:a16="http://schemas.microsoft.com/office/drawing/2014/main" id="{8EEE0E48-14FD-271E-71C2-FE364B4AA6E1}"/>
                  </a:ext>
                </a:extLst>
              </p14:cNvPr>
              <p14:cNvContentPartPr/>
              <p14:nvPr/>
            </p14:nvContentPartPr>
            <p14:xfrm>
              <a:off x="5703644" y="2389516"/>
              <a:ext cx="248040" cy="143640"/>
            </p14:xfrm>
          </p:contentPart>
        </mc:Choice>
        <mc:Fallback>
          <p:pic>
            <p:nvPicPr>
              <p:cNvPr id="102585" name="Freihand 102584">
                <a:extLst>
                  <a:ext uri="{FF2B5EF4-FFF2-40B4-BE49-F238E27FC236}">
                    <a16:creationId xmlns:a16="http://schemas.microsoft.com/office/drawing/2014/main" id="{8EEE0E48-14FD-271E-71C2-FE364B4AA6E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694644" y="2380516"/>
                <a:ext cx="265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02586" name="Freihand 102585">
                <a:extLst>
                  <a:ext uri="{FF2B5EF4-FFF2-40B4-BE49-F238E27FC236}">
                    <a16:creationId xmlns:a16="http://schemas.microsoft.com/office/drawing/2014/main" id="{411F4165-E2F4-1A1B-E950-7A2175EE790D}"/>
                  </a:ext>
                </a:extLst>
              </p14:cNvPr>
              <p14:cNvContentPartPr/>
              <p14:nvPr/>
            </p14:nvContentPartPr>
            <p14:xfrm>
              <a:off x="6003164" y="2380876"/>
              <a:ext cx="132480" cy="165600"/>
            </p14:xfrm>
          </p:contentPart>
        </mc:Choice>
        <mc:Fallback>
          <p:pic>
            <p:nvPicPr>
              <p:cNvPr id="102586" name="Freihand 102585">
                <a:extLst>
                  <a:ext uri="{FF2B5EF4-FFF2-40B4-BE49-F238E27FC236}">
                    <a16:creationId xmlns:a16="http://schemas.microsoft.com/office/drawing/2014/main" id="{411F4165-E2F4-1A1B-E950-7A2175EE790D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994524" y="2371876"/>
                <a:ext cx="150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02588" name="Freihand 102587">
                <a:extLst>
                  <a:ext uri="{FF2B5EF4-FFF2-40B4-BE49-F238E27FC236}">
                    <a16:creationId xmlns:a16="http://schemas.microsoft.com/office/drawing/2014/main" id="{5D870230-5D01-928B-774B-F1AC43273FFB}"/>
                  </a:ext>
                </a:extLst>
              </p14:cNvPr>
              <p14:cNvContentPartPr/>
              <p14:nvPr/>
            </p14:nvContentPartPr>
            <p14:xfrm>
              <a:off x="6278204" y="2417236"/>
              <a:ext cx="179280" cy="43560"/>
            </p14:xfrm>
          </p:contentPart>
        </mc:Choice>
        <mc:Fallback>
          <p:pic>
            <p:nvPicPr>
              <p:cNvPr id="102588" name="Freihand 102587">
                <a:extLst>
                  <a:ext uri="{FF2B5EF4-FFF2-40B4-BE49-F238E27FC236}">
                    <a16:creationId xmlns:a16="http://schemas.microsoft.com/office/drawing/2014/main" id="{5D870230-5D01-928B-774B-F1AC43273FF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269564" y="2408236"/>
                <a:ext cx="196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02589" name="Freihand 102588">
                <a:extLst>
                  <a:ext uri="{FF2B5EF4-FFF2-40B4-BE49-F238E27FC236}">
                    <a16:creationId xmlns:a16="http://schemas.microsoft.com/office/drawing/2014/main" id="{7C2A17A9-8B63-243F-4ABE-21780A20CB92}"/>
                  </a:ext>
                </a:extLst>
              </p14:cNvPr>
              <p14:cNvContentPartPr/>
              <p14:nvPr/>
            </p14:nvContentPartPr>
            <p14:xfrm>
              <a:off x="6287204" y="2515156"/>
              <a:ext cx="168120" cy="9720"/>
            </p14:xfrm>
          </p:contentPart>
        </mc:Choice>
        <mc:Fallback>
          <p:pic>
            <p:nvPicPr>
              <p:cNvPr id="102589" name="Freihand 102588">
                <a:extLst>
                  <a:ext uri="{FF2B5EF4-FFF2-40B4-BE49-F238E27FC236}">
                    <a16:creationId xmlns:a16="http://schemas.microsoft.com/office/drawing/2014/main" id="{7C2A17A9-8B63-243F-4ABE-21780A20CB9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278204" y="2506516"/>
                <a:ext cx="185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102608" name="Freihand 102607">
                <a:extLst>
                  <a:ext uri="{FF2B5EF4-FFF2-40B4-BE49-F238E27FC236}">
                    <a16:creationId xmlns:a16="http://schemas.microsoft.com/office/drawing/2014/main" id="{3D965FA1-D218-23A3-B237-0A898C42CF7B}"/>
                  </a:ext>
                </a:extLst>
              </p14:cNvPr>
              <p14:cNvContentPartPr/>
              <p14:nvPr/>
            </p14:nvContentPartPr>
            <p14:xfrm>
              <a:off x="6571244" y="2306716"/>
              <a:ext cx="109800" cy="240120"/>
            </p14:xfrm>
          </p:contentPart>
        </mc:Choice>
        <mc:Fallback>
          <p:pic>
            <p:nvPicPr>
              <p:cNvPr id="102608" name="Freihand 102607">
                <a:extLst>
                  <a:ext uri="{FF2B5EF4-FFF2-40B4-BE49-F238E27FC236}">
                    <a16:creationId xmlns:a16="http://schemas.microsoft.com/office/drawing/2014/main" id="{3D965FA1-D218-23A3-B237-0A898C42CF7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562244" y="2297716"/>
                <a:ext cx="1274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02609" name="Freihand 102608">
                <a:extLst>
                  <a:ext uri="{FF2B5EF4-FFF2-40B4-BE49-F238E27FC236}">
                    <a16:creationId xmlns:a16="http://schemas.microsoft.com/office/drawing/2014/main" id="{8823705E-6BE4-DEDD-B069-4BCAA584F58D}"/>
                  </a:ext>
                </a:extLst>
              </p14:cNvPr>
              <p14:cNvContentPartPr/>
              <p14:nvPr/>
            </p14:nvContentPartPr>
            <p14:xfrm>
              <a:off x="6742604" y="2316076"/>
              <a:ext cx="114840" cy="218880"/>
            </p14:xfrm>
          </p:contentPart>
        </mc:Choice>
        <mc:Fallback>
          <p:pic>
            <p:nvPicPr>
              <p:cNvPr id="102609" name="Freihand 102608">
                <a:extLst>
                  <a:ext uri="{FF2B5EF4-FFF2-40B4-BE49-F238E27FC236}">
                    <a16:creationId xmlns:a16="http://schemas.microsoft.com/office/drawing/2014/main" id="{8823705E-6BE4-DEDD-B069-4BCAA584F58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733604" y="2307076"/>
                <a:ext cx="132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102616" name="Freihand 102615">
                <a:extLst>
                  <a:ext uri="{FF2B5EF4-FFF2-40B4-BE49-F238E27FC236}">
                    <a16:creationId xmlns:a16="http://schemas.microsoft.com/office/drawing/2014/main" id="{FF30FA1F-9FFD-5166-5AE2-3E1AE39DEF4B}"/>
                  </a:ext>
                </a:extLst>
              </p14:cNvPr>
              <p14:cNvContentPartPr/>
              <p14:nvPr/>
            </p14:nvContentPartPr>
            <p14:xfrm>
              <a:off x="10200404" y="3513796"/>
              <a:ext cx="38160" cy="6480"/>
            </p14:xfrm>
          </p:contentPart>
        </mc:Choice>
        <mc:Fallback>
          <p:pic>
            <p:nvPicPr>
              <p:cNvPr id="102616" name="Freihand 102615">
                <a:extLst>
                  <a:ext uri="{FF2B5EF4-FFF2-40B4-BE49-F238E27FC236}">
                    <a16:creationId xmlns:a16="http://schemas.microsoft.com/office/drawing/2014/main" id="{FF30FA1F-9FFD-5166-5AE2-3E1AE39DEF4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191404" y="3504796"/>
                <a:ext cx="558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19" name="Gruppieren 102618">
            <a:extLst>
              <a:ext uri="{FF2B5EF4-FFF2-40B4-BE49-F238E27FC236}">
                <a16:creationId xmlns:a16="http://schemas.microsoft.com/office/drawing/2014/main" id="{CC8D476F-0DF3-CB04-38B5-405FE4EBFEFD}"/>
              </a:ext>
            </a:extLst>
          </p:cNvPr>
          <p:cNvGrpSpPr/>
          <p:nvPr/>
        </p:nvGrpSpPr>
        <p:grpSpPr>
          <a:xfrm>
            <a:off x="6930164" y="2232916"/>
            <a:ext cx="383400" cy="300960"/>
            <a:chOff x="6930164" y="2232916"/>
            <a:chExt cx="38340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50781D9D-1748-F016-01A2-5D613683484D}"/>
                    </a:ext>
                  </a:extLst>
                </p14:cNvPr>
                <p14:cNvContentPartPr/>
                <p14:nvPr/>
              </p14:nvContentPartPr>
              <p14:xfrm>
                <a:off x="6930164" y="2382676"/>
                <a:ext cx="150480" cy="38520"/>
              </p14:xfrm>
            </p:contentPart>
          </mc:Choice>
          <mc:Fallback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50781D9D-1748-F016-01A2-5D613683484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21164" y="2373676"/>
                  <a:ext cx="168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371734DD-6174-674E-8CB7-03C68A05131B}"/>
                    </a:ext>
                  </a:extLst>
                </p14:cNvPr>
                <p14:cNvContentPartPr/>
                <p14:nvPr/>
              </p14:nvContentPartPr>
              <p14:xfrm>
                <a:off x="7158044" y="2325076"/>
                <a:ext cx="126720" cy="15228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371734DD-6174-674E-8CB7-03C68A0513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49044" y="2316076"/>
                  <a:ext cx="144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3B3AB85D-6B1C-4F57-EDBD-4B71F2719FBA}"/>
                    </a:ext>
                  </a:extLst>
                </p14:cNvPr>
                <p14:cNvContentPartPr/>
                <p14:nvPr/>
              </p14:nvContentPartPr>
              <p14:xfrm>
                <a:off x="7055444" y="2232916"/>
                <a:ext cx="73800" cy="300960"/>
              </p14:xfrm>
            </p:contentPart>
          </mc:Choice>
          <mc:Fallback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3B3AB85D-6B1C-4F57-EDBD-4B71F2719FB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46444" y="2224276"/>
                  <a:ext cx="91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8FDF1A00-5096-649A-8E22-6BFD5BA8E930}"/>
                    </a:ext>
                  </a:extLst>
                </p14:cNvPr>
                <p14:cNvContentPartPr/>
                <p14:nvPr/>
              </p14:nvContentPartPr>
              <p14:xfrm>
                <a:off x="7167764" y="2325436"/>
                <a:ext cx="145800" cy="160920"/>
              </p14:xfrm>
            </p:contentPart>
          </mc:Choice>
          <mc:Fallback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8FDF1A00-5096-649A-8E22-6BFD5BA8E93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59124" y="2316436"/>
                  <a:ext cx="1634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28" name="Gruppieren 102627">
            <a:extLst>
              <a:ext uri="{FF2B5EF4-FFF2-40B4-BE49-F238E27FC236}">
                <a16:creationId xmlns:a16="http://schemas.microsoft.com/office/drawing/2014/main" id="{724162D4-5308-65B6-59D0-872DA42A8570}"/>
              </a:ext>
            </a:extLst>
          </p:cNvPr>
          <p:cNvGrpSpPr/>
          <p:nvPr/>
        </p:nvGrpSpPr>
        <p:grpSpPr>
          <a:xfrm>
            <a:off x="8005844" y="2176396"/>
            <a:ext cx="1041840" cy="343800"/>
            <a:chOff x="8005844" y="2176396"/>
            <a:chExt cx="10418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E0E2463C-7A3E-2538-B334-19253A27D714}"/>
                    </a:ext>
                  </a:extLst>
                </p14:cNvPr>
                <p14:cNvContentPartPr/>
                <p14:nvPr/>
              </p14:nvContentPartPr>
              <p14:xfrm>
                <a:off x="8041844" y="2212756"/>
                <a:ext cx="117360" cy="15984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E0E2463C-7A3E-2538-B334-19253A27D71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33204" y="2203756"/>
                  <a:ext cx="135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CD29AD98-07F4-13E1-6311-5D43AE241B82}"/>
                    </a:ext>
                  </a:extLst>
                </p14:cNvPr>
                <p14:cNvContentPartPr/>
                <p14:nvPr/>
              </p14:nvContentPartPr>
              <p14:xfrm>
                <a:off x="8128604" y="2296636"/>
                <a:ext cx="19080" cy="12096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CD29AD98-07F4-13E1-6311-5D43AE241B8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19964" y="2287636"/>
                  <a:ext cx="3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DB20CBC-6693-CD3A-867C-AE7C0B1307A9}"/>
                    </a:ext>
                  </a:extLst>
                </p14:cNvPr>
                <p14:cNvContentPartPr/>
                <p14:nvPr/>
              </p14:nvContentPartPr>
              <p14:xfrm>
                <a:off x="8230124" y="2305636"/>
                <a:ext cx="101520" cy="12240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DB20CBC-6693-CD3A-867C-AE7C0B1307A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21484" y="2296996"/>
                  <a:ext cx="11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FBFE3503-EEF7-BE77-ACEA-C226F12AD30F}"/>
                    </a:ext>
                  </a:extLst>
                </p14:cNvPr>
                <p14:cNvContentPartPr/>
                <p14:nvPr/>
              </p14:nvContentPartPr>
              <p14:xfrm>
                <a:off x="8265404" y="2307436"/>
                <a:ext cx="73080" cy="11736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FBFE3503-EEF7-BE77-ACEA-C226F12AD30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56404" y="2298436"/>
                  <a:ext cx="90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02614" name="Freihand 102613">
                  <a:extLst>
                    <a:ext uri="{FF2B5EF4-FFF2-40B4-BE49-F238E27FC236}">
                      <a16:creationId xmlns:a16="http://schemas.microsoft.com/office/drawing/2014/main" id="{B62387E2-AEA0-AFF9-C3EE-8FA3475206D6}"/>
                    </a:ext>
                  </a:extLst>
                </p14:cNvPr>
                <p14:cNvContentPartPr/>
                <p14:nvPr/>
              </p14:nvContentPartPr>
              <p14:xfrm>
                <a:off x="8465204" y="2318236"/>
                <a:ext cx="7560" cy="6480"/>
              </p14:xfrm>
            </p:contentPart>
          </mc:Choice>
          <mc:Fallback>
            <p:pic>
              <p:nvPicPr>
                <p:cNvPr id="102614" name="Freihand 102613">
                  <a:extLst>
                    <a:ext uri="{FF2B5EF4-FFF2-40B4-BE49-F238E27FC236}">
                      <a16:creationId xmlns:a16="http://schemas.microsoft.com/office/drawing/2014/main" id="{B62387E2-AEA0-AFF9-C3EE-8FA3475206D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56204" y="2309236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02620" name="Freihand 102619">
                  <a:extLst>
                    <a:ext uri="{FF2B5EF4-FFF2-40B4-BE49-F238E27FC236}">
                      <a16:creationId xmlns:a16="http://schemas.microsoft.com/office/drawing/2014/main" id="{078711AC-48A7-2E1F-9327-529237FC40AC}"/>
                    </a:ext>
                  </a:extLst>
                </p14:cNvPr>
                <p14:cNvContentPartPr/>
                <p14:nvPr/>
              </p14:nvContentPartPr>
              <p14:xfrm>
                <a:off x="8005844" y="2351716"/>
                <a:ext cx="172800" cy="168480"/>
              </p14:xfrm>
            </p:contentPart>
          </mc:Choice>
          <mc:Fallback>
            <p:pic>
              <p:nvPicPr>
                <p:cNvPr id="102620" name="Freihand 102619">
                  <a:extLst>
                    <a:ext uri="{FF2B5EF4-FFF2-40B4-BE49-F238E27FC236}">
                      <a16:creationId xmlns:a16="http://schemas.microsoft.com/office/drawing/2014/main" id="{078711AC-48A7-2E1F-9327-529237FC40A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97204" y="2342716"/>
                  <a:ext cx="19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A55FDB0A-FB4A-71C6-6C03-08EAE83D749F}"/>
                    </a:ext>
                  </a:extLst>
                </p14:cNvPr>
                <p14:cNvContentPartPr/>
                <p14:nvPr/>
              </p14:nvContentPartPr>
              <p14:xfrm>
                <a:off x="8080724" y="2176396"/>
                <a:ext cx="163800" cy="5400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A55FDB0A-FB4A-71C6-6C03-08EAE83D749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71724" y="2167396"/>
                  <a:ext cx="18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CDA823BB-A272-9677-0A3E-0A133CDD2316}"/>
                    </a:ext>
                  </a:extLst>
                </p14:cNvPr>
                <p14:cNvContentPartPr/>
                <p14:nvPr/>
              </p14:nvContentPartPr>
              <p14:xfrm>
                <a:off x="8492924" y="2313556"/>
                <a:ext cx="197640" cy="13680"/>
              </p14:xfrm>
            </p:contentPart>
          </mc:Choice>
          <mc:Fallback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CDA823BB-A272-9677-0A3E-0A133CDD231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83924" y="2304556"/>
                  <a:ext cx="21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6BA77C3A-E4C5-331D-3F82-86A587A6BE2A}"/>
                    </a:ext>
                  </a:extLst>
                </p14:cNvPr>
                <p14:cNvContentPartPr/>
                <p14:nvPr/>
              </p14:nvContentPartPr>
              <p14:xfrm>
                <a:off x="8498684" y="2376916"/>
                <a:ext cx="149040" cy="33480"/>
              </p14:xfrm>
            </p:contentPart>
          </mc:Choice>
          <mc:Fallback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6BA77C3A-E4C5-331D-3F82-86A587A6BE2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89684" y="2368276"/>
                  <a:ext cx="166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A850AC99-BFBD-3E83-03F7-B14AC569515C}"/>
                    </a:ext>
                  </a:extLst>
                </p14:cNvPr>
                <p14:cNvContentPartPr/>
                <p14:nvPr/>
              </p14:nvContentPartPr>
              <p14:xfrm>
                <a:off x="8809364" y="2206636"/>
                <a:ext cx="42840" cy="25812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A850AC99-BFBD-3E83-03F7-B14AC569515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00364" y="2197636"/>
                  <a:ext cx="60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07303F87-D2E3-8693-D426-83B17F0AF4AA}"/>
                    </a:ext>
                  </a:extLst>
                </p14:cNvPr>
                <p14:cNvContentPartPr/>
                <p14:nvPr/>
              </p14:nvContentPartPr>
              <p14:xfrm>
                <a:off x="8890364" y="2205196"/>
                <a:ext cx="157320" cy="266760"/>
              </p14:xfrm>
            </p:contentPart>
          </mc:Choice>
          <mc:Fallback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07303F87-D2E3-8693-D426-83B17F0AF4A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881364" y="2196196"/>
                  <a:ext cx="17496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102629" name="Freihand 102628">
                <a:extLst>
                  <a:ext uri="{FF2B5EF4-FFF2-40B4-BE49-F238E27FC236}">
                    <a16:creationId xmlns:a16="http://schemas.microsoft.com/office/drawing/2014/main" id="{D6FB5566-F614-0138-15E3-9B794157FC00}"/>
                  </a:ext>
                </a:extLst>
              </p14:cNvPr>
              <p14:cNvContentPartPr/>
              <p14:nvPr/>
            </p14:nvContentPartPr>
            <p14:xfrm>
              <a:off x="323444" y="2138236"/>
              <a:ext cx="3471480" cy="162720"/>
            </p14:xfrm>
          </p:contentPart>
        </mc:Choice>
        <mc:Fallback>
          <p:pic>
            <p:nvPicPr>
              <p:cNvPr id="102629" name="Freihand 102628">
                <a:extLst>
                  <a:ext uri="{FF2B5EF4-FFF2-40B4-BE49-F238E27FC236}">
                    <a16:creationId xmlns:a16="http://schemas.microsoft.com/office/drawing/2014/main" id="{D6FB5566-F614-0138-15E3-9B794157FC0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14444" y="2129596"/>
                <a:ext cx="34891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53" name="Gruppieren 102652">
            <a:extLst>
              <a:ext uri="{FF2B5EF4-FFF2-40B4-BE49-F238E27FC236}">
                <a16:creationId xmlns:a16="http://schemas.microsoft.com/office/drawing/2014/main" id="{0CCEF233-2BBC-C971-9F1F-FF1E1F55EF4B}"/>
              </a:ext>
            </a:extLst>
          </p:cNvPr>
          <p:cNvGrpSpPr/>
          <p:nvPr/>
        </p:nvGrpSpPr>
        <p:grpSpPr>
          <a:xfrm>
            <a:off x="8396444" y="2605876"/>
            <a:ext cx="1700640" cy="541440"/>
            <a:chOff x="8396444" y="2605876"/>
            <a:chExt cx="170064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45AAEE50-C76C-2AC1-E9D8-217333294B14}"/>
                    </a:ext>
                  </a:extLst>
                </p14:cNvPr>
                <p14:cNvContentPartPr/>
                <p14:nvPr/>
              </p14:nvContentPartPr>
              <p14:xfrm>
                <a:off x="8396444" y="2898556"/>
                <a:ext cx="163440" cy="26640"/>
              </p14:xfrm>
            </p:contentPart>
          </mc:Choice>
          <mc:Fallback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45AAEE50-C76C-2AC1-E9D8-217333294B1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387444" y="2889916"/>
                  <a:ext cx="18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BC6113DA-6DF5-C9D9-5102-F68A71997F2E}"/>
                    </a:ext>
                  </a:extLst>
                </p14:cNvPr>
                <p14:cNvContentPartPr/>
                <p14:nvPr/>
              </p14:nvContentPartPr>
              <p14:xfrm>
                <a:off x="8416964" y="2942836"/>
                <a:ext cx="152640" cy="23040"/>
              </p14:xfrm>
            </p:contentPart>
          </mc:Choice>
          <mc:Fallback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BC6113DA-6DF5-C9D9-5102-F68A71997F2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08324" y="2934196"/>
                  <a:ext cx="170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EC9E7F4F-30E2-5D46-4C51-B5DC37B8394E}"/>
                    </a:ext>
                  </a:extLst>
                </p14:cNvPr>
                <p14:cNvContentPartPr/>
                <p14:nvPr/>
              </p14:nvContentPartPr>
              <p14:xfrm>
                <a:off x="8617124" y="2795596"/>
                <a:ext cx="95400" cy="202320"/>
              </p14:xfrm>
            </p:contentPart>
          </mc:Choice>
          <mc:Fallback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EC9E7F4F-30E2-5D46-4C51-B5DC37B8394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08484" y="2786956"/>
                  <a:ext cx="113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02634" name="Freihand 102633">
                  <a:extLst>
                    <a:ext uri="{FF2B5EF4-FFF2-40B4-BE49-F238E27FC236}">
                      <a16:creationId xmlns:a16="http://schemas.microsoft.com/office/drawing/2014/main" id="{FFA51FA9-D90C-D95B-2941-C5EE506C17DC}"/>
                    </a:ext>
                  </a:extLst>
                </p14:cNvPr>
                <p14:cNvContentPartPr/>
                <p14:nvPr/>
              </p14:nvContentPartPr>
              <p14:xfrm>
                <a:off x="8886044" y="2855356"/>
                <a:ext cx="88560" cy="161280"/>
              </p14:xfrm>
            </p:contentPart>
          </mc:Choice>
          <mc:Fallback>
            <p:pic>
              <p:nvPicPr>
                <p:cNvPr id="102634" name="Freihand 102633">
                  <a:extLst>
                    <a:ext uri="{FF2B5EF4-FFF2-40B4-BE49-F238E27FC236}">
                      <a16:creationId xmlns:a16="http://schemas.microsoft.com/office/drawing/2014/main" id="{FFA51FA9-D90C-D95B-2941-C5EE506C17D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77404" y="2846356"/>
                  <a:ext cx="106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00B45638-8BB0-C2FF-CCF7-75BA7E155AAC}"/>
                    </a:ext>
                  </a:extLst>
                </p14:cNvPr>
                <p14:cNvContentPartPr/>
                <p14:nvPr/>
              </p14:nvContentPartPr>
              <p14:xfrm>
                <a:off x="8868044" y="2898556"/>
                <a:ext cx="120960" cy="104040"/>
              </p14:xfrm>
            </p:contentPart>
          </mc:Choice>
          <mc:Fallback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00B45638-8BB0-C2FF-CCF7-75BA7E155AA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59044" y="2889916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682C7A9B-AC40-F224-E5F7-F5D7E6FED27C}"/>
                    </a:ext>
                  </a:extLst>
                </p14:cNvPr>
                <p14:cNvContentPartPr/>
                <p14:nvPr/>
              </p14:nvContentPartPr>
              <p14:xfrm>
                <a:off x="9197084" y="2620996"/>
                <a:ext cx="3960" cy="156600"/>
              </p14:xfrm>
            </p:contentPart>
          </mc:Choice>
          <mc:Fallback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682C7A9B-AC40-F224-E5F7-F5D7E6FED2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88444" y="2612356"/>
                  <a:ext cx="2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2637" name="Freihand 102636">
                  <a:extLst>
                    <a:ext uri="{FF2B5EF4-FFF2-40B4-BE49-F238E27FC236}">
                      <a16:creationId xmlns:a16="http://schemas.microsoft.com/office/drawing/2014/main" id="{F4375494-4F4C-72CD-853C-33FA060DA34D}"/>
                    </a:ext>
                  </a:extLst>
                </p14:cNvPr>
                <p14:cNvContentPartPr/>
                <p14:nvPr/>
              </p14:nvContentPartPr>
              <p14:xfrm>
                <a:off x="9262964" y="2605876"/>
                <a:ext cx="101520" cy="174600"/>
              </p14:xfrm>
            </p:contentPart>
          </mc:Choice>
          <mc:Fallback>
            <p:pic>
              <p:nvPicPr>
                <p:cNvPr id="102637" name="Freihand 102636">
                  <a:extLst>
                    <a:ext uri="{FF2B5EF4-FFF2-40B4-BE49-F238E27FC236}">
                      <a16:creationId xmlns:a16="http://schemas.microsoft.com/office/drawing/2014/main" id="{F4375494-4F4C-72CD-853C-33FA060DA34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53964" y="2596876"/>
                  <a:ext cx="119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02638" name="Freihand 102637">
                  <a:extLst>
                    <a:ext uri="{FF2B5EF4-FFF2-40B4-BE49-F238E27FC236}">
                      <a16:creationId xmlns:a16="http://schemas.microsoft.com/office/drawing/2014/main" id="{8877B1DB-159F-8CED-129D-9A7B781B6C74}"/>
                    </a:ext>
                  </a:extLst>
                </p14:cNvPr>
                <p14:cNvContentPartPr/>
                <p14:nvPr/>
              </p14:nvContentPartPr>
              <p14:xfrm>
                <a:off x="9007364" y="2892796"/>
                <a:ext cx="122760" cy="32760"/>
              </p14:xfrm>
            </p:contentPart>
          </mc:Choice>
          <mc:Fallback>
            <p:pic>
              <p:nvPicPr>
                <p:cNvPr id="102638" name="Freihand 102637">
                  <a:extLst>
                    <a:ext uri="{FF2B5EF4-FFF2-40B4-BE49-F238E27FC236}">
                      <a16:creationId xmlns:a16="http://schemas.microsoft.com/office/drawing/2014/main" id="{8877B1DB-159F-8CED-129D-9A7B781B6C7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998364" y="2884156"/>
                  <a:ext cx="14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2639" name="Freihand 102638">
                  <a:extLst>
                    <a:ext uri="{FF2B5EF4-FFF2-40B4-BE49-F238E27FC236}">
                      <a16:creationId xmlns:a16="http://schemas.microsoft.com/office/drawing/2014/main" id="{6CB86993-AFEC-8508-611B-74161043AC5F}"/>
                    </a:ext>
                  </a:extLst>
                </p14:cNvPr>
                <p14:cNvContentPartPr/>
                <p14:nvPr/>
              </p14:nvContentPartPr>
              <p14:xfrm>
                <a:off x="9021764" y="2951116"/>
                <a:ext cx="136080" cy="17280"/>
              </p14:xfrm>
            </p:contentPart>
          </mc:Choice>
          <mc:Fallback>
            <p:pic>
              <p:nvPicPr>
                <p:cNvPr id="102639" name="Freihand 102638">
                  <a:extLst>
                    <a:ext uri="{FF2B5EF4-FFF2-40B4-BE49-F238E27FC236}">
                      <a16:creationId xmlns:a16="http://schemas.microsoft.com/office/drawing/2014/main" id="{6CB86993-AFEC-8508-611B-74161043AC5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013124" y="2942476"/>
                  <a:ext cx="153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2640" name="Freihand 102639">
                  <a:extLst>
                    <a:ext uri="{FF2B5EF4-FFF2-40B4-BE49-F238E27FC236}">
                      <a16:creationId xmlns:a16="http://schemas.microsoft.com/office/drawing/2014/main" id="{FF2F7BCC-8F06-5192-823B-D62B2D1A65F0}"/>
                    </a:ext>
                  </a:extLst>
                </p14:cNvPr>
                <p14:cNvContentPartPr/>
                <p14:nvPr/>
              </p14:nvContentPartPr>
              <p14:xfrm>
                <a:off x="9178004" y="2850676"/>
                <a:ext cx="206640" cy="61920"/>
              </p14:xfrm>
            </p:contentPart>
          </mc:Choice>
          <mc:Fallback>
            <p:pic>
              <p:nvPicPr>
                <p:cNvPr id="102640" name="Freihand 102639">
                  <a:extLst>
                    <a:ext uri="{FF2B5EF4-FFF2-40B4-BE49-F238E27FC236}">
                      <a16:creationId xmlns:a16="http://schemas.microsoft.com/office/drawing/2014/main" id="{FF2F7BCC-8F06-5192-823B-D62B2D1A65F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169364" y="2841676"/>
                  <a:ext cx="224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2641" name="Freihand 102640">
                  <a:extLst>
                    <a:ext uri="{FF2B5EF4-FFF2-40B4-BE49-F238E27FC236}">
                      <a16:creationId xmlns:a16="http://schemas.microsoft.com/office/drawing/2014/main" id="{A2829E2E-0945-0635-10C8-6F31FB021976}"/>
                    </a:ext>
                  </a:extLst>
                </p14:cNvPr>
                <p14:cNvContentPartPr/>
                <p14:nvPr/>
              </p14:nvContentPartPr>
              <p14:xfrm>
                <a:off x="9210044" y="2967316"/>
                <a:ext cx="156600" cy="180000"/>
              </p14:xfrm>
            </p:contentPart>
          </mc:Choice>
          <mc:Fallback>
            <p:pic>
              <p:nvPicPr>
                <p:cNvPr id="102641" name="Freihand 102640">
                  <a:extLst>
                    <a:ext uri="{FF2B5EF4-FFF2-40B4-BE49-F238E27FC236}">
                      <a16:creationId xmlns:a16="http://schemas.microsoft.com/office/drawing/2014/main" id="{A2829E2E-0945-0635-10C8-6F31FB02197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01404" y="2958316"/>
                  <a:ext cx="174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2643" name="Freihand 102642">
                  <a:extLst>
                    <a:ext uri="{FF2B5EF4-FFF2-40B4-BE49-F238E27FC236}">
                      <a16:creationId xmlns:a16="http://schemas.microsoft.com/office/drawing/2014/main" id="{FB93874F-B67A-B44C-459B-6F6683C6DC8D}"/>
                    </a:ext>
                  </a:extLst>
                </p14:cNvPr>
                <p14:cNvContentPartPr/>
                <p14:nvPr/>
              </p14:nvContentPartPr>
              <p14:xfrm>
                <a:off x="9437564" y="2843476"/>
                <a:ext cx="183600" cy="57960"/>
              </p14:xfrm>
            </p:contentPart>
          </mc:Choice>
          <mc:Fallback>
            <p:pic>
              <p:nvPicPr>
                <p:cNvPr id="102643" name="Freihand 102642">
                  <a:extLst>
                    <a:ext uri="{FF2B5EF4-FFF2-40B4-BE49-F238E27FC236}">
                      <a16:creationId xmlns:a16="http://schemas.microsoft.com/office/drawing/2014/main" id="{FB93874F-B67A-B44C-459B-6F6683C6DC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28924" y="2834476"/>
                  <a:ext cx="20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5C094F5A-788F-E012-0715-0FD48BD6A530}"/>
                    </a:ext>
                  </a:extLst>
                </p14:cNvPr>
                <p14:cNvContentPartPr/>
                <p14:nvPr/>
              </p14:nvContentPartPr>
              <p14:xfrm>
                <a:off x="9493364" y="2958316"/>
                <a:ext cx="96840" cy="32760"/>
              </p14:xfrm>
            </p:contentPart>
          </mc:Choice>
          <mc:Fallback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5C094F5A-788F-E012-0715-0FD48BD6A53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84724" y="2949676"/>
                  <a:ext cx="11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6029006B-FC9C-FC27-CEF1-35AAA9DBEEE2}"/>
                    </a:ext>
                  </a:extLst>
                </p14:cNvPr>
                <p14:cNvContentPartPr/>
                <p14:nvPr/>
              </p14:nvContentPartPr>
              <p14:xfrm>
                <a:off x="9463484" y="2851756"/>
                <a:ext cx="168480" cy="64800"/>
              </p14:xfrm>
            </p:contentPart>
          </mc:Choice>
          <mc:Fallback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6029006B-FC9C-FC27-CEF1-35AAA9DBEEE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54484" y="2842756"/>
                  <a:ext cx="186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E381121E-BEBE-D636-C56E-91A17AB34880}"/>
                    </a:ext>
                  </a:extLst>
                </p14:cNvPr>
                <p14:cNvContentPartPr/>
                <p14:nvPr/>
              </p14:nvContentPartPr>
              <p14:xfrm>
                <a:off x="9469244" y="2977036"/>
                <a:ext cx="133560" cy="18360"/>
              </p14:xfrm>
            </p:contentPart>
          </mc:Choice>
          <mc:Fallback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E381121E-BEBE-D636-C56E-91A17AB3488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60244" y="2968396"/>
                  <a:ext cx="15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02647" name="Freihand 102646">
                  <a:extLst>
                    <a:ext uri="{FF2B5EF4-FFF2-40B4-BE49-F238E27FC236}">
                      <a16:creationId xmlns:a16="http://schemas.microsoft.com/office/drawing/2014/main" id="{CF894AF7-415E-BC69-5C5E-7F84B77DC20A}"/>
                    </a:ext>
                  </a:extLst>
                </p14:cNvPr>
                <p14:cNvContentPartPr/>
                <p14:nvPr/>
              </p14:nvContentPartPr>
              <p14:xfrm>
                <a:off x="9733844" y="2773636"/>
                <a:ext cx="103320" cy="225000"/>
              </p14:xfrm>
            </p:contentPart>
          </mc:Choice>
          <mc:Fallback>
            <p:pic>
              <p:nvPicPr>
                <p:cNvPr id="102647" name="Freihand 102646">
                  <a:extLst>
                    <a:ext uri="{FF2B5EF4-FFF2-40B4-BE49-F238E27FC236}">
                      <a16:creationId xmlns:a16="http://schemas.microsoft.com/office/drawing/2014/main" id="{CF894AF7-415E-BC69-5C5E-7F84B77DC20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25204" y="2764996"/>
                  <a:ext cx="120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D43A513C-D3BB-F166-68D2-FBBADC5AA72E}"/>
                    </a:ext>
                  </a:extLst>
                </p14:cNvPr>
                <p14:cNvContentPartPr/>
                <p14:nvPr/>
              </p14:nvContentPartPr>
              <p14:xfrm>
                <a:off x="9888284" y="2868316"/>
                <a:ext cx="53640" cy="194760"/>
              </p14:xfrm>
            </p:contentPart>
          </mc:Choice>
          <mc:Fallback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D43A513C-D3BB-F166-68D2-FBBADC5AA72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79284" y="2859316"/>
                  <a:ext cx="7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B34C5699-E8CD-8811-2B7C-020ACFF8A0EF}"/>
                    </a:ext>
                  </a:extLst>
                </p14:cNvPr>
                <p14:cNvContentPartPr/>
                <p14:nvPr/>
              </p14:nvContentPartPr>
              <p14:xfrm>
                <a:off x="10031204" y="2756716"/>
                <a:ext cx="65880" cy="195840"/>
              </p14:xfrm>
            </p:contentPart>
          </mc:Choice>
          <mc:Fallback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B34C5699-E8CD-8811-2B7C-020ACFF8A0E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022564" y="2748076"/>
                  <a:ext cx="83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E1C77D46-4FDB-AD93-19EA-6583638C7110}"/>
                    </a:ext>
                  </a:extLst>
                </p14:cNvPr>
                <p14:cNvContentPartPr/>
                <p14:nvPr/>
              </p14:nvContentPartPr>
              <p14:xfrm>
                <a:off x="8971364" y="2988196"/>
                <a:ext cx="99360" cy="146880"/>
              </p14:xfrm>
            </p:contentPart>
          </mc:Choice>
          <mc:Fallback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E1C77D46-4FDB-AD93-19EA-6583638C711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962364" y="2979196"/>
                  <a:ext cx="117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215DE516-47B0-08B6-4B04-0A1F349939A7}"/>
                    </a:ext>
                  </a:extLst>
                </p14:cNvPr>
                <p14:cNvContentPartPr/>
                <p14:nvPr/>
              </p14:nvContentPartPr>
              <p14:xfrm>
                <a:off x="8945804" y="3054796"/>
                <a:ext cx="81360" cy="2916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215DE516-47B0-08B6-4B04-0A1F349939A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37164" y="3046156"/>
                  <a:ext cx="99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70" name="Gruppieren 102669">
            <a:extLst>
              <a:ext uri="{FF2B5EF4-FFF2-40B4-BE49-F238E27FC236}">
                <a16:creationId xmlns:a16="http://schemas.microsoft.com/office/drawing/2014/main" id="{6598E55B-5ACB-FA67-7610-1BAEA87D8FF2}"/>
              </a:ext>
            </a:extLst>
          </p:cNvPr>
          <p:cNvGrpSpPr/>
          <p:nvPr/>
        </p:nvGrpSpPr>
        <p:grpSpPr>
          <a:xfrm>
            <a:off x="10299764" y="2758516"/>
            <a:ext cx="912240" cy="250560"/>
            <a:chOff x="10299764" y="2758516"/>
            <a:chExt cx="91224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0E929304-ECC3-9562-CC0B-0C4401BC5210}"/>
                    </a:ext>
                  </a:extLst>
                </p14:cNvPr>
                <p14:cNvContentPartPr/>
                <p14:nvPr/>
              </p14:nvContentPartPr>
              <p14:xfrm>
                <a:off x="10305884" y="2828356"/>
                <a:ext cx="151200" cy="1008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0E929304-ECC3-9562-CC0B-0C4401BC52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97244" y="2819356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9953D96C-5881-E08A-AD9C-F5490622621D}"/>
                    </a:ext>
                  </a:extLst>
                </p14:cNvPr>
                <p14:cNvContentPartPr/>
                <p14:nvPr/>
              </p14:nvContentPartPr>
              <p14:xfrm>
                <a:off x="10299764" y="2902156"/>
                <a:ext cx="132480" cy="25560"/>
              </p14:xfrm>
            </p:contentPart>
          </mc:Choice>
          <mc:Fallback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9953D96C-5881-E08A-AD9C-F5490622621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91124" y="2893516"/>
                  <a:ext cx="150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02663" name="Freihand 102662">
                  <a:extLst>
                    <a:ext uri="{FF2B5EF4-FFF2-40B4-BE49-F238E27FC236}">
                      <a16:creationId xmlns:a16="http://schemas.microsoft.com/office/drawing/2014/main" id="{D81C62C7-0558-51A1-BA07-00E889249296}"/>
                    </a:ext>
                  </a:extLst>
                </p14:cNvPr>
                <p14:cNvContentPartPr/>
                <p14:nvPr/>
              </p14:nvContentPartPr>
              <p14:xfrm>
                <a:off x="10475444" y="2774716"/>
                <a:ext cx="112680" cy="160560"/>
              </p14:xfrm>
            </p:contentPart>
          </mc:Choice>
          <mc:Fallback>
            <p:pic>
              <p:nvPicPr>
                <p:cNvPr id="102663" name="Freihand 102662">
                  <a:extLst>
                    <a:ext uri="{FF2B5EF4-FFF2-40B4-BE49-F238E27FC236}">
                      <a16:creationId xmlns:a16="http://schemas.microsoft.com/office/drawing/2014/main" id="{D81C62C7-0558-51A1-BA07-00E88924929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466444" y="2766076"/>
                  <a:ext cx="130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1AD706CE-2F16-952F-1EED-4D71C23A7D9F}"/>
                    </a:ext>
                  </a:extLst>
                </p14:cNvPr>
                <p14:cNvContentPartPr/>
                <p14:nvPr/>
              </p14:nvContentPartPr>
              <p14:xfrm>
                <a:off x="10750124" y="2758516"/>
                <a:ext cx="147600" cy="19188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1AD706CE-2F16-952F-1EED-4D71C23A7D9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741124" y="2749876"/>
                  <a:ext cx="165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02667" name="Freihand 102666">
                  <a:extLst>
                    <a:ext uri="{FF2B5EF4-FFF2-40B4-BE49-F238E27FC236}">
                      <a16:creationId xmlns:a16="http://schemas.microsoft.com/office/drawing/2014/main" id="{5C7033A7-89A0-CE43-E431-EF9235A4C926}"/>
                    </a:ext>
                  </a:extLst>
                </p14:cNvPr>
                <p14:cNvContentPartPr/>
                <p14:nvPr/>
              </p14:nvContentPartPr>
              <p14:xfrm>
                <a:off x="10912844" y="2880196"/>
                <a:ext cx="82080" cy="128880"/>
              </p14:xfrm>
            </p:contentPart>
          </mc:Choice>
          <mc:Fallback>
            <p:pic>
              <p:nvPicPr>
                <p:cNvPr id="102667" name="Freihand 102666">
                  <a:extLst>
                    <a:ext uri="{FF2B5EF4-FFF2-40B4-BE49-F238E27FC236}">
                      <a16:creationId xmlns:a16="http://schemas.microsoft.com/office/drawing/2014/main" id="{5C7033A7-89A0-CE43-E431-EF9235A4C92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03844" y="2871196"/>
                  <a:ext cx="99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02668" name="Freihand 102667">
                  <a:extLst>
                    <a:ext uri="{FF2B5EF4-FFF2-40B4-BE49-F238E27FC236}">
                      <a16:creationId xmlns:a16="http://schemas.microsoft.com/office/drawing/2014/main" id="{4E993BB8-84D2-B06C-153A-297E472ED2BF}"/>
                    </a:ext>
                  </a:extLst>
                </p14:cNvPr>
                <p14:cNvContentPartPr/>
                <p14:nvPr/>
              </p14:nvContentPartPr>
              <p14:xfrm>
                <a:off x="10870004" y="2911516"/>
                <a:ext cx="124560" cy="41040"/>
              </p14:xfrm>
            </p:contentPart>
          </mc:Choice>
          <mc:Fallback>
            <p:pic>
              <p:nvPicPr>
                <p:cNvPr id="102668" name="Freihand 102667">
                  <a:extLst>
                    <a:ext uri="{FF2B5EF4-FFF2-40B4-BE49-F238E27FC236}">
                      <a16:creationId xmlns:a16="http://schemas.microsoft.com/office/drawing/2014/main" id="{4E993BB8-84D2-B06C-153A-297E472ED2B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61364" y="2902516"/>
                  <a:ext cx="14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3C95FE8D-8F2D-DF14-44FA-2E716AF5E2D3}"/>
                    </a:ext>
                  </a:extLst>
                </p14:cNvPr>
                <p14:cNvContentPartPr/>
                <p14:nvPr/>
              </p14:nvContentPartPr>
              <p14:xfrm>
                <a:off x="11047484" y="2791276"/>
                <a:ext cx="164520" cy="90720"/>
              </p14:xfrm>
            </p:contentPart>
          </mc:Choice>
          <mc:Fallback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3C95FE8D-8F2D-DF14-44FA-2E716AF5E2D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38844" y="2782636"/>
                  <a:ext cx="18216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102671" name="Freihand 102670">
                <a:extLst>
                  <a:ext uri="{FF2B5EF4-FFF2-40B4-BE49-F238E27FC236}">
                    <a16:creationId xmlns:a16="http://schemas.microsoft.com/office/drawing/2014/main" id="{FDB86FB0-36D7-A451-986F-BC6B6F78FC37}"/>
                  </a:ext>
                </a:extLst>
              </p14:cNvPr>
              <p14:cNvContentPartPr/>
              <p14:nvPr/>
            </p14:nvContentPartPr>
            <p14:xfrm>
              <a:off x="3463004" y="2800276"/>
              <a:ext cx="843120" cy="74880"/>
            </p14:xfrm>
          </p:contentPart>
        </mc:Choice>
        <mc:Fallback>
          <p:pic>
            <p:nvPicPr>
              <p:cNvPr id="102671" name="Freihand 102670">
                <a:extLst>
                  <a:ext uri="{FF2B5EF4-FFF2-40B4-BE49-F238E27FC236}">
                    <a16:creationId xmlns:a16="http://schemas.microsoft.com/office/drawing/2014/main" id="{FDB86FB0-36D7-A451-986F-BC6B6F78FC3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454364" y="2791276"/>
                <a:ext cx="86076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92" name="Gruppieren 102691">
            <a:extLst>
              <a:ext uri="{FF2B5EF4-FFF2-40B4-BE49-F238E27FC236}">
                <a16:creationId xmlns:a16="http://schemas.microsoft.com/office/drawing/2014/main" id="{9A1601C9-1F88-D2C8-C37F-8D6D7E29B158}"/>
              </a:ext>
            </a:extLst>
          </p:cNvPr>
          <p:cNvGrpSpPr/>
          <p:nvPr/>
        </p:nvGrpSpPr>
        <p:grpSpPr>
          <a:xfrm>
            <a:off x="11270684" y="2343796"/>
            <a:ext cx="863640" cy="719280"/>
            <a:chOff x="11270684" y="2343796"/>
            <a:chExt cx="86364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A56678C0-6BAA-6D5E-DC79-066B2E51961A}"/>
                    </a:ext>
                  </a:extLst>
                </p14:cNvPr>
                <p14:cNvContentPartPr/>
                <p14:nvPr/>
              </p14:nvContentPartPr>
              <p14:xfrm>
                <a:off x="11270684" y="2674276"/>
                <a:ext cx="146520" cy="245880"/>
              </p14:xfrm>
            </p:contentPart>
          </mc:Choice>
          <mc:Fallback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A56678C0-6BAA-6D5E-DC79-066B2E51961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262044" y="2665276"/>
                  <a:ext cx="164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02673" name="Freihand 102672">
                  <a:extLst>
                    <a:ext uri="{FF2B5EF4-FFF2-40B4-BE49-F238E27FC236}">
                      <a16:creationId xmlns:a16="http://schemas.microsoft.com/office/drawing/2014/main" id="{D4F5AA0B-8CC6-5967-D99D-D48589FD92CB}"/>
                    </a:ext>
                  </a:extLst>
                </p14:cNvPr>
                <p14:cNvContentPartPr/>
                <p14:nvPr/>
              </p14:nvContentPartPr>
              <p14:xfrm>
                <a:off x="11327204" y="2696236"/>
                <a:ext cx="133560" cy="24480"/>
              </p14:xfrm>
            </p:contentPart>
          </mc:Choice>
          <mc:Fallback>
            <p:pic>
              <p:nvPicPr>
                <p:cNvPr id="102673" name="Freihand 102672">
                  <a:extLst>
                    <a:ext uri="{FF2B5EF4-FFF2-40B4-BE49-F238E27FC236}">
                      <a16:creationId xmlns:a16="http://schemas.microsoft.com/office/drawing/2014/main" id="{D4F5AA0B-8CC6-5967-D99D-D48589FD92C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318564" y="2687596"/>
                  <a:ext cx="15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2674" name="Freihand 102673">
                  <a:extLst>
                    <a:ext uri="{FF2B5EF4-FFF2-40B4-BE49-F238E27FC236}">
                      <a16:creationId xmlns:a16="http://schemas.microsoft.com/office/drawing/2014/main" id="{DA40F595-D095-F4AC-080A-4266F0139FEB}"/>
                    </a:ext>
                  </a:extLst>
                </p14:cNvPr>
                <p14:cNvContentPartPr/>
                <p14:nvPr/>
              </p14:nvContentPartPr>
              <p14:xfrm>
                <a:off x="11505404" y="2795596"/>
                <a:ext cx="113760" cy="21600"/>
              </p14:xfrm>
            </p:contentPart>
          </mc:Choice>
          <mc:Fallback>
            <p:pic>
              <p:nvPicPr>
                <p:cNvPr id="102674" name="Freihand 102673">
                  <a:extLst>
                    <a:ext uri="{FF2B5EF4-FFF2-40B4-BE49-F238E27FC236}">
                      <a16:creationId xmlns:a16="http://schemas.microsoft.com/office/drawing/2014/main" id="{DA40F595-D095-F4AC-080A-4266F0139FE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496404" y="2786596"/>
                  <a:ext cx="13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2676" name="Freihand 102675">
                  <a:extLst>
                    <a:ext uri="{FF2B5EF4-FFF2-40B4-BE49-F238E27FC236}">
                      <a16:creationId xmlns:a16="http://schemas.microsoft.com/office/drawing/2014/main" id="{948B4A38-389F-F0CF-F068-44613C319E1D}"/>
                    </a:ext>
                  </a:extLst>
                </p14:cNvPr>
                <p14:cNvContentPartPr/>
                <p14:nvPr/>
              </p14:nvContentPartPr>
              <p14:xfrm>
                <a:off x="11723564" y="2596156"/>
                <a:ext cx="11160" cy="156600"/>
              </p14:xfrm>
            </p:contentPart>
          </mc:Choice>
          <mc:Fallback>
            <p:pic>
              <p:nvPicPr>
                <p:cNvPr id="102676" name="Freihand 102675">
                  <a:extLst>
                    <a:ext uri="{FF2B5EF4-FFF2-40B4-BE49-F238E27FC236}">
                      <a16:creationId xmlns:a16="http://schemas.microsoft.com/office/drawing/2014/main" id="{948B4A38-389F-F0CF-F068-44613C319E1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714564" y="2587516"/>
                  <a:ext cx="28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B6FC7714-F8EE-7A56-1BC1-AFDF223F2811}"/>
                    </a:ext>
                  </a:extLst>
                </p14:cNvPr>
                <p14:cNvContentPartPr/>
                <p14:nvPr/>
              </p14:nvContentPartPr>
              <p14:xfrm>
                <a:off x="11637884" y="2793796"/>
                <a:ext cx="144360" cy="1476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B6FC7714-F8EE-7A56-1BC1-AFDF223F281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628884" y="2785156"/>
                  <a:ext cx="162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EF1279AA-8AB5-73E7-3CB5-E802090A835C}"/>
                    </a:ext>
                  </a:extLst>
                </p14:cNvPr>
                <p14:cNvContentPartPr/>
                <p14:nvPr/>
              </p14:nvContentPartPr>
              <p14:xfrm>
                <a:off x="11664164" y="2861836"/>
                <a:ext cx="87480" cy="165960"/>
              </p14:xfrm>
            </p:contentPart>
          </mc:Choice>
          <mc:Fallback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EF1279AA-8AB5-73E7-3CB5-E802090A835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655164" y="2853196"/>
                  <a:ext cx="105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CF35A804-0D04-4D47-CC12-FEE999F5345C}"/>
                    </a:ext>
                  </a:extLst>
                </p14:cNvPr>
                <p14:cNvContentPartPr/>
                <p14:nvPr/>
              </p14:nvContentPartPr>
              <p14:xfrm>
                <a:off x="11888444" y="2806396"/>
                <a:ext cx="13680" cy="6480"/>
              </p14:xfrm>
            </p:contentPart>
          </mc:Choice>
          <mc:Fallback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CF35A804-0D04-4D47-CC12-FEE999F5345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879804" y="2797396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08C37CCC-D10A-1359-DB76-23AF8B227CC9}"/>
                    </a:ext>
                  </a:extLst>
                </p14:cNvPr>
                <p14:cNvContentPartPr/>
                <p14:nvPr/>
              </p14:nvContentPartPr>
              <p14:xfrm>
                <a:off x="11987084" y="2597236"/>
                <a:ext cx="14760" cy="14904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08C37CCC-D10A-1359-DB76-23AF8B227CC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978444" y="2588596"/>
                  <a:ext cx="3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49B6CCDE-1510-60F5-F943-800F5427083E}"/>
                    </a:ext>
                  </a:extLst>
                </p14:cNvPr>
                <p14:cNvContentPartPr/>
                <p14:nvPr/>
              </p14:nvContentPartPr>
              <p14:xfrm>
                <a:off x="12054764" y="2561956"/>
                <a:ext cx="79560" cy="181080"/>
              </p14:xfrm>
            </p:contentPart>
          </mc:Choice>
          <mc:Fallback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49B6CCDE-1510-60F5-F943-800F5427083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2045764" y="2553316"/>
                  <a:ext cx="97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9CC1FFBB-8585-DF31-7E34-094D9ABAC1BF}"/>
                    </a:ext>
                  </a:extLst>
                </p14:cNvPr>
                <p14:cNvContentPartPr/>
                <p14:nvPr/>
              </p14:nvContentPartPr>
              <p14:xfrm>
                <a:off x="11928404" y="2811796"/>
                <a:ext cx="205200" cy="25560"/>
              </p14:xfrm>
            </p:contentPart>
          </mc:Choice>
          <mc:Fallback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9CC1FFBB-8585-DF31-7E34-094D9ABAC1B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919404" y="2803156"/>
                  <a:ext cx="22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29698C22-4C7E-63D6-3C27-FD57B5C610B1}"/>
                    </a:ext>
                  </a:extLst>
                </p14:cNvPr>
                <p14:cNvContentPartPr/>
                <p14:nvPr/>
              </p14:nvContentPartPr>
              <p14:xfrm>
                <a:off x="11935244" y="2932756"/>
                <a:ext cx="151920" cy="130320"/>
              </p14:xfrm>
            </p:contentPart>
          </mc:Choice>
          <mc:Fallback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29698C22-4C7E-63D6-3C27-FD57B5C610B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926604" y="2923756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A0928FD5-B0FF-2C5C-4DF1-D64CA9A1FC0D}"/>
                    </a:ext>
                  </a:extLst>
                </p14:cNvPr>
                <p14:cNvContentPartPr/>
                <p14:nvPr/>
              </p14:nvContentPartPr>
              <p14:xfrm>
                <a:off x="12066644" y="2885236"/>
                <a:ext cx="37440" cy="13680"/>
              </p14:xfrm>
            </p:contentPart>
          </mc:Choice>
          <mc:Fallback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A0928FD5-B0FF-2C5C-4DF1-D64CA9A1FC0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2057644" y="2876236"/>
                  <a:ext cx="5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2688" name="Freihand 102687">
                  <a:extLst>
                    <a:ext uri="{FF2B5EF4-FFF2-40B4-BE49-F238E27FC236}">
                      <a16:creationId xmlns:a16="http://schemas.microsoft.com/office/drawing/2014/main" id="{55FEAA38-396F-6841-437C-F2707965D921}"/>
                    </a:ext>
                  </a:extLst>
                </p14:cNvPr>
                <p14:cNvContentPartPr/>
                <p14:nvPr/>
              </p14:nvContentPartPr>
              <p14:xfrm>
                <a:off x="11669924" y="2892796"/>
                <a:ext cx="126720" cy="112680"/>
              </p14:xfrm>
            </p:contentPart>
          </mc:Choice>
          <mc:Fallback>
            <p:pic>
              <p:nvPicPr>
                <p:cNvPr id="102688" name="Freihand 102687">
                  <a:extLst>
                    <a:ext uri="{FF2B5EF4-FFF2-40B4-BE49-F238E27FC236}">
                      <a16:creationId xmlns:a16="http://schemas.microsoft.com/office/drawing/2014/main" id="{55FEAA38-396F-6841-437C-F2707965D92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660924" y="2884156"/>
                  <a:ext cx="144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2689" name="Freihand 102688">
                  <a:extLst>
                    <a:ext uri="{FF2B5EF4-FFF2-40B4-BE49-F238E27FC236}">
                      <a16:creationId xmlns:a16="http://schemas.microsoft.com/office/drawing/2014/main" id="{611E74C1-5E72-AF2C-519C-B341EF3A2A6D}"/>
                    </a:ext>
                  </a:extLst>
                </p14:cNvPr>
                <p14:cNvContentPartPr/>
                <p14:nvPr/>
              </p14:nvContentPartPr>
              <p14:xfrm>
                <a:off x="11919404" y="2584996"/>
                <a:ext cx="195480" cy="159840"/>
              </p14:xfrm>
            </p:contentPart>
          </mc:Choice>
          <mc:Fallback>
            <p:pic>
              <p:nvPicPr>
                <p:cNvPr id="102689" name="Freihand 102688">
                  <a:extLst>
                    <a:ext uri="{FF2B5EF4-FFF2-40B4-BE49-F238E27FC236}">
                      <a16:creationId xmlns:a16="http://schemas.microsoft.com/office/drawing/2014/main" id="{611E74C1-5E72-AF2C-519C-B341EF3A2A6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910764" y="2575996"/>
                  <a:ext cx="21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E11A23E1-8977-9965-E6EB-311EFECF520F}"/>
                    </a:ext>
                  </a:extLst>
                </p14:cNvPr>
                <p14:cNvContentPartPr/>
                <p14:nvPr/>
              </p14:nvContentPartPr>
              <p14:xfrm>
                <a:off x="11998244" y="2343796"/>
                <a:ext cx="95400" cy="158400"/>
              </p14:xfrm>
            </p:contentPart>
          </mc:Choice>
          <mc:Fallback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E11A23E1-8977-9965-E6EB-311EFECF520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989244" y="2334796"/>
                  <a:ext cx="113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16" name="Gruppieren 102715">
            <a:extLst>
              <a:ext uri="{FF2B5EF4-FFF2-40B4-BE49-F238E27FC236}">
                <a16:creationId xmlns:a16="http://schemas.microsoft.com/office/drawing/2014/main" id="{F3450921-1825-923C-81C4-3A02AF9AD043}"/>
              </a:ext>
            </a:extLst>
          </p:cNvPr>
          <p:cNvGrpSpPr/>
          <p:nvPr/>
        </p:nvGrpSpPr>
        <p:grpSpPr>
          <a:xfrm>
            <a:off x="10503164" y="3207436"/>
            <a:ext cx="1570320" cy="580680"/>
            <a:chOff x="10503164" y="3207436"/>
            <a:chExt cx="157032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A794B3A3-C0F1-2913-CCD5-DB3F2903233B}"/>
                    </a:ext>
                  </a:extLst>
                </p14:cNvPr>
                <p14:cNvContentPartPr/>
                <p14:nvPr/>
              </p14:nvContentPartPr>
              <p14:xfrm>
                <a:off x="10503164" y="3416596"/>
                <a:ext cx="219240" cy="23400"/>
              </p14:xfrm>
            </p:contentPart>
          </mc:Choice>
          <mc:Fallback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A794B3A3-C0F1-2913-CCD5-DB3F2903233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494524" y="3407956"/>
                  <a:ext cx="236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02694" name="Freihand 102693">
                  <a:extLst>
                    <a:ext uri="{FF2B5EF4-FFF2-40B4-BE49-F238E27FC236}">
                      <a16:creationId xmlns:a16="http://schemas.microsoft.com/office/drawing/2014/main" id="{FEA514BC-5ADA-124D-A9C8-EC0242FC2B4D}"/>
                    </a:ext>
                  </a:extLst>
                </p14:cNvPr>
                <p14:cNvContentPartPr/>
                <p14:nvPr/>
              </p14:nvContentPartPr>
              <p14:xfrm>
                <a:off x="10507484" y="3488956"/>
                <a:ext cx="217440" cy="8640"/>
              </p14:xfrm>
            </p:contentPart>
          </mc:Choice>
          <mc:Fallback>
            <p:pic>
              <p:nvPicPr>
                <p:cNvPr id="102694" name="Freihand 102693">
                  <a:extLst>
                    <a:ext uri="{FF2B5EF4-FFF2-40B4-BE49-F238E27FC236}">
                      <a16:creationId xmlns:a16="http://schemas.microsoft.com/office/drawing/2014/main" id="{FEA514BC-5ADA-124D-A9C8-EC0242FC2B4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498484" y="3479956"/>
                  <a:ext cx="23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02696" name="Freihand 102695">
                  <a:extLst>
                    <a:ext uri="{FF2B5EF4-FFF2-40B4-BE49-F238E27FC236}">
                      <a16:creationId xmlns:a16="http://schemas.microsoft.com/office/drawing/2014/main" id="{EFEA20E6-9679-2963-A3DB-2C9D20E959E8}"/>
                    </a:ext>
                  </a:extLst>
                </p14:cNvPr>
                <p14:cNvContentPartPr/>
                <p14:nvPr/>
              </p14:nvContentPartPr>
              <p14:xfrm>
                <a:off x="10807724" y="3396076"/>
                <a:ext cx="120240" cy="109440"/>
              </p14:xfrm>
            </p:contentPart>
          </mc:Choice>
          <mc:Fallback>
            <p:pic>
              <p:nvPicPr>
                <p:cNvPr id="102696" name="Freihand 102695">
                  <a:extLst>
                    <a:ext uri="{FF2B5EF4-FFF2-40B4-BE49-F238E27FC236}">
                      <a16:creationId xmlns:a16="http://schemas.microsoft.com/office/drawing/2014/main" id="{EFEA20E6-9679-2963-A3DB-2C9D20E959E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98724" y="3387436"/>
                  <a:ext cx="13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870B1CF1-7906-D7F5-A027-6F18AE406796}"/>
                    </a:ext>
                  </a:extLst>
                </p14:cNvPr>
                <p14:cNvContentPartPr/>
                <p14:nvPr/>
              </p14:nvContentPartPr>
              <p14:xfrm>
                <a:off x="10844084" y="3303556"/>
                <a:ext cx="119160" cy="10800"/>
              </p14:xfrm>
            </p:contentPart>
          </mc:Choice>
          <mc:Fallback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870B1CF1-7906-D7F5-A027-6F18AE40679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835444" y="3294916"/>
                  <a:ext cx="13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02698" name="Freihand 102697">
                  <a:extLst>
                    <a:ext uri="{FF2B5EF4-FFF2-40B4-BE49-F238E27FC236}">
                      <a16:creationId xmlns:a16="http://schemas.microsoft.com/office/drawing/2014/main" id="{C80F6E44-EE80-7CA5-5D21-5735EA17FB3C}"/>
                    </a:ext>
                  </a:extLst>
                </p14:cNvPr>
                <p14:cNvContentPartPr/>
                <p14:nvPr/>
              </p14:nvContentPartPr>
              <p14:xfrm>
                <a:off x="10808804" y="3320476"/>
                <a:ext cx="21960" cy="91800"/>
              </p14:xfrm>
            </p:contentPart>
          </mc:Choice>
          <mc:Fallback>
            <p:pic>
              <p:nvPicPr>
                <p:cNvPr id="102698" name="Freihand 102697">
                  <a:extLst>
                    <a:ext uri="{FF2B5EF4-FFF2-40B4-BE49-F238E27FC236}">
                      <a16:creationId xmlns:a16="http://schemas.microsoft.com/office/drawing/2014/main" id="{C80F6E44-EE80-7CA5-5D21-5735EA17FB3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800164" y="3311476"/>
                  <a:ext cx="39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9129A74A-9A60-FEE3-2860-A177F6CFCF49}"/>
                    </a:ext>
                  </a:extLst>
                </p14:cNvPr>
                <p14:cNvContentPartPr/>
                <p14:nvPr/>
              </p14:nvContentPartPr>
              <p14:xfrm>
                <a:off x="11043884" y="3406156"/>
                <a:ext cx="112320" cy="11160"/>
              </p14:xfrm>
            </p:contentPart>
          </mc:Choice>
          <mc:Fallback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9129A74A-9A60-FEE3-2860-A177F6CFCF4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035244" y="3397516"/>
                  <a:ext cx="12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02701" name="Freihand 102700">
                  <a:extLst>
                    <a:ext uri="{FF2B5EF4-FFF2-40B4-BE49-F238E27FC236}">
                      <a16:creationId xmlns:a16="http://schemas.microsoft.com/office/drawing/2014/main" id="{E2AF2223-B4C7-94BE-3338-CA41722E3FAA}"/>
                    </a:ext>
                  </a:extLst>
                </p14:cNvPr>
                <p14:cNvContentPartPr/>
                <p14:nvPr/>
              </p14:nvContentPartPr>
              <p14:xfrm>
                <a:off x="11241884" y="3207436"/>
                <a:ext cx="127440" cy="171000"/>
              </p14:xfrm>
            </p:contentPart>
          </mc:Choice>
          <mc:Fallback>
            <p:pic>
              <p:nvPicPr>
                <p:cNvPr id="102701" name="Freihand 102700">
                  <a:extLst>
                    <a:ext uri="{FF2B5EF4-FFF2-40B4-BE49-F238E27FC236}">
                      <a16:creationId xmlns:a16="http://schemas.microsoft.com/office/drawing/2014/main" id="{E2AF2223-B4C7-94BE-3338-CA41722E3FA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233244" y="3198436"/>
                  <a:ext cx="14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CFBA6E81-1DFC-C8A8-3FCA-BF2EC2F364F6}"/>
                    </a:ext>
                  </a:extLst>
                </p14:cNvPr>
                <p14:cNvContentPartPr/>
                <p14:nvPr/>
              </p14:nvContentPartPr>
              <p14:xfrm>
                <a:off x="11219204" y="3420916"/>
                <a:ext cx="196560" cy="2556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CFBA6E81-1DFC-C8A8-3FCA-BF2EC2F364F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210204" y="3411916"/>
                  <a:ext cx="21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02704" name="Freihand 102703">
                  <a:extLst>
                    <a:ext uri="{FF2B5EF4-FFF2-40B4-BE49-F238E27FC236}">
                      <a16:creationId xmlns:a16="http://schemas.microsoft.com/office/drawing/2014/main" id="{0C75A2CE-EFDC-5A11-3CD9-9F194380532F}"/>
                    </a:ext>
                  </a:extLst>
                </p14:cNvPr>
                <p14:cNvContentPartPr/>
                <p14:nvPr/>
              </p14:nvContentPartPr>
              <p14:xfrm>
                <a:off x="11196164" y="3510916"/>
                <a:ext cx="152640" cy="177840"/>
              </p14:xfrm>
            </p:contentPart>
          </mc:Choice>
          <mc:Fallback>
            <p:pic>
              <p:nvPicPr>
                <p:cNvPr id="102704" name="Freihand 102703">
                  <a:extLst>
                    <a:ext uri="{FF2B5EF4-FFF2-40B4-BE49-F238E27FC236}">
                      <a16:creationId xmlns:a16="http://schemas.microsoft.com/office/drawing/2014/main" id="{0C75A2CE-EFDC-5A11-3CD9-9F194380532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187164" y="3502276"/>
                  <a:ext cx="17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EC7E2DB7-65B5-3805-BC96-94D6484D8A5F}"/>
                    </a:ext>
                  </a:extLst>
                </p14:cNvPr>
                <p14:cNvContentPartPr/>
                <p14:nvPr/>
              </p14:nvContentPartPr>
              <p14:xfrm>
                <a:off x="11252324" y="3484276"/>
                <a:ext cx="155160" cy="1332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EC7E2DB7-65B5-3805-BC96-94D6484D8A5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243684" y="3475276"/>
                  <a:ext cx="172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02707" name="Freihand 102706">
                  <a:extLst>
                    <a:ext uri="{FF2B5EF4-FFF2-40B4-BE49-F238E27FC236}">
                      <a16:creationId xmlns:a16="http://schemas.microsoft.com/office/drawing/2014/main" id="{2BEE8F19-E16A-7A6D-8702-74C0B5DDC3A3}"/>
                    </a:ext>
                  </a:extLst>
                </p14:cNvPr>
                <p14:cNvContentPartPr/>
                <p14:nvPr/>
              </p14:nvContentPartPr>
              <p14:xfrm>
                <a:off x="11530604" y="3398236"/>
                <a:ext cx="127440" cy="11520"/>
              </p14:xfrm>
            </p:contentPart>
          </mc:Choice>
          <mc:Fallback>
            <p:pic>
              <p:nvPicPr>
                <p:cNvPr id="102707" name="Freihand 102706">
                  <a:extLst>
                    <a:ext uri="{FF2B5EF4-FFF2-40B4-BE49-F238E27FC236}">
                      <a16:creationId xmlns:a16="http://schemas.microsoft.com/office/drawing/2014/main" id="{2BEE8F19-E16A-7A6D-8702-74C0B5DDC3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521604" y="3389596"/>
                  <a:ext cx="145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CDEAD557-649E-1791-954E-B43DE7775110}"/>
                    </a:ext>
                  </a:extLst>
                </p14:cNvPr>
                <p14:cNvContentPartPr/>
                <p14:nvPr/>
              </p14:nvContentPartPr>
              <p14:xfrm>
                <a:off x="11542844" y="3474556"/>
                <a:ext cx="106560" cy="900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CDEAD557-649E-1791-954E-B43DE777511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534204" y="3465556"/>
                  <a:ext cx="12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02710" name="Freihand 102709">
                  <a:extLst>
                    <a:ext uri="{FF2B5EF4-FFF2-40B4-BE49-F238E27FC236}">
                      <a16:creationId xmlns:a16="http://schemas.microsoft.com/office/drawing/2014/main" id="{B1923DC8-DADE-7B59-F0B0-EA400C0E91E4}"/>
                    </a:ext>
                  </a:extLst>
                </p14:cNvPr>
                <p14:cNvContentPartPr/>
                <p14:nvPr/>
              </p14:nvContentPartPr>
              <p14:xfrm>
                <a:off x="11752004" y="3236596"/>
                <a:ext cx="117720" cy="149760"/>
              </p14:xfrm>
            </p:contentPart>
          </mc:Choice>
          <mc:Fallback>
            <p:pic>
              <p:nvPicPr>
                <p:cNvPr id="102710" name="Freihand 102709">
                  <a:extLst>
                    <a:ext uri="{FF2B5EF4-FFF2-40B4-BE49-F238E27FC236}">
                      <a16:creationId xmlns:a16="http://schemas.microsoft.com/office/drawing/2014/main" id="{B1923DC8-DADE-7B59-F0B0-EA400C0E91E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743004" y="3227596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EAC39EB2-7F8D-518C-6E60-0A70068D9937}"/>
                    </a:ext>
                  </a:extLst>
                </p14:cNvPr>
                <p14:cNvContentPartPr/>
                <p14:nvPr/>
              </p14:nvContentPartPr>
              <p14:xfrm>
                <a:off x="11898884" y="3231196"/>
                <a:ext cx="140760" cy="18036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EAC39EB2-7F8D-518C-6E60-0A70068D993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889884" y="3222556"/>
                  <a:ext cx="158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7BB375A3-A6D4-4100-E8BA-B139C81126C6}"/>
                    </a:ext>
                  </a:extLst>
                </p14:cNvPr>
                <p14:cNvContentPartPr/>
                <p14:nvPr/>
              </p14:nvContentPartPr>
              <p14:xfrm>
                <a:off x="11756684" y="3486436"/>
                <a:ext cx="316800" cy="1512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7BB375A3-A6D4-4100-E8BA-B139C81126C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747684" y="3477436"/>
                  <a:ext cx="33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5B5C0782-F585-27A2-6B47-22C57031B139}"/>
                    </a:ext>
                  </a:extLst>
                </p14:cNvPr>
                <p14:cNvContentPartPr/>
                <p14:nvPr/>
              </p14:nvContentPartPr>
              <p14:xfrm>
                <a:off x="11794844" y="3613156"/>
                <a:ext cx="109440" cy="174960"/>
              </p14:xfrm>
            </p:contentPart>
          </mc:Choice>
          <mc:Fallback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5B5C0782-F585-27A2-6B47-22C57031B13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785844" y="3604156"/>
                  <a:ext cx="127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1826869F-457A-703B-4CF3-11EB6239C34F}"/>
                    </a:ext>
                  </a:extLst>
                </p14:cNvPr>
                <p14:cNvContentPartPr/>
                <p14:nvPr/>
              </p14:nvContentPartPr>
              <p14:xfrm>
                <a:off x="11871164" y="3603796"/>
                <a:ext cx="73080" cy="24480"/>
              </p14:xfrm>
            </p:contentPart>
          </mc:Choice>
          <mc:Fallback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1826869F-457A-703B-4CF3-11EB6239C34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862164" y="3595156"/>
                  <a:ext cx="90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24" name="Gruppieren 102723">
            <a:extLst>
              <a:ext uri="{FF2B5EF4-FFF2-40B4-BE49-F238E27FC236}">
                <a16:creationId xmlns:a16="http://schemas.microsoft.com/office/drawing/2014/main" id="{F0AC2FC6-43EF-4937-BB3B-CBA9B90E9FA1}"/>
              </a:ext>
            </a:extLst>
          </p:cNvPr>
          <p:cNvGrpSpPr/>
          <p:nvPr/>
        </p:nvGrpSpPr>
        <p:grpSpPr>
          <a:xfrm>
            <a:off x="11378684" y="3840316"/>
            <a:ext cx="627480" cy="342360"/>
            <a:chOff x="11378684" y="3840316"/>
            <a:chExt cx="62748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2CE5E706-7F6F-206A-01E4-ECA6079A94C1}"/>
                    </a:ext>
                  </a:extLst>
                </p14:cNvPr>
                <p14:cNvContentPartPr/>
                <p14:nvPr/>
              </p14:nvContentPartPr>
              <p14:xfrm>
                <a:off x="11398844" y="3936076"/>
                <a:ext cx="139680" cy="26280"/>
              </p14:xfrm>
            </p:contentPart>
          </mc:Choice>
          <mc:Fallback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2CE5E706-7F6F-206A-01E4-ECA6079A94C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90204" y="3927436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02718" name="Freihand 102717">
                  <a:extLst>
                    <a:ext uri="{FF2B5EF4-FFF2-40B4-BE49-F238E27FC236}">
                      <a16:creationId xmlns:a16="http://schemas.microsoft.com/office/drawing/2014/main" id="{22C30EB0-394B-F36A-140C-BDDB7F0E2BC2}"/>
                    </a:ext>
                  </a:extLst>
                </p14:cNvPr>
                <p14:cNvContentPartPr/>
                <p14:nvPr/>
              </p14:nvContentPartPr>
              <p14:xfrm>
                <a:off x="11378684" y="4024276"/>
                <a:ext cx="132840" cy="27720"/>
              </p14:xfrm>
            </p:contentPart>
          </mc:Choice>
          <mc:Fallback>
            <p:pic>
              <p:nvPicPr>
                <p:cNvPr id="102718" name="Freihand 102717">
                  <a:extLst>
                    <a:ext uri="{FF2B5EF4-FFF2-40B4-BE49-F238E27FC236}">
                      <a16:creationId xmlns:a16="http://schemas.microsoft.com/office/drawing/2014/main" id="{22C30EB0-394B-F36A-140C-BDDB7F0E2BC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70044" y="4015636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02719" name="Freihand 102718">
                  <a:extLst>
                    <a:ext uri="{FF2B5EF4-FFF2-40B4-BE49-F238E27FC236}">
                      <a16:creationId xmlns:a16="http://schemas.microsoft.com/office/drawing/2014/main" id="{4817B632-59E7-1440-D948-B576C34EAC73}"/>
                    </a:ext>
                  </a:extLst>
                </p14:cNvPr>
                <p14:cNvContentPartPr/>
                <p14:nvPr/>
              </p14:nvContentPartPr>
              <p14:xfrm>
                <a:off x="11564084" y="3840316"/>
                <a:ext cx="77400" cy="242640"/>
              </p14:xfrm>
            </p:contentPart>
          </mc:Choice>
          <mc:Fallback>
            <p:pic>
              <p:nvPicPr>
                <p:cNvPr id="102719" name="Freihand 102718">
                  <a:extLst>
                    <a:ext uri="{FF2B5EF4-FFF2-40B4-BE49-F238E27FC236}">
                      <a16:creationId xmlns:a16="http://schemas.microsoft.com/office/drawing/2014/main" id="{4817B632-59E7-1440-D948-B576C34EAC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55084" y="3831676"/>
                  <a:ext cx="9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F712675C-1275-6D7D-8FEE-3712BB25F154}"/>
                    </a:ext>
                  </a:extLst>
                </p14:cNvPr>
                <p14:cNvContentPartPr/>
                <p14:nvPr/>
              </p14:nvContentPartPr>
              <p14:xfrm>
                <a:off x="11674964" y="3984316"/>
                <a:ext cx="7200" cy="115920"/>
              </p14:xfrm>
            </p:contentPart>
          </mc:Choice>
          <mc:Fallback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F712675C-1275-6D7D-8FEE-3712BB25F15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66324" y="3975316"/>
                  <a:ext cx="2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A8062F94-5D43-B5C8-1AC0-BCD64FC82562}"/>
                    </a:ext>
                  </a:extLst>
                </p14:cNvPr>
                <p14:cNvContentPartPr/>
                <p14:nvPr/>
              </p14:nvContentPartPr>
              <p14:xfrm>
                <a:off x="11726444" y="3889276"/>
                <a:ext cx="148680" cy="160920"/>
              </p14:xfrm>
            </p:contentPart>
          </mc:Choice>
          <mc:Fallback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A8062F94-5D43-B5C8-1AC0-BCD64FC825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717804" y="3880636"/>
                  <a:ext cx="16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02723" name="Freihand 102722">
                  <a:extLst>
                    <a:ext uri="{FF2B5EF4-FFF2-40B4-BE49-F238E27FC236}">
                      <a16:creationId xmlns:a16="http://schemas.microsoft.com/office/drawing/2014/main" id="{71CF8053-B827-5624-AE04-C797F214BECE}"/>
                    </a:ext>
                  </a:extLst>
                </p14:cNvPr>
                <p14:cNvContentPartPr/>
                <p14:nvPr/>
              </p14:nvContentPartPr>
              <p14:xfrm>
                <a:off x="11735444" y="4012396"/>
                <a:ext cx="270720" cy="170280"/>
              </p14:xfrm>
            </p:contentPart>
          </mc:Choice>
          <mc:Fallback>
            <p:pic>
              <p:nvPicPr>
                <p:cNvPr id="102723" name="Freihand 102722">
                  <a:extLst>
                    <a:ext uri="{FF2B5EF4-FFF2-40B4-BE49-F238E27FC236}">
                      <a16:creationId xmlns:a16="http://schemas.microsoft.com/office/drawing/2014/main" id="{71CF8053-B827-5624-AE04-C797F214BEC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726444" y="4003756"/>
                  <a:ext cx="28836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39" name="Gruppieren 102738">
            <a:extLst>
              <a:ext uri="{FF2B5EF4-FFF2-40B4-BE49-F238E27FC236}">
                <a16:creationId xmlns:a16="http://schemas.microsoft.com/office/drawing/2014/main" id="{98068AE9-8461-1D16-5B81-1C8F89E10CB2}"/>
              </a:ext>
            </a:extLst>
          </p:cNvPr>
          <p:cNvGrpSpPr/>
          <p:nvPr/>
        </p:nvGrpSpPr>
        <p:grpSpPr>
          <a:xfrm>
            <a:off x="10002044" y="1419316"/>
            <a:ext cx="1047600" cy="555840"/>
            <a:chOff x="10002044" y="1419316"/>
            <a:chExt cx="104760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1257E0F7-08EE-46C3-AD56-377F1210880C}"/>
                    </a:ext>
                  </a:extLst>
                </p14:cNvPr>
                <p14:cNvContentPartPr/>
                <p14:nvPr/>
              </p14:nvContentPartPr>
              <p14:xfrm>
                <a:off x="10505684" y="1514716"/>
                <a:ext cx="162360" cy="13680"/>
              </p14:xfrm>
            </p:contentPart>
          </mc:Choice>
          <mc:Fallback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1257E0F7-08EE-46C3-AD56-377F1210880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7044" y="1506076"/>
                  <a:ext cx="180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E9B51019-2625-40B2-DFB6-491782E4159E}"/>
                    </a:ext>
                  </a:extLst>
                </p14:cNvPr>
                <p14:cNvContentPartPr/>
                <p14:nvPr/>
              </p14:nvContentPartPr>
              <p14:xfrm>
                <a:off x="10736444" y="1521916"/>
                <a:ext cx="235800" cy="24120"/>
              </p14:xfrm>
            </p:contentPart>
          </mc:Choice>
          <mc:Fallback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E9B51019-2625-40B2-DFB6-491782E4159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27444" y="1513276"/>
                  <a:ext cx="253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F05092C6-2B7E-67CB-F1D1-969DA9F8AD57}"/>
                    </a:ext>
                  </a:extLst>
                </p14:cNvPr>
                <p14:cNvContentPartPr/>
                <p14:nvPr/>
              </p14:nvContentPartPr>
              <p14:xfrm>
                <a:off x="10002044" y="1419316"/>
                <a:ext cx="107640" cy="214920"/>
              </p14:xfrm>
            </p:contentPart>
          </mc:Choice>
          <mc:Fallback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F05092C6-2B7E-67CB-F1D1-969DA9F8AD5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993044" y="1410676"/>
                  <a:ext cx="12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73322375-0174-023D-840A-D0DC2D51FB7B}"/>
                    </a:ext>
                  </a:extLst>
                </p14:cNvPr>
                <p14:cNvContentPartPr/>
                <p14:nvPr/>
              </p14:nvContentPartPr>
              <p14:xfrm>
                <a:off x="10115444" y="1464676"/>
                <a:ext cx="129240" cy="160920"/>
              </p14:xfrm>
            </p:contentPart>
          </mc:Choice>
          <mc:Fallback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73322375-0174-023D-840A-D0DC2D51FB7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106444" y="1456036"/>
                  <a:ext cx="146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02659" name="Freihand 102658">
                  <a:extLst>
                    <a:ext uri="{FF2B5EF4-FFF2-40B4-BE49-F238E27FC236}">
                      <a16:creationId xmlns:a16="http://schemas.microsoft.com/office/drawing/2014/main" id="{96F613DF-7D3A-32CC-7E92-050EBFD22A8D}"/>
                    </a:ext>
                  </a:extLst>
                </p14:cNvPr>
                <p14:cNvContentPartPr/>
                <p14:nvPr/>
              </p14:nvContentPartPr>
              <p14:xfrm>
                <a:off x="10116164" y="1527676"/>
                <a:ext cx="129960" cy="7920"/>
              </p14:xfrm>
            </p:contentPart>
          </mc:Choice>
          <mc:Fallback>
            <p:pic>
              <p:nvPicPr>
                <p:cNvPr id="102659" name="Freihand 102658">
                  <a:extLst>
                    <a:ext uri="{FF2B5EF4-FFF2-40B4-BE49-F238E27FC236}">
                      <a16:creationId xmlns:a16="http://schemas.microsoft.com/office/drawing/2014/main" id="{96F613DF-7D3A-32CC-7E92-050EBFD22A8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107524" y="1519036"/>
                  <a:ext cx="147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EB885B9F-0BB5-7861-8AFD-1D54FD51C81D}"/>
                    </a:ext>
                  </a:extLst>
                </p14:cNvPr>
                <p14:cNvContentPartPr/>
                <p14:nvPr/>
              </p14:nvContentPartPr>
              <p14:xfrm>
                <a:off x="11024444" y="1599316"/>
                <a:ext cx="11160" cy="27360"/>
              </p14:xfrm>
            </p:contentPart>
          </mc:Choice>
          <mc:Fallback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EB885B9F-0BB5-7861-8AFD-1D54FD51C81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015444" y="1590676"/>
                  <a:ext cx="2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02726" name="Freihand 102725">
                  <a:extLst>
                    <a:ext uri="{FF2B5EF4-FFF2-40B4-BE49-F238E27FC236}">
                      <a16:creationId xmlns:a16="http://schemas.microsoft.com/office/drawing/2014/main" id="{08294535-0F19-D188-4177-41D6599F0389}"/>
                    </a:ext>
                  </a:extLst>
                </p14:cNvPr>
                <p14:cNvContentPartPr/>
                <p14:nvPr/>
              </p14:nvContentPartPr>
              <p14:xfrm>
                <a:off x="11042444" y="1521556"/>
                <a:ext cx="7200" cy="219240"/>
              </p14:xfrm>
            </p:contentPart>
          </mc:Choice>
          <mc:Fallback>
            <p:pic>
              <p:nvPicPr>
                <p:cNvPr id="102726" name="Freihand 102725">
                  <a:extLst>
                    <a:ext uri="{FF2B5EF4-FFF2-40B4-BE49-F238E27FC236}">
                      <a16:creationId xmlns:a16="http://schemas.microsoft.com/office/drawing/2014/main" id="{08294535-0F19-D188-4177-41D6599F038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033444" y="1512556"/>
                  <a:ext cx="24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4F906F06-485D-6B02-2AC0-1E4C472D82BC}"/>
                    </a:ext>
                  </a:extLst>
                </p14:cNvPr>
                <p14:cNvContentPartPr/>
                <p14:nvPr/>
              </p14:nvContentPartPr>
              <p14:xfrm>
                <a:off x="11015804" y="1526956"/>
                <a:ext cx="17640" cy="239760"/>
              </p14:xfrm>
            </p:contentPart>
          </mc:Choice>
          <mc:Fallback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4F906F06-485D-6B02-2AC0-1E4C472D82B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006804" y="1517956"/>
                  <a:ext cx="3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5597CB44-FEE2-1F2E-65EC-04F3A3A94BB8}"/>
                    </a:ext>
                  </a:extLst>
                </p14:cNvPr>
                <p14:cNvContentPartPr/>
                <p14:nvPr/>
              </p14:nvContentPartPr>
              <p14:xfrm>
                <a:off x="10506044" y="1688596"/>
                <a:ext cx="535680" cy="83880"/>
              </p14:xfrm>
            </p:contentPart>
          </mc:Choice>
          <mc:Fallback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5597CB44-FEE2-1F2E-65EC-04F3A3A94BB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497404" y="1679956"/>
                  <a:ext cx="553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82FCD5A3-C260-90A3-CEC5-B0C86FE8A328}"/>
                    </a:ext>
                  </a:extLst>
                </p14:cNvPr>
                <p14:cNvContentPartPr/>
                <p14:nvPr/>
              </p14:nvContentPartPr>
              <p14:xfrm>
                <a:off x="10073684" y="1834756"/>
                <a:ext cx="127080" cy="140400"/>
              </p14:xfrm>
            </p:contentPart>
          </mc:Choice>
          <mc:Fallback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82FCD5A3-C260-90A3-CEC5-B0C86FE8A32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65044" y="1826116"/>
                  <a:ext cx="144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02737" name="Freihand 102736">
                  <a:extLst>
                    <a:ext uri="{FF2B5EF4-FFF2-40B4-BE49-F238E27FC236}">
                      <a16:creationId xmlns:a16="http://schemas.microsoft.com/office/drawing/2014/main" id="{4B8DDF60-CB26-A118-5663-DBD28D4394B7}"/>
                    </a:ext>
                  </a:extLst>
                </p14:cNvPr>
                <p14:cNvContentPartPr/>
                <p14:nvPr/>
              </p14:nvContentPartPr>
              <p14:xfrm>
                <a:off x="10282484" y="1834036"/>
                <a:ext cx="56520" cy="126000"/>
              </p14:xfrm>
            </p:contentPart>
          </mc:Choice>
          <mc:Fallback>
            <p:pic>
              <p:nvPicPr>
                <p:cNvPr id="102737" name="Freihand 102736">
                  <a:extLst>
                    <a:ext uri="{FF2B5EF4-FFF2-40B4-BE49-F238E27FC236}">
                      <a16:creationId xmlns:a16="http://schemas.microsoft.com/office/drawing/2014/main" id="{4B8DDF60-CB26-A118-5663-DBD28D4394B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73484" y="1825396"/>
                  <a:ext cx="7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02738" name="Freihand 102737">
                  <a:extLst>
                    <a:ext uri="{FF2B5EF4-FFF2-40B4-BE49-F238E27FC236}">
                      <a16:creationId xmlns:a16="http://schemas.microsoft.com/office/drawing/2014/main" id="{534FD19C-CCC6-FA34-86F4-F4B6AFB26F6B}"/>
                    </a:ext>
                  </a:extLst>
                </p14:cNvPr>
                <p14:cNvContentPartPr/>
                <p14:nvPr/>
              </p14:nvContentPartPr>
              <p14:xfrm>
                <a:off x="10254044" y="1873996"/>
                <a:ext cx="68040" cy="40680"/>
              </p14:xfrm>
            </p:contentPart>
          </mc:Choice>
          <mc:Fallback>
            <p:pic>
              <p:nvPicPr>
                <p:cNvPr id="102738" name="Freihand 102737">
                  <a:extLst>
                    <a:ext uri="{FF2B5EF4-FFF2-40B4-BE49-F238E27FC236}">
                      <a16:creationId xmlns:a16="http://schemas.microsoft.com/office/drawing/2014/main" id="{534FD19C-CCC6-FA34-86F4-F4B6AFB26F6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245044" y="1864996"/>
                  <a:ext cx="856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48" name="Gruppieren 102747">
            <a:extLst>
              <a:ext uri="{FF2B5EF4-FFF2-40B4-BE49-F238E27FC236}">
                <a16:creationId xmlns:a16="http://schemas.microsoft.com/office/drawing/2014/main" id="{72E43FFC-7428-8798-28EC-A4250C186B65}"/>
              </a:ext>
            </a:extLst>
          </p:cNvPr>
          <p:cNvGrpSpPr/>
          <p:nvPr/>
        </p:nvGrpSpPr>
        <p:grpSpPr>
          <a:xfrm>
            <a:off x="8860844" y="3499036"/>
            <a:ext cx="1153440" cy="561960"/>
            <a:chOff x="8860844" y="3499036"/>
            <a:chExt cx="115344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C5CBD008-CF07-1B7F-6529-BB7AEF49D256}"/>
                    </a:ext>
                  </a:extLst>
                </p14:cNvPr>
                <p14:cNvContentPartPr/>
                <p14:nvPr/>
              </p14:nvContentPartPr>
              <p14:xfrm>
                <a:off x="8860844" y="3679036"/>
                <a:ext cx="73080" cy="222480"/>
              </p14:xfrm>
            </p:contentPart>
          </mc:Choice>
          <mc:Fallback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C5CBD008-CF07-1B7F-6529-BB7AEF49D25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51844" y="3670396"/>
                  <a:ext cx="90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9B530C74-8A3A-C224-8E09-B7FA152AAA78}"/>
                    </a:ext>
                  </a:extLst>
                </p14:cNvPr>
                <p14:cNvContentPartPr/>
                <p14:nvPr/>
              </p14:nvContentPartPr>
              <p14:xfrm>
                <a:off x="8959124" y="3748516"/>
                <a:ext cx="88560" cy="162720"/>
              </p14:xfrm>
            </p:contentPart>
          </mc:Choice>
          <mc:Fallback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9B530C74-8A3A-C224-8E09-B7FA152AAA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950124" y="3739876"/>
                  <a:ext cx="106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43C66868-F284-F7FC-651A-6A3B38C895AD}"/>
                    </a:ext>
                  </a:extLst>
                </p14:cNvPr>
                <p14:cNvContentPartPr/>
                <p14:nvPr/>
              </p14:nvContentPartPr>
              <p14:xfrm>
                <a:off x="8952284" y="3810436"/>
                <a:ext cx="84600" cy="21600"/>
              </p14:xfrm>
            </p:contentPart>
          </mc:Choice>
          <mc:Fallback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43C66868-F284-F7FC-651A-6A3B38C895A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943284" y="3801436"/>
                  <a:ext cx="10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6B86A09C-0987-65CA-A815-FCB6DC918A01}"/>
                    </a:ext>
                  </a:extLst>
                </p14:cNvPr>
                <p14:cNvContentPartPr/>
                <p14:nvPr/>
              </p14:nvContentPartPr>
              <p14:xfrm>
                <a:off x="9153884" y="3698836"/>
                <a:ext cx="117000" cy="12600"/>
              </p14:xfrm>
            </p:contentPart>
          </mc:Choice>
          <mc:Fallback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6B86A09C-0987-65CA-A815-FCB6DC918A0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145244" y="3690196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591186D2-8C25-7151-5ABC-E69662DA0710}"/>
                    </a:ext>
                  </a:extLst>
                </p14:cNvPr>
                <p14:cNvContentPartPr/>
                <p14:nvPr/>
              </p14:nvContentPartPr>
              <p14:xfrm>
                <a:off x="9160724" y="3759676"/>
                <a:ext cx="109080" cy="12600"/>
              </p14:xfrm>
            </p:contentPart>
          </mc:Choice>
          <mc:Fallback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591186D2-8C25-7151-5ABC-E69662DA071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151724" y="3751036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02740" name="Freihand 102739">
                  <a:extLst>
                    <a:ext uri="{FF2B5EF4-FFF2-40B4-BE49-F238E27FC236}">
                      <a16:creationId xmlns:a16="http://schemas.microsoft.com/office/drawing/2014/main" id="{11755370-C4BF-8FA4-4D1F-82F05042E17E}"/>
                    </a:ext>
                  </a:extLst>
                </p14:cNvPr>
                <p14:cNvContentPartPr/>
                <p14:nvPr/>
              </p14:nvContentPartPr>
              <p14:xfrm>
                <a:off x="9369884" y="3566716"/>
                <a:ext cx="80640" cy="223200"/>
              </p14:xfrm>
            </p:contentPart>
          </mc:Choice>
          <mc:Fallback>
            <p:pic>
              <p:nvPicPr>
                <p:cNvPr id="102740" name="Freihand 102739">
                  <a:extLst>
                    <a:ext uri="{FF2B5EF4-FFF2-40B4-BE49-F238E27FC236}">
                      <a16:creationId xmlns:a16="http://schemas.microsoft.com/office/drawing/2014/main" id="{11755370-C4BF-8FA4-4D1F-82F05042E17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360884" y="3557716"/>
                  <a:ext cx="98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215D65EB-93F5-1F29-F7EB-A8C1EF1BCD1B}"/>
                    </a:ext>
                  </a:extLst>
                </p14:cNvPr>
                <p14:cNvContentPartPr/>
                <p14:nvPr/>
              </p14:nvContentPartPr>
              <p14:xfrm>
                <a:off x="9461324" y="3791356"/>
                <a:ext cx="8640" cy="48960"/>
              </p14:xfrm>
            </p:contentPart>
          </mc:Choice>
          <mc:Fallback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215D65EB-93F5-1F29-F7EB-A8C1EF1BCD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452684" y="3782356"/>
                  <a:ext cx="26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46C3ACB1-1F2A-144E-638E-B169F01A9ABB}"/>
                    </a:ext>
                  </a:extLst>
                </p14:cNvPr>
                <p14:cNvContentPartPr/>
                <p14:nvPr/>
              </p14:nvContentPartPr>
              <p14:xfrm>
                <a:off x="9529724" y="3531436"/>
                <a:ext cx="70200" cy="235440"/>
              </p14:xfrm>
            </p:contentPart>
          </mc:Choice>
          <mc:Fallback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46C3ACB1-1F2A-144E-638E-B169F01A9AB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520724" y="3522436"/>
                  <a:ext cx="87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8EEC24A1-4821-9552-0051-1CE0CCDCB8FA}"/>
                    </a:ext>
                  </a:extLst>
                </p14:cNvPr>
                <p14:cNvContentPartPr/>
                <p14:nvPr/>
              </p14:nvContentPartPr>
              <p14:xfrm>
                <a:off x="9695324" y="3636916"/>
                <a:ext cx="42840" cy="30960"/>
              </p14:xfrm>
            </p:contentPart>
          </mc:Choice>
          <mc:Fallback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8EEC24A1-4821-9552-0051-1CE0CCDCB8F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686324" y="3628276"/>
                  <a:ext cx="60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02744" name="Freihand 102743">
                  <a:extLst>
                    <a:ext uri="{FF2B5EF4-FFF2-40B4-BE49-F238E27FC236}">
                      <a16:creationId xmlns:a16="http://schemas.microsoft.com/office/drawing/2014/main" id="{3CFD9799-1500-38F0-EDFD-809BA5621320}"/>
                    </a:ext>
                  </a:extLst>
                </p14:cNvPr>
                <p14:cNvContentPartPr/>
                <p14:nvPr/>
              </p14:nvContentPartPr>
              <p14:xfrm>
                <a:off x="9760844" y="3499036"/>
                <a:ext cx="111960" cy="195480"/>
              </p14:xfrm>
            </p:contentPart>
          </mc:Choice>
          <mc:Fallback>
            <p:pic>
              <p:nvPicPr>
                <p:cNvPr id="102744" name="Freihand 102743">
                  <a:extLst>
                    <a:ext uri="{FF2B5EF4-FFF2-40B4-BE49-F238E27FC236}">
                      <a16:creationId xmlns:a16="http://schemas.microsoft.com/office/drawing/2014/main" id="{3CFD9799-1500-38F0-EDFD-809BA562132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751844" y="3490036"/>
                  <a:ext cx="12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DB2ADB42-1CCC-53C0-823C-D8E530C2AB83}"/>
                    </a:ext>
                  </a:extLst>
                </p14:cNvPr>
                <p14:cNvContentPartPr/>
                <p14:nvPr/>
              </p14:nvContentPartPr>
              <p14:xfrm>
                <a:off x="9378524" y="3961996"/>
                <a:ext cx="192240" cy="99000"/>
              </p14:xfrm>
            </p:contentPart>
          </mc:Choice>
          <mc:Fallback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DB2ADB42-1CCC-53C0-823C-D8E530C2AB8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369524" y="3953356"/>
                  <a:ext cx="20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37760704-AFF9-27F3-8374-28CC3EDE97C1}"/>
                    </a:ext>
                  </a:extLst>
                </p14:cNvPr>
                <p14:cNvContentPartPr/>
                <p14:nvPr/>
              </p14:nvContentPartPr>
              <p14:xfrm>
                <a:off x="9633764" y="3859036"/>
                <a:ext cx="187920" cy="200160"/>
              </p14:xfrm>
            </p:contentPart>
          </mc:Choice>
          <mc:Fallback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37760704-AFF9-27F3-8374-28CC3EDE97C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625124" y="3850036"/>
                  <a:ext cx="205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6D6870E4-C1E6-6239-C6E8-B136E366DD9D}"/>
                    </a:ext>
                  </a:extLst>
                </p14:cNvPr>
                <p14:cNvContentPartPr/>
                <p14:nvPr/>
              </p14:nvContentPartPr>
              <p14:xfrm>
                <a:off x="9846884" y="3841036"/>
                <a:ext cx="167400" cy="184320"/>
              </p14:xfrm>
            </p:contentPart>
          </mc:Choice>
          <mc:Fallback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6D6870E4-C1E6-6239-C6E8-B136E366DD9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837884" y="3832036"/>
                  <a:ext cx="1850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64" name="Gruppieren 102763">
            <a:extLst>
              <a:ext uri="{FF2B5EF4-FFF2-40B4-BE49-F238E27FC236}">
                <a16:creationId xmlns:a16="http://schemas.microsoft.com/office/drawing/2014/main" id="{3881C46B-96BF-52CA-887B-B2146618D2B8}"/>
              </a:ext>
            </a:extLst>
          </p:cNvPr>
          <p:cNvGrpSpPr/>
          <p:nvPr/>
        </p:nvGrpSpPr>
        <p:grpSpPr>
          <a:xfrm>
            <a:off x="10505324" y="968596"/>
            <a:ext cx="492120" cy="693000"/>
            <a:chOff x="10505324" y="968596"/>
            <a:chExt cx="4921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B2798C62-1EAD-9F2E-0004-291B0A3A7347}"/>
                    </a:ext>
                  </a:extLst>
                </p14:cNvPr>
                <p14:cNvContentPartPr/>
                <p14:nvPr/>
              </p14:nvContentPartPr>
              <p14:xfrm>
                <a:off x="10505324" y="1524076"/>
                <a:ext cx="92880" cy="137520"/>
              </p14:xfrm>
            </p:contentPart>
          </mc:Choice>
          <mc:Fallback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B2798C62-1EAD-9F2E-0004-291B0A3A734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496324" y="1515436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3267FECB-68E8-830D-B268-F42387F93D2E}"/>
                    </a:ext>
                  </a:extLst>
                </p14:cNvPr>
                <p14:cNvContentPartPr/>
                <p14:nvPr/>
              </p14:nvContentPartPr>
              <p14:xfrm>
                <a:off x="10587404" y="1532356"/>
                <a:ext cx="101880" cy="94320"/>
              </p14:xfrm>
            </p:contentPart>
          </mc:Choice>
          <mc:Fallback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3267FECB-68E8-830D-B268-F42387F93D2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578404" y="1523356"/>
                  <a:ext cx="119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FF77ACFF-D3E8-91F4-4F38-32A43E258B12}"/>
                    </a:ext>
                  </a:extLst>
                </p14:cNvPr>
                <p14:cNvContentPartPr/>
                <p14:nvPr/>
              </p14:nvContentPartPr>
              <p14:xfrm>
                <a:off x="10662644" y="1513636"/>
                <a:ext cx="189720" cy="125640"/>
              </p14:xfrm>
            </p:contentPart>
          </mc:Choice>
          <mc:Fallback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FF77ACFF-D3E8-91F4-4F38-32A43E258B1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653644" y="1504996"/>
                  <a:ext cx="207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D2498C28-8B41-82C8-D3F1-D374A4364CCA}"/>
                    </a:ext>
                  </a:extLst>
                </p14:cNvPr>
                <p14:cNvContentPartPr/>
                <p14:nvPr/>
              </p14:nvContentPartPr>
              <p14:xfrm>
                <a:off x="10859204" y="1555036"/>
                <a:ext cx="138240" cy="58320"/>
              </p14:xfrm>
            </p:contentPart>
          </mc:Choice>
          <mc:Fallback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D2498C28-8B41-82C8-D3F1-D374A4364CC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50564" y="1546396"/>
                  <a:ext cx="155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E7793AB0-A8BC-855D-1EC9-4608285F0FBC}"/>
                    </a:ext>
                  </a:extLst>
                </p14:cNvPr>
                <p14:cNvContentPartPr/>
                <p14:nvPr/>
              </p14:nvContentPartPr>
              <p14:xfrm>
                <a:off x="10659404" y="968596"/>
                <a:ext cx="275400" cy="640800"/>
              </p14:xfrm>
            </p:contentPart>
          </mc:Choice>
          <mc:Fallback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E7793AB0-A8BC-855D-1EC9-4608285F0FB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50764" y="959596"/>
                  <a:ext cx="29304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67" name="Gruppieren 102766">
            <a:extLst>
              <a:ext uri="{FF2B5EF4-FFF2-40B4-BE49-F238E27FC236}">
                <a16:creationId xmlns:a16="http://schemas.microsoft.com/office/drawing/2014/main" id="{3ADF486F-2C7E-61E9-91CD-9A718187E01C}"/>
              </a:ext>
            </a:extLst>
          </p:cNvPr>
          <p:cNvGrpSpPr/>
          <p:nvPr/>
        </p:nvGrpSpPr>
        <p:grpSpPr>
          <a:xfrm>
            <a:off x="10889444" y="473956"/>
            <a:ext cx="518760" cy="387360"/>
            <a:chOff x="10889444" y="473956"/>
            <a:chExt cx="51876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02761" name="Freihand 102760">
                  <a:extLst>
                    <a:ext uri="{FF2B5EF4-FFF2-40B4-BE49-F238E27FC236}">
                      <a16:creationId xmlns:a16="http://schemas.microsoft.com/office/drawing/2014/main" id="{8EBC156E-4ACE-FC06-FC0F-8D56CEE416D9}"/>
                    </a:ext>
                  </a:extLst>
                </p14:cNvPr>
                <p14:cNvContentPartPr/>
                <p14:nvPr/>
              </p14:nvContentPartPr>
              <p14:xfrm>
                <a:off x="10889444" y="584836"/>
                <a:ext cx="92880" cy="276480"/>
              </p14:xfrm>
            </p:contentPart>
          </mc:Choice>
          <mc:Fallback>
            <p:pic>
              <p:nvPicPr>
                <p:cNvPr id="102761" name="Freihand 102760">
                  <a:extLst>
                    <a:ext uri="{FF2B5EF4-FFF2-40B4-BE49-F238E27FC236}">
                      <a16:creationId xmlns:a16="http://schemas.microsoft.com/office/drawing/2014/main" id="{8EBC156E-4ACE-FC06-FC0F-8D56CEE416D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880444" y="576196"/>
                  <a:ext cx="110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02762" name="Freihand 102761">
                  <a:extLst>
                    <a:ext uri="{FF2B5EF4-FFF2-40B4-BE49-F238E27FC236}">
                      <a16:creationId xmlns:a16="http://schemas.microsoft.com/office/drawing/2014/main" id="{27A6034E-4F24-369A-409A-C6D85D753A5A}"/>
                    </a:ext>
                  </a:extLst>
                </p14:cNvPr>
                <p14:cNvContentPartPr/>
                <p14:nvPr/>
              </p14:nvContentPartPr>
              <p14:xfrm>
                <a:off x="10970804" y="529756"/>
                <a:ext cx="106560" cy="231120"/>
              </p14:xfrm>
            </p:contentPart>
          </mc:Choice>
          <mc:Fallback>
            <p:pic>
              <p:nvPicPr>
                <p:cNvPr id="102762" name="Freihand 102761">
                  <a:extLst>
                    <a:ext uri="{FF2B5EF4-FFF2-40B4-BE49-F238E27FC236}">
                      <a16:creationId xmlns:a16="http://schemas.microsoft.com/office/drawing/2014/main" id="{27A6034E-4F24-369A-409A-C6D85D753A5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961804" y="521116"/>
                  <a:ext cx="124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1B67D1F6-82EA-568A-7DEC-787BF294F404}"/>
                    </a:ext>
                  </a:extLst>
                </p14:cNvPr>
                <p14:cNvContentPartPr/>
                <p14:nvPr/>
              </p14:nvContentPartPr>
              <p14:xfrm>
                <a:off x="11102924" y="473956"/>
                <a:ext cx="130320" cy="223920"/>
              </p14:xfrm>
            </p:contentPart>
          </mc:Choice>
          <mc:Fallback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1B67D1F6-82EA-568A-7DEC-787BF294F40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093924" y="465316"/>
                  <a:ext cx="147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02766" name="Freihand 102765">
                  <a:extLst>
                    <a:ext uri="{FF2B5EF4-FFF2-40B4-BE49-F238E27FC236}">
                      <a16:creationId xmlns:a16="http://schemas.microsoft.com/office/drawing/2014/main" id="{8DFBFF6C-5CFC-6DE7-F43B-C5A2BB617104}"/>
                    </a:ext>
                  </a:extLst>
                </p14:cNvPr>
                <p14:cNvContentPartPr/>
                <p14:nvPr/>
              </p14:nvContentPartPr>
              <p14:xfrm>
                <a:off x="11248724" y="481516"/>
                <a:ext cx="159480" cy="196560"/>
              </p14:xfrm>
            </p:contentPart>
          </mc:Choice>
          <mc:Fallback>
            <p:pic>
              <p:nvPicPr>
                <p:cNvPr id="102766" name="Freihand 102765">
                  <a:extLst>
                    <a:ext uri="{FF2B5EF4-FFF2-40B4-BE49-F238E27FC236}">
                      <a16:creationId xmlns:a16="http://schemas.microsoft.com/office/drawing/2014/main" id="{8DFBFF6C-5CFC-6DE7-F43B-C5A2BB61710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240084" y="472516"/>
                  <a:ext cx="1771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102768" name="Freihand 102767">
                <a:extLst>
                  <a:ext uri="{FF2B5EF4-FFF2-40B4-BE49-F238E27FC236}">
                    <a16:creationId xmlns:a16="http://schemas.microsoft.com/office/drawing/2014/main" id="{72313CD6-2C10-E455-05E7-6CE4FD4C5F68}"/>
                  </a:ext>
                </a:extLst>
              </p14:cNvPr>
              <p14:cNvContentPartPr/>
              <p14:nvPr/>
            </p14:nvContentPartPr>
            <p14:xfrm>
              <a:off x="10316684" y="1727836"/>
              <a:ext cx="474120" cy="696960"/>
            </p14:xfrm>
          </p:contentPart>
        </mc:Choice>
        <mc:Fallback>
          <p:pic>
            <p:nvPicPr>
              <p:cNvPr id="102768" name="Freihand 102767">
                <a:extLst>
                  <a:ext uri="{FF2B5EF4-FFF2-40B4-BE49-F238E27FC236}">
                    <a16:creationId xmlns:a16="http://schemas.microsoft.com/office/drawing/2014/main" id="{72313CD6-2C10-E455-05E7-6CE4FD4C5F6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0308044" y="1719196"/>
                <a:ext cx="49176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102769" name="Freihand 102768">
                <a:extLst>
                  <a:ext uri="{FF2B5EF4-FFF2-40B4-BE49-F238E27FC236}">
                    <a16:creationId xmlns:a16="http://schemas.microsoft.com/office/drawing/2014/main" id="{0EEFE9BD-76CC-F236-61C5-B071191C68B3}"/>
                  </a:ext>
                </a:extLst>
              </p14:cNvPr>
              <p14:cNvContentPartPr/>
              <p14:nvPr/>
            </p14:nvContentPartPr>
            <p14:xfrm>
              <a:off x="9977564" y="2314276"/>
              <a:ext cx="96480" cy="222840"/>
            </p14:xfrm>
          </p:contentPart>
        </mc:Choice>
        <mc:Fallback>
          <p:pic>
            <p:nvPicPr>
              <p:cNvPr id="102769" name="Freihand 102768">
                <a:extLst>
                  <a:ext uri="{FF2B5EF4-FFF2-40B4-BE49-F238E27FC236}">
                    <a16:creationId xmlns:a16="http://schemas.microsoft.com/office/drawing/2014/main" id="{0EEFE9BD-76CC-F236-61C5-B071191C68B3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9968924" y="2305276"/>
                <a:ext cx="114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102770" name="Freihand 102769">
                <a:extLst>
                  <a:ext uri="{FF2B5EF4-FFF2-40B4-BE49-F238E27FC236}">
                    <a16:creationId xmlns:a16="http://schemas.microsoft.com/office/drawing/2014/main" id="{E95A7921-4351-2F7D-C81B-3285E8723976}"/>
                  </a:ext>
                </a:extLst>
              </p14:cNvPr>
              <p14:cNvContentPartPr/>
              <p14:nvPr/>
            </p14:nvContentPartPr>
            <p14:xfrm>
              <a:off x="10083764" y="2330476"/>
              <a:ext cx="131400" cy="194400"/>
            </p14:xfrm>
          </p:contentPart>
        </mc:Choice>
        <mc:Fallback>
          <p:pic>
            <p:nvPicPr>
              <p:cNvPr id="102770" name="Freihand 102769">
                <a:extLst>
                  <a:ext uri="{FF2B5EF4-FFF2-40B4-BE49-F238E27FC236}">
                    <a16:creationId xmlns:a16="http://schemas.microsoft.com/office/drawing/2014/main" id="{E95A7921-4351-2F7D-C81B-3285E8723976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0074764" y="2321836"/>
                <a:ext cx="1490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102771" name="Freihand 102770">
                <a:extLst>
                  <a:ext uri="{FF2B5EF4-FFF2-40B4-BE49-F238E27FC236}">
                    <a16:creationId xmlns:a16="http://schemas.microsoft.com/office/drawing/2014/main" id="{E7A0C468-D0BE-CDA3-6DEA-0452155F9E74}"/>
                  </a:ext>
                </a:extLst>
              </p14:cNvPr>
              <p14:cNvContentPartPr/>
              <p14:nvPr/>
            </p14:nvContentPartPr>
            <p14:xfrm>
              <a:off x="10222364" y="2294476"/>
              <a:ext cx="83880" cy="243000"/>
            </p14:xfrm>
          </p:contentPart>
        </mc:Choice>
        <mc:Fallback>
          <p:pic>
            <p:nvPicPr>
              <p:cNvPr id="102771" name="Freihand 102770">
                <a:extLst>
                  <a:ext uri="{FF2B5EF4-FFF2-40B4-BE49-F238E27FC236}">
                    <a16:creationId xmlns:a16="http://schemas.microsoft.com/office/drawing/2014/main" id="{E7A0C468-D0BE-CDA3-6DEA-0452155F9E74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0213724" y="2285476"/>
                <a:ext cx="101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102772" name="Freihand 102771">
                <a:extLst>
                  <a:ext uri="{FF2B5EF4-FFF2-40B4-BE49-F238E27FC236}">
                    <a16:creationId xmlns:a16="http://schemas.microsoft.com/office/drawing/2014/main" id="{46E4E2AE-BC30-C003-B5DF-3312F90D81BC}"/>
                  </a:ext>
                </a:extLst>
              </p14:cNvPr>
              <p14:cNvContentPartPr/>
              <p14:nvPr/>
            </p14:nvContentPartPr>
            <p14:xfrm>
              <a:off x="10357004" y="2417596"/>
              <a:ext cx="109800" cy="188280"/>
            </p14:xfrm>
          </p:contentPart>
        </mc:Choice>
        <mc:Fallback>
          <p:pic>
            <p:nvPicPr>
              <p:cNvPr id="102772" name="Freihand 102771">
                <a:extLst>
                  <a:ext uri="{FF2B5EF4-FFF2-40B4-BE49-F238E27FC236}">
                    <a16:creationId xmlns:a16="http://schemas.microsoft.com/office/drawing/2014/main" id="{46E4E2AE-BC30-C003-B5DF-3312F90D81BC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0348364" y="2408956"/>
                <a:ext cx="127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102773" name="Freihand 102772">
                <a:extLst>
                  <a:ext uri="{FF2B5EF4-FFF2-40B4-BE49-F238E27FC236}">
                    <a16:creationId xmlns:a16="http://schemas.microsoft.com/office/drawing/2014/main" id="{449501A5-4CE1-16B8-85F1-2ECD20E3F45E}"/>
                  </a:ext>
                </a:extLst>
              </p14:cNvPr>
              <p14:cNvContentPartPr/>
              <p14:nvPr/>
            </p14:nvContentPartPr>
            <p14:xfrm>
              <a:off x="10434404" y="2421916"/>
              <a:ext cx="86040" cy="153720"/>
            </p14:xfrm>
          </p:contentPart>
        </mc:Choice>
        <mc:Fallback>
          <p:pic>
            <p:nvPicPr>
              <p:cNvPr id="102773" name="Freihand 102772">
                <a:extLst>
                  <a:ext uri="{FF2B5EF4-FFF2-40B4-BE49-F238E27FC236}">
                    <a16:creationId xmlns:a16="http://schemas.microsoft.com/office/drawing/2014/main" id="{449501A5-4CE1-16B8-85F1-2ECD20E3F45E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425764" y="2412916"/>
                <a:ext cx="10368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86" name="Gruppieren 102785">
            <a:extLst>
              <a:ext uri="{FF2B5EF4-FFF2-40B4-BE49-F238E27FC236}">
                <a16:creationId xmlns:a16="http://schemas.microsoft.com/office/drawing/2014/main" id="{412B388C-B592-B864-57EA-88D7710FCC90}"/>
              </a:ext>
            </a:extLst>
          </p:cNvPr>
          <p:cNvGrpSpPr/>
          <p:nvPr/>
        </p:nvGrpSpPr>
        <p:grpSpPr>
          <a:xfrm>
            <a:off x="10442684" y="1566916"/>
            <a:ext cx="719280" cy="218160"/>
            <a:chOff x="10442684" y="1566916"/>
            <a:chExt cx="71928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02749" name="Freihand 102748">
                  <a:extLst>
                    <a:ext uri="{FF2B5EF4-FFF2-40B4-BE49-F238E27FC236}">
                      <a16:creationId xmlns:a16="http://schemas.microsoft.com/office/drawing/2014/main" id="{9B19D3E2-282E-E04A-92EF-0D6C59ECB4E1}"/>
                    </a:ext>
                  </a:extLst>
                </p14:cNvPr>
                <p14:cNvContentPartPr/>
                <p14:nvPr/>
              </p14:nvContentPartPr>
              <p14:xfrm>
                <a:off x="10542044" y="1673836"/>
                <a:ext cx="52920" cy="102960"/>
              </p14:xfrm>
            </p:contentPart>
          </mc:Choice>
          <mc:Fallback>
            <p:pic>
              <p:nvPicPr>
                <p:cNvPr id="102749" name="Freihand 102748">
                  <a:extLst>
                    <a:ext uri="{FF2B5EF4-FFF2-40B4-BE49-F238E27FC236}">
                      <a16:creationId xmlns:a16="http://schemas.microsoft.com/office/drawing/2014/main" id="{9B19D3E2-282E-E04A-92EF-0D6C59ECB4E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33044" y="1664836"/>
                  <a:ext cx="7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54784AF2-EFB1-CF82-3414-2DA75EF2E27D}"/>
                    </a:ext>
                  </a:extLst>
                </p14:cNvPr>
                <p14:cNvContentPartPr/>
                <p14:nvPr/>
              </p14:nvContentPartPr>
              <p14:xfrm>
                <a:off x="10634924" y="1671676"/>
                <a:ext cx="55080" cy="110160"/>
              </p14:xfrm>
            </p:contentPart>
          </mc:Choice>
          <mc:Fallback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54784AF2-EFB1-CF82-3414-2DA75EF2E27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626284" y="1662676"/>
                  <a:ext cx="72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E916731A-C915-1201-CC45-E4A8D1EC8544}"/>
                    </a:ext>
                  </a:extLst>
                </p14:cNvPr>
                <p14:cNvContentPartPr/>
                <p14:nvPr/>
              </p14:nvContentPartPr>
              <p14:xfrm>
                <a:off x="10702244" y="1659796"/>
                <a:ext cx="44640" cy="121320"/>
              </p14:xfrm>
            </p:contentPart>
          </mc:Choice>
          <mc:Fallback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E916731A-C915-1201-CC45-E4A8D1EC854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693244" y="1650796"/>
                  <a:ext cx="62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C4640118-2C8C-B1DC-001B-C959818198DA}"/>
                    </a:ext>
                  </a:extLst>
                </p14:cNvPr>
                <p14:cNvContentPartPr/>
                <p14:nvPr/>
              </p14:nvContentPartPr>
              <p14:xfrm>
                <a:off x="10756244" y="1650076"/>
                <a:ext cx="177840" cy="135000"/>
              </p14:xfrm>
            </p:contentPart>
          </mc:Choice>
          <mc:Fallback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C4640118-2C8C-B1DC-001B-C959818198D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747244" y="1641076"/>
                  <a:ext cx="195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23D39716-2335-379D-8D32-862F41250E02}"/>
                    </a:ext>
                  </a:extLst>
                </p14:cNvPr>
                <p14:cNvContentPartPr/>
                <p14:nvPr/>
              </p14:nvContentPartPr>
              <p14:xfrm>
                <a:off x="10958204" y="1642156"/>
                <a:ext cx="82800" cy="64800"/>
              </p14:xfrm>
            </p:contentPart>
          </mc:Choice>
          <mc:Fallback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23D39716-2335-379D-8D32-862F41250E0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949204" y="1633516"/>
                  <a:ext cx="100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02783" name="Freihand 102782">
                  <a:extLst>
                    <a:ext uri="{FF2B5EF4-FFF2-40B4-BE49-F238E27FC236}">
                      <a16:creationId xmlns:a16="http://schemas.microsoft.com/office/drawing/2014/main" id="{E07E45F9-8691-43DF-AC6B-121890EEC358}"/>
                    </a:ext>
                  </a:extLst>
                </p14:cNvPr>
                <p14:cNvContentPartPr/>
                <p14:nvPr/>
              </p14:nvContentPartPr>
              <p14:xfrm>
                <a:off x="10461764" y="1566916"/>
                <a:ext cx="28800" cy="7560"/>
              </p14:xfrm>
            </p:contentPart>
          </mc:Choice>
          <mc:Fallback>
            <p:pic>
              <p:nvPicPr>
                <p:cNvPr id="102783" name="Freihand 102782">
                  <a:extLst>
                    <a:ext uri="{FF2B5EF4-FFF2-40B4-BE49-F238E27FC236}">
                      <a16:creationId xmlns:a16="http://schemas.microsoft.com/office/drawing/2014/main" id="{E07E45F9-8691-43DF-AC6B-121890EEC3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453124" y="1557916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02784" name="Freihand 102783">
                  <a:extLst>
                    <a:ext uri="{FF2B5EF4-FFF2-40B4-BE49-F238E27FC236}">
                      <a16:creationId xmlns:a16="http://schemas.microsoft.com/office/drawing/2014/main" id="{14235F8E-D16C-5506-4218-D0F772C3B54E}"/>
                    </a:ext>
                  </a:extLst>
                </p14:cNvPr>
                <p14:cNvContentPartPr/>
                <p14:nvPr/>
              </p14:nvContentPartPr>
              <p14:xfrm>
                <a:off x="11156564" y="1638196"/>
                <a:ext cx="5400" cy="2520"/>
              </p14:xfrm>
            </p:contentPart>
          </mc:Choice>
          <mc:Fallback>
            <p:pic>
              <p:nvPicPr>
                <p:cNvPr id="102784" name="Freihand 102783">
                  <a:extLst>
                    <a:ext uri="{FF2B5EF4-FFF2-40B4-BE49-F238E27FC236}">
                      <a16:creationId xmlns:a16="http://schemas.microsoft.com/office/drawing/2014/main" id="{14235F8E-D16C-5506-4218-D0F772C3B54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147564" y="1629196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02785" name="Freihand 102784">
                  <a:extLst>
                    <a:ext uri="{FF2B5EF4-FFF2-40B4-BE49-F238E27FC236}">
                      <a16:creationId xmlns:a16="http://schemas.microsoft.com/office/drawing/2014/main" id="{256B1CE3-3401-2749-EC65-539232E43DDA}"/>
                    </a:ext>
                  </a:extLst>
                </p14:cNvPr>
                <p14:cNvContentPartPr/>
                <p14:nvPr/>
              </p14:nvContentPartPr>
              <p14:xfrm>
                <a:off x="10442684" y="1635676"/>
                <a:ext cx="711000" cy="47160"/>
              </p14:xfrm>
            </p:contentPart>
          </mc:Choice>
          <mc:Fallback>
            <p:pic>
              <p:nvPicPr>
                <p:cNvPr id="102785" name="Freihand 102784">
                  <a:extLst>
                    <a:ext uri="{FF2B5EF4-FFF2-40B4-BE49-F238E27FC236}">
                      <a16:creationId xmlns:a16="http://schemas.microsoft.com/office/drawing/2014/main" id="{256B1CE3-3401-2749-EC65-539232E43DD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434044" y="1627036"/>
                  <a:ext cx="72864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102787" name="Freihand 102786">
                <a:extLst>
                  <a:ext uri="{FF2B5EF4-FFF2-40B4-BE49-F238E27FC236}">
                    <a16:creationId xmlns:a16="http://schemas.microsoft.com/office/drawing/2014/main" id="{DA5DEDBB-F366-AB82-78DD-FA9C91A11130}"/>
                  </a:ext>
                </a:extLst>
              </p14:cNvPr>
              <p14:cNvContentPartPr/>
              <p14:nvPr/>
            </p14:nvContentPartPr>
            <p14:xfrm>
              <a:off x="6268124" y="2098636"/>
              <a:ext cx="868680" cy="106200"/>
            </p14:xfrm>
          </p:contentPart>
        </mc:Choice>
        <mc:Fallback>
          <p:pic>
            <p:nvPicPr>
              <p:cNvPr id="102787" name="Freihand 102786">
                <a:extLst>
                  <a:ext uri="{FF2B5EF4-FFF2-40B4-BE49-F238E27FC236}">
                    <a16:creationId xmlns:a16="http://schemas.microsoft.com/office/drawing/2014/main" id="{DA5DEDBB-F366-AB82-78DD-FA9C91A11130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6259124" y="2089636"/>
                <a:ext cx="886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102788" name="Freihand 102787">
                <a:extLst>
                  <a:ext uri="{FF2B5EF4-FFF2-40B4-BE49-F238E27FC236}">
                    <a16:creationId xmlns:a16="http://schemas.microsoft.com/office/drawing/2014/main" id="{3933036C-C7FF-F571-E9A2-C0C595336E11}"/>
                  </a:ext>
                </a:extLst>
              </p14:cNvPr>
              <p14:cNvContentPartPr/>
              <p14:nvPr/>
            </p14:nvContentPartPr>
            <p14:xfrm>
              <a:off x="11671004" y="3982516"/>
              <a:ext cx="394920" cy="245880"/>
            </p14:xfrm>
          </p:contentPart>
        </mc:Choice>
        <mc:Fallback>
          <p:pic>
            <p:nvPicPr>
              <p:cNvPr id="102788" name="Freihand 102787">
                <a:extLst>
                  <a:ext uri="{FF2B5EF4-FFF2-40B4-BE49-F238E27FC236}">
                    <a16:creationId xmlns:a16="http://schemas.microsoft.com/office/drawing/2014/main" id="{3933036C-C7FF-F571-E9A2-C0C595336E11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62364" y="3973876"/>
                <a:ext cx="41256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00" name="Gruppieren 102799">
            <a:extLst>
              <a:ext uri="{FF2B5EF4-FFF2-40B4-BE49-F238E27FC236}">
                <a16:creationId xmlns:a16="http://schemas.microsoft.com/office/drawing/2014/main" id="{4A63C461-AB50-FF61-7610-D3A9460EFFE4}"/>
              </a:ext>
            </a:extLst>
          </p:cNvPr>
          <p:cNvGrpSpPr/>
          <p:nvPr/>
        </p:nvGrpSpPr>
        <p:grpSpPr>
          <a:xfrm>
            <a:off x="493004" y="3161716"/>
            <a:ext cx="2309400" cy="376920"/>
            <a:chOff x="493004" y="3161716"/>
            <a:chExt cx="230940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D72BFB2F-91CF-CD57-95B9-1A26C32471F3}"/>
                    </a:ext>
                  </a:extLst>
                </p14:cNvPr>
                <p14:cNvContentPartPr/>
                <p14:nvPr/>
              </p14:nvContentPartPr>
              <p14:xfrm>
                <a:off x="493004" y="3308236"/>
                <a:ext cx="179640" cy="209880"/>
              </p14:xfrm>
            </p:contentPart>
          </mc:Choice>
          <mc:Fallback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D72BFB2F-91CF-CD57-95B9-1A26C32471F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84364" y="3299596"/>
                  <a:ext cx="197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02776" name="Freihand 102775">
                  <a:extLst>
                    <a:ext uri="{FF2B5EF4-FFF2-40B4-BE49-F238E27FC236}">
                      <a16:creationId xmlns:a16="http://schemas.microsoft.com/office/drawing/2014/main" id="{557B7D3B-C71C-0206-D72A-2107211E876C}"/>
                    </a:ext>
                  </a:extLst>
                </p14:cNvPr>
                <p14:cNvContentPartPr/>
                <p14:nvPr/>
              </p14:nvContentPartPr>
              <p14:xfrm>
                <a:off x="657524" y="3311836"/>
                <a:ext cx="114480" cy="197280"/>
              </p14:xfrm>
            </p:contentPart>
          </mc:Choice>
          <mc:Fallback>
            <p:pic>
              <p:nvPicPr>
                <p:cNvPr id="102776" name="Freihand 102775">
                  <a:extLst>
                    <a:ext uri="{FF2B5EF4-FFF2-40B4-BE49-F238E27FC236}">
                      <a16:creationId xmlns:a16="http://schemas.microsoft.com/office/drawing/2014/main" id="{557B7D3B-C71C-0206-D72A-2107211E876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48524" y="3303196"/>
                  <a:ext cx="13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02777" name="Freihand 102776">
                  <a:extLst>
                    <a:ext uri="{FF2B5EF4-FFF2-40B4-BE49-F238E27FC236}">
                      <a16:creationId xmlns:a16="http://schemas.microsoft.com/office/drawing/2014/main" id="{6D5DA029-5A5C-D467-ECBD-D4543EFAC697}"/>
                    </a:ext>
                  </a:extLst>
                </p14:cNvPr>
                <p14:cNvContentPartPr/>
                <p14:nvPr/>
              </p14:nvContentPartPr>
              <p14:xfrm>
                <a:off x="829964" y="3298156"/>
                <a:ext cx="183600" cy="240480"/>
              </p14:xfrm>
            </p:contentPart>
          </mc:Choice>
          <mc:Fallback>
            <p:pic>
              <p:nvPicPr>
                <p:cNvPr id="102777" name="Freihand 102776">
                  <a:extLst>
                    <a:ext uri="{FF2B5EF4-FFF2-40B4-BE49-F238E27FC236}">
                      <a16:creationId xmlns:a16="http://schemas.microsoft.com/office/drawing/2014/main" id="{6D5DA029-5A5C-D467-ECBD-D4543EFAC69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20964" y="3289156"/>
                  <a:ext cx="201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95D65019-30E7-6B15-5AD3-9A8D4EE766D4}"/>
                    </a:ext>
                  </a:extLst>
                </p14:cNvPr>
                <p14:cNvContentPartPr/>
                <p14:nvPr/>
              </p14:nvContentPartPr>
              <p14:xfrm>
                <a:off x="1353764" y="3393916"/>
                <a:ext cx="200520" cy="1944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95D65019-30E7-6B15-5AD3-9A8D4EE766D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344764" y="3385276"/>
                  <a:ext cx="21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67C644DA-16F6-4E36-A3A9-654BB3B329D7}"/>
                    </a:ext>
                  </a:extLst>
                </p14:cNvPr>
                <p14:cNvContentPartPr/>
                <p14:nvPr/>
              </p14:nvContentPartPr>
              <p14:xfrm>
                <a:off x="1382204" y="3464116"/>
                <a:ext cx="157320" cy="1476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67C644DA-16F6-4E36-A3A9-654BB3B329D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373204" y="3455116"/>
                  <a:ext cx="17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02789" name="Freihand 102788">
                  <a:extLst>
                    <a:ext uri="{FF2B5EF4-FFF2-40B4-BE49-F238E27FC236}">
                      <a16:creationId xmlns:a16="http://schemas.microsoft.com/office/drawing/2014/main" id="{FD0D85DF-A5F6-0FA6-12D9-ECEAEB06CD0B}"/>
                    </a:ext>
                  </a:extLst>
                </p14:cNvPr>
                <p14:cNvContentPartPr/>
                <p14:nvPr/>
              </p14:nvContentPartPr>
              <p14:xfrm>
                <a:off x="1738244" y="3223276"/>
                <a:ext cx="145440" cy="160920"/>
              </p14:xfrm>
            </p:contentPart>
          </mc:Choice>
          <mc:Fallback>
            <p:pic>
              <p:nvPicPr>
                <p:cNvPr id="102789" name="Freihand 102788">
                  <a:extLst>
                    <a:ext uri="{FF2B5EF4-FFF2-40B4-BE49-F238E27FC236}">
                      <a16:creationId xmlns:a16="http://schemas.microsoft.com/office/drawing/2014/main" id="{FD0D85DF-A5F6-0FA6-12D9-ECEAEB06CD0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729244" y="3214636"/>
                  <a:ext cx="16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02790" name="Freihand 102789">
                  <a:extLst>
                    <a:ext uri="{FF2B5EF4-FFF2-40B4-BE49-F238E27FC236}">
                      <a16:creationId xmlns:a16="http://schemas.microsoft.com/office/drawing/2014/main" id="{A8E82892-C006-86BC-55DC-A7E3DC0DF9E8}"/>
                    </a:ext>
                  </a:extLst>
                </p14:cNvPr>
                <p14:cNvContentPartPr/>
                <p14:nvPr/>
              </p14:nvContentPartPr>
              <p14:xfrm>
                <a:off x="1956404" y="3319756"/>
                <a:ext cx="3960" cy="115920"/>
              </p14:xfrm>
            </p:contentPart>
          </mc:Choice>
          <mc:Fallback>
            <p:pic>
              <p:nvPicPr>
                <p:cNvPr id="102790" name="Freihand 102789">
                  <a:extLst>
                    <a:ext uri="{FF2B5EF4-FFF2-40B4-BE49-F238E27FC236}">
                      <a16:creationId xmlns:a16="http://schemas.microsoft.com/office/drawing/2014/main" id="{A8E82892-C006-86BC-55DC-A7E3DC0DF9E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947764" y="3310756"/>
                  <a:ext cx="21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BA1019EC-EABA-9F24-D995-F6EB95D55A49}"/>
                    </a:ext>
                  </a:extLst>
                </p14:cNvPr>
                <p14:cNvContentPartPr/>
                <p14:nvPr/>
              </p14:nvContentPartPr>
              <p14:xfrm>
                <a:off x="1976204" y="3216076"/>
                <a:ext cx="156960" cy="167400"/>
              </p14:xfrm>
            </p:contentPart>
          </mc:Choice>
          <mc:Fallback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BA1019EC-EABA-9F24-D995-F6EB95D55A4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967564" y="3207076"/>
                  <a:ext cx="17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682B2425-B372-AA44-9428-ED11AD831EDB}"/>
                    </a:ext>
                  </a:extLst>
                </p14:cNvPr>
                <p14:cNvContentPartPr/>
                <p14:nvPr/>
              </p14:nvContentPartPr>
              <p14:xfrm>
                <a:off x="2209124" y="3289876"/>
                <a:ext cx="157680" cy="22680"/>
              </p14:xfrm>
            </p:contentPart>
          </mc:Choice>
          <mc:Fallback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682B2425-B372-AA44-9428-ED11AD831ED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200484" y="3280876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AED82977-4627-FC2D-409B-135EB01AE525}"/>
                    </a:ext>
                  </a:extLst>
                </p14:cNvPr>
                <p14:cNvContentPartPr/>
                <p14:nvPr/>
              </p14:nvContentPartPr>
              <p14:xfrm>
                <a:off x="2367524" y="3222196"/>
                <a:ext cx="160560" cy="178200"/>
              </p14:xfrm>
            </p:contentPart>
          </mc:Choice>
          <mc:Fallback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AED82977-4627-FC2D-409B-135EB01AE52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358884" y="3213556"/>
                  <a:ext cx="178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B3FEC42A-B3C9-3B10-6F49-1F111037304F}"/>
                    </a:ext>
                  </a:extLst>
                </p14:cNvPr>
                <p14:cNvContentPartPr/>
                <p14:nvPr/>
              </p14:nvContentPartPr>
              <p14:xfrm>
                <a:off x="2534204" y="3161716"/>
                <a:ext cx="113760" cy="294480"/>
              </p14:xfrm>
            </p:contentPart>
          </mc:Choice>
          <mc:Fallback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B3FEC42A-B3C9-3B10-6F49-1F111037304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525564" y="3153076"/>
                  <a:ext cx="131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02798" name="Freihand 102797">
                  <a:extLst>
                    <a:ext uri="{FF2B5EF4-FFF2-40B4-BE49-F238E27FC236}">
                      <a16:creationId xmlns:a16="http://schemas.microsoft.com/office/drawing/2014/main" id="{AC7D5522-8DA0-D59C-2982-EE825CAA2730}"/>
                    </a:ext>
                  </a:extLst>
                </p14:cNvPr>
                <p14:cNvContentPartPr/>
                <p14:nvPr/>
              </p14:nvContentPartPr>
              <p14:xfrm>
                <a:off x="1629524" y="3190516"/>
                <a:ext cx="96120" cy="328680"/>
              </p14:xfrm>
            </p:contentPart>
          </mc:Choice>
          <mc:Fallback>
            <p:pic>
              <p:nvPicPr>
                <p:cNvPr id="102798" name="Freihand 102797">
                  <a:extLst>
                    <a:ext uri="{FF2B5EF4-FFF2-40B4-BE49-F238E27FC236}">
                      <a16:creationId xmlns:a16="http://schemas.microsoft.com/office/drawing/2014/main" id="{AC7D5522-8DA0-D59C-2982-EE825CAA273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620524" y="3181876"/>
                  <a:ext cx="1137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24598D8C-A5B5-0078-C305-8426A7DC7BC3}"/>
                    </a:ext>
                  </a:extLst>
                </p14:cNvPr>
                <p14:cNvContentPartPr/>
                <p14:nvPr/>
              </p14:nvContentPartPr>
              <p14:xfrm>
                <a:off x="2761724" y="3289876"/>
                <a:ext cx="40680" cy="41760"/>
              </p14:xfrm>
            </p:contentPart>
          </mc:Choice>
          <mc:Fallback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24598D8C-A5B5-0078-C305-8426A7DC7BC3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752724" y="3280876"/>
                  <a:ext cx="583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102801" name="Freihand 102800">
                <a:extLst>
                  <a:ext uri="{FF2B5EF4-FFF2-40B4-BE49-F238E27FC236}">
                    <a16:creationId xmlns:a16="http://schemas.microsoft.com/office/drawing/2014/main" id="{478516C1-7348-AE73-3B49-8A7BF6EAD6BB}"/>
                  </a:ext>
                </a:extLst>
              </p14:cNvPr>
              <p14:cNvContentPartPr/>
              <p14:nvPr/>
            </p14:nvContentPartPr>
            <p14:xfrm>
              <a:off x="9773444" y="2919076"/>
              <a:ext cx="392400" cy="330840"/>
            </p14:xfrm>
          </p:contentPart>
        </mc:Choice>
        <mc:Fallback>
          <p:pic>
            <p:nvPicPr>
              <p:cNvPr id="102801" name="Freihand 102800">
                <a:extLst>
                  <a:ext uri="{FF2B5EF4-FFF2-40B4-BE49-F238E27FC236}">
                    <a16:creationId xmlns:a16="http://schemas.microsoft.com/office/drawing/2014/main" id="{478516C1-7348-AE73-3B49-8A7BF6EAD6BB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9764444" y="2910436"/>
                <a:ext cx="41004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05" name="Gruppieren 102804">
            <a:extLst>
              <a:ext uri="{FF2B5EF4-FFF2-40B4-BE49-F238E27FC236}">
                <a16:creationId xmlns:a16="http://schemas.microsoft.com/office/drawing/2014/main" id="{2C4A1E2D-859F-460C-9D05-9AADB2FEB279}"/>
              </a:ext>
            </a:extLst>
          </p:cNvPr>
          <p:cNvGrpSpPr/>
          <p:nvPr/>
        </p:nvGrpSpPr>
        <p:grpSpPr>
          <a:xfrm>
            <a:off x="2939924" y="3127156"/>
            <a:ext cx="416160" cy="325800"/>
            <a:chOff x="2939924" y="3127156"/>
            <a:chExt cx="4161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02802" name="Freihand 102801">
                  <a:extLst>
                    <a:ext uri="{FF2B5EF4-FFF2-40B4-BE49-F238E27FC236}">
                      <a16:creationId xmlns:a16="http://schemas.microsoft.com/office/drawing/2014/main" id="{9BE99317-4273-713B-6AF2-D449550D2693}"/>
                    </a:ext>
                  </a:extLst>
                </p14:cNvPr>
                <p14:cNvContentPartPr/>
                <p14:nvPr/>
              </p14:nvContentPartPr>
              <p14:xfrm>
                <a:off x="2939924" y="3127156"/>
                <a:ext cx="128160" cy="291240"/>
              </p14:xfrm>
            </p:contentPart>
          </mc:Choice>
          <mc:Fallback>
            <p:pic>
              <p:nvPicPr>
                <p:cNvPr id="102802" name="Freihand 102801">
                  <a:extLst>
                    <a:ext uri="{FF2B5EF4-FFF2-40B4-BE49-F238E27FC236}">
                      <a16:creationId xmlns:a16="http://schemas.microsoft.com/office/drawing/2014/main" id="{9BE99317-4273-713B-6AF2-D449550D269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930924" y="3118516"/>
                  <a:ext cx="145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07EE6002-7BDA-6A16-C572-40DA4DEB28D7}"/>
                    </a:ext>
                  </a:extLst>
                </p14:cNvPr>
                <p14:cNvContentPartPr/>
                <p14:nvPr/>
              </p14:nvContentPartPr>
              <p14:xfrm>
                <a:off x="3105164" y="3323716"/>
                <a:ext cx="25200" cy="129240"/>
              </p14:xfrm>
            </p:contentPart>
          </mc:Choice>
          <mc:Fallback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07EE6002-7BDA-6A16-C572-40DA4DEB28D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096164" y="3315076"/>
                  <a:ext cx="4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06CBC2CC-0A14-4877-3C93-D3C0CC631331}"/>
                    </a:ext>
                  </a:extLst>
                </p14:cNvPr>
                <p14:cNvContentPartPr/>
                <p14:nvPr/>
              </p14:nvContentPartPr>
              <p14:xfrm>
                <a:off x="3232604" y="3154156"/>
                <a:ext cx="123480" cy="238680"/>
              </p14:xfrm>
            </p:contentPart>
          </mc:Choice>
          <mc:Fallback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06CBC2CC-0A14-4877-3C93-D3C0CC63133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223964" y="3145156"/>
                  <a:ext cx="1411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16" name="Gruppieren 102815">
            <a:extLst>
              <a:ext uri="{FF2B5EF4-FFF2-40B4-BE49-F238E27FC236}">
                <a16:creationId xmlns:a16="http://schemas.microsoft.com/office/drawing/2014/main" id="{54C1D58A-4781-553A-19E9-34FDE41322CB}"/>
              </a:ext>
            </a:extLst>
          </p:cNvPr>
          <p:cNvGrpSpPr/>
          <p:nvPr/>
        </p:nvGrpSpPr>
        <p:grpSpPr>
          <a:xfrm>
            <a:off x="3521324" y="3059476"/>
            <a:ext cx="1483920" cy="376920"/>
            <a:chOff x="3521324" y="3059476"/>
            <a:chExt cx="14839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38219987-2DBD-4E4C-05E4-3DCF0F690F69}"/>
                    </a:ext>
                  </a:extLst>
                </p14:cNvPr>
                <p14:cNvContentPartPr/>
                <p14:nvPr/>
              </p14:nvContentPartPr>
              <p14:xfrm>
                <a:off x="3521324" y="3228676"/>
                <a:ext cx="226440" cy="28800"/>
              </p14:xfrm>
            </p:contentPart>
          </mc:Choice>
          <mc:Fallback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38219987-2DBD-4E4C-05E4-3DCF0F690F6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512684" y="3220036"/>
                  <a:ext cx="244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2F214900-E0B1-4500-8A31-2044E08CB25C}"/>
                    </a:ext>
                  </a:extLst>
                </p14:cNvPr>
                <p14:cNvContentPartPr/>
                <p14:nvPr/>
              </p14:nvContentPartPr>
              <p14:xfrm>
                <a:off x="3564884" y="3299956"/>
                <a:ext cx="154080" cy="20520"/>
              </p14:xfrm>
            </p:contentPart>
          </mc:Choice>
          <mc:Fallback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2F214900-E0B1-4500-8A31-2044E08CB25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555884" y="3291316"/>
                  <a:ext cx="17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1BDA9D4C-E0B8-82B1-6C1A-73046B62D79A}"/>
                    </a:ext>
                  </a:extLst>
                </p14:cNvPr>
                <p14:cNvContentPartPr/>
                <p14:nvPr/>
              </p14:nvContentPartPr>
              <p14:xfrm>
                <a:off x="3894284" y="3194116"/>
                <a:ext cx="126360" cy="97920"/>
              </p14:xfrm>
            </p:contentPart>
          </mc:Choice>
          <mc:Fallback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1BDA9D4C-E0B8-82B1-6C1A-73046B62D79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885284" y="3185116"/>
                  <a:ext cx="144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02809" name="Freihand 102808">
                  <a:extLst>
                    <a:ext uri="{FF2B5EF4-FFF2-40B4-BE49-F238E27FC236}">
                      <a16:creationId xmlns:a16="http://schemas.microsoft.com/office/drawing/2014/main" id="{0AB79275-8BC6-4AF5-1AAE-2D525875B367}"/>
                    </a:ext>
                  </a:extLst>
                </p14:cNvPr>
                <p14:cNvContentPartPr/>
                <p14:nvPr/>
              </p14:nvContentPartPr>
              <p14:xfrm>
                <a:off x="4040084" y="3354676"/>
                <a:ext cx="37440" cy="81720"/>
              </p14:xfrm>
            </p:contentPart>
          </mc:Choice>
          <mc:Fallback>
            <p:pic>
              <p:nvPicPr>
                <p:cNvPr id="102809" name="Freihand 102808">
                  <a:extLst>
                    <a:ext uri="{FF2B5EF4-FFF2-40B4-BE49-F238E27FC236}">
                      <a16:creationId xmlns:a16="http://schemas.microsoft.com/office/drawing/2014/main" id="{0AB79275-8BC6-4AF5-1AAE-2D525875B36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031084" y="3346036"/>
                  <a:ext cx="55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247437BE-D13E-0026-4A45-414FBBC8A679}"/>
                    </a:ext>
                  </a:extLst>
                </p14:cNvPr>
                <p14:cNvContentPartPr/>
                <p14:nvPr/>
              </p14:nvContentPartPr>
              <p14:xfrm>
                <a:off x="4159604" y="3155236"/>
                <a:ext cx="140040" cy="193680"/>
              </p14:xfrm>
            </p:contentPart>
          </mc:Choice>
          <mc:Fallback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247437BE-D13E-0026-4A45-414FBBC8A67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150964" y="3146236"/>
                  <a:ext cx="157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FDAB17AE-1806-84D8-B1B8-222F1F3DAA74}"/>
                    </a:ext>
                  </a:extLst>
                </p14:cNvPr>
                <p14:cNvContentPartPr/>
                <p14:nvPr/>
              </p14:nvContentPartPr>
              <p14:xfrm>
                <a:off x="4484324" y="3220396"/>
                <a:ext cx="40680" cy="6480"/>
              </p14:xfrm>
            </p:contentPart>
          </mc:Choice>
          <mc:Fallback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FDAB17AE-1806-84D8-B1B8-222F1F3DAA7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475324" y="3211756"/>
                  <a:ext cx="5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3303217A-AEEF-A9E3-0DF3-DD66D48BDD30}"/>
                    </a:ext>
                  </a:extLst>
                </p14:cNvPr>
                <p14:cNvContentPartPr/>
                <p14:nvPr/>
              </p14:nvContentPartPr>
              <p14:xfrm>
                <a:off x="4614284" y="3063436"/>
                <a:ext cx="117720" cy="232920"/>
              </p14:xfrm>
            </p:contentPart>
          </mc:Choice>
          <mc:Fallback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3303217A-AEEF-A9E3-0DF3-DD66D48BDD3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605644" y="3054436"/>
                  <a:ext cx="135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2C3972D9-6490-E667-12C1-C2B162B51EE6}"/>
                    </a:ext>
                  </a:extLst>
                </p14:cNvPr>
                <p14:cNvContentPartPr/>
                <p14:nvPr/>
              </p14:nvContentPartPr>
              <p14:xfrm>
                <a:off x="4769444" y="3247756"/>
                <a:ext cx="20520" cy="132840"/>
              </p14:xfrm>
            </p:contentPart>
          </mc:Choice>
          <mc:Fallback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2C3972D9-6490-E667-12C1-C2B162B51EE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60804" y="3239116"/>
                  <a:ext cx="3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5FEAA18C-7878-868F-5590-E6B65BCEE211}"/>
                    </a:ext>
                  </a:extLst>
                </p14:cNvPr>
                <p14:cNvContentPartPr/>
                <p14:nvPr/>
              </p14:nvContentPartPr>
              <p14:xfrm>
                <a:off x="4876364" y="3059476"/>
                <a:ext cx="128880" cy="211680"/>
              </p14:xfrm>
            </p:contentPart>
          </mc:Choice>
          <mc:Fallback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5FEAA18C-7878-868F-5590-E6B65BCEE21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67724" y="3050476"/>
                  <a:ext cx="1465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29" name="Gruppieren 102828">
            <a:extLst>
              <a:ext uri="{FF2B5EF4-FFF2-40B4-BE49-F238E27FC236}">
                <a16:creationId xmlns:a16="http://schemas.microsoft.com/office/drawing/2014/main" id="{D9AF50AA-3596-DC3A-F7F3-DD62E1C723E0}"/>
              </a:ext>
            </a:extLst>
          </p:cNvPr>
          <p:cNvGrpSpPr/>
          <p:nvPr/>
        </p:nvGrpSpPr>
        <p:grpSpPr>
          <a:xfrm>
            <a:off x="5180204" y="3155956"/>
            <a:ext cx="172800" cy="84240"/>
            <a:chOff x="5180204" y="3155956"/>
            <a:chExt cx="17280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02EC3522-F383-84FA-F0FA-B08F20900047}"/>
                    </a:ext>
                  </a:extLst>
                </p14:cNvPr>
                <p14:cNvContentPartPr/>
                <p14:nvPr/>
              </p14:nvContentPartPr>
              <p14:xfrm>
                <a:off x="5180924" y="3155956"/>
                <a:ext cx="167040" cy="23040"/>
              </p14:xfrm>
            </p:contentPart>
          </mc:Choice>
          <mc:Fallback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02EC3522-F383-84FA-F0FA-B08F2090004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171924" y="3147316"/>
                  <a:ext cx="18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44A5B29E-C798-3268-0BBC-C42F1B1A4F7A}"/>
                    </a:ext>
                  </a:extLst>
                </p14:cNvPr>
                <p14:cNvContentPartPr/>
                <p14:nvPr/>
              </p14:nvContentPartPr>
              <p14:xfrm>
                <a:off x="5180204" y="3227956"/>
                <a:ext cx="172800" cy="12240"/>
              </p14:xfrm>
            </p:contentPart>
          </mc:Choice>
          <mc:Fallback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44A5B29E-C798-3268-0BBC-C42F1B1A4F7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171564" y="3218956"/>
                  <a:ext cx="190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80" name="Gruppieren 102879">
            <a:extLst>
              <a:ext uri="{FF2B5EF4-FFF2-40B4-BE49-F238E27FC236}">
                <a16:creationId xmlns:a16="http://schemas.microsoft.com/office/drawing/2014/main" id="{D4033D30-D2B4-C2BA-A076-141B323CB28A}"/>
              </a:ext>
            </a:extLst>
          </p:cNvPr>
          <p:cNvGrpSpPr/>
          <p:nvPr/>
        </p:nvGrpSpPr>
        <p:grpSpPr>
          <a:xfrm>
            <a:off x="5535164" y="2744836"/>
            <a:ext cx="2608200" cy="961560"/>
            <a:chOff x="5535164" y="2744836"/>
            <a:chExt cx="2608200" cy="9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02855" name="Freihand 102854">
                  <a:extLst>
                    <a:ext uri="{FF2B5EF4-FFF2-40B4-BE49-F238E27FC236}">
                      <a16:creationId xmlns:a16="http://schemas.microsoft.com/office/drawing/2014/main" id="{88B499CE-B650-E73D-F661-E44206BBC7A7}"/>
                    </a:ext>
                  </a:extLst>
                </p14:cNvPr>
                <p14:cNvContentPartPr/>
                <p14:nvPr/>
              </p14:nvContentPartPr>
              <p14:xfrm>
                <a:off x="7104404" y="3098356"/>
                <a:ext cx="291960" cy="72720"/>
              </p14:xfrm>
            </p:contentPart>
          </mc:Choice>
          <mc:Fallback>
            <p:pic>
              <p:nvPicPr>
                <p:cNvPr id="102855" name="Freihand 102854">
                  <a:extLst>
                    <a:ext uri="{FF2B5EF4-FFF2-40B4-BE49-F238E27FC236}">
                      <a16:creationId xmlns:a16="http://schemas.microsoft.com/office/drawing/2014/main" id="{88B499CE-B650-E73D-F661-E44206BBC7A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095404" y="3089356"/>
                  <a:ext cx="309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02856" name="Freihand 102855">
                  <a:extLst>
                    <a:ext uri="{FF2B5EF4-FFF2-40B4-BE49-F238E27FC236}">
                      <a16:creationId xmlns:a16="http://schemas.microsoft.com/office/drawing/2014/main" id="{B4E913D3-4A6C-B4A1-DFB1-965D96317DFA}"/>
                    </a:ext>
                  </a:extLst>
                </p14:cNvPr>
                <p14:cNvContentPartPr/>
                <p14:nvPr/>
              </p14:nvContentPartPr>
              <p14:xfrm>
                <a:off x="7062284" y="3259276"/>
                <a:ext cx="88200" cy="123480"/>
              </p14:xfrm>
            </p:contentPart>
          </mc:Choice>
          <mc:Fallback>
            <p:pic>
              <p:nvPicPr>
                <p:cNvPr id="102856" name="Freihand 102855">
                  <a:extLst>
                    <a:ext uri="{FF2B5EF4-FFF2-40B4-BE49-F238E27FC236}">
                      <a16:creationId xmlns:a16="http://schemas.microsoft.com/office/drawing/2014/main" id="{B4E913D3-4A6C-B4A1-DFB1-965D96317DF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053644" y="3250276"/>
                  <a:ext cx="105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02857" name="Freihand 102856">
                  <a:extLst>
                    <a:ext uri="{FF2B5EF4-FFF2-40B4-BE49-F238E27FC236}">
                      <a16:creationId xmlns:a16="http://schemas.microsoft.com/office/drawing/2014/main" id="{C3E00247-33BB-D5DC-C11E-92E32BEB8108}"/>
                    </a:ext>
                  </a:extLst>
                </p14:cNvPr>
                <p14:cNvContentPartPr/>
                <p14:nvPr/>
              </p14:nvContentPartPr>
              <p14:xfrm>
                <a:off x="7221404" y="3240196"/>
                <a:ext cx="96120" cy="158400"/>
              </p14:xfrm>
            </p:contentPart>
          </mc:Choice>
          <mc:Fallback>
            <p:pic>
              <p:nvPicPr>
                <p:cNvPr id="102857" name="Freihand 102856">
                  <a:extLst>
                    <a:ext uri="{FF2B5EF4-FFF2-40B4-BE49-F238E27FC236}">
                      <a16:creationId xmlns:a16="http://schemas.microsoft.com/office/drawing/2014/main" id="{C3E00247-33BB-D5DC-C11E-92E32BEB810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212764" y="3231196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02858" name="Freihand 102857">
                  <a:extLst>
                    <a:ext uri="{FF2B5EF4-FFF2-40B4-BE49-F238E27FC236}">
                      <a16:creationId xmlns:a16="http://schemas.microsoft.com/office/drawing/2014/main" id="{174EC753-F8BD-2F10-7BCA-C6B7C9B4B31D}"/>
                    </a:ext>
                  </a:extLst>
                </p14:cNvPr>
                <p14:cNvContentPartPr/>
                <p14:nvPr/>
              </p14:nvContentPartPr>
              <p14:xfrm>
                <a:off x="7297724" y="3244156"/>
                <a:ext cx="49320" cy="1440"/>
              </p14:xfrm>
            </p:contentPart>
          </mc:Choice>
          <mc:Fallback>
            <p:pic>
              <p:nvPicPr>
                <p:cNvPr id="102858" name="Freihand 102857">
                  <a:extLst>
                    <a:ext uri="{FF2B5EF4-FFF2-40B4-BE49-F238E27FC236}">
                      <a16:creationId xmlns:a16="http://schemas.microsoft.com/office/drawing/2014/main" id="{174EC753-F8BD-2F10-7BCA-C6B7C9B4B31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289084" y="3235516"/>
                  <a:ext cx="66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02860" name="Freihand 102859">
                  <a:extLst>
                    <a:ext uri="{FF2B5EF4-FFF2-40B4-BE49-F238E27FC236}">
                      <a16:creationId xmlns:a16="http://schemas.microsoft.com/office/drawing/2014/main" id="{627510BB-42FE-9BDE-EFAF-11D2BB0155BF}"/>
                    </a:ext>
                  </a:extLst>
                </p14:cNvPr>
                <p14:cNvContentPartPr/>
                <p14:nvPr/>
              </p14:nvContentPartPr>
              <p14:xfrm>
                <a:off x="7522364" y="3116716"/>
                <a:ext cx="137160" cy="19800"/>
              </p14:xfrm>
            </p:contentPart>
          </mc:Choice>
          <mc:Fallback>
            <p:pic>
              <p:nvPicPr>
                <p:cNvPr id="102860" name="Freihand 102859">
                  <a:extLst>
                    <a:ext uri="{FF2B5EF4-FFF2-40B4-BE49-F238E27FC236}">
                      <a16:creationId xmlns:a16="http://schemas.microsoft.com/office/drawing/2014/main" id="{627510BB-42FE-9BDE-EFAF-11D2BB0155B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513364" y="3108076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02861" name="Freihand 102860">
                  <a:extLst>
                    <a:ext uri="{FF2B5EF4-FFF2-40B4-BE49-F238E27FC236}">
                      <a16:creationId xmlns:a16="http://schemas.microsoft.com/office/drawing/2014/main" id="{25CDC104-0414-2550-7CCC-399D28083D69}"/>
                    </a:ext>
                  </a:extLst>
                </p14:cNvPr>
                <p14:cNvContentPartPr/>
                <p14:nvPr/>
              </p14:nvContentPartPr>
              <p14:xfrm>
                <a:off x="7530644" y="3180436"/>
                <a:ext cx="95400" cy="18000"/>
              </p14:xfrm>
            </p:contentPart>
          </mc:Choice>
          <mc:Fallback>
            <p:pic>
              <p:nvPicPr>
                <p:cNvPr id="102861" name="Freihand 102860">
                  <a:extLst>
                    <a:ext uri="{FF2B5EF4-FFF2-40B4-BE49-F238E27FC236}">
                      <a16:creationId xmlns:a16="http://schemas.microsoft.com/office/drawing/2014/main" id="{25CDC104-0414-2550-7CCC-399D28083D6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521644" y="3171436"/>
                  <a:ext cx="11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146F5AD8-65FE-4286-EC03-0608E2C9568F}"/>
                    </a:ext>
                  </a:extLst>
                </p14:cNvPr>
                <p14:cNvContentPartPr/>
                <p14:nvPr/>
              </p14:nvContentPartPr>
              <p14:xfrm>
                <a:off x="5651444" y="2947516"/>
                <a:ext cx="142200" cy="186480"/>
              </p14:xfrm>
            </p:contentPart>
          </mc:Choice>
          <mc:Fallback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146F5AD8-65FE-4286-EC03-0608E2C9568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42444" y="2938516"/>
                  <a:ext cx="159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02820" name="Freihand 102819">
                  <a:extLst>
                    <a:ext uri="{FF2B5EF4-FFF2-40B4-BE49-F238E27FC236}">
                      <a16:creationId xmlns:a16="http://schemas.microsoft.com/office/drawing/2014/main" id="{53523418-153B-8095-BB9F-B4010361B762}"/>
                    </a:ext>
                  </a:extLst>
                </p14:cNvPr>
                <p14:cNvContentPartPr/>
                <p14:nvPr/>
              </p14:nvContentPartPr>
              <p14:xfrm>
                <a:off x="5555324" y="3169996"/>
                <a:ext cx="281520" cy="36000"/>
              </p14:xfrm>
            </p:contentPart>
          </mc:Choice>
          <mc:Fallback>
            <p:pic>
              <p:nvPicPr>
                <p:cNvPr id="102820" name="Freihand 102819">
                  <a:extLst>
                    <a:ext uri="{FF2B5EF4-FFF2-40B4-BE49-F238E27FC236}">
                      <a16:creationId xmlns:a16="http://schemas.microsoft.com/office/drawing/2014/main" id="{53523418-153B-8095-BB9F-B4010361B76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546684" y="3161356"/>
                  <a:ext cx="299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02821" name="Freihand 102820">
                  <a:extLst>
                    <a:ext uri="{FF2B5EF4-FFF2-40B4-BE49-F238E27FC236}">
                      <a16:creationId xmlns:a16="http://schemas.microsoft.com/office/drawing/2014/main" id="{885941C3-6AC8-0738-682A-E51AE77091C3}"/>
                    </a:ext>
                  </a:extLst>
                </p14:cNvPr>
                <p14:cNvContentPartPr/>
                <p14:nvPr/>
              </p14:nvContentPartPr>
              <p14:xfrm>
                <a:off x="5558564" y="3313996"/>
                <a:ext cx="10080" cy="129240"/>
              </p14:xfrm>
            </p:contentPart>
          </mc:Choice>
          <mc:Fallback>
            <p:pic>
              <p:nvPicPr>
                <p:cNvPr id="102821" name="Freihand 102820">
                  <a:extLst>
                    <a:ext uri="{FF2B5EF4-FFF2-40B4-BE49-F238E27FC236}">
                      <a16:creationId xmlns:a16="http://schemas.microsoft.com/office/drawing/2014/main" id="{885941C3-6AC8-0738-682A-E51AE77091C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549564" y="3304996"/>
                  <a:ext cx="2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02822" name="Freihand 102821">
                  <a:extLst>
                    <a:ext uri="{FF2B5EF4-FFF2-40B4-BE49-F238E27FC236}">
                      <a16:creationId xmlns:a16="http://schemas.microsoft.com/office/drawing/2014/main" id="{1A146375-6E56-6F64-7C54-92E562DD3031}"/>
                    </a:ext>
                  </a:extLst>
                </p14:cNvPr>
                <p14:cNvContentPartPr/>
                <p14:nvPr/>
              </p14:nvContentPartPr>
              <p14:xfrm>
                <a:off x="5680604" y="3293836"/>
                <a:ext cx="103680" cy="145440"/>
              </p14:xfrm>
            </p:contentPart>
          </mc:Choice>
          <mc:Fallback>
            <p:pic>
              <p:nvPicPr>
                <p:cNvPr id="102822" name="Freihand 102821">
                  <a:extLst>
                    <a:ext uri="{FF2B5EF4-FFF2-40B4-BE49-F238E27FC236}">
                      <a16:creationId xmlns:a16="http://schemas.microsoft.com/office/drawing/2014/main" id="{1A146375-6E56-6F64-7C54-92E562DD303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671604" y="3285196"/>
                  <a:ext cx="121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7EFB2138-38D1-45C2-238E-582716C9A0FF}"/>
                    </a:ext>
                  </a:extLst>
                </p14:cNvPr>
                <p14:cNvContentPartPr/>
                <p14:nvPr/>
              </p14:nvContentPartPr>
              <p14:xfrm>
                <a:off x="5608604" y="3022036"/>
                <a:ext cx="217440" cy="43560"/>
              </p14:xfrm>
            </p:contentPart>
          </mc:Choice>
          <mc:Fallback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7EFB2138-38D1-45C2-238E-582716C9A0F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599604" y="3013036"/>
                  <a:ext cx="23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02839" name="Freihand 102838">
                  <a:extLst>
                    <a:ext uri="{FF2B5EF4-FFF2-40B4-BE49-F238E27FC236}">
                      <a16:creationId xmlns:a16="http://schemas.microsoft.com/office/drawing/2014/main" id="{9398A8C3-6929-006E-41CD-59AFAF14E4A0}"/>
                    </a:ext>
                  </a:extLst>
                </p14:cNvPr>
                <p14:cNvContentPartPr/>
                <p14:nvPr/>
              </p14:nvContentPartPr>
              <p14:xfrm>
                <a:off x="5857364" y="2797396"/>
                <a:ext cx="23040" cy="116280"/>
              </p14:xfrm>
            </p:contentPart>
          </mc:Choice>
          <mc:Fallback>
            <p:pic>
              <p:nvPicPr>
                <p:cNvPr id="102839" name="Freihand 102838">
                  <a:extLst>
                    <a:ext uri="{FF2B5EF4-FFF2-40B4-BE49-F238E27FC236}">
                      <a16:creationId xmlns:a16="http://schemas.microsoft.com/office/drawing/2014/main" id="{9398A8C3-6929-006E-41CD-59AFAF14E4A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848364" y="2788756"/>
                  <a:ext cx="4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5238E4FF-9330-0DF7-1693-557A2C105F61}"/>
                    </a:ext>
                  </a:extLst>
                </p14:cNvPr>
                <p14:cNvContentPartPr/>
                <p14:nvPr/>
              </p14:nvContentPartPr>
              <p14:xfrm>
                <a:off x="5535164" y="3298876"/>
                <a:ext cx="313920" cy="288720"/>
              </p14:xfrm>
            </p:contentPart>
          </mc:Choice>
          <mc:Fallback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5238E4FF-9330-0DF7-1693-557A2C105F6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526524" y="3290236"/>
                  <a:ext cx="331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02842" name="Freihand 102841">
                  <a:extLst>
                    <a:ext uri="{FF2B5EF4-FFF2-40B4-BE49-F238E27FC236}">
                      <a16:creationId xmlns:a16="http://schemas.microsoft.com/office/drawing/2014/main" id="{0087517C-9594-9B3C-EB94-67A723C3BCE1}"/>
                    </a:ext>
                  </a:extLst>
                </p14:cNvPr>
                <p14:cNvContentPartPr/>
                <p14:nvPr/>
              </p14:nvContentPartPr>
              <p14:xfrm>
                <a:off x="5795804" y="3570316"/>
                <a:ext cx="79200" cy="136080"/>
              </p14:xfrm>
            </p:contentPart>
          </mc:Choice>
          <mc:Fallback>
            <p:pic>
              <p:nvPicPr>
                <p:cNvPr id="102842" name="Freihand 102841">
                  <a:extLst>
                    <a:ext uri="{FF2B5EF4-FFF2-40B4-BE49-F238E27FC236}">
                      <a16:creationId xmlns:a16="http://schemas.microsoft.com/office/drawing/2014/main" id="{0087517C-9594-9B3C-EB94-67A723C3BCE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787164" y="3561676"/>
                  <a:ext cx="96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02843" name="Freihand 102842">
                  <a:extLst>
                    <a:ext uri="{FF2B5EF4-FFF2-40B4-BE49-F238E27FC236}">
                      <a16:creationId xmlns:a16="http://schemas.microsoft.com/office/drawing/2014/main" id="{954455F9-A3CC-2AD7-7823-C67230037919}"/>
                    </a:ext>
                  </a:extLst>
                </p14:cNvPr>
                <p14:cNvContentPartPr/>
                <p14:nvPr/>
              </p14:nvContentPartPr>
              <p14:xfrm>
                <a:off x="5812364" y="3533236"/>
                <a:ext cx="98280" cy="21960"/>
              </p14:xfrm>
            </p:contentPart>
          </mc:Choice>
          <mc:Fallback>
            <p:pic>
              <p:nvPicPr>
                <p:cNvPr id="102843" name="Freihand 102842">
                  <a:extLst>
                    <a:ext uri="{FF2B5EF4-FFF2-40B4-BE49-F238E27FC236}">
                      <a16:creationId xmlns:a16="http://schemas.microsoft.com/office/drawing/2014/main" id="{954455F9-A3CC-2AD7-7823-C6723003791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803724" y="3524596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191136CF-F545-085C-C214-662F3C58D156}"/>
                    </a:ext>
                  </a:extLst>
                </p14:cNvPr>
                <p14:cNvContentPartPr/>
                <p14:nvPr/>
              </p14:nvContentPartPr>
              <p14:xfrm>
                <a:off x="6055004" y="3194476"/>
                <a:ext cx="79920" cy="26280"/>
              </p14:xfrm>
            </p:contentPart>
          </mc:Choice>
          <mc:Fallback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191136CF-F545-085C-C214-662F3C58D15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046004" y="3185836"/>
                  <a:ext cx="9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B140A954-A88F-9353-ED6D-9BD93D5BBC01}"/>
                    </a:ext>
                  </a:extLst>
                </p14:cNvPr>
                <p14:cNvContentPartPr/>
                <p14:nvPr/>
              </p14:nvContentPartPr>
              <p14:xfrm>
                <a:off x="6197204" y="2969476"/>
                <a:ext cx="165240" cy="195120"/>
              </p14:xfrm>
            </p:contentPart>
          </mc:Choice>
          <mc:Fallback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B140A954-A88F-9353-ED6D-9BD93D5BBC0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188564" y="2960476"/>
                  <a:ext cx="182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02825" name="Freihand 102824">
                  <a:extLst>
                    <a:ext uri="{FF2B5EF4-FFF2-40B4-BE49-F238E27FC236}">
                      <a16:creationId xmlns:a16="http://schemas.microsoft.com/office/drawing/2014/main" id="{03D5BBAE-6BCE-BAF9-51CC-2976AB3116AE}"/>
                    </a:ext>
                  </a:extLst>
                </p14:cNvPr>
                <p14:cNvContentPartPr/>
                <p14:nvPr/>
              </p14:nvContentPartPr>
              <p14:xfrm>
                <a:off x="6450284" y="2966236"/>
                <a:ext cx="91080" cy="130680"/>
              </p14:xfrm>
            </p:contentPart>
          </mc:Choice>
          <mc:Fallback>
            <p:pic>
              <p:nvPicPr>
                <p:cNvPr id="102825" name="Freihand 102824">
                  <a:extLst>
                    <a:ext uri="{FF2B5EF4-FFF2-40B4-BE49-F238E27FC236}">
                      <a16:creationId xmlns:a16="http://schemas.microsoft.com/office/drawing/2014/main" id="{03D5BBAE-6BCE-BAF9-51CC-2976AB3116A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441644" y="2957236"/>
                  <a:ext cx="108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9CC55581-3819-62CE-2CC8-0ACB1AA5DC55}"/>
                    </a:ext>
                  </a:extLst>
                </p14:cNvPr>
                <p14:cNvContentPartPr/>
                <p14:nvPr/>
              </p14:nvContentPartPr>
              <p14:xfrm>
                <a:off x="6213404" y="3206716"/>
                <a:ext cx="401400" cy="54360"/>
              </p14:xfrm>
            </p:contentPart>
          </mc:Choice>
          <mc:Fallback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9CC55581-3819-62CE-2CC8-0ACB1AA5DC5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204404" y="3197716"/>
                  <a:ext cx="419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7A1B32ED-5225-376D-535E-AFBC41311F97}"/>
                    </a:ext>
                  </a:extLst>
                </p14:cNvPr>
                <p14:cNvContentPartPr/>
                <p14:nvPr/>
              </p14:nvContentPartPr>
              <p14:xfrm>
                <a:off x="6240764" y="3308956"/>
                <a:ext cx="122760" cy="122760"/>
              </p14:xfrm>
            </p:contentPart>
          </mc:Choice>
          <mc:Fallback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7A1B32ED-5225-376D-535E-AFBC41311F97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231764" y="3300316"/>
                  <a:ext cx="140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554D75D6-55E8-2B40-20D9-E1AF1F811BC7}"/>
                    </a:ext>
                  </a:extLst>
                </p14:cNvPr>
                <p14:cNvContentPartPr/>
                <p14:nvPr/>
              </p14:nvContentPartPr>
              <p14:xfrm>
                <a:off x="6442724" y="3299596"/>
                <a:ext cx="84960" cy="123120"/>
              </p14:xfrm>
            </p:contentPart>
          </mc:Choice>
          <mc:Fallback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554D75D6-55E8-2B40-20D9-E1AF1F811BC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434084" y="3290596"/>
                  <a:ext cx="102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139522FD-3D29-3F68-3CC2-01C06D267335}"/>
                    </a:ext>
                  </a:extLst>
                </p14:cNvPr>
                <p14:cNvContentPartPr/>
                <p14:nvPr/>
              </p14:nvContentPartPr>
              <p14:xfrm>
                <a:off x="6247964" y="3351076"/>
                <a:ext cx="285840" cy="188640"/>
              </p14:xfrm>
            </p:contentPart>
          </mc:Choice>
          <mc:Fallback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139522FD-3D29-3F68-3CC2-01C06D26733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238964" y="3342436"/>
                  <a:ext cx="303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0FAD4606-BD5D-9EA8-1E64-112BD644FC40}"/>
                    </a:ext>
                  </a:extLst>
                </p14:cNvPr>
                <p14:cNvContentPartPr/>
                <p14:nvPr/>
              </p14:nvContentPartPr>
              <p14:xfrm>
                <a:off x="6456764" y="3528196"/>
                <a:ext cx="115920" cy="169920"/>
              </p14:xfrm>
            </p:contentPart>
          </mc:Choice>
          <mc:Fallback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0FAD4606-BD5D-9EA8-1E64-112BD644FC4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447764" y="3519196"/>
                  <a:ext cx="133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62A14294-8B5D-5846-0D9A-216B6110BC92}"/>
                    </a:ext>
                  </a:extLst>
                </p14:cNvPr>
                <p14:cNvContentPartPr/>
                <p14:nvPr/>
              </p14:nvContentPartPr>
              <p14:xfrm>
                <a:off x="6229244" y="2984236"/>
                <a:ext cx="385920" cy="249480"/>
              </p14:xfrm>
            </p:contentPart>
          </mc:Choice>
          <mc:Fallback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62A14294-8B5D-5846-0D9A-216B6110BC9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220604" y="2975596"/>
                  <a:ext cx="403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51BCCAC5-9522-4A9B-F474-75CC2B3EE9DD}"/>
                    </a:ext>
                  </a:extLst>
                </p14:cNvPr>
                <p14:cNvContentPartPr/>
                <p14:nvPr/>
              </p14:nvContentPartPr>
              <p14:xfrm>
                <a:off x="6758804" y="3173956"/>
                <a:ext cx="169200" cy="24480"/>
              </p14:xfrm>
            </p:contentPart>
          </mc:Choice>
          <mc:Fallback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51BCCAC5-9522-4A9B-F474-75CC2B3EE9D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749804" y="3165316"/>
                  <a:ext cx="18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02851" name="Freihand 102850">
                  <a:extLst>
                    <a:ext uri="{FF2B5EF4-FFF2-40B4-BE49-F238E27FC236}">
                      <a16:creationId xmlns:a16="http://schemas.microsoft.com/office/drawing/2014/main" id="{10C3CA4D-0A86-41F1-F036-726A36E109A7}"/>
                    </a:ext>
                  </a:extLst>
                </p14:cNvPr>
                <p14:cNvContentPartPr/>
                <p14:nvPr/>
              </p14:nvContentPartPr>
              <p14:xfrm>
                <a:off x="6798044" y="3240556"/>
                <a:ext cx="118080" cy="15480"/>
              </p14:xfrm>
            </p:contentPart>
          </mc:Choice>
          <mc:Fallback>
            <p:pic>
              <p:nvPicPr>
                <p:cNvPr id="102851" name="Freihand 102850">
                  <a:extLst>
                    <a:ext uri="{FF2B5EF4-FFF2-40B4-BE49-F238E27FC236}">
                      <a16:creationId xmlns:a16="http://schemas.microsoft.com/office/drawing/2014/main" id="{10C3CA4D-0A86-41F1-F036-726A36E109A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789044" y="3231916"/>
                  <a:ext cx="13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02869" name="Freihand 102868">
                  <a:extLst>
                    <a:ext uri="{FF2B5EF4-FFF2-40B4-BE49-F238E27FC236}">
                      <a16:creationId xmlns:a16="http://schemas.microsoft.com/office/drawing/2014/main" id="{98AF2163-2202-71EC-DBB8-814AFA49C140}"/>
                    </a:ext>
                  </a:extLst>
                </p14:cNvPr>
                <p14:cNvContentPartPr/>
                <p14:nvPr/>
              </p14:nvContentPartPr>
              <p14:xfrm>
                <a:off x="6193604" y="2759596"/>
                <a:ext cx="86040" cy="129960"/>
              </p14:xfrm>
            </p:contentPart>
          </mc:Choice>
          <mc:Fallback>
            <p:pic>
              <p:nvPicPr>
                <p:cNvPr id="102869" name="Freihand 102868">
                  <a:extLst>
                    <a:ext uri="{FF2B5EF4-FFF2-40B4-BE49-F238E27FC236}">
                      <a16:creationId xmlns:a16="http://schemas.microsoft.com/office/drawing/2014/main" id="{98AF2163-2202-71EC-DBB8-814AFA49C14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184604" y="2750956"/>
                  <a:ext cx="10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02870" name="Freihand 102869">
                  <a:extLst>
                    <a:ext uri="{FF2B5EF4-FFF2-40B4-BE49-F238E27FC236}">
                      <a16:creationId xmlns:a16="http://schemas.microsoft.com/office/drawing/2014/main" id="{E9692BAF-D325-14C1-EFA4-772822F7A420}"/>
                    </a:ext>
                  </a:extLst>
                </p14:cNvPr>
                <p14:cNvContentPartPr/>
                <p14:nvPr/>
              </p14:nvContentPartPr>
              <p14:xfrm>
                <a:off x="6351644" y="2744836"/>
                <a:ext cx="117720" cy="158760"/>
              </p14:xfrm>
            </p:contentPart>
          </mc:Choice>
          <mc:Fallback>
            <p:pic>
              <p:nvPicPr>
                <p:cNvPr id="102870" name="Freihand 102869">
                  <a:extLst>
                    <a:ext uri="{FF2B5EF4-FFF2-40B4-BE49-F238E27FC236}">
                      <a16:creationId xmlns:a16="http://schemas.microsoft.com/office/drawing/2014/main" id="{E9692BAF-D325-14C1-EFA4-772822F7A42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342644" y="2735836"/>
                  <a:ext cx="135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02872" name="Freihand 102871">
                  <a:extLst>
                    <a:ext uri="{FF2B5EF4-FFF2-40B4-BE49-F238E27FC236}">
                      <a16:creationId xmlns:a16="http://schemas.microsoft.com/office/drawing/2014/main" id="{09D8D7BC-A893-6939-E388-46DE660D51F9}"/>
                    </a:ext>
                  </a:extLst>
                </p14:cNvPr>
                <p14:cNvContentPartPr/>
                <p14:nvPr/>
              </p14:nvContentPartPr>
              <p14:xfrm>
                <a:off x="7021964" y="2897476"/>
                <a:ext cx="113760" cy="190440"/>
              </p14:xfrm>
            </p:contentPart>
          </mc:Choice>
          <mc:Fallback>
            <p:pic>
              <p:nvPicPr>
                <p:cNvPr id="102872" name="Freihand 102871">
                  <a:extLst>
                    <a:ext uri="{FF2B5EF4-FFF2-40B4-BE49-F238E27FC236}">
                      <a16:creationId xmlns:a16="http://schemas.microsoft.com/office/drawing/2014/main" id="{09D8D7BC-A893-6939-E388-46DE660D51F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012964" y="2888836"/>
                  <a:ext cx="131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02873" name="Freihand 102872">
                  <a:extLst>
                    <a:ext uri="{FF2B5EF4-FFF2-40B4-BE49-F238E27FC236}">
                      <a16:creationId xmlns:a16="http://schemas.microsoft.com/office/drawing/2014/main" id="{62060CE9-3512-E624-E854-0982A146416A}"/>
                    </a:ext>
                  </a:extLst>
                </p14:cNvPr>
                <p14:cNvContentPartPr/>
                <p14:nvPr/>
              </p14:nvContentPartPr>
              <p14:xfrm>
                <a:off x="7072364" y="2994676"/>
                <a:ext cx="89640" cy="26640"/>
              </p14:xfrm>
            </p:contentPart>
          </mc:Choice>
          <mc:Fallback>
            <p:pic>
              <p:nvPicPr>
                <p:cNvPr id="102873" name="Freihand 102872">
                  <a:extLst>
                    <a:ext uri="{FF2B5EF4-FFF2-40B4-BE49-F238E27FC236}">
                      <a16:creationId xmlns:a16="http://schemas.microsoft.com/office/drawing/2014/main" id="{62060CE9-3512-E624-E854-0982A146416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063724" y="2985676"/>
                  <a:ext cx="107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02874" name="Freihand 102873">
                  <a:extLst>
                    <a:ext uri="{FF2B5EF4-FFF2-40B4-BE49-F238E27FC236}">
                      <a16:creationId xmlns:a16="http://schemas.microsoft.com/office/drawing/2014/main" id="{38692110-E0FC-EA01-F781-8D56F6CA1045}"/>
                    </a:ext>
                  </a:extLst>
                </p14:cNvPr>
                <p14:cNvContentPartPr/>
                <p14:nvPr/>
              </p14:nvContentPartPr>
              <p14:xfrm>
                <a:off x="7200524" y="2886676"/>
                <a:ext cx="139320" cy="168840"/>
              </p14:xfrm>
            </p:contentPart>
          </mc:Choice>
          <mc:Fallback>
            <p:pic>
              <p:nvPicPr>
                <p:cNvPr id="102874" name="Freihand 102873">
                  <a:extLst>
                    <a:ext uri="{FF2B5EF4-FFF2-40B4-BE49-F238E27FC236}">
                      <a16:creationId xmlns:a16="http://schemas.microsoft.com/office/drawing/2014/main" id="{38692110-E0FC-EA01-F781-8D56F6CA104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191524" y="2877676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02876" name="Freihand 102875">
                  <a:extLst>
                    <a:ext uri="{FF2B5EF4-FFF2-40B4-BE49-F238E27FC236}">
                      <a16:creationId xmlns:a16="http://schemas.microsoft.com/office/drawing/2014/main" id="{5DF773EF-8DF0-F76D-0382-8DDD0335877D}"/>
                    </a:ext>
                  </a:extLst>
                </p14:cNvPr>
                <p14:cNvContentPartPr/>
                <p14:nvPr/>
              </p14:nvContentPartPr>
              <p14:xfrm>
                <a:off x="7722884" y="3000076"/>
                <a:ext cx="98280" cy="215280"/>
              </p14:xfrm>
            </p:contentPart>
          </mc:Choice>
          <mc:Fallback>
            <p:pic>
              <p:nvPicPr>
                <p:cNvPr id="102876" name="Freihand 102875">
                  <a:extLst>
                    <a:ext uri="{FF2B5EF4-FFF2-40B4-BE49-F238E27FC236}">
                      <a16:creationId xmlns:a16="http://schemas.microsoft.com/office/drawing/2014/main" id="{5DF773EF-8DF0-F76D-0382-8DDD0335877D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713884" y="2991076"/>
                  <a:ext cx="115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02877" name="Freihand 102876">
                  <a:extLst>
                    <a:ext uri="{FF2B5EF4-FFF2-40B4-BE49-F238E27FC236}">
                      <a16:creationId xmlns:a16="http://schemas.microsoft.com/office/drawing/2014/main" id="{22FEA69B-C8D8-45D8-80FC-7077AE0072D2}"/>
                    </a:ext>
                  </a:extLst>
                </p14:cNvPr>
                <p14:cNvContentPartPr/>
                <p14:nvPr/>
              </p14:nvContentPartPr>
              <p14:xfrm>
                <a:off x="7842764" y="3181876"/>
                <a:ext cx="2880" cy="80280"/>
              </p14:xfrm>
            </p:contentPart>
          </mc:Choice>
          <mc:Fallback>
            <p:pic>
              <p:nvPicPr>
                <p:cNvPr id="102877" name="Freihand 102876">
                  <a:extLst>
                    <a:ext uri="{FF2B5EF4-FFF2-40B4-BE49-F238E27FC236}">
                      <a16:creationId xmlns:a16="http://schemas.microsoft.com/office/drawing/2014/main" id="{22FEA69B-C8D8-45D8-80FC-7077AE0072D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834124" y="3172876"/>
                  <a:ext cx="2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02878" name="Freihand 102877">
                  <a:extLst>
                    <a:ext uri="{FF2B5EF4-FFF2-40B4-BE49-F238E27FC236}">
                      <a16:creationId xmlns:a16="http://schemas.microsoft.com/office/drawing/2014/main" id="{FF9349B2-F3FF-CA35-F800-A0D142D762EC}"/>
                    </a:ext>
                  </a:extLst>
                </p14:cNvPr>
                <p14:cNvContentPartPr/>
                <p14:nvPr/>
              </p14:nvContentPartPr>
              <p14:xfrm>
                <a:off x="7921964" y="2992876"/>
                <a:ext cx="79560" cy="227160"/>
              </p14:xfrm>
            </p:contentPart>
          </mc:Choice>
          <mc:Fallback>
            <p:pic>
              <p:nvPicPr>
                <p:cNvPr id="102878" name="Freihand 102877">
                  <a:extLst>
                    <a:ext uri="{FF2B5EF4-FFF2-40B4-BE49-F238E27FC236}">
                      <a16:creationId xmlns:a16="http://schemas.microsoft.com/office/drawing/2014/main" id="{FF9349B2-F3FF-CA35-F800-A0D142D762E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912964" y="2984236"/>
                  <a:ext cx="97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02879" name="Freihand 102878">
                  <a:extLst>
                    <a:ext uri="{FF2B5EF4-FFF2-40B4-BE49-F238E27FC236}">
                      <a16:creationId xmlns:a16="http://schemas.microsoft.com/office/drawing/2014/main" id="{FDB0295C-0A2F-8626-1B86-6313F1977E70}"/>
                    </a:ext>
                  </a:extLst>
                </p14:cNvPr>
                <p14:cNvContentPartPr/>
                <p14:nvPr/>
              </p14:nvContentPartPr>
              <p14:xfrm>
                <a:off x="8062724" y="2976316"/>
                <a:ext cx="80640" cy="253080"/>
              </p14:xfrm>
            </p:contentPart>
          </mc:Choice>
          <mc:Fallback>
            <p:pic>
              <p:nvPicPr>
                <p:cNvPr id="102879" name="Freihand 102878">
                  <a:extLst>
                    <a:ext uri="{FF2B5EF4-FFF2-40B4-BE49-F238E27FC236}">
                      <a16:creationId xmlns:a16="http://schemas.microsoft.com/office/drawing/2014/main" id="{FDB0295C-0A2F-8626-1B86-6313F1977E7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053724" y="2967316"/>
                  <a:ext cx="9828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102881" name="Freihand 102880">
                <a:extLst>
                  <a:ext uri="{FF2B5EF4-FFF2-40B4-BE49-F238E27FC236}">
                    <a16:creationId xmlns:a16="http://schemas.microsoft.com/office/drawing/2014/main" id="{3FBE05AF-3B0B-BECC-0753-87C67848F313}"/>
                  </a:ext>
                </a:extLst>
              </p14:cNvPr>
              <p14:cNvContentPartPr/>
              <p14:nvPr/>
            </p14:nvContentPartPr>
            <p14:xfrm>
              <a:off x="1494164" y="4066756"/>
              <a:ext cx="3600" cy="21960"/>
            </p14:xfrm>
          </p:contentPart>
        </mc:Choice>
        <mc:Fallback>
          <p:pic>
            <p:nvPicPr>
              <p:cNvPr id="102881" name="Freihand 102880">
                <a:extLst>
                  <a:ext uri="{FF2B5EF4-FFF2-40B4-BE49-F238E27FC236}">
                    <a16:creationId xmlns:a16="http://schemas.microsoft.com/office/drawing/2014/main" id="{3FBE05AF-3B0B-BECC-0753-87C67848F313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485164" y="4057756"/>
                <a:ext cx="212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84" name="Gruppieren 102883">
            <a:extLst>
              <a:ext uri="{FF2B5EF4-FFF2-40B4-BE49-F238E27FC236}">
                <a16:creationId xmlns:a16="http://schemas.microsoft.com/office/drawing/2014/main" id="{E20D49CB-1758-9F47-8BB1-26B3E1AE9839}"/>
              </a:ext>
            </a:extLst>
          </p:cNvPr>
          <p:cNvGrpSpPr/>
          <p:nvPr/>
        </p:nvGrpSpPr>
        <p:grpSpPr>
          <a:xfrm>
            <a:off x="1040924" y="3460156"/>
            <a:ext cx="141840" cy="199800"/>
            <a:chOff x="1040924" y="3460156"/>
            <a:chExt cx="1418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02882" name="Freihand 102881">
                  <a:extLst>
                    <a:ext uri="{FF2B5EF4-FFF2-40B4-BE49-F238E27FC236}">
                      <a16:creationId xmlns:a16="http://schemas.microsoft.com/office/drawing/2014/main" id="{B7DB8066-51FE-E380-D4DC-B637CF8F7039}"/>
                    </a:ext>
                  </a:extLst>
                </p14:cNvPr>
                <p14:cNvContentPartPr/>
                <p14:nvPr/>
              </p14:nvContentPartPr>
              <p14:xfrm>
                <a:off x="1045244" y="3477796"/>
                <a:ext cx="28080" cy="182160"/>
              </p14:xfrm>
            </p:contentPart>
          </mc:Choice>
          <mc:Fallback>
            <p:pic>
              <p:nvPicPr>
                <p:cNvPr id="102882" name="Freihand 102881">
                  <a:extLst>
                    <a:ext uri="{FF2B5EF4-FFF2-40B4-BE49-F238E27FC236}">
                      <a16:creationId xmlns:a16="http://schemas.microsoft.com/office/drawing/2014/main" id="{B7DB8066-51FE-E380-D4DC-B637CF8F703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36244" y="3469156"/>
                  <a:ext cx="4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02883" name="Freihand 102882">
                  <a:extLst>
                    <a:ext uri="{FF2B5EF4-FFF2-40B4-BE49-F238E27FC236}">
                      <a16:creationId xmlns:a16="http://schemas.microsoft.com/office/drawing/2014/main" id="{BC6CDA4C-8C2D-74DC-E447-1110E7E5A98D}"/>
                    </a:ext>
                  </a:extLst>
                </p14:cNvPr>
                <p14:cNvContentPartPr/>
                <p14:nvPr/>
              </p14:nvContentPartPr>
              <p14:xfrm>
                <a:off x="1040924" y="3460156"/>
                <a:ext cx="141840" cy="189720"/>
              </p14:xfrm>
            </p:contentPart>
          </mc:Choice>
          <mc:Fallback>
            <p:pic>
              <p:nvPicPr>
                <p:cNvPr id="102883" name="Freihand 102882">
                  <a:extLst>
                    <a:ext uri="{FF2B5EF4-FFF2-40B4-BE49-F238E27FC236}">
                      <a16:creationId xmlns:a16="http://schemas.microsoft.com/office/drawing/2014/main" id="{BC6CDA4C-8C2D-74DC-E447-1110E7E5A98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32284" y="3451156"/>
                  <a:ext cx="1594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102885" name="Freihand 102884">
                <a:extLst>
                  <a:ext uri="{FF2B5EF4-FFF2-40B4-BE49-F238E27FC236}">
                    <a16:creationId xmlns:a16="http://schemas.microsoft.com/office/drawing/2014/main" id="{AEAFD9A6-FBC6-5C88-5226-8D227CF6715D}"/>
                  </a:ext>
                </a:extLst>
              </p14:cNvPr>
              <p14:cNvContentPartPr/>
              <p14:nvPr/>
            </p14:nvContentPartPr>
            <p14:xfrm>
              <a:off x="2975924" y="3765436"/>
              <a:ext cx="360" cy="360"/>
            </p14:xfrm>
          </p:contentPart>
        </mc:Choice>
        <mc:Fallback>
          <p:pic>
            <p:nvPicPr>
              <p:cNvPr id="102885" name="Freihand 102884">
                <a:extLst>
                  <a:ext uri="{FF2B5EF4-FFF2-40B4-BE49-F238E27FC236}">
                    <a16:creationId xmlns:a16="http://schemas.microsoft.com/office/drawing/2014/main" id="{AEAFD9A6-FBC6-5C88-5226-8D227CF6715D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2966924" y="37564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102886" name="Freihand 102885">
                <a:extLst>
                  <a:ext uri="{FF2B5EF4-FFF2-40B4-BE49-F238E27FC236}">
                    <a16:creationId xmlns:a16="http://schemas.microsoft.com/office/drawing/2014/main" id="{76E6C04C-C84C-3A9D-02C5-13ECCEE351A2}"/>
                  </a:ext>
                </a:extLst>
              </p14:cNvPr>
              <p14:cNvContentPartPr/>
              <p14:nvPr/>
            </p14:nvContentPartPr>
            <p14:xfrm>
              <a:off x="3682244" y="5078716"/>
              <a:ext cx="360" cy="360"/>
            </p14:xfrm>
          </p:contentPart>
        </mc:Choice>
        <mc:Fallback>
          <p:pic>
            <p:nvPicPr>
              <p:cNvPr id="102886" name="Freihand 102885">
                <a:extLst>
                  <a:ext uri="{FF2B5EF4-FFF2-40B4-BE49-F238E27FC236}">
                    <a16:creationId xmlns:a16="http://schemas.microsoft.com/office/drawing/2014/main" id="{76E6C04C-C84C-3A9D-02C5-13ECCEE351A2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3673604" y="50700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97" name="Gruppieren 102896">
            <a:extLst>
              <a:ext uri="{FF2B5EF4-FFF2-40B4-BE49-F238E27FC236}">
                <a16:creationId xmlns:a16="http://schemas.microsoft.com/office/drawing/2014/main" id="{A9494B0F-79FB-CE5A-5DA1-A50CBD9F59C4}"/>
              </a:ext>
            </a:extLst>
          </p:cNvPr>
          <p:cNvGrpSpPr/>
          <p:nvPr/>
        </p:nvGrpSpPr>
        <p:grpSpPr>
          <a:xfrm>
            <a:off x="424964" y="4006996"/>
            <a:ext cx="1763640" cy="511920"/>
            <a:chOff x="424964" y="4006996"/>
            <a:chExt cx="176364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02887" name="Freihand 102886">
                  <a:extLst>
                    <a:ext uri="{FF2B5EF4-FFF2-40B4-BE49-F238E27FC236}">
                      <a16:creationId xmlns:a16="http://schemas.microsoft.com/office/drawing/2014/main" id="{1EE8CF7C-DA5E-2252-028D-6F3AAF11FD48}"/>
                    </a:ext>
                  </a:extLst>
                </p14:cNvPr>
                <p14:cNvContentPartPr/>
                <p14:nvPr/>
              </p14:nvContentPartPr>
              <p14:xfrm>
                <a:off x="424964" y="4045876"/>
                <a:ext cx="217800" cy="335520"/>
              </p14:xfrm>
            </p:contentPart>
          </mc:Choice>
          <mc:Fallback>
            <p:pic>
              <p:nvPicPr>
                <p:cNvPr id="102887" name="Freihand 102886">
                  <a:extLst>
                    <a:ext uri="{FF2B5EF4-FFF2-40B4-BE49-F238E27FC236}">
                      <a16:creationId xmlns:a16="http://schemas.microsoft.com/office/drawing/2014/main" id="{1EE8CF7C-DA5E-2252-028D-6F3AAF11FD4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15964" y="4036876"/>
                  <a:ext cx="235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02888" name="Freihand 102887">
                  <a:extLst>
                    <a:ext uri="{FF2B5EF4-FFF2-40B4-BE49-F238E27FC236}">
                      <a16:creationId xmlns:a16="http://schemas.microsoft.com/office/drawing/2014/main" id="{710BCCBC-EC7A-0E9C-CE9B-39A11C551459}"/>
                    </a:ext>
                  </a:extLst>
                </p14:cNvPr>
                <p14:cNvContentPartPr/>
                <p14:nvPr/>
              </p14:nvContentPartPr>
              <p14:xfrm>
                <a:off x="637724" y="4058116"/>
                <a:ext cx="144720" cy="264600"/>
              </p14:xfrm>
            </p:contentPart>
          </mc:Choice>
          <mc:Fallback>
            <p:pic>
              <p:nvPicPr>
                <p:cNvPr id="102888" name="Freihand 102887">
                  <a:extLst>
                    <a:ext uri="{FF2B5EF4-FFF2-40B4-BE49-F238E27FC236}">
                      <a16:creationId xmlns:a16="http://schemas.microsoft.com/office/drawing/2014/main" id="{710BCCBC-EC7A-0E9C-CE9B-39A11C55145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28724" y="4049116"/>
                  <a:ext cx="162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02890" name="Freihand 102889">
                  <a:extLst>
                    <a:ext uri="{FF2B5EF4-FFF2-40B4-BE49-F238E27FC236}">
                      <a16:creationId xmlns:a16="http://schemas.microsoft.com/office/drawing/2014/main" id="{FA2EA898-9B80-9BA5-FB4C-E1DEA1FC72A3}"/>
                    </a:ext>
                  </a:extLst>
                </p14:cNvPr>
                <p14:cNvContentPartPr/>
                <p14:nvPr/>
              </p14:nvContentPartPr>
              <p14:xfrm>
                <a:off x="832124" y="4006996"/>
                <a:ext cx="154080" cy="392400"/>
              </p14:xfrm>
            </p:contentPart>
          </mc:Choice>
          <mc:Fallback>
            <p:pic>
              <p:nvPicPr>
                <p:cNvPr id="102890" name="Freihand 102889">
                  <a:extLst>
                    <a:ext uri="{FF2B5EF4-FFF2-40B4-BE49-F238E27FC236}">
                      <a16:creationId xmlns:a16="http://schemas.microsoft.com/office/drawing/2014/main" id="{FA2EA898-9B80-9BA5-FB4C-E1DEA1FC72A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23484" y="3997996"/>
                  <a:ext cx="1717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02891" name="Freihand 102890">
                  <a:extLst>
                    <a:ext uri="{FF2B5EF4-FFF2-40B4-BE49-F238E27FC236}">
                      <a16:creationId xmlns:a16="http://schemas.microsoft.com/office/drawing/2014/main" id="{EFBD9928-62B2-9BD8-C165-9F10131FA8DC}"/>
                    </a:ext>
                  </a:extLst>
                </p14:cNvPr>
                <p14:cNvContentPartPr/>
                <p14:nvPr/>
              </p14:nvContentPartPr>
              <p14:xfrm>
                <a:off x="969644" y="4300396"/>
                <a:ext cx="270720" cy="218520"/>
              </p14:xfrm>
            </p:contentPart>
          </mc:Choice>
          <mc:Fallback>
            <p:pic>
              <p:nvPicPr>
                <p:cNvPr id="102891" name="Freihand 102890">
                  <a:extLst>
                    <a:ext uri="{FF2B5EF4-FFF2-40B4-BE49-F238E27FC236}">
                      <a16:creationId xmlns:a16="http://schemas.microsoft.com/office/drawing/2014/main" id="{EFBD9928-62B2-9BD8-C165-9F10131FA8D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961004" y="4291756"/>
                  <a:ext cx="288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02892" name="Freihand 102891">
                  <a:extLst>
                    <a:ext uri="{FF2B5EF4-FFF2-40B4-BE49-F238E27FC236}">
                      <a16:creationId xmlns:a16="http://schemas.microsoft.com/office/drawing/2014/main" id="{332A7369-4577-051E-D7F0-52B3081F18CB}"/>
                    </a:ext>
                  </a:extLst>
                </p14:cNvPr>
                <p14:cNvContentPartPr/>
                <p14:nvPr/>
              </p14:nvContentPartPr>
              <p14:xfrm>
                <a:off x="1386884" y="4197796"/>
                <a:ext cx="130320" cy="96840"/>
              </p14:xfrm>
            </p:contentPart>
          </mc:Choice>
          <mc:Fallback>
            <p:pic>
              <p:nvPicPr>
                <p:cNvPr id="102892" name="Freihand 102891">
                  <a:extLst>
                    <a:ext uri="{FF2B5EF4-FFF2-40B4-BE49-F238E27FC236}">
                      <a16:creationId xmlns:a16="http://schemas.microsoft.com/office/drawing/2014/main" id="{332A7369-4577-051E-D7F0-52B3081F18C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377884" y="4189156"/>
                  <a:ext cx="14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02894" name="Freihand 102893">
                  <a:extLst>
                    <a:ext uri="{FF2B5EF4-FFF2-40B4-BE49-F238E27FC236}">
                      <a16:creationId xmlns:a16="http://schemas.microsoft.com/office/drawing/2014/main" id="{1F2EAC22-867B-2ECE-71D0-7F1BD821F0FB}"/>
                    </a:ext>
                  </a:extLst>
                </p14:cNvPr>
                <p14:cNvContentPartPr/>
                <p14:nvPr/>
              </p14:nvContentPartPr>
              <p14:xfrm>
                <a:off x="1648244" y="4034356"/>
                <a:ext cx="100080" cy="300240"/>
              </p14:xfrm>
            </p:contentPart>
          </mc:Choice>
          <mc:Fallback>
            <p:pic>
              <p:nvPicPr>
                <p:cNvPr id="102894" name="Freihand 102893">
                  <a:extLst>
                    <a:ext uri="{FF2B5EF4-FFF2-40B4-BE49-F238E27FC236}">
                      <a16:creationId xmlns:a16="http://schemas.microsoft.com/office/drawing/2014/main" id="{1F2EAC22-867B-2ECE-71D0-7F1BD821F0F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639244" y="4025716"/>
                  <a:ext cx="11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02895" name="Freihand 102894">
                  <a:extLst>
                    <a:ext uri="{FF2B5EF4-FFF2-40B4-BE49-F238E27FC236}">
                      <a16:creationId xmlns:a16="http://schemas.microsoft.com/office/drawing/2014/main" id="{382DCD9F-B6F9-4E0B-D787-063C20BBD172}"/>
                    </a:ext>
                  </a:extLst>
                </p14:cNvPr>
                <p14:cNvContentPartPr/>
                <p14:nvPr/>
              </p14:nvContentPartPr>
              <p14:xfrm>
                <a:off x="1803044" y="4039756"/>
                <a:ext cx="173160" cy="281520"/>
              </p14:xfrm>
            </p:contentPart>
          </mc:Choice>
          <mc:Fallback>
            <p:pic>
              <p:nvPicPr>
                <p:cNvPr id="102895" name="Freihand 102894">
                  <a:extLst>
                    <a:ext uri="{FF2B5EF4-FFF2-40B4-BE49-F238E27FC236}">
                      <a16:creationId xmlns:a16="http://schemas.microsoft.com/office/drawing/2014/main" id="{382DCD9F-B6F9-4E0B-D787-063C20BBD17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794404" y="4031116"/>
                  <a:ext cx="190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02896" name="Freihand 102895">
                  <a:extLst>
                    <a:ext uri="{FF2B5EF4-FFF2-40B4-BE49-F238E27FC236}">
                      <a16:creationId xmlns:a16="http://schemas.microsoft.com/office/drawing/2014/main" id="{92263D4D-F28C-0ECF-040C-4C47131E5228}"/>
                    </a:ext>
                  </a:extLst>
                </p14:cNvPr>
                <p14:cNvContentPartPr/>
                <p14:nvPr/>
              </p14:nvContentPartPr>
              <p14:xfrm>
                <a:off x="2058644" y="4148836"/>
                <a:ext cx="129960" cy="7560"/>
              </p14:xfrm>
            </p:contentPart>
          </mc:Choice>
          <mc:Fallback>
            <p:pic>
              <p:nvPicPr>
                <p:cNvPr id="102896" name="Freihand 102895">
                  <a:extLst>
                    <a:ext uri="{FF2B5EF4-FFF2-40B4-BE49-F238E27FC236}">
                      <a16:creationId xmlns:a16="http://schemas.microsoft.com/office/drawing/2014/main" id="{92263D4D-F28C-0ECF-040C-4C47131E522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049644" y="4139836"/>
                  <a:ext cx="1476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102898" name="Freihand 102897">
                <a:extLst>
                  <a:ext uri="{FF2B5EF4-FFF2-40B4-BE49-F238E27FC236}">
                    <a16:creationId xmlns:a16="http://schemas.microsoft.com/office/drawing/2014/main" id="{93C7C832-6B8D-270F-CC32-B5FF943B016F}"/>
                  </a:ext>
                </a:extLst>
              </p14:cNvPr>
              <p14:cNvContentPartPr/>
              <p14:nvPr/>
            </p14:nvContentPartPr>
            <p14:xfrm>
              <a:off x="9838244" y="3918436"/>
              <a:ext cx="422280" cy="246240"/>
            </p14:xfrm>
          </p:contentPart>
        </mc:Choice>
        <mc:Fallback>
          <p:pic>
            <p:nvPicPr>
              <p:cNvPr id="102898" name="Freihand 102897">
                <a:extLst>
                  <a:ext uri="{FF2B5EF4-FFF2-40B4-BE49-F238E27FC236}">
                    <a16:creationId xmlns:a16="http://schemas.microsoft.com/office/drawing/2014/main" id="{93C7C832-6B8D-270F-CC32-B5FF943B016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9829244" y="3909796"/>
                <a:ext cx="43992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09" name="Gruppieren 102908">
            <a:extLst>
              <a:ext uri="{FF2B5EF4-FFF2-40B4-BE49-F238E27FC236}">
                <a16:creationId xmlns:a16="http://schemas.microsoft.com/office/drawing/2014/main" id="{07972855-6D2C-7CBA-9D9F-E30FF5019E12}"/>
              </a:ext>
            </a:extLst>
          </p:cNvPr>
          <p:cNvGrpSpPr/>
          <p:nvPr/>
        </p:nvGrpSpPr>
        <p:grpSpPr>
          <a:xfrm>
            <a:off x="2206244" y="3913396"/>
            <a:ext cx="1595520" cy="440640"/>
            <a:chOff x="2206244" y="3913396"/>
            <a:chExt cx="159552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02899" name="Freihand 102898">
                  <a:extLst>
                    <a:ext uri="{FF2B5EF4-FFF2-40B4-BE49-F238E27FC236}">
                      <a16:creationId xmlns:a16="http://schemas.microsoft.com/office/drawing/2014/main" id="{FC282BD7-4201-F219-3194-C35D88D29B0A}"/>
                    </a:ext>
                  </a:extLst>
                </p14:cNvPr>
                <p14:cNvContentPartPr/>
                <p14:nvPr/>
              </p14:nvContentPartPr>
              <p14:xfrm>
                <a:off x="2206244" y="4060996"/>
                <a:ext cx="186480" cy="207720"/>
              </p14:xfrm>
            </p:contentPart>
          </mc:Choice>
          <mc:Fallback>
            <p:pic>
              <p:nvPicPr>
                <p:cNvPr id="102899" name="Freihand 102898">
                  <a:extLst>
                    <a:ext uri="{FF2B5EF4-FFF2-40B4-BE49-F238E27FC236}">
                      <a16:creationId xmlns:a16="http://schemas.microsoft.com/office/drawing/2014/main" id="{FC282BD7-4201-F219-3194-C35D88D29B0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197604" y="4052356"/>
                  <a:ext cx="20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02900" name="Freihand 102899">
                  <a:extLst>
                    <a:ext uri="{FF2B5EF4-FFF2-40B4-BE49-F238E27FC236}">
                      <a16:creationId xmlns:a16="http://schemas.microsoft.com/office/drawing/2014/main" id="{CDA15C39-1B4B-EFED-EA34-9A4829516C98}"/>
                    </a:ext>
                  </a:extLst>
                </p14:cNvPr>
                <p14:cNvContentPartPr/>
                <p14:nvPr/>
              </p14:nvContentPartPr>
              <p14:xfrm>
                <a:off x="2398124" y="4259356"/>
                <a:ext cx="22680" cy="79920"/>
              </p14:xfrm>
            </p:contentPart>
          </mc:Choice>
          <mc:Fallback>
            <p:pic>
              <p:nvPicPr>
                <p:cNvPr id="102900" name="Freihand 102899">
                  <a:extLst>
                    <a:ext uri="{FF2B5EF4-FFF2-40B4-BE49-F238E27FC236}">
                      <a16:creationId xmlns:a16="http://schemas.microsoft.com/office/drawing/2014/main" id="{CDA15C39-1B4B-EFED-EA34-9A4829516C9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389124" y="4250356"/>
                  <a:ext cx="40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02901" name="Freihand 102900">
                  <a:extLst>
                    <a:ext uri="{FF2B5EF4-FFF2-40B4-BE49-F238E27FC236}">
                      <a16:creationId xmlns:a16="http://schemas.microsoft.com/office/drawing/2014/main" id="{CA6C227F-3EE7-F7E2-1493-090BAE4607E6}"/>
                    </a:ext>
                  </a:extLst>
                </p14:cNvPr>
                <p14:cNvContentPartPr/>
                <p14:nvPr/>
              </p14:nvContentPartPr>
              <p14:xfrm>
                <a:off x="2525564" y="4020316"/>
                <a:ext cx="132120" cy="230040"/>
              </p14:xfrm>
            </p:contentPart>
          </mc:Choice>
          <mc:Fallback>
            <p:pic>
              <p:nvPicPr>
                <p:cNvPr id="102901" name="Freihand 102900">
                  <a:extLst>
                    <a:ext uri="{FF2B5EF4-FFF2-40B4-BE49-F238E27FC236}">
                      <a16:creationId xmlns:a16="http://schemas.microsoft.com/office/drawing/2014/main" id="{CA6C227F-3EE7-F7E2-1493-090BAE4607E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516564" y="4011676"/>
                  <a:ext cx="14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02902" name="Freihand 102901">
                  <a:extLst>
                    <a:ext uri="{FF2B5EF4-FFF2-40B4-BE49-F238E27FC236}">
                      <a16:creationId xmlns:a16="http://schemas.microsoft.com/office/drawing/2014/main" id="{02BE77FB-F469-631F-C89F-977A7C91A0D2}"/>
                    </a:ext>
                  </a:extLst>
                </p14:cNvPr>
                <p14:cNvContentPartPr/>
                <p14:nvPr/>
              </p14:nvContentPartPr>
              <p14:xfrm>
                <a:off x="2662724" y="3913396"/>
                <a:ext cx="174240" cy="440640"/>
              </p14:xfrm>
            </p:contentPart>
          </mc:Choice>
          <mc:Fallback>
            <p:pic>
              <p:nvPicPr>
                <p:cNvPr id="102902" name="Freihand 102901">
                  <a:extLst>
                    <a:ext uri="{FF2B5EF4-FFF2-40B4-BE49-F238E27FC236}">
                      <a16:creationId xmlns:a16="http://schemas.microsoft.com/office/drawing/2014/main" id="{02BE77FB-F469-631F-C89F-977A7C91A0D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654084" y="3904756"/>
                  <a:ext cx="1918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02903" name="Freihand 102902">
                  <a:extLst>
                    <a:ext uri="{FF2B5EF4-FFF2-40B4-BE49-F238E27FC236}">
                      <a16:creationId xmlns:a16="http://schemas.microsoft.com/office/drawing/2014/main" id="{4AAB5ABD-24D4-FB3A-FC1B-25C766844D67}"/>
                    </a:ext>
                  </a:extLst>
                </p14:cNvPr>
                <p14:cNvContentPartPr/>
                <p14:nvPr/>
              </p14:nvContentPartPr>
              <p14:xfrm>
                <a:off x="2926964" y="4130116"/>
                <a:ext cx="31320" cy="16920"/>
              </p14:xfrm>
            </p:contentPart>
          </mc:Choice>
          <mc:Fallback>
            <p:pic>
              <p:nvPicPr>
                <p:cNvPr id="102903" name="Freihand 102902">
                  <a:extLst>
                    <a:ext uri="{FF2B5EF4-FFF2-40B4-BE49-F238E27FC236}">
                      <a16:creationId xmlns:a16="http://schemas.microsoft.com/office/drawing/2014/main" id="{4AAB5ABD-24D4-FB3A-FC1B-25C766844D6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918324" y="4121116"/>
                  <a:ext cx="4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02904" name="Freihand 102903">
                  <a:extLst>
                    <a:ext uri="{FF2B5EF4-FFF2-40B4-BE49-F238E27FC236}">
                      <a16:creationId xmlns:a16="http://schemas.microsoft.com/office/drawing/2014/main" id="{19498C2A-5596-8DAB-8626-99E088BF7561}"/>
                    </a:ext>
                  </a:extLst>
                </p14:cNvPr>
                <p14:cNvContentPartPr/>
                <p14:nvPr/>
              </p14:nvContentPartPr>
              <p14:xfrm>
                <a:off x="3025244" y="3959476"/>
                <a:ext cx="136080" cy="285840"/>
              </p14:xfrm>
            </p:contentPart>
          </mc:Choice>
          <mc:Fallback>
            <p:pic>
              <p:nvPicPr>
                <p:cNvPr id="102904" name="Freihand 102903">
                  <a:extLst>
                    <a:ext uri="{FF2B5EF4-FFF2-40B4-BE49-F238E27FC236}">
                      <a16:creationId xmlns:a16="http://schemas.microsoft.com/office/drawing/2014/main" id="{19498C2A-5596-8DAB-8626-99E088BF756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016244" y="3950476"/>
                  <a:ext cx="153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02905" name="Freihand 102904">
                  <a:extLst>
                    <a:ext uri="{FF2B5EF4-FFF2-40B4-BE49-F238E27FC236}">
                      <a16:creationId xmlns:a16="http://schemas.microsoft.com/office/drawing/2014/main" id="{A01237FF-FC56-DD1A-8DF3-AE173DDB04D6}"/>
                    </a:ext>
                  </a:extLst>
                </p14:cNvPr>
                <p14:cNvContentPartPr/>
                <p14:nvPr/>
              </p14:nvContentPartPr>
              <p14:xfrm>
                <a:off x="3252404" y="4177636"/>
                <a:ext cx="14760" cy="165600"/>
              </p14:xfrm>
            </p:contentPart>
          </mc:Choice>
          <mc:Fallback>
            <p:pic>
              <p:nvPicPr>
                <p:cNvPr id="102905" name="Freihand 102904">
                  <a:extLst>
                    <a:ext uri="{FF2B5EF4-FFF2-40B4-BE49-F238E27FC236}">
                      <a16:creationId xmlns:a16="http://schemas.microsoft.com/office/drawing/2014/main" id="{A01237FF-FC56-DD1A-8DF3-AE173DDB04D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243764" y="4168996"/>
                  <a:ext cx="3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02906" name="Freihand 102905">
                  <a:extLst>
                    <a:ext uri="{FF2B5EF4-FFF2-40B4-BE49-F238E27FC236}">
                      <a16:creationId xmlns:a16="http://schemas.microsoft.com/office/drawing/2014/main" id="{32E7304F-91C7-50BC-D1E8-5C0F9AB42E3D}"/>
                    </a:ext>
                  </a:extLst>
                </p14:cNvPr>
                <p14:cNvContentPartPr/>
                <p14:nvPr/>
              </p14:nvContentPartPr>
              <p14:xfrm>
                <a:off x="3342404" y="4023916"/>
                <a:ext cx="109080" cy="194760"/>
              </p14:xfrm>
            </p:contentPart>
          </mc:Choice>
          <mc:Fallback>
            <p:pic>
              <p:nvPicPr>
                <p:cNvPr id="102906" name="Freihand 102905">
                  <a:extLst>
                    <a:ext uri="{FF2B5EF4-FFF2-40B4-BE49-F238E27FC236}">
                      <a16:creationId xmlns:a16="http://schemas.microsoft.com/office/drawing/2014/main" id="{32E7304F-91C7-50BC-D1E8-5C0F9AB42E3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333404" y="4015276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02907" name="Freihand 102906">
                  <a:extLst>
                    <a:ext uri="{FF2B5EF4-FFF2-40B4-BE49-F238E27FC236}">
                      <a16:creationId xmlns:a16="http://schemas.microsoft.com/office/drawing/2014/main" id="{9C9453EE-413B-42A8-2270-BD3320431486}"/>
                    </a:ext>
                  </a:extLst>
                </p14:cNvPr>
                <p14:cNvContentPartPr/>
                <p14:nvPr/>
              </p14:nvContentPartPr>
              <p14:xfrm>
                <a:off x="3589364" y="4082236"/>
                <a:ext cx="212400" cy="32760"/>
              </p14:xfrm>
            </p:contentPart>
          </mc:Choice>
          <mc:Fallback>
            <p:pic>
              <p:nvPicPr>
                <p:cNvPr id="102907" name="Freihand 102906">
                  <a:extLst>
                    <a:ext uri="{FF2B5EF4-FFF2-40B4-BE49-F238E27FC236}">
                      <a16:creationId xmlns:a16="http://schemas.microsoft.com/office/drawing/2014/main" id="{9C9453EE-413B-42A8-2270-BD332043148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580724" y="4073236"/>
                  <a:ext cx="23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02908" name="Freihand 102907">
                  <a:extLst>
                    <a:ext uri="{FF2B5EF4-FFF2-40B4-BE49-F238E27FC236}">
                      <a16:creationId xmlns:a16="http://schemas.microsoft.com/office/drawing/2014/main" id="{FAEEC2A8-88A6-743B-5CDA-662D98A870AB}"/>
                    </a:ext>
                  </a:extLst>
                </p14:cNvPr>
                <p14:cNvContentPartPr/>
                <p14:nvPr/>
              </p14:nvContentPartPr>
              <p14:xfrm>
                <a:off x="3632204" y="4150276"/>
                <a:ext cx="158760" cy="17280"/>
              </p14:xfrm>
            </p:contentPart>
          </mc:Choice>
          <mc:Fallback>
            <p:pic>
              <p:nvPicPr>
                <p:cNvPr id="102908" name="Freihand 102907">
                  <a:extLst>
                    <a:ext uri="{FF2B5EF4-FFF2-40B4-BE49-F238E27FC236}">
                      <a16:creationId xmlns:a16="http://schemas.microsoft.com/office/drawing/2014/main" id="{FAEEC2A8-88A6-743B-5CDA-662D98A870A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623564" y="4141636"/>
                  <a:ext cx="176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18" name="Gruppieren 102917">
            <a:extLst>
              <a:ext uri="{FF2B5EF4-FFF2-40B4-BE49-F238E27FC236}">
                <a16:creationId xmlns:a16="http://schemas.microsoft.com/office/drawing/2014/main" id="{D90532FB-C6FB-370B-DA93-ED979F5CCE50}"/>
              </a:ext>
            </a:extLst>
          </p:cNvPr>
          <p:cNvGrpSpPr/>
          <p:nvPr/>
        </p:nvGrpSpPr>
        <p:grpSpPr>
          <a:xfrm>
            <a:off x="3963764" y="3968476"/>
            <a:ext cx="901080" cy="269640"/>
            <a:chOff x="3963764" y="3968476"/>
            <a:chExt cx="9010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02910" name="Freihand 102909">
                  <a:extLst>
                    <a:ext uri="{FF2B5EF4-FFF2-40B4-BE49-F238E27FC236}">
                      <a16:creationId xmlns:a16="http://schemas.microsoft.com/office/drawing/2014/main" id="{69B37B1A-F56D-9874-8DB2-AF0851104EBD}"/>
                    </a:ext>
                  </a:extLst>
                </p14:cNvPr>
                <p14:cNvContentPartPr/>
                <p14:nvPr/>
              </p14:nvContentPartPr>
              <p14:xfrm>
                <a:off x="3963764" y="3968476"/>
                <a:ext cx="119160" cy="204120"/>
              </p14:xfrm>
            </p:contentPart>
          </mc:Choice>
          <mc:Fallback>
            <p:pic>
              <p:nvPicPr>
                <p:cNvPr id="102910" name="Freihand 102909">
                  <a:extLst>
                    <a:ext uri="{FF2B5EF4-FFF2-40B4-BE49-F238E27FC236}">
                      <a16:creationId xmlns:a16="http://schemas.microsoft.com/office/drawing/2014/main" id="{69B37B1A-F56D-9874-8DB2-AF0851104EBD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954764" y="3959476"/>
                  <a:ext cx="136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02911" name="Freihand 102910">
                  <a:extLst>
                    <a:ext uri="{FF2B5EF4-FFF2-40B4-BE49-F238E27FC236}">
                      <a16:creationId xmlns:a16="http://schemas.microsoft.com/office/drawing/2014/main" id="{A580B856-5369-8A68-A683-0AF1CC30DCF2}"/>
                    </a:ext>
                  </a:extLst>
                </p14:cNvPr>
                <p14:cNvContentPartPr/>
                <p14:nvPr/>
              </p14:nvContentPartPr>
              <p14:xfrm>
                <a:off x="4093004" y="4147396"/>
                <a:ext cx="19800" cy="90720"/>
              </p14:xfrm>
            </p:contentPart>
          </mc:Choice>
          <mc:Fallback>
            <p:pic>
              <p:nvPicPr>
                <p:cNvPr id="102911" name="Freihand 102910">
                  <a:extLst>
                    <a:ext uri="{FF2B5EF4-FFF2-40B4-BE49-F238E27FC236}">
                      <a16:creationId xmlns:a16="http://schemas.microsoft.com/office/drawing/2014/main" id="{A580B856-5369-8A68-A683-0AF1CC30DCF2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084364" y="4138396"/>
                  <a:ext cx="3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02912" name="Freihand 102911">
                  <a:extLst>
                    <a:ext uri="{FF2B5EF4-FFF2-40B4-BE49-F238E27FC236}">
                      <a16:creationId xmlns:a16="http://schemas.microsoft.com/office/drawing/2014/main" id="{DD469B84-DFAE-08D5-8676-C57223462079}"/>
                    </a:ext>
                  </a:extLst>
                </p14:cNvPr>
                <p14:cNvContentPartPr/>
                <p14:nvPr/>
              </p14:nvContentPartPr>
              <p14:xfrm>
                <a:off x="4185524" y="3995476"/>
                <a:ext cx="231840" cy="158400"/>
              </p14:xfrm>
            </p:contentPart>
          </mc:Choice>
          <mc:Fallback>
            <p:pic>
              <p:nvPicPr>
                <p:cNvPr id="102912" name="Freihand 102911">
                  <a:extLst>
                    <a:ext uri="{FF2B5EF4-FFF2-40B4-BE49-F238E27FC236}">
                      <a16:creationId xmlns:a16="http://schemas.microsoft.com/office/drawing/2014/main" id="{DD469B84-DFAE-08D5-8676-C5722346207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176884" y="3986476"/>
                  <a:ext cx="249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02913" name="Freihand 102912">
                  <a:extLst>
                    <a:ext uri="{FF2B5EF4-FFF2-40B4-BE49-F238E27FC236}">
                      <a16:creationId xmlns:a16="http://schemas.microsoft.com/office/drawing/2014/main" id="{6A2B3B29-4A03-6B92-A0E1-55FFB80C2C92}"/>
                    </a:ext>
                  </a:extLst>
                </p14:cNvPr>
                <p14:cNvContentPartPr/>
                <p14:nvPr/>
              </p14:nvContentPartPr>
              <p14:xfrm>
                <a:off x="4521764" y="3979276"/>
                <a:ext cx="106560" cy="185400"/>
              </p14:xfrm>
            </p:contentPart>
          </mc:Choice>
          <mc:Fallback>
            <p:pic>
              <p:nvPicPr>
                <p:cNvPr id="102913" name="Freihand 102912">
                  <a:extLst>
                    <a:ext uri="{FF2B5EF4-FFF2-40B4-BE49-F238E27FC236}">
                      <a16:creationId xmlns:a16="http://schemas.microsoft.com/office/drawing/2014/main" id="{6A2B3B29-4A03-6B92-A0E1-55FFB80C2C92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513124" y="3970636"/>
                  <a:ext cx="124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02914" name="Freihand 102913">
                  <a:extLst>
                    <a:ext uri="{FF2B5EF4-FFF2-40B4-BE49-F238E27FC236}">
                      <a16:creationId xmlns:a16="http://schemas.microsoft.com/office/drawing/2014/main" id="{76514EA2-8E93-9427-3267-CD99C7044F45}"/>
                    </a:ext>
                  </a:extLst>
                </p14:cNvPr>
                <p14:cNvContentPartPr/>
                <p14:nvPr/>
              </p14:nvContentPartPr>
              <p14:xfrm>
                <a:off x="4695284" y="3970276"/>
                <a:ext cx="169560" cy="207360"/>
              </p14:xfrm>
            </p:contentPart>
          </mc:Choice>
          <mc:Fallback>
            <p:pic>
              <p:nvPicPr>
                <p:cNvPr id="102914" name="Freihand 102913">
                  <a:extLst>
                    <a:ext uri="{FF2B5EF4-FFF2-40B4-BE49-F238E27FC236}">
                      <a16:creationId xmlns:a16="http://schemas.microsoft.com/office/drawing/2014/main" id="{76514EA2-8E93-9427-3267-CD99C7044F4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686284" y="3961276"/>
                  <a:ext cx="1872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17" name="Gruppieren 102916">
            <a:extLst>
              <a:ext uri="{FF2B5EF4-FFF2-40B4-BE49-F238E27FC236}">
                <a16:creationId xmlns:a16="http://schemas.microsoft.com/office/drawing/2014/main" id="{8013B452-39DB-E56C-48B3-A019E58B14CE}"/>
              </a:ext>
            </a:extLst>
          </p:cNvPr>
          <p:cNvGrpSpPr/>
          <p:nvPr/>
        </p:nvGrpSpPr>
        <p:grpSpPr>
          <a:xfrm>
            <a:off x="5085524" y="4058476"/>
            <a:ext cx="223200" cy="79200"/>
            <a:chOff x="5085524" y="4058476"/>
            <a:chExt cx="22320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02915" name="Freihand 102914">
                  <a:extLst>
                    <a:ext uri="{FF2B5EF4-FFF2-40B4-BE49-F238E27FC236}">
                      <a16:creationId xmlns:a16="http://schemas.microsoft.com/office/drawing/2014/main" id="{3EA238AE-2448-0784-E83B-49E125E0355E}"/>
                    </a:ext>
                  </a:extLst>
                </p14:cNvPr>
                <p14:cNvContentPartPr/>
                <p14:nvPr/>
              </p14:nvContentPartPr>
              <p14:xfrm>
                <a:off x="5085524" y="4058476"/>
                <a:ext cx="222120" cy="20520"/>
              </p14:xfrm>
            </p:contentPart>
          </mc:Choice>
          <mc:Fallback>
            <p:pic>
              <p:nvPicPr>
                <p:cNvPr id="102915" name="Freihand 102914">
                  <a:extLst>
                    <a:ext uri="{FF2B5EF4-FFF2-40B4-BE49-F238E27FC236}">
                      <a16:creationId xmlns:a16="http://schemas.microsoft.com/office/drawing/2014/main" id="{3EA238AE-2448-0784-E83B-49E125E0355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076524" y="4049836"/>
                  <a:ext cx="239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02916" name="Freihand 102915">
                  <a:extLst>
                    <a:ext uri="{FF2B5EF4-FFF2-40B4-BE49-F238E27FC236}">
                      <a16:creationId xmlns:a16="http://schemas.microsoft.com/office/drawing/2014/main" id="{90041DD6-02F5-FFBE-1D3E-70D905C82350}"/>
                    </a:ext>
                  </a:extLst>
                </p14:cNvPr>
                <p14:cNvContentPartPr/>
                <p14:nvPr/>
              </p14:nvContentPartPr>
              <p14:xfrm>
                <a:off x="5128724" y="4127596"/>
                <a:ext cx="180000" cy="10080"/>
              </p14:xfrm>
            </p:contentPart>
          </mc:Choice>
          <mc:Fallback>
            <p:pic>
              <p:nvPicPr>
                <p:cNvPr id="102916" name="Freihand 102915">
                  <a:extLst>
                    <a:ext uri="{FF2B5EF4-FFF2-40B4-BE49-F238E27FC236}">
                      <a16:creationId xmlns:a16="http://schemas.microsoft.com/office/drawing/2014/main" id="{90041DD6-02F5-FFBE-1D3E-70D905C8235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119724" y="4118956"/>
                  <a:ext cx="197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23" name="Gruppieren 102922">
            <a:extLst>
              <a:ext uri="{FF2B5EF4-FFF2-40B4-BE49-F238E27FC236}">
                <a16:creationId xmlns:a16="http://schemas.microsoft.com/office/drawing/2014/main" id="{140B0E1F-F09A-3CAA-DC32-6C263AED61D9}"/>
              </a:ext>
            </a:extLst>
          </p:cNvPr>
          <p:cNvGrpSpPr/>
          <p:nvPr/>
        </p:nvGrpSpPr>
        <p:grpSpPr>
          <a:xfrm>
            <a:off x="5525444" y="3900436"/>
            <a:ext cx="695880" cy="302040"/>
            <a:chOff x="5525444" y="3900436"/>
            <a:chExt cx="69588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02919" name="Freihand 102918">
                  <a:extLst>
                    <a:ext uri="{FF2B5EF4-FFF2-40B4-BE49-F238E27FC236}">
                      <a16:creationId xmlns:a16="http://schemas.microsoft.com/office/drawing/2014/main" id="{3CA341B5-2807-7CAA-0C9A-B9AE049FFFD9}"/>
                    </a:ext>
                  </a:extLst>
                </p14:cNvPr>
                <p14:cNvContentPartPr/>
                <p14:nvPr/>
              </p14:nvContentPartPr>
              <p14:xfrm>
                <a:off x="5525444" y="3900436"/>
                <a:ext cx="115560" cy="198000"/>
              </p14:xfrm>
            </p:contentPart>
          </mc:Choice>
          <mc:Fallback>
            <p:pic>
              <p:nvPicPr>
                <p:cNvPr id="102919" name="Freihand 102918">
                  <a:extLst>
                    <a:ext uri="{FF2B5EF4-FFF2-40B4-BE49-F238E27FC236}">
                      <a16:creationId xmlns:a16="http://schemas.microsoft.com/office/drawing/2014/main" id="{3CA341B5-2807-7CAA-0C9A-B9AE049FFFD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516444" y="3891796"/>
                  <a:ext cx="133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02920" name="Freihand 102919">
                  <a:extLst>
                    <a:ext uri="{FF2B5EF4-FFF2-40B4-BE49-F238E27FC236}">
                      <a16:creationId xmlns:a16="http://schemas.microsoft.com/office/drawing/2014/main" id="{2DB5002E-1808-B29E-BA7F-E2710C678A8B}"/>
                    </a:ext>
                  </a:extLst>
                </p14:cNvPr>
                <p14:cNvContentPartPr/>
                <p14:nvPr/>
              </p14:nvContentPartPr>
              <p14:xfrm>
                <a:off x="5627684" y="4008076"/>
                <a:ext cx="114840" cy="194400"/>
              </p14:xfrm>
            </p:contentPart>
          </mc:Choice>
          <mc:Fallback>
            <p:pic>
              <p:nvPicPr>
                <p:cNvPr id="102920" name="Freihand 102919">
                  <a:extLst>
                    <a:ext uri="{FF2B5EF4-FFF2-40B4-BE49-F238E27FC236}">
                      <a16:creationId xmlns:a16="http://schemas.microsoft.com/office/drawing/2014/main" id="{2DB5002E-1808-B29E-BA7F-E2710C678A8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618684" y="3999076"/>
                  <a:ext cx="13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02921" name="Freihand 102920">
                  <a:extLst>
                    <a:ext uri="{FF2B5EF4-FFF2-40B4-BE49-F238E27FC236}">
                      <a16:creationId xmlns:a16="http://schemas.microsoft.com/office/drawing/2014/main" id="{EC6CE6D1-AC2B-E2EE-B45D-FC57BD75000C}"/>
                    </a:ext>
                  </a:extLst>
                </p14:cNvPr>
                <p14:cNvContentPartPr/>
                <p14:nvPr/>
              </p14:nvContentPartPr>
              <p14:xfrm>
                <a:off x="5861324" y="3946876"/>
                <a:ext cx="109440" cy="188640"/>
              </p14:xfrm>
            </p:contentPart>
          </mc:Choice>
          <mc:Fallback>
            <p:pic>
              <p:nvPicPr>
                <p:cNvPr id="102921" name="Freihand 102920">
                  <a:extLst>
                    <a:ext uri="{FF2B5EF4-FFF2-40B4-BE49-F238E27FC236}">
                      <a16:creationId xmlns:a16="http://schemas.microsoft.com/office/drawing/2014/main" id="{EC6CE6D1-AC2B-E2EE-B45D-FC57BD75000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852684" y="3938236"/>
                  <a:ext cx="127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02922" name="Freihand 102921">
                  <a:extLst>
                    <a:ext uri="{FF2B5EF4-FFF2-40B4-BE49-F238E27FC236}">
                      <a16:creationId xmlns:a16="http://schemas.microsoft.com/office/drawing/2014/main" id="{BDC8FBA7-BFFE-BA35-58DF-C709AF58A374}"/>
                    </a:ext>
                  </a:extLst>
                </p14:cNvPr>
                <p14:cNvContentPartPr/>
                <p14:nvPr/>
              </p14:nvContentPartPr>
              <p14:xfrm>
                <a:off x="6089564" y="3955516"/>
                <a:ext cx="131760" cy="180360"/>
              </p14:xfrm>
            </p:contentPart>
          </mc:Choice>
          <mc:Fallback>
            <p:pic>
              <p:nvPicPr>
                <p:cNvPr id="102922" name="Freihand 102921">
                  <a:extLst>
                    <a:ext uri="{FF2B5EF4-FFF2-40B4-BE49-F238E27FC236}">
                      <a16:creationId xmlns:a16="http://schemas.microsoft.com/office/drawing/2014/main" id="{BDC8FBA7-BFFE-BA35-58DF-C709AF58A374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080564" y="3946876"/>
                  <a:ext cx="1494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28" name="Gruppieren 102927">
            <a:extLst>
              <a:ext uri="{FF2B5EF4-FFF2-40B4-BE49-F238E27FC236}">
                <a16:creationId xmlns:a16="http://schemas.microsoft.com/office/drawing/2014/main" id="{D86CA809-CDFA-C48F-1604-5A5B14A7D07B}"/>
              </a:ext>
            </a:extLst>
          </p:cNvPr>
          <p:cNvGrpSpPr/>
          <p:nvPr/>
        </p:nvGrpSpPr>
        <p:grpSpPr>
          <a:xfrm>
            <a:off x="502724" y="4876756"/>
            <a:ext cx="416880" cy="432720"/>
            <a:chOff x="502724" y="4876756"/>
            <a:chExt cx="41688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02924" name="Freihand 102923">
                  <a:extLst>
                    <a:ext uri="{FF2B5EF4-FFF2-40B4-BE49-F238E27FC236}">
                      <a16:creationId xmlns:a16="http://schemas.microsoft.com/office/drawing/2014/main" id="{A36CD7FA-3CE8-9C7F-99DD-1A6905ADB79A}"/>
                    </a:ext>
                  </a:extLst>
                </p14:cNvPr>
                <p14:cNvContentPartPr/>
                <p14:nvPr/>
              </p14:nvContentPartPr>
              <p14:xfrm>
                <a:off x="654644" y="4937236"/>
                <a:ext cx="50760" cy="372240"/>
              </p14:xfrm>
            </p:contentPart>
          </mc:Choice>
          <mc:Fallback>
            <p:pic>
              <p:nvPicPr>
                <p:cNvPr id="102924" name="Freihand 102923">
                  <a:extLst>
                    <a:ext uri="{FF2B5EF4-FFF2-40B4-BE49-F238E27FC236}">
                      <a16:creationId xmlns:a16="http://schemas.microsoft.com/office/drawing/2014/main" id="{A36CD7FA-3CE8-9C7F-99DD-1A6905ADB79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45644" y="4928236"/>
                  <a:ext cx="68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02925" name="Freihand 102924">
                  <a:extLst>
                    <a:ext uri="{FF2B5EF4-FFF2-40B4-BE49-F238E27FC236}">
                      <a16:creationId xmlns:a16="http://schemas.microsoft.com/office/drawing/2014/main" id="{83580BD4-B6C6-F73B-8F77-4236D7708779}"/>
                    </a:ext>
                  </a:extLst>
                </p14:cNvPr>
                <p14:cNvContentPartPr/>
                <p14:nvPr/>
              </p14:nvContentPartPr>
              <p14:xfrm>
                <a:off x="502724" y="4876756"/>
                <a:ext cx="416880" cy="27360"/>
              </p14:xfrm>
            </p:contentPart>
          </mc:Choice>
          <mc:Fallback>
            <p:pic>
              <p:nvPicPr>
                <p:cNvPr id="102925" name="Freihand 102924">
                  <a:extLst>
                    <a:ext uri="{FF2B5EF4-FFF2-40B4-BE49-F238E27FC236}">
                      <a16:creationId xmlns:a16="http://schemas.microsoft.com/office/drawing/2014/main" id="{83580BD4-B6C6-F73B-8F77-4236D770877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94084" y="4868116"/>
                  <a:ext cx="4345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102926" name="Freihand 102925">
                <a:extLst>
                  <a:ext uri="{FF2B5EF4-FFF2-40B4-BE49-F238E27FC236}">
                    <a16:creationId xmlns:a16="http://schemas.microsoft.com/office/drawing/2014/main" id="{04E81408-512A-6BB6-4B1F-40673289DC86}"/>
                  </a:ext>
                </a:extLst>
              </p14:cNvPr>
              <p14:cNvContentPartPr/>
              <p14:nvPr/>
            </p14:nvContentPartPr>
            <p14:xfrm>
              <a:off x="1189244" y="5059996"/>
              <a:ext cx="298440" cy="24480"/>
            </p14:xfrm>
          </p:contentPart>
        </mc:Choice>
        <mc:Fallback>
          <p:pic>
            <p:nvPicPr>
              <p:cNvPr id="102926" name="Freihand 102925">
                <a:extLst>
                  <a:ext uri="{FF2B5EF4-FFF2-40B4-BE49-F238E27FC236}">
                    <a16:creationId xmlns:a16="http://schemas.microsoft.com/office/drawing/2014/main" id="{04E81408-512A-6BB6-4B1F-40673289DC86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1180244" y="5050996"/>
                <a:ext cx="3160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102927" name="Freihand 102926">
                <a:extLst>
                  <a:ext uri="{FF2B5EF4-FFF2-40B4-BE49-F238E27FC236}">
                    <a16:creationId xmlns:a16="http://schemas.microsoft.com/office/drawing/2014/main" id="{A5D19876-6CA4-4C47-7D7E-8BF9B65F57D7}"/>
                  </a:ext>
                </a:extLst>
              </p14:cNvPr>
              <p14:cNvContentPartPr/>
              <p14:nvPr/>
            </p14:nvContentPartPr>
            <p14:xfrm>
              <a:off x="1245764" y="5168356"/>
              <a:ext cx="208800" cy="37440"/>
            </p14:xfrm>
          </p:contentPart>
        </mc:Choice>
        <mc:Fallback>
          <p:pic>
            <p:nvPicPr>
              <p:cNvPr id="102927" name="Freihand 102926">
                <a:extLst>
                  <a:ext uri="{FF2B5EF4-FFF2-40B4-BE49-F238E27FC236}">
                    <a16:creationId xmlns:a16="http://schemas.microsoft.com/office/drawing/2014/main" id="{A5D19876-6CA4-4C47-7D7E-8BF9B65F57D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1237124" y="5159356"/>
                <a:ext cx="2264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42" name="Gruppieren 102941">
            <a:extLst>
              <a:ext uri="{FF2B5EF4-FFF2-40B4-BE49-F238E27FC236}">
                <a16:creationId xmlns:a16="http://schemas.microsoft.com/office/drawing/2014/main" id="{7088DF3C-5386-AF95-6507-512EBAAA63E7}"/>
              </a:ext>
            </a:extLst>
          </p:cNvPr>
          <p:cNvGrpSpPr/>
          <p:nvPr/>
        </p:nvGrpSpPr>
        <p:grpSpPr>
          <a:xfrm>
            <a:off x="1748324" y="4855876"/>
            <a:ext cx="1042560" cy="433800"/>
            <a:chOff x="1748324" y="4855876"/>
            <a:chExt cx="104256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02929" name="Freihand 102928">
                  <a:extLst>
                    <a:ext uri="{FF2B5EF4-FFF2-40B4-BE49-F238E27FC236}">
                      <a16:creationId xmlns:a16="http://schemas.microsoft.com/office/drawing/2014/main" id="{AB89B83B-A42C-EA9D-16A8-EAF873832B03}"/>
                    </a:ext>
                  </a:extLst>
                </p14:cNvPr>
                <p14:cNvContentPartPr/>
                <p14:nvPr/>
              </p14:nvContentPartPr>
              <p14:xfrm>
                <a:off x="1748324" y="4902676"/>
                <a:ext cx="156600" cy="275040"/>
              </p14:xfrm>
            </p:contentPart>
          </mc:Choice>
          <mc:Fallback>
            <p:pic>
              <p:nvPicPr>
                <p:cNvPr id="102929" name="Freihand 102928">
                  <a:extLst>
                    <a:ext uri="{FF2B5EF4-FFF2-40B4-BE49-F238E27FC236}">
                      <a16:creationId xmlns:a16="http://schemas.microsoft.com/office/drawing/2014/main" id="{AB89B83B-A42C-EA9D-16A8-EAF873832B03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739324" y="4894036"/>
                  <a:ext cx="174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02930" name="Freihand 102929">
                  <a:extLst>
                    <a:ext uri="{FF2B5EF4-FFF2-40B4-BE49-F238E27FC236}">
                      <a16:creationId xmlns:a16="http://schemas.microsoft.com/office/drawing/2014/main" id="{490B71E2-6874-D997-AB60-125729306B91}"/>
                    </a:ext>
                  </a:extLst>
                </p14:cNvPr>
                <p14:cNvContentPartPr/>
                <p14:nvPr/>
              </p14:nvContentPartPr>
              <p14:xfrm>
                <a:off x="2029124" y="5088796"/>
                <a:ext cx="19800" cy="200880"/>
              </p14:xfrm>
            </p:contentPart>
          </mc:Choice>
          <mc:Fallback>
            <p:pic>
              <p:nvPicPr>
                <p:cNvPr id="102930" name="Freihand 102929">
                  <a:extLst>
                    <a:ext uri="{FF2B5EF4-FFF2-40B4-BE49-F238E27FC236}">
                      <a16:creationId xmlns:a16="http://schemas.microsoft.com/office/drawing/2014/main" id="{490B71E2-6874-D997-AB60-125729306B9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020484" y="5080156"/>
                  <a:ext cx="37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02932" name="Freihand 102931">
                  <a:extLst>
                    <a:ext uri="{FF2B5EF4-FFF2-40B4-BE49-F238E27FC236}">
                      <a16:creationId xmlns:a16="http://schemas.microsoft.com/office/drawing/2014/main" id="{871AE789-4CA3-3AEB-7101-3B9E1432670A}"/>
                    </a:ext>
                  </a:extLst>
                </p14:cNvPr>
                <p14:cNvContentPartPr/>
                <p14:nvPr/>
              </p14:nvContentPartPr>
              <p14:xfrm>
                <a:off x="2194364" y="4892956"/>
                <a:ext cx="174600" cy="202320"/>
              </p14:xfrm>
            </p:contentPart>
          </mc:Choice>
          <mc:Fallback>
            <p:pic>
              <p:nvPicPr>
                <p:cNvPr id="102932" name="Freihand 102931">
                  <a:extLst>
                    <a:ext uri="{FF2B5EF4-FFF2-40B4-BE49-F238E27FC236}">
                      <a16:creationId xmlns:a16="http://schemas.microsoft.com/office/drawing/2014/main" id="{871AE789-4CA3-3AEB-7101-3B9E1432670A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185724" y="4883956"/>
                  <a:ext cx="192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02933" name="Freihand 102932">
                  <a:extLst>
                    <a:ext uri="{FF2B5EF4-FFF2-40B4-BE49-F238E27FC236}">
                      <a16:creationId xmlns:a16="http://schemas.microsoft.com/office/drawing/2014/main" id="{FE873DB8-2454-85E1-9F4E-69F3752637E3}"/>
                    </a:ext>
                  </a:extLst>
                </p14:cNvPr>
                <p14:cNvContentPartPr/>
                <p14:nvPr/>
              </p14:nvContentPartPr>
              <p14:xfrm>
                <a:off x="2494604" y="4984036"/>
                <a:ext cx="41040" cy="58320"/>
              </p14:xfrm>
            </p:contentPart>
          </mc:Choice>
          <mc:Fallback>
            <p:pic>
              <p:nvPicPr>
                <p:cNvPr id="102933" name="Freihand 102932">
                  <a:extLst>
                    <a:ext uri="{FF2B5EF4-FFF2-40B4-BE49-F238E27FC236}">
                      <a16:creationId xmlns:a16="http://schemas.microsoft.com/office/drawing/2014/main" id="{FE873DB8-2454-85E1-9F4E-69F3752637E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485604" y="4975396"/>
                  <a:ext cx="58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02934" name="Freihand 102933">
                  <a:extLst>
                    <a:ext uri="{FF2B5EF4-FFF2-40B4-BE49-F238E27FC236}">
                      <a16:creationId xmlns:a16="http://schemas.microsoft.com/office/drawing/2014/main" id="{341ADE0C-44DD-FFB6-D55A-43126F5EE932}"/>
                    </a:ext>
                  </a:extLst>
                </p14:cNvPr>
                <p14:cNvContentPartPr/>
                <p14:nvPr/>
              </p14:nvContentPartPr>
              <p14:xfrm>
                <a:off x="2633204" y="4855876"/>
                <a:ext cx="157680" cy="234720"/>
              </p14:xfrm>
            </p:contentPart>
          </mc:Choice>
          <mc:Fallback>
            <p:pic>
              <p:nvPicPr>
                <p:cNvPr id="102934" name="Freihand 102933">
                  <a:extLst>
                    <a:ext uri="{FF2B5EF4-FFF2-40B4-BE49-F238E27FC236}">
                      <a16:creationId xmlns:a16="http://schemas.microsoft.com/office/drawing/2014/main" id="{341ADE0C-44DD-FFB6-D55A-43126F5EE932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624564" y="4846876"/>
                  <a:ext cx="1753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41" name="Gruppieren 102940">
            <a:extLst>
              <a:ext uri="{FF2B5EF4-FFF2-40B4-BE49-F238E27FC236}">
                <a16:creationId xmlns:a16="http://schemas.microsoft.com/office/drawing/2014/main" id="{8ABC8E53-1562-9B00-4662-652C4BCF859F}"/>
              </a:ext>
            </a:extLst>
          </p:cNvPr>
          <p:cNvGrpSpPr/>
          <p:nvPr/>
        </p:nvGrpSpPr>
        <p:grpSpPr>
          <a:xfrm>
            <a:off x="3052244" y="4906636"/>
            <a:ext cx="213480" cy="145440"/>
            <a:chOff x="3052244" y="4906636"/>
            <a:chExt cx="21348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02935" name="Freihand 102934">
                  <a:extLst>
                    <a:ext uri="{FF2B5EF4-FFF2-40B4-BE49-F238E27FC236}">
                      <a16:creationId xmlns:a16="http://schemas.microsoft.com/office/drawing/2014/main" id="{09DBF924-CFBF-A4C0-8105-51F89BA2E461}"/>
                    </a:ext>
                  </a:extLst>
                </p14:cNvPr>
                <p14:cNvContentPartPr/>
                <p14:nvPr/>
              </p14:nvContentPartPr>
              <p14:xfrm>
                <a:off x="3052244" y="4906636"/>
                <a:ext cx="213480" cy="60120"/>
              </p14:xfrm>
            </p:contentPart>
          </mc:Choice>
          <mc:Fallback>
            <p:pic>
              <p:nvPicPr>
                <p:cNvPr id="102935" name="Freihand 102934">
                  <a:extLst>
                    <a:ext uri="{FF2B5EF4-FFF2-40B4-BE49-F238E27FC236}">
                      <a16:creationId xmlns:a16="http://schemas.microsoft.com/office/drawing/2014/main" id="{09DBF924-CFBF-A4C0-8105-51F89BA2E461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043604" y="4897996"/>
                  <a:ext cx="231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02936" name="Freihand 102935">
                  <a:extLst>
                    <a:ext uri="{FF2B5EF4-FFF2-40B4-BE49-F238E27FC236}">
                      <a16:creationId xmlns:a16="http://schemas.microsoft.com/office/drawing/2014/main" id="{A68EC9A0-AF7F-395F-9BEF-F35D7FB2FD9D}"/>
                    </a:ext>
                  </a:extLst>
                </p14:cNvPr>
                <p14:cNvContentPartPr/>
                <p14:nvPr/>
              </p14:nvContentPartPr>
              <p14:xfrm>
                <a:off x="3063764" y="5037676"/>
                <a:ext cx="185040" cy="14400"/>
              </p14:xfrm>
            </p:contentPart>
          </mc:Choice>
          <mc:Fallback>
            <p:pic>
              <p:nvPicPr>
                <p:cNvPr id="102936" name="Freihand 102935">
                  <a:extLst>
                    <a:ext uri="{FF2B5EF4-FFF2-40B4-BE49-F238E27FC236}">
                      <a16:creationId xmlns:a16="http://schemas.microsoft.com/office/drawing/2014/main" id="{A68EC9A0-AF7F-395F-9BEF-F35D7FB2FD9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054764" y="5029036"/>
                  <a:ext cx="202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40" name="Gruppieren 102939">
            <a:extLst>
              <a:ext uri="{FF2B5EF4-FFF2-40B4-BE49-F238E27FC236}">
                <a16:creationId xmlns:a16="http://schemas.microsoft.com/office/drawing/2014/main" id="{C2ED0910-138A-D08B-C3E6-3F46D93ECEA8}"/>
              </a:ext>
            </a:extLst>
          </p:cNvPr>
          <p:cNvGrpSpPr/>
          <p:nvPr/>
        </p:nvGrpSpPr>
        <p:grpSpPr>
          <a:xfrm>
            <a:off x="3490364" y="4820236"/>
            <a:ext cx="644400" cy="295920"/>
            <a:chOff x="3490364" y="4820236"/>
            <a:chExt cx="6444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02937" name="Freihand 102936">
                  <a:extLst>
                    <a:ext uri="{FF2B5EF4-FFF2-40B4-BE49-F238E27FC236}">
                      <a16:creationId xmlns:a16="http://schemas.microsoft.com/office/drawing/2014/main" id="{5DD87576-9384-4D1A-862E-7725185F8FC3}"/>
                    </a:ext>
                  </a:extLst>
                </p14:cNvPr>
                <p14:cNvContentPartPr/>
                <p14:nvPr/>
              </p14:nvContentPartPr>
              <p14:xfrm>
                <a:off x="3490364" y="4820236"/>
                <a:ext cx="210960" cy="253800"/>
              </p14:xfrm>
            </p:contentPart>
          </mc:Choice>
          <mc:Fallback>
            <p:pic>
              <p:nvPicPr>
                <p:cNvPr id="102937" name="Freihand 102936">
                  <a:extLst>
                    <a:ext uri="{FF2B5EF4-FFF2-40B4-BE49-F238E27FC236}">
                      <a16:creationId xmlns:a16="http://schemas.microsoft.com/office/drawing/2014/main" id="{5DD87576-9384-4D1A-862E-7725185F8FC3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481364" y="4811596"/>
                  <a:ext cx="228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02938" name="Freihand 102937">
                  <a:extLst>
                    <a:ext uri="{FF2B5EF4-FFF2-40B4-BE49-F238E27FC236}">
                      <a16:creationId xmlns:a16="http://schemas.microsoft.com/office/drawing/2014/main" id="{663AD39D-FC34-FA93-35CD-78542F026CA6}"/>
                    </a:ext>
                  </a:extLst>
                </p14:cNvPr>
                <p14:cNvContentPartPr/>
                <p14:nvPr/>
              </p14:nvContentPartPr>
              <p14:xfrm>
                <a:off x="3517364" y="4957756"/>
                <a:ext cx="311400" cy="158400"/>
              </p14:xfrm>
            </p:contentPart>
          </mc:Choice>
          <mc:Fallback>
            <p:pic>
              <p:nvPicPr>
                <p:cNvPr id="102938" name="Freihand 102937">
                  <a:extLst>
                    <a:ext uri="{FF2B5EF4-FFF2-40B4-BE49-F238E27FC236}">
                      <a16:creationId xmlns:a16="http://schemas.microsoft.com/office/drawing/2014/main" id="{663AD39D-FC34-FA93-35CD-78542F026CA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508364" y="4949116"/>
                  <a:ext cx="329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02939" name="Freihand 102938">
                  <a:extLst>
                    <a:ext uri="{FF2B5EF4-FFF2-40B4-BE49-F238E27FC236}">
                      <a16:creationId xmlns:a16="http://schemas.microsoft.com/office/drawing/2014/main" id="{0FB9C143-8AD5-97DC-8E26-A81B9ABF2AD8}"/>
                    </a:ext>
                  </a:extLst>
                </p14:cNvPr>
                <p14:cNvContentPartPr/>
                <p14:nvPr/>
              </p14:nvContentPartPr>
              <p14:xfrm>
                <a:off x="3965204" y="4836436"/>
                <a:ext cx="169560" cy="217800"/>
              </p14:xfrm>
            </p:contentPart>
          </mc:Choice>
          <mc:Fallback>
            <p:pic>
              <p:nvPicPr>
                <p:cNvPr id="102939" name="Freihand 102938">
                  <a:extLst>
                    <a:ext uri="{FF2B5EF4-FFF2-40B4-BE49-F238E27FC236}">
                      <a16:creationId xmlns:a16="http://schemas.microsoft.com/office/drawing/2014/main" id="{0FB9C143-8AD5-97DC-8E26-A81B9ABF2AD8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956204" y="4827796"/>
                  <a:ext cx="1872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46" name="Gruppieren 102945">
            <a:extLst>
              <a:ext uri="{FF2B5EF4-FFF2-40B4-BE49-F238E27FC236}">
                <a16:creationId xmlns:a16="http://schemas.microsoft.com/office/drawing/2014/main" id="{9ACE2ED1-552B-AB20-C49F-EB4D7B3E4220}"/>
              </a:ext>
            </a:extLst>
          </p:cNvPr>
          <p:cNvGrpSpPr/>
          <p:nvPr/>
        </p:nvGrpSpPr>
        <p:grpSpPr>
          <a:xfrm>
            <a:off x="4619684" y="4843276"/>
            <a:ext cx="474120" cy="228960"/>
            <a:chOff x="4619684" y="4843276"/>
            <a:chExt cx="47412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02943" name="Freihand 102942">
                  <a:extLst>
                    <a:ext uri="{FF2B5EF4-FFF2-40B4-BE49-F238E27FC236}">
                      <a16:creationId xmlns:a16="http://schemas.microsoft.com/office/drawing/2014/main" id="{C0E4D3C0-A053-25BD-1B8A-F7DFDE0C6F7F}"/>
                    </a:ext>
                  </a:extLst>
                </p14:cNvPr>
                <p14:cNvContentPartPr/>
                <p14:nvPr/>
              </p14:nvContentPartPr>
              <p14:xfrm>
                <a:off x="4619684" y="4905196"/>
                <a:ext cx="236880" cy="54000"/>
              </p14:xfrm>
            </p:contentPart>
          </mc:Choice>
          <mc:Fallback>
            <p:pic>
              <p:nvPicPr>
                <p:cNvPr id="102943" name="Freihand 102942">
                  <a:extLst>
                    <a:ext uri="{FF2B5EF4-FFF2-40B4-BE49-F238E27FC236}">
                      <a16:creationId xmlns:a16="http://schemas.microsoft.com/office/drawing/2014/main" id="{C0E4D3C0-A053-25BD-1B8A-F7DFDE0C6F7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611044" y="4896196"/>
                  <a:ext cx="254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02944" name="Freihand 102943">
                  <a:extLst>
                    <a:ext uri="{FF2B5EF4-FFF2-40B4-BE49-F238E27FC236}">
                      <a16:creationId xmlns:a16="http://schemas.microsoft.com/office/drawing/2014/main" id="{0AE95924-2148-092B-C0E8-CC66EF28FCC0}"/>
                    </a:ext>
                  </a:extLst>
                </p14:cNvPr>
                <p14:cNvContentPartPr/>
                <p14:nvPr/>
              </p14:nvContentPartPr>
              <p14:xfrm>
                <a:off x="4625444" y="4992316"/>
                <a:ext cx="275040" cy="19800"/>
              </p14:xfrm>
            </p:contentPart>
          </mc:Choice>
          <mc:Fallback>
            <p:pic>
              <p:nvPicPr>
                <p:cNvPr id="102944" name="Freihand 102943">
                  <a:extLst>
                    <a:ext uri="{FF2B5EF4-FFF2-40B4-BE49-F238E27FC236}">
                      <a16:creationId xmlns:a16="http://schemas.microsoft.com/office/drawing/2014/main" id="{0AE95924-2148-092B-C0E8-CC66EF28FCC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616804" y="4983676"/>
                  <a:ext cx="29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02945" name="Freihand 102944">
                  <a:extLst>
                    <a:ext uri="{FF2B5EF4-FFF2-40B4-BE49-F238E27FC236}">
                      <a16:creationId xmlns:a16="http://schemas.microsoft.com/office/drawing/2014/main" id="{194B65C9-9CAE-6FF4-F772-37F5E32886D0}"/>
                    </a:ext>
                  </a:extLst>
                </p14:cNvPr>
                <p14:cNvContentPartPr/>
                <p14:nvPr/>
              </p14:nvContentPartPr>
              <p14:xfrm>
                <a:off x="4930724" y="4843276"/>
                <a:ext cx="163080" cy="228960"/>
              </p14:xfrm>
            </p:contentPart>
          </mc:Choice>
          <mc:Fallback>
            <p:pic>
              <p:nvPicPr>
                <p:cNvPr id="102945" name="Freihand 102944">
                  <a:extLst>
                    <a:ext uri="{FF2B5EF4-FFF2-40B4-BE49-F238E27FC236}">
                      <a16:creationId xmlns:a16="http://schemas.microsoft.com/office/drawing/2014/main" id="{194B65C9-9CAE-6FF4-F772-37F5E32886D0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921724" y="4834636"/>
                  <a:ext cx="1807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77" name="Gruppieren 102976">
            <a:extLst>
              <a:ext uri="{FF2B5EF4-FFF2-40B4-BE49-F238E27FC236}">
                <a16:creationId xmlns:a16="http://schemas.microsoft.com/office/drawing/2014/main" id="{0FD71579-EE14-5B63-56C4-0F083B747527}"/>
              </a:ext>
            </a:extLst>
          </p:cNvPr>
          <p:cNvGrpSpPr/>
          <p:nvPr/>
        </p:nvGrpSpPr>
        <p:grpSpPr>
          <a:xfrm>
            <a:off x="5494844" y="4277716"/>
            <a:ext cx="2334960" cy="782640"/>
            <a:chOff x="5494844" y="4277716"/>
            <a:chExt cx="2334960" cy="7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02947" name="Freihand 102946">
                  <a:extLst>
                    <a:ext uri="{FF2B5EF4-FFF2-40B4-BE49-F238E27FC236}">
                      <a16:creationId xmlns:a16="http://schemas.microsoft.com/office/drawing/2014/main" id="{62955B2C-62BD-0DE2-CACE-FA8AA03DEEB3}"/>
                    </a:ext>
                  </a:extLst>
                </p14:cNvPr>
                <p14:cNvContentPartPr/>
                <p14:nvPr/>
              </p14:nvContentPartPr>
              <p14:xfrm>
                <a:off x="5494844" y="4601356"/>
                <a:ext cx="164520" cy="211320"/>
              </p14:xfrm>
            </p:contentPart>
          </mc:Choice>
          <mc:Fallback>
            <p:pic>
              <p:nvPicPr>
                <p:cNvPr id="102947" name="Freihand 102946">
                  <a:extLst>
                    <a:ext uri="{FF2B5EF4-FFF2-40B4-BE49-F238E27FC236}">
                      <a16:creationId xmlns:a16="http://schemas.microsoft.com/office/drawing/2014/main" id="{62955B2C-62BD-0DE2-CACE-FA8AA03DEEB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486204" y="4592356"/>
                  <a:ext cx="182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02948" name="Freihand 102947">
                  <a:extLst>
                    <a:ext uri="{FF2B5EF4-FFF2-40B4-BE49-F238E27FC236}">
                      <a16:creationId xmlns:a16="http://schemas.microsoft.com/office/drawing/2014/main" id="{04FA9853-527A-C2F8-601F-0F46528209DF}"/>
                    </a:ext>
                  </a:extLst>
                </p14:cNvPr>
                <p14:cNvContentPartPr/>
                <p14:nvPr/>
              </p14:nvContentPartPr>
              <p14:xfrm>
                <a:off x="5672324" y="4584796"/>
                <a:ext cx="109440" cy="237240"/>
              </p14:xfrm>
            </p:contentPart>
          </mc:Choice>
          <mc:Fallback>
            <p:pic>
              <p:nvPicPr>
                <p:cNvPr id="102948" name="Freihand 102947">
                  <a:extLst>
                    <a:ext uri="{FF2B5EF4-FFF2-40B4-BE49-F238E27FC236}">
                      <a16:creationId xmlns:a16="http://schemas.microsoft.com/office/drawing/2014/main" id="{04FA9853-527A-C2F8-601F-0F46528209DF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63684" y="4576156"/>
                  <a:ext cx="127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02949" name="Freihand 102948">
                  <a:extLst>
                    <a:ext uri="{FF2B5EF4-FFF2-40B4-BE49-F238E27FC236}">
                      <a16:creationId xmlns:a16="http://schemas.microsoft.com/office/drawing/2014/main" id="{4A3D40BE-4673-93FA-7B53-4D0A50A18B04}"/>
                    </a:ext>
                  </a:extLst>
                </p14:cNvPr>
                <p14:cNvContentPartPr/>
                <p14:nvPr/>
              </p14:nvContentPartPr>
              <p14:xfrm>
                <a:off x="5851604" y="4598116"/>
                <a:ext cx="162360" cy="229320"/>
              </p14:xfrm>
            </p:contentPart>
          </mc:Choice>
          <mc:Fallback>
            <p:pic>
              <p:nvPicPr>
                <p:cNvPr id="102949" name="Freihand 102948">
                  <a:extLst>
                    <a:ext uri="{FF2B5EF4-FFF2-40B4-BE49-F238E27FC236}">
                      <a16:creationId xmlns:a16="http://schemas.microsoft.com/office/drawing/2014/main" id="{4A3D40BE-4673-93FA-7B53-4D0A50A18B0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842964" y="4589116"/>
                  <a:ext cx="180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02951" name="Freihand 102950">
                  <a:extLst>
                    <a:ext uri="{FF2B5EF4-FFF2-40B4-BE49-F238E27FC236}">
                      <a16:creationId xmlns:a16="http://schemas.microsoft.com/office/drawing/2014/main" id="{9D885D74-0CF0-429E-CD52-E6F21169B6F5}"/>
                    </a:ext>
                  </a:extLst>
                </p14:cNvPr>
                <p14:cNvContentPartPr/>
                <p14:nvPr/>
              </p14:nvContentPartPr>
              <p14:xfrm>
                <a:off x="6084164" y="4728436"/>
                <a:ext cx="190800" cy="180720"/>
              </p14:xfrm>
            </p:contentPart>
          </mc:Choice>
          <mc:Fallback>
            <p:pic>
              <p:nvPicPr>
                <p:cNvPr id="102951" name="Freihand 102950">
                  <a:extLst>
                    <a:ext uri="{FF2B5EF4-FFF2-40B4-BE49-F238E27FC236}">
                      <a16:creationId xmlns:a16="http://schemas.microsoft.com/office/drawing/2014/main" id="{9D885D74-0CF0-429E-CD52-E6F21169B6F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075524" y="4719796"/>
                  <a:ext cx="20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02952" name="Freihand 102951">
                  <a:extLst>
                    <a:ext uri="{FF2B5EF4-FFF2-40B4-BE49-F238E27FC236}">
                      <a16:creationId xmlns:a16="http://schemas.microsoft.com/office/drawing/2014/main" id="{50293615-F0AE-00AD-42A5-BF9B7AE9D984}"/>
                    </a:ext>
                  </a:extLst>
                </p14:cNvPr>
                <p14:cNvContentPartPr/>
                <p14:nvPr/>
              </p14:nvContentPartPr>
              <p14:xfrm>
                <a:off x="6458564" y="4547356"/>
                <a:ext cx="153720" cy="245160"/>
              </p14:xfrm>
            </p:contentPart>
          </mc:Choice>
          <mc:Fallback>
            <p:pic>
              <p:nvPicPr>
                <p:cNvPr id="102952" name="Freihand 102951">
                  <a:extLst>
                    <a:ext uri="{FF2B5EF4-FFF2-40B4-BE49-F238E27FC236}">
                      <a16:creationId xmlns:a16="http://schemas.microsoft.com/office/drawing/2014/main" id="{50293615-F0AE-00AD-42A5-BF9B7AE9D98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449564" y="4538356"/>
                  <a:ext cx="171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02953" name="Freihand 102952">
                  <a:extLst>
                    <a:ext uri="{FF2B5EF4-FFF2-40B4-BE49-F238E27FC236}">
                      <a16:creationId xmlns:a16="http://schemas.microsoft.com/office/drawing/2014/main" id="{205CF969-E08F-9929-8C3C-57D25B64CBE5}"/>
                    </a:ext>
                  </a:extLst>
                </p14:cNvPr>
                <p14:cNvContentPartPr/>
                <p14:nvPr/>
              </p14:nvContentPartPr>
              <p14:xfrm>
                <a:off x="6371084" y="4505236"/>
                <a:ext cx="108720" cy="100080"/>
              </p14:xfrm>
            </p:contentPart>
          </mc:Choice>
          <mc:Fallback>
            <p:pic>
              <p:nvPicPr>
                <p:cNvPr id="102953" name="Freihand 102952">
                  <a:extLst>
                    <a:ext uri="{FF2B5EF4-FFF2-40B4-BE49-F238E27FC236}">
                      <a16:creationId xmlns:a16="http://schemas.microsoft.com/office/drawing/2014/main" id="{205CF969-E08F-9929-8C3C-57D25B64CBE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362084" y="4496236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02954" name="Freihand 102953">
                  <a:extLst>
                    <a:ext uri="{FF2B5EF4-FFF2-40B4-BE49-F238E27FC236}">
                      <a16:creationId xmlns:a16="http://schemas.microsoft.com/office/drawing/2014/main" id="{CEEA4EC6-57B5-7272-9144-72BC13DAE1EB}"/>
                    </a:ext>
                  </a:extLst>
                </p14:cNvPr>
                <p14:cNvContentPartPr/>
                <p14:nvPr/>
              </p14:nvContentPartPr>
              <p14:xfrm>
                <a:off x="6611924" y="4671916"/>
                <a:ext cx="77760" cy="99360"/>
              </p14:xfrm>
            </p:contentPart>
          </mc:Choice>
          <mc:Fallback>
            <p:pic>
              <p:nvPicPr>
                <p:cNvPr id="102954" name="Freihand 102953">
                  <a:extLst>
                    <a:ext uri="{FF2B5EF4-FFF2-40B4-BE49-F238E27FC236}">
                      <a16:creationId xmlns:a16="http://schemas.microsoft.com/office/drawing/2014/main" id="{CEEA4EC6-57B5-7272-9144-72BC13DAE1E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603284" y="4663276"/>
                  <a:ext cx="95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02955" name="Freihand 102954">
                  <a:extLst>
                    <a:ext uri="{FF2B5EF4-FFF2-40B4-BE49-F238E27FC236}">
                      <a16:creationId xmlns:a16="http://schemas.microsoft.com/office/drawing/2014/main" id="{48D9FD71-32F1-C3E6-678D-9601BB0DAE92}"/>
                    </a:ext>
                  </a:extLst>
                </p14:cNvPr>
                <p14:cNvContentPartPr/>
                <p14:nvPr/>
              </p14:nvContentPartPr>
              <p14:xfrm>
                <a:off x="6850964" y="4623316"/>
                <a:ext cx="205560" cy="9000"/>
              </p14:xfrm>
            </p:contentPart>
          </mc:Choice>
          <mc:Fallback>
            <p:pic>
              <p:nvPicPr>
                <p:cNvPr id="102955" name="Freihand 102954">
                  <a:extLst>
                    <a:ext uri="{FF2B5EF4-FFF2-40B4-BE49-F238E27FC236}">
                      <a16:creationId xmlns:a16="http://schemas.microsoft.com/office/drawing/2014/main" id="{48D9FD71-32F1-C3E6-678D-9601BB0DAE9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842324" y="4614676"/>
                  <a:ext cx="22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02956" name="Freihand 102955">
                  <a:extLst>
                    <a:ext uri="{FF2B5EF4-FFF2-40B4-BE49-F238E27FC236}">
                      <a16:creationId xmlns:a16="http://schemas.microsoft.com/office/drawing/2014/main" id="{9FE39BBC-7B15-C05C-B40B-4A42DCA92ED2}"/>
                    </a:ext>
                  </a:extLst>
                </p14:cNvPr>
                <p14:cNvContentPartPr/>
                <p14:nvPr/>
              </p14:nvContentPartPr>
              <p14:xfrm>
                <a:off x="6883004" y="4687036"/>
                <a:ext cx="210240" cy="22680"/>
              </p14:xfrm>
            </p:contentPart>
          </mc:Choice>
          <mc:Fallback>
            <p:pic>
              <p:nvPicPr>
                <p:cNvPr id="102956" name="Freihand 102955">
                  <a:extLst>
                    <a:ext uri="{FF2B5EF4-FFF2-40B4-BE49-F238E27FC236}">
                      <a16:creationId xmlns:a16="http://schemas.microsoft.com/office/drawing/2014/main" id="{9FE39BBC-7B15-C05C-B40B-4A42DCA92ED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874364" y="4678036"/>
                  <a:ext cx="22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02957" name="Freihand 102956">
                  <a:extLst>
                    <a:ext uri="{FF2B5EF4-FFF2-40B4-BE49-F238E27FC236}">
                      <a16:creationId xmlns:a16="http://schemas.microsoft.com/office/drawing/2014/main" id="{75683DF7-C296-4CEB-92C9-8679D9AD1659}"/>
                    </a:ext>
                  </a:extLst>
                </p14:cNvPr>
                <p14:cNvContentPartPr/>
                <p14:nvPr/>
              </p14:nvContentPartPr>
              <p14:xfrm>
                <a:off x="7134284" y="4339636"/>
                <a:ext cx="123840" cy="130680"/>
              </p14:xfrm>
            </p:contentPart>
          </mc:Choice>
          <mc:Fallback>
            <p:pic>
              <p:nvPicPr>
                <p:cNvPr id="102957" name="Freihand 102956">
                  <a:extLst>
                    <a:ext uri="{FF2B5EF4-FFF2-40B4-BE49-F238E27FC236}">
                      <a16:creationId xmlns:a16="http://schemas.microsoft.com/office/drawing/2014/main" id="{75683DF7-C296-4CEB-92C9-8679D9AD1659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125644" y="4330636"/>
                  <a:ext cx="141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02958" name="Freihand 102957">
                  <a:extLst>
                    <a:ext uri="{FF2B5EF4-FFF2-40B4-BE49-F238E27FC236}">
                      <a16:creationId xmlns:a16="http://schemas.microsoft.com/office/drawing/2014/main" id="{3A2F723E-DA81-92BE-B4D3-530796059E60}"/>
                    </a:ext>
                  </a:extLst>
                </p14:cNvPr>
                <p14:cNvContentPartPr/>
                <p14:nvPr/>
              </p14:nvContentPartPr>
              <p14:xfrm>
                <a:off x="7291244" y="4487236"/>
                <a:ext cx="30240" cy="93600"/>
              </p14:xfrm>
            </p:contentPart>
          </mc:Choice>
          <mc:Fallback>
            <p:pic>
              <p:nvPicPr>
                <p:cNvPr id="102958" name="Freihand 102957">
                  <a:extLst>
                    <a:ext uri="{FF2B5EF4-FFF2-40B4-BE49-F238E27FC236}">
                      <a16:creationId xmlns:a16="http://schemas.microsoft.com/office/drawing/2014/main" id="{3A2F723E-DA81-92BE-B4D3-530796059E6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282244" y="4478596"/>
                  <a:ext cx="47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02959" name="Freihand 102958">
                  <a:extLst>
                    <a:ext uri="{FF2B5EF4-FFF2-40B4-BE49-F238E27FC236}">
                      <a16:creationId xmlns:a16="http://schemas.microsoft.com/office/drawing/2014/main" id="{E6E1525B-F9EB-2F35-9B7A-36573D190938}"/>
                    </a:ext>
                  </a:extLst>
                </p14:cNvPr>
                <p14:cNvContentPartPr/>
                <p14:nvPr/>
              </p14:nvContentPartPr>
              <p14:xfrm>
                <a:off x="7403924" y="4286356"/>
                <a:ext cx="172800" cy="190800"/>
              </p14:xfrm>
            </p:contentPart>
          </mc:Choice>
          <mc:Fallback>
            <p:pic>
              <p:nvPicPr>
                <p:cNvPr id="102959" name="Freihand 102958">
                  <a:extLst>
                    <a:ext uri="{FF2B5EF4-FFF2-40B4-BE49-F238E27FC236}">
                      <a16:creationId xmlns:a16="http://schemas.microsoft.com/office/drawing/2014/main" id="{E6E1525B-F9EB-2F35-9B7A-36573D19093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395284" y="4277356"/>
                  <a:ext cx="190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02960" name="Freihand 102959">
                  <a:extLst>
                    <a:ext uri="{FF2B5EF4-FFF2-40B4-BE49-F238E27FC236}">
                      <a16:creationId xmlns:a16="http://schemas.microsoft.com/office/drawing/2014/main" id="{C0CECF37-B747-D905-A9D8-DDAE405594B1}"/>
                    </a:ext>
                  </a:extLst>
                </p14:cNvPr>
                <p14:cNvContentPartPr/>
                <p14:nvPr/>
              </p14:nvContentPartPr>
              <p14:xfrm>
                <a:off x="7614884" y="4277716"/>
                <a:ext cx="126000" cy="227160"/>
              </p14:xfrm>
            </p:contentPart>
          </mc:Choice>
          <mc:Fallback>
            <p:pic>
              <p:nvPicPr>
                <p:cNvPr id="102960" name="Freihand 102959">
                  <a:extLst>
                    <a:ext uri="{FF2B5EF4-FFF2-40B4-BE49-F238E27FC236}">
                      <a16:creationId xmlns:a16="http://schemas.microsoft.com/office/drawing/2014/main" id="{C0CECF37-B747-D905-A9D8-DDAE405594B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606244" y="4269076"/>
                  <a:ext cx="143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02961" name="Freihand 102960">
                  <a:extLst>
                    <a:ext uri="{FF2B5EF4-FFF2-40B4-BE49-F238E27FC236}">
                      <a16:creationId xmlns:a16="http://schemas.microsoft.com/office/drawing/2014/main" id="{9881089A-1EF3-0FA6-0BE3-1FB87825D806}"/>
                    </a:ext>
                  </a:extLst>
                </p14:cNvPr>
                <p14:cNvContentPartPr/>
                <p14:nvPr/>
              </p14:nvContentPartPr>
              <p14:xfrm>
                <a:off x="7166684" y="4617556"/>
                <a:ext cx="663120" cy="52560"/>
              </p14:xfrm>
            </p:contentPart>
          </mc:Choice>
          <mc:Fallback>
            <p:pic>
              <p:nvPicPr>
                <p:cNvPr id="102961" name="Freihand 102960">
                  <a:extLst>
                    <a:ext uri="{FF2B5EF4-FFF2-40B4-BE49-F238E27FC236}">
                      <a16:creationId xmlns:a16="http://schemas.microsoft.com/office/drawing/2014/main" id="{9881089A-1EF3-0FA6-0BE3-1FB87825D80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158044" y="4608916"/>
                  <a:ext cx="680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02963" name="Freihand 102962">
                  <a:extLst>
                    <a:ext uri="{FF2B5EF4-FFF2-40B4-BE49-F238E27FC236}">
                      <a16:creationId xmlns:a16="http://schemas.microsoft.com/office/drawing/2014/main" id="{DF316551-128E-D9D5-C52D-907FB5101FF1}"/>
                    </a:ext>
                  </a:extLst>
                </p14:cNvPr>
                <p14:cNvContentPartPr/>
                <p14:nvPr/>
              </p14:nvContentPartPr>
              <p14:xfrm>
                <a:off x="7285844" y="4750396"/>
                <a:ext cx="187560" cy="192600"/>
              </p14:xfrm>
            </p:contentPart>
          </mc:Choice>
          <mc:Fallback>
            <p:pic>
              <p:nvPicPr>
                <p:cNvPr id="102963" name="Freihand 102962">
                  <a:extLst>
                    <a:ext uri="{FF2B5EF4-FFF2-40B4-BE49-F238E27FC236}">
                      <a16:creationId xmlns:a16="http://schemas.microsoft.com/office/drawing/2014/main" id="{DF316551-128E-D9D5-C52D-907FB5101FF1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277204" y="4741756"/>
                  <a:ext cx="205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02964" name="Freihand 102963">
                  <a:extLst>
                    <a:ext uri="{FF2B5EF4-FFF2-40B4-BE49-F238E27FC236}">
                      <a16:creationId xmlns:a16="http://schemas.microsoft.com/office/drawing/2014/main" id="{C64D547F-73AE-8BA3-3840-EF05362E6392}"/>
                    </a:ext>
                  </a:extLst>
                </p14:cNvPr>
                <p14:cNvContentPartPr/>
                <p14:nvPr/>
              </p14:nvContentPartPr>
              <p14:xfrm>
                <a:off x="7336964" y="4834636"/>
                <a:ext cx="174600" cy="19080"/>
              </p14:xfrm>
            </p:contentPart>
          </mc:Choice>
          <mc:Fallback>
            <p:pic>
              <p:nvPicPr>
                <p:cNvPr id="102964" name="Freihand 102963">
                  <a:extLst>
                    <a:ext uri="{FF2B5EF4-FFF2-40B4-BE49-F238E27FC236}">
                      <a16:creationId xmlns:a16="http://schemas.microsoft.com/office/drawing/2014/main" id="{C64D547F-73AE-8BA3-3840-EF05362E639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328324" y="4825636"/>
                  <a:ext cx="19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02965" name="Freihand 102964">
                  <a:extLst>
                    <a:ext uri="{FF2B5EF4-FFF2-40B4-BE49-F238E27FC236}">
                      <a16:creationId xmlns:a16="http://schemas.microsoft.com/office/drawing/2014/main" id="{50DA9F53-B06A-356A-BDCF-2E298F419175}"/>
                    </a:ext>
                  </a:extLst>
                </p14:cNvPr>
                <p14:cNvContentPartPr/>
                <p14:nvPr/>
              </p14:nvContentPartPr>
              <p14:xfrm>
                <a:off x="7568444" y="4714036"/>
                <a:ext cx="102960" cy="233280"/>
              </p14:xfrm>
            </p:contentPart>
          </mc:Choice>
          <mc:Fallback>
            <p:pic>
              <p:nvPicPr>
                <p:cNvPr id="102965" name="Freihand 102964">
                  <a:extLst>
                    <a:ext uri="{FF2B5EF4-FFF2-40B4-BE49-F238E27FC236}">
                      <a16:creationId xmlns:a16="http://schemas.microsoft.com/office/drawing/2014/main" id="{50DA9F53-B06A-356A-BDCF-2E298F41917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559804" y="4705036"/>
                  <a:ext cx="12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02966" name="Freihand 102965">
                  <a:extLst>
                    <a:ext uri="{FF2B5EF4-FFF2-40B4-BE49-F238E27FC236}">
                      <a16:creationId xmlns:a16="http://schemas.microsoft.com/office/drawing/2014/main" id="{1AFD9A7E-9BD1-0DFB-4F25-7F63EE440592}"/>
                    </a:ext>
                  </a:extLst>
                </p14:cNvPr>
                <p14:cNvContentPartPr/>
                <p14:nvPr/>
              </p14:nvContentPartPr>
              <p14:xfrm>
                <a:off x="7520204" y="4889356"/>
                <a:ext cx="25560" cy="171000"/>
              </p14:xfrm>
            </p:contentPart>
          </mc:Choice>
          <mc:Fallback>
            <p:pic>
              <p:nvPicPr>
                <p:cNvPr id="102966" name="Freihand 102965">
                  <a:extLst>
                    <a:ext uri="{FF2B5EF4-FFF2-40B4-BE49-F238E27FC236}">
                      <a16:creationId xmlns:a16="http://schemas.microsoft.com/office/drawing/2014/main" id="{1AFD9A7E-9BD1-0DFB-4F25-7F63EE440592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511564" y="4880356"/>
                  <a:ext cx="432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76" name="Gruppieren 102975">
            <a:extLst>
              <a:ext uri="{FF2B5EF4-FFF2-40B4-BE49-F238E27FC236}">
                <a16:creationId xmlns:a16="http://schemas.microsoft.com/office/drawing/2014/main" id="{52B54B3B-6E97-E683-0D9C-D396DABEAA05}"/>
              </a:ext>
            </a:extLst>
          </p:cNvPr>
          <p:cNvGrpSpPr/>
          <p:nvPr/>
        </p:nvGrpSpPr>
        <p:grpSpPr>
          <a:xfrm>
            <a:off x="5539124" y="5315956"/>
            <a:ext cx="1541880" cy="447840"/>
            <a:chOff x="5539124" y="5315956"/>
            <a:chExt cx="154188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02967" name="Freihand 102966">
                  <a:extLst>
                    <a:ext uri="{FF2B5EF4-FFF2-40B4-BE49-F238E27FC236}">
                      <a16:creationId xmlns:a16="http://schemas.microsoft.com/office/drawing/2014/main" id="{FC9E4E31-E7A5-7E46-2C5F-DCB7905D20F5}"/>
                    </a:ext>
                  </a:extLst>
                </p14:cNvPr>
                <p14:cNvContentPartPr/>
                <p14:nvPr/>
              </p14:nvContentPartPr>
              <p14:xfrm>
                <a:off x="5539124" y="5362756"/>
                <a:ext cx="175320" cy="319320"/>
              </p14:xfrm>
            </p:contentPart>
          </mc:Choice>
          <mc:Fallback>
            <p:pic>
              <p:nvPicPr>
                <p:cNvPr id="102967" name="Freihand 102966">
                  <a:extLst>
                    <a:ext uri="{FF2B5EF4-FFF2-40B4-BE49-F238E27FC236}">
                      <a16:creationId xmlns:a16="http://schemas.microsoft.com/office/drawing/2014/main" id="{FC9E4E31-E7A5-7E46-2C5F-DCB7905D20F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530124" y="5354116"/>
                  <a:ext cx="192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02968" name="Freihand 102967">
                  <a:extLst>
                    <a:ext uri="{FF2B5EF4-FFF2-40B4-BE49-F238E27FC236}">
                      <a16:creationId xmlns:a16="http://schemas.microsoft.com/office/drawing/2014/main" id="{ADA56C90-B6B0-7C1D-7CDE-5C7398856526}"/>
                    </a:ext>
                  </a:extLst>
                </p14:cNvPr>
                <p14:cNvContentPartPr/>
                <p14:nvPr/>
              </p14:nvContentPartPr>
              <p14:xfrm>
                <a:off x="5718404" y="5319916"/>
                <a:ext cx="121320" cy="268920"/>
              </p14:xfrm>
            </p:contentPart>
          </mc:Choice>
          <mc:Fallback>
            <p:pic>
              <p:nvPicPr>
                <p:cNvPr id="102968" name="Freihand 102967">
                  <a:extLst>
                    <a:ext uri="{FF2B5EF4-FFF2-40B4-BE49-F238E27FC236}">
                      <a16:creationId xmlns:a16="http://schemas.microsoft.com/office/drawing/2014/main" id="{ADA56C90-B6B0-7C1D-7CDE-5C739885652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709404" y="5311276"/>
                  <a:ext cx="138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02969" name="Freihand 102968">
                  <a:extLst>
                    <a:ext uri="{FF2B5EF4-FFF2-40B4-BE49-F238E27FC236}">
                      <a16:creationId xmlns:a16="http://schemas.microsoft.com/office/drawing/2014/main" id="{2B79122B-97C9-64AB-CFB4-D9EC9EBAF655}"/>
                    </a:ext>
                  </a:extLst>
                </p14:cNvPr>
                <p14:cNvContentPartPr/>
                <p14:nvPr/>
              </p14:nvContentPartPr>
              <p14:xfrm>
                <a:off x="5947724" y="5320996"/>
                <a:ext cx="185040" cy="321840"/>
              </p14:xfrm>
            </p:contentPart>
          </mc:Choice>
          <mc:Fallback>
            <p:pic>
              <p:nvPicPr>
                <p:cNvPr id="102969" name="Freihand 102968">
                  <a:extLst>
                    <a:ext uri="{FF2B5EF4-FFF2-40B4-BE49-F238E27FC236}">
                      <a16:creationId xmlns:a16="http://schemas.microsoft.com/office/drawing/2014/main" id="{2B79122B-97C9-64AB-CFB4-D9EC9EBAF65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938724" y="5312356"/>
                  <a:ext cx="202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02970" name="Freihand 102969">
                  <a:extLst>
                    <a:ext uri="{FF2B5EF4-FFF2-40B4-BE49-F238E27FC236}">
                      <a16:creationId xmlns:a16="http://schemas.microsoft.com/office/drawing/2014/main" id="{5CFEB6A0-53E1-3AF3-B6D3-7CA60B144722}"/>
                    </a:ext>
                  </a:extLst>
                </p14:cNvPr>
                <p14:cNvContentPartPr/>
                <p14:nvPr/>
              </p14:nvContentPartPr>
              <p14:xfrm>
                <a:off x="6187844" y="5507836"/>
                <a:ext cx="148320" cy="255960"/>
              </p14:xfrm>
            </p:contentPart>
          </mc:Choice>
          <mc:Fallback>
            <p:pic>
              <p:nvPicPr>
                <p:cNvPr id="102970" name="Freihand 102969">
                  <a:extLst>
                    <a:ext uri="{FF2B5EF4-FFF2-40B4-BE49-F238E27FC236}">
                      <a16:creationId xmlns:a16="http://schemas.microsoft.com/office/drawing/2014/main" id="{5CFEB6A0-53E1-3AF3-B6D3-7CA60B14472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179204" y="5498836"/>
                  <a:ext cx="165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02971" name="Freihand 102970">
                  <a:extLst>
                    <a:ext uri="{FF2B5EF4-FFF2-40B4-BE49-F238E27FC236}">
                      <a16:creationId xmlns:a16="http://schemas.microsoft.com/office/drawing/2014/main" id="{2CF7100C-24EB-A175-9049-AC401AD5C35D}"/>
                    </a:ext>
                  </a:extLst>
                </p14:cNvPr>
                <p14:cNvContentPartPr/>
                <p14:nvPr/>
              </p14:nvContentPartPr>
              <p14:xfrm>
                <a:off x="6510404" y="5346916"/>
                <a:ext cx="119160" cy="219240"/>
              </p14:xfrm>
            </p:contentPart>
          </mc:Choice>
          <mc:Fallback>
            <p:pic>
              <p:nvPicPr>
                <p:cNvPr id="102971" name="Freihand 102970">
                  <a:extLst>
                    <a:ext uri="{FF2B5EF4-FFF2-40B4-BE49-F238E27FC236}">
                      <a16:creationId xmlns:a16="http://schemas.microsoft.com/office/drawing/2014/main" id="{2CF7100C-24EB-A175-9049-AC401AD5C35D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501764" y="5337916"/>
                  <a:ext cx="136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02972" name="Freihand 102971">
                  <a:extLst>
                    <a:ext uri="{FF2B5EF4-FFF2-40B4-BE49-F238E27FC236}">
                      <a16:creationId xmlns:a16="http://schemas.microsoft.com/office/drawing/2014/main" id="{49847DC0-9D40-4540-78E8-602517FC985C}"/>
                    </a:ext>
                  </a:extLst>
                </p14:cNvPr>
                <p14:cNvContentPartPr/>
                <p14:nvPr/>
              </p14:nvContentPartPr>
              <p14:xfrm>
                <a:off x="6411764" y="5315956"/>
                <a:ext cx="57960" cy="123120"/>
              </p14:xfrm>
            </p:contentPart>
          </mc:Choice>
          <mc:Fallback>
            <p:pic>
              <p:nvPicPr>
                <p:cNvPr id="102972" name="Freihand 102971">
                  <a:extLst>
                    <a:ext uri="{FF2B5EF4-FFF2-40B4-BE49-F238E27FC236}">
                      <a16:creationId xmlns:a16="http://schemas.microsoft.com/office/drawing/2014/main" id="{49847DC0-9D40-4540-78E8-602517FC985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402764" y="5307316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02973" name="Freihand 102972">
                  <a:extLst>
                    <a:ext uri="{FF2B5EF4-FFF2-40B4-BE49-F238E27FC236}">
                      <a16:creationId xmlns:a16="http://schemas.microsoft.com/office/drawing/2014/main" id="{DFAD7BC1-89E3-E279-6830-DA90C09658E3}"/>
                    </a:ext>
                  </a:extLst>
                </p14:cNvPr>
                <p14:cNvContentPartPr/>
                <p14:nvPr/>
              </p14:nvContentPartPr>
              <p14:xfrm>
                <a:off x="6690764" y="5525836"/>
                <a:ext cx="78120" cy="140400"/>
              </p14:xfrm>
            </p:contentPart>
          </mc:Choice>
          <mc:Fallback>
            <p:pic>
              <p:nvPicPr>
                <p:cNvPr id="102973" name="Freihand 102972">
                  <a:extLst>
                    <a:ext uri="{FF2B5EF4-FFF2-40B4-BE49-F238E27FC236}">
                      <a16:creationId xmlns:a16="http://schemas.microsoft.com/office/drawing/2014/main" id="{DFAD7BC1-89E3-E279-6830-DA90C09658E3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681764" y="5517196"/>
                  <a:ext cx="95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02974" name="Freihand 102973">
                  <a:extLst>
                    <a:ext uri="{FF2B5EF4-FFF2-40B4-BE49-F238E27FC236}">
                      <a16:creationId xmlns:a16="http://schemas.microsoft.com/office/drawing/2014/main" id="{0391B109-20B6-7310-0DEA-DAF854FDA8EF}"/>
                    </a:ext>
                  </a:extLst>
                </p14:cNvPr>
                <p14:cNvContentPartPr/>
                <p14:nvPr/>
              </p14:nvContentPartPr>
              <p14:xfrm>
                <a:off x="6875804" y="5503156"/>
                <a:ext cx="201960" cy="9000"/>
              </p14:xfrm>
            </p:contentPart>
          </mc:Choice>
          <mc:Fallback>
            <p:pic>
              <p:nvPicPr>
                <p:cNvPr id="102974" name="Freihand 102973">
                  <a:extLst>
                    <a:ext uri="{FF2B5EF4-FFF2-40B4-BE49-F238E27FC236}">
                      <a16:creationId xmlns:a16="http://schemas.microsoft.com/office/drawing/2014/main" id="{0391B109-20B6-7310-0DEA-DAF854FDA8EF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867164" y="5494516"/>
                  <a:ext cx="21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02975" name="Freihand 102974">
                  <a:extLst>
                    <a:ext uri="{FF2B5EF4-FFF2-40B4-BE49-F238E27FC236}">
                      <a16:creationId xmlns:a16="http://schemas.microsoft.com/office/drawing/2014/main" id="{62979375-4E64-3E9B-F5EB-C855E6810B61}"/>
                    </a:ext>
                  </a:extLst>
                </p14:cNvPr>
                <p14:cNvContentPartPr/>
                <p14:nvPr/>
              </p14:nvContentPartPr>
              <p14:xfrm>
                <a:off x="6901004" y="5556796"/>
                <a:ext cx="180000" cy="19080"/>
              </p14:xfrm>
            </p:contentPart>
          </mc:Choice>
          <mc:Fallback>
            <p:pic>
              <p:nvPicPr>
                <p:cNvPr id="102975" name="Freihand 102974">
                  <a:extLst>
                    <a:ext uri="{FF2B5EF4-FFF2-40B4-BE49-F238E27FC236}">
                      <a16:creationId xmlns:a16="http://schemas.microsoft.com/office/drawing/2014/main" id="{62979375-4E64-3E9B-F5EB-C855E6810B6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892364" y="5548156"/>
                  <a:ext cx="197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85" name="Gruppieren 102984">
            <a:extLst>
              <a:ext uri="{FF2B5EF4-FFF2-40B4-BE49-F238E27FC236}">
                <a16:creationId xmlns:a16="http://schemas.microsoft.com/office/drawing/2014/main" id="{4E2FE8D5-7FB6-5C2B-4FF0-0B216CBE0840}"/>
              </a:ext>
            </a:extLst>
          </p:cNvPr>
          <p:cNvGrpSpPr/>
          <p:nvPr/>
        </p:nvGrpSpPr>
        <p:grpSpPr>
          <a:xfrm>
            <a:off x="7321124" y="5206516"/>
            <a:ext cx="586080" cy="350640"/>
            <a:chOff x="7321124" y="5206516"/>
            <a:chExt cx="58608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02978" name="Freihand 102977">
                  <a:extLst>
                    <a:ext uri="{FF2B5EF4-FFF2-40B4-BE49-F238E27FC236}">
                      <a16:creationId xmlns:a16="http://schemas.microsoft.com/office/drawing/2014/main" id="{2EE78240-85A4-C684-9489-EACD059C0DC5}"/>
                    </a:ext>
                  </a:extLst>
                </p14:cNvPr>
                <p14:cNvContentPartPr/>
                <p14:nvPr/>
              </p14:nvContentPartPr>
              <p14:xfrm>
                <a:off x="7321124" y="5228476"/>
                <a:ext cx="106200" cy="198360"/>
              </p14:xfrm>
            </p:contentPart>
          </mc:Choice>
          <mc:Fallback>
            <p:pic>
              <p:nvPicPr>
                <p:cNvPr id="102978" name="Freihand 102977">
                  <a:extLst>
                    <a:ext uri="{FF2B5EF4-FFF2-40B4-BE49-F238E27FC236}">
                      <a16:creationId xmlns:a16="http://schemas.microsoft.com/office/drawing/2014/main" id="{2EE78240-85A4-C684-9489-EACD059C0DC5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312124" y="5219476"/>
                  <a:ext cx="123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02979" name="Freihand 102978">
                  <a:extLst>
                    <a:ext uri="{FF2B5EF4-FFF2-40B4-BE49-F238E27FC236}">
                      <a16:creationId xmlns:a16="http://schemas.microsoft.com/office/drawing/2014/main" id="{FE955A08-3ADF-750C-A2D3-C635BBC1D111}"/>
                    </a:ext>
                  </a:extLst>
                </p14:cNvPr>
                <p14:cNvContentPartPr/>
                <p14:nvPr/>
              </p14:nvContentPartPr>
              <p14:xfrm>
                <a:off x="7485284" y="5371036"/>
                <a:ext cx="30240" cy="101880"/>
              </p14:xfrm>
            </p:contentPart>
          </mc:Choice>
          <mc:Fallback>
            <p:pic>
              <p:nvPicPr>
                <p:cNvPr id="102979" name="Freihand 102978">
                  <a:extLst>
                    <a:ext uri="{FF2B5EF4-FFF2-40B4-BE49-F238E27FC236}">
                      <a16:creationId xmlns:a16="http://schemas.microsoft.com/office/drawing/2014/main" id="{FE955A08-3ADF-750C-A2D3-C635BBC1D111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476284" y="5362396"/>
                  <a:ext cx="47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02981" name="Freihand 102980">
                  <a:extLst>
                    <a:ext uri="{FF2B5EF4-FFF2-40B4-BE49-F238E27FC236}">
                      <a16:creationId xmlns:a16="http://schemas.microsoft.com/office/drawing/2014/main" id="{74340CCD-30FA-F866-D3A8-13D4CEC4E09C}"/>
                    </a:ext>
                  </a:extLst>
                </p14:cNvPr>
                <p14:cNvContentPartPr/>
                <p14:nvPr/>
              </p14:nvContentPartPr>
              <p14:xfrm>
                <a:off x="7577804" y="5229556"/>
                <a:ext cx="77760" cy="185400"/>
              </p14:xfrm>
            </p:contentPart>
          </mc:Choice>
          <mc:Fallback>
            <p:pic>
              <p:nvPicPr>
                <p:cNvPr id="102981" name="Freihand 102980">
                  <a:extLst>
                    <a:ext uri="{FF2B5EF4-FFF2-40B4-BE49-F238E27FC236}">
                      <a16:creationId xmlns:a16="http://schemas.microsoft.com/office/drawing/2014/main" id="{74340CCD-30FA-F866-D3A8-13D4CEC4E09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568804" y="5220916"/>
                  <a:ext cx="95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02982" name="Freihand 102981">
                  <a:extLst>
                    <a:ext uri="{FF2B5EF4-FFF2-40B4-BE49-F238E27FC236}">
                      <a16:creationId xmlns:a16="http://schemas.microsoft.com/office/drawing/2014/main" id="{468179CF-E56A-ABDE-1469-134592E6F0F5}"/>
                    </a:ext>
                  </a:extLst>
                </p14:cNvPr>
                <p14:cNvContentPartPr/>
                <p14:nvPr/>
              </p14:nvContentPartPr>
              <p14:xfrm>
                <a:off x="7744844" y="5206516"/>
                <a:ext cx="109800" cy="177120"/>
              </p14:xfrm>
            </p:contentPart>
          </mc:Choice>
          <mc:Fallback>
            <p:pic>
              <p:nvPicPr>
                <p:cNvPr id="102982" name="Freihand 102981">
                  <a:extLst>
                    <a:ext uri="{FF2B5EF4-FFF2-40B4-BE49-F238E27FC236}">
                      <a16:creationId xmlns:a16="http://schemas.microsoft.com/office/drawing/2014/main" id="{468179CF-E56A-ABDE-1469-134592E6F0F5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735844" y="5197876"/>
                  <a:ext cx="127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02984" name="Freihand 102983">
                  <a:extLst>
                    <a:ext uri="{FF2B5EF4-FFF2-40B4-BE49-F238E27FC236}">
                      <a16:creationId xmlns:a16="http://schemas.microsoft.com/office/drawing/2014/main" id="{C59F70E2-E282-D483-F1F3-961102159D8D}"/>
                    </a:ext>
                  </a:extLst>
                </p14:cNvPr>
                <p14:cNvContentPartPr/>
                <p14:nvPr/>
              </p14:nvContentPartPr>
              <p14:xfrm>
                <a:off x="7385924" y="5523316"/>
                <a:ext cx="521280" cy="33840"/>
              </p14:xfrm>
            </p:contentPart>
          </mc:Choice>
          <mc:Fallback>
            <p:pic>
              <p:nvPicPr>
                <p:cNvPr id="102984" name="Freihand 102983">
                  <a:extLst>
                    <a:ext uri="{FF2B5EF4-FFF2-40B4-BE49-F238E27FC236}">
                      <a16:creationId xmlns:a16="http://schemas.microsoft.com/office/drawing/2014/main" id="{C59F70E2-E282-D483-F1F3-961102159D8D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376924" y="5514316"/>
                  <a:ext cx="5389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89" name="Gruppieren 102988">
            <a:extLst>
              <a:ext uri="{FF2B5EF4-FFF2-40B4-BE49-F238E27FC236}">
                <a16:creationId xmlns:a16="http://schemas.microsoft.com/office/drawing/2014/main" id="{802B2289-0E92-1D55-96FB-018A5C3B2FAC}"/>
              </a:ext>
            </a:extLst>
          </p:cNvPr>
          <p:cNvGrpSpPr/>
          <p:nvPr/>
        </p:nvGrpSpPr>
        <p:grpSpPr>
          <a:xfrm>
            <a:off x="7448564" y="5725276"/>
            <a:ext cx="398520" cy="258120"/>
            <a:chOff x="7448564" y="5725276"/>
            <a:chExt cx="3985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02986" name="Freihand 102985">
                  <a:extLst>
                    <a:ext uri="{FF2B5EF4-FFF2-40B4-BE49-F238E27FC236}">
                      <a16:creationId xmlns:a16="http://schemas.microsoft.com/office/drawing/2014/main" id="{E62E5279-1AB9-0D71-FFDC-18DEFFE2B898}"/>
                    </a:ext>
                  </a:extLst>
                </p14:cNvPr>
                <p14:cNvContentPartPr/>
                <p14:nvPr/>
              </p14:nvContentPartPr>
              <p14:xfrm>
                <a:off x="7463324" y="5726356"/>
                <a:ext cx="100440" cy="215280"/>
              </p14:xfrm>
            </p:contentPart>
          </mc:Choice>
          <mc:Fallback>
            <p:pic>
              <p:nvPicPr>
                <p:cNvPr id="102986" name="Freihand 102985">
                  <a:extLst>
                    <a:ext uri="{FF2B5EF4-FFF2-40B4-BE49-F238E27FC236}">
                      <a16:creationId xmlns:a16="http://schemas.microsoft.com/office/drawing/2014/main" id="{E62E5279-1AB9-0D71-FFDC-18DEFFE2B89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454684" y="5717716"/>
                  <a:ext cx="118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02987" name="Freihand 102986">
                  <a:extLst>
                    <a:ext uri="{FF2B5EF4-FFF2-40B4-BE49-F238E27FC236}">
                      <a16:creationId xmlns:a16="http://schemas.microsoft.com/office/drawing/2014/main" id="{3621C0C2-267E-27CC-33AE-DBEC14746818}"/>
                    </a:ext>
                  </a:extLst>
                </p14:cNvPr>
                <p14:cNvContentPartPr/>
                <p14:nvPr/>
              </p14:nvContentPartPr>
              <p14:xfrm>
                <a:off x="7448564" y="5786116"/>
                <a:ext cx="210240" cy="197280"/>
              </p14:xfrm>
            </p:contentPart>
          </mc:Choice>
          <mc:Fallback>
            <p:pic>
              <p:nvPicPr>
                <p:cNvPr id="102987" name="Freihand 102986">
                  <a:extLst>
                    <a:ext uri="{FF2B5EF4-FFF2-40B4-BE49-F238E27FC236}">
                      <a16:creationId xmlns:a16="http://schemas.microsoft.com/office/drawing/2014/main" id="{3621C0C2-267E-27CC-33AE-DBEC14746818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439564" y="5777116"/>
                  <a:ext cx="22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02988" name="Freihand 102987">
                  <a:extLst>
                    <a:ext uri="{FF2B5EF4-FFF2-40B4-BE49-F238E27FC236}">
                      <a16:creationId xmlns:a16="http://schemas.microsoft.com/office/drawing/2014/main" id="{59901347-14C0-66F3-A55C-72FF97027DFE}"/>
                    </a:ext>
                  </a:extLst>
                </p14:cNvPr>
                <p14:cNvContentPartPr/>
                <p14:nvPr/>
              </p14:nvContentPartPr>
              <p14:xfrm>
                <a:off x="7714964" y="5725276"/>
                <a:ext cx="132120" cy="177120"/>
              </p14:xfrm>
            </p:contentPart>
          </mc:Choice>
          <mc:Fallback>
            <p:pic>
              <p:nvPicPr>
                <p:cNvPr id="102988" name="Freihand 102987">
                  <a:extLst>
                    <a:ext uri="{FF2B5EF4-FFF2-40B4-BE49-F238E27FC236}">
                      <a16:creationId xmlns:a16="http://schemas.microsoft.com/office/drawing/2014/main" id="{59901347-14C0-66F3-A55C-72FF97027DF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705964" y="5716636"/>
                  <a:ext cx="1497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13" name="Gruppieren 103012">
            <a:extLst>
              <a:ext uri="{FF2B5EF4-FFF2-40B4-BE49-F238E27FC236}">
                <a16:creationId xmlns:a16="http://schemas.microsoft.com/office/drawing/2014/main" id="{9543B15C-2B9A-D9D5-9053-DBB6AE60F747}"/>
              </a:ext>
            </a:extLst>
          </p:cNvPr>
          <p:cNvGrpSpPr/>
          <p:nvPr/>
        </p:nvGrpSpPr>
        <p:grpSpPr>
          <a:xfrm>
            <a:off x="7981004" y="4382116"/>
            <a:ext cx="614520" cy="303480"/>
            <a:chOff x="7981004" y="4382116"/>
            <a:chExt cx="61452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02990" name="Freihand 102989">
                  <a:extLst>
                    <a:ext uri="{FF2B5EF4-FFF2-40B4-BE49-F238E27FC236}">
                      <a16:creationId xmlns:a16="http://schemas.microsoft.com/office/drawing/2014/main" id="{B5472E87-7530-B65E-8E4C-80238234AC8A}"/>
                    </a:ext>
                  </a:extLst>
                </p14:cNvPr>
                <p14:cNvContentPartPr/>
                <p14:nvPr/>
              </p14:nvContentPartPr>
              <p14:xfrm>
                <a:off x="7981004" y="4603876"/>
                <a:ext cx="173160" cy="15840"/>
              </p14:xfrm>
            </p:contentPart>
          </mc:Choice>
          <mc:Fallback>
            <p:pic>
              <p:nvPicPr>
                <p:cNvPr id="102990" name="Freihand 102989">
                  <a:extLst>
                    <a:ext uri="{FF2B5EF4-FFF2-40B4-BE49-F238E27FC236}">
                      <a16:creationId xmlns:a16="http://schemas.microsoft.com/office/drawing/2014/main" id="{B5472E87-7530-B65E-8E4C-80238234AC8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972364" y="4594876"/>
                  <a:ext cx="190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02991" name="Freihand 102990">
                  <a:extLst>
                    <a:ext uri="{FF2B5EF4-FFF2-40B4-BE49-F238E27FC236}">
                      <a16:creationId xmlns:a16="http://schemas.microsoft.com/office/drawing/2014/main" id="{EE3B4A58-A654-6AB2-FD46-373329295BC9}"/>
                    </a:ext>
                  </a:extLst>
                </p14:cNvPr>
                <p14:cNvContentPartPr/>
                <p14:nvPr/>
              </p14:nvContentPartPr>
              <p14:xfrm>
                <a:off x="8001524" y="4651756"/>
                <a:ext cx="174600" cy="33840"/>
              </p14:xfrm>
            </p:contentPart>
          </mc:Choice>
          <mc:Fallback>
            <p:pic>
              <p:nvPicPr>
                <p:cNvPr id="102991" name="Freihand 102990">
                  <a:extLst>
                    <a:ext uri="{FF2B5EF4-FFF2-40B4-BE49-F238E27FC236}">
                      <a16:creationId xmlns:a16="http://schemas.microsoft.com/office/drawing/2014/main" id="{EE3B4A58-A654-6AB2-FD46-373329295BC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992884" y="4643116"/>
                  <a:ext cx="19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03003" name="Freihand 103002">
                  <a:extLst>
                    <a:ext uri="{FF2B5EF4-FFF2-40B4-BE49-F238E27FC236}">
                      <a16:creationId xmlns:a16="http://schemas.microsoft.com/office/drawing/2014/main" id="{190CCC46-E93D-6F7E-3FB9-00D0532924D2}"/>
                    </a:ext>
                  </a:extLst>
                </p14:cNvPr>
                <p14:cNvContentPartPr/>
                <p14:nvPr/>
              </p14:nvContentPartPr>
              <p14:xfrm>
                <a:off x="8236244" y="4410556"/>
                <a:ext cx="83160" cy="195120"/>
              </p14:xfrm>
            </p:contentPart>
          </mc:Choice>
          <mc:Fallback>
            <p:pic>
              <p:nvPicPr>
                <p:cNvPr id="103003" name="Freihand 103002">
                  <a:extLst>
                    <a:ext uri="{FF2B5EF4-FFF2-40B4-BE49-F238E27FC236}">
                      <a16:creationId xmlns:a16="http://schemas.microsoft.com/office/drawing/2014/main" id="{190CCC46-E93D-6F7E-3FB9-00D0532924D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227244" y="4401556"/>
                  <a:ext cx="100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03004" name="Freihand 103003">
                  <a:extLst>
                    <a:ext uri="{FF2B5EF4-FFF2-40B4-BE49-F238E27FC236}">
                      <a16:creationId xmlns:a16="http://schemas.microsoft.com/office/drawing/2014/main" id="{B3D97946-7424-8946-918F-A38C6838DAD1}"/>
                    </a:ext>
                  </a:extLst>
                </p14:cNvPr>
                <p14:cNvContentPartPr/>
                <p14:nvPr/>
              </p14:nvContentPartPr>
              <p14:xfrm>
                <a:off x="8302124" y="4519276"/>
                <a:ext cx="9720" cy="129960"/>
              </p14:xfrm>
            </p:contentPart>
          </mc:Choice>
          <mc:Fallback>
            <p:pic>
              <p:nvPicPr>
                <p:cNvPr id="103004" name="Freihand 103003">
                  <a:extLst>
                    <a:ext uri="{FF2B5EF4-FFF2-40B4-BE49-F238E27FC236}">
                      <a16:creationId xmlns:a16="http://schemas.microsoft.com/office/drawing/2014/main" id="{B3D97946-7424-8946-918F-A38C6838DAD1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293124" y="4510276"/>
                  <a:ext cx="27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03005" name="Freihand 103004">
                  <a:extLst>
                    <a:ext uri="{FF2B5EF4-FFF2-40B4-BE49-F238E27FC236}">
                      <a16:creationId xmlns:a16="http://schemas.microsoft.com/office/drawing/2014/main" id="{910E302A-7762-17E1-4D51-2927067EA88B}"/>
                    </a:ext>
                  </a:extLst>
                </p14:cNvPr>
                <p14:cNvContentPartPr/>
                <p14:nvPr/>
              </p14:nvContentPartPr>
              <p14:xfrm>
                <a:off x="8347844" y="4481476"/>
                <a:ext cx="203040" cy="176760"/>
              </p14:xfrm>
            </p:contentPart>
          </mc:Choice>
          <mc:Fallback>
            <p:pic>
              <p:nvPicPr>
                <p:cNvPr id="103005" name="Freihand 103004">
                  <a:extLst>
                    <a:ext uri="{FF2B5EF4-FFF2-40B4-BE49-F238E27FC236}">
                      <a16:creationId xmlns:a16="http://schemas.microsoft.com/office/drawing/2014/main" id="{910E302A-7762-17E1-4D51-2927067EA88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339204" y="4472836"/>
                  <a:ext cx="220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03006" name="Freihand 103005">
                  <a:extLst>
                    <a:ext uri="{FF2B5EF4-FFF2-40B4-BE49-F238E27FC236}">
                      <a16:creationId xmlns:a16="http://schemas.microsoft.com/office/drawing/2014/main" id="{2A7876A6-CE49-11A4-08AA-2DC24C3310BE}"/>
                    </a:ext>
                  </a:extLst>
                </p14:cNvPr>
                <p14:cNvContentPartPr/>
                <p14:nvPr/>
              </p14:nvContentPartPr>
              <p14:xfrm>
                <a:off x="8427044" y="4382116"/>
                <a:ext cx="83520" cy="167400"/>
              </p14:xfrm>
            </p:contentPart>
          </mc:Choice>
          <mc:Fallback>
            <p:pic>
              <p:nvPicPr>
                <p:cNvPr id="103006" name="Freihand 103005">
                  <a:extLst>
                    <a:ext uri="{FF2B5EF4-FFF2-40B4-BE49-F238E27FC236}">
                      <a16:creationId xmlns:a16="http://schemas.microsoft.com/office/drawing/2014/main" id="{2A7876A6-CE49-11A4-08AA-2DC24C3310BE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418044" y="4373116"/>
                  <a:ext cx="101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03007" name="Freihand 103006">
                  <a:extLst>
                    <a:ext uri="{FF2B5EF4-FFF2-40B4-BE49-F238E27FC236}">
                      <a16:creationId xmlns:a16="http://schemas.microsoft.com/office/drawing/2014/main" id="{576A5D1F-7246-DAE2-FCAE-94968199CF07}"/>
                    </a:ext>
                  </a:extLst>
                </p14:cNvPr>
                <p14:cNvContentPartPr/>
                <p14:nvPr/>
              </p14:nvContentPartPr>
              <p14:xfrm>
                <a:off x="8526044" y="4588756"/>
                <a:ext cx="69480" cy="94320"/>
              </p14:xfrm>
            </p:contentPart>
          </mc:Choice>
          <mc:Fallback>
            <p:pic>
              <p:nvPicPr>
                <p:cNvPr id="103007" name="Freihand 103006">
                  <a:extLst>
                    <a:ext uri="{FF2B5EF4-FFF2-40B4-BE49-F238E27FC236}">
                      <a16:creationId xmlns:a16="http://schemas.microsoft.com/office/drawing/2014/main" id="{576A5D1F-7246-DAE2-FCAE-94968199CF0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517044" y="4579756"/>
                  <a:ext cx="871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12" name="Gruppieren 103011">
            <a:extLst>
              <a:ext uri="{FF2B5EF4-FFF2-40B4-BE49-F238E27FC236}">
                <a16:creationId xmlns:a16="http://schemas.microsoft.com/office/drawing/2014/main" id="{D49993B5-813D-A84C-F4B7-CF1B89C450E6}"/>
              </a:ext>
            </a:extLst>
          </p:cNvPr>
          <p:cNvGrpSpPr/>
          <p:nvPr/>
        </p:nvGrpSpPr>
        <p:grpSpPr>
          <a:xfrm>
            <a:off x="8061644" y="5344756"/>
            <a:ext cx="582120" cy="290520"/>
            <a:chOff x="8061644" y="5344756"/>
            <a:chExt cx="58212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02995" name="Freihand 102994">
                  <a:extLst>
                    <a:ext uri="{FF2B5EF4-FFF2-40B4-BE49-F238E27FC236}">
                      <a16:creationId xmlns:a16="http://schemas.microsoft.com/office/drawing/2014/main" id="{63CA6245-6919-5D3D-42E9-3E3F1218D043}"/>
                    </a:ext>
                  </a:extLst>
                </p14:cNvPr>
                <p14:cNvContentPartPr/>
                <p14:nvPr/>
              </p14:nvContentPartPr>
              <p14:xfrm>
                <a:off x="8071724" y="5492716"/>
                <a:ext cx="156600" cy="18000"/>
              </p14:xfrm>
            </p:contentPart>
          </mc:Choice>
          <mc:Fallback>
            <p:pic>
              <p:nvPicPr>
                <p:cNvPr id="102995" name="Freihand 102994">
                  <a:extLst>
                    <a:ext uri="{FF2B5EF4-FFF2-40B4-BE49-F238E27FC236}">
                      <a16:creationId xmlns:a16="http://schemas.microsoft.com/office/drawing/2014/main" id="{63CA6245-6919-5D3D-42E9-3E3F1218D043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063084" y="5484076"/>
                  <a:ext cx="174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02996" name="Freihand 102995">
                  <a:extLst>
                    <a:ext uri="{FF2B5EF4-FFF2-40B4-BE49-F238E27FC236}">
                      <a16:creationId xmlns:a16="http://schemas.microsoft.com/office/drawing/2014/main" id="{3D92F355-C2FA-394C-2E2F-74311DA4C034}"/>
                    </a:ext>
                  </a:extLst>
                </p14:cNvPr>
                <p14:cNvContentPartPr/>
                <p14:nvPr/>
              </p14:nvContentPartPr>
              <p14:xfrm>
                <a:off x="8061644" y="5565076"/>
                <a:ext cx="182160" cy="21960"/>
              </p14:xfrm>
            </p:contentPart>
          </mc:Choice>
          <mc:Fallback>
            <p:pic>
              <p:nvPicPr>
                <p:cNvPr id="102996" name="Freihand 102995">
                  <a:extLst>
                    <a:ext uri="{FF2B5EF4-FFF2-40B4-BE49-F238E27FC236}">
                      <a16:creationId xmlns:a16="http://schemas.microsoft.com/office/drawing/2014/main" id="{3D92F355-C2FA-394C-2E2F-74311DA4C03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052644" y="5556436"/>
                  <a:ext cx="19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03008" name="Freihand 103007">
                  <a:extLst>
                    <a:ext uri="{FF2B5EF4-FFF2-40B4-BE49-F238E27FC236}">
                      <a16:creationId xmlns:a16="http://schemas.microsoft.com/office/drawing/2014/main" id="{4993A13C-0A86-97BC-BC4F-3A328D299514}"/>
                    </a:ext>
                  </a:extLst>
                </p14:cNvPr>
                <p14:cNvContentPartPr/>
                <p14:nvPr/>
              </p14:nvContentPartPr>
              <p14:xfrm>
                <a:off x="8312564" y="5358796"/>
                <a:ext cx="94680" cy="276480"/>
              </p14:xfrm>
            </p:contentPart>
          </mc:Choice>
          <mc:Fallback>
            <p:pic>
              <p:nvPicPr>
                <p:cNvPr id="103008" name="Freihand 103007">
                  <a:extLst>
                    <a:ext uri="{FF2B5EF4-FFF2-40B4-BE49-F238E27FC236}">
                      <a16:creationId xmlns:a16="http://schemas.microsoft.com/office/drawing/2014/main" id="{4993A13C-0A86-97BC-BC4F-3A328D29951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303564" y="5349796"/>
                  <a:ext cx="112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03009" name="Freihand 103008">
                  <a:extLst>
                    <a:ext uri="{FF2B5EF4-FFF2-40B4-BE49-F238E27FC236}">
                      <a16:creationId xmlns:a16="http://schemas.microsoft.com/office/drawing/2014/main" id="{E67D8A86-FAAE-74B4-6CFC-FD733BEA9216}"/>
                    </a:ext>
                  </a:extLst>
                </p14:cNvPr>
                <p14:cNvContentPartPr/>
                <p14:nvPr/>
              </p14:nvContentPartPr>
              <p14:xfrm>
                <a:off x="8417684" y="5395516"/>
                <a:ext cx="105840" cy="211680"/>
              </p14:xfrm>
            </p:contentPart>
          </mc:Choice>
          <mc:Fallback>
            <p:pic>
              <p:nvPicPr>
                <p:cNvPr id="103009" name="Freihand 103008">
                  <a:extLst>
                    <a:ext uri="{FF2B5EF4-FFF2-40B4-BE49-F238E27FC236}">
                      <a16:creationId xmlns:a16="http://schemas.microsoft.com/office/drawing/2014/main" id="{E67D8A86-FAAE-74B4-6CFC-FD733BEA921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8409044" y="5386516"/>
                  <a:ext cx="123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03010" name="Freihand 103009">
                  <a:extLst>
                    <a:ext uri="{FF2B5EF4-FFF2-40B4-BE49-F238E27FC236}">
                      <a16:creationId xmlns:a16="http://schemas.microsoft.com/office/drawing/2014/main" id="{D7EEDDD9-A9DC-5B9A-8F75-97B2BA2B0B02}"/>
                    </a:ext>
                  </a:extLst>
                </p14:cNvPr>
                <p14:cNvContentPartPr/>
                <p14:nvPr/>
              </p14:nvContentPartPr>
              <p14:xfrm>
                <a:off x="8536124" y="5437276"/>
                <a:ext cx="59760" cy="146520"/>
              </p14:xfrm>
            </p:contentPart>
          </mc:Choice>
          <mc:Fallback>
            <p:pic>
              <p:nvPicPr>
                <p:cNvPr id="103010" name="Freihand 103009">
                  <a:extLst>
                    <a:ext uri="{FF2B5EF4-FFF2-40B4-BE49-F238E27FC236}">
                      <a16:creationId xmlns:a16="http://schemas.microsoft.com/office/drawing/2014/main" id="{D7EEDDD9-A9DC-5B9A-8F75-97B2BA2B0B0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8527484" y="5428276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03011" name="Freihand 103010">
                  <a:extLst>
                    <a:ext uri="{FF2B5EF4-FFF2-40B4-BE49-F238E27FC236}">
                      <a16:creationId xmlns:a16="http://schemas.microsoft.com/office/drawing/2014/main" id="{C940E1A4-828B-4611-CCAC-BD66F67E1274}"/>
                    </a:ext>
                  </a:extLst>
                </p14:cNvPr>
                <p14:cNvContentPartPr/>
                <p14:nvPr/>
              </p14:nvContentPartPr>
              <p14:xfrm>
                <a:off x="8476364" y="5344756"/>
                <a:ext cx="167400" cy="266760"/>
              </p14:xfrm>
            </p:contentPart>
          </mc:Choice>
          <mc:Fallback>
            <p:pic>
              <p:nvPicPr>
                <p:cNvPr id="103011" name="Freihand 103010">
                  <a:extLst>
                    <a:ext uri="{FF2B5EF4-FFF2-40B4-BE49-F238E27FC236}">
                      <a16:creationId xmlns:a16="http://schemas.microsoft.com/office/drawing/2014/main" id="{C940E1A4-828B-4611-CCAC-BD66F67E127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8467724" y="5335756"/>
                  <a:ext cx="1850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4">
            <p14:nvContentPartPr>
              <p14:cNvPr id="103014" name="Freihand 103013">
                <a:extLst>
                  <a:ext uri="{FF2B5EF4-FFF2-40B4-BE49-F238E27FC236}">
                    <a16:creationId xmlns:a16="http://schemas.microsoft.com/office/drawing/2014/main" id="{153BF8DA-6B35-3F69-6186-2A703F4B2FCD}"/>
                  </a:ext>
                </a:extLst>
              </p14:cNvPr>
              <p14:cNvContentPartPr/>
              <p14:nvPr/>
            </p14:nvContentPartPr>
            <p14:xfrm>
              <a:off x="4377764" y="424996"/>
              <a:ext cx="108720" cy="340920"/>
            </p14:xfrm>
          </p:contentPart>
        </mc:Choice>
        <mc:Fallback>
          <p:pic>
            <p:nvPicPr>
              <p:cNvPr id="103014" name="Freihand 103013">
                <a:extLst>
                  <a:ext uri="{FF2B5EF4-FFF2-40B4-BE49-F238E27FC236}">
                    <a16:creationId xmlns:a16="http://schemas.microsoft.com/office/drawing/2014/main" id="{153BF8DA-6B35-3F69-6186-2A703F4B2FCD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4368764" y="416356"/>
                <a:ext cx="1263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103015" name="Freihand 103014">
                <a:extLst>
                  <a:ext uri="{FF2B5EF4-FFF2-40B4-BE49-F238E27FC236}">
                    <a16:creationId xmlns:a16="http://schemas.microsoft.com/office/drawing/2014/main" id="{8E651AB0-4724-85CF-0368-7B80BD343B0A}"/>
                  </a:ext>
                </a:extLst>
              </p14:cNvPr>
              <p14:cNvContentPartPr/>
              <p14:nvPr/>
            </p14:nvContentPartPr>
            <p14:xfrm>
              <a:off x="2613044" y="442636"/>
              <a:ext cx="131040" cy="210960"/>
            </p14:xfrm>
          </p:contentPart>
        </mc:Choice>
        <mc:Fallback>
          <p:pic>
            <p:nvPicPr>
              <p:cNvPr id="103015" name="Freihand 103014">
                <a:extLst>
                  <a:ext uri="{FF2B5EF4-FFF2-40B4-BE49-F238E27FC236}">
                    <a16:creationId xmlns:a16="http://schemas.microsoft.com/office/drawing/2014/main" id="{8E651AB0-4724-85CF-0368-7B80BD343B0A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2604044" y="433636"/>
                <a:ext cx="14868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3406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675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5953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525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2798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49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444</cp:revision>
  <dcterms:created xsi:type="dcterms:W3CDTF">2019-02-11T10:45:01Z</dcterms:created>
  <dcterms:modified xsi:type="dcterms:W3CDTF">2022-05-23T07:53:21Z</dcterms:modified>
</cp:coreProperties>
</file>