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9.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10.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11.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12.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notesSlides/notesSlide13.xml" ContentType="application/vnd.openxmlformats-officedocument.presentationml.notesSlide+xml"/>
  <Override PartName="/ppt/ink/ink340.xml" ContentType="application/inkml+xml"/>
  <Override PartName="/ppt/ink/ink341.xml" ContentType="application/inkml+xml"/>
  <Override PartName="/ppt/notesSlides/notesSlide14.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15.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94" r:id="rId2"/>
    <p:sldId id="1095" r:id="rId3"/>
    <p:sldId id="1096" r:id="rId4"/>
    <p:sldId id="1097" r:id="rId5"/>
    <p:sldId id="1098" r:id="rId6"/>
    <p:sldId id="1099" r:id="rId7"/>
    <p:sldId id="1100" r:id="rId8"/>
    <p:sldId id="1101" r:id="rId9"/>
    <p:sldId id="1102" r:id="rId10"/>
    <p:sldId id="1103" r:id="rId11"/>
    <p:sldId id="1104" r:id="rId12"/>
    <p:sldId id="1105" r:id="rId13"/>
    <p:sldId id="1179" r:id="rId14"/>
    <p:sldId id="1107" r:id="rId15"/>
    <p:sldId id="1108" r:id="rId16"/>
    <p:sldId id="110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6" d="100"/>
          <a:sy n="76" d="100"/>
        </p:scale>
        <p:origin x="51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2:45.580"/>
    </inkml:context>
    <inkml:brush xml:id="br0">
      <inkml:brushProperty name="width" value="0.05" units="cm"/>
      <inkml:brushProperty name="height" value="0.05" units="cm"/>
    </inkml:brush>
  </inkml:definitions>
  <inkml:trace contextRef="#ctx0" brushRef="#br0">1 48 13075,'11'12'72,"2"-15"-32,9-22 24,3-7-376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4:20.796"/>
    </inkml:context>
    <inkml:brush xml:id="br0">
      <inkml:brushProperty name="width" value="0.05" units="cm"/>
      <inkml:brushProperty name="height" value="0.05" units="cm"/>
    </inkml:brush>
  </inkml:definitions>
  <inkml:trace contextRef="#ctx0" brushRef="#br0">3650 95 11322,'-14'-11'97,"-1"0"-1,-1 1 0,0 1 0,0 1 0,0 0 0,-1 1 0,-1 1 0,-34-9 0,26 11-211,1 1 0,0 1 1,-1 1-1,1 1 0,-44 7 0,19 1-298,0 3-1,-49 17 1,-89 41-373,186-69 784,-543 245-4668,263-112 5451,-212 101 1977,334-150-1829,-151 108 1,38 4-800,20 22-194,-5 50-591,29 24-45,150-170 465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4.802"/>
    </inkml:context>
    <inkml:brush xml:id="br0">
      <inkml:brushProperty name="width" value="0.05" units="cm"/>
      <inkml:brushProperty name="height" value="0.05" units="cm"/>
    </inkml:brush>
  </inkml:definitions>
  <inkml:trace contextRef="#ctx0" brushRef="#br0">259 0 15587,'4'2'703,"10"4"3810,-22 7-2175,0-3-2497,-187 263 779,192-269-618,-36 60 12,35-56-14,0-1 1,1 1-1,0 0 1,0 0-1,1 0 1,-2 15-1,3-21-2,1 0 0,0 0 0,0 0 0,0 0 0,0 0 0,1 0 0,-1 0 0,0 0 0,1 0 0,-1 0 0,1-1 0,0 1 0,0 0-1,0 0 1,0-1 0,0 1 0,0 0 0,0-1 0,0 1 0,1-1 0,2 3 0,-1-2-16,1 0 0,-1 0 1,1 0-1,-1-1 0,1 1 0,0-1 0,-1 0 0,1 0 0,0 0 0,6 0 1,3 0-229,0-1 0,1 0 0,-1-1 0,0-1 1,23-5-1,-23 4 196,-1-2 0,1 1 0,-1-2 0,0 0 0,0 0 0,-1-1 0,20-15 0,-15 8-218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5.222"/>
    </inkml:context>
    <inkml:brush xml:id="br0">
      <inkml:brushProperty name="width" value="0.05" units="cm"/>
      <inkml:brushProperty name="height" value="0.05" units="cm"/>
    </inkml:brush>
  </inkml:definitions>
  <inkml:trace contextRef="#ctx0" brushRef="#br0">121 117 15227,'-3'8'1753,"7"-8"-977,9-3-296,12-9 1056,8-1-456,7-4-319,4-1-169,6 0-448,-3 0-192,-4 5-496,-7 3-265,-14 7 105,-6 3 424,-13 2-176,-6 0-208</inkml:trace>
  <inkml:trace contextRef="#ctx0" brushRef="#br0" timeOffset="1">1 237 15291,'28'-1'2065,"4"-2"-1241,10-4-360,5 0 1264,3-4-807,-1 3-153,-4-4-640,-4 2-576,-8-6 400,-4 0-120,-9-10-96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5.654"/>
    </inkml:context>
    <inkml:brush xml:id="br0">
      <inkml:brushProperty name="width" value="0.05" units="cm"/>
      <inkml:brushProperty name="height" value="0.05" units="cm"/>
    </inkml:brush>
  </inkml:definitions>
  <inkml:trace contextRef="#ctx0" brushRef="#br0">619 1 14291,'18'36'1528,"3"3"-879,-1-1-241,-3 5 824,1 6-472,-13 16-8,-5 11-72,-23 10-264,-10 7-104,-28 14-63,-11 6-25,-21 10-184,-9-2-336,-13-4 304,0-10-56,12-12-56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08.982"/>
    </inkml:context>
    <inkml:brush xml:id="br0">
      <inkml:brushProperty name="width" value="0.05" units="cm"/>
      <inkml:brushProperty name="height" value="0.05" units="cm"/>
    </inkml:brush>
  </inkml:definitions>
  <inkml:trace contextRef="#ctx0" brushRef="#br0">56 41 13035,'-4'3'369,"-4"3"-62,-1 0 1,1 0-1,-9 10 1,16-15-272,1 0 0,-1-1 1,0 1-1,0 0 0,0 1 0,1-1 0,-1 0 1,1 0-1,-1 0 0,1 0 0,-1 0 1,1 1-1,0-1 0,-1 0 0,1 2 0,0-2 2,0 0-1,1 0 1,-1-1 0,0 1-1,1 0 1,-1-1-1,1 1 1,-1 0-1,1-1 1,-1 1-1,1 0 1,-1-1 0,1 1-1,0-1 1,-1 1-1,1-1 1,0 0-1,-1 1 1,1-1-1,0 0 1,0 1 0,-1-1-1,1 0 1,0 0-1,0 1 1,0-1-1,0 0 1,21 3 200,0 0 1,0-2 0,0 0-1,37-4 1,-35 1-143,341-19 680,214-11-466,-536 32-308,55-5-1118,-87 4 838,-1-1-1,1 0 0,-1 0 1,0-1-1,0 0 0,15-8 0,-6-4-209,-8-1-180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3.070"/>
    </inkml:context>
    <inkml:brush xml:id="br0">
      <inkml:brushProperty name="width" value="0.05" units="cm"/>
      <inkml:brushProperty name="height" value="0.05" units="cm"/>
    </inkml:brush>
  </inkml:definitions>
  <inkml:trace contextRef="#ctx0" brushRef="#br0">142 0 11915,'-8'6'60,"-1"0"0,2 1 0,-1 0 0,1 0-1,0 0 1,0 1 0,1 0 0,0 0 0,1 1 0,0 0 0,0 0 0,1 0 0,-6 17 0,-1 9-68,1 0-1,-7 53 0,12-49 25,2 0 1,1 0-1,3 0 0,1 0 1,1 0-1,16 69 0,-5-57-109,1 0 0,3-1 0,2-1 0,37 69 0,-46-98 52,1-1 0,1 0 0,1-1 0,0 0 0,1-1 0,1-1 1,26 21-1,-36-32 68,1 0 0,1-1 1,-1 0-1,1 0 0,0-1 1,-1 0-1,1 0 1,1 0-1,16 1 0,-19-3 31,1-1-1,0 0 0,0 0 1,0-1-1,-1 0 0,1-1 0,0 1 1,-1-1-1,1 0 0,-1-1 1,0 1-1,0-1 0,0-1 1,6-3-1,1-3 102,0 0 1,-1-1-1,0 0 0,0-1 1,-2-1-1,1 0 0,11-19 1,-1-3 355,30-69 1,-37 70-348,-1 0 1,-2-1 0,-1 0-1,-2-1 1,6-60 0,-12 77-335,-2 0-1,0 0 1,-1 1 0,-1-1-1,0 0 1,-2 1 0,0 0 0,-1 0-1,-1 0 1,-1 0 0,0 1-1,-18-30 1,11 27-85,0 0 1,-2 2-1,-27-28 0,-10-1-362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27.566"/>
    </inkml:context>
    <inkml:brush xml:id="br0">
      <inkml:brushProperty name="width" value="0.05" units="cm"/>
      <inkml:brushProperty name="height" value="0.05" units="cm"/>
    </inkml:brush>
  </inkml:definitions>
  <inkml:trace contextRef="#ctx0" brushRef="#br0">89 5 12091,'0'-1'51,"0"1"0,0 0 0,0 0 0,-1-1 0,1 1 0,0 0 1,0 0-1,-1-1 0,1 1 0,0 0 0,0 0 0,-1 0 0,1-1 1,0 1-1,-1 0 0,1 0 0,0 0 0,-1 0 0,1 0 1,0 0-1,0 0 0,-1 0 0,1 0 0,0 0 0,-1 0 0,1 0 1,0 0-1,-1 0 0,1 0 0,0 0 0,-1 0 0,1 0 0,0 0 1,-1 0-1,1 0 0,0 0 0,-1 1 0,1-1 0,-14 15 587,-4 23-132,7-9-372,2 1 1,2 0 0,0 0-1,2 0 1,1 1 0,2 0-1,2 46 1,0-72-116,1 0-1,0 1 1,0-1-1,0 0 1,0 0-1,1 0 1,0-1-1,0 1 1,0 0-1,1-1 1,-1 1-1,6 6 1,-6-9-3,1 0 0,-1 0 0,1 0 0,-1 0 0,1 0 0,0-1 0,-1 1 0,1-1 1,0 0-1,0 0 0,0 0 0,0 0 0,0 0 0,0-1 0,0 1 0,0-1 0,0 0 0,1 0 1,-1 0-1,0 0 0,0-1 0,3 0 0,8-2 72,0-1 1,-1-1-1,0 0 1,0-1-1,0 0 1,-1-1-1,0 0 1,0-1-1,20-17 1,-17 12 78,-1-1 0,0-1 0,0 0 1,-2 0-1,0-2 0,13-22 0,-21 32-85,-1 1 0,0-1 0,0 0 0,-1 0 0,0 0 0,0-1 0,0-7 0,-1 12-59,-1 0 0,0 0 0,0 1 0,0-1 0,-1 0 0,1 0 0,0 1 0,-1-1 0,0 0 0,0 0 0,0 1 0,0-1 0,0 1 0,-1-1 0,1 1 0,-1 0 0,1-1 0,-1 1 0,0 0 0,0 0 0,-2-2 0,-2 2-155,5 4-663,2-2 757,-1 0 0,1 0 1,-1 1-1,1-1 0,-1 0 1,1 0-1,-1 0 0,1 0 1,-1 0-1,1 0 0,-1 0 1,1 0-1,-1 0 0,1 0 1,-1 0-1,1 0 0,-1 0 1,1 0-1,-1 0 0,1 0 1,-1-1-1,1 1 0,-1 0 1,1 0-1,-1 0 0,1-1 1,-1 1-1,0 0 0,1-1 1,-1 1-1,1-1 0,9-6-237,1 0-71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27.997"/>
    </inkml:context>
    <inkml:brush xml:id="br0">
      <inkml:brushProperty name="width" value="0.05" units="cm"/>
      <inkml:brushProperty name="height" value="0.05" units="cm"/>
    </inkml:brush>
  </inkml:definitions>
  <inkml:trace contextRef="#ctx0" brushRef="#br0">177 13 13643,'0'0'46,"0"-1"0,0 1-1,0-1 1,0 1 0,0-1 0,0 1 0,-1-1 0,1 1-1,0-1 1,0 1 0,0-1 0,0 1 0,0 0 0,-1-1 0,1 1-1,0-1 1,-1 1 0,1-1 0,0 1 0,-1 0 0,1-1-1,0 1 1,-1 0 0,1-1 0,0 1 0,-1 0 0,1-1-1,-1 1 1,1 0 0,-1 0 0,1 0 0,-1-1 0,1 1-1,-1 0 1,0 0 0,0 0 26,-1 1 0,0-1-1,1 1 1,-1-1 0,1 1 0,-1 0-1,1 0 1,0-1 0,-1 1 0,1 0-1,-2 2 1,-34 36 748,35-36-701,-12 14 2,0 2-1,2 0 1,0 0-1,1 1 1,-11 28 0,17-36-107,1 1 1,0 0 0,1 0 0,1 0 0,0 0 0,0 0 0,1 0 0,1 1 0,0-1 0,3 19 0,-2-27-7,0 0 0,1 0-1,-1-1 1,1 1 0,-1-1 0,1 1-1,1-1 1,-1 0 0,1 1 0,-1-1-1,1 0 1,5 4 0,-6-6 14,0 0 0,0-1 0,1 1 1,-1 0-1,1-1 0,-1 1 0,1-1 1,0 0-1,-1 0 0,1 0 0,0 0 0,0-1 1,0 1-1,0-1 0,0 0 0,0 0 1,0 0-1,-1 0 0,1 0 0,0 0 0,5-2 1,1-1 104,0 0 1,-1-1 0,1 0 0,-1 0-1,0-1 1,0 0 0,0 0 0,-1-1-1,0 0 1,0-1 0,11-12 0,-12 13 10,0-1 1,-1 0-1,0-1 1,0 1-1,-1-1 1,0 0-1,0 0 1,-1 0 0,0 0-1,0-1 1,-1 1-1,2-15 1,-4 20-147,0 0 1,0 0-1,-1 0 0,1 0 1,-1 0-1,0 0 1,0 0-1,0 1 0,0-1 1,0 0-1,-1 1 1,1-1-1,-1 1 1,1-1-1,-1 1 0,0 0 1,0-1-1,0 1 1,-1 0-1,1 0 1,0 1-1,-1-1 0,1 0 1,-1 1-1,1 0 1,-1-1-1,0 1 0,0 0 1,1 0-1,-6 0 1,-2-2-8,0 1 0,0 1 0,0-1 0,0 2 0,0-1 0,0 2 0,-18 2 0,13 0-266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28.429"/>
    </inkml:context>
    <inkml:brush xml:id="br0">
      <inkml:brushProperty name="width" value="0.05" units="cm"/>
      <inkml:brushProperty name="height" value="0.05" units="cm"/>
    </inkml:brush>
  </inkml:definitions>
  <inkml:trace contextRef="#ctx0" brushRef="#br0">175 0 14891,'-8'15'204,"-100"221"986,95-203-1187,2 1 1,1 0 0,2 1 0,2 0 0,-4 42-1,10-66 1,0-1-1,0 0 0,1 1 0,0-1 1,1 0-1,0 0 0,5 13 0,-6-20-5,0-1-1,0 1 1,0-1-1,0 0 1,0 1-1,0-1 1,1 0-1,-1 0 1,1 0-1,0 0 1,-1 0 0,1 0-1,0-1 1,0 1-1,0-1 1,0 1-1,1-1 1,-1 0-1,0 0 1,1 0-1,-1 0 1,0 0-1,1 0 1,-1-1-1,1 1 1,-1-1-1,1 1 1,-1-1-1,1 0 1,0 0-1,-1 0 1,1-1-1,4 0 1,0-2-4,1 1 1,-1-2-1,0 1 1,0-1-1,0 0 1,0 0-1,-1-1 0,0 0 1,1 0-1,-2 0 1,1-1-1,-1 0 1,5-7-1,11-14 91,26-49 0,-46 75-81,45-88 814,-3-2 1,34-107-1,-66 163-340,-8 23-65,-6 24-38,-5 20-316,-27 117-72,28-115-81,2 1 0,0 49 0,5-72 141,0 0 0,2 1 0,-1-1 0,2 0 0,-1 0 1,2 0-1,6 17 0,-3-16-2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29.803"/>
    </inkml:context>
    <inkml:brush xml:id="br0">
      <inkml:brushProperty name="width" value="0.05" units="cm"/>
      <inkml:brushProperty name="height" value="0.05" units="cm"/>
    </inkml:brush>
  </inkml:definitions>
  <inkml:trace contextRef="#ctx0" brushRef="#br0">83 0 15411,'-2'32'403,"-2"-1"-1,-1 0 1,-1 0-1,-11 31 0,-6 31 128,18-68-425,-2 6 78,2 0-1,-3 59 0,8-87-170,0-1 0,0 1 0,0 0-1,0 0 1,1 0 0,-1 0 0,1-1-1,0 1 1,0 0 0,0-1 0,3 5 0,-3-6 0,-1 0 1,1 0-1,0 0 0,0 0 1,0-1-1,0 1 1,0 0-1,0-1 1,1 1-1,-1-1 1,0 1-1,0-1 1,0 0-1,0 1 1,1-1-1,-1 0 0,0 0 1,0 0-1,0 0 1,1 0-1,-1 0 1,0 0-1,0 0 1,1-1-1,-1 1 1,0 0-1,0-1 1,0 1-1,0-1 1,0 1-1,2-2 0,6-2 75,0-1-1,0-1 0,-1 0 1,0 0-1,0 0 0,0-1 1,-1-1-1,8-8 0,52-73 608,-56 72-550,109-183 1224,-94 152-1459,-23 43 3,6-10-222,-9 14 279,1 1 1,-1-1-1,0 1 0,1 0 0,-1-1 0,0 1 0,1 0 1,-1 0-1,0-1 0,1 1 0,-1 0 0,1 0 0,-1-1 1,1 1-1,-1 0 0,0 0 0,1 0 0,-1 0 0,1 0 1,-1 0-1,1 0 0,-1 0 0,1 0 0,-1 0 0,1 0 0,-1 0 1,1 0-1,-1 0 0,0 0 0,1 0 0,0 1 0,3 1-337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0.240"/>
    </inkml:context>
    <inkml:brush xml:id="br0">
      <inkml:brushProperty name="width" value="0.05" units="cm"/>
      <inkml:brushProperty name="height" value="0.05" units="cm"/>
    </inkml:brush>
  </inkml:definitions>
  <inkml:trace contextRef="#ctx0" brushRef="#br0">3 6 14315,'0'3'42,"-1"0"-1,0 0 1,1 0 0,0 0-1,0 0 1,0 0 0,0 0-1,0 0 1,0 0 0,1 0-1,-1 1 1,1-1 0,0 0-1,0-1 1,0 1 0,1 0-1,-1 0 1,1 0 0,-1-1-1,1 1 1,0-1 0,0 1-1,0-1 1,0 0 0,1 0-1,-1 0 1,0 0-1,1 0 1,0 0 0,-1-1-1,1 1 1,0-1 0,0 0-1,0 0 1,0 0 0,0 0-1,4 1 1,2-1 5,0 0 0,1 0-1,-1-1 1,0-1 0,0 1 0,0-1-1,0-1 1,0 1 0,0-2 0,0 1 0,-1-1-1,14-7 1,-7 3 207,-1-1 0,1-1 0,-1 0-1,-1-1 1,24-23 0,-34 33 183,-3 6-188,-5 15-69,2-6-52,3-14-124,-1 0 0,1 0 0,0-1 0,0 1 0,0 0 0,0 0 0,0 0 0,1 0 0,-1-1 1,0 1-1,0 0 0,0 0 0,1 0 0,-1-1 0,0 1 0,1 0 0,-1 0 0,1-1 0,-1 1 0,1 0 0,-1-1 1,1 1-1,-1-1 0,1 1 0,1 0 0,-1 0 1,1 0 1,0-1 0,0 1-1,-1 0 1,1-1-1,0 0 1,0 1 0,0-1-1,0 0 1,-1 0-1,4 0 1,5-1 13,1-1 0,0 0-1,12-4 1,-18 5-10,19-6 8,1 1 0,0 1 0,40-2-1,-58 6-21,-1 1-1,1 0 0,-1 0 0,1 1 1,-1 0-1,1 0 0,-1 1 0,0 0 1,1 0-1,-1 0 0,0 1 0,0-1 0,-1 1 1,1 1-1,-1-1 0,1 1 0,-1 0 1,0 0-1,6 8 0,0 3-52,16 30 0,-21-33 34,0-1 0,1 0 0,0 0 1,1-1-1,12 13 0,-19-21 19,1-1 0,-1 1 0,1-1-1,0 0 1,-1 0 0,1 1-1,0-1 1,0 0 0,-1-1 0,1 1-1,0 0 1,0 0 0,0-1-1,0 1 1,0-1 0,0 0 0,0 0-1,0 1 1,0-1 0,0 0-1,0-1 1,1 1 0,-1 0 0,0-1-1,0 1 1,0-1 0,-1 1 0,1-1-1,0 0 1,0 0 0,0 0-1,2-2 1,4-3-200,-1-1 0,0 0-1,0 0 1,-1-1 0,9-13 0,0 2-349,-7 9 216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4:21.381"/>
    </inkml:context>
    <inkml:brush xml:id="br0">
      <inkml:brushProperty name="width" value="0.05" units="cm"/>
      <inkml:brushProperty name="height" value="0.05" units="cm"/>
    </inkml:brush>
  </inkml:definitions>
  <inkml:trace contextRef="#ctx0" brushRef="#br0">1 4062 3649,'29'73'145,"3"0"-1,71 116 1,-69-138-87,1-1 1,3-2 0,2-2-1,51 46 1,-51-58 106,1-2 1,2-2 0,1-2-1,1-1 1,2-3 0,0-2-1,2-2 1,63 18 0,-28-16 176,0-3 1,2-4-1,0-4 1,106 0-1,-77-13-242,0-4 0,0-6-1,0-5 1,-2-5 0,0-5 0,124-47 0,-56 5-206,-4-9 0,310-185 0,-369 185 94,-3-4 0,-4-5 0,147-149 0,-190 164 126,-4-3-1,-3-2 1,-3-3-1,-3-3 1,-5-2-1,-3-2 1,-4-2-1,-4-1 1,-4-2-1,27-111 1,80-429 342,-113 456-236,8-294 0,-38 343 167,-6-1-1,-27-142 1,-88-245 1221,105 458-1480,-3 0 0,-2 2 0,-2 0-1,-38-62 1,49 97-179,-1 0-1,0 1 1,-2 0 0,0 1-1,-1 1 1,0 1 0,-2 0-1,0 1 1,0 1 0,-2 1-1,1 1 1,-2 0 0,-30-11-1,23 14-10,0 1-1,0 2 0,-1 0 1,0 2-1,-42 0 0,-46 8-159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0.684"/>
    </inkml:context>
    <inkml:brush xml:id="br0">
      <inkml:brushProperty name="width" value="0.05" units="cm"/>
      <inkml:brushProperty name="height" value="0.05" units="cm"/>
    </inkml:brush>
  </inkml:definitions>
  <inkml:trace contextRef="#ctx0" brushRef="#br0">113 0 14003,'-4'30'437,"-1"-1"0,-2-1 1,-12 36-1,-1 4-242,6-17-14,0-2 180,3 1-1,-6 51 0,16-96-297,1 1 1,0 0-1,0 0 0,0-1 1,1 1-1,0 0 1,2 8-1,-2-12-32,-1-1 0,1 1 0,0-1-1,-1 1 1,1-1 0,0 1 0,0-1 0,0 1 0,0-1-1,0 0 1,1 0 0,-1 0 0,0 0 0,1 0 0,-1 0-1,0 0 1,1 0 0,-1 0 0,1 0 0,0-1 0,-1 1 0,1-1-1,-1 1 1,1-1 0,0 0 0,-1 1 0,1-1 0,0 0-1,2 0 1,3-1 87,0 0-1,0-1 1,0 1-1,-1-1 1,1-1-1,-1 1 1,1-1 0,-1 0-1,0-1 1,0 1-1,0-1 1,0 0-1,-1-1 1,0 1-1,6-8 1,2-2 190,0-1-1,-1 0 1,-1-1 0,12-22 0,-19 31-126,20-43-251,-22 46 134,-1 1 0,1-1 0,-1 0 0,0 0-1,-1 0 1,1 0 0,-1 0 0,1 0 0,-1 0 0,-1-8 0,1 12-63,0 0 1,0-1 0,0 1-1,0 0 1,0-1 0,0 1-1,0 0 1,0-1 0,0 1-1,0 0 1,0-1 0,0 1 0,0 0-1,0-1 1,0 1 0,0 0-1,-1-1 1,1 1 0,0 0-1,0 0 1,0-1 0,0 1-1,-1 0 1,1 0 0,0-1 0,0 1-1,-1 0 1,1 0 0,0 0-1,-1-1 1,1 1 0,0 0-1,0 0 1,-1 0 0,1 0-1,0 0 1,-1 0 0,1 0 0,0 0-1,-1 0 1,1 0 0,0 0-1,-1 0 1,1 0 0,0 0-1,-1 0 1,1 0 0,0 0-1,-1 0 1,1 0 0,0 0 0,0 0-1,-1 1 1,-8 7-71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1.505"/>
    </inkml:context>
    <inkml:brush xml:id="br0">
      <inkml:brushProperty name="width" value="0.05" units="cm"/>
      <inkml:brushProperty name="height" value="0.05" units="cm"/>
    </inkml:brush>
  </inkml:definitions>
  <inkml:trace contextRef="#ctx0" brushRef="#br0">1 175 11843,'4'1'94,"-1"0"0,1-1 1,0 1-1,0-1 0,0 0 1,0 0-1,0 0 0,0-1 1,0 1-1,0-1 0,0 0 1,-1 0-1,1 0 0,0-1 1,-1 1-1,1-1 0,6-4 1,6-5 239,1 0 1,18-17-1,-24 18 40,-2 4 16,-5 8 304,-5 14 822,-1 3-1103,2-16-379,0 0 0,1-1 0,-1 1 0,1 0 1,0-1-1,-1 1 0,1-1 0,0 1 0,1-1 1,-1 0-1,0 0 0,1 1 0,-1-1 1,1 0-1,0 0 0,0 0 0,2 2 0,0-1-12,0-1-1,0 1 0,0-1 0,1 0 0,-1 0 0,0-1 1,1 1-1,-1-1 0,7 1 0,3 0-24,1-1 0,0-1 1,0 0-1,0-1 0,19-3 0,-8-2-107,50-17-1,-49 13-222,37-7-1,-63 17 323,0 0 0,-1-1 0,1 1 0,0 0 0,0 0 0,0 0 0,-1 0 0,1 0 0,0 1 0,0-1 0,-1 0 0,1 0 0,0 0 0,0 1-1,-1-1 1,1 0 0,0 1 0,0-1 0,-1 1 0,1-1 0,-1 1 0,1-1 0,0 1 0,-1-1 0,1 1 0,0 1 0,8 21 290,-8-20-173,0 0 0,0 0 0,0 0 0,1 0 0,-1 0 0,4 5 0,-4-7-74,-1-1 0,1 1 1,0-1-1,0 1 1,-1 0-1,1-1 0,0 1 1,0-1-1,0 0 1,0 1-1,0-1 0,0 0 1,-1 1-1,1-1 1,0 0-1,0 0 0,0 0 1,0 0-1,0 0 1,0 0-1,0 0 0,0 0 1,0 0-1,0-1 1,0 1-1,0 0 0,1-1 1,8-3-32,-1-1 1,0 1 0,0-1-1,-1-1 1,11-8 0,-8 6-430,0 0 1,15-8-1,-22 14 309,0 0 0,1 1 0,-1-1-1,1 1 1,-1 0 0,1 0-1,-1 0 1,1 1 0,0 0 0,6 0-1,15 1 445,-1-1 0,1 0 0,-1-2 0,1-1 0,-1-2 0,0 0 0,0-1 0,-1-2 0,0 0 0,0-1 0,-1-2 0,34-20 0,-36 16-82,-21 15-234,1-1-1,0 1 0,-1 0 1,1-1-1,0 1 0,-1-1 0,1 1 1,-1-1-1,1 0 0,-1 1 1,1-1-1,-1 1 0,1-1 1,-1 0-1,0 1 0,1-1 1,-1 0-1,0 0 0,1 1 0,-1-1 1,0 0-1,0 0 0,0 1 1,0-3-1,0 3-8,-1 0 0,0-1 0,1 1 0,-1 0-1,0 0 1,1-1 0,-1 1 0,0 0 0,0 0 0,1 0 0,-1 0 0,0 0 0,0 0-1,1 0 1,-1 0 0,0 0 0,1 1 0,-1-1 0,0 0 0,0 0 0,1 1 0,-2 0-1,-16 7-11,6 0 63,0 0 0,-12 11-1,21-16-29,-1-1 0,1 1-1,0 1 1,1-1 0,-1 0-1,1 1 1,-1-1 0,1 1-1,0 0 1,0 0 0,-2 7-1,4-11-19,0 1-1,0 0 0,0 0 0,0 0 1,0 0-1,0-1 0,0 1 0,0 0 1,0 0-1,0 0 0,1-1 0,-1 1 1,0 0-1,1 0 0,-1-1 0,0 1 1,1 0-1,-1-1 0,1 1 0,-1 0 0,1-1 1,-1 1-1,1-1 0,0 1 0,-1-1 1,1 1-1,0-1 0,-1 1 0,1-1 1,0 0-1,0 1 0,-1-1 0,1 0 1,0 0-1,0 1 0,0-1 0,-1 0 1,1 0-1,0 0 0,0 0 0,0 0 1,1 0-1,42-3-21,-34 2 18,5 0-59,1 2-1,17 1 1,-21 0 1,-1-1 0,1-1 0,-1 0 1,1 0-1,22-5 0,-27 4 33,99-20-230,-92 19 240,0 1 1,0 1-1,0 0 1,0 1 0,24 5-1,-24-2 18,-1-1-1,1-1 1,0 0-1,1-1 1,-1 0-1,0-2 1,25-2-1,-27 1 106,-3-1-211,0 1 1,0 1 0,0 0 0,0 0 0,0 1 0,0 0 0,0 0 0,18 4 0,-14-4 127,-1-3-46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1.940"/>
    </inkml:context>
    <inkml:brush xml:id="br0">
      <inkml:brushProperty name="width" value="0.05" units="cm"/>
      <inkml:brushProperty name="height" value="0.05" units="cm"/>
    </inkml:brush>
  </inkml:definitions>
  <inkml:trace contextRef="#ctx0" brushRef="#br0">1 5 15379,'17'-2'716,"0"0"1,0 1-1,0 1 0,20 3 0,68 13 1219,-78-11-1544,-18-4-302,-1 0-54,0 0 0,0 1 0,0-1 0,0 1 0,-1 1 0,1 0 0,-1 0 0,0 0-1,0 1 1,9 5 0,-16-8-28,1 0 1,0 0-1,-1-1 0,1 1 0,0 0 0,-1 0 0,1 0 0,-1-1 0,0 1 0,1 0 0,-1 0 1,0 0-1,1 0 0,-1 0 0,0 0 0,0 0 0,0 0 0,0 0 0,0 0 0,0 0 0,0 0 1,0 0-1,0 0 0,0 0 0,-1 0 0,1 0 0,0-1 0,-1 1 0,1 0 0,-1 0 1,1 0-1,-1 0 0,1 0 0,-1-1 0,1 1 0,-1 0 0,0-1 0,0 1 0,1 0 0,-1-1 1,0 1-1,-1 0 0,-5 5 75,0-1 0,-1-1 0,-13 8-1,14-9-14,-185 86 503,220-105-2036,-9 5 1371,-1 1 1,2 0-1,28-9 1,-10 10 176,1 2 0,-1 2 1,1 1-1,70 2 1,-82 3 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2.636"/>
    </inkml:context>
    <inkml:brush xml:id="br0">
      <inkml:brushProperty name="width" value="0.05" units="cm"/>
      <inkml:brushProperty name="height" value="0.05" units="cm"/>
    </inkml:brush>
  </inkml:definitions>
  <inkml:trace contextRef="#ctx0" brushRef="#br0">62 1 15451,'-6'7'258,"0"0"1,1 1-1,0 0 0,0 0 0,0 0 0,1 1 1,0-1-1,1 1 0,-3 13 0,2-7-181,1-1 0,0 1-1,1 0 1,1 0 0,1 17-1,0-26-24,0-1 0,1 0 0,0 0 0,0 0 0,0 0 0,0 0 0,1 0 0,0 0 0,0 0 0,0-1 0,0 1-1,1-1 1,0 1 0,0-1 0,0 0 0,1 0 0,-1 0 0,1-1 0,0 1 0,0-1 0,0 0 0,0 0 0,1 0 0,-1-1 0,1 1 0,0-1 0,-1 0-1,1-1 1,0 1 0,0-1 0,0 0 0,0 0 0,1 0 0,7-1 0,-2 0 165,1-1-1,-1 0 1,0-1 0,0 0-1,0 0 1,-1-1 0,1-1-1,-1 0 1,1-1 0,-1 1-1,17-13 1,-16 10-1,-2 0 1,1-1-1,-1 0 1,0 0-1,-1-1 1,0 0-1,0-1 1,-1 0-1,0 0 1,9-20-1,-13 22-81,0 1 0,-1-1-1,1 0 1,0-8 0,-3 14-178,0 0 0,1 1 0,-1-1 0,0 0 0,0 0 0,0 1-1,0-1 1,0 0 0,0 0 0,0 1 0,-1-1 0,1 0 0,-1 0 0,1 1 0,-1-1 0,1 0 0,-1 1 0,0-1-1,0 1 1,0-1 0,0 1 0,0 0 0,-3-3 0,7 10-3158,10 5 2484,7-1-245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3.097"/>
    </inkml:context>
    <inkml:brush xml:id="br0">
      <inkml:brushProperty name="width" value="0.05" units="cm"/>
      <inkml:brushProperty name="height" value="0.05" units="cm"/>
    </inkml:brush>
  </inkml:definitions>
  <inkml:trace contextRef="#ctx0" brushRef="#br0">120 135 15323,'0'-1'62,"0"1"0,-1 0 0,1-1 0,-1 1 0,0 0 0,1 0 0,-1-1 0,1 1 0,-1 0 0,1 0 0,-1 0-1,0 0 1,1 0 0,-1 0 0,1 0 0,-1 0 0,0 0 0,1 0 0,-1 0 0,1 0 0,-1 0 0,1 0 0,-1 1 0,0-1 0,0 0 0,-16 7 66,10-3 2,0 1 0,0 0-1,0 0 1,0 1-1,1 0 1,0 0 0,0 0-1,-8 12 1,11-14-131,1-1 0,0 0 0,0 0-1,0 1 1,0-1 0,1 1 0,0-1 0,-1 1 0,1 0 0,0 0 0,1-1 0,-1 1 0,1 0 0,0 0 0,0 0 0,0 0 0,0-1-1,1 1 1,-1 0 0,1 0 0,2 5 0,-2-7 8,0 0-1,0 0 1,0 0 0,0 0-1,0 0 1,1-1-1,-1 1 1,1 0 0,0-1-1,-1 1 1,1-1-1,0 0 1,0 1 0,0-1-1,0 0 1,0 0-1,0 0 1,2 0 0,1 0 27,-1 0 0,1 0 1,-1-1-1,1 1 1,-1-1-1,1 0 1,-1-1-1,8 0 1,0-2 135,0 0-1,-1-1 1,0 0 0,1-1-1,19-11 1,-21 10 32,1-1 0,-1-1 0,-1 0 1,0 0-1,0-1 0,0 0 0,-1 0 0,-1-1 0,8-11 0,-13 17-226,0 1 0,0-1 0,0 0-1,-1 1 1,1-1 0,-1 0-1,0 0 1,0 0 0,-1 0-1,1-1 1,-1 1 0,0 0 0,0 0-1,0 0 1,0 0 0,-1 0-1,1 0 1,-1 0 0,0 0-1,-1 0 1,1 0 0,-1 0 0,0 0-1,1 1 1,-2-1 0,1 1-1,0-1 1,-1 1 0,1 0-1,-6-4 1,-13-11-1612,17 15 1189,0 0 1,0 0-1,0-1 0,0 1 0,1-1 0,-1 0 1,-4-8-1,4 0-667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3.561"/>
    </inkml:context>
    <inkml:brush xml:id="br0">
      <inkml:brushProperty name="width" value="0.05" units="cm"/>
      <inkml:brushProperty name="height" value="0.05" units="cm"/>
    </inkml:brush>
  </inkml:definitions>
  <inkml:trace contextRef="#ctx0" brushRef="#br0">42 38 12499,'-13'65'996,"-13"103"812,24-151-1673,2 1 1,0-1-1,1 0 1,0 0 0,2 0-1,0-1 1,8 28-1,-9-40-113,0 0 0,-1 0 0,1 1 0,1-1 0,-1-1 0,0 1 0,1 0 0,0-1 0,0 1 0,0-1 0,0 0 0,8 6 0,-9-8-16,1 0 0,-1 1 1,1-1-1,-1 0 0,1-1 1,-1 1-1,1 0 0,-1-1 0,1 1 1,0-1-1,-1 0 0,1 0 0,0 0 1,0 0-1,-1-1 0,1 1 0,-1-1 1,1 1-1,0-1 0,-1 0 0,1 0 1,3-2-1,1-2 0,0 1 0,-1-1 1,1-1-1,-1 1 0,0-1 0,-1 0 1,0-1-1,0 1 0,0-1 1,0 0-1,-1 0 0,0 0 0,-1-1 1,4-9-1,4-14 107,-1-2 0,6-34 0,-10 38 123,-1-1 0,2-47 1,-7 76-215,0 0 1,0 0 0,0 0-1,0 0 1,0 0 0,0 1-1,0-1 1,0 0 0,0 0-1,0 0 1,0 0 0,-1 0 0,1 0-1,0 0 1,-1 0 0,1 0-1,-1 1 1,0-2 0,-7 12 358,-6 31 144,6-13-185,2 1-1,2 0 0,-3 42 1,7-62-493,0 0 0,0 0 0,1 0 0,0 0 0,1-1 0,0 1 0,0 0 0,1-1 0,0 0 0,1 1 0,-1-1 0,2 0 0,-1-1 0,1 1 1,11 12-1,2-3-442</inkml:trace>
  <inkml:trace contextRef="#ctx0" brushRef="#br0" timeOffset="1">599 0 15747,'0'4'98,"-36"414"5642,36-416-5679,0 1 1,0-1-1,1 0 1,-1 1 0,0-1-1,1 0 1,0 0-1,1 4 1,-2-5-41,1-1 1,-1 1-1,0-1 1,1 1-1,-1-1 1,1 1-1,-1-1 0,1 0 1,-1 1-1,1-1 1,-1 0-1,1 0 1,-1 1-1,1-1 1,-1 0-1,1 0 0,0 0 1,-1 0-1,1 0 1,-1 0-1,1 1 1,0-2-1,-1 1 1,1 0-1,-1 0 0,1 0 1,0 0-1,-1 0 1,1 0-1,-1 0 1,1-1-1,-1 1 0,1 0 1,-1-1-1,1 1 1,-1 0-1,1-1 1,-1 1-1,1 0 1,-1-1-1,1 1 0,0-2 1,10-9 156,1 0 0,-1-1 1,-1-1-1,0 0 0,-1 0 0,11-21 0,5-8 81,-14 26-109,61-98-383,-62 95-6,-1 1 0,-1-2-1,-1 1 1,8-30 0,-13 33-68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3.992"/>
    </inkml:context>
    <inkml:brush xml:id="br0">
      <inkml:brushProperty name="width" value="0.05" units="cm"/>
      <inkml:brushProperty name="height" value="0.05" units="cm"/>
    </inkml:brush>
  </inkml:definitions>
  <inkml:trace contextRef="#ctx0" brushRef="#br0">4 24 16548,'-3'32'1640,"4"-11"-1096,5-6-280,3-8 816,2-1-1184,-1-6 248,2 0-64,-2-9-312</inkml:trace>
  <inkml:trace contextRef="#ctx0" brushRef="#br0" timeOffset="1">229 98 15027,'-1'-13'720,"-8"-8"-736,-1-6-48,0-9 1289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4.395"/>
    </inkml:context>
    <inkml:brush xml:id="br0">
      <inkml:brushProperty name="width" value="0.05" units="cm"/>
      <inkml:brushProperty name="height" value="0.05" units="cm"/>
    </inkml:brush>
  </inkml:definitions>
  <inkml:trace contextRef="#ctx0" brushRef="#br0">9 1 15219,'-7'23'1521,"5"-6"-977,6-2-264,5-3 696,1-4-1016,6-2 216,0 0-72,0-6-304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5.092"/>
    </inkml:context>
    <inkml:brush xml:id="br0">
      <inkml:brushProperty name="width" value="0.05" units="cm"/>
      <inkml:brushProperty name="height" value="0.05" units="cm"/>
    </inkml:brush>
  </inkml:definitions>
  <inkml:trace contextRef="#ctx0" brushRef="#br0">34 16 17428,'0'0'32,"0"0"0,0 0 0,0 0 0,0 0 0,0 0 0,0-1 0,0 1 0,0 0 0,0 0 0,0 0 0,1 0 0,-1 0 0,0 0 0,0 0 0,0-1 0,0 1 0,0 0 0,0 0 0,1 0 0,-1 0 0,0 0 0,0 0 0,0 0 0,0 0 0,0 0 0,0 0 0,1 0 0,-1 0 0,0 0 0,0 0 0,0 0 0,0 0 0,1 0 0,-1 0 0,0 0 0,0 0 0,0 0 0,0 0 0,0 0 0,1 0 0,-1 0 0,0 0 0,0 0 0,0 0 0,0 1 0,0-1 0,0 0 0,0 0 0,1 0 0,-1 0 0,0 0 0,1 13 833,-7 28-295,3-26-278,-26 272-128,28-283-166,1 0 10,-1 1 0,1 0 0,0 0 0,0 0 0,1 0 0,-1 0 0,1 0 0,0 0 0,0 0 0,1 0 0,0 0 0,3 7 0,-4-11 3,0 0 0,0 0 1,-1 0-1,1 0 1,0-1-1,0 1 1,0 0-1,0-1 0,0 1 1,0-1-1,0 1 1,0-1-1,0 1 1,0-1-1,0 0 1,0 0-1,0 1 0,0-1 1,0 0-1,0 0 1,0 0-1,1 0 1,-1 0-1,0 0 1,0 0-1,0-1 0,0 1 1,0 0-1,0-1 1,0 1-1,0 0 1,0-1-1,0 0 1,0 1-1,0-1 0,0 1 1,0-1-1,1-1 1,5-4 77,0 0 0,0-1 1,9-11-1,-14 16-67,57-75 312,-2-2 1,68-128-1,-121 199-636,0 1 1,0 0-1,1 0 0,8-9 1,-11 14-220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5.538"/>
    </inkml:context>
    <inkml:brush xml:id="br0">
      <inkml:brushProperty name="width" value="0.05" units="cm"/>
      <inkml:brushProperty name="height" value="0.05" units="cm"/>
    </inkml:brush>
  </inkml:definitions>
  <inkml:trace contextRef="#ctx0" brushRef="#br0">0 44 14203,'0'40'1016,"12"-5"-856,2-5-168,11-7-32,1-4-664,3-12 696,4-4-168,1-10-176</inkml:trace>
  <inkml:trace contextRef="#ctx0" brushRef="#br0" timeOffset="1">306 71 12467,'1'-23'1576,"-7"4"-808,-2 3-312,-8 8 1241,-2 3-649,2 10-288,1 6-136,1 8-264,6 0-72,6 0-112,4-1-24,14-5-32,4-5-96,9-11-528,6-10-272,2-10 632,7-5-104,5-2-88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4:22.372"/>
    </inkml:context>
    <inkml:brush xml:id="br0">
      <inkml:brushProperty name="width" value="0.05" units="cm"/>
      <inkml:brushProperty name="height" value="0.05" units="cm"/>
    </inkml:brush>
  </inkml:definitions>
  <inkml:trace contextRef="#ctx0" brushRef="#br0">5004 213 10530,'-13'-15'93,"0"1"0,-1 0 0,0 1 0,-1 1 1,-1 0-1,0 1 0,0 1 0,-1 0 0,0 2 0,-1 0 0,-18-6 0,-9-1-123,-1 3 0,0 1 1,-64-5-1,-23 3-154,-208 9 1,-134 50 120,-459 150 258,857-177-183,-543 142 96,476-115-131,3 7 0,1 5 0,3 7 0,-205 132 0,273-151-198,2 3 0,3 3 0,-86 89 0,-81 113-786,173-183 522,-85 138 1,78-98 327,4 2 0,-59 158 0,80-142 120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6.002"/>
    </inkml:context>
    <inkml:brush xml:id="br0">
      <inkml:brushProperty name="width" value="0.05" units="cm"/>
      <inkml:brushProperty name="height" value="0.05" units="cm"/>
    </inkml:brush>
  </inkml:definitions>
  <inkml:trace contextRef="#ctx0" brushRef="#br0">21 99 13699,'0'2'102,"-1"1"-81,1-1 1,-1 0 0,0 0 0,1 1 0,0-1 0,0 0-1,0 1 1,0-1 0,0 0 0,0 1 0,0-1 0,1 0 0,-1 0-1,1 1 1,0-1 0,0 0 0,-1 0 0,2 0 0,-1 0 0,0 0-1,0 0 1,3 3 0,0 0-136,-1-1 1,0 1-1,-1-1 0,1 1 1,-1 0-1,0 0 0,0 0 1,0 0-1,-1 1 0,0-1 1,0 0-1,0 1 0,0 9 1,-1 5 88,-1 1 0,-4 24 0,-24 93 1577,6-34 1089,22-95-1948,5-10 42,7-16 202,23-52 322,46-142 0,-25 56-1397,-47 132 57,13-28-112,-19 48 171,-1 0 1,1 1 0,-1-1-1,1 1 1,0-1-1,0 1 1,0 0 0,0 0-1,0 0 1,1 0 0,-1 0-1,1 0 1,-1 1 0,4-2-1,-6 2 20,1 1 0,0-1-1,0 1 1,-1 0 0,1 0-1,0-1 1,0 1 0,0 0-1,0 0 1,-1 0-1,1 0 1,0 0 0,0 0-1,0 0 1,0 0 0,0 0-1,-1 0 1,1 1-1,0-1 1,0 0 0,0 0-1,-1 1 1,1-1 0,0 1-1,0-1 1,-1 1 0,1-1-1,0 1 1,-1-1-1,1 1 1,-1-1 0,1 1-1,0 0 1,-1-1 0,0 1-1,1 0 1,-1 0-1,1-1 1,-1 1 0,1 1-1,-1 0 11,1 0-1,-1-1 0,0 1 1,0 0-1,0 0 0,0 0 1,0-1-1,0 1 1,0 0-1,0 0 0,-1-1 1,1 1-1,-1 0 0,1 0 1,-1-1-1,0 1 0,0-1 1,-1 3-1,-7 8 80,-1-2 0,-1 1 0,1-2-1,-21 15 1,-52 29 159,63-41-291,-16 6-1046,27-14-513,23-12 701,11-4 208,8-4-138</inkml:trace>
  <inkml:trace contextRef="#ctx0" brushRef="#br0" timeOffset="1">486 18 16444,'21'-13'1704,"-15"8"-1112,-7 5-272,-15 12 848,3 8-335,-5 5-858,4-1-567,-2 2 488,5-3-160,8-11-112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6.797"/>
    </inkml:context>
    <inkml:brush xml:id="br0">
      <inkml:brushProperty name="width" value="0.05" units="cm"/>
      <inkml:brushProperty name="height" value="0.05" units="cm"/>
    </inkml:brush>
  </inkml:definitions>
  <inkml:trace contextRef="#ctx0" brushRef="#br0">81 69 13843,'-13'24'2058,"-11"29"0,14-21-1743,2-1 0,1 1 1,1 1-1,1-1 1,3 1-1,1 58 1,1-85-351,1 0-1,0 0 1,0 0-1,0-1 1,1 1-1,4 10 1,-6-16 28,0 1 1,0-1-1,0 0 1,0 0-1,0 1 0,0-1 1,1 0-1,-1 0 1,0 1-1,0-1 0,0 0 1,0 0-1,1 0 1,-1 1-1,0-1 0,0 0 1,0 0-1,1 0 0,-1 0 1,0 0-1,0 1 1,1-1-1,-1 0 0,0 0 1,0 0-1,1 0 1,-1 0-1,0 0 0,0 0 1,1 0-1,-1 0 1,0 0-1,0 0 0,1 0 1,-1 0-1,5-9-130,0-12-2,-4 4 75,0 0-1,-1 0 0,-1-1 0,-5-27 0,-19-66-15,21 100 64,6 6-150,6 6 61,14 12-84,-15-9 44,8 3-295,0 0-1,1-1 1,0 0 0,0-1-1,1-1 1,-1-1 0,1 0 0,-1-2-1,1 1 1,25-3 0,-27 0 275,1 0 0,-1-2 0,0 0 0,0 0 0,0-1 0,0-1 0,0-1 0,-1 0 0,0-1 0,-1 0 0,20-14 0,-16 0 1407,-16 13 335,-14 11 456,6 0-1775,1 1-1,-1 0 1,1 1 0,0-1-1,1 1 1,-1 0 0,1 1-1,0-1 1,-5 8 0,7-8-172,0-1 0,0 1 0,0 0 0,0 0 0,1 0 0,0 0 0,0 0 0,0 0 0,1 1 1,-1-1-1,1 1 0,1-1 0,-1 7 0,1-10-69,0 0-1,0 0 1,0-1 0,1 1 0,-1 0-1,0-1 1,1 1 0,-1 0-1,1-1 1,0 1 0,-1-1 0,1 1-1,0-1 1,0 1 0,0-1-1,0 1 1,0-1 0,1 0-1,-1 0 1,0 1 0,3 0 0,-2-1-24,0 0 0,0 0 0,1 0 0,-1-1 0,0 1-1,1-1 1,-1 0 0,1 1 0,-1-1 0,0 0 0,1 0 0,-1-1 0,4 0 0,3-1-106,0 0 0,0-1-1,0 0 1,0-1 0,-1 0-1,15-9 1,-13 6-182,-1-1-1,0 0 1,0 0 0,0 0 0,-1-1-1,-1-1 1,0 1 0,0-1 0,10-20-1,-18 34-14,-18 40-96,18-39 480,-1-1 1,2 1-1,-1-1 1,0 0-1,1 1 1,0 0-1,0-1 1,0 1-1,0-1 1,1 1-1,1 6 1,-1-8-39,0-1 1,0 1 0,1 0 0,-1-1 0,0 1 0,1 0 0,0-1-1,0 0 1,-1 1 0,1-1 0,1 0 0,-1 0 0,0 0-1,0 0 1,1-1 0,-1 1 0,1-1 0,-1 1 0,1-1 0,0 0-1,0 0 1,0 0 0,-1 0 0,1 0 0,0-1 0,0 1-1,0-1 1,0 0 0,0 0 0,0 0 0,0 0 0,5-2 0,5 0-7,0-1 0,-1-1 1,1 0-1,-1 0 0,0-1 1,15-9-1,-3 0-38,0-1 1,0-1-1,-2-1 0,0-1 1,-1-1-1,0-1 0,-2 0 1,-1-2-1,0 0 1,25-43-1,-40 58-8,1 0 1,-1 0-1,0-1 0,3-14 1,-6 21 17,1 0 0,-1 0 1,0-1-1,1 1 0,-1 0 0,0 0 1,0 0-1,0 0 0,0-1 0,0 1 1,-1 0-1,1 0 0,0 0 0,0-1 1,-1 1-1,1 0 0,-1 0 1,1 0-1,-1 0 0,1 0 0,-1 0 1,0 0-1,1 0 0,-1 0 0,0 0 1,0 1-1,0-1 0,0 0 0,0 0 1,0 1-1,0-1 0,0 0 0,0 1 1,0-1-1,0 1 0,0 0 0,0-1 1,0 1-1,-1 0 0,-1-1 1,-2 1 67,-1 0 0,1 1 1,-1-1-1,1 1 1,0 0-1,-1 0 0,1 1 1,0 0-1,0 0 1,0 0-1,0 0 0,0 1 1,0 0-1,1 0 1,-1 0-1,-6 6 0,2 0 143,0-1 0,1 1 0,0 0 0,1 0 0,0 1 0,-10 18 0,15-23-176,-1 0-1,2-1 1,-1 1 0,0 0 0,1 0-1,0 1 1,0-1 0,1 0 0,-1 0-1,1 0 1,0 0 0,1 1 0,-1-1-1,2 7 1,-1-8-74,0-1-1,0 0 1,1 0 0,-1 0-1,1 0 1,-1 0-1,1 0 1,0 0-1,0 0 1,1-1 0,-1 1-1,0-1 1,1 0-1,-1 1 1,1-1-1,0 0 1,0-1 0,0 1-1,0 0 1,0-1-1,0 0 1,0 1-1,4-1 1,18 4-254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7.461"/>
    </inkml:context>
    <inkml:brush xml:id="br0">
      <inkml:brushProperty name="width" value="0.05" units="cm"/>
      <inkml:brushProperty name="height" value="0.05" units="cm"/>
    </inkml:brush>
  </inkml:definitions>
  <inkml:trace contextRef="#ctx0" brushRef="#br0">32 1 18332,'-1'0'111,"1"1"0,-1 0 0,0-1 0,0 1 0,1 0 0,-1 0 0,1-1 0,-1 1 0,1 0 0,-1 0 0,1 0 1,-1 0-1,1-1 0,0 1 0,0 0 0,-1 0 0,1 0 0,0 2 0,-2 1 155,-3 16-12,0-1-1,1 1 0,1 0 0,1 0 1,1 0-1,0 1 0,3 20 0,-1-37-251,-1-1-1,0 0 1,1 0-1,0 0 0,-1 0 1,1 0-1,1 0 1,-1 0-1,0 0 1,3 4-1,-3-6 2,-1 0 0,1-1-1,0 1 1,0 0 0,0 0-1,0-1 1,0 1 0,0 0-1,0-1 1,0 1 0,0-1-1,0 1 1,0-1 0,0 0-1,0 1 1,0-1 0,0 0-1,0 0 1,1 0 0,-1 0-1,0 0 1,0 0 0,0 0-1,0 0 1,0 0 0,0-1-1,1 1 1,-1 0 0,0-1-1,0 1 1,0-1 0,1 0-1,8-5 3,0 0 0,0-1 0,-1 0-1,0-1 1,0 0 0,-1 0 0,12-15 0,-12 13-75,0 1 0,0 0 0,1 1 0,0 0 1,1 0-1,0 1 0,15-9 0,-24 15 55,0 1 0,-1-1 0,1 1 0,0 0 0,0-1 0,-1 1 0,1 0 0,0-1 0,0 1 0,0 0 0,0 0 0,0 0 0,-1-1 0,1 1 0,0 0 0,0 0 0,0 0 0,0 1 0,0-1 0,0 0 0,-1 0 0,1 0 0,0 1 0,0-1 0,0 0 0,-1 1 0,1-1 0,0 1 0,0-1 0,-1 1 0,1-1 0,0 2 0,1 0-20,-1 1 1,0-1 0,0 1 0,0-1 0,0 1 0,-1 0 0,1 0 0,-1 3 0,0-4 48,1 1-1,-1-1 1,0 1 0,1-1-1,0 0 1,-1 0-1,1 1 1,0-1 0,0 0-1,3 4 1,-4-5 3,1-1-1,0 1 1,0-1-1,-1 1 1,1-1 0,0 0-1,0 1 1,0-1-1,0 0 1,-1 0 0,1 0-1,0 0 1,0 0-1,0 0 1,0 0-1,0 0 1,0 0 0,0 0-1,-1 0 1,1 0-1,0 0 1,0-1 0,0 1-1,0 0 1,-1-1-1,3 0 1,21-15 259,-19 12-217,7-6 51,-5 4-123,0 1 1,1-1-1,0 2 1,8-6-1,-14 9-8,-1 1-1,0-1 1,1 1 0,-1-1-1,0 1 1,1-1 0,-1 1 0,0 0-1,1 0 1,-1-1 0,1 1-1,-1 0 1,0 0 0,1 1-1,-1-1 1,1 0 0,-1 0-1,0 1 1,1-1 0,-1 1-1,0-1 1,1 1 0,-1-1 0,0 1-1,0 0 1,1 0 0,-1 0-1,0-1 1,0 1 0,0 0-1,0 0 1,1 3 0,25 47-757,-22-38 381,1-1 0,0 0 0,1 0-1,16 21 1,-21-30 338,0-1 0,0 0-1,0 0 1,0 0-1,1 0 1,-1 0-1,1-1 1,-1 1-1,1-1 1,0 0 0,0 1-1,0-1 1,0-1-1,-1 1 1,1 0-1,0-1 1,0 1-1,0-1 1,1 0 0,-1 0-1,0 0 1,0 0-1,0-1 1,0 1-1,0-1 1,0 0-1,3-1 1,24-14-574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7.928"/>
    </inkml:context>
    <inkml:brush xml:id="br0">
      <inkml:brushProperty name="width" value="0.05" units="cm"/>
      <inkml:brushProperty name="height" value="0.05" units="cm"/>
    </inkml:brush>
  </inkml:definitions>
  <inkml:trace contextRef="#ctx0" brushRef="#br0">65 96 13219,'-11'10'770,"0"1"0,-11 14 0,20-22-634,0-1-1,0 1 0,0 0 1,0 0-1,0 0 0,1 0 1,-1 0-1,1 0 0,0 0 1,0 0-1,0 1 1,1-1-1,-1 0 0,1 1 1,0-1-1,0 6 0,0-9-103,0 1 0,1 0-1,-1 0 1,0-1-1,1 1 1,-1 0-1,1-1 1,-1 1-1,1 0 1,0-1-1,-1 1 1,1-1-1,-1 1 1,1-1-1,0 1 1,0-1-1,-1 0 1,1 1 0,0-1-1,0 0 1,-1 1-1,1-1 1,0 0-1,0 0 1,0 0-1,-1 0 1,1 0-1,0 0 1,1 0-1,30-3 223,-25 2-221,8-1 67,3-1 28,0 0 0,1 1-1,-1 1 1,0 1 0,0 1-1,1 0 1,-1 1 0,20 5-1,-38-6-86,0-1 0,1 0 0,-1 0 0,0 0 0,1 0 0,-1 0 0,1 0 0,-1 0 0,0 0 0,1 0 0,-1-1 0,0 1 0,1 0-1,-1 0 1,0 0 0,1 0 0,-1 0 0,0-1 0,1 1 0,-1 0 0,0 0 0,0-1 0,1 1 0,-1 0 0,0 0 0,0-1 0,1 1 0,-1 0 0,0-1-1,0 1 1,0 0 0,1-1 0,-1 0 0,4-19 865,-4-21-114,0 40-780,-7-47-450,4 33-967,-1-31 1,4 45 1353,0 0 0,-1 0 0,1 0 0,0 0 0,0 0 0,1 0 0,-1 0 0,0 0 0,0 0 0,0 0 0,1 0 0,-1 0 0,0 0 0,1 0 0,-1 0 0,1 0 0,-1 0 0,1 1 0,-1-1 1,1 0-1,0 0 0,0 1 0,-1-1 0,1 0 0,0 1 0,1-2 0,11-4-848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8.576"/>
    </inkml:context>
    <inkml:brush xml:id="br0">
      <inkml:brushProperty name="width" value="0.05" units="cm"/>
      <inkml:brushProperty name="height" value="0.05" units="cm"/>
    </inkml:brush>
  </inkml:definitions>
  <inkml:trace contextRef="#ctx0" brushRef="#br0">92 1 14051,'-12'16'314,"1"1"0,1 1 0,0 0 0,2 0 0,0 1-1,1 0 1,1 0 0,1 1 0,0 0 0,1 0 0,2 0 0,-1 40 0,3-55-390,1-1 0,-1 0 0,1-1 0,0 1 0,0 0 0,0 0 0,0 0 0,1 0 0,0-1 0,0 1 0,0-1 0,0 1 0,0-1 0,4 4 0,-4-5-2,0-1 1,-1 1-1,1-1 0,0 0 1,0 0-1,0 0 1,0 0-1,0 0 0,0 0 1,0-1-1,0 1 1,0 0-1,0-1 0,0 0 1,0 0-1,1 1 1,-1-1-1,0 0 1,0-1-1,0 1 0,0 0 1,1-1-1,-1 1 1,0-1-1,0 0 0,0 1 1,3-3-1,4-2-201,0 0 1,-1-1-1,1 0 0,-1 0 0,-1-1 0,1 0 0,11-15 1,41-61-130,-54 74 444,34-60 1676,-28 45 218,-8 29 1737,-3-4-3678,-1 0 0,1 0 0,-1 0 0,1 1 0,-1-1 0,1 0 0,0 0 0,0 0 0,-1 0 0,1 0 0,0 0 0,0 0 0,0 0 0,0-1 0,0 1 0,0 0 0,1-1 0,-1 1 0,0 0 0,0-1 0,0 1 0,1-1 0,-1 0 0,2 1 0,1-2-98,0 0 1,0 0-1,0 0 1,0-1 0,0 0-1,-1 1 1,1-1-1,-1-1 1,1 1-1,-1 0 1,0-1-1,0 0 1,0 0-1,0 1 1,0-2-1,2-2 1,-1 0-29,0 1 0,-1 0 0,1-1-1,-1 0 1,0 0 0,0 0 0,-1 0 0,0 0 0,2-9-1,-4 15 127,0-1 0,1 0-1,-1 1 1,0-1 0,0 0-1,0 1 1,0-1-1,0 0 1,0 1 0,0-1-1,0 0 1,-1 1 0,1-1-1,0 0 1,0 1-1,0-1 1,-1 0 0,1 1-1,-1-2 1,1 2 13,-1 0 1,1 0 0,0 0-1,-1 0 1,1 0-1,-1-1 1,1 1 0,0 0-1,-1 0 1,1 0-1,0 0 1,-1 0 0,1 0-1,-1 0 1,1 0-1,0 1 1,-1-1 0,1 0-1,0 0 1,-1 0-1,1 0 1,0 0 0,-1 1-1,0-1 1,-1 2 36,-1 0 0,1-1 1,-1 1-1,1 1 0,0-1 1,0 0-1,-3 3 0,-2 7 112,1 0-1,-1 0 0,2 1 0,0-1 0,0 1 0,2 0 1,-1 0-1,1 1 0,1-1 0,-1 27 0,3-25-63,0 0 1,1 0-1,1 0 0,0-1 1,1 1-1,0 0 0,1-1 0,1 0 1,12 25-1,-16-37-44,1 1-1,-1 0 1,1-1-1,0 0 1,0 1-1,0-1 1,0 0 0,0 0-1,1 0 1,-1 0-1,5 3 1,-6-5-15,0 0 0,0 1 1,0-1-1,1 1 0,-1-1 1,0 0-1,0 0 0,0 0 0,1 0 1,-1 0-1,0 0 0,0 0 1,1 0-1,-1 0 0,0-1 1,0 1-1,0 0 0,1-1 0,-1 1 1,0-1-1,0 1 0,0-1 1,0 0-1,0 0 0,0 1 1,0-1-1,0 0 0,0 0 0,0 0 1,-1 0-1,2-1 0,4-6 134,-1 0 1,0-1-1,-1 0 0,1 0 0,-1 0 0,-1 0 0,0 0 0,0-1 1,2-18-1,-1-3 151,0-58 1,0 91-392,1 0 1,-1 0-1,1 1 1,-1-1-1,6 6 1,4 1-213,-6-4 82,0-1 0,0 0 1,16 5-1,-20-8 197,0 1 1,0-1 0,0-1-1,0 1 1,1-1-1,-1 1 1,0-1 0,0 0-1,1-1 1,5 0-1,-10 1 34,1 0 0,-1 0 0,0 0 0,0 0 0,1 0 0,-1 0 0,0 0 0,0 0-1,0 0 1,1 0 0,-1 0 0,0 0 0,0 0 0,1 0 0,-1 0 0,0 0 0,0-1-1,1 1 1,-1 0 0,0 0 0,0 0 0,0 0 0,0 0 0,1-1 0,-1 1 0,0 0-1,0 0 1,0 0 0,0 0 0,1-1 0,-1 1 0,0 0 0,0 0 0,0-1 0,0 1-1,0 0 1,0 0 0,0-1 0,0 1 0,0 0 0,0 0 0,0 0 0,0-1 0,0 1-1,0 0 1,0 0 0,0-1 0,0 1 0,0 0 0,0 0 0,0-1 0,0 1 0,0 0-1,-1 0 1,1 0 0,0-1 0,0 1 0,0 0 0,0 0 0,0 0 0,-1-1 0,1 1-1,0 0 1,-1 0 15,1-1 0,-1 1 0,0 0 0,1-1 0,-1 1 0,0 0 0,1 0 0,-1 0 0,0 0-1,1 0 1,-1 0 0,0 0 0,1 0 0,-1 0 0,0 0 0,1 0 0,-1 0 0,1 0 0,-1 0 0,0 0 0,1 1-1,-1-1 1,0 0 0,1 1 0,-1-1 0,0 1 0,0 0-21,0 0-1,0 0 1,0 0 0,0 0-1,0 0 1,0 0 0,0 0 0,1 0-1,-1 1 1,0-1 0,1 0-1,-1 1 1,1-1 0,-1 0-1,1 1 1,0-1 0,0 0-1,-1 1 1,1 2 0,1-1-4,-1 0-1,1 0 1,-1 1 0,1-1-1,0 0 1,0 0 0,0 0-1,3 4 1,0 1 0,1-1-1,0 1 0,1-1 1,0 0-1,8 8 1,-6-8-60,0-1 1,0 0-1,0-1 1,12 7-1,-16-10-90,0 0 0,1 0 0,-1-1 0,0 1 0,1-1 0,-1 0 0,1 0-1,-1-1 1,1 1 0,-1-1 0,7 0 0,-10 0 118,0 0-1,0 0 1,0 0-1,-1 0 1,1-1-1,0 1 1,0 0-1,0 0 1,-1 0-1,1-1 1,0 1-1,0 0 1,-1-1-1,1 1 1,0 0-1,-1-1 1,1 1 0,0-1-1,-1 1 1,1-1-1,-1 0 1,1 1-1,-1-1 1,1 0-1,-1 1 1,1-1-1,-1 0 1,0 1-1,1-1 1,-1 0-1,0 0 1,0 1-1,0-1 1,1 0 0,-1 0-1,0 0 1,0 1-1,0-1 1,0-2-1,-17-16-487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38.980"/>
    </inkml:context>
    <inkml:brush xml:id="br0">
      <inkml:brushProperty name="width" value="0.05" units="cm"/>
      <inkml:brushProperty name="height" value="0.05" units="cm"/>
    </inkml:brush>
  </inkml:definitions>
  <inkml:trace contextRef="#ctx0" brushRef="#br0">0 22 18580,'10'9'1976,"35"-5"-1239,9-4-353,16-4 1016,7-1-1480,0-2 344,-8-2 0,-4-1-432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3.106"/>
    </inkml:context>
    <inkml:brush xml:id="br0">
      <inkml:brushProperty name="width" value="0.05" units="cm"/>
      <inkml:brushProperty name="height" value="0.05" units="cm"/>
    </inkml:brush>
  </inkml:definitions>
  <inkml:trace contextRef="#ctx0" brushRef="#br0">18 36 11522,'-10'-3'985,"5"2"-713,4-3-144,0-2 456,1 1-456,0-2-40,0 1-24,4 2-96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3.586"/>
    </inkml:context>
    <inkml:brush xml:id="br0">
      <inkml:brushProperty name="width" value="0.05" units="cm"/>
      <inkml:brushProperty name="height" value="0.05" units="cm"/>
    </inkml:brush>
  </inkml:definitions>
  <inkml:trace contextRef="#ctx0" brushRef="#br0">92 1 12643,'2'10'4869,"-6"12"-4087,2-16-312,-50 277 1310,41-192-2578,1 102 0,9-189 449,-1-10 248,1 0-14,-9-23-272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4.079"/>
    </inkml:context>
    <inkml:brush xml:id="br0">
      <inkml:brushProperty name="width" value="0.05" units="cm"/>
      <inkml:brushProperty name="height" value="0.05" units="cm"/>
    </inkml:brush>
  </inkml:definitions>
  <inkml:trace contextRef="#ctx0" brushRef="#br0">0 61 15107,'14'-9'347,"0"1"-1,1 1 0,0 0 0,0 0 1,0 2-1,1 0 0,26-5 0,-35 9-258,-1 0 0,1 1 0,-1 0 0,1 0-1,-1 1 1,1-1 0,-1 1 0,1 1 0,9 3-1,-12-4-33,0 1-1,0 0 0,0 0 0,-1 1 0,1-1 1,-1 1-1,1 0 0,-1 0 0,0 0 1,0 0-1,-1 0 0,1 1 0,-1-1 0,1 1 1,2 7-1,-2-6-21,-1 1 0,0-1 0,0 1 1,-1 0-1,0 0 0,0 0 0,0 0 0,-1 0 0,0 0 1,0 0-1,-1 7 0,-2 5 134,-1 0 0,-8 22 1,7-24 1,0-1-1,2 1 1,-4 23 0,7-34-160,0-1-1,1 1 0,-1-1 1,1 0-1,0 1 0,0-1 1,0 0-1,0 0 0,1 1 1,0-1-1,0 0 1,0-1-1,0 1 0,1 0 1,-1-1-1,1 1 0,0-1 1,0 0-1,0 0 0,1 0 1,-1 0-1,1 0 1,-1-1-1,1 0 0,0 0 1,0 0-1,6 2 0,-5-2-1,1 0-1,-1 0 1,1 0-1,-1-1 1,1 0-1,0 0 1,-1-1-1,1 1 1,0-1-1,0-1 1,-1 1-1,1-1 1,0 0-1,-1 0 1,1-1-1,-1 1 1,1-1-1,-1 0 1,0-1-1,8-4 1,-3-1 113,0 0 1,-1 0 0,0-1 0,11-14 0,-16 18 25,0-1 0,0 0 0,-1 0 0,1 0 0,-1 0-1,-1 0 1,1-1 0,-1 1 0,2-11 0,-4 17-135,0 0-1,0 0 1,0 0-1,0 0 1,0 0-1,0 0 1,0 0-1,-1 0 1,1 0-1,0 0 1,0 0-1,0 0 1,0 0-1,0 0 1,0 0-1,0 0 1,0 0-1,0-1 1,0 1-1,0 0 1,0 0-1,-1 0 1,1 0-1,0 0 1,0 0-1,0 0 1,0 0-1,0 0 1,0 0-1,0 0 1,0 0-1,0 0 1,0 0-1,0-1 1,0 1-1,0 0 1,0 0-1,0 0 1,0 0-1,0 0 1,0 0-1,0 0 1,0 0-1,0 0 1,0 0-1,0-1 1,0 1-1,0 0 1,0 0-1,0 0 1,0 0-1,0 0 1,0 0-1,0 0 1,0 0-1,1 0 1,-1 0-1,0 0 1,-6 8 199,-4 16-153,6-12-140,1 0 1,0 0-1,1 0 1,-1 23 0,2-32 54,1-1 0,0 1 1,0 0-1,1-1 1,-1 1-1,0-1 1,1 1-1,0-1 1,-1 1-1,1-1 1,0 0-1,0 1 1,1-1-1,-1 0 1,0 0-1,1 0 0,-1 0 1,1 0-1,0 0 1,-1 0-1,1 0 1,0-1-1,0 1 1,0-1-1,1 1 1,-1-1-1,0 0 1,0 0-1,1 0 0,2 1 1,-3-1-177,1 0 0,0 0 0,-1 0 0,1-1 1,0 1-1,-1-1 0,1 0 0,0 1 0,0-1 0,-1 0 0,1-1 0,0 1 1,0 0-1,-1-1 0,1 0 0,0 1 0,-1-1 0,1 0 0,-1 0 0,1-1 1,-1 1-1,0-1 0,4-2 0,4-6-739</inkml:trace>
  <inkml:trace contextRef="#ctx0" brushRef="#br0" timeOffset="1">654 157 17540,'-6'-21'1624,"1"11"-1128,-1 3-336,6 6 432,4 1-392,6 4-824,-1 2-336,5-1 608,1 1-248,5 1-264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4.465"/>
    </inkml:context>
    <inkml:brush xml:id="br0">
      <inkml:brushProperty name="width" value="0.05" units="cm"/>
      <inkml:brushProperty name="height" value="0.05" units="cm"/>
    </inkml:brush>
  </inkml:definitions>
  <inkml:trace contextRef="#ctx0" brushRef="#br0">111 1 13435,'0'0'57,"0"0"0,1 0 0,-1 1 0,0-1 0,1 0 0,-1 0 0,0 1 0,1-1 0,-1 0 0,0 0-1,0 1 1,0-1 0,1 0 0,-1 1 0,0-1 0,0 0 0,0 1 0,0-1 0,1 1 0,-1-1 0,0 0 0,0 1 0,0-1 0,0 0 0,0 1 0,0-1 0,0 1 0,0-1 0,0 0 0,0 1 0,0-1 0,0 1 0,-1-1 0,1 0 0,0 1 0,0-1 0,0 0-1,0 1 1,-1-1 0,1 0 0,0 1 0,0-1 0,-1 0 0,1 0 0,0 1 0,0-1 0,-1 0 0,1 0 0,0 1 0,-1-1 0,1 0 0,-1 0 0,-26 15 1830,15-10-1239,8-2-398,-6 3 333,-1 1 1,-14 12-1,23-18-588,0 1-1,1-1 0,0 0 1,-1 0-1,1 1 1,0-1-1,0 1 1,-1-1-1,1 1 1,0-1-1,1 1 1,-1 0-1,0 0 1,0-1-1,1 1 1,-1 0-1,1 0 1,0 0-1,-1 0 1,1-1-1,0 1 1,0 0-1,0 0 1,0 0-1,1 3 1,0-3-60,0 0 1,1 0-1,-1 0 0,1 0 1,-1-1-1,1 1 0,0 0 1,0-1-1,-1 1 1,1-1-1,0 0 0,0 0 1,0 0-1,1 0 1,-1 0-1,0 0 0,4 1 1,47 9-781,-34-8 511,-9-1 233,5 0-9,-1 1-1,0 1 0,19 7 0,-31-10 141,0 0 0,0 0-1,0 0 1,1 0 0,-1 0-1,-1 0 1,1 0-1,0 1 1,0-1 0,0 1-1,-1-1 1,1 1 0,-1 0-1,1-1 1,-1 1 0,0 0-1,1 0 1,-1 0-1,0 0 1,0 0 0,-1 0-1,1 1 1,0-1 0,-1 0-1,1 0 1,-1 1-1,0-1 1,0 0 0,0 3-1,0-2 64,-1-1-1,1 0 0,-1 1 1,0-1-1,0 0 0,0 1 1,0-1-1,-1 0 0,1 0 0,-1 0 1,1 0-1,-1 0 0,0-1 1,1 1-1,-1 0 0,0-1 1,0 1-1,-4 1 0,2-1 56,0 1 0,0-2-1,-1 1 1,1 0 0,-1-1-1,1 0 1,-1 0 0,0 0-1,-8 0 1,10-1-119,0 0 0,0 0 0,-1 0 0,1-1 1,0 1-1,0-1 0,0 0 0,0 1 0,0-2 0,0 1 0,0 0 0,1 0 0,-1-1 0,-3-2 0,4 2-86,1 1 0,0 0 0,-1-1 0,1 0 0,0 1 0,0-1 0,0 0 0,0 0 0,0 0 0,1 1 0,-1-1 0,0 0 0,1 0 0,-1 0 0,1 0-1,0 0 1,0 0 0,0 0 0,0 0 0,0 0 0,0 0 0,0 0 0,2-4 0,8-19-336,8 1-173</inkml:trace>
  <inkml:trace contextRef="#ctx0" brushRef="#br0" timeOffset="1">404 21 15331,'6'6'1553,"-4"5"-1161,-2 4-176,0 1 776,0 1-832,1 1-160,3-5-328,2-5-216,0-5 376,3-3-128,-4-4-128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4:22.869"/>
    </inkml:context>
    <inkml:brush xml:id="br0">
      <inkml:brushProperty name="width" value="0.05" units="cm"/>
      <inkml:brushProperty name="height" value="0.05" units="cm"/>
    </inkml:brush>
  </inkml:definitions>
  <inkml:trace contextRef="#ctx0" brushRef="#br0">0 2743 2312,'55'52'325,"1"-2"-1,119 79 0,-90-76-50,3-4 0,2-4 0,1-3 0,2-5 0,123 32 0,-79-38-167,2-6 0,196 10 0,283-40-33,-415-11-1,-1-9 1,-1-9 0,384-118 0,5-71 698,-29-58 208,-193 43-390,-303 189-476,-2-4 0,-3-1 1,72-86-1,-84 82 47,70-115 0,-95 134-90,-2-2-1,-2 0 1,-2-1-1,15-57 1,-18 38 65,-2-1-1,-3 1 1,-3-2 0,-3 1 0,-2 0 0,-4-1 0,-1 1 0,-4 0 0,-2 0 0,-3 1 0,-3 1 0,-2 0 0,-28-62 0,26 81-7,-2 0 0,-1 2-1,-2 0 1,-2 2 0,-1 0 0,-2 3 0,-55-51 0,32 39-91,-3 2 0,-2 3-1,-1 3 1,-79-39 0,-12 3-27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4.916"/>
    </inkml:context>
    <inkml:brush xml:id="br0">
      <inkml:brushProperty name="width" value="0.05" units="cm"/>
      <inkml:brushProperty name="height" value="0.05" units="cm"/>
    </inkml:brush>
  </inkml:definitions>
  <inkml:trace contextRef="#ctx0" brushRef="#br0">48 25 16043,'7'-20'1195,"-3"15"-659,-2 14-253,-5 28 302,-1 1 0,-9 39 0,0-3-267,4-17-54,-9 80 531,18-134-748,0 1 0,0-1 1,0 1-1,0-1 1,0 1-1,2 4 1,-1-7-35,-1 0 0,0-1-1,0 1 1,1-1 0,-1 1 0,0 0 0,1-1 0,-1 1 0,0-1-1,1 1 1,-1-1 0,1 1 0,-1-1 0,1 0 0,-1 1 0,1-1-1,0 1 1,-1-1 0,1 0 0,-1 0 0,1 1 0,0-1 0,-1 0-1,1 0 1,0 0 0,-1 0 0,1 1 0,0-1 0,-1 0 0,1 0-1,0-1 1,-1 1 0,1 0 0,-1 0 0,1 0 0,0 0 0,-1 0-1,1-1 1,0 1 0,-1 0 0,1-1 0,-1 1 0,1 0 0,0-1-1,6-3 57,0 0 0,0-1-1,-1 0 1,1 0-1,-1-1 1,8-9-1,34-45 316,-28 34-211,15-18 55,-2 3-788,44-70-1,-75 108 411,0 0-1,-1-1 0,1 1 0,0-1 0,-1 0 0,0 1 0,0-1 0,0 0 0,0 0 0,-1 0 0,0 0 1,1-4-1,-3-3-535</inkml:trace>
  <inkml:trace contextRef="#ctx0" brushRef="#br0" timeOffset="1">174 302 11698,'0'21'953,"6"-5"1303,1-6-2504,7-4 912,2-2 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5.368"/>
    </inkml:context>
    <inkml:brush xml:id="br0">
      <inkml:brushProperty name="width" value="0.05" units="cm"/>
      <inkml:brushProperty name="height" value="0.05" units="cm"/>
    </inkml:brush>
  </inkml:definitions>
  <inkml:trace contextRef="#ctx0" brushRef="#br0">51 22 13755,'-2'3'1923,"-2"4"-1696,0 0 1,0 0-1,1 0 1,-4 11-1,6-17-231,1 0-1,-1 0 0,1 0 0,-1 0 1,1 0-1,0 0 0,0 0 1,0 0-1,-1 0 0,1 0 1,0 1-1,0-1 0,0 0 0,1 0 1,-1 0-1,0 0 0,0 0 1,1 0-1,-1 1 0,0-1 0,1 0 1,-1 0-1,1 0 0,0 0 1,-1 0-1,1-1 0,0 1 1,-1 0-1,1 0 0,0 0 0,0 0 1,0-1-1,0 1 0,0 0 1,0-1-1,0 1 0,0-1 0,0 1 1,0-1-1,0 0 0,0 1 1,0-1-1,0 0 0,2 0 1,5 1 81,0-2 0,0 1 1,1-1-1,-1-1 0,0 1 1,-1-1-1,1-1 0,0 1 1,0-1-1,-1-1 0,0 1 1,0-1-1,0-1 0,0 1 1,10-10-1,-17 14-24,1-1 1,0 0-1,-1 1 0,1-1 1,-1 0-1,1 1 0,-1-1 1,1 0-1,-1 0 0,1 0 0,-1 1 1,0-1-1,1 0 0,-1 0 1,0 0-1,0 0 0,1 0 1,-1 0-1,0 1 0,0-1 0,0 0 1,0 0-1,-1 0 0,1 0 1,0 0-1,0 0 0,0 0 1,-1 0-1,0-1 21,0 0 0,-1 1 0,1-1 0,0 1 1,-1-1-1,1 1 0,-1 0 0,1 0 0,-1 0 0,0-1 0,0 2 1,-2-2-1,-4-2 46,-1 1 0,0 0 0,0 1 0,-15-3 0,18 4-247,0 1-1,0 0 0,1 0 1,-1 0-1,0 1 1,0-1-1,-9 4 0,12-3 11,0 0 0,0 0 0,0 1-1,0-1 1,0 1 0,0 0 0,1 0-1,-1 0 1,1 0 0,0 0 0,-1 0-1,1 0 1,0 1 0,0 0 0,-2 4 0,-1 4-398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5.943"/>
    </inkml:context>
    <inkml:brush xml:id="br0">
      <inkml:brushProperty name="width" value="0.05" units="cm"/>
      <inkml:brushProperty name="height" value="0.05" units="cm"/>
    </inkml:brush>
  </inkml:definitions>
  <inkml:trace contextRef="#ctx0" brushRef="#br0">23 0 15843,'4'2'1203,"-3"6"-711,-6 15-295,4-16 117,-5 27 163,0-8-387,2 1 0,-2 54 0,6-80-90,0-1 0,0 1 0,0 0 0,0 0 0,0-1 1,0 1-1,0 0 0,1-1 0,-1 1 0,0 0 0,0-1 0,0 1 0,1-1 0,-1 1 0,0 0 0,1-1 0,-1 1 0,0-1 1,1 1-1,-1-1 0,1 1 0,-1-1 0,1 1 0,-1-1 0,1 1 0,-1-1 0,1 0 0,-1 1 0,1-1 0,0 0 1,-1 1-1,1-1 0,0 0 0,-1 0 0,1 0 0,0 0 0,-1 1 0,1-1 0,0 0 0,-1 0 0,1 0 0,0 0 1,-1-1-1,1 1 0,0 0 0,-1 0 0,1 0 0,0-1 0,-1 1 0,1 0 0,0 0 0,-1-1 0,1 0 0,7-3-4,0 0-1,0 0 1,10-9-1,-6 5-12,1-1-14,-8 5-22,0 0 1,1 0 0,-1 1 0,1 0 0,-1 0 0,1 1 0,0-1-1,0 1 1,0 0 0,1 1 0,9-2 0,-15 3 32,0 0 0,0 0 0,1 1 0,-1-1 0,0 0 0,0 0 0,0 1 0,0-1 1,-1 1-1,1-1 0,0 1 0,0-1 0,0 1 0,0-1 0,0 1 0,-1 0 0,1-1 0,0 1 0,0 0 0,-1 0 0,1 0 1,-1 0-1,2 1 0,-1 1-19,0 0 1,0 0 0,0 0 0,0 0-1,-1 0 1,1 0 0,-1 0 0,0 3-1,0 7-72,-1 0-1,-4 23 0,3-30 91,-1 19 53,3-24-35,0-1 0,0 0 0,0 1 0,0-1 0,0 1 0,0-1-1,0 0 1,0 1 0,0-1 0,1 0 0,-1 1 0,0-1 0,0 0 0,0 0 0,1 1 0,-1-1 0,0 0 0,0 1 0,1-1 0,-1 0 0,0 0 0,0 1 0,1-1 0,-1 0 0,0 0 0,1 0 0,-1 0 0,0 1 0,1-1 0,-1 0 0,0 0 0,1 0 0,-1 0-1,0 0 1,1 0 0,-1 0 0,1 0 0,-1 0 0,0 0 0,1 0 0,-1 0 0,0 0 0,1 0 0,-1 0 0,0-1 0,1 1 0,-1 0 0,0 0 0,1 0 0,-1 0 0,0-1 0,1 1 0,-1 0 0,0 0 0,0-1 0,1 1 0,5-4-46,-1 0-1,1 0 1,-1 0 0,0 0 0,0-1 0,5-7 0,4-3-16,14-11-55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6.495"/>
    </inkml:context>
    <inkml:brush xml:id="br0">
      <inkml:brushProperty name="width" value="0.05" units="cm"/>
      <inkml:brushProperty name="height" value="0.05" units="cm"/>
    </inkml:brush>
  </inkml:definitions>
  <inkml:trace contextRef="#ctx0" brushRef="#br0">68 114 12587,'3'-1'198,"-1"1"0,1-1 1,-1 1-1,0-1 0,1 0 1,-1 0-1,0 0 1,0 0-1,1 0 0,-1 0 1,0 0-1,0-1 0,2-2 1,24-24 1176,-22 21-892,-4 5-409,3-3 126,0 0-1,-1-1 0,1 1 1,-1-1-1,0 0 1,4-10-1,-8 16-187,1-1 0,-1 1-1,0 0 1,0-1 0,0 1 0,1 0 0,-1-1-1,0 1 1,0-1 0,0 1 0,0 0 0,0-1-1,0 1 1,0 0 0,0-1 0,0 1 0,0-1-1,0 1 1,0 0 0,0-1 0,0 1 0,0 0-1,-1-1 1,1 1 0,0-1 0,0 1-1,0 0 1,0-1 0,-1 1 0,1 0 0,-11 0 197,-15 14-17,12-3-133,0 0 1,2 1 0,-1 1-1,1 0 1,-13 20 0,19-25-79,1 1 0,-1-1 1,2 1-1,-1 0 1,1 0-1,1 0 0,0 1 1,0-1-1,1 1 1,-2 18-1,3-26 4,1 0-1,0-1 1,0 1 0,0 0-1,0-1 1,1 1 0,-1 0-1,0-1 1,1 1 0,-1 0-1,1-1 1,0 1 0,-1-1-1,1 1 1,0-1-1,0 1 1,0-1 0,0 0-1,0 1 1,0-1 0,0 0-1,1 0 1,-1 0 0,0 0-1,1 0 1,-1 0-1,1 0 1,-1 0 0,1-1-1,-1 1 1,1 0 0,-1-1-1,1 1 1,0-1 0,-1 0-1,1 0 1,0 1 0,-1-1-1,1 0 1,0 0-1,0-1 1,3 0 0,3 0-83,1 0 0,-1-1 0,0 0 0,0-1 0,1 0 0,-2 0 0,10-5 0,0-3-97,-1-1-1,0 0 1,-1-2 0,24-25 0,-16 15-68,-31 54 443,3-17-15,3-9-92,0 0 0,0 1-1,0-1 1,1 0 0,0 1-1,0 0 1,0-1 0,0 1-1,1 9 1,0-14-59,0 1-1,0-1 1,1 1 0,-1-1-1,0 1 1,1-1 0,-1 1-1,0-1 1,1 1 0,-1-1-1,1 0 1,-1 1 0,0-1-1,1 0 1,-1 1-1,1-1 1,-1 0 0,1 0-1,-1 1 1,1-1 0,-1 0-1,1 0 1,0 0 0,-1 0-1,1 0 1,-1 0 0,1 0-1,-1 0 1,1 0-1,-1 0 1,1 0 0,0 0-1,-1 0 1,1 0 0,-1 0-1,1-1 1,22-6 159,-22 6-160,31-15-196,44-28 0,17-9-1377,-93 53 1503,1-1 0,0 0-1,0 1 1,0-1 0,0 1 0,0-1-1,0 1 1,0 0 0,0-1 0,0 1-1,0 0 1,0 0 0,1 0 0,-1 0-1,0 0 1,0 0 0,0 0 0,0 0-1,0 0 1,0 0 0,0 1 0,0-1-1,2 1 1,-3 0 11,0 0 0,1 0 1,-1 0-1,0 1 0,1-1 0,-1 0 0,0 0 1,0 0-1,0 0 0,0 1 0,0-1 0,0 0 1,-1 0-1,1 0 0,0 0 0,0 1 0,-1-1 1,1 0-1,-1 0 0,1 0 0,-2 1 0,-22 48-381,17-38 515,1 0 1,0 0-1,1 1 1,-5 20-1,10-19 54,0-14-138,1 1 0,-1-1 0,0 0 0,0 0 0,0 1 1,1-1-1,-1 0 0,0 0 0,0 0 0,1 1 0,-1-1 1,0 0-1,1 0 0,-1 0 0,0 0 0,1 0 0,-1 0 0,0 0 1,0 0-1,1 0 0,-1 0 0,0 0 0,1 0 0,-1 0 1,0 0-1,1 0 0,26-12 164,-25 11-158,26-17 42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6.948"/>
    </inkml:context>
    <inkml:brush xml:id="br0">
      <inkml:brushProperty name="width" value="0.05" units="cm"/>
      <inkml:brushProperty name="height" value="0.05" units="cm"/>
    </inkml:brush>
  </inkml:definitions>
  <inkml:trace contextRef="#ctx0" brushRef="#br0">107 0 15619,'-20'36'906,"1"0"1,-14 40-1,25-53-580,1 0 1,1 0 0,1 0-1,-3 44 1,8-62-315,-1 0 0,1 0 0,1 0 0,-1 0 0,1 0 0,0 0 0,0 0 0,0 0 0,1 0 0,2 5 0,-3-8-40,0 0-1,1 0 0,-1 0 1,0 0-1,1 0 1,0-1-1,-1 1 1,1-1-1,0 1 1,0-1-1,0 0 1,0 0-1,0 1 0,0-1 1,0-1-1,0 1 1,0 0-1,0 0 1,0-1-1,1 1 1,-1-1-1,0 0 1,1 0-1,2 0 0,55-6-1174,-48 4 910,-1 0-1,1 1 1,0 0 0,0 1-1,22 2 1,-31-1 280,1 0 1,-1 0-1,0 0 1,1 0 0,-1 1-1,0 0 1,0-1-1,0 1 1,0 0-1,0 1 1,0-1-1,-1 0 1,1 1-1,-1-1 1,0 1-1,0 0 1,0 0-1,0 0 1,0 0-1,0 0 1,-1 0 0,1 1-1,-1-1 1,1 5-1,0 0-64,4 8 1160,-2-16-327,2-10-141,28-77 641,-33 87-1266,-1-1 0,1 0 0,0 1 0,-1-1 0,1 0 0,0 1 0,0-1 0,-1 1 0,1-1 0,0 1 0,0-1 0,0 1 0,0 0 0,0-1 0,-1 1 0,1 0 0,0 0 0,0 0-1,0 0 1,0 0 0,1 0 0,23 1-65,-17 0 48,96 0-259,-90-1 7,1-2 0,-1 1-1,0-2 1,0 0 0,15-6-1,-26 8 239,-1 1-1,0-1 0,1 0 0,-1-1 1,0 1-1,0 0 0,0-1 0,0 1 1,0-1-1,0 1 0,0-1 0,0 0 1,-1 0-1,1 0 0,1-2 0,1-11-381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7.420"/>
    </inkml:context>
    <inkml:brush xml:id="br0">
      <inkml:brushProperty name="width" value="0.05" units="cm"/>
      <inkml:brushProperty name="height" value="0.05" units="cm"/>
    </inkml:brush>
  </inkml:definitions>
  <inkml:trace contextRef="#ctx0" brushRef="#br0">1 16 16580,'16'2'1256,"10"-2"-976,4-3-152,9 3 336,6 0-296,6 1-512,1-1 392,-3-7-168,-1-2-48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7.857"/>
    </inkml:context>
    <inkml:brush xml:id="br0">
      <inkml:brushProperty name="width" value="0.05" units="cm"/>
      <inkml:brushProperty name="height" value="0.05" units="cm"/>
    </inkml:brush>
  </inkml:definitions>
  <inkml:trace contextRef="#ctx0" brushRef="#br0">239 305 17348,'-27'10'1688,"7"0"-1666,1 1 0,0 1-1,1 1 1,0 0 0,1 1-1,1 1 1,0 1 0,1 0 0,-21 29-1,34-41-32,0-1 0,0 0 0,0 1 0,0-1-1,0 1 1,1 0 0,0-1 0,-1 1 0,0 7-1,2-11 11,0 1-1,0-1 0,0 0 0,0 1 1,0-1-1,0 1 0,0-1 0,0 0 1,0 1-1,1-1 0,-1 1 0,0-1 1,0 0-1,0 1 0,0-1 0,1 0 1,-1 1-1,0-1 0,0 0 0,1 1 1,-1-1-1,0 0 0,1 0 0,-1 1 1,0-1-1,1 0 0,-1 0 0,0 0 1,1 1-1,-1-1 0,0 0 0,1 0 1,0 0-1,1 0-7,0 0 0,0 0 0,0 0 0,1-1 0,-1 1 0,0-1 0,0 1 0,0-1 1,0 0-1,0 0 0,2-1 0,15-9 6,-1-1-1,1 0 1,-2-2 0,0 0 0,-1-1-1,0-1 1,-1 0 0,-1-1 0,0 0-1,-1-1 1,16-32 0,-41 69 815,-9 22-856,17-32 24,1-1 5,0 0 1,0-1-1,0 1 1,-1 12-1,4-19 7,0 0 0,-1 1 0,1-1 0,0 1 0,0-1 0,0 0 0,0 1 0,1-1 0,-1 0 0,0 1 0,1-1 0,-1 0 0,0 1 0,1-1 0,0 0 0,-1 0 0,1 1 0,0-1 0,-1 0 0,1 0 0,0 0 0,0 0 0,0 0 0,0 0 0,0 0 0,0 0 0,0 0 0,0-1 0,1 1 0,-1 0 0,0-1 0,0 1 0,3 0 0,7 2-76,1-1 1,0 0-1,0-1 1,0 0-1,-1-1 1,1-1-1,16-1 1,-3-2-64,-1-1 0,37-12 1,-40 9 176,-1-1 0,0 0 1,0-2-1,-1 0 0,0-2 1,-1 0-1,0-1 0,-1 0 1,-1-2-1,0 0 0,-2 0 1,1-2-1,-2 0 0,0 0 1,-2-1-1,0-1 0,-1 0 1,-1 0-1,12-37 0,-20 50-54,1 0 0,-1-1 0,0 1-1,0-1 1,-1 1 0,0-15 0,-1 20-2,1 0 0,0 0 0,-1 0 0,1 0 0,-1 0 0,1 0 0,-1 0 0,0 0 0,0 0 0,0 0 1,0 0-1,0 0 0,-1 1 0,1-1 0,0 1 0,-1-1 0,1 1 0,-1-1 0,0 1 0,1 0 0,-1-1 0,0 1 0,0 0 0,0 0 1,0 1-1,0-1 0,0 0 0,-2 0 0,-1 1-16,1-1 1,-1 1 0,0 0-1,1 1 1,-1-1-1,0 1 1,1 0-1,-1 0 1,1 1 0,-1-1-1,1 1 1,0 0-1,-1 0 1,1 0 0,0 1-1,0-1 1,-3 4-1,-5 4 14,0 1 0,0 0-1,-18 22 1,17-16 135,1 1-1,0 0 1,2 1 0,0 0 0,1 0-1,-12 38 1,18-46-48,0 0 0,0 0-1,1 0 1,1 1-1,0-1 1,0 0 0,1 0-1,1 1 1,0-1 0,0 0-1,1 0 1,1 0 0,0 0-1,6 17 1,-5-22-182,-1-1 1,1 1-1,-1-1 1,1 0-1,1 0 1,-1-1-1,1 1 1,0-1-1,0 0 0,0 0 1,0 0-1,10 4 1,-5-3-45,0-1 1,0 0-1,0-1 0,0 0 1,0-1-1,20 3 1,17-5-436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8.676"/>
    </inkml:context>
    <inkml:brush xml:id="br0">
      <inkml:brushProperty name="width" value="0.05" units="cm"/>
      <inkml:brushProperty name="height" value="0.05" units="cm"/>
    </inkml:brush>
  </inkml:definitions>
  <inkml:trace contextRef="#ctx0" brushRef="#br0">0 25 17100,'2'-4'1408,"5"0"-1168,16 2-120,12 1 552,23-2-440,11 1-64,13-2-384,8 0-264,-2 4 448,-5 0-88,-17 3-64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9.109"/>
    </inkml:context>
    <inkml:brush xml:id="br0">
      <inkml:brushProperty name="width" value="0.05" units="cm"/>
      <inkml:brushProperty name="height" value="0.05" units="cm"/>
    </inkml:brush>
  </inkml:definitions>
  <inkml:trace contextRef="#ctx0" brushRef="#br0">0 60 17428,'13'0'1440,"18"0"-1096,2-4-144,12-2 416,4-1-624,16-5-376,0 2 480,-1 0-208,-3 0-160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49.665"/>
    </inkml:context>
    <inkml:brush xml:id="br0">
      <inkml:brushProperty name="width" value="0.05" units="cm"/>
      <inkml:brushProperty name="height" value="0.05" units="cm"/>
    </inkml:brush>
  </inkml:definitions>
  <inkml:trace contextRef="#ctx0" brushRef="#br0">1 51 17468,'3'15'1320,"14"-10"-1064,9-3-80,17-4 64,9-5-424,19-10 288,9-3-40,4-6-136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01.246"/>
    </inkml:context>
    <inkml:brush xml:id="br0">
      <inkml:brushProperty name="width" value="0.05" units="cm"/>
      <inkml:brushProperty name="height" value="0.05" units="cm"/>
    </inkml:brush>
  </inkml:definitions>
  <inkml:trace contextRef="#ctx0" brushRef="#br0">2123 343 8026,'-14'3'252,"-92"15"750,-174 55 0,247-61-1476,1 1-1,0 1 0,0 2 1,2 1-1,0 2 0,1 1 1,1 1-1,1 1 1,-32 34-1,16-4 187,2 2 0,-40 68 0,-8 14 1457,88-135-1158,-373 530 3063,24 16-2710,161-198-265,147-256-103,-57 182 0,74-179 29,-19 147 0,37-178 31,3 1 1,2-1-1,10 81 1,-5-117-24,1-1 0,2-1-1,1 1 1,1-1 0,1 0 0,16 32 0,-16-43-12,0 1 1,2-2-1,-1 1 1,2-1-1,0-1 0,0 0 1,2-1-1,0 0 0,0-1 1,22 14-1,-16-13 0,1-1 0,1-1 0,0-1 1,0 0-1,1-2 0,0-1 0,1 0 0,-1-2 0,1-1 0,0-1 0,0-1 0,1-1 0,-1-1 0,0-1 0,42-7 1,-26-2 19,-1-2 1,-1-1 0,0-2 0,0-1-1,-2-3 1,0 0 0,38-29 0,219-189 214,-248 198-228,164-171 29,-16-17-38,-49 55 4,-22 24-29,192-301 0,-233 312 107,66-155 0,-116 218-24,-3-1-1,-3-2 0,-4 0 1,12-85-1,-24 90 0,-4-1-1,-3 0 1,-3 0-1,-3 0 1,-3 1 0,-29-121-1,11 97-395,-5 0 1,-4 3-1,-4 1 0,-67-119 1,41 101 47,0-3-70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6.204"/>
    </inkml:context>
    <inkml:brush xml:id="br0">
      <inkml:brushProperty name="width" value="0.05" units="cm"/>
      <inkml:brushProperty name="height" value="0.05" units="cm"/>
    </inkml:brush>
  </inkml:definitions>
  <inkml:trace contextRef="#ctx0" brushRef="#br0">92 1 12075,'-2'10'1672,"-33"158"934,12-42-2588,-8 147 0,31-269-10,0 29 32,0-33-32,0 1-1,0-1 0,0 1 1,0-1-1,0 1 0,0 0 1,0-1-1,0 1 0,0-1 1,0 1-1,0-1 1,1 1-1,-1-1 0,0 1 1,0-1-1,1 0 0,-1 1 1,0-1-1,1 1 0,-1-1 1,0 1-1,1-1 0,-1 0 1,1 1-1,-1-1 0,0 0 1,1 0-1,-1 1 1,1-1-1,-1 0 0,1 0 1,-1 1-1,1-1 0,-1 0 1,1 0-1,-1 0 0,1 0 1,-1 0-1,1 0 0,0 0 1,-1 0-1,1 0 0,-1 0 1,1 0-1,-1 0 0,1-1 1,-1 1-1,1 0 1,0 0-1,8-7 103,1 1-1,-2-1 1,1-1 0,-1 1 0,0-1-1,0-1 1,-1 0 0,6-9 0,8-8 88,352-406 1695,-373 432-1899,17-24-120,-17 16 406,-12 5-118,-12 7-180,-8 8 14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6.640"/>
    </inkml:context>
    <inkml:brush xml:id="br0">
      <inkml:brushProperty name="width" value="0.05" units="cm"/>
      <inkml:brushProperty name="height" value="0.05" units="cm"/>
    </inkml:brush>
  </inkml:definitions>
  <inkml:trace contextRef="#ctx0" brushRef="#br0">1 0 12835,'3'42'952,"-2"-4"-792,2-1-56,7-5 248,3-4-216,10-11 256,5-8-328,9-14-8,5-11-16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7.318"/>
    </inkml:context>
    <inkml:brush xml:id="br0">
      <inkml:brushProperty name="width" value="0.05" units="cm"/>
      <inkml:brushProperty name="height" value="0.05" units="cm"/>
    </inkml:brush>
  </inkml:definitions>
  <inkml:trace contextRef="#ctx0" brushRef="#br0">81 0 13411,'-1'13'507,"0"0"1,1 0-1,4 23 1,-4-32-439,1 0-1,-1 0 1,1 0-1,0-1 1,1 1 0,-1 0-1,1-1 1,0 1 0,-1-1-1,1 1 1,1-1-1,-1 0 1,0 0 0,1 0-1,0 0 1,4 4 0,-5-6-25,-1 0-1,1-1 1,-1 1 0,1 0 0,0 0 0,-1-1 0,1 1 0,0-1 0,0 0 0,-1 0 0,1 1 0,0-1 0,0 0 0,0 0 0,-1-1 0,1 1 0,0 0 0,0 0 0,-1-1 0,1 1 0,0-1 0,-1 0 0,1 1 0,3-3 0,-2 1 39,0-1 1,0 1-1,0-1 0,0 1 1,0-1-1,-1 0 0,1 0 1,-1-1-1,0 1 1,0 0-1,2-6 0,-2 6-29,-1 0 0,1 0 0,-1 0 0,0-1 0,-1 1 0,1 0 0,0-1 0,-1 1 0,0 0-1,0-1 1,0 1 0,-1-7 0,1 8-47,-1 1 0,1-1 1,-1 1-1,0-1 0,1 1 0,-1-1 0,0 1 0,0 0 0,0-1 1,0 1-1,0 0 0,0 0 0,0-1 0,0 1 0,-1 0 0,1 0 1,0 0-1,-1 1 0,1-1 0,-1 0 0,1 0 0,-1 1 0,1-1 1,-1 1-1,1-1 0,-1 1 0,-2 0 0,0-1-32,0 1-1,0 0 0,-1 1 1,1-1-1,0 1 0,0 0 1,-1 0-1,1 0 0,0 0 1,0 1-1,0 0 0,1-1 1,-1 2-1,0-1 0,1 0 0,-1 1 1,1-1-1,0 1 0,-4 4 1,-2 2-72,0 1 0,1 0-1,0 1 1,1 0 0,-7 12 0,8-11 1,1 0 1,0 0-1,-7 25 1,11-32 79,0 1 1,0-1 0,0 0-1,1 1 1,0-1 0,0 1-1,0-1 1,0 0 0,1 1-1,0-1 1,0 0 0,3 7-1,-3-10 15,0 0-1,0-1 0,-1 1 0,1-1 0,0 1 0,1-1 0,-1 1 0,0-1 0,0 0 0,1 1 1,-1-1-1,1 0 0,-1 0 0,1 0 0,-1 0 0,1 0 0,0 0 0,-1-1 0,4 2 0,-1-1-1,-1-1 0,1 0-1,0 1 1,0-1 0,0 0-1,0-1 1,-1 1 0,1-1-1,4 0 1,5-3-6,0-1 0,0 0 0,-1 0-1,17-11 1,0-4 20,0-1-1,-2-1 0,0-1 1,-2-1-1,29-36 1,-51 58 0,-3 7-6,-2 8 5,-11 16 43,9-20-21,-1 1 1,1 0-1,1-1 1,0 2-1,0-1 1,1 0-1,-1 13 1,3-22-29,0-1 0,0 1 0,0-1 0,0 1 1,1-1-1,-1 1 0,0 0 0,0-1 1,1 0-1,-1 1 0,0-1 0,0 1 0,1-1 1,-1 1-1,0-1 0,1 0 0,-1 1 1,1-1-1,-1 1 0,1-1 0,-1 0 0,1 0 1,-1 1-1,1-1 0,-1 0 0,1 0 1,-1 0-1,1 1 0,-1-1 0,1 0 1,-1 0-1,1 0 0,-1 0 0,1 0 0,-1 0 1,1 0-1,-1 0 0,1 0 0,0-1 1,-1 1-1,1 0 0,-1 0 0,1 0 0,-1 0 1,1-1-1,0 1 0,25-12 35,-25 11-39,53-33-189,18-11-419,-64 41 462,0 0-1,0 0 1,1 1-1,-1 0 1,1 1 0,17-3-1,-25 5 125,0 0-1,0 0 0,1 0 1,-1 0-1,0 0 1,0 0-1,1 0 1,-1 0-1,0 1 0,0-1 1,1 0-1,-1 1 1,0-1-1,0 1 1,0-1-1,0 1 0,0 0 1,0 0-1,0-1 1,0 1-1,0 0 1,0 0-1,0 0 0,0 0 1,0 0-1,-1 0 1,1 0-1,0 0 1,-1 0-1,1 0 0,-1 1 1,1-1-1,-1 1 1,2 5 10,-1 0 0,0 0-1,-1 0 1,1 0 0,-2 7 0,2 9 243,-1-23-221,0 1 0,0-1 1,0 0-1,0 1 0,0-1 1,0 0-1,0 1 0,0-1 1,0 0-1,0 1 0,0-1 1,0 1-1,1-1 0,-1 0 1,0 0-1,0 1 0,0-1 1,1 0-1,-1 1 0,0-1 1,0 0-1,1 0 0,-1 1 1,0-1-1,1 0 0,-1 0 1,0 0-1,1 1 0,-1-1 0,0 0 1,1 0-1,-1 0 0,0 0 1,1 0-1,-1 0 0,1 0 1,15-7 202,17-20-112,-31 25-105,83-72-308,-75 66 167,0 1-1,1 0 0,-1 0 1,2 2-1,-1-1 1,21-6-1,-30 11 119,0 0 0,0 1 0,0-1 0,0 1 0,0-1 1,0 1-1,0 0 0,0 0 0,0 0 0,0 0 0,0 0 0,0 0 0,0 0 0,0 1 1,-1-1-1,1 1 0,0 0 0,0-1 0,0 1 0,0 0 0,0 0 0,-1 0 0,1 0 1,-1 0-1,1 1 0,0-1 0,-1 0 0,0 1 0,1-1 0,-1 1 0,0-1 0,0 1 1,0 0-1,0 0 0,0-1 0,0 1 0,1 3 0,0 6 47,0 1 0,0-1 0,-1 1 0,0-1 0,-2 19-1,2 13 616,-1-43-613,0 1 0,0-1 0,0 1 0,0-1 0,1 1 0,-1-1 0,0 1 0,0-1 0,0 0 0,0 1 0,1-1 0,-1 1 0,0-1 0,0 1 0,1-1 0,-1 0 0,0 1 0,1-1 1,-1 0-1,0 1 0,1-1 0,-1 0 0,0 1 0,1-1 0,-1 0 0,1 0 0,-1 0 0,1 1 0,-1-1 0,0 0 0,1 0 0,-1 0 0,1 0 0,-1 0 0,1 0 0,-1 0 0,1 0 0,-1 0 0,1 0 0,-1 0 0,1 0 0,-1 0 0,1 0 0,-1 0 0,1-1 0,-1 1 0,0 0 0,1-1 1,19-13 459,-9 4-382,-2-1 0,0-1 0,0 1 0,-1-1 0,8-15 0,-14 22-96,1 0 1,-1 0 0,0 0 0,0 0 0,-1 0 0,1 0-1,-1 0 1,0-1 0,-1 1 0,1 0 0,-1-1-1,0 1 1,0-1 0,-1 1 0,0 0 0,0-1 0,-2-5-1,3 10 11,0 0-1,0 1 0,0-1 0,-1 0 0,1 0 0,0 1 0,-1-1 1,1 0-1,0 1 0,-1-1 0,1 0 0,-1 1 0,1-1 1,-1 1-1,0-1 0,1 1 0,-1-1 0,0 1 0,1-1 0,-1 1 1,0 0-1,1-1 0,-1 1 0,0 0 0,0 0 0,1-1 1,-1 1-1,0 0 0,0 0 0,-1 0 0,0 0 7,1 1 0,-1 0 0,0-1-1,1 1 1,-1 0 0,0 0 0,1 0 0,-1 0-1,1 0 1,0 1 0,-1-1 0,-1 3 0,-4 4 81,1 1 0,-1 0 0,-6 13 0,-19 48 504,29-62-532,1 0 0,-1 0 0,1 0 0,0 0 0,1 0 0,0 1 0,0 7 0,1-14-54,0 0 0,1 0 1,-1 0-1,0 0 0,1 0 1,-1 0-1,1 0 1,-1 0-1,1 0 0,0 0 1,0 0-1,0-1 1,0 1-1,0 0 0,0-1 1,1 1-1,-1 0 1,0-1-1,3 2 0,-1-1-16,-1-1-1,1 1 1,0-1 0,0 0-1,-1 0 1,1 0-1,0-1 1,0 1-1,0-1 1,0 1-1,6-1 1,2-1-161,0 0-1,1-1 1,-1 0 0,0-1-1,17-6 1,-16 5 12,-1 0 0,-1 0 0,1-1 0,-1 0 1,1-1-1,-1 0 0,-1-1 0,15-13 0,-10-4-323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7.737"/>
    </inkml:context>
    <inkml:brush xml:id="br0">
      <inkml:brushProperty name="width" value="0.05" units="cm"/>
      <inkml:brushProperty name="height" value="0.05" units="cm"/>
    </inkml:brush>
  </inkml:definitions>
  <inkml:trace contextRef="#ctx0" brushRef="#br0">10 25 17612,'-8'-12'760,"6"7"-744,5 0-16,4 2 480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9.004"/>
    </inkml:context>
    <inkml:brush xml:id="br0">
      <inkml:brushProperty name="width" value="0.05" units="cm"/>
      <inkml:brushProperty name="height" value="0.05" units="cm"/>
    </inkml:brush>
  </inkml:definitions>
  <inkml:trace contextRef="#ctx0" brushRef="#br0">282 48 14171,'-79'102'3646,"11"5"-2904,-67 143-1,152-280-691,29-40 0,-12 18-261,149-249-470,-160 262 722,-15 25 137,-15 23 78,-15 26-7,3 4-192,2 0 0,2 1 0,-11 47 0,-19 127-461,31-141 32,13-66 323,-6 22-210,7-28 256,0 0 1,0 0-1,-1 0 1,1-1-1,-1 1 1,1 0-1,0 0 1,-1 0-1,1 0 0,-1 0 1,0-1-1,1 1 1,-1 0-1,0 0 1,0-1-1,1 1 1,-1-1-1,0 1 0,0-1 1,0 1-1,0-1 1,-1 1-1,2-1 18,-1 0 0,1 0-1,-1 0 1,1 0 0,-1 0-1,1 0 1,-1-1 0,1 1-1,0 0 1,-1 0 0,1 0-1,-1-1 1,1 1 0,0 0-1,-1-1 1,1 1-1,-1 0 1,1-1 0,0 1-1,0 0 1,-1-1 0,1 1-1,0-1 1,0 1 0,-1-1-1,1 1 1,0 0 0,0-1-1,0 1 1,0-1 0,0 1-1,0-1 1,-1 1 0,1-1-1,0 1 1,0-1 0,1 1-1,-1-1 1,0 1 0,0-1-1,0 1 1,0-1 0,0 1-1,1-1 1,4-23 260,2 8-210,0 0 0,1 0 0,0 1 0,2 0-1,-1 0 1,19-19 0,-11 15 16,0 1-1,2 0 1,39-28-1,-50 41-106,0 0 0,0 0 0,1 1-1,-1 0 1,1 0 0,14-3 0,-21 6 16,1 1 0,-1-1 0,1 1 0,-1 0 0,1-1 0,-1 1 0,0 0 0,1 0 0,-1 1 0,1-1 0,-1 0 0,1 1 0,-1 0 0,0-1 0,1 1 0,-1 0 0,0 0 0,0 0 0,1 1 0,-1-1 0,0 0 0,0 1 0,0 0 0,-1-1 0,1 1 0,0 0 0,-1 0 0,1 0 0,1 3 1,0 2-61,0 0 0,0 1 1,-1-1-1,0 1 1,-1-1-1,0 1 0,0 0 1,0 0-1,-1-1 1,0 1-1,-3 13 0,2-13 3,0-1-1,0 1 1,-1-1-1,0 0 1,0 0-1,-1 0 0,0 0 1,0 0-1,-1 0 1,0-1-1,0 0 0,-6 7 1,10-12 62,-1 0 0,0-1 0,1 1 0,-1 0 1,0-1-1,1 1 0,-1-1 0,0 1 0,0-1 0,0 1 1,1-1-1,-1 0 0,0 1 0,0-1 0,0 0 0,0 0 1,0 1-1,0-1 0,1 0 0,-1 0 0,0 0 0,0 0 1,0 0-1,-1-1 0,0 1 5,1-1-1,0 0 1,0 0 0,-1 1-1,1-1 1,0 0 0,0 0-1,0 0 1,0 0 0,0 0 0,0-1-1,0 1 1,1 0 0,-2-2-1,-3-6 37,1-1-1,0 0 0,-3-16 1,4 16-7,-3-11 38,-3-5 23,2 0 0,-5-33-1,12 58-88,0-1-1,0 1 1,0 0-1,0 0 1,0 0-1,0 0 1,0 0-1,0 0 0,1-1 1,-1 1-1,0 0 1,1 0-1,0-2 1,-1 3-2,1 0 0,-1-1 0,0 1 1,1 0-1,-1-1 0,0 1 0,1 0 0,-1-1 1,1 1-1,-1 0 0,1 0 0,-1 0 0,0-1 0,1 1 1,-1 0-1,1 0 0,-1 0 0,1 0 0,-1 0 1,1 0-1,0 0 0,3 1-8,0-1 0,0 1 0,-1 1 1,1-1-1,0 1 0,4 2 0,1 0-7,11 4-12,-1 0 0,2-2 0,-1 0 0,0-2 0,1 0 0,28 2 0,-35-6 27,-1 0 0,0-1 0,0 0 0,0-1 0,0-1 0,0 0 0,0 0 1,-1-1-1,0-1 0,0 0 0,16-10 0,-13 6 35,-1-1-1,0-1 1,-1 0 0,0 0-1,-1-2 1,-1 1-1,16-24 1,-20 28-7,-2-1 1,1 0-1,-1 0 1,-1-1-1,0 1 0,0-1 1,-1 0-1,0 0 0,-1-1 1,0 1-1,0 0 1,-1-1-1,-1-16 0,0 26-27,0 0 0,0-1 0,0 1 0,0 0-1,0-1 1,0 1 0,-1 0 0,1 0 0,0-1 0,-1 1-1,0 0 1,1 0 0,-1 0 0,1 0 0,-1 0 0,0-1-1,0 1 1,0 0 0,0 1 0,1-1 0,-1 0 0,-2-1-1,1 1-3,1 1 1,0 0-1,-1 0 0,1-1 0,0 1 0,-1 0 0,1 0 0,0 0 0,-1 1 0,1-1 0,-1 0 0,1 0 0,0 1 0,0-1 0,-1 1 0,1-1 0,-2 2 0,-3 1-17,0 1 0,0 0 0,0 0 1,1 1-1,0 0 0,-8 9 0,2 0 32,2 1 1,0 1-1,1 0 1,0 0-1,2 0 1,0 1-1,0 0 0,2 0 1,0 1-1,1-1 1,1 1-1,0 0 1,2 26-1,1-36 8,0 0-1,0 0 1,1 0 0,0 0 0,1 0-1,0-1 1,0 1 0,0-1-1,1 0 1,5 8 0,-7-13-15,-1 0 0,0 0 0,1 0 0,-1 0 1,1 0-1,0-1 0,0 1 0,-1 0 0,1-1 0,0 1 0,0-1 0,0 0 1,1 0-1,-1 0 0,0 0 0,0 0 0,1 0 0,-1-1 0,0 1 0,1-1 1,-1 0-1,1 1 0,-1-1 0,1 0 0,-1 0 0,0-1 0,1 1 0,-1 0 1,1-1-1,-1 0 0,0 1 0,0-1 0,1 0 0,-1 0 0,0 0 0,0 0 1,4-3-1,-1-1 13,1 0 0,-1 0 0,0 0 0,0 0 0,-1-1 1,0 0-1,0 0 0,0 0 0,-1 0 0,0-1 0,0 1 0,3-12 1,-2 8-11,-2-1 0,1 1 0,-1-1 0,-1 0 0,0 0 0,-1 1 1,-1-19-1,-2 21-74,-1 9-21,-2 12-55,5-12 131,1 0-1,0 1 0,0-1 1,0 0-1,0 0 0,0 1 0,0-1 1,0 0-1,0 1 0,1-1 1,-1 0-1,0 0 0,1 1 1,-1-1-1,1 0 0,-1 0 0,1 0 1,0 0-1,-1 0 0,1 0 1,0 1-1,0-2 0,0 1 1,0 0-1,-1 0 0,3 1 0,0-1-6,0 0 0,-1 0 0,1 0 0,-1-1 0,1 1-1,0-1 1,0 1 0,-1-1 0,1 0 0,0 0 0,0-1-1,2 1 1,8-3-55,0 0 1,-1 0-1,0-1 0,17-8 0,16-15-112,-33 19 128,-1 1 1,18-8-1,-28 15 57,-1 0 0,0 0 0,0 1 0,0-1 1,1 0-1,-1 0 0,0 0 0,0 0 0,0 0 0,0 0 0,1 1 0,-1-1 0,0 0 0,0 0 1,0 0-1,0 0 0,0 1 0,1-1 0,-1 0 0,0 0 0,0 0 0,0 1 0,0-1 0,0 0 1,0 0-1,0 1 0,0-1 0,0 0 0,0 0 0,0 0 0,0 1 0,0-1 0,0 0 0,0 0 1,0 0-1,0 1 0,0-1 0,0 0 0,0 0 0,-1 0 0,1 1 0,0-1 0,-2 13 11,-1-1 6,-8 34 47,-6 52 0,15-86-43,1 1 0,1 0-1,0 0 1,1-1 0,0 1 0,1 0-1,0-1 1,1 1 0,5 14 0,-7-25-18,0 1 1,-1-1-1,1 0 1,1 0-1,-1 0 0,0 0 1,0 0-1,1 0 1,-1 0-1,1 0 0,-1 0 1,1-1-1,0 1 1,0-1-1,0 1 1,0-1-1,0 1 0,0-1 1,0 0-1,0 0 1,0 0-1,1-1 1,-1 1-1,0 0 0,1-1 1,-1 1-1,4-1 1,-3 0 75,1-1 1,-1 0 0,0 0 0,0 0 0,1 0-1,-1 0 1,0-1 0,0 0 0,-1 1-1,1-1 1,0 0 0,0 0 0,-1 0-1,0-1 1,1 1 0,-1-1 0,0 1-1,3-6 1,6-10 167,-1 1-1,12-33 0,-2-1 127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9.424"/>
    </inkml:context>
    <inkml:brush xml:id="br0">
      <inkml:brushProperty name="width" value="0.05" units="cm"/>
      <inkml:brushProperty name="height" value="0.05" units="cm"/>
    </inkml:brush>
  </inkml:definitions>
  <inkml:trace contextRef="#ctx0" brushRef="#br0">74 1 15315,'-7'14'357,"1"1"1,1 0-1,1 0 0,0 1 0,-3 28 0,1-4-78,-7 23 57,-8 116 0,20-176-319,1 0 0,0 0-1,0 0 1,1 0 0,-1 0-1,1-1 1,-1 1 0,1 0-1,0 0 1,0 0 0,0-1-1,0 1 1,0-1 0,3 4-1,-2-4-4,-1-1 0,1 1 0,0-1 0,0 1 0,0-1 0,0 0-1,1 0 1,-1 0 0,0 0 0,0 0 0,1 0 0,-1 0 0,0-1 0,1 1 0,-1-1-1,5 0 1,36 2 36,-27-2-77,1 0 0,-1 1 0,0 1 0,-1 1 0,19 5 0,-30-7 13,-1 0-1,1 1 0,0 0 0,-1-1 0,0 1 0,1 1 1,-1-1-1,0 0 0,0 1 0,0 0 0,0 0 1,0-1-1,-1 2 0,0-1 0,1 0 0,-1 0 0,0 1 1,0-1-1,-1 1 0,1 0 0,-1-1 0,0 1 1,0 0-1,0 0 0,0 0 0,-1 4 0,1 7-73,0-4 273,4-22 60,-1-2-129,1 1-1,0 0 0,0 0 1,2 1-1,-1-1 0,10-11 0,-12 18-136,0 1-1,0-1 1,1 1-1,0 0 1,-1 0-1,1 0 1,0 1-1,1 0 0,-1 0 1,1 0-1,-1 1 1,1 0-1,0 0 1,0 0-1,8-1 0,8-3-479,-22 6 491,1-1 1,0 1-1,-1 0 0,1-1 0,-1 1 0,1 0 0,0-1 0,-1 1 0,1-1 0,-1 1 0,1-1 0,-1 1 1,0-1-1,1 1 0,-1-1 0,0 0 0,1 1 0,-1-1 0,0 1 0,1-1 0,-1 0 0,0 1 0,0-1 1,0 0-1,0 1 0,0-1 0,0 0 0,0 0 0,0 1 0,0-2 0,-9-13-265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9.846"/>
    </inkml:context>
    <inkml:brush xml:id="br0">
      <inkml:brushProperty name="width" value="0.05" units="cm"/>
      <inkml:brushProperty name="height" value="0.05" units="cm"/>
    </inkml:brush>
  </inkml:definitions>
  <inkml:trace contextRef="#ctx0" brushRef="#br0">22 361 13499,'19'0'1416,"10"-1"-720,4-5-280,3 0 905,5-1-705,-1-2 560,-2 2-736,-8-5-80,-8-4 8</inkml:trace>
  <inkml:trace contextRef="#ctx0" brushRef="#br0" timeOffset="1.11">0 10 17596,'6'7'976,"6"-6"-1464,5-4 504,11-5 176,3 2-232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0.294"/>
    </inkml:context>
    <inkml:brush xml:id="br0">
      <inkml:brushProperty name="width" value="0.05" units="cm"/>
      <inkml:brushProperty name="height" value="0.05" units="cm"/>
    </inkml:brush>
  </inkml:definitions>
  <inkml:trace contextRef="#ctx0" brushRef="#br0">58 1 14699,'-9'16'319,"1"0"-1,1 0 0,0 1 1,1 0-1,1 0 0,0 1 1,2 0-1,0-1 0,1 1 1,0 29-1,2-44-259,0 1 0,1-1 1,-1 0-1,1 0 0,0 0 0,0 0 0,0 0 0,0 0 0,0 0 1,1 0-1,-1-1 0,1 1 0,4 4 0,-5-6-33,0 0 1,0 0-1,0 0 1,0 0-1,1 0 0,-1-1 1,0 1-1,1 0 1,-1-1-1,0 1 0,1-1 1,-1 0-1,1 1 1,-1-1-1,1 0 0,-1 0 1,1 0-1,-1 0 1,1 0-1,-1 0 0,1-1 1,-1 1-1,0 0 0,1-1 1,-1 1-1,1-1 1,-1 1-1,0-1 0,1 0 1,-1 0-1,2-1 1,4-3 63,0-1 0,0 0 0,0 0 0,-1-1 0,1 0 1,-2 0-1,1 0 0,-1-1 0,7-12 0,-5 5-7,1 0 0,-2-1-1,0 0 1,5-22 0,-10 12-274,-3 22-139,-2 16-91,3-10 331,0 0 1,1 0-1,0 0 1,-1 1-1,1-1 0,0 0 1,0 0-1,0 0 0,0 0 1,1 0-1,-1 0 1,0 0-1,1 0 0,0 0 1,-1 0-1,1 0 0,0 0 1,0-1-1,0 1 1,0 0-1,0 0 0,2 1 1,-1-2 30,0 0 1,-1 0-1,1 0 1,0 0-1,0-1 1,0 1-1,-1-1 1,1 1-1,0-1 1,0 0-1,0 1 1,0-1-1,0 0 1,0-1-1,0 1 1,-1 0-1,1 0 1,0-1-1,0 1 1,0-1 0,0 1-1,-1-1 1,1 0-1,3-2 1,23-12-447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0.752"/>
    </inkml:context>
    <inkml:brush xml:id="br0">
      <inkml:brushProperty name="width" value="0.05" units="cm"/>
      <inkml:brushProperty name="height" value="0.05" units="cm"/>
    </inkml:brush>
  </inkml:definitions>
  <inkml:trace contextRef="#ctx0" brushRef="#br0">133 70 13251,'-13'20'616,"0"0"0,1 1 0,2 0 1,-11 29-1,16-37-431,2 0 0,0 1 0,0-1 0,2 0 0,-1 1 0,2-1-1,-1 1 1,2 0 0,2 14 0,8 33-305,-3-23-346,2 50 0,-9-77 409,-1-1 1,0 0 0,-1 1 0,0-1-1,0 0 1,-1 1 0,-1-1 0,0 0-1,-7 16 1,9-24 87,1 0 0,-1-1 0,0 1 0,0-1-1,0 1 1,0-1 0,0 0 0,0 1 0,-1-1 0,1 0-1,0 0 1,-1 0 0,1 0 0,0 0 0,-1 0 0,0 0 0,1 0-1,-1 0 1,1-1 0,-1 1 0,0-1 0,-3 1 0,4-1 0,0 0 1,1 0 0,-1 0 0,0-1 0,0 1 0,0 0-1,0 0 1,0-1 0,1 1 0,-1-1 0,0 1-1,0 0 1,1-1 0,-1 0 0,0 1 0,1-1 0,-1 1-1,-1-2 1,1 0-4,0 0-1,0 0 1,0 0 0,0 0-1,0 0 1,1 0-1,-1 0 1,1-1 0,-1 1-1,1-3 1,-2-16-82,2 1 0,1-1 1,1 1-1,0 0 0,2 0 0,6-23 1,5-7-519,26-60 0,-23 68 51,2 0 1,34-51-1,-40 72 379,1 1 0,1 0 0,1 1 0,1 0 0,38-29 0,-61 52 311,1 1 0,0-1 0,0 1 0,0 0 1,0 0-1,1 0 0,0 0 0,0 1 0,0 0 1,1-1-1,0 1 0,-3 9 0,5-12-140,-1-1 0,0 1 0,1 0 1,-1 0-1,1 0 0,0-1 0,0 1 0,0 0 0,1 0 0,-1 0 0,0 0 0,1-1 0,0 1 0,0 0 1,0 0-1,0-1 0,0 1 0,0-1 0,1 1 0,-1-1 0,1 0 0,0 1 0,0-1 0,0 0 0,0 0 0,0 0 1,0 0-1,0-1 0,1 1 0,-1 0 0,1-1 0,3 2 0,24 6 90,7-6-115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1.304"/>
    </inkml:context>
    <inkml:brush xml:id="br0">
      <inkml:brushProperty name="width" value="0.05" units="cm"/>
      <inkml:brushProperty name="height" value="0.05" units="cm"/>
    </inkml:brush>
  </inkml:definitions>
  <inkml:trace contextRef="#ctx0" brushRef="#br0">3 1 14331,'-1'3'136,"1"0"-1,-1 1 1,1-1 0,-1 1 0,1-1-1,0 1 1,0-1 0,1 0-1,-1 1 1,1-1 0,-1 1-1,1-1 1,0 0 0,0 1-1,1-1 1,-1 0 0,4 5 0,-4-6-83,1 0 0,-1 0 1,1-1-1,0 1 0,0 0 1,0-1-1,0 1 1,0-1-1,0 0 0,1 0 1,-1 0-1,0 0 0,1 0 1,-1 0-1,1 0 0,-1-1 1,1 0-1,-1 1 1,1-1-1,-1 0 0,1 0 1,-1 0-1,1 0 0,3-1 1,3-1 131,0-1 0,0 0 1,0 0-1,0-1 0,-1 0 1,10-6-1,26-11 494,-44 20-679,1 1 0,0-1 0,0 1-1,0 0 1,-1 0 0,1-1 0,0 1 0,0 0-1,0 0 1,0 0 0,0 0 0,0 0-1,0 0 1,-1 0 0,1 0 0,0 1 0,0-1-1,0 0 1,0 0 0,0 1 0,-1-1 0,1 0-1,0 1 1,0-1 0,-1 1 0,1-1-1,0 1 1,-1-1 0,1 1 0,0 0 0,-1-1-1,1 1 1,-1 0 0,1 0 0,-1-1-1,1 1 1,-1 0 0,0 0 0,1 0 0,-1-1-1,0 1 1,0 0 0,1 0 0,-1 0 0,0 1-1,1 6-57,0 0 0,-1 1-1,0-1 1,-1 10 0,0-4-11,1-5 7,0-3 45,0 0 0,0 0 0,1 0 1,-1 0-1,3 9 0,-3-14 25,1-1 0,-1 1 0,0 0 0,1 0 0,-1 0 0,1 0 0,-1 0 0,1-1 0,-1 1 0,1 0 0,-1 0 0,1-1 0,0 1 0,0 0 0,-1-1 0,1 1 0,0-1 0,0 1-1,-1-1 1,1 1 0,0-1 0,0 0 0,0 1 0,0-1 0,0 0 0,0 0 0,0 0 0,0 0 0,0 0 0,0 0 0,0 0 0,-1 0 0,1 0 0,0 0 0,0 0 0,0 0 0,0-1 0,0 1 0,0 0 0,0-1 0,0 1 0,1-1 0,10-6 79,0 0 0,0 0 0,-1-1 0,0 0 0,-1-1 0,12-11 0,-11 9-210,1 0 1,0 1-1,1 1 0,24-15 1,-35 23-6,1 0-1,0 0 1,0 0 0,0 1 0,-1-1 0,1 1 0,0 0 0,0-1 0,0 1 0,0 0 0,0 1 0,0-1 0,-1 0 0,1 1 0,0 0 0,0-1 0,0 1 0,-1 0 0,1 1 0,0-1 0,3 3-1,-1-2-122,-1 0-1,0 0 0,1 0 1,-1-1-1,1 1 1,-1-1-1,9 1 0,-4-2-262,0 0 0,0-1-1,0 0 1,15-3 0,1-3 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02.923"/>
    </inkml:context>
    <inkml:brush xml:id="br0">
      <inkml:brushProperty name="width" value="0.05" units="cm"/>
      <inkml:brushProperty name="height" value="0.05" units="cm"/>
    </inkml:brush>
  </inkml:definitions>
  <inkml:trace contextRef="#ctx0" brushRef="#br0">3619 46 9834,'-200'-24'314,"-327"2"-1,428 23-404,0 5 0,1 3 0,0 5-1,1 4 1,-160 52 0,112-14-1030,-152 82 0,-129 97-1115,224-112 2453,-245 197-1,383-265 50,2 2 0,3 3 0,3 2-1,3 2 1,2 3 0,-51 89 0,75-107-281,1 1 1,3 1-1,2 1 1,2 1-1,2 0 1,3 1 0,2 1-1,3 0 1,2 1-1,3 0 1,4 96-1,3-114-26,1 0-1,3-1 0,1 1 0,1-2 1,3 1-1,0-1 0,3-1 0,1-1 1,1 0-1,26 38 0,-16-34 22,1-1-1,2-2 1,2 0-1,0-3 0,3 0 1,0-2-1,2-2 1,43 25-1,-14-15 21,2-3-1,2-2 1,86 26-1,-61-30 23,2-4 1,100 12-1,-40-19 10,1-8 0,0-6 0,172-18 1,-180-2 28,0-6 0,-1-7 0,160-52 0,-150 27 133,-2-6 1,242-131 0,-282 123 29,-4-4 0,-2-6 1,-4-4-1,137-137 0,-194 167-9,-2-3 1,-3-1-1,70-116 0,-88 125-74,-3-2 0,-2-1 0,-2-1-1,-2 0 1,18-92 0,-22 50-299,-3 0-1,-6-1 1,-3-1-1,-20-184 1,-6 106-49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2.197"/>
    </inkml:context>
    <inkml:brush xml:id="br0">
      <inkml:brushProperty name="width" value="0.05" units="cm"/>
      <inkml:brushProperty name="height" value="0.05" units="cm"/>
    </inkml:brush>
  </inkml:definitions>
  <inkml:trace contextRef="#ctx0" brushRef="#br0">223 391 16684,'-1'-1'100,"1"1"1,-1-1 0,1 1 0,-1-1 0,0 1 0,1-1 0,-1 1 0,0 0 0,1-1 0,-1 1-1,0 0 1,1-1 0,-1 1 0,0 0 0,0 0 0,0 0 0,1 0 0,-1 0 0,0 0 0,0 0-1,-1 0 1,-20-1 176,6 2 153,0 1 0,0 0-1,0 1 1,-16 5 0,25-6-401,0 0 1,0 1-1,1 0 0,-1 0 0,1 0 1,-1 1-1,1 0 0,0 0 1,1 1-1,-1-1 0,-5 7 1,11-10-30,-1-1 0,1 0 0,-1 1 1,1 0-1,-1-1 0,1 1 1,-1-1-1,1 1 0,0-1 0,-1 1 1,1 0-1,0-1 0,-1 1 1,1 0-1,0-1 0,0 1 0,0 0 1,0 0-1,0-1 0,0 1 1,0 0-1,0-1 0,0 1 0,0 0 1,0 0-1,0-1 0,1 2 0,0-1-3,-1 0 0,1-1 0,0 1 0,0-1 0,0 1 0,0 0-1,0-1 1,0 0 0,0 1 0,0-1 0,0 0 0,0 1 0,0-1-1,0 0 1,0 0 0,1 0 0,5 1-47,0-1-1,0-1 1,0 1 0,9-3-1,-6 1-45,0-1 1,0-1-1,0 0 0,13-7 0,-20 9 52,0 1 0,0-1-1,0 0 1,0 0-1,-1 0 1,1 0-1,-1 0 1,1-1 0,-1 1-1,0-1 1,0 0-1,0 1 1,0-1-1,0 0 1,-1 0 0,0 0-1,1 0 1,0-4-1,-2 7 26,0-1-1,0 1 1,0-1-1,0 1 0,0-1 1,0 1-1,0-1 1,0 1-1,0-1 0,0 1 1,0-1-1,0 1 1,0-1-1,-1 1 1,1 0-1,0-1 0,0 1 1,0-1-1,-1 1 1,1 0-1,0-1 0,-1 1 1,1-1-1,0 1 1,-1 0-1,1 0 1,0-1-1,-1 1 0,1 0 1,-1 0-1,1-1 1,0 1-1,-1 0 1,1 0-1,-1 0 0,1 0 1,-1-1-1,1 1 1,-1 0-1,1 0 0,-1 0 1,1 0-1,0 0 1,-1 0-1,1 0 1,-1 1-1,1-1 0,-1 0 1,1 0-1,-1 0 1,1 0-1,-1 0 0,1 1 1,0-1-1,-1 0 1,1 1-1,-1-1 1,1 0-1,0 0 0,-1 1 1,1-1-1,-1 1 1,1-1-10,0 1 0,-1-1 0,1 0 0,-1 0 0,1 1 0,0-1 0,-1 1 0,1-1 0,-1 0 0,1 1 0,0-1 1,0 1-1,-1-1 0,1 1 0,0-1 0,0 1 0,0-1 0,-1 1 0,1-1 0,0 1 0,0-1 0,0 1 0,0 0 0,0 0 8,1 0 0,-1-1 0,1 1 0,-1-1 0,1 1 0,-1 0 0,1-1 0,-1 1 0,1-1 1,-1 1-1,1-1 0,-1 1 0,1-1 0,0 0 0,-1 1 0,1-1 0,0 0 0,0 1 0,-1-1 0,1 0 0,0 0 0,0 0 0,-1 0 0,2 1 0,8 0-80,1 0 0,-1-1-1,0 0 1,0 0 0,1-1 0,-1-1 0,0 1 0,0-2 0,0 1 0,13-6 0,9-5-82,51-28 0,-33 8 196,-59 39 105,0 1 0,0-1-1,1 2 1,0-1-1,0 1 1,0 0 0,1 1-1,-11 16 1,11-13 54,0 1 0,0 0 0,1 0 0,0 1 0,1-1 1,-4 21-1,6-12-89,2 0 1,0 0-1,2-1 1,0 1-1,1 0 1,6 22 0,4 59-475,-12-92 325,0 1 0,0 0 1,-1-1-1,-1 1 0,0-1 1,-7 20-1,8-28 69,0-1-1,0 1 1,-1 0 0,1 0-1,-1-1 1,0 1-1,1-1 1,-1 0 0,-1 1-1,1-1 1,0 0-1,0 0 1,-1 0 0,1-1-1,-1 1 1,-5 2 0,7-4 8,0 1 1,0-1 0,0 0-1,0 1 1,0-1 0,-1 0 0,1 0-1,0 0 1,0 0 0,0 0 0,-1 0-1,1-1 1,0 1 0,0 0 0,0 0-1,0-1 1,0 1 0,-2-2-1,1 1 9,1 0-1,-1 0 1,1-1 0,-1 1-1,1-1 1,0 1-1,-1-1 1,1 0-1,0 1 1,0-1-1,0 0 1,1 0-1,-1 0 1,-1-3-1,0-4 27,1 0-1,-1 1 0,1-1 0,1 0 0,0 0 1,0 0-1,1 0 0,0 0 0,0 0 0,5-15 1,2-2-5,1 0 0,17-33-1,4 2-134,3 0 0,43-56 0,89-97-890,-24 34-83,-104 120 779,-37 56 352,-17 28 365,-5 11 302,-23 54 0,40-80-587,0 0 0,1 0 0,0 0 1,2 0-1,-1 0 0,1 1 0,1-1 0,1 27 0,0-37-126,0 0 0,1 0 0,-1 0 0,1 0 0,0 0-1,0-1 1,0 1 0,0 0 0,0 0 0,1-1 0,-1 1-1,1 0 1,0-1 0,-1 0 0,1 1 0,0-1 0,0 0 0,1 0-1,4 3 1,-3-3-31,0 0-1,0 0 0,0-1 1,1 1-1,-1-1 1,0 0-1,1 0 0,-1-1 1,1 1-1,-1-1 1,1 0-1,4-1 1,6-1-89,-1-1 0,0 0 0,0-1 1,0 0-1,0-1 0,-1-1 1,17-8-1,-26 11 74,32-20-244,-34 22 251,-1-1 0,1 1 1,0-1-1,-1 1 0,1-1 0,-1 0 1,1 0-1,-1 0 0,0 1 0,0-1 1,0-1-1,0 1 0,0 0 0,0 0 0,1-4 1,-2 6 20,0 0 1,0 0 0,0-1-1,0 1 1,0 0 0,0 0-1,0 0 1,0 0 0,0-1-1,0 1 1,0 0 0,0 0-1,0 0 1,0 0 0,0-1-1,0 1 1,0 0-1,0 0 1,0 0 0,-1 0-1,1-1 1,0 1 0,0 0-1,0 0 1,0 0 0,0 0-1,0 0 1,0-1 0,-1 1-1,1 0 1,0 0 0,0 0-1,0 0 1,0 0 0,0 0-1,-1 0 1,1 0 0,0 0-1,0 0 1,0 0 0,0 0-1,-1 0 1,1-1 0,0 1-1,0 0 1,0 0 0,0 0-1,-1 1 1,-11 4 119,-8 12 158,18-14-247,1-1-1,-1 0 0,0 1 1,1 0-1,0-1 0,-1 1 1,1 0-1,0 0 0,1 0 0,-1-1 1,0 1-1,1 0 0,-1 0 1,1 0-1,0 0 0,0 0 1,0 0-1,1 0 0,-1 0 0,1 0 1,-1 0-1,1 0 0,0 0 1,0 0-1,0-1 0,1 1 1,-1 0-1,1-1 0,-1 1 1,5 3-1,-3-1-24,1-1 1,1 0-1,-1 0 0,1 0 1,-1-1-1,1 1 0,0-1 1,0 0-1,1-1 0,-1 1 1,0-1-1,1 0 1,0 0-1,10 1 0,-8-2-79,0 0 0,-1 0 0,1-1 0,0 0 0,0-1 0,0 0 0,0 0 0,-1-1 0,1 0-1,-1 0 1,1-1 0,-1 0 0,0 0 0,0 0 0,0-1 0,0 0 0,-1-1 0,1 1 0,6-8 0,16-26-262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2.628"/>
    </inkml:context>
    <inkml:brush xml:id="br0">
      <inkml:brushProperty name="width" value="0.05" units="cm"/>
      <inkml:brushProperty name="height" value="0.05" units="cm"/>
    </inkml:brush>
  </inkml:definitions>
  <inkml:trace contextRef="#ctx0" brushRef="#br0">16 0 13323,'-11'19'1232,"6"3"-896,5 1-312,9 0 848,8 1-560,11 1-288,4 3-72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3.075"/>
    </inkml:context>
    <inkml:brush xml:id="br0">
      <inkml:brushProperty name="width" value="0.05" units="cm"/>
      <inkml:brushProperty name="height" value="0.05" units="cm"/>
    </inkml:brush>
  </inkml:definitions>
  <inkml:trace contextRef="#ctx0" brushRef="#br0">76 389 13763,'-8'7'494,"0"0"0,1 1 0,0 0 0,0 0 1,1 0-1,0 1 0,-7 12 0,11-18-362,1 1 0,-1 0-1,0 0 1,1-1 0,0 1 0,0 0 0,0 0 0,0 0-1,0 0 1,1 0 0,0 0 0,0 1 0,0-1 0,1 0 0,-1 0-1,1 0 1,0 0 0,0 0 0,0 0 0,0 0 0,4 5-1,-4-7-89,1 0 0,0 0-1,0 1 1,0-1-1,1-1 1,-1 1 0,0 0-1,1 0 1,-1-1-1,1 0 1,0 1 0,-1-1-1,1 0 1,0 0 0,0 0-1,0-1 1,-1 1-1,1-1 1,0 1 0,4-1-1,3 0-43,-1 0-1,0-1 1,1 0-1,-1 0 1,12-4-1,-8 1-54,0-1 0,0-1 0,0 0-1,-1 0 1,0-1 0,0-1 0,-1 0-1,0-1 1,0 0 0,-1 0 0,0-1 0,-1-1-1,0 1 1,0-2 0,-1 1 0,-1-1-1,8-16 1,-8 13-91,0 0-1,-1-1 1,-1 0-1,0 0 1,-1 0-1,-1-1 0,-1 0 1,0 1-1,-1-1 1,-1 0-1,0 0 1,-1 0-1,-1 1 1,-5-19-1,6 27 70,-2 1-1,1 0 1,-1-1 0,0 1-1,0 1 1,-1-1-1,0 0 1,0 1 0,-1 0-1,0 0 1,0 0-1,-10-9 1,11 12 82,0 1 0,0-1 0,0 1 0,-1-1 0,1 1 0,-1 0 0,1 1 0,-1-1 0,0 1 0,0 0 0,0 0 1,0 0-1,0 1 0,1 0 0,-1 0 0,0 0 0,0 0 0,0 1 0,0 0 0,-9 3 0,6-1 98,0 0 1,0 0-1,0 1 0,0 0 1,1 1-1,-1 0 0,1 0 1,1 1-1,-1-1 0,1 1 1,0 1-1,0-1 0,-6 10 1,9-12-69,1 0 1,-1 0-1,0 1 1,1 0-1,0-1 1,0 1-1,1 0 1,-1 0-1,1 0 1,0 0-1,0 0 1,1 0-1,-1 0 1,1 0-1,0 1 1,1-1-1,-1 0 1,1 0 0,0 0-1,1 0 1,-1 0-1,1 0 1,3 6-1,1 0-177,0-1-1,1 0 1,1 0-1,0-1 1,14 14-1,52 38-837,-3-3 148,-63-51 832,-1 1 0,0-1 0,0 1 0,0 1 0,-1-1 0,0 1-1,0 0 1,-1 1 0,-1-1 0,7 19 0,-11-27-3,1 0 1,-1 0-1,0 0 0,0 0 0,0-1 0,1 1 1,-1 0-1,0 0 0,1-1 0,-1 1 0,1 0 1,-1 0-1,1-1 0,-1 1 0,1-1 0,0 1 0,-1 0 1,1-1-1,0 1 0,-1-1 0,1 1 0,0-1 1,-1 0-1,1 1 0,0-1 0,0 0 0,0 0 1,-1 1-1,1-1 0,0 0 0,0 0 0,0 0 0,0 0 1,0 0-1,-1 0 0,1 0 0,0 0 0,0 0 1,0-1-1,0 1 0,-1 0 0,3-1 0,2-2-22,0 1 0,1-1 0,-1-1 0,9-6 0,-12 8 11,26-20-141</inkml:trace>
  <inkml:trace contextRef="#ctx0" brushRef="#br0" timeOffset="1">676 34 15219,'8'-26'1321,"-5"18"-427,-6 18 84,-55 151 1100,37-111-1738,3 1 1,-18 78-1,35-123-308,0 0-1,0 1 1,0-1 0,1 1-1,0-1 1,0 0-1,1 1 1,1 7-1,-1-12-25,0 0-1,-1 0 0,1 0 1,0-1-1,0 1 0,0 0 1,0-1-1,0 1 0,1-1 1,-1 1-1,0-1 0,1 0 1,-1 1-1,1-1 0,-1 0 1,1 0-1,0 0 0,-1 0 1,1 0-1,0 0 0,0-1 1,-1 1-1,1-1 0,0 1 1,0-1-1,0 0 0,0 1 1,0-1-1,0 0 0,3-1 1,2 1-6,0-1-1,0 0 1,0-1 0,0 0 0,0 0 0,0 0 0,0-1-1,0 0 1,-1 0 0,1-1 0,-1 0 0,0 0 0,0 0 0,-1-1-1,1 0 1,-1 0 0,7-9 0,-2 1-79,0 0 0,0 0 0,-2-1 0,1-1 0,-2 0 0,10-26 0,-12 25-248,0-1 1,-1 1-1,3-29 1,-7 39 174,1 0 0,-1 1 0,0-1 0,0 0 0,-1 0 0,0 0 0,0 1 0,0-1 0,-1 0 0,0 1 0,0-1 0,0 1 0,-1 0 0,-3-6-1,-4 4-483,0 7-94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3.510"/>
    </inkml:context>
    <inkml:brush xml:id="br0">
      <inkml:brushProperty name="width" value="0.05" units="cm"/>
      <inkml:brushProperty name="height" value="0.05" units="cm"/>
    </inkml:brush>
  </inkml:definitions>
  <inkml:trace contextRef="#ctx0" brushRef="#br0">1 1 15211,'10'26'1289,"9"-7"-929,0-5-192,4-5 304,1-3-352,1-6-464,-1-3 416,1-6-240,0 0-104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4.162"/>
    </inkml:context>
    <inkml:brush xml:id="br0">
      <inkml:brushProperty name="width" value="0.05" units="cm"/>
      <inkml:brushProperty name="height" value="0.05" units="cm"/>
    </inkml:brush>
  </inkml:definitions>
  <inkml:trace contextRef="#ctx0" brushRef="#br0">33 420 16099,'-1'-1'91,"0"1"0,0-1 0,0 0 0,0 1 0,0-1 0,0 1 0,0 0 0,0-1 0,0 1 0,0 0 0,0-1 0,0 1 0,0 0 0,0 0 0,0 0 0,0 0 0,0 0 0,0 0 0,-2 1 0,3-1-35,-1 0 1,0 1-1,1-1 0,-1 1 0,0-1 1,1 1-1,-1-1 0,1 1 0,-1-1 1,1 1-1,-1-1 0,1 1 0,0 0 1,-1-1-1,1 1 0,0 0 0,-1-1 1,1 1-1,0 0 0,0-1 0,0 2 0,-1 0-17,1 0-1,0 0 1,0 0-1,0 0 0,0 0 1,0 0-1,1-1 0,-1 1 1,1 0-1,-1 0 0,1 0 1,-1 0-1,1-1 0,0 1 1,0 0-1,0-1 1,0 1-1,0 0 0,1-1 1,-1 0-1,2 3 0,0-2-41,1-1 0,-1 1 0,1 0 0,-1-1 0,1 0 0,0 0 0,0 0 0,-1 0 0,1 0 0,0-1 0,0 0 0,0 0 0,0 0 0,0 0 0,-1 0 0,1-1 0,0 0 0,0 0 0,-1 0 0,1 0 0,0 0 0,-1-1 0,1 0 0,5-3 0,-5 2-60,1 1 0,-1-1 1,1 0-1,-1 0 1,0-1-1,0 1 1,-1-1-1,1 0 1,-1 0-1,1 0 1,-1 0-1,-1-1 0,1 1 1,-1-1-1,1 0 1,-1 0-1,2-8 1,-4 13 47,0-1 0,1 1 0,-1-1 0,0 0 0,0 1 0,0-1 0,0 1 0,0-1 0,0 1 0,0-1 0,0 1 0,0-1 0,0 0 0,0 1 0,0-1 0,-1 1 0,1-1 0,0 1 0,0-1 0,-1 1 0,1-1 0,0 1 0,0-1 0,-1 1 0,1 0 0,-1-1 0,1 1 0,0-1 0,-1 1 0,1 0 0,-1-1 0,1 1 0,-1 0 0,1 0 0,-1-1 0,1 1 0,-1 0 0,1 0 0,-1 0 0,1-1 0,-1 1 0,1 0 0,-2 0 0,0 0 1,1 1-1,-1-1 1,0 0-1,0 1 1,1-1-1,-1 1 1,0-1 0,1 1-1,-1 0 1,1 0-1,-1 0 1,1 0 0,-2 1-1,-1 1 56,1 0 0,0 1 0,0-1 0,1 1 0,-1-1 0,1 1 0,0 0 0,0 0 0,0 0 0,0 1 0,1-1-1,-1 0 1,1 1 0,0-1 0,1 0 0,-1 9 0,0-11-11,1 0 0,1 1-1,-1-1 1,0 1 0,1-1-1,-1 0 1,1 1 0,-1-1-1,1 0 1,0 0 0,0 0-1,0 0 1,0 1 0,1-1-1,-1-1 1,1 1 0,-1 0-1,1 0 1,-1 0 0,1-1-1,0 1 1,0-1 0,0 1-1,0-1 1,0 0 0,0 0-1,0 0 1,0 0 0,1 0-1,-1-1 1,0 1 0,5 0-1,3 0-83,1 0 0,-1-1 0,1 0 0,-1-1 0,1-1 1,-1 1-1,1-2 0,-1 1 0,0-1 0,0-1 0,0 0 0,-1 0 0,1-1 0,14-10 0,-7 4-84,-1-1 0,0-1 1,-1 0-1,-1-1 0,0 0 0,22-31 0,-23 27 81,-1-2 0,-1 0 0,-1 0 0,14-42 0,-20 50 97,-1 0-1,0 0 0,-1 0 0,0 0 1,-1-1-1,0 1 0,-1-1 0,-1 1 1,0-1-1,-4-17 0,4 26-14,0 1 1,0-1-1,0 1 0,-1-1 1,0 1-1,1-1 0,-1 1 0,-1 0 1,1 0-1,0 0 0,-1 0 0,1 1 1,-7-6-1,8 8-17,0-1 0,-1 0 0,1 0-1,-1 1 1,1-1 0,-1 1 0,1-1 0,-1 1 0,1 0-1,-1-1 1,0 1 0,1 0 0,-1 0 0,1 0 0,-1 0 0,1 0-1,-1 1 1,0-1 0,1 0 0,-1 1 0,1-1 0,-1 1-1,1 0 1,-1-1 0,1 1 0,0 0 0,-1 0 0,1 0-1,0 0 1,0 0 0,0 0 0,-1 0 0,1 0 0,0 1-1,-1 1 1,-2 4-4,-1 0-1,0 0 1,1 1-1,1-1 1,-1 1-1,1 0 1,1 0-1,-3 9 1,-1 12-25,-3 30 0,6-27 8,1 0 1,2 1 0,1-1 0,1 1 0,2-1 0,1 0-1,19 61 1,-23-91 23,-1 2 27,1-1-1,0 0 0,0 0 1,0 0-1,1 0 0,-1 0 1,1 0-1,0 0 0,-1-1 1,1 1-1,1 0 0,-1-1 0,0 1 1,5 2-1,-7-5-22,0 1 0,0-1 1,1 0-1,-1 0 0,0 0 0,1 0 0,-1 0 0,0 0 0,0 0 0,1 0 1,-1 0-1,0 0 0,1 0 0,-1 0 0,0 0 0,0 0 0,1 0 1,-1-1-1,0 1 0,0 0 0,1 0 0,-1 0 0,0 0 0,0 0 1,1-1-1,-1 1 0,0 0 0,0 0 0,0 0 0,1-1 0,-1 1 1,0-1-1,6-12 325,-2-18 77,-3 28-363,6-131 207,21 174-671,-22-33 405,1 0-1,0 0 1,0-1 0,1 0 0,0 0 0,0-1 0,0 0 0,1 0-1,-1-1 1,1 0 0,0-1 0,13 3 0,-14-3 7,0-1-1,0-1 1,1 0 0,-1 0-1,1 0 1,-1-1 0,0-1-1,1 1 1,-1-1 0,0-1 0,1 1-1,-1-2 1,0 1 0,11-6-1,-17 7 1,0 0 1,0 0-1,0 0 0,0-1 0,0 1 0,0-1 0,0 0 1,-1 1-1,1-1 0,-1 0 0,0 0 0,1 0 0,-1 0 1,0 0-1,0 0 0,0 0 0,0-1 0,-1 1 0,2-3 1,-2 3 1,0 1 0,0 0 1,0 0-1,0 0 0,-1-1 1,1 1-1,0 0 0,0 0 1,-1 0-1,1 0 1,-1 0-1,1 0 0,-1-1 1,0 1-1,1 0 0,-1 0 1,0 1-1,1-1 0,-1 0 1,0 0-1,0 0 1,0 0-1,0 1 0,0-1 1,0 1-1,0-1 0,0 0 1,0 1-1,0 0 0,0-1 1,-1 1-1,1 0 1,0-1-1,0 1 0,0 0 1,-1 0-1,1 0 0,-2 0 1,0 0 29,0 0-1,1 1 1,-1-1 0,0 1 0,1-1 0,-1 1 0,0 0 0,1 0 0,-1 0 0,1 1 0,-1-1-1,1 0 1,0 1 0,0 0 0,-1-1 0,1 1 0,-2 3 0,3-4-20,0-1 1,1 1-1,-1 0 1,1 0 0,-1-1-1,1 1 1,-1 0-1,1 0 1,-1 0-1,1 0 1,0 0-1,-1 0 1,1 0 0,0 0-1,0 0 1,0 0-1,0 0 1,0 0-1,0 0 1,0 0-1,0 0 1,0 0 0,0 0-1,0 0 1,1 0-1,-1-1 1,0 1-1,1 0 1,-1 0-1,1 0 1,-1 0-1,1 0 1,-1 0 0,1-1-1,0 1 1,-1 0-1,1-1 1,0 1-1,-1 0 1,1-1-1,0 1 1,0-1 0,0 1-1,0-1 1,0 1-1,0-1 1,-1 0-1,1 1 1,0-1-1,1 0 1,6 3-37,1-1 0,-1 0 0,0 0 0,1-1 0,-1 0 1,1 0-1,8-1 0,64-6-622,-60 4 472,8-2-60,-8 2-135,40-1 0,-55 3 408,0 0 0,0 1-1,0 0 1,-1 0-1,1 1 1,0-1-1,-1 1 1,1 1 0,-1-1-1,0 1 1,9 5-1,-5-1 220,1-1-1,0 0 0,15 7 0,-21-11-320,0-1 0,0 1-1,1-1 1,-1 0 0,0 0-1,1 0 1,-1-1 0,1 0 0,-1 1-1,1-2 1,7 0 0,-11 1 44,-1 0 1,1 0 0,0 0-1,0-1 1,0 1 0,-1 0-1,1 0 1,0-1 0,0 1 0,-1-1-1,1 1 1,0-1 0,-1 1-1,1-1 1,0 1 0,-1-1-1,1 0 1,-1 1 0,1-1-1,-1 0 1,1 1 0,-1-1-1,0 0 1,1-1 0,-4-11-294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4.575"/>
    </inkml:context>
    <inkml:brush xml:id="br0">
      <inkml:brushProperty name="width" value="0.05" units="cm"/>
      <inkml:brushProperty name="height" value="0.05" units="cm"/>
    </inkml:brush>
  </inkml:definitions>
  <inkml:trace contextRef="#ctx0" brushRef="#br0">0 10 20068,'12'0'1393,"-5"0"-1417,2-2-352,-1-3 800,4 4-312,-11-1-224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2:05.023"/>
    </inkml:context>
    <inkml:brush xml:id="br0">
      <inkml:brushProperty name="width" value="0.05" units="cm"/>
      <inkml:brushProperty name="height" value="0.05" units="cm"/>
    </inkml:brush>
  </inkml:definitions>
  <inkml:trace contextRef="#ctx0" brushRef="#br0">7 17 18796,'-7'1'1344,"10"0"-619,20 1-614,36 0-1622,-54-3 1303,0 0-1,0-1 0,0 1 0,0-1 1,6-3-1,22-5-582,-32 10 803,0 0-1,-1 0 0,1 0 1,-1 1-1,1-1 0,0 0 0,-1 0 1,1 1-1,-1-1 0,1 1 1,0-1-1,-1 0 0,1 1 1,-1-1-1,1 1 0,-1-1 0,0 1 1,1-1-1,-1 1 0,1-1 1,-1 1-1,0 0 0,0-1 1,1 1-1,-1 0 0,0-1 0,0 2 1,7 23 165,-5-16-112,-1-7-61,0 0 0,0 0 0,0 0 0,0 0 0,0 0 1,0 0-1,0 0 0,0 0 0,1 0 0,-1-1 0,1 1 0,0 0 0,-1-1 0,1 0 0,0 1 0,0-1 0,0 0 0,0 0 0,0 0 0,0 0 0,4 1 1,14 1-24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59.778"/>
    </inkml:context>
    <inkml:brush xml:id="br0">
      <inkml:brushProperty name="width" value="0.05" units="cm"/>
      <inkml:brushProperty name="height" value="0.05" units="cm"/>
    </inkml:brush>
  </inkml:definitions>
  <inkml:trace contextRef="#ctx0" brushRef="#br0">146 1 14811,'-11'10'104,"0"-2"-29,0 2 1,1-1 0,0 2 0,0-1 0,1 1-1,1 1 1,0-1 0,0 1 0,-10 23 0,10-7-12,1 0 0,1-1 0,2 2 0,0-1 0,2 0 0,1 1 0,2 0 0,1-1 0,0 0 0,3 1 0,7 27 0,24 93 31,54 250-93,-74-304-62,-4 0 0,-1 123 0,-16-72-655,-49 274-1,51-402 605,0 0 1,-2 0-1,-10 26 0,-2-14-234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0.272"/>
    </inkml:context>
    <inkml:brush xml:id="br0">
      <inkml:brushProperty name="width" value="0.05" units="cm"/>
      <inkml:brushProperty name="height" value="0.05" units="cm"/>
    </inkml:brush>
  </inkml:definitions>
  <inkml:trace contextRef="#ctx0" brushRef="#br0">1 243 10930,'98'-3'867,"171"-27"-1,92-43-1019,-166 31 284,-3 6-166,1 9 0,1 8 0,210 7 0,-277 15-128,175-1-300,-223-8 335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0.767"/>
    </inkml:context>
    <inkml:brush xml:id="br0">
      <inkml:brushProperty name="width" value="0.05" units="cm"/>
      <inkml:brushProperty name="height" value="0.05" units="cm"/>
    </inkml:brush>
  </inkml:definitions>
  <inkml:trace contextRef="#ctx0" brushRef="#br0">0 36 14963,'311'-20'631,"-209"10"-1218,0 4 0,128 9-1,-216-2 467,-1 0 0,1 1 0,0 0 0,-1 1-1,0 1 1,0 0 0,20 9 0,-31-12 109,0 0 0,0 0 0,0 0 0,-1 0 0,1 0 0,-1 1 0,1-1 0,-1 0 0,1 1 0,-1-1 0,0 1 0,0-1 0,1 1 0,-1 0 0,0 0 0,-1-1 0,1 1 0,0 0 0,0 0 0,-1 0 0,1 0 0,-1 2 0,0-1 15,0 0 0,-1 0-1,1 0 1,-1 0-1,0-1 1,0 1-1,0 0 1,0-1 0,0 1-1,0-1 1,-1 1-1,0-1 1,-3 5 0,-6 5 74,-1 0 1,-1-1 0,0 0-1,-17 10 1,-185 112 1277,-57 42 1894,259-165-3016,0 1-30,0-2 1,-1 1-1,-24 11 1,11-11 193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2.972"/>
    </inkml:context>
    <inkml:brush xml:id="br0">
      <inkml:brushProperty name="width" value="0.05" units="cm"/>
      <inkml:brushProperty name="height" value="0.05" units="cm"/>
    </inkml:brush>
  </inkml:definitions>
  <inkml:trace contextRef="#ctx0" brushRef="#br0">1 1387 8258,'2'-5'-146,"1"0"0,0 0 1,1 0-1,-1 0 0,9-8 1,-9 11 134,0-1 0,-1 0 0,1-1 1,-1 1-1,1 0 0,-1-1 1,0 1-1,0-1 0,0 0 0,-1 1 1,1-1-1,0-4 0,-8-11 2493,-1 1-1202,7 7-1167,1 1 0,0 0 0,1-1-1,0 1 1,0 0 0,1 0 0,4-11 0,33-68-89,-29 67 30,18-34-30,2 1 0,3 2 1,2 2-1,51-58 0,-10 27-13,127-106-1,-201 185-11,268-214-404,-217 178 176,2 2 0,1 3 0,73-31-1,-90 50 254,0 2 0,1 2-1,0 1 1,1 2-1,0 2 1,1 2 0,-1 1-1,1 3 1,59 6-1,-90-4-22,-1-1 0,0 2-1,0-1 1,-1 1-1,1 1 1,-1 0 0,1 1-1,-1 0 1,0 0 0,-1 1-1,1 0 1,-1 1-1,-1 0 1,9 9 0,8 5 39,1 0 0,0-2 0,1-1 0,1-1 0,1-2 0,0 0 0,1-2 0,1-2 1,0 0-1,0-2 0,1-2 0,0 0 0,0-2 0,58 0 0,42-15 60,19-1-11,-134 11-82,1 1 1,-1 0-1,0 1 0,0 1 1,-1 1-1,26 9 0,-29-8 0,0 2-1,-1 0 1,0 0-1,0 1 0,-1 1 1,0 0-1,0 0 1,-1 1-1,0 0 1,-1 1-1,0 0 1,-1 1-1,0 0 0,9 18 1,-2 2 58,-1 0 0,-2 1 0,-1 0 0,11 60 0,-21-87-56,4 23 35,2 0 0,11 31 1,-14-51-42,-1-1 0,1 1 0,1-1-1,-1 0 1,2 0 0,-1-1 0,1 1 0,0-1 0,0-1 0,1 1 0,9 6 0,-2-4 2,2 0 1,-1-1-1,1-1 0,0 0 0,1-1 1,-1-1-1,1 0 0,0-2 0,0 0 1,1 0-1,-1-2 0,24-1 0,17-2 4,0-3 0,77-17 0,-71 10 0,65-12 32,-108 21-36,1 1 0,0 2 0,40 2 0,-57-1-5,0 0 0,1 0 0,-1 0 0,1 0 0,-1 1 0,0 0 0,0 0 0,0 1 0,0-1 0,0 1 0,-1 0 0,1 0 0,-1 1 0,0-1 0,0 1 0,0 0 0,0 0 0,5 7 0,-3 0 0,-1 0 0,0 0 1,0 0-1,-1 1 0,-1-1 0,0 1 0,2 15 1,-2-7-6,1-2 1,1 1-1,1 0 1,9 19-1,-12-31 4,0-1-1,1 0 1,0 1-1,0-1 0,1-1 1,0 1-1,0-1 1,0 0-1,0 0 1,1 0-1,0-1 1,0 0-1,0 0 1,8 4-1,5 0 3,-1-2 0,1 0 0,0 0-1,36 4 1,83 1 7,-4 0-1,-117-9-6,0 1 0,0 1 1,0 1-1,-1 0 0,27 13 0,-34-13 0,0 0-1,0 1 0,-1 0 1,1 1-1,-2-1 0,1 2 0,-1-1 1,0 1-1,0 0 0,9 16 1,9 17-1,-12-17 1,0-2 1,2 0-1,1 0 0,0-1 0,30 28 1,-26-34-1,1 0 0,0-1-1,1-1 1,1-1 0,0 0 0,1-2 0,0-1 0,0-1 0,1-1 0,47 6 0,16-3 7,159-3 0,-163-7-1,57 7-172,182 34 1,-251-32 101,13-2-2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1.263"/>
    </inkml:context>
    <inkml:brush xml:id="br0">
      <inkml:brushProperty name="width" value="0.05" units="cm"/>
      <inkml:brushProperty name="height" value="0.05" units="cm"/>
    </inkml:brush>
  </inkml:definitions>
  <inkml:trace contextRef="#ctx0" brushRef="#br0">1 679 14235,'2'0'61,"1"0"-1,0-1 1,0 0-1,0 1 1,0-1-1,-1 0 1,1 0-1,0-1 0,-1 1 1,1 0-1,-1-1 1,0 0-1,1 0 1,-1 1-1,3-4 1,8-6 27,225-168 665,107-85 0,-281 210-608,100-80 235,-138 118-310,-26 16-70,-1 0 1,1 1 0,0-1-1,0 0 1,0 0 0,0 0-1,0 0 1,0 0 0,0 0-1,0 0 1,0 1 0,0-1-1,0 0 1,0 0 0,0 0-1,0 0 1,0 0 0,0 0-1,0 1 1,0-1 0,0 0-1,0 0 1,0 0 0,0 0-1,0 0 1,0 1 0,0-1-1,0 0 1,0 0 0,0 0-1,0 0 1,0 0 0,0 0-1,0 0 1,0 1 0,0-1-1,0 0 1,1 0 0,-1 0-1,0 0 1,0 0 0,0 0-1,0 0 1,0 0 0,0 0-1,0 0 1,1 1 0,-1-1-1,0 0 1,0 0 0,0 0-1,0 0 1,0 0 0,0 0-1,1 0 1,-1 0 0,0 0-1,0 0 1,0 0 0,0 0-1,0 0 1,1-1 0,-9 16-8,7-13 9,-12 23-4,0 1 0,2 0 0,1 1 1,1 0-1,-8 41 0,14-53-38,1 0 0,0 0 0,1 0 0,0 0-1,2 0 1,0 0 0,0 0 0,1 0 0,1 0 0,1 0 0,10 28 0,-11-37 26,0 0 0,0-1 0,0 1-1,7 7 1,16 8-72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1.736"/>
    </inkml:context>
    <inkml:brush xml:id="br0">
      <inkml:brushProperty name="width" value="0.05" units="cm"/>
      <inkml:brushProperty name="height" value="0.05" units="cm"/>
    </inkml:brush>
  </inkml:definitions>
  <inkml:trace contextRef="#ctx0" brushRef="#br0">118 116 10978,'-21'212'1007,"1"-3"-758,14-167-67,-2 1 0,-25 73 0,19-89 82,14-28-257,0 1-1,0 0 1,0-1-1,0 1 0,0 0 1,0 0-1,0-1 1,0 1-1,0 0 1,0-1-1,0 1 1,0 0-1,0-1 0,-1 1 1,1 0-1,0 0 1,0-1-1,0 1 1,-1 0-1,1 0 1,0 0-1,0-1 0,-1 1 1,1 0-1,0 0 1,0 0-1,-1 0 1,1-1-1,0 1 1,-1 0-1,1 0 0,0 0 1,0 0-1,-1 0 1,1 0-1,0 0 1,-1 0-1,1 0 1,0 0-1,-1 0 0,1 0 1,0 0-1,-1 0 1,1 0-1,0 0 1,0 0-1,-1 1 1,1-1-1,0 0 0,-1 0 1,1 0-1,0 0 1,0 1-1,0-1 1,-1 0-1,1 0 1,0 0-1,0 1 0,-1-1 1,1 0-1,0 0 1,0 1-1,0-1 1,0 0-1,-1 1 1,0-12 40,1-1 1,-1 0-1,2 1 1,-1-1-1,2 1 1,0-1-1,0 1 1,8-22-1,-4 7 0,41-155-44,71-175 0,-115 347-7,0 2-1,-1 0-1,1 0 1,1 0-1,-1 0 1,1 1 0,0-1-1,6-6 1,-9 12 5,0 1-1,-1-1 1,1 1 0,0 0-1,0 0 1,-1-1 0,1 1-1,0 0 1,0 0-1,-1 0 1,1 0 0,0 0-1,0 0 1,-1 0 0,1 0-1,0 0 1,0 0 0,-1 0-1,1 1 1,0-1 0,0 0-1,-1 0 1,1 1 0,0-1-1,-1 1 1,1-1 0,0 0-1,-1 1 1,1-1 0,-1 1-1,1 0 1,-1-1-1,1 1 1,-1-1 0,1 2-1,20 27 1,-18-22-4,20 25-34,19 30-125,-38-55 134,0 0 0,-1 1 0,1 0 1,-2-1-1,1 1 0,2 14 0,-5-20 29,0 1 0,0 0 1,0 0-1,-1 0 0,1 0 1,-1 0-1,1-1 0,-1 1 1,0 0-1,0 0 0,0-1 0,-1 1 1,1-1-1,-1 1 0,1-1 1,-1 1-1,0-1 0,0 0 1,0 0-1,0 0 0,0 0 0,0 0 1,-1-1-1,1 1 0,-5 2 1,-5 2 63,1 0 1,-1-1-1,0-1 1,-17 5 0,18-6-18,-6 2 57,0 0 0,-1-1 0,1-1-1,-1-1 1,-22 1 0,26-6-199,13 1 63,10 0 9,11 0-68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2.157"/>
    </inkml:context>
    <inkml:brush xml:id="br0">
      <inkml:brushProperty name="width" value="0.05" units="cm"/>
      <inkml:brushProperty name="height" value="0.05" units="cm"/>
    </inkml:brush>
  </inkml:definitions>
  <inkml:trace contextRef="#ctx0" brushRef="#br0">568 0 13667,'-40'55'856,"-19"19"-808,-6 7-32,-7 10 48,-1-1-32,4-8-56,7-5-40,13-18-64,10-11 40,15-37 48,10-16-24,13-43 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2.587"/>
    </inkml:context>
    <inkml:brush xml:id="br0">
      <inkml:brushProperty name="width" value="0.05" units="cm"/>
      <inkml:brushProperty name="height" value="0.05" units="cm"/>
    </inkml:brush>
  </inkml:definitions>
  <inkml:trace contextRef="#ctx0" brushRef="#br0">0 1 14667,'2'26'1064,"8"1"-792,7-2-120,19 4 241,8 1-57,11 0-424,3-2-200,4-9 296,0-8-48,-8-14-145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3.024"/>
    </inkml:context>
    <inkml:brush xml:id="br0">
      <inkml:brushProperty name="width" value="0.05" units="cm"/>
      <inkml:brushProperty name="height" value="0.05" units="cm"/>
    </inkml:brush>
  </inkml:definitions>
  <inkml:trace contextRef="#ctx0" brushRef="#br0">0 1 13347,'9'0'992,"17"4"-736,4-1-72,21 1 312,15 2-112,24 4-144,6 5-16,8 8-32,1 4-47,-3 11-121,-6 4-80,-12 8-177,-13 4-95,-27 4 248,-14 3-72,-14-6-16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3.459"/>
    </inkml:context>
    <inkml:brush xml:id="br0">
      <inkml:brushProperty name="width" value="0.05" units="cm"/>
      <inkml:brushProperty name="height" value="0.05" units="cm"/>
    </inkml:brush>
  </inkml:definitions>
  <inkml:trace contextRef="#ctx0" brushRef="#br0">1 1002 11642,'0'0'23,"0"0"-1,0 0 0,0 0 0,0 0 0,0 0 1,0 1-1,0-1 0,0 0 0,0 0 0,0 0 1,0 0-1,0 0 0,0 1 0,0-1 0,0 0 1,0 0-1,0 0 0,0 0 0,0 1 0,0-1 1,0 0-1,0 0 0,0 0 0,0 0 0,0 0 1,0 0-1,0 1 0,0-1 0,0 0 0,0 0 1,0 0-1,1 0 0,-1 0 0,0 0 0,0 1 1,0-1-1,0 0 0,0 0 0,0 0 0,1 0 1,-1 0-1,0 0 0,0 0 0,0 0 0,0 0 1,0 0-1,1 0 0,-1 0 0,0 0 0,0 0 1,0 0-1,0 0 0,1 0 0,13-3 471,17-9-10,-29 11-372,37-18 523,-1-1-1,-1-2 1,52-41-1,92-91 95,-108 88-566,588-485-3614,-594 498 2835,-18 11-175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6.480"/>
    </inkml:context>
    <inkml:brush xml:id="br0">
      <inkml:brushProperty name="width" value="0.05" units="cm"/>
      <inkml:brushProperty name="height" value="0.05" units="cm"/>
    </inkml:brush>
  </inkml:definitions>
  <inkml:trace contextRef="#ctx0" brushRef="#br0">706 0 9778,'-24'0'656,"-9"3"-632,-4 0-24,0 0 32,-2-3 0,-2 0 8,-6-4 0,-6 1 8,-10 3-192,-5 3-400,-10 5 504,-8 4-72,-13 1-64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08.526"/>
    </inkml:context>
    <inkml:brush xml:id="br0">
      <inkml:brushProperty name="width" value="0.05" units="cm"/>
      <inkml:brushProperty name="height" value="0.05" units="cm"/>
    </inkml:brush>
  </inkml:definitions>
  <inkml:trace contextRef="#ctx0" brushRef="#br0">4915 25 6761,'-744'-16'1270,"241"7"117,-107 18 81,416 7-1415,-218 45 1,-404 160-404,760-204 231,-301 71-870,3 0 732,298-69 391,0 1 1,2 4-1,1 1 1,1 3-1,1 2 0,1 3 1,2 1-1,2 3 0,1 1 1,2 3-1,2 1 1,-51 68-1,70-77-108,1 1 0,2 0-1,2 2 1,1 0 0,1 1-1,-18 74 1,20-48-345,3 1-1,2 1 1,1 92-1,9-81-208,23 136-1,33 74 258,-44-222 347,63 241 489,-60-251-332,3-1-1,2 0 0,44 75 0,-17-52-24,3-3 0,3-3 0,120 119 1,222 159 3,-388-341-214,324 231-131,19-28 23,-335-200 111,137 72 94,3-6 0,3-7 0,248 70 0,525 61 104,112-66 38,-800-117-239,1-11-1,313-32 1,457-118-167,-306 37 99,-262 48 105,1026-145 88,-1333 186-70,1 7 0,1 5 0,-1 7 0,159 21 0,303 16 281,-435-39-329,269-38 1,-185-2-27,178-24 16,-307 52 7,188 5-1,-126 17 34,264-2 178,-59-52 93,-325 33-219,0-4 1,-1-2-1,112-49 0,-158 58-47,0 0 0,0-2-1,-1 0 1,0-2 0,22-19-1,-33 25-17,1-1-1,-1 0 0,-1 0 0,1-1 0,-1 1 0,-1-1 1,0-1-1,0 1 0,-1-1 0,0 0 0,-1 0 0,5-19 1,-4 1-44,-1 0 0,-1-1 0,-2 0 0,-1 1 0,-7-46 1,2 36-63,-3 0 0,-1 1 0,-24-59 0,17 62 13,-1 0 1,-1 1-1,-2 1 0,-1 1 1,-39-43-1,-148-130-29,153 153 132,-205-185 282,-335-232 1,425 347-305,-254-168-12,104 101-2,-607-254-1,527 267-6,-51-19-23,-13 35-10,-254 10-288,336 77 295,351 65 48,-596-116 166,-3 26-269,248 57 9,-609 15 0,32 97 127,694-47-48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14.271"/>
    </inkml:context>
    <inkml:brush xml:id="br0">
      <inkml:brushProperty name="width" value="0.05" units="cm"/>
      <inkml:brushProperty name="height" value="0.05" units="cm"/>
    </inkml:brush>
  </inkml:definitions>
  <inkml:trace contextRef="#ctx0" brushRef="#br0">57 15 12995,'-30'19'1096,"9"-5"-692,16-11 123,5-4 432,10-16-3,-10 17-947,0 0-1,0 0 1,0 0 0,0 1 0,0-1 0,0 0 0,0 0 0,1 0-1,-1 0 1,0 0 0,0 0 0,0 0 0,0 0 0,0 0 0,0 0-1,0 0 1,0 0 0,0 0 0,0 0 0,0 0 0,0 1-1,0-1 1,0 0 0,1 0 0,-1 0 0,0 0 0,0 0 0,0 0-1,0 0 1,0 0 0,0 0 0,0 0 0,0 0 0,0 0 0,0 0-1,0 0 1,1 0 0,-1 0 0,0 0 0,0 0 0,0 0-1,0 0 1,0-1 0,0 1 0,0 0 0,6 13-397,-5-11 311,0 0 0,1 0 0,-1 0 1,1 0-1,0 0 0,-1 0 0,1-1 1,0 1-1,0 0 0,0-1 1,0 0-1,4 2 0,-6-3 73,1 1 1,-1-1-1,0 0 0,1 0 1,-1 0-1,1 0 0,-1 1 0,1-1 1,0 0-1,-1 0 0,1 0 0,-1 0 1,1 0-1,-1 0 0,1 0 1,-1-1-1,1 1 0,-1 0 0,1 0 1,-1 0-1,1 0 0,-1-1 1,1 1-1,0-1 28,-1 0 0,1 0 1,-1 0-1,1 1 0,-1-1 1,0 0-1,1 0 0,-1 0 0,0 0 1,1 0-1,-1 0 0,0 0 0,0 0 1,0 0-1,0 0 0,0 0 1,0 0-1,-1-1 0,1-1 66,0-1-1,0 1 1,-1-1-1,0 0 1,0 1-1,0-1 1,0 1 0,0 0-1,-1-1 1,0 1-1,1 0 1,-1 0-1,-4-5 1,6 8-97,0 0 1,0 0-1,0 0 0,0 1 1,0-1-1,0 0 1,0 0-1,0 0 0,0 0 1,0 0-1,0 0 1,0 0-1,0 0 1,0 0-1,0 0 0,0 0 1,0 0-1,0 0 1,0 0-1,0 0 0,0 0 1,0 0-1,0 0 1,0 0-1,0 0 0,0 0 1,0 0-1,0 0 1,0 0-1,0 0 1,0 0-1,-1 0 0,1 0 1,0 0-1,0 0 1,0 0-1,0 0 0,0 0 1,0 0-1,0 0 1,0 0-1,0 0 0,0 0 1,0 0-1,0 0 1,0 0-1,0 0 1,0 0-1,0 0 0,3 9-213,6 9-133,-7-16 307,0 0 0,0 0-1,0 0 1,0 0 0,0-1 0,0 1 0,1-1-1,-1 1 1,6 1 0,-7-2 70,-1-1 0,1 0 1,0 0-1,0 1 0,0-1 0,0 0 0,0 0 0,0 0 0,0 0 0,-1 0 1,1 0-1,0-1 0,0 1 0,0 0 0,0 0 0,0-1 0,0 1 0,-1 0 1,1-1-1,0 1 0,0-1 0,-1 1 0,1-1 0,0 1 0,0-1 0,-1 0 1,1 1-1,-1-1 0,1 0 0,-1 1 0,1-1 0,-1 0 0,1 0 1,0-1-1,-2 3-44,1 0 0,-1 0 0,1 1 0,-1-1 0,1 0 0,0 1 1,-1-1-1,1 0 0,0 1 0,0-1 0,0 0 0,0 1 0,0-1 1,0 1-1,1-1 0,-1 0 0,0 0 0,1 2 0,9 2-150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07.110"/>
    </inkml:context>
    <inkml:brush xml:id="br0">
      <inkml:brushProperty name="width" value="0.05" units="cm"/>
      <inkml:brushProperty name="height" value="0.05" units="cm"/>
    </inkml:brush>
  </inkml:definitions>
  <inkml:trace contextRef="#ctx0" brushRef="#br0">17 419 11530,'-2'3'198,"-10"29"714,12-32-890,-1 1 0,1-1 0,0 1 0,0-1-1,0 0 1,-1 1 0,1-1 0,0 1 0,0-1 0,0 1 0,0-1 0,0 1 0,0-1 0,0 1-1,0-1 1,0 0 0,0 1 0,0-1 0,0 1 0,0-1 0,0 1 0,1-1 0,-1 1-1,0-1 1,0 0 0,0 1 0,1-1 0,-1 1 0,0-1 0,0 0 0,1 1 0,-1-1 0,0 0-1,1 1 1,-1-1 0,1 0 0,-1 0 0,0 1 0,1-1 0,-1 0 0,1 0 0,-1 0-1,0 1 1,1-1 0,-1 0 0,1 0 0,-1 0 0,1 0 0,-1 0 0,1 0 0,-1 0 0,1 0-1,-1 0 1,1 0 0,-1 0 0,0 0 0,1-1 0,-1 1 0,2 0 0,0-1 67,0-1 1,1 1 0,-1 0 0,0-1 0,0 1-1,0-1 1,0 0 0,0 1 0,0-1 0,0 0-1,-1 0 1,1-1 0,1-3 0,4-3 161,145-207 2191,1-1-2337,-153 218-109,0-1-1,0 0 1,0 0-1,0 0 1,0 0-1,0 0 1,0 1-1,0-1 0,0 0 1,0 0-1,0 0 1,0 0-1,0 0 1,0 0-1,1 0 1,-1 1-1,0-1 1,0 0-1,0 0 1,0 0-1,0 0 1,0 0-1,0 0 1,1 0-1,-1 0 1,0 0-1,0 0 1,0 1-1,0-1 1,0 0-1,0 0 0,1 0 1,-1 0-1,0 0 1,0 0-1,0 0 1,0 0-1,0 0 1,1 0-1,-1 0 1,0 0-1,0 0 1,0 0-1,0 0 1,0-1-1,0 1 1,1 0-1,-1 0 1,0 0-1,0 0 1,0 0-1,0 0 1,0 0-1,0 0 1,0 0-1,1 0 0,-1-1 1,0 1-1,0 0 1,0 0-1,0 0 1,-1 13-84,-80 292-145,27 7-715,54-309 810,3 0-77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4.300"/>
    </inkml:context>
    <inkml:brush xml:id="br0">
      <inkml:brushProperty name="width" value="0.05" units="cm"/>
      <inkml:brushProperty name="height" value="0.05" units="cm"/>
    </inkml:brush>
  </inkml:definitions>
  <inkml:trace contextRef="#ctx0" brushRef="#br0">1 1343 11138,'1'2'33,"0"1"0,0-1 0,0 1 0,1-1 0,-1 0-1,1 0 1,0 0 0,-1 0 0,1 0 0,0 0 0,0 0-1,0-1 1,1 1 0,-1-1 0,0 1 0,1-1 0,-1 0-1,1 0 1,-1 0 0,1 0 0,3 0 0,8 3-46,1-1 1,21 3 0,-12-4 34,1-1 0,-1-1 0,0-1 0,1-1 0,-1-1 0,25-7 0,-14 0 31,-1-1-1,0-1 1,47-25-1,7-14 75,157-121 0,-203 140-138,82-60 77,266-210-2348,-305 229 1019,-3-4 0,98-119-1,-101 80 182,-53 76 754,33-41-1,-55 76 356,0 1 0,1 0-1,0 0 1,0 0 0,0 1-1,0-1 1,0 1 0,1 1-1,-1-1 1,1 1 0,0 0 0,10-3-1,6 1 358,-1 1 0,28-1-1,-14 2 4,50-7 596,-23 2-71,0 2 1,97 6 0,454 39 502,191 2-1020,-384-16-384,257 33 23,-546-39-38,0 6 0,-2 6 1,138 53-1,178 109 29,-117-47-1,10-26-1,-269-102-16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07.571"/>
    </inkml:context>
    <inkml:brush xml:id="br0">
      <inkml:brushProperty name="width" value="0.05" units="cm"/>
      <inkml:brushProperty name="height" value="0.05" units="cm"/>
    </inkml:brush>
  </inkml:definitions>
  <inkml:trace contextRef="#ctx0" brushRef="#br0">262 0 15051,'-2'2'1082,"-23"20"-764,1 1 0,2 0 0,0 2 0,1 0 0,2 2 0,0 0 0,2 1 0,1 1 0,2 1 0,0 0 0,2 0 0,-9 39 0,9-12-140,12-52-169,-1 0 0,1 0 0,0 0 0,0 0 0,1 0 0,-1 0 0,1 0 0,3 10 0,-3-14-9,0 1 1,-1-1 0,1 0-1,0 1 1,0-1 0,-1 0-1,1 0 1,0 0 0,0 0 0,1 0-1,-1 0 1,0 0 0,0 0-1,0 0 1,1 0 0,-1 0-1,0-1 1,1 1 0,-1-1-1,2 1 1,1 0 1,0 0 1,0-1-1,-1 0 1,1 1-1,0-1 0,0-1 1,6 0-1,4-2-31,0 0-1,0-1 1,15-8 0,-12 5-274,0-1 1,-1 0-1,18-13 1,-28 17 185,0 0 1,-1-1 0,0 1-1,0-1 1,0 0 0,0-1-1,-1 1 1,0-1 0,0 0-1,-1 1 1,5-12 0,0-10-388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08.018"/>
    </inkml:context>
    <inkml:brush xml:id="br0">
      <inkml:brushProperty name="width" value="0.05" units="cm"/>
      <inkml:brushProperty name="height" value="0.05" units="cm"/>
    </inkml:brush>
  </inkml:definitions>
  <inkml:trace contextRef="#ctx0" brushRef="#br0">46 133 15211,'4'0'1737,"11"-4"-849,3-2-264,5-1 840,5 1-215,5-2-321,0-1-144,2 0-360,-2 1-264,-5-1-688,-5-1-392,-10-3-1393,-6-2 1913,-8 1-344,-5-1-304</inkml:trace>
  <inkml:trace contextRef="#ctx0" brushRef="#br0" timeOffset="1">1 157 15731,'4'15'1785,"19"-12"-1017,2-3-296,8-5 832,6-4-392,2 5-647,1 1-514,-6 4 370,-4 3-234,-9-2-183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27.195"/>
    </inkml:context>
    <inkml:brush xml:id="br0">
      <inkml:brushProperty name="width" value="0.05" units="cm"/>
      <inkml:brushProperty name="height" value="0.05" units="cm"/>
    </inkml:brush>
  </inkml:definitions>
  <inkml:trace contextRef="#ctx0" brushRef="#br0">9 0 13019,'0'1'79,"-1"-1"1,0 0-1,1 1 1,-1-1 0,1 0-1,-1 1 1,1-1-1,-1 1 1,1-1-1,0 1 1,-1-1 0,1 1-1,-1 0 1,1-1-1,0 1 1,0-1-1,-1 1 1,1 0 0,0-1-1,0 1 1,0 0-1,0 0 1,0-1-2,0 1 1,0-1-1,0 1 0,1-1 1,-1 1-1,0-1 1,1 1-1,-1-1 1,0 1-1,1-1 0,-1 0 1,1 1-1,-1-1 1,0 0-1,1 1 0,-1-1 1,1 0-1,-1 0 1,1 1-1,0-1 0,29 5 3713,-29-5-3182,-12-5 85,9 7-843,1 0 1,0 0 0,-1 0 0,1 0 0,0 0-1,0 0 1,0 0 0,1 1 0,-1-1-1,0 0 1,1 1 0,0-1 0,-1 4 0,1-6-50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27.862"/>
    </inkml:context>
    <inkml:brush xml:id="br0">
      <inkml:brushProperty name="width" value="0.05" units="cm"/>
      <inkml:brushProperty name="height" value="0.05" units="cm"/>
    </inkml:brush>
  </inkml:definitions>
  <inkml:trace contextRef="#ctx0" brushRef="#br0">72 296 10106,'6'1'262,"1"-2"0,0 1 0,-1-1 0,1 0 0,-1 0 0,1-1 0,-1 0 0,0 0 0,0-1 0,1 1 0,8-7 0,6-5 607,33-26 1,-51 37-804,82-72 1566,-74 65-1318,-1-1 1,-1 0-1,0-1 1,-1 0-1,12-22 0,-19 33-285,-1 0-1,1-1 0,0 1 1,-1 0-1,1-1 1,-1 1-1,0 0 0,1 0 1,-1-1-1,0 1 1,0-1-1,0 1 0,0 0 1,0-1-1,0 1 1,0 0-1,-1-1 0,1 1 1,0 0-1,-1-1 1,1 1-1,-2-2 0,1 1-21,-1 1 0,1 0-1,0-1 1,-1 1-1,1 0 1,-1 0-1,1 0 1,-1 0 0,0 0-1,1 0 1,-1 1-1,0-1 1,0 1-1,-3-1 1,-2-1-82,-1 2-1,1-1 1,-1 1 0,1 0 0,-1 0-1,0 1 1,-9 2 0,3 2-35,0 0 0,0 0 0,0 1 0,1 1 0,-1 0 0,2 1 0,-1 1 0,1 0 0,1 0 0,-19 19 0,14-10 65,1 0 0,1 0-1,1 1 1,0 1 0,2 0 0,-12 27 0,18-34 24,0-1 0,1 1 0,1 0 0,0 0 0,0 1 0,2-1 0,-1 0 0,2 24 0,0-33-14,1 0 0,-1 0 0,1 0 0,-1 0 0,1 0 0,0 0 0,1 0 0,-1 0 0,1 0 0,-1 0 0,1-1 0,1 1 0,-1-1 0,0 0 0,1 1 0,-1-1 0,1 0 0,0 0 0,0-1 0,0 1 0,1-1 0,-1 1 0,1-1 0,-1 0 0,1 0 0,-1-1 0,1 1-1,0-1 1,0 0 0,0 0 0,7 1 0,-3-1-61,0 0-1,0 0 1,1-1-1,-1-1 1,0 1-1,0-1 1,1-1-1,-1 1 1,0-2-1,0 1 1,0-1-1,8-4 0,21-16-196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28.336"/>
    </inkml:context>
    <inkml:brush xml:id="br0">
      <inkml:brushProperty name="width" value="0.05" units="cm"/>
      <inkml:brushProperty name="height" value="0.05" units="cm"/>
    </inkml:brush>
  </inkml:definitions>
  <inkml:trace contextRef="#ctx0" brushRef="#br0">238 19 9882,'-1'-1'131,"1"0"1,-1-1-1,0 1 1,0 0-1,0 0 0,-1 0 1,1-1-1,0 1 0,0 0 1,0 1-1,-1-1 1,1 0-1,-1 0 0,1 0 1,-1 1-1,1-1 0,-1 1 1,1-1-1,-1 1 1,1 0-1,-1 0 0,1-1 1,-1 1-1,0 0 0,1 0 1,-1 0-1,1 1 0,-1-1 1,1 0-1,-1 1 1,-1 0-1,-4 0 32,1 1 1,-1 0-1,1 1 0,-1-1 1,-10 8-1,4-2-123,1 2 0,0-1 0,1 2 1,0-1-1,1 1 0,0 1 0,-14 22 0,18-25-42,1 0 0,0 0 0,1 0-1,0 0 1,1 1 0,0 0 0,0-1-1,1 1 1,0 0 0,0 0-1,2 1 1,-1 14 0,1-23-2,1 1 0,-1-1 1,1 1-1,-1-1 0,1 1 0,0-1 1,0 0-1,0 1 0,0-1 0,0 0 1,1 0-1,-1 1 0,1-1 0,-1 0 1,1-1-1,0 1 0,0 0 0,-1 0 1,2-1-1,-1 1 0,0-1 0,0 0 1,0 1-1,0-1 0,1 0 0,-1 0 1,1-1-1,-1 1 0,1 0 0,-1-1 1,1 0-1,-1 1 0,1-1 0,3 0 1,4 0 47,0-1 0,0 0 0,0 0 1,0-1-1,0 0 0,-1 0 0,16-7 1,-12 3 131,0 0 0,0-1 1,-1 0-1,21-17 1,-29 21-112,0 0 0,0-1 0,-1 1 0,1-1 0,-1 0 0,0 0 0,0 0 0,0 0 0,-1-1 0,1 1 0,-1-1 0,0 1 0,0-1 0,-1 0 0,1 0 0,1-9 0,-4 12-2,1 0 1,0 0-1,0 0 1,-1 0-1,1 0 1,-1 0-1,1 0 1,-1 0-1,0 0 1,0 1-1,0-1 1,0 0-1,0 0 1,0 1-1,0-1 1,-1 1-1,1-1 1,-1 1-1,1-1 0,-1 1 1,0 0-1,1 0 1,-1 0-1,0 0 1,0 0-1,1 0 1,-1 0-1,0 1 1,-4-2-1,-1 0 46,-1 0 0,0 1 0,0 0 0,0 0 0,0 1 0,-11 1 0,-24 5 204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5.058"/>
    </inkml:context>
    <inkml:brush xml:id="br0">
      <inkml:brushProperty name="width" value="0.05" units="cm"/>
      <inkml:brushProperty name="height" value="0.05" units="cm"/>
    </inkml:brush>
  </inkml:definitions>
  <inkml:trace contextRef="#ctx0" brushRef="#br0">317 12 12139,'-1'-1'129,"-1"0"0,1 0 1,-1-1-1,1 2 1,-1-1-1,1 0 0,-1 0 1,0 0-1,1 1 1,-1-1-1,0 1 1,0-1-1,1 1 0,-1 0 1,0 0-1,0 0 1,0 0-1,1 0 0,-1 0 1,0 0-1,0 1 1,1-1-1,-1 0 0,0 1 1,0 0-1,1-1 1,-1 1-1,0 0 1,1 0-1,-1 0 0,1 0 1,0 0-1,-1 0 1,-1 3-1,-5 4-74,1 0-1,1 1 1,-1-1-1,-8 19 1,5-11 152,-23 39-138,3 2 1,2 1-1,-22 67 1,35-79-66,2 0 0,1 1 0,3 1 0,-5 86 0,13-108-142,2 0-1,0 1 0,10 43 0,-9-58 101,2 1-1,-1-1 1,2 0-1,0 0 1,0 0-1,1-1 1,0 0-1,1 0 1,12 15-1,-10-17-38,0 0 0,18 12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5.540"/>
    </inkml:context>
    <inkml:brush xml:id="br0">
      <inkml:brushProperty name="width" value="0.05" units="cm"/>
      <inkml:brushProperty name="height" value="0.05" units="cm"/>
    </inkml:brush>
  </inkml:definitions>
  <inkml:trace contextRef="#ctx0" brushRef="#br0">2 434 10722,'-1'1'119,"1"0"-1,0 1 1,0-1 0,0 0-1,0 0 1,0 1 0,0-1-1,0 0 1,1 0-1,-1 1 1,0-1 0,1 0-1,-1 0 1,1 0-1,-1 1 1,2 0 0,-1-2-57,0 0 0,0-1 1,0 1-1,1-1 1,-1 1-1,0-1 0,0 1 1,0-1-1,0 0 1,0 1-1,0-1 0,0 0 1,-1 0-1,1 0 1,0 0-1,0 1 0,-1-1 1,2-2-1,160-184 4421,49-54-2394,-194 228-2081,-17 13-10,0 0-1,0 0 0,1 0 0,-1 0 0,0 0 0,0 0 0,1 0 0,-1 0 0,0 0 0,1 0 0,-1 0 0,0 0 0,0 0 0,1 0 0,-1 0 0,0 0 0,0 0 0,0 1 0,1-1 0,-1 0 0,0 0 1,0 0-1,1 0 0,-1 0 0,0 1 0,0-1 0,0 0 0,1 0 0,-1 0 0,0 1 0,0-1 0,0 0 0,0 0 0,0 0 0,0 1 0,1-1 0,-1 4-36,1 0 0,-1 0-1,0 0 1,1 0-1,-2-1 1,0 7 0,1 2 10,-19 273-953,18-278 928,1-4 42,-1-1 1,1 1-1,0-1 0,0 0 0,0 1 0,0-1 0,0 1 0,1-1 1,-1 1-1,0-1 0,1 0 0,0 1 0,1 2 0,9-4-129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6.937"/>
    </inkml:context>
    <inkml:brush xml:id="br0">
      <inkml:brushProperty name="width" value="0.05" units="cm"/>
      <inkml:brushProperty name="height" value="0.05" units="cm"/>
    </inkml:brush>
  </inkml:definitions>
  <inkml:trace contextRef="#ctx0" brushRef="#br0">53 2 13811,'7'-2'1496,"-4"7"-1096,-6 8-192,0 6 1033,-4 2-841,-2 5-120,2 6-264,3 3-112,-3 2-264,2 2-104,-1-4 360,1-3-112,-1-9-81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7.398"/>
    </inkml:context>
    <inkml:brush xml:id="br0">
      <inkml:brushProperty name="width" value="0.05" units="cm"/>
      <inkml:brushProperty name="height" value="0.05" units="cm"/>
    </inkml:brush>
  </inkml:definitions>
  <inkml:trace contextRef="#ctx0" brushRef="#br0">1 1 13891,'19'10'1072,"11"0"-832,2 1-120,11-2 280,4-2-64,-1-5-200,0-1-160,-4-4 32,-4-2-16,-2-1-56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7.833"/>
    </inkml:context>
    <inkml:brush xml:id="br0">
      <inkml:brushProperty name="width" value="0.05" units="cm"/>
      <inkml:brushProperty name="height" value="0.05" units="cm"/>
    </inkml:brush>
  </inkml:definitions>
  <inkml:trace contextRef="#ctx0" brushRef="#br0">77 416 13891,'-1'8'249,"-1"0"-1,0 0 1,0 0-1,0 0 1,-1-1-1,0 1 1,-9 13-1,-2 9 176,8-16-352,-16 47 26,20-55-112,0-1 0,1 1 0,0 0 1,1-1-1,-1 1 0,1 0 0,0 0 1,1 9-1,-1-14 9,1 0 0,-1 0 0,0 0 1,0 0-1,1 0 0,-1 0 0,1 0 1,-1 0-1,1 0 0,-1 0 0,1 0 0,0-1 1,-1 1-1,1 0 0,0 0 0,0-1 0,-1 1 1,1-1-1,0 1 0,0 0 0,0-1 1,0 1-1,0-1 0,1 1 0,1-1-11,-1 1 0,1-1 0,-1 0 0,1 0-1,0 0 1,-1 0 0,1 0 0,0-1 0,3 0 0,4-2-159,1 0 0,-1-1 0,17-10 1,-12 6-74,-1-1 1,0-1-1,0 0 1,-1-1-1,-1 0 1,15-17-1,6-12-193</inkml:trace>
  <inkml:trace contextRef="#ctx0" brushRef="#br0" timeOffset="1">244 83 11234,'-17'-30'1729,"0"8"-705,7 6-392,-3 10 1521,0 3-897,5 3 184,7 0-1488,-2 0-336,2-4 144,-8 3-56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5.216"/>
    </inkml:context>
    <inkml:brush xml:id="br0">
      <inkml:brushProperty name="width" value="0.05" units="cm"/>
      <inkml:brushProperty name="height" value="0.05" units="cm"/>
    </inkml:brush>
  </inkml:definitions>
  <inkml:trace contextRef="#ctx0" brushRef="#br0">14 61 15035,'-11'0'1304,"9"-2"-935,3 1-169,15-6 920,14-1-752,24 0-176,5-2-120,15 1-240,4 0-112,2 5-224,-4 1-48,-12 3-160,-12 0 1112,-23 4-656,-10 4-49,-18-1 97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9.441"/>
    </inkml:context>
    <inkml:brush xml:id="br0">
      <inkml:brushProperty name="width" value="0.05" units="cm"/>
      <inkml:brushProperty name="height" value="0.05" units="cm"/>
    </inkml:brush>
  </inkml:definitions>
  <inkml:trace contextRef="#ctx0" brushRef="#br0">427 26 12467,'0'0'122,"1"0"0,-1 0 0,1 0 0,-1 0 0,1-1 0,-1 1 0,1 0 0,-1 0 0,1-1 0,-1 1 0,1 0 0,-1-1 0,1 1 0,-1 0 0,0-1 0,1 1 0,-1-1 0,0 1 0,1-1 0,-1 1 0,0-1 0,0 1 0,1-1 0,-1 1 0,0-1 0,0 1 0,0-1 0,0 0 0,0 0 23,-1 0 0,1 1 0,-1-1 0,1 1 0,-1-1-1,1 1 1,-1-1 0,1 1 0,-1-1 0,0 1 0,1-1 0,-1 1 0,0 0 0,0-1 0,1 1 0,-3 0 0,-2-2 179,0 1 0,0 0 1,0 0-1,-11 0 0,7 2-331,1 0 0,0 1 0,-1 1 0,1-1 1,0 1-1,1 1 0,-1-1 0,0 1 0,1 1 1,-12 8-1,9-5-174,0 0 0,1 1 1,0 0-1,0 1 0,1 0 0,-10 15 0,10-5-495,8-19 650,0-1-1,0 1 0,0-1 1,0 1-1,0-1 1,0 1-1,1-1 0,-1 0 1,0 1-1,0-1 1,0 1-1,0-1 0,1 1 1,-1-1-1,0 0 0,1 1 1,-1-1-1,0 0 1,0 1-1,1-1 0,-1 0 1,1 1-1,-1-1 1,1 0-1,2 1-108,1 0 0,0 0 0,-1 0 0,1-1 1,-1 1-1,1-1 0,6-1 0,-6 1 107,-1 0 1,0-1-1,1 2 1,-1-1 0,0 0-1,1 1 1,-1-1-1,0 1 1,0 0-1,1 0 1,4 2-1,-6 0 17,0-1 0,0 1 0,0 0 0,0 0 0,0 0-1,-1 0 1,1 0 0,-1 0 0,0 0 0,0 1 0,0-1-1,0 0 1,-1 1 0,1-1 0,-1 0 0,0 1 0,0-1-1,0 1 1,0-1 0,-2 6 0,0 3-39,0-1-1,-1 1 1,0-1 0,-8 18 0,5-16 126,-1-1 1,0 0 0,-1 0-1,0-1 1,0 0-1,-2 0 1,1-1-1,-16 13 1,18-17-4,0-1 1,0 0 0,0 0 0,-1-1 0,0 1 0,0-2 0,0 1-1,-1-1 1,1 0 0,-1-1 0,1 0 0,-1-1 0,0 1 0,-11-1-1,18-1-105,-1 0-1,0-1 0,0 1 0,0-1 1,0 1-1,1-1 0,-1 0 1,0 0-1,0 0 0,1 0 0,-1-1 1,1 1-1,-1-1 0,1 1 1,0-1-1,0 0 0,0 0 0,-3-2 1,3 0-6,-1 0 0,1 1 0,0-1 0,0 0 0,0 0 0,1 0 0,-1 0 0,1 0 0,0-1 0,0 1 0,0-6 0,-1-29-328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49.877"/>
    </inkml:context>
    <inkml:brush xml:id="br0">
      <inkml:brushProperty name="width" value="0.05" units="cm"/>
      <inkml:brushProperty name="height" value="0.05" units="cm"/>
    </inkml:brush>
  </inkml:definitions>
  <inkml:trace contextRef="#ctx0" brushRef="#br0">159 10 12859,'10'-8'1200,"-5"7"-792,-2 4-152,-6 8 792,-2 7-464,-4 11-327,-4 10-89,-6 14-64,0 8 0,-4 5-48,0 2-72,3-1-288,-2-3-73,8-12 321,8-10-80,10-26-24</inkml:trace>
  <inkml:trace contextRef="#ctx0" brushRef="#br0" timeOffset="1">310 76 11682,'-8'13'889,"-18"19"-713,-6 10-56,-1 11 248,-2 5-144,4-1-56,5-2-8,8-6-120,2-3-48,7-14 24,6-7-24,6-10 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4:50.311"/>
    </inkml:context>
    <inkml:brush xml:id="br0">
      <inkml:brushProperty name="width" value="0.05" units="cm"/>
      <inkml:brushProperty name="height" value="0.05" units="cm"/>
    </inkml:brush>
  </inkml:definitions>
  <inkml:trace contextRef="#ctx0" brushRef="#br0">711 1 11971,'-7'43'1592,"3"6"-976,1 5-304,3 4 1673,0 5-1489,-2 2-56,-1 6-168,-7 9-88,-14 12-96,-14 7 8,-27 3-96,-10 4-72,-12 1-336,-7-3 1968,-3-18-1472,-3-20 56,-1-28 72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0.942"/>
    </inkml:context>
    <inkml:brush xml:id="br0">
      <inkml:brushProperty name="width" value="0.05" units="cm"/>
      <inkml:brushProperty name="height" value="0.05" units="cm"/>
    </inkml:brush>
  </inkml:definitions>
  <inkml:trace contextRef="#ctx0" brushRef="#br0">1 55 15779,'20'3'1297,"13"0"-921,3-3-144,22-7 392,13-2-192,12-4-56,-2 0-88,-8 0-560,-9 7-272,-21 6 472,-14 3-112,-35 9-88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1.368"/>
    </inkml:context>
    <inkml:brush xml:id="br0">
      <inkml:brushProperty name="width" value="0.05" units="cm"/>
      <inkml:brushProperty name="height" value="0.05" units="cm"/>
    </inkml:brush>
  </inkml:definitions>
  <inkml:trace contextRef="#ctx0" brushRef="#br0">1 83 15531,'23'-3'1281,"17"-2"-961,11 0-144,17-1 152,10 0-152,9-1-176,4-2-176,-6-1-1040,-7 1 983,-18 1-199,-13-7-184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51.742"/>
    </inkml:context>
    <inkml:brush xml:id="br0">
      <inkml:brushProperty name="width" value="0.05" units="cm"/>
      <inkml:brushProperty name="height" value="0.05" units="cm"/>
    </inkml:brush>
  </inkml:definitions>
  <inkml:trace contextRef="#ctx0" brushRef="#br0">180 13 16660,'28'-3'953,"7"-2"-172,40 1 1,-65 4-729,0 0-1,0 1 1,0 0-1,0 1 1,0 0 0,-1 1-1,1 0 1,14 7 0,-20-8-51,0 0 0,-1 0 0,0 1 0,1-1 0,-1 1 1,0 0-1,-1 0 0,1 0 0,0 1 0,-1-1 1,0 0-1,0 1 0,0 0 0,0-1 0,0 1 1,-1 0-1,1 0 0,-1 0 0,0 0 0,-1 0 1,1 0-1,-1 0 0,1 1 0,-1-1 0,-1 7 0,0 1-11,-1 0-1,0 0 0,-1 0 0,0 0 1,-1 0-1,0-1 0,-9 18 0,-8 7-8,-1 0 0,-2-2 0,-32 36 0,-92 88-170,4-29-328,120-111 388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19.728"/>
    </inkml:context>
    <inkml:brush xml:id="br0">
      <inkml:brushProperty name="width" value="0.05" units="cm"/>
      <inkml:brushProperty name="height" value="0.05" units="cm"/>
    </inkml:brush>
  </inkml:definitions>
  <inkml:trace contextRef="#ctx0" brushRef="#br0">8191 73 8338,'2'-4'405,"0"0"-30,-1 0 0,1-1 0,-1 1 0,0 0 0,0-1 0,0 1 0,-1-1 0,1 0 0,-1 1 0,0-1 0,-2-8 0,2 13-353,-1-1 0,1 1 0,0-1 0,-1 1 0,1-1 0,-1 1 0,1-1 0,-1 1 0,1 0 0,-1-1 0,1 1 0,-1 0 0,1-1 0,-1 1 0,0 0 0,1 0 0,-1 0 1,0-1-1,1 1 0,-1 0 0,1 0 0,-1 0 0,0 0 0,1 0 0,-1 0 0,0 0 0,1 0 0,-1 1 0,1-1 0,-1 0 0,0 0 0,1 0 0,-2 1 0,-22 10-113,21-9 104,-224 104-949,120-58 430,-183 74-4237,-20 8 2841,-315 129 4031,332-144-2321,-565 263 910,724-316-305,-316 155 921,92-42-1150,-506 290-2314,615-322 1759,-137 86 251,-245 230 1639,523-371-1313,-568 480-77,-42 97-66,424-345 11,181-191-468,23-26-8,-1 2-626,-133 119 0,176-187 952,38-27 86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0.193"/>
    </inkml:context>
    <inkml:brush xml:id="br0">
      <inkml:brushProperty name="width" value="0.05" units="cm"/>
      <inkml:brushProperty name="height" value="0.05" units="cm"/>
    </inkml:brush>
  </inkml:definitions>
  <inkml:trace contextRef="#ctx0" brushRef="#br0">105 1 11146,'-71'221'1346,"61"-180"-1158,2 1 1,2 0-1,-2 61 1,7-94-160,1 0 0,0-1 0,0 1 0,1 0 0,0-1 0,1 1 0,0-1 1,0 0-1,1 1 0,0-1 0,0 0 0,5 8 0,-7-15-21,0 0 0,0 0 0,0 1 0,0-1 1,0 0-1,0 0 0,0 0 0,0 0 0,0 0 0,0-1 0,1 1 0,-1 0 0,0 0 0,1-1 0,-1 1 0,1-1 0,-1 1 0,0-1 0,1 0 0,-1 1 0,1-1 1,-1 0-1,1 0 0,-1 0 0,1 0 0,-1 0 0,1-1 0,-1 1 0,1 0 0,-1-1 0,1 1 0,-1-1 0,3 0 0,4-4 34,0 0 0,0 0 0,0 0 0,11-10 0,-4 2-2,212-138 318,-36 26-241,-95 51-89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1.305"/>
    </inkml:context>
    <inkml:brush xml:id="br0">
      <inkml:brushProperty name="width" value="0.05" units="cm"/>
      <inkml:brushProperty name="height" value="0.05" units="cm"/>
    </inkml:brush>
  </inkml:definitions>
  <inkml:trace contextRef="#ctx0" brushRef="#br0">210 253 13675,'-4'-3'92,"1"1"0,-1 0 0,0 0 0,0 0 0,0 0 0,-1 1 0,1-1 0,0 1 0,-1 0 0,1 1 0,0-1 0,-1 1 0,1-1 0,-1 2 0,1-1 0,-1 0 0,1 1 0,0 0 0,-1 0 0,1 0 0,0 0 0,-8 4 0,3 0-42,1 0-1,-1 0 0,1 1 1,0 0-1,1 0 0,-1 1 1,1 0-1,0 0 0,-7 11 1,11-14-38,1 0 0,0 0 1,-1 0-1,1 1 0,1-1 1,-1 0-1,1 1 0,-2 7 1,3-11-10,-1 0 0,1 0 0,0 0 0,0 0 0,0 0 1,0 0-1,0 0 0,0 0 0,0 0 0,1 0 0,-1 0 0,0 0 1,0 0-1,1 0 0,-1 0 0,1 0 0,-1 0 0,1-1 0,-1 1 1,1 0-1,-1 0 0,1 0 0,0-1 0,-1 1 0,1 0 0,0-1 1,0 1-1,0 0 0,-1-1 0,1 1 0,0-1 0,0 0 0,0 1 1,0-1-1,0 0 0,0 1 0,0-1 0,0 0 0,0 0 0,0 0 1,0 0-1,0 0 0,0 0 0,0 0 0,0 0 0,2-1 1,4 0 4,1-1 0,-1 1 1,0-2-1,1 1 0,-1-1 1,0 0-1,0 0 0,0-1 1,-1 0-1,0 0 1,1-1-1,8-8 0,4-5 44,-1-1 0,22-28 0,-39 45-46,15-17 96,-2 0 0,-1 0-1,21-40 1,-31 46 11,-5 8 26,1 6-128,0-1-1,0 1 1,0-1-1,0 1 1,0-1-1,0 1 1,0-1-1,1 1 1,-1 0-1,0-1 1,0 1-1,1 0 1,-1 0-1,1 0 1,-1 0-1,0 1 1,-4 6 11,0 1-1,1 0 1,0 0 0,0 1 0,1-1-1,1 1 1,0 0 0,0 0 0,0-1-1,1 1 1,1 11 0,0-17-21,0-1 1,0 1-1,0-1 1,1 1-1,-1-1 1,1 1-1,0-1 0,0 1 1,0-1-1,1 0 1,-1 1-1,1-1 1,0 0-1,0 0 1,0 0-1,0 0 1,0-1-1,1 1 1,-1-1-1,1 1 0,0-1 1,-1 0-1,1 0 1,0 0-1,0 0 1,1 0-1,-1-1 1,0 1-1,1-1 1,-1 0-1,0 0 1,1 0-1,6 0 0,-1-1 12,1 0 0,-1 0 0,0-1 0,1-1 0,-1 1 0,0-1 0,0-1 0,0 0 0,0 0 0,-1-1 0,1 0 0,-1 0 0,0-1 0,12-9 0,-12 8 2,0 0 1,0-1-1,0 0 1,-1-1-1,0 0 0,-1 0 1,1 0-1,-2-1 1,1 1-1,-1-2 1,0 1-1,-1 0 1,3-11-1,-6 18-13,-1 0 0,0 1-1,1-1 1,-1 0 0,0 0 0,0 1-1,0-1 1,0 0 0,0 0 0,0 0-1,-1 1 1,1-1 0,-1-3 0,0 5-3,1 0 1,0-1 0,0 1 0,0 0 0,0 0 0,0 0 0,0 0-1,-1 0 1,1-1 0,0 1 0,0 0 0,0 0 0,0 0 0,-1 0 0,1 0-1,0 0 1,0 0 0,0 0 0,0-1 0,-1 1 0,1 0 0,0 0 0,0 0-1,0 0 1,-1 0 0,1 0 0,0 0 0,0 0 0,-1 0 0,1 0 0,0 0-1,0 1 1,0-1 0,0 0 0,-1 0 0,1 0 0,-11 12-17,10-8 13,-1 0-1,0-1 1,1 1-1,0 0 1,0 0 0,0 0-1,0 0 1,0 0 0,1 0-1,0 0 1,0 0 0,0 0-1,0 0 1,1 0 0,-1-1-1,1 1 1,2 6 0,-2-8 9,0 1 0,0-1 0,0 0 1,1 0-1,-1 1 0,0-1 0,1 0 1,0 0-1,-1 0 0,1-1 1,0 1-1,0 0 0,0-1 0,0 1 1,0-1-1,1 1 0,-1-1 0,0 0 1,1 0-1,-1 0 0,1-1 1,-1 1-1,1 0 0,-1-1 0,1 0 1,-1 1-1,6-1 0,2-1 17,1-1 0,-1 0 0,0 0-1,0-1 1,0 0 0,0 0 0,0-1-1,-1-1 1,1 0 0,-1 0 0,10-8-1,7-7 55,0-1-1,27-29 0,-34 32-26,-1-1 0,-1-1 0,-1 0 0,24-39 0,-49 77-38,0 0-1,2 1 1,0 0 0,0 0-1,2 0 1,1 1-1,0 0 1,0 21-1,4-38-11,0-1-1,0 1 1,0 0-1,0 0 1,1-1 0,0 1-1,-1 0 1,1 0-1,0-1 1,0 1-1,0-1 1,1 1 0,2 4-1,-3-6-53,0 0-1,0-1 1,1 1 0,-1 0 0,0 0-1,0-1 1,0 1 0,1 0-1,-1-1 1,0 1 0,1-1-1,-1 0 1,0 1 0,1-1-1,-1 0 1,0 0 0,1 0-1,-1 0 1,1 0 0,-1 0-1,0 0 1,1 0 0,-1-1-1,0 1 1,1-1 0,-1 1-1,0-1 1,1 1 0,-1-1-1,1 0 1,5-3-59,0-1 0,0 1 0,-1-1 0,0 0 0,0 0 1,11-13-1,13-19-343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1.752"/>
    </inkml:context>
    <inkml:brush xml:id="br0">
      <inkml:brushProperty name="width" value="0.05" units="cm"/>
      <inkml:brushProperty name="height" value="0.05" units="cm"/>
    </inkml:brush>
  </inkml:definitions>
  <inkml:trace contextRef="#ctx0" brushRef="#br0">104 1 15235,'-4'0'162,"1"1"0,-1-1 0,1 1 0,-1 0 0,1 0 0,-1 1 0,1-1 0,0 1 0,0 0 0,0-1 0,0 1 0,0 1 0,0-1 0,-4 4 0,2 0-90,-1-1 0,1 1 0,0 0 0,1 1 0,-7 10 0,9-12-68,-1-1 0,2 1 0,-1-1 0,0 1-1,1 0 1,0 0 0,0 0 0,0 0 0,1 0 0,0 8-1,0-10-4,0-1 0,1 0 1,-1 0-1,1 1 0,-1-1 0,1 0 0,0 0 0,0 0 0,0 0 0,0 0 0,1 0 0,-1 0 0,0 0 0,1 0 0,0-1 0,-1 1 0,1 0 0,0-1 0,0 0 0,0 1 0,-1-1 0,1 0 0,1 0 0,-1 0 0,2 1 1,9 2-18,0-1 1,0 0 0,0-1-1,17 1 1,-21-3-6,1 0 1,-1 1-1,0 1 1,0-1-1,0 2 1,0-1-1,0 1 0,0 0 1,-1 1-1,17 9 1,-23-11 14,-1-1 0,1 1 1,0-1-1,0 1 0,-1 0 1,1 0-1,-1 0 0,1 0 1,-1 0-1,0 0 0,0 0 1,0 0-1,0 0 0,0 1 1,-1-1-1,1 0 0,-1 1 1,1-1-1,-1 0 0,0 5 1,0-3 12,-1 0 0,1-1 0,-1 1 0,0 0 1,-1 0-1,1 0 0,-1-1 0,1 1 1,-1-1-1,0 1 0,-5 5 0,4-4-27,-1-1-1,0 0 0,0 0 1,0 0-1,0 0 0,0-1 1,-1 1-1,0-1 0,0 0 1,0-1-1,0 1 0,0-1 0,0 0 1,0 0-1,-1-1 0,1 1 1,-1-1-1,-6 0 0,12-1 21,-1 0-1,1 0 0,-1 0 0,1 0 0,-1 0 1,1 0-1,-1 0 0,1 0 0,0 0 1,-1 0-1,1 0 0,-1-1 0,1 1 0,0 0 1,-1 0-1,1 0 0,-1-1 0,1 1 0,0 0 1,-1-1-1,1 1 0,-1-1 0,-1-15-75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5.683"/>
    </inkml:context>
    <inkml:brush xml:id="br0">
      <inkml:brushProperty name="width" value="0.05" units="cm"/>
      <inkml:brushProperty name="height" value="0.05" units="cm"/>
    </inkml:brush>
  </inkml:definitions>
  <inkml:trace contextRef="#ctx0" brushRef="#br0">0 443 14227,'3'20'1032,"15"-8"-864,5-9-80,17-6 496,8-4-440,13-6-384,5 1 809,5-7-545,0-3 16,-3-2 32</inkml:trace>
  <inkml:trace contextRef="#ctx0" brushRef="#br0" timeOffset="1">877 0 15563,'-3'16'961,"12"-14"-865,5-2-56,11 7 96,-1 3 0,4 13-120,1 6 24,-10 19 8,-6 7-16,-13 21-24,-8 5-16,-13 2-152,-5-2-176,-10-10 296,-1-6-40,-3-38-57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2.196"/>
    </inkml:context>
    <inkml:brush xml:id="br0">
      <inkml:brushProperty name="width" value="0.05" units="cm"/>
      <inkml:brushProperty name="height" value="0.05" units="cm"/>
    </inkml:brush>
  </inkml:definitions>
  <inkml:trace contextRef="#ctx0" brushRef="#br0">176 103 14523,'-10'3'172,"1"0"-1,0 1 0,0 1 1,0-1-1,1 1 1,-1 1-1,1-1 0,1 2 1,-1-1-1,-10 12 1,10-9-82,-1 1-1,2 0 1,-1 1 0,1-1 0,1 1 0,0 0 0,-8 21 0,13-26-19,-1-1 0,1 1 1,0-1-1,0 1 1,1 0-1,-1 8 0,1-13-52,0 0-1,0 0 1,0 0-1,1-1 1,-1 1-1,0 0 0,0 0 1,0 0-1,1 0 1,-1-1-1,0 1 1,1 0-1,-1 0 1,0-1-1,1 1 0,-1 0 1,1-1-1,-1 1 1,1 0-1,0-1 1,-1 1-1,1-1 1,0 1-1,-1-1 1,1 1-1,0-1 0,0 1 1,-1-1-1,1 0 1,0 0-1,0 1 1,0-1-1,-1 0 1,1 0-1,0 0 0,0 0 1,0 0-1,0 0 1,0 0-1,-1 0 1,1 0-1,0 0 1,0 0-1,0 0 1,-1-1-1,1 1 0,0 0 1,0-1-1,0 1 1,-1-1-1,2 0 1,6-3 78,0 0 0,0-1 0,0 0 0,0-1 0,-1 0 0,0 0 0,7-8 0,44-54 328,-52 60-370,111-170 454,-98 145-451,-19 37-52,0 1 1,0-1 0,1 1-1,-1-1 1,1 1-1,0-1 1,3 8 0,-1 1-13,1 0 0,8 15 1,-8-20 14,0-1 1,0 0 0,1 0 0,0 0-1,0 0 1,1-1 0,0 0 0,0 0-1,0-1 1,1 0 0,0 0 0,0 0-1,0-1 1,1 0 0,-1 0 0,1-1-1,0 0 1,0 0 0,0-1 0,0 0-1,0 0 1,10 0 0,13-3 12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2.644"/>
    </inkml:context>
    <inkml:brush xml:id="br0">
      <inkml:brushProperty name="width" value="0.05" units="cm"/>
      <inkml:brushProperty name="height" value="0.05" units="cm"/>
    </inkml:brush>
  </inkml:definitions>
  <inkml:trace contextRef="#ctx0" brushRef="#br0">0 182 14643,'24'-10'1101,"61"-27"1079,-76 32-2029,1 0 1,-1-1-1,-1 0 1,0 0-1,1-1 1,10-12-1,-18 18-141,0 0 1,-1 1-1,1-1 1,0 0-1,-1 1 0,1-1 1,-1 0-1,1 1 0,-1-1 1,0 0-1,1 0 1,-1 0-1,0 0 0,1 1 1,-1-1-1,0 0 0,0 0 1,0 0-1,0 0 1,0-1-1,0 2-3,0-1 1,-1 1-1,1 0 1,0-1-1,-1 1 0,1 0 1,-1-1-1,1 1 0,-1 0 1,1-1-1,0 1 0,-1 0 1,1 0-1,-1 0 1,1-1-1,-1 1 0,1 0 1,-1 0-1,1 0 0,-1 0 1,1 0-1,-1 0 1,1 0-1,-2 0 0,-2 1 16,0-1 0,0 1 0,0-1 0,1 1 0,-1 1 0,0-1-1,0 0 1,-3 3 0,1 0-7,0 0 0,0 1-1,0 0 1,1 0 0,0 1-1,0-1 1,0 1 0,-6 10-1,10-15-15,0 1-1,0-1 0,0 1 0,1-1 1,-1 1-1,0 0 0,0-1 0,1 1 1,-1 0-1,1-1 0,0 1 1,-1 0-1,1 0 0,0-1 0,0 1 1,0 0-1,0 0 0,0 0 1,1-1-1,-1 1 0,0 0 0,1 0 1,0-1-1,-1 1 0,1-1 0,0 1 1,0 0-1,0-1 0,0 1 1,0-1-1,0 0 0,0 1 0,0-1 1,0 0-1,1 0 0,-1 1 0,1-1 1,-1 0-1,1 0 0,-1-1 1,3 2-1,4 1 2,0 0 0,1-1 0,-1 0-1,1 0 1,-1-1 0,1 0 0,0 0 0,-1-1 0,1 0 0,0-1 0,10-2 0,16-3 31,46-16 1,-73 20-22,173-59 797,-179 61-760,0-1 0,0 1 0,0 0 0,0 0 0,0 0-1,0 0 1,0 0 0,0 1 0,0-1 0,0 1 0,0-1 0,0 1 0,-1-1 0,4 3 0,13 2 190,-5-5-178,0 0 0,0-1 0,0-1-1,0 0 1,0-1 0,-1 0-1,1-1 1,16-7 0,94-52 505,-102 52-544,-17 8-25,21-9-75,-25 11 77,1 1 0,-1 0 0,0 0 1,1-1-1,-1 1 0,0 0 0,1 0 0,-1 0 0,0-1 0,1 1 1,-1 0-1,0 0 0,1 0 0,-1 0 0,1 0 0,-1 0 1,0 0-1,1 0 0,-1 0 0,1 0 0,-1 0 0,0 0 0,1 0 1,-1 0-1,0 0 0,1 0 0,-1 1 0,1-1 0,-1 0 0,0 0 1,1 0-1,-1 1 0,0-1 0,1 0 0,-1 0 0,0 1 1,0-1-1,1 0 0,-1 1 0,0-1 0,0 0 0,1 1 0,-1-1 1,0 0-1,0 1 0,0-1 0,0 0 0,0 1 0,1 0 0,-2 11-212,2 0 0,-1 0-1,2 0 1,3 17-1,-1-19 85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3.576"/>
    </inkml:context>
    <inkml:brush xml:id="br0">
      <inkml:brushProperty name="width" value="0.05" units="cm"/>
      <inkml:brushProperty name="height" value="0.05" units="cm"/>
    </inkml:brush>
  </inkml:definitions>
  <inkml:trace contextRef="#ctx0" brushRef="#br0">158 29 16011,'-27'35'1587,"6"2"-1424,2 1 0,2 0 0,1 2-1,2 0 1,2 0 0,1 1-1,-10 83 1,22-114-320,4-17-83,7-24-200,-12 31 437,157-433-2884,-161 444 3182,-6 12 41,-13 48-1,19-45-209,1 1-1,1 0 1,2 0-1,1 0 0,0 0 1,2 0-1,2-1 0,0 1 1,2-1-1,0 0 0,15 32 1,-10-35-17,-12-23-107,0 0 0,0 0 1,0 0-1,1 0 0,-1 0 0,0 1 0,0-1 1,0 0-1,0 0 0,0 0 0,0 0 1,0 0-1,0 0 0,0 0 0,1 0 0,-1 0 1,0 0-1,0 0 0,0 0 0,0 1 1,0-1-1,0 0 0,0 0 0,1 0 0,-1 0 1,0 0-1,0 0 0,0 0 0,0 0 1,0 0-1,0 0 0,1 0 0,-1 0 0,0 0 1,0-1-1,0 1 0,0 0 0,0 0 1,0 0-1,0 0 0,1 0 0,-1 0 0,0 0 1,0 0-1,0 0 0,2-13 96,-3-13 34,-9-47 0,6 55-41,1-1-1,0 1 0,2 0 0,0-1 0,4-29 1,-3 46-70,1 1 1,-1-1 0,1 1 0,-1-1 0,1 1 0,0-1-1,0 1 1,-1 0 0,1-1 0,0 1 0,0 0-1,0 0 1,1 0 0,-1 0 0,0 0 0,0 0-1,0 0 1,1 0 0,-1 0 0,1 1 0,-1-1-1,1 0 1,-1 1 0,3-1 0,5-1 53,0 0 0,0 1 0,12-1-1,1 0 18,31-9-278,0-2-1,75-30 1,-86 28-1,-38 13 166,3 0-25,-1 0 0,1 0 0,-1 0-1,8 0 1,-13 2 44,0 0 0,0 0 0,-1-1 0,1 1 0,0 0 0,0 0 0,0 0 0,0 1 0,-1-1 0,1 0 0,0 0 0,0 0 0,0 0 0,0 1-1,-1-1 1,1 0 0,0 1 0,0-1 0,-1 1 0,1-1 0,0 1 0,-1-1 0,1 1 0,-1 0 0,1-1 0,0 1 0,-1-1 0,1 1 0,-1 0 0,0 0 0,1-1 0,-1 1 0,0 0 0,1 0 0,-1 0 0,0-1-1,0 1 1,0 0 0,1 0 0,-1 1 0,-1 9 74,1 0-1,-2 1 1,-3 16 0,-2 16 233,7-44-300,0 0 0,0 1-1,0-1 1,0 0 0,0 0-1,0 1 1,0-1 0,0 0-1,0 0 1,0 1 0,0-1-1,0 0 1,0 0 0,0 1-1,0-1 1,0 0 0,0 0-1,0 1 1,0-1 0,0 0-1,1 0 1,-1 1 0,0-1-1,0 0 1,0 0 0,0 0-1,1 0 1,-1 1 0,0-1-1,0 0 1,0 0 0,1 0-1,-1 0 1,0 1 0,0-1-1,1 0 1,-1 0 0,0 0-1,0 0 1,1 0 0,11-5 88,9-15-15,4-11-11,-13 16-45,0 0 0,1 1 0,14-13 0,-27 27-23,1 0 1,-1-1-1,0 1 1,1 0-1,-1-1 1,0 1-1,1 0 1,-1 0-1,0 0 1,1-1-1,-1 1 1,1 0-1,-1 0 1,0 0-1,1 0 1,-1-1-1,1 1 1,-1 0-1,1 0 1,-1 0-1,0 0 0,1 0 1,-1 0-1,1 0 1,-1 0-1,1 0 1,-1 1-1,0-1 1,2 0-1,2 13 7,-7 28-72,2-29-65,1-11 113,0-1 0,-1 0 0,1 0 1,0 0-1,0 1 0,0-1 0,0 0 0,0 0 0,0 0 0,0 1 0,0-1 0,0 0 0,0 0 1,0 0-1,0 1 0,0-1 0,0 0 0,0 0 0,0 1 0,0-1 0,0 0 0,0 0 0,0 0 1,1 1-1,-1-1 0,0 0 0,0 0 0,0 0 0,0 0 0,0 1 0,0-1 0,1 0 0,-1 0 1,0 0-1,0 0 0,0 0 0,1 1 0,-1-1 0,0 0 0,0 0 0,0 0 0,1 0 0,-1 0 1,8-9-720,5-17 29,-6 3 305,-1-5-42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4.036"/>
    </inkml:context>
    <inkml:brush xml:id="br0">
      <inkml:brushProperty name="width" value="0.05" units="cm"/>
      <inkml:brushProperty name="height" value="0.05" units="cm"/>
    </inkml:brush>
  </inkml:definitions>
  <inkml:trace contextRef="#ctx0" brushRef="#br0">1 49 12683,'18'30'2147,"-16"-26"-1784,0 0 1,0 0-1,0 0 0,1-1 0,-1 1 0,5 4 1,-5-7-269,0 0 0,-1 1 1,1-1-1,0 0 0,0 0 1,0 0-1,0 0 0,1-1 1,-1 1-1,0 0 0,0-1 1,0 0-1,1 1 0,-1-1 1,0 0-1,4 0 0,2-1-4,1-1-1,-1 1 0,0-1 0,0-1 1,0 1-1,0-1 0,-1-1 1,1 1-1,-1-1 0,0-1 0,8-5 1,2-3 22,-1-1 0,0 0 0,15-19 1,-30 33-107,-1-1 0,0 0 1,1 1-1,-1-1 0,1 1 1,-1 0-1,1-1 1,-1 1-1,1-1 0,-1 1 1,1 0-1,-1-1 0,1 1 1,0 0-1,-1 0 0,1-1 1,0 1-1,-1 0 0,1 0 1,1 0-1,-2 0-3,1 0 0,-1 0 0,0 1 0,1-1 0,-1 0 1,1 1-1,-1-1 0,0 0 0,1 1 0,-1-1 0,0 0 0,0 1 0,1-1 0,-1 1 0,0-1 0,0 1 0,1-1 0,-1 0 1,0 1-1,0-1 0,0 2 0,3 37 60,-3-23-48,0-16-36,0 1-1,0-1 1,0 1 0,0-1 0,0 1 0,0-1 0,0 1-1,0-1 1,0 1 0,0-1 0,0 1 0,0-1 0,1 0 0,-1 1-1,0-1 1,0 1 0,0-1 0,1 0 0,-1 1 0,0-1-1,0 1 1,1-1 0,-1 0 0,0 1 0,1-1 0,-1 0-1,0 0 1,1 1 0,-1-1 0,1 0 0,-1 0 0,0 1-1,1-1 1,-1 0 0,1 0 0,-1 0 0,1 0 0,-1 0-1,1 0 1,-1 0 0,1 0 0,-1 0 0,0 0 0,1 0-1,-1 0 1,1 0 0,-1 0 0,1 0 0,-1 0 0,1-1-1,22-18-1189,-15 12 1227,9-10-445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4.438"/>
    </inkml:context>
    <inkml:brush xml:id="br0">
      <inkml:brushProperty name="width" value="0.05" units="cm"/>
      <inkml:brushProperty name="height" value="0.05" units="cm"/>
    </inkml:brush>
  </inkml:definitions>
  <inkml:trace contextRef="#ctx0" brushRef="#br0">75 16 15915,'1'-15'1810,"-9"21"-862,-10 26-29,8-8-815,0 0 0,1 1-1,2 0 1,-5 28 0,12-51-107,-1-1 0,1 1 0,0 0 0,0 0 1,0 0-1,0 0 0,0-1 0,0 1 0,0 0 0,1 0 0,-1 0 0,1 0 1,1 3-1,-2-5 2,0 0 1,1 1 0,-1-1 0,1 1-1,-1-1 1,0 0 0,1 1 0,-1-1-1,1 0 1,-1 1 0,1-1 0,0 0-1,-1 0 1,1 0 0,-1 1 0,1-1-1,-1 0 1,1 0 0,-1 0-1,1 0 1,0 0 0,-1 0 0,1 0-1,-1 0 1,1 0 0,0-1 0,0 1-1,4-2 2,-1 0-1,1 0 1,-1-1 0,0 1-1,0-1 1,0 0-1,0 0 1,4-5-1,74-82 14,-74 85 2,-7 9-1036,-2-3-118,1-14 804,2-8-52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5.011"/>
    </inkml:context>
    <inkml:brush xml:id="br0">
      <inkml:brushProperty name="width" value="0.05" units="cm"/>
      <inkml:brushProperty name="height" value="0.05" units="cm"/>
    </inkml:brush>
  </inkml:definitions>
  <inkml:trace contextRef="#ctx0" brushRef="#br0">73 8 15443,'-8'14'526,"0"1"1,0 0-1,1 0 0,1 1 0,1-1 0,-6 29 0,4-13-472,2 0-1,1 0 1,0 33-1,4-55-10,1 0 1,0 0-1,0-1 0,0 1 1,1-1-1,1 1 0,5 14 1,-7-22-30,0 1 0,0-1 1,0 1-1,0-1 0,0 1 1,0-1-1,0 0 0,0 1 1,0-1-1,1 0 0,-1 0 1,1 0-1,-1 0 1,1 0-1,-1 0 0,1 0 1,-1 0-1,3 0 0,-2-1-1,0 0 0,0 0 0,0 0 0,1 0 0,-1-1 0,0 1 0,0-1 0,0 1 0,0-1 0,0 0 0,0 1 0,0-1 0,0 0 0,0 0 0,-1-1 0,1 1 0,0 0 0,0-1 0,1-1 0,9-9 85,0 0 1,-1-1-1,18-26 1,-4 5 12,-25 34-111,0-1 0,0 1-1,1-1 1,-1 1-1,0-1 1,1 1-1,-1 0 1,0-1 0,1 1-1,-1-1 1,1 1-1,-1 0 1,1-1-1,-1 1 1,1 0 0,-1 0-1,1-1 1,-1 1-1,1 0 1,-1 0-1,1 0 1,0 0 0,-1-1-1,1 1 1,-1 0-1,1 0 1,-1 0 0,1 0-1,0 0 1,-1 1-1,2-1 1,11 14-71,-12-12 68,0 0 0,0 0 1,1-1-1,-1 1 0,0 0 0,1-1 0,-1 1 0,1-1 0,0 0 1,-1 1-1,1-1 0,4 2 0,-3-3 6,1 1-1,0-1 1,0 0 0,0 0-1,-1-1 1,1 1 0,0-1-1,0 0 1,-1 0 0,1 0-1,0 0 1,-1-1 0,1 1-1,6-5 1,7-5 10,25-18 0,-29 19-14,32-27-56,-29 23-56,1 1-1,19-11 1,-19 18-137,-17 6 241,1 0 1,-1 0 0,1 0 0,-1 0 0,1 1-1,-1-1 1,0 0 0,1 0 0,-1 0 0,1 1 0,-1-1-1,0 0 1,1 0 0,-1 1 0,0-1 0,1 0-1,-1 1 1,0-1 0,1 0 0,-1 1 0,0-1-1,0 1 1,1 0 0,0 2-17,-1 1-1,1 0 1,0-1-1,-1 1 1,0 0 0,0 7-1,2 19 194,-2-29-153,1 0 0,-1 0 0,1 0 0,0 0 0,-1 0 0,1 0 1,0 0-1,0-1 0,0 1 0,-1 0 0,1 0 0,0-1 0,0 1 1,0 0-1,0-1 0,0 1 0,0-1 0,1 0 0,-1 1 0,0-1 1,0 0-1,0 0 0,0 1 0,0-1 0,0 0 0,1 0 0,-1 0 1,0 0-1,0-1 0,0 1 0,0 0 0,0 0 0,1-1 0,-1 1 1,0 0-1,1-2 0,7-1 41,-1-1 1,0 0-1,12-7 1,-16 9-59,43-28-163,-24 14-138,1 1 1,1 1 0,40-17 0,-61 30 288,1 0 0,0 0 0,0 1 0,0-1 0,0 1 0,-1 0-1,1 1 1,0-1 0,0 1 0,0 0 0,5 2 0,30 3 465,-21-8-284,0 1 0,0-2 0,0-1 0,-1 0 0,1-1 0,19-9 0,103-50 631,-130 58-722,5-2 56,-20 11-38,-22 14-84,24-14-22,-1-1 1,1 0-1,0 1 1,-1 0 0,2-1-1,-1 1 1,0 0 0,0 0-1,1 0 1,-3 6-1,4-8 9,0 0 0,0 0 0,0 0 0,0 0 0,0 0 0,0 0 0,0 0 0,0 0 0,0 0-1,0 0 1,0 0 0,1 0 0,-1 0 0,0 0 0,1 0 0,-1 0 0,1 0 0,-1 0 0,1-1 0,-1 1-1,1 0 1,0 0 0,-1-1 0,1 1 0,0 0 0,0-1 0,-1 1 0,1 0 0,0-1 0,0 1-1,0-1 1,0 0 0,0 1 0,0-1 0,0 0 0,0 1 0,0-1 0,0 0 0,0 0 0,1 0 0,11 2-124,1-1-1,0-1 1,0 0 0,0-1 0,-1 0 0,1-1 0,0-1 0,-1 0 0,1-1 0,16-7 0,-29 10 45,-4 1-23,-10 1-159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6.424"/>
    </inkml:context>
    <inkml:brush xml:id="br0">
      <inkml:brushProperty name="width" value="0.05" units="cm"/>
      <inkml:brushProperty name="height" value="0.05" units="cm"/>
    </inkml:brush>
  </inkml:definitions>
  <inkml:trace contextRef="#ctx0" brushRef="#br0">15 202 14907,'-1'-21'1565,"1"21"-1548,0 1 0,0-1 0,0 0 0,0 0-1,0 0 1,0 0 0,0 0 0,0 0 0,-1 0 0,1 0-1,0 1 1,0-1 0,0 0 0,0 0 0,0 0-1,0 0 1,0 0 0,0 0 0,0 0 0,0 0 0,0 0-1,0 0 1,0 0 0,0 0 0,0 1 0,0-1-1,-1 0 1,1 0 0,0 0 0,0 0 0,0 0 0,0 0-1,0 0 1,0 0 0,0 0 0,0 0 0,0 0-1,-1 0 1,1 0 0,0 0 0,0 0 0,0 0 0,0 0-1,0 0 1,0 0 0,0 0 0,0 0 0,0 0-1,-1 0 1,1 0 0,0 0 0,0 0 0,0 0-1,0-1 1,0 1 0,0 0 0,0 0 0,0 0 0,0 0-1,0 0 1,0 0 0,0 0 0,-1 0 0,1 0-1,0 0 1,0 0 0,0-1 0,0 1 0,-1 5 202,-1 0 0,1 0 0,0 0 1,0 0-1,0 9 0,-1 31-83,3 0 0,2 1-1,2-2 1,1 1 0,3 0 0,17 52 0,-5-35-112,4-1 1,1-1 0,59 95 0,-74-139 47,-6-11 32,-2-10 149,-5-11-142,-1 0-1,0 0 1,-1 0-1,-1 0 1,-13-29 0,6 14-11,-58-134 218,69 164-324,1 1 1,-1-1-1,1 0 1,0 0-1,-1 0 1,1 0-1,0 1 1,-1-1-1,1 0 1,0 0-1,0 0 1,0 0-1,0 0 1,-1 0-1,2 0 1,-1 0 0,0 0-1,0 1 1,0-1-1,0 0 1,0 0-1,1 0 1,-1 0-1,0 0 1,1 0-1,-1 1 1,1-1-1,-1 0 1,1 0-1,-1 1 1,1-1-1,0 0 1,-1 1-1,1-1 1,0 0 0,-1 1-1,3-2 1,1 1-95,0 0 0,0 1 0,0-1 1,1 1-1,-1-1 0,0 1 1,5 1-1,7-1-265,191-19-5074,-180 14 4667,0 0 0,0-2 0,-1-2 0,0 0-1,38-19 1,-62 27 781,25-16 62,-26 16-17,0 0 1,1 0-1,-1 0 1,0 1-1,0-1 1,0 0-1,-1 0 1,1-1-1,0 1 1,0 0-1,0 0 1,-1 0-1,1 0 1,-1-1-1,1 1 1,-1 0-1,1-1 1,-1 1-1,0-3 1,0 4 26,0-1 0,0 1-1,-1-1 1,1 1 0,0 0 0,0-1 0,-1 1 0,1-1 0,-1 1 0,1-1 0,0 1 0,-1 0 0,1-1 0,-1 1-1,1 0 1,-1-1 0,1 1 0,-1 0 0,1 0 0,-1 0 0,1-1 0,-1 1 0,1 0 0,-1 0 0,1 0 0,-1 0-1,0 0 1,1 0 0,-1 0 0,1 0 0,-1 0 0,1 0 0,-1 0 0,1 0 0,-1 1 0,1-1 0,-2 1 0,-20 5 1015,15-2-951,1-1 1,0 1-1,0 0 0,0 0 0,1 1 0,-1 0 1,-7 9-1,9-10-117,1 0 0,0 0 0,1 0 0,-1 0 0,1 1 1,-1-1-1,1 1 0,1-1 0,-1 1 0,1 0 0,0-1 0,-1 7 0,1-10-12,1 1 0,0-1 0,0 1 0,0-1 0,0 0-1,0 1 1,1-1 0,-1 1 0,0-1 0,1 0 0,-1 1 0,1-1 0,-1 0-1,1 0 1,-1 1 0,1-1 0,0 0 0,0 0 0,0 0 0,0 0 0,0 0-1,0 0 1,1 1 0,0-1 16,0 0 1,0 0-1,0 0 1,0 0-1,1-1 0,-1 1 1,0-1-1,0 1 0,1-1 1,-1 0-1,0 0 1,1 0-1,1 0 0,4-1 70,0-1-1,-1 0 1,1 0-1,-1 0 1,0-1-1,1 0 1,9-5-1,-3-2 38,-1 0 0,1-1 0,-2-1 0,1 0 0,-2-1 0,0 0 0,0 0 0,-1-1 0,8-17 0,-5 8-31,-1-1 0,-2 0 1,0-1-1,-2 0 0,7-32 0,-12 38-98,-1 0 1,0-37-1,27 56-148,-16-2 143,-1 0-1,0 0 1,0-1-1,0-1 1,0 0-1,0 0 1,-1-1-1,0-1 1,14-9-1,-11 6 43,0 0-1,-1-1 1,0 0 0,-1-1-1,0-1 1,15-20-1,-26 31-44,0 0-1,0 0 1,0 0-1,-1 0 1,1-1 0,0 1-1,-1 0 1,1 0-1,-1 0 1,1-1 0,-1 1-1,0 0 1,1 0-1,-1-1 1,0 1-1,0 0 1,0-1 0,0 1-1,0 0 1,0-2-1,-1 3-2,1-1-1,0 1 0,0 0 0,0 0 0,-1-1 0,1 1 0,0 0 0,0 0 0,-1 0 0,1-1 1,0 1-1,0 0 0,-1 0 0,1 0 0,0 0 0,-1 0 0,1-1 0,0 1 0,-1 0 1,1 0-1,0 0 0,-1 0 0,1 0 0,0 0 0,0 0 0,-1 0 0,1 0 0,-16 8-69,7-1 44,0 1-1,0 1 0,1-1 0,0 1 0,1 1 0,0 0 0,1 0 0,0 0 1,0 0-1,1 1 0,1 0 0,0 0 0,0 1 0,1-1 0,0 1 0,1 0 0,0-1 1,1 1-1,1 0 0,1 18 0,-1-26 26,1 1-1,0 0 1,0-1 0,0 1-1,1-1 1,0 1 0,0-1-1,0 0 1,0 0-1,0 0 1,1 0 0,0 0-1,0 0 1,0-1 0,0 0-1,1 1 1,-1-1 0,1 0-1,0-1 1,0 1 0,5 2-1,-3-2 2,0-1 1,-1 0-1,1-1 0,0 1 0,0-1 0,0-1 0,0 1 0,1-1 1,-1 0-1,0 0 0,0-1 0,0 1 0,0-1 0,0-1 0,11-3 1,-5 0 5,-1 0 1,1-1 0,-1-1 0,-1 1 0,1-2 0,-1 1 0,-1-1-1,1-1 1,-1 0 0,10-14 0,-6 7 37,-2 0-1,0-1 1,-1 0-1,-1-1 1,13-33 0,-21 45 60,-2 5-65,-5 8-11,4 2-22,1-1 0,0 0 0,0 0 0,0 0 0,1 1 0,1-1 0,-1 0 0,1 1 0,1-1 0,-1 0 0,1 0 0,1 0 0,4 12 0,7 8-12,0 0 1,24 33-1,-13-22 11,-18-26-12,12 17-99,-2 0-1,22 55 1,-36-77 69,0 1 0,0-1 0,-1 1 0,0-1 0,-1 1 0,0 0 0,0-1 1,-1 1-1,0 0 0,-1 0 0,0-1 0,0 1 0,0 0 0,-1-1 0,-1 1 0,-3 9 1,4-15 42,-1 1 0,1 0 1,-1 0-1,1-1 1,-1 0-1,0 1 1,0-1-1,-1 0 1,-3 2-1,6-4 7,0 0 0,0-1 0,1 1 0,-1-1 0,0 1 0,0-1 0,0 1 1,0-1-1,0 0 0,0 0 0,0 1 0,0-1 0,0 0 0,0 0 0,0 0 0,0 0 0,0 0 0,0 0 0,0 0 0,0 0 0,0-1 0,0 1 0,1 0 1,-1 0-1,0-1 0,0 1 0,0-1 0,0 1 0,0-1 0,0 1 0,1-1 0,-1 0 0,0 1 0,0-1 0,1 0 0,-1 1 0,1-1 0,-1 0 0,1 0 1,-1 0-1,1 0 0,-1 1 0,1-1 0,-1 0 0,1 0 0,0 0 0,0 0 0,-1-2 0,-2-10 53,-1 0 0,2-1 0,0 1 0,0-1 0,1-16 0,6-75-150,-4 87 37,3-37-441,18-79 0,-15 102 347,2 1 0,1 0 0,27-55-1,-7 34-230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6.824"/>
    </inkml:context>
    <inkml:brush xml:id="br0">
      <inkml:brushProperty name="width" value="0.05" units="cm"/>
      <inkml:brushProperty name="height" value="0.05" units="cm"/>
    </inkml:brush>
  </inkml:definitions>
  <inkml:trace contextRef="#ctx0" brushRef="#br0">0 52 16964,'2'8'121,"-1"0"1,1 1-1,1-1 1,-1 0-1,1 0 1,1 0-1,0-1 1,0 1-1,0-1 1,10 12-1,6 12-105,77 134-618,-91-145 131,-7-15-316,-3-13-182,-9-24 109,1-1 0,-11-57-1,18 70 824,2 11 27,0-6 234,-1 1-1,2-1 1,-2-24 0,4 36-148,0 0 1,0 0-1,0 0 1,0 0-1,1 0 1,-1 0-1,1 0 0,0 0 1,0 0-1,0 0 1,0 0-1,1 0 1,-1 1-1,1-1 0,-1 1 1,1-1-1,0 1 1,0-1-1,0 1 1,0 0-1,1 0 0,-1 0 1,0 0-1,4-2 1,2 1 65,0 0 1,0 1-1,0 0 0,15-2 1,-6 1-7,30-7 59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15.326"/>
    </inkml:context>
    <inkml:brush xml:id="br0">
      <inkml:brushProperty name="width" value="0.05" units="cm"/>
      <inkml:brushProperty name="height" value="0.05" units="cm"/>
    </inkml:brush>
  </inkml:definitions>
  <inkml:trace contextRef="#ctx0" brushRef="#br0">5 18 12379,'-4'3'1344,"13"3"-720,5-1-216,15-2 1361,12 0-1137,16-3-144,13 2-72,8-5-64,6-2-96,-8 0-104,-3-4-40,-12 3-168,-6-1-120,-19 4-320,-12 2-144,-22 1 472,-5 0-104,-15 0-104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15.791"/>
    </inkml:context>
    <inkml:brush xml:id="br0">
      <inkml:brushProperty name="width" value="0.05" units="cm"/>
      <inkml:brushProperty name="height" value="0.05" units="cm"/>
    </inkml:brush>
  </inkml:definitions>
  <inkml:trace contextRef="#ctx0" brushRef="#br0">47 5 13387,'-22'9'1168,"9"-1"-792,2-1-136,15-2 432,8-2-23,20-6-33,12-4-32,26-1-104,7 1-64,9 1-40,3 1 0,-11 5-128,-5 0-160,-15 8-552,-11 4 464,-24 2-72,-7-1-64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2:46.683"/>
    </inkml:context>
    <inkml:brush xml:id="br0">
      <inkml:brushProperty name="width" value="0.05" units="cm"/>
      <inkml:brushProperty name="height" value="0.05" units="cm"/>
    </inkml:brush>
  </inkml:definitions>
  <inkml:trace contextRef="#ctx0" brushRef="#br0">494 1 11338,'-35'7'314,"1"1"0,-48 19-1,67-20-280,0 0-1,0 1 1,1 0-1,0 1 0,0 1 1,1 0-1,-16 16 1,7-1 41,0 1 1,2 0-1,0 2 0,2 0 1,2 1-1,0 0 1,2 2-1,1 0 0,1 0 1,2 1-1,1 0 1,2 1-1,1 0 1,2 0-1,1 0 0,1 1 1,2-1-1,1 1 1,7 33-1,-1-20-95,2-1-1,2 0 1,2 0 0,20 44-1,-22-64-50,2 0 1,0-1-1,2 0 0,0-1 0,2-1 0,0-1 0,41 40 1,-50-55 53,1 1 1,0-1 0,0-1 0,0 1 0,1-1 0,0-1 0,1 0 0,-1-1-1,1 0 1,0 0 0,0-1 0,0 0 0,0-1 0,0-1 0,0 0 0,1 0 0,-1-1-1,1 0 1,-1-1 0,0 0 0,0-1 0,1-1 0,16-5 0,-8-1 65,0 0 0,-1-1-1,0-2 1,-1 1 0,0-2 0,-1-1 0,26-26 0,-11 6 141,-1-2 0,39-60-1,-40 50-49,-3-1 0,-2-1-1,-1-1 1,-3-1 0,-3-1-1,-1-1 1,15-86 0,-28 114-149,-1-1 0,-1 0 1,-1-31-1,-2 46 12,0-1-1,0 1 1,-1 0-1,-1 0 1,0 0 0,0 0-1,0 0 1,-2 1-1,1-1 1,-9-12 0,6 14-17,0-1 1,0 2 0,-17-15-1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8.639"/>
    </inkml:context>
    <inkml:brush xml:id="br0">
      <inkml:brushProperty name="width" value="0.05" units="cm"/>
      <inkml:brushProperty name="height" value="0.05" units="cm"/>
    </inkml:brush>
  </inkml:definitions>
  <inkml:trace contextRef="#ctx0" brushRef="#br0">235 79 13923,'2'-5'349,"0"-1"1,-1 0 0,0 0-1,0 0 1,0 0-1,0 0 1,-1-8-1,0 13-271,0 0 0,0 0 0,-1 0-1,1 0 1,0-1 0,-1 1 0,1 0 0,-1 0-1,1 0 1,-1 0 0,1 0 0,-1 0 0,0 1-1,1-1 1,-1 0 0,0 0 0,0 0 0,-1-1-1,1 2 3,-1-1-1,0 0 0,1 1 0,-1-1 0,0 1 0,1 0 0,-1-1 1,0 1-1,0 0 0,1 0 0,-1 0 0,0 0 0,1 1 0,-1-1 1,0 0-1,-2 1 0,-4 2 19,-1 0 0,1 1 1,-1 0-1,1 0 0,0 1 1,0 0-1,1 0 0,0 0 1,0 1-1,0 1 0,0-1 0,-5 8 1,-1 2-108,1 0-1,1 0 1,0 1 0,-12 27 0,18-32 12,1-1 1,0 1-1,0 0 0,1 0 1,1 0-1,0 1 1,0-1-1,2 0 0,0 23 1,0-30-13,1 0 0,0 0 1,0 0-1,0 0 1,0 0-1,1 0 0,0-1 1,0 1-1,0-1 1,1 1-1,-1-1 0,1 0 1,0 0-1,0 0 1,1 0-1,-1 0 0,1-1 1,0 1-1,0-1 1,0 0-1,0 0 0,0-1 1,1 1-1,-1-1 1,1 0-1,6 2 0,-3-2-105,1 0-1,0 0 0,0-1 0,0 0 1,0-1-1,0 0 0,0 0 0,0-1 0,0 0 1,17-4-1,-14 1-24,0 0-1,0-1 1,0 0 0,-1 0 0,0-2-1,0 1 1,12-10 0,6-10-297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27.558"/>
    </inkml:context>
    <inkml:brush xml:id="br0">
      <inkml:brushProperty name="width" value="0.05" units="cm"/>
      <inkml:brushProperty name="height" value="0.05" units="cm"/>
    </inkml:brush>
  </inkml:definitions>
  <inkml:trace contextRef="#ctx0" brushRef="#br0">878 27 12155,'-26'-1'149,"1"2"0,0 1 1,0 0-1,0 2 1,1 1-1,-43 14 1,30-5-107,1 1 1,0 2-1,-52 34 1,58-31 31,2 2 0,0 1-1,2 1 1,1 1 0,0 2 0,-22 32 0,12-10 55,2 3-1,-46 98 1,58-105-92,2 1-1,3 0 0,1 2 1,3 0-1,-8 56 0,17-78-22,2 0 1,0-1-1,2 1 0,7 46 1,-5-54-4,2 0 1,0 0-1,1 0 1,1-1 0,0 1-1,1-2 1,15 23 0,-9-19-3,0-2 1,1 0 0,1 0-1,1-1 1,1-1 0,0-1-1,0-1 1,2 0 0,25 13-1,-18-14-16,0 0 0,1-2-1,1-1 1,-1-2 0,2 0 0,52 5-1,-43-9-9,1-3 0,0-1 0,-1-2 0,1-1 0,0-3 0,-1-1 0,0-1 0,-1-3 0,0-1 0,-1-1 0,50-27 0,-45 17 8,-1-2-1,0-2 1,-2-2-1,60-56 1,-72 57 27,-1 0 1,-2-2-1,-1-1 1,-1-1-1,-1-1 0,21-48 1,-25 44-2,-2-1 1,-2 0 0,-1-1-1,-2-1 1,-2 1 0,5-66-1,-12 79-13,-1 0-1,-1 1 1,-2-1-1,0 1 1,-1-1-1,-2 1 1,-1 0-1,0 1 0,-2 0 1,-1 0-1,-20-35 1,15 35-22,-2 1 1,0 1 0,-1 0-1,-2 1 1,0 1 0,-1 1-1,0 1 1,-2 0 0,-43-24-1,42 29-16,0 1 0,-1 1 0,0 1 0,0 1 0,-1 1 0,-1 2 0,1 0 0,-1 2 0,0 1 0,-35 1 0,49 2 23,1 1-1,-1 1 0,1 0 1,-1 0-1,1 1 1,0 1-1,0 0 1,1 1-1,-1 0 1,-15 11-1,10-5-20,-23 24 0,38-34 29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1.525"/>
    </inkml:context>
    <inkml:brush xml:id="br0">
      <inkml:brushProperty name="width" value="0.05" units="cm"/>
      <inkml:brushProperty name="height" value="0.05" units="cm"/>
    </inkml:brush>
  </inkml:definitions>
  <inkml:trace contextRef="#ctx0" brushRef="#br0">0 1 12523,'19'16'992,"10"-5"-752,1-8-112,7 1 512,7-2-440,7-2-32,3-3-32,2-4-56,0 1-32,-4 0-96,-2 3-96,-13 3-456,-6 2 536,-15 8-80,-6 4-64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2.024"/>
    </inkml:context>
    <inkml:brush xml:id="br0">
      <inkml:brushProperty name="width" value="0.05" units="cm"/>
      <inkml:brushProperty name="height" value="0.05" units="cm"/>
    </inkml:brush>
  </inkml:definitions>
  <inkml:trace contextRef="#ctx0" brushRef="#br0">6 420 14883,'-4'7'1368,"3"2"-1055,14-5-65,13-1 576,17-3-240,9-1-104,15-1-104,5-1-120,12 0-344,6 1-160,-1-1-408,-6-2-296,-8-1 672,-6 1-232,-11-4-185</inkml:trace>
  <inkml:trace contextRef="#ctx0" brushRef="#br0" timeOffset="1">1003 0 13059,'8'3'188,"1"1"-1,-1-1 1,-1 1 0,1 1 0,0-1-1,-1 1 1,0 1 0,10 9 0,-8-6-127,1 0 0,-2 1 1,1 1-1,-2-1 0,8 13 1,-12-18-47,-1 1 1,0-1 0,0 1 0,0 0 0,0-1-1,-1 1 1,0 0 0,0 0 0,-1 0 0,0 0 0,0 0-1,0 0 1,-1 0 0,0 0 0,0 0 0,0 0 0,-1-1-1,1 1 1,-2 0 0,1-1 0,0 1 0,-1-1-1,-4 6 1,-8 10 56,0-1 0,-1 0 1,-1-1-1,-22 18 0,25-24-46,-29 30 719,-2-2-1,-2-2 1,-65 40-1,52-45-257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3.725"/>
    </inkml:context>
    <inkml:brush xml:id="br0">
      <inkml:brushProperty name="width" value="0.05" units="cm"/>
      <inkml:brushProperty name="height" value="0.05" units="cm"/>
    </inkml:brush>
  </inkml:definitions>
  <inkml:trace contextRef="#ctx0" brushRef="#br0">13 161 11370,'33'3'2978,"-27"-2"-2598,1 0-1,-1 0 0,0-1 1,1 0-1,-1-1 0,8 0 1,-4-2-93,1 0 0,-2 0 0,1-1 0,0 0 0,-1-1 0,1 0 0,8-7 0,-13 9-144,0 0-1,-1-1 0,1 0 1,-1 0-1,0 0 0,0 0 1,-1-1-1,1 0 0,-1 1 1,0-1-1,0 0 0,0-1 1,-1 1-1,2-6 0,-3 9-111,-1 1 0,1-1 0,-1 1 0,1-1 0,-1 0 0,0 1 1,1-1-1,-1 1 0,0-1 0,0 0 0,0 1 0,0-1 0,-1 0 0,1 1 0,0-1 0,-1 1 0,1-1 0,-1 1 0,0-1 0,1 1 0,-1-1 0,0 1 0,0 0 0,0-1 0,0 1 0,0 0 0,0 0 0,0-1 0,0 1 0,0 0 0,-1 0 0,1 0 1,0 1-1,-1-1 0,1 0 0,-1 0 0,1 1 0,-1-1 0,1 1 0,-1-1 0,1 1 0,-1 0 0,0 0 0,-1-1 0,-2 1-36,-1 0 0,1 0 0,-1 1 0,1-1 0,0 1 0,-1 1 0,1-1 1,0 1-1,0-1 0,0 1 0,-9 6 0,2 0-127,1 0-1,0 1 1,0 1 0,1 0-1,1 0 1,-16 22 0,19-23 0,0 0 0,0 0 1,1 1-1,1 0 0,0 0 0,0 0 1,1 0-1,0 0 0,-2 17 1,5-25 94,-1 0 0,1 1 0,0-1 0,0 0 0,0 0 0,0 0 0,1 0 0,-1 0 0,1 0 0,-1 0 0,1 0 0,-1 0 0,1-1 0,0 1 0,0 0 0,0 0 0,0 0 0,0-1 0,1 1 0,-1-1 0,2 3 0,0-2-3,-1-1 0,1 1 0,0-1 0,-1 0 1,1 0-1,0 0 0,0 0 0,0-1 0,0 1 0,0-1 1,0 1-1,-1-1 0,5 0 0,7-1-53,0-1-1,-1 0 1,1-1-1,-1 0 1,15-6-1,68-33 65,-61 26 110,-35 15-81,1 0 1,0 1-1,0-1 0,1 1 0,-1-1 0,0 1 0,0 0 1,0-1-1,0 1 0,0 0 0,0 0 0,0 0 0,1 0 0,-1 0 1,0 0-1,0 0 0,0 0 0,0 0 0,1 0 0,-1 1 1,0-1-1,0 0 0,0 1 0,0-1 0,0 1 0,0-1 0,0 1 1,0 0-1,1 0 0,0 2-19,0 0-1,0 0 1,-1 0-1,1 0 1,-1 0 0,0 1-1,0-1 1,1 4 0,3 8-64,-4-12 68,0 0 1,-1-1-1,2 1 0,-1-1 0,0 1 0,1-1 1,-1 0-1,1 0 0,-1 0 0,1 0 0,0 0 1,0 0-1,0 0 0,0 0 0,5 2 0,-5-3 8,1 0-1,-1-1 1,0 1 0,1-1-1,-1 1 1,1-1-1,-1 0 1,1 0-1,-1 0 1,1 0-1,-1-1 1,1 1-1,-1-1 1,1 1-1,-1-1 1,0 0-1,1 0 1,2-2 0,22-10-41,33-24 0,-44 26-98,0 0 0,1 2 0,0 0 0,1 0 0,0 2 0,22-7 0,-38 13 110,0 1 1,0-1-1,0 1 0,0-1 1,0 1-1,0 0 1,0 0-1,1 0 0,-1 0 1,0 0-1,0 0 0,0 1 1,0-1-1,0 1 1,0-1-1,0 1 0,-1 0 1,1 0-1,0 0 0,0 0 1,0 0-1,-1 0 1,1 0-1,0 1 0,-1-1 1,3 3-1,-1 1-68,-1 0 0,0 0 0,0 0 0,0 1-1,-1-1 1,0 0 0,2 12 0,-2-10 100,0 0-1,0 0 1,1-1-1,0 1 1,3 6-1,-4-11 34,-1-1 0,1 0 0,0 0 0,0 0 1,-1 0-1,1 0 0,0 0 0,0 0 0,0-1 0,0 1 0,0 0 0,0 0 0,0-1 0,0 1 0,0 0 0,1-1 0,-1 0 0,0 1 0,0-1 0,2 1 1,0-1 29,0 0-1,-1 0 1,1 0 0,0 0 0,0 0 0,-1-1 0,1 0 0,0 1 0,2-2 0,8-4 191,-1 1 0,0-2 0,13-8 0,-14 7-47,-5 5-91,-1-1-67,1 1-1,-1 0 1,1 0 0,0 0 0,9-2 0,-13 4-61,-1 1 0,0 0 1,1 0-1,-1 0 0,0 0 0,1 0 1,-1 0-1,0 0 0,1 0 0,-1 0 1,0 1-1,1-1 0,-1 0 0,0 1 1,0-1-1,1 1 0,-1 0 1,0-1-1,0 1 0,0 0 0,0 0 1,0 0-1,0-1 0,0 1 0,0 0 1,0 0-1,0 1 0,-1-1 0,1 0 1,0 0-1,-1 0 0,1 0 0,0 2 1,3 8-227,-1 0 1,0 0 0,2 14-1,-3-13-114,1 0-1,7 20 1,-4-27 198,2-8-46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4.184"/>
    </inkml:context>
    <inkml:brush xml:id="br0">
      <inkml:brushProperty name="width" value="0.05" units="cm"/>
      <inkml:brushProperty name="height" value="0.05" units="cm"/>
    </inkml:brush>
  </inkml:definitions>
  <inkml:trace contextRef="#ctx0" brushRef="#br0">19 1 12131,'-11'20'1368,"4"-8"1496,7-11-3312,8-14 3017,5-7-1617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4.626"/>
    </inkml:context>
    <inkml:brush xml:id="br0">
      <inkml:brushProperty name="width" value="0.05" units="cm"/>
      <inkml:brushProperty name="height" value="0.05" units="cm"/>
    </inkml:brush>
  </inkml:definitions>
  <inkml:trace contextRef="#ctx0" brushRef="#br0">4 20 15419,'10'-3'226,"-1"-1"-1,1 1 1,0 0-1,0 1 0,0 0 1,1 1-1,-1 0 1,0 1-1,0 0 0,1 0 1,-1 1-1,16 4 1,-20-4-188,-1 0 0,1 1 0,-1-1 1,1 1-1,-1 1 0,0-1 1,0 1-1,0-1 0,0 1 0,-1 1 1,1-1-1,-1 1 0,0 0 0,1 0 1,-2 0-1,1 0 0,-1 1 0,1-1 1,-1 1-1,0 0 0,-1 0 1,1 0-1,2 10 0,-3-5-33,-1 0-1,0 1 1,-1-1 0,0 1-1,0-1 1,-1 0 0,-1 1-1,1-1 1,-2 0 0,1 0-1,-2 0 1,1 0 0,-1 0-1,-7 10 1,-9 17-9,-3-1 1,-30 38 0,37-51-13,-82 99-275,96-120 262,0 1 0,0-1 0,0 1 0,1-1 0,-1 1 0,0 0 0,1 0 0,0 0 0,0 0 0,-2 5 0,4-7 18,-1 0 1,0 0-1,0 0 0,0 0 1,0 0-1,1 0 1,-1 0-1,0 0 0,1 0 1,-1 0-1,1 0 0,0 0 1,-1 0-1,1 0 0,-1-1 1,1 1-1,0 0 0,0 0 1,-1-1-1,1 1 0,0 0 1,0-1-1,0 1 0,0-1 1,0 1-1,0-1 0,0 0 1,0 1-1,0-1 1,0 0-1,0 0 0,0 0 1,0 1-1,1-1 0,20 3-12,0 0-1,1-1 1,-1-1 0,26-2-1,89-16-270,-123 15 140,29-6-78,-41 7 216,1 0 0,-1 0 0,0 1 0,1-2 0,-1 1 0,0 0 0,1 0 0,-1-1 0,0 1 0,0-1 0,0 1 0,0-1 0,1-2 0,1-8-200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5.053"/>
    </inkml:context>
    <inkml:brush xml:id="br0">
      <inkml:brushProperty name="width" value="0.05" units="cm"/>
      <inkml:brushProperty name="height" value="0.05" units="cm"/>
    </inkml:brush>
  </inkml:definitions>
  <inkml:trace contextRef="#ctx0" brushRef="#br0">1 39 13059,'6'3'928,"11"7"-760,9-1-96,13-3 1912,7 1-1679,12-6 39,4-1 104</inkml:trace>
  <inkml:trace contextRef="#ctx0" brushRef="#br0" timeOffset="1">467 0 14579,'-17'11'250,"-2"0"34,1 1 1,0 1 0,0 1-1,1 1 1,-16 18 0,33-33-286,-1 0-1,1 0 1,0 1-1,0-1 1,-1 0 0,1 0-1,0 0 1,0 1 0,0-1-1,-1 0 1,1 0 0,0 0-1,0 1 1,0-1 0,0 0-1,-1 0 1,1 1 0,0-1-1,0 0 1,0 1 0,0-1-1,0 0 1,0 0 0,0 1-1,0-1 1,0 0 0,0 1-1,0-1 1,0 0-1,0 0 1,0 1 0,0-1-1,0 0 1,0 1 0,0-1-1,0 0 1,1 0 0,-1 1-1,0-1 1,0 0 0,0 0-1,0 1 1,1-1 0,-1 0-1,0 0 1,0 0 0,0 1-1,1-1 1,-1 0 0,0 0-1,0 0 1,1 0 0,-1 0-1,0 1 1,1-1 0,-1 0-1,0 0 1,1 0-1,24 1-140,-8-1 80,-1 2 44,0 1 0,0 0 1,-1 2-1,1 0 0,19 9 1,-28-11-8,-1 1 0,1-1 1,-1 1-1,0 0 1,0 1-1,0-1 1,-1 1-1,0 0 0,1 1 1,-2-1-1,1 1 1,-1 0-1,0 0 1,4 9-1,-7-13 29,0 0 1,-1 0-1,1 1 0,-1-1 0,1 0 1,-1 0-1,0 1 0,0-1 1,0 0-1,0 0 0,-1 1 0,1-1 1,0 0-1,-1 0 0,0 0 0,1 1 1,-1-1-1,0 0 0,0 0 1,0 0-1,-1 0 0,1-1 0,0 1 1,-1 0-1,-2 2 0,-4 4 152,-1 0 0,0-1-1,-18 12 1,13-10 34,-33 21 372,43-28-547,-1 1 0,1-1 0,-1 0-1,1-1 1,-1 1 0,0-1 0,1 0-1,-10 1 1,14-2-43,-1 0 1,1 0-1,-1 0 1,1 0-1,-1 0 1,1-1-1,-1 1 0,1 0 1,-1 0-1,1 0 1,-1-1-1,1 1 1,-1 0-1,1-1 0,-1 1 1,1 0-1,0-1 1,-1 1-1,1-1 1,0 1-1,-1-1 0,1 1 1,0 0-1,-1-1 1,1 1-1,0-1 0,0 1 1,0-1-1,0 1 1,-1-1-1,1 0 1,0 1-1,0-1 0,0 1 1,0-1-1,0 1 1,0-1-1,0 1 1,1-1-1,-1 1 0,0-1 1,0 1-1,0-2 1,8-24-429,-7 25 467,15-37-376,6-14-118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5.492"/>
    </inkml:context>
    <inkml:brush xml:id="br0">
      <inkml:brushProperty name="width" value="0.05" units="cm"/>
      <inkml:brushProperty name="height" value="0.05" units="cm"/>
    </inkml:brush>
  </inkml:definitions>
  <inkml:trace contextRef="#ctx0" brushRef="#br0">36 45 13915,'28'-42'1819,"-24"40"-1237,-4 9-58,-5 13 146,5-19-651,-13 45 465,-24 100-6,33-121-441,0 0 0,1 0 1,2 48-1,1-69-39,0-1 0,1 0 0,-1 1 1,1-1-1,0 1 0,0-1 0,0 0 0,0 0 0,0 1 0,1-1 0,-1 0 1,1 0-1,0 0 0,0-1 0,5 6 0,-5-6-11,1 0 0,-1-1-1,1 1 1,0 0 0,0-1 0,0 0-1,0 0 1,0 0 0,0 0 0,0 0 0,0-1-1,1 1 1,-1-1 0,0 0 0,0 0-1,0 0 1,4-1 0,8-1-80,-1-1 0,18-5 1,-24 5 40,-1 0 0,1 1 0,0 0 0,0 0 0,1 1 0,-1 0 0,0 1 0,0 0 0,0 0 0,1 0 0,7 3 0,-13-3 40,-1 1-1,0 0 0,0 0 0,0 0 0,0 1 0,0-1 1,0 0-1,0 1 0,-1-1 0,1 1 0,0 0 0,-1 0 1,1-1-1,-1 1 0,0 0 0,0 0 0,1 0 1,-1 1-1,0-1 0,0 3 0,2 4-28,-1 0-1,-1 1 1,1 17-1,-1-18 24,-1-1 0,1 0 0,4 16-1,-5-24 34,0 1 0,0-1 0,1 1 0,-1-1 0,0 0 0,0 1 0,1-1 0,-1 1 0,0-1 0,0 0 0,1 1 0,-1-1 0,0 1 0,1-1 0,-1 0 0,1 0 0,-1 1 0,0-1-1,1 0 1,-1 0 0,1 1 0,-1-1 0,1 0 0,-1 0 0,1 0 0,-1 0 0,0 0 0,1 0 0,-1 0 0,1 0 0,-1 0 0,1 0 0,-1 0 0,1 0 0,-1 0 0,1 0 0,-1 0 0,1 0 0,-1 0 0,1-1 0,-1 1-1,1 0 1,-1 0 0,0-1 0,1 1 0,0-1 0,21-17 1434,-18 14-1527,18-16 411,2-1 86</inkml:trace>
  <inkml:trace contextRef="#ctx0" brushRef="#br0" timeOffset="1">512 618 14115,'-3'7'1048,"2"0"-1064,1-8-48,3-8 888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6.519"/>
    </inkml:context>
    <inkml:brush xml:id="br0">
      <inkml:brushProperty name="width" value="0.05" units="cm"/>
      <inkml:brushProperty name="height" value="0.05" units="cm"/>
    </inkml:brush>
  </inkml:definitions>
  <inkml:trace contextRef="#ctx0" brushRef="#br0">1 76 14443,'8'-9'365,"0"0"-1,1 1 1,1 0 0,-1 1-1,1 0 1,17-9-1,-23 14-295,-1 0 0,1 1-1,0-1 1,0 1-1,0 0 1,0 0-1,1 0 1,-1 1-1,0 0 1,5 0-1,-7 0-30,1 0 0,-1 1-1,0-1 1,1 1 0,-1 0-1,0 0 1,0 0 0,1 0 0,-1 0-1,0 0 1,0 1 0,0-1-1,0 1 1,0-1 0,-1 1-1,1 0 1,0 0 0,1 3-1,0 0-30,0 0 0,-1 1 0,0-1 0,0 1 0,0 0 1,-1 0-1,0-1 0,0 1 0,0 0 0,-1 0 0,0 0 0,0 0 0,0 0 0,-2 7 0,-1 8-84,-2 0 1,-10 33-1,2-19-107,7-17-147,-9 32 1,15-49 308,-1 0 1,1 0 0,0 0 0,-1-1-1,1 1 1,0 0 0,0 0 0,0 0-1,0 0 1,0 0 0,0 0 0,0 0-1,0 0 1,0 0 0,1 0 0,-1 0-1,0 0 1,0-1 0,1 1-1,-1 0 1,1 0 0,-1 0 0,1 0-1,-1-1 1,1 1 0,1 1 0,-1-2 10,0 1 0,0-1 0,0 0 0,1 0 0,-1 0 0,0 0 0,0 0 0,1 0 0,-1 0 0,0 0 0,0-1 0,0 1 1,1 0-1,-1-1 0,0 1 0,0-1 0,1 0 0,8-4 57,-1 0-1,0-1 1,10-9 0,21-21 784,-3-2 1,54-69-1,-70 82-494,-4 7-133,-17 18-202,1-1 0,-1 1 0,0 0 0,0 0 0,0 0 0,1 0 1,-1-1-1,0 1 0,0 0 0,1 0 0,-1 0 0,0 0 0,0 0 1,1 0-1,-1 0 0,0 0 0,0 0 0,1 0 0,-1-1 1,0 1-1,1 1 0,-1-1 0,0 0 0,0 0 0,1 0 0,-1 0 1,0 0-1,0 0 0,1 0 0,-1 0 0,0 0 0,0 0 0,1 0 1,-1 1-1,3 9-54,-4 17-145,0-25 174,-3 32-290,1-13 74,0-1 0,2 0 1,0 1-1,1-1 0,5 36 1,-5-54 223,1-1 1,-1 1 0,0 0 0,1-1 0,-1 1 0,1-1-1,0 1 1,-1-1 0,1 1 0,0-1 0,0 0 0,0 1-1,0-1 1,0 0 0,0 0 0,1 0 0,-1 0 0,0 0-1,0 0 1,1 0 0,-1 0 0,2 1 0,-1-2 12,0 0 0,0 1 1,0-1-1,1 0 0,-1 0 0,0 0 1,0 0-1,0 0 0,0-1 0,0 1 1,0-1-1,0 1 0,0-1 0,3-1 1,6-4 43,-1 0 0,-1 0 0,1-1 0,14-14 0,10-13 182,-1-1 0,44-64 0,-57 72-282,-40 90-1023,14-45 901,2-6 50,0 0-1,0 1 1,1-1-1,1 1 1,0 0-1,1 0 0,0 13 1,1-25 127,0 0 0,0 0-1,0 0 1,0 0 0,0 0 0,0 0 0,1 0 0,-1 0 0,0 0 0,1 0 0,-1 0-1,0-1 1,1 1 0,-1 0 0,1 0 0,0 0 0,-1 0 0,1-1 0,0 1 0,-1 0 0,1-1-1,0 1 1,0 0 0,0-1 0,-1 1 0,3 0 0,-1-1 9,-1 0 0,1 0 0,0 0 0,-1 0-1,1 0 1,0 0 0,-1-1 0,1 1 0,0 0 0,-1-1 0,1 1 0,-1-1 0,1 0 0,1-1 0,7-4 72,-1 0 0,0 0 0,12-13-1,-6 6 173,0-1 0,-2 0-1,0-1 1,0-1-1,-2 0 1,0-1-1,17-34 1,-28 51-243,1 0-1,-1 0 1,0 0-1,0 0 1,0 0 0,0 0-1,0 0 1,0 0-1,0 0 1,0 0-1,0 0 1,0 0 0,0 0-1,0 0 1,0 0-1,0 0 1,0 0 0,1 0-1,-1 0 1,0 0-1,0 0 1,0 0 0,0 1-1,0-1 1,0 0-1,0-1 1,0 1 0,0 0-1,0 0 1,0 0-1,0 0 1,1 0 0,-1 0-1,0 0 1,0 0-1,0 0 1,0 0 0,0 0-1,0 0 1,0 0-1,0 0 1,0 0 0,0 0-1,0 0 1,0 0-1,0 0 1,0 0 0,0 0-1,0 0 1,0 0-1,0-1 1,1 1 0,-1 0-1,0 0 1,0 0-1,0 0 1,0 0 0,0 0-1,0 0 1,0 0-1,0 0 1,0 0 0,0 0-1,0 0 1,0-1-1,0 1 1,0 0 0,-1 0-1,1 0 1,3 9-37,7 18-510,-10-26 517,1 0 1,0 1 0,-1-1 0,1 0 0,0 0 0,0 0 0,0 0-1,0 0 1,0 0 0,0 0 0,0 0 0,0 0 0,1 0 0,-1-1-1,0 1 1,0 0 0,1-1 0,1 1 0,1 0 15,0-1 0,0 0 0,0 0 0,-1-1 0,1 1 1,0-1-1,0 0 0,0 0 0,-1 0 0,1-1 0,-1 1 0,1-1 1,-1 0-1,1 0 0,-1 0 0,0 0 0,5-5 0,5-4 134,-1-1 0,17-19 0,-6 2 317,21-32-1,-60 117-343,10-36-144,2-11 30,1 0 0,0 0 0,1 1 1,0-1-1,0 1 0,1 0 0,0-1 0,0 1 0,2 16 1,0-24-47,0 0 1,1 0 0,-1 0-1,0 0 1,0 0-1,1 0 1,-1-1 0,1 1-1,0 0 1,-1-1-1,1 1 1,0-1 0,3 2-1,-4-2 10,1 0 0,-1 0 0,1 0 0,-1 0 0,1-1 0,-1 1 0,1-1-1,-1 1 1,1-1 0,0 1 0,-1-1 0,1 0 0,0 0 0,-1 1 0,1-1 0,0-1-1,-1 1 1,4-1 0,6-7-295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6.963"/>
    </inkml:context>
    <inkml:brush xml:id="br0">
      <inkml:brushProperty name="width" value="0.05" units="cm"/>
      <inkml:brushProperty name="height" value="0.05" units="cm"/>
    </inkml:brush>
  </inkml:definitions>
  <inkml:trace contextRef="#ctx0" brushRef="#br0">5 0 14347,'-1'15'1288,"-1"4"-1056,1-1-176,1 3 296,0-3 1137,4-3-1201,5-5-96,3-1 56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9.253"/>
    </inkml:context>
    <inkml:brush xml:id="br0">
      <inkml:brushProperty name="width" value="0.05" units="cm"/>
      <inkml:brushProperty name="height" value="0.05" units="cm"/>
    </inkml:brush>
  </inkml:definitions>
  <inkml:trace contextRef="#ctx0" brushRef="#br0">79 30 12131,'3'-25'1762,"-3"25"-1742,0 0-1,0-1 1,0 1 0,0 0 0,0 0-1,0 0 1,0 0 0,0 0-1,0-1 1,0 1 0,0 0-1,0 0 1,0 0 0,0 0-1,0 0 1,0-1 0,0 1-1,0 0 1,0 0 0,0 0 0,0 0-1,0 0 1,-1 0 0,1 0-1,0-1 1,0 1 0,0 0-1,0 0 1,0 0 0,0 0-1,0 0 1,-1 0 0,1 0-1,0 0 1,0 0 0,0 0 0,0 0-1,0 0 1,-1 0 0,1 0-1,0 0 1,0 0 0,0 0-1,0 0 1,-1 0 0,-8 12 1046,-3 12-580,1 1 1,2 0 0,0 0-1,2 1 1,1 0-1,1 1 1,-3 34 0,8-57-453,-1 6 95,0 0 0,1 0-1,0 0 1,3 14 0,-3-22-106,1 1-1,-1-1 1,1 0 0,-1 0-1,1 0 1,0 0 0,0 0 0,0 0-1,0 0 1,0-1 0,0 1 0,1 0-1,-1 0 1,1-1 0,-1 1 0,1-1-1,-1 0 1,1 1 0,0-1 0,0 0-1,0 0 1,0 0 0,-1 0 0,1 0-1,1 0 1,2 0 0,4 0-9,0-1 0,0 0 1,0-1-1,0 0 0,0 0 0,0-1 0,0 0 1,-1-1-1,1 1 0,13-8 0,-12 5-11,-1 2 0,1-1 0,-1 1 0,1 1 0,0 0 0,0 0 0,1 1 0,14-1 0,-23 3-4,0-1 1,0 1 0,1-1 0,-1 1 0,0 0 0,0 0 0,0 0 0,0 0 0,0 0 0,-1 0 0,1 1 0,0-1 0,0 0 0,-1 1-1,1 0 1,-1-1 0,1 1 0,-1 0 0,0 0 0,0 0 0,0-1 0,0 1 0,0 1 0,0-1 0,1 4 0,1 5 1,-1 1 0,0 0 0,1 20 1,-1-9-1,-1-14-1,1 6 6,0 0 0,1 0 0,1-1 0,5 18 0,-8-30-5,0 1 1,1-1-1,-1 1 1,0-1 0,1 1-1,0-1 1,-1 0-1,1 0 1,0 0 0,0 0-1,0 0 1,5 3-1,-6-5 0,1 1 0,0 0-1,0-1 1,-1 1 0,1-1 0,0 0-1,0 1 1,0-1 0,-1 0 0,1 0-1,0 0 1,0-1 0,0 1-1,0 0 1,-1-1 0,1 1 0,0-1-1,0 1 1,-1-1 0,1 0-1,2-1 1,1-1-2,0-1 0,-1 1 0,1-1 0,-1 0 0,0 0 0,0-1 0,0 1 0,0-1 0,-1 0 0,5-10 0,13-16-537,-19 30 480,-1 0-1,0 1 1,0-1 0,1 0 0,-1 1-1,0-1 1,1 1 0,-1 0 0,1-1-1,-1 1 1,0 0 0,1 0 0,-1 0-1,1 0 1,-1 0 0,1 0 0,-1 0-1,0 1 1,1-1 0,-1 1 0,1-1-1,-1 0 1,0 1 0,0 0 0,1-1-1,0 2 1,16 3-176,-7-5 194,0-1 1,0 0-1,1-1 1,-1 0-1,0-1 1,-1 0-1,1-1 1,0 0-1,-1 0 0,11-8 1,-1 3-31,28-10-1,-41 17 53,0 1-1,0-1 1,-1 1-1,1 0 1,0 1 0,0-1-1,0 1 1,10 2-1,-14-2 22,0 1-1,1 0 0,-1 0 1,0 0-1,0 0 1,0 0-1,0 1 0,-1-1 1,1 1-1,0 0 1,0 0-1,3 4 0,0 1 36,0 0 0,0 0 0,4 9 0,18 21 246,-28-37-297,0 1-1,1-1 1,-1 1-1,0-1 1,1 0-1,-1 1 1,1-1 0,-1 0-1,0 1 1,1-1-1,-1 0 1,1 0 0,-1 0-1,1 1 1,-1-1-1,1 0 1,-1 0-1,1 0 1,-1 0 0,1 0-1,0 0 1,-1 0-1,1 0 1,-1 0 0,1 0-1,-1 0 1,1 0-1,-1 0 1,1-1-1,-1 1 1,1 0 0,0-1-1,12-13-202,-13 14 223,9-13-167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7.424"/>
    </inkml:context>
    <inkml:brush xml:id="br0">
      <inkml:brushProperty name="width" value="0.05" units="cm"/>
      <inkml:brushProperty name="height" value="0.05" units="cm"/>
    </inkml:brush>
  </inkml:definitions>
  <inkml:trace contextRef="#ctx0" brushRef="#br0">110 1 14963,'-3'5'254,"-1"0"1,1-1-1,-1 1 0,0-1 0,0 1 0,0-1 0,0 0 0,-1-1 1,-9 7-1,-7 6 529,10-7-546,8-7-222,-1 1 0,1 0 0,-1 1 0,1-1 0,0 0-1,-4 7 1,7-10-31,-1 1-1,1-1 1,0 1-1,0-1 0,0 1 1,0-1-1,0 1 1,0-1-1,0 1 0,0-1 1,0 0-1,0 1 1,0-1-1,0 1 0,0-1 1,0 1-1,1-1 1,-1 1-1,0-1 0,0 1 1,0-1-1,1 0 1,-1 1-1,0-1 0,0 1 1,1-1-1,-1 0 1,0 1-1,1-1 0,-1 0 1,1 0-1,-1 1 1,0-1-1,1 0 0,-1 0 1,1 1-1,-1-1 1,1 0-1,-1 0 0,1 0 1,-1 0-1,1 0 1,25 7-537,-20-6 416,3 2-40,13 1-283,1 1 0,-2 2 0,1 0 0,35 18 0,-52-23 423,0 1 0,-1 0 0,0 0 0,0 0 0,0 1 0,0 0 0,0 0 0,-1 0 0,1 0 0,-1 0 0,3 7 0,-4-8 73,-1 1 0,1 0 1,-1 0-1,0 0 0,0 0 1,-1 0-1,1 0 0,-1 0 0,0 0 1,0 0-1,0 0 0,-1 0 1,0 0-1,1 0 0,-1 0 1,-3 7-1,0 0 307,-1-1 0,0 0 0,-1 0 0,0 0-1,0-1 1,-1 0 0,0 0 0,-1 0 0,0-1 0,0-1 0,-1 1 0,0-1 0,0 0 0,-17 8 0,23-13-328,1-1 1,-1 0-1,1 0 1,-1 0-1,0 0 1,1-1-1,-1 1 0,0-1 1,0 1-1,1-1 1,-1 0-1,0 0 1,0 0-1,1-1 1,-1 1-1,0 0 1,0-1-1,1 0 1,-1 0-1,1 0 1,-1 0-1,1 0 1,-1 0-1,1-1 1,0 1-1,-1-1 1,1 0-1,-2-2 1,0 0-220,1-1 0,0 1 0,0-1 0,0 0 0,0 0 0,1 0 0,0 0 0,0-1 0,0 1 0,1-1 0,0 1 0,-1-12-1,0-10-685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7.859"/>
    </inkml:context>
    <inkml:brush xml:id="br0">
      <inkml:brushProperty name="width" value="0.05" units="cm"/>
      <inkml:brushProperty name="height" value="0.05" units="cm"/>
    </inkml:brush>
  </inkml:definitions>
  <inkml:trace contextRef="#ctx0" brushRef="#br0">130 333 12187,'1'-3'115,"-1"0"1,0 0 0,0 0-1,0 0 1,-1 0 0,1 0-1,-1 0 1,1 0 0,-1 0-1,0 0 1,0 1 0,0-1-1,-1 0 1,1 1 0,-1-1-1,-1-2 1,2 4-65,0 0 0,-1-1 0,1 1 0,0 0 0,-1 0 0,1 0 0,-1 0 0,1 1 0,-1-1 1,1 0-1,-1 1 0,0-1 0,1 1 0,-1-1 0,0 1 0,1 0 0,-1 0 0,0 0 0,1 0 0,-1 0 0,0 0 0,0 0 0,1 0 0,-1 1 0,0-1 0,1 1 0,-1-1 0,1 1 0,-1 0 0,-1 1 0,-1 0 10,-1 1 0,1-1-1,1 1 1,-1 0-1,0 1 1,1-1 0,0 1-1,-1-1 1,1 1 0,1 0-1,-1 0 1,1 0-1,-1 1 1,1-1 0,-2 8-1,1-3-17,0 0 0,1 0 0,0 1 0,0-1-1,1 0 1,1 1 0,0 11 0,0-19-32,0 1 1,0-1 0,1 1 0,-1-1-1,1 1 1,-1-1 0,1 1 0,0-1-1,0 1 1,0-1 0,0 0 0,0 1-1,1-1 1,-1 0 0,1 0-1,-1 0 1,1 0 0,0 0 0,0-1-1,0 1 1,0 0 0,0-1 0,5 3-1,-3-3 11,0 1 0,0-1-1,0 0 1,0-1 0,0 1-1,0-1 1,1 1 0,-1-1-1,0-1 1,0 1 0,0-1-1,0 1 1,1-1 0,4-2-1,9-3 78,0-2 0,-1 0 0,0 0 0,0-2 0,-1 0 0,-1-1 0,1-1 0,21-21 0,-17 13 80,-1-1 1,-1 0-1,-1-2 1,0 0-1,15-31 1,-22 35-24,-1-1 0,10-31 0,-17 45-139,0 0-1,0 0 1,-1 0 0,0 0 0,-1 0 0,1 0 0,-1 0 0,0 0-1,-1-1 1,1 1 0,-1 0 0,-1 0 0,-2-8 0,4 12-24,-1 0 1,0 1-1,0-1 0,0 0 1,0 1-1,0-1 1,0 1-1,0-1 0,-1 1 1,1 0-1,-1-1 1,1 1-1,-1 0 1,1 0-1,-1 0 0,1 0 1,-1 0-1,0 1 1,0-1-1,-2 0 1,1 0-8,-1 1 0,1-1 0,-1 1 0,1 0 0,-1 1 0,1-1 0,-1 0 0,1 1 0,-1 0 0,-3 1 0,-4 2-7,0 1 0,0 0 0,0 1 0,1 0 0,-14 10 0,12-7 37,-43 35 107,50-40-99,1 0 1,0 0-1,0 1 0,0-1 1,0 1-1,1 0 0,0 0 0,-5 9 1,8-13-21,0 0-1,0 0 1,-1 0 0,1 0 0,0 0 0,0 0 0,0 0 0,0 0 0,0 0 0,0 0 0,1-1-1,-1 1 1,0 0 0,0 0 0,1 0 0,-1 0 0,0 0 0,1 0 0,-1-1 0,1 1 0,-1 0-1,1 0 1,-1-1 0,1 1 0,0 0 0,-1-1 0,1 1 0,0 0 0,0-1 0,1 1 0,26 12-133,-25-12 101,22 6-356,-1 2 0,0 0 0,0 2 1,31 19-1,-49-26 302,1 1 1,-1 0-1,0 0 0,-1 0 1,1 0-1,-1 1 1,0 0-1,-1 0 0,1 0 1,-1 1-1,-1-1 0,1 1 1,-1 0-1,0 0 0,0 1 1,-1-1-1,0 0 1,-1 1-1,2 11 0,-3-5 16,0 0 0,-1 0 0,-1 1 0,-6 25-1,15-60 45,5-8-68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8.278"/>
    </inkml:context>
    <inkml:brush xml:id="br0">
      <inkml:brushProperty name="width" value="0.05" units="cm"/>
      <inkml:brushProperty name="height" value="0.05" units="cm"/>
    </inkml:brush>
  </inkml:definitions>
  <inkml:trace contextRef="#ctx0" brushRef="#br0">54 29 14939,'3'3'205,"0"0"0,0-1 0,0 1-1,0-1 1,1 1 0,-1-1 0,1 0-1,-1-1 1,1 1 0,0 0 0,0-1-1,0 0 1,8 1 0,-10-1-102,0-1 1,0 0-1,1 0 0,-1 0 1,0 0-1,1 0 0,-1-1 0,0 1 1,0-1-1,0 1 0,1-1 1,-1 0-1,0 0 0,0 0 1,0 0-1,0 0 0,0-1 0,-1 1 1,1 0-1,0-1 0,-1 0 1,1 1-1,0-1 0,-1 0 0,0 0 1,2-2-1,-2 3-78,-1 1 1,1-1-1,-1 0 0,0 1 1,1-1-1,-1 1 0,1-1 1,-1 0-1,0 0 0,0 1 1,1-1-1,-1 0 0,0 0 1,0 1-1,0-1 1,0 0-1,0 0 0,0 1 1,0-1-1,0 0 0,0 0 1,0 1-1,-1-1 0,1 0 1,0 0-1,0 1 0,-1-1 1,1 0-1,0 1 0,-1-1 1,1 0-1,-1 1 0,1-1 1,-1 1-1,1-1 0,-1 1 1,1-1-1,-1 1 0,1-1 1,-1 1-1,0-1 0,1 1 1,-1 0-1,0-1 0,0 1 1,1 0-1,-1 0 0,0-1 1,1 1-1,-1 0 0,0 0 1,-1 0-1,-2-1 12,0 1-1,0 0 0,1 0 1,-1 0-1,0 1 1,0-1-1,0 1 1,-7 2-1,3 0-40,1 1 0,0 0-1,-1 1 1,2 0 0,-1 0 0,0 0-1,1 1 1,-10 12 0,12-14-16,0 1 0,0 0 0,1 0 0,0 0 0,0 0 0,0 0 0,1 0 0,-1 1 0,1 0 0,1-1 0,-1 1 1,1 0-1,-1 7 0,2-12 16,0 0 0,0-1 0,0 1 0,0 0 0,0-1 0,0 1 0,0 0 0,0 0 0,1-1 0,-1 1 0,0 0 1,0-1-1,1 1 0,-1 0 0,0-1 0,1 1 0,-1-1 0,0 1 0,1-1 0,-1 1 0,1-1 0,-1 1 0,1-1 0,0 1 1,-1-1-1,2 1 0,-1 0-3,0-1 0,0 0 0,1 0 1,-1 0-1,0 0 0,1 0 0,-1 0 0,0 0 1,1 0-1,-1 0 0,0 0 0,1-1 1,0 0-1,6-1-42,0-2 0,-1 1-1,12-8 1,32-22-204,-28 17 48,1 1 0,0 1 0,1 1 0,36-13 1,-59 25 178,0 0 0,0 1 1,1-1-1,-1 0 0,0 1 1,0 0-1,1-1 0,-1 1 1,0 0-1,0 0 0,1 0 1,-1 0-1,0 1 0,0-1 1,1 1-1,-1-1 0,0 1 0,0 0 1,0 0-1,0 0 0,0 0 1,0 0-1,0 0 0,0 1 1,0-1-1,0 0 0,-1 1 1,3 2-1,-2 0 21,0 0 0,0 0-1,-1 0 1,1 0 0,-1 0 0,0 0 0,0 0-1,-1 0 1,1 1 0,-1-1 0,0 0-1,0 1 1,0-1 0,-1 4 0,-4 21 149,3-21 9,1-1 0,0 0 0,0 1 0,0-1 0,1 1 0,0-1 0,0 1 0,4 13 0,-4-20-125,0 0 0,1-1 0,-1 1-1,1-1 1,-1 1 0,1 0 0,-1-1-1,1 1 1,-1-1 0,1 0 0,-1 1-1,1-1 1,0 1 0,-1-1 0,1 0-1,0 0 1,-1 1 0,1-1 0,0 0 0,-1 0-1,1 0 1,0 0 0,-1 1 0,1-1-1,0 0 1,0 0 0,-1-1 0,1 1-1,0 0 1,-1 0 0,1 0 0,0 0-1,0-1 1,-1 1 0,1 0 0,0-1-1,-1 1 1,1 0 0,-1-1 0,2 0-1,30-20 322,-27 17-349,4-3-10,26-18-368,-32 23 287,-1 1 0,1-1-1,0 1 1,0 0 0,-1 0-1,1 0 1,0 0 0,0 1 0,0-1-1,6 0 1,-8 1 52,0 0-1,0 1 1,-1-1-1,1 0 1,0 0-1,0 0 1,0 1-1,-1-1 1,1 0 0,0 1-1,-1-1 1,1 0-1,0 1 1,-1-1-1,1 1 1,0 0-1,-1-1 1,1 1-1,-1-1 1,1 1-1,-1 0 1,1-1-1,-1 1 1,0 0 0,1-1-1,-1 1 1,0 0-1,1 0 1,2 27-968,-3-25 938,0-1 1,0 0 0,0 1 0,1-1 0,-1 0 0,0 0 0,1 1 0,0-1 0,1 4 0,5-4-147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9.256"/>
    </inkml:context>
    <inkml:brush xml:id="br0">
      <inkml:brushProperty name="width" value="0.05" units="cm"/>
      <inkml:brushProperty name="height" value="0.05" units="cm"/>
    </inkml:brush>
  </inkml:definitions>
  <inkml:trace contextRef="#ctx0" brushRef="#br0">139 167 17260,'1'-2'92,"0"1"0,-1-1 0,0 1 0,1 0 0,-1-1 0,0 1 0,0-1 0,1 1 0,-1-1-1,0 1 1,-1-1 0,1 1 0,0 0 0,0-1 0,-1 1 0,1-1 0,0 1 0,-1 0 0,0-1 0,1 1 0,-1 0 0,0-1 0,0 1 0,1 0 0,-1 0 0,0 0 0,0 0 0,0 0 0,0 0 0,-1 0 0,1 0 0,0 0 0,0 0 0,-1 1 0,1-1 0,0 0 0,-1 1 0,1-1 0,0 1 0,-1 0 0,-1-1 0,0 0-57,0 1 1,-1 0 0,1 0-1,0 0 1,-1 0 0,1 0-1,0 0 1,0 1 0,-1 0-1,1 0 1,0 0 0,0 0-1,0 0 1,0 0 0,0 1-1,0 0 1,-5 3 0,3 0-97,0 1 0,0 0 0,0 0 0,1 1 0,-1-1 0,2 1 0,-5 8 0,7-12 8,-1 1 1,1-1-1,-1 1 1,1-1-1,0 1 0,1-1 1,-1 1-1,0 0 1,1 0-1,0-1 1,0 1-1,0 0 0,0 0 1,1-1-1,0 1 1,1 4-1,-2-7 31,1 0 0,0 0 0,-1 0 0,1 0 0,0 0 0,0 0 0,0 0 0,0-1 0,0 1-1,0 0 1,0-1 0,0 1 0,0 0 0,0-1 0,0 1 0,0-1 0,0 0 0,1 1 0,-1-1 0,0 0 0,0 0 0,0 0 0,1 0 0,-1 0 0,0 0 0,0 0 0,0 0 0,1 0-1,-1-1 1,0 1 0,2-1 0,3-1-39,0 0 0,0 0 0,0-1 0,8-3 0,4-6 79,0-1 0,0 0 0,-2-1-1,1 0 1,-2-2 0,14-17 0,74-107 1557,-145 266-3124,39-119 1466,1-2-70,-1 0 1,1 0-1,1 0 1,-1 0 0,1 0-1,0 1 1,0-1-1,0 0 1,1 1-1,0-1 1,0 11-1,1-16 136,0 1 0,-1-1 0,1 1 0,-1-1 0,1 1 0,0-1 0,-1 0 0,1 1 0,0-1 0,-1 0 0,1 1 0,0-1 0,0 0 0,-1 0 0,1 0 0,0 0 0,0 0 0,-1 0 0,1 0 0,0 0 0,0 0 0,-1 0 0,1 0 0,0 0 0,0-1 0,-1 1 0,1 0 0,0 0 0,0-1 0,-1 1 0,1-1 0,0 1 0,23-14-260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49.712"/>
    </inkml:context>
    <inkml:brush xml:id="br0">
      <inkml:brushProperty name="width" value="0.05" units="cm"/>
      <inkml:brushProperty name="height" value="0.05" units="cm"/>
    </inkml:brush>
  </inkml:definitions>
  <inkml:trace contextRef="#ctx0" brushRef="#br0">0 6 12731,'0'2'133,"1"0"0,-1 0 0,0 0 0,0 0 0,1 0 0,-1 0 0,1 0 0,-1-1 0,1 1 0,0 0 0,0 0 1,0 0-1,0-1 0,0 1 0,0-1 0,0 1 0,1-1 0,-1 1 0,1-1 0,-1 0 0,1 1 0,2 0 0,-2-1 16,-1-1 0,1 0-1,0 1 1,0-1 0,0 0 0,-1 0 0,1-1-1,0 1 1,0 0 0,0 0 0,-1-1-1,1 0 1,0 1 0,0-1 0,-1 0-1,1 1 1,-1-1 0,1 0 0,-1 0-1,1 0 1,-1-1 0,1 1 0,-1 0-1,0 0 1,2-3 0,-2 3 77,1-1 0,0 0 0,0 0 0,0 0 0,-1 0 0,1 0 0,-1-1 0,0 1 0,0 0 0,2-5 0,-3 7-220,0-1 0,0 1 1,0 0-1,0 0 1,0 0-1,0 0 0,0 0 1,0 0-1,-1-1 0,1 1 1,0 0-1,0 0 0,0 0 1,0 0-1,0 0 1,0 0-1,0 0 0,-1 0 1,1-1-1,0 1 0,0 0 1,0 0-1,0 0 0,0 0 1,0 0-1,-1 0 1,1 0-1,0 0 0,0 0 1,0 0-1,0 0 0,-1 0 1,1 0-1,0 0 0,0 0 1,0 0-1,0 0 1,0 0-1,-1 0 0,1 0 1,0 0-1,0 0 0,0 0 1,0 1-1,0-1 0,0 0 1,-1 0-1,1 0 1,0 0-1,0 0 0,0 0 1,0 0-1,0 1 0,0-1 1,0 0-1,0 0 0,0 0 1,0 0-1,-1 0 1,1 0-1,0 1 0,0-1 1,0 0-1,-8 8-187,2 0-23,1-1 0,0 1-1,0 1 1,1-1 0,1 1-1,-1-1 1,1 1 0,-3 14-1,6-23 197,0 0-1,0 1 1,0-1-1,0 1 1,0-1-1,0 0 1,0 1-1,0-1 0,0 1 1,0-1-1,0 0 1,0 1-1,0-1 1,0 1-1,1-1 1,-1 0-1,0 1 1,0-1-1,0 0 0,1 1 1,-1-1-1,0 0 1,0 1-1,1-1 1,-1 0-1,0 0 1,0 1-1,1-1 1,-1 0-1,0 0 1,1 1-1,-1-1 0,1 0 1,0 0-1,16-2-57,16-14 110,-12 3-22,47-25 5,-61 35-54,0 0 1,0 0 0,1 1-1,-1 0 1,0 1 0,1-1 0,-1 1-1,10 0 1,-14 1 7,-1 1 1,1-1-1,-1 0 0,1 1 1,-1-1-1,0 1 1,1-1-1,-1 1 0,0 0 1,1 0-1,-1 0 0,0 1 1,0-1-1,0 0 1,0 1-1,0 0 0,0-1 1,0 1-1,-1 0 0,3 3 1,0 2-49,0 0 0,-1 0 0,1 0 0,-2 1 0,3 7 0,-3-9 88,-1 0 0,1 0 0,0-1 0,1 1 0,0-1-1,-1 1 1,2-1 0,-1 0 0,5 5 0,-7-9 19,0 1 1,1-1 0,-1 0-1,1 0 1,-1 0-1,1 0 1,-1-1 0,1 1-1,-1 0 1,1-1-1,0 1 1,-1-1 0,1 1-1,0-1 1,0 0-1,-1 0 1,1 1 0,0-1-1,0-1 1,0 1-1,-1 0 1,1 0 0,0-1-1,-1 1 1,1-1-1,0 1 1,3-3 0,3-1 138,-1-1 0,1 0 1,-1-1-1,10-9 0,-12 10-187,0 1-1,0 0 1,0 0 0,0 0-1,9-4 1,-13 8-12,-1 0-1,0 0 1,0 0 0,1 0-1,-1 0 1,0 0 0,1 0-1,-1 0 1,0 0 0,1 0 0,-1 0-1,0 0 1,0 1 0,1-1-1,-1 0 1,0 0 0,0 0-1,1 0 1,-1 1 0,0-1 0,0 0-1,1 0 1,-1 0 0,0 1-1,0-1 1,0 0 0,0 1-1,1-1 1,-1 0 0,0 0-1,0 1 1,0-1 0,0 0 0,0 1-1,0-1 1,0 0 0,0 0-1,0 1 1,0-1 0,2 16-643,-2-14 476,0 2-107,0-1 173,0-1-1,1 1 0,-1 0 1,0 0-1,1 0 1,0 0-1,-1-1 0,1 1 1,0 0-1,1-1 0,-1 1 1,2 3-1,6-3-303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0.545"/>
    </inkml:context>
    <inkml:brush xml:id="br0">
      <inkml:brushProperty name="width" value="0.05" units="cm"/>
      <inkml:brushProperty name="height" value="0.05" units="cm"/>
    </inkml:brush>
  </inkml:definitions>
  <inkml:trace contextRef="#ctx0" brushRef="#br0">0 233 14739,'5'-16'327,"1"1"0,0 0 1,2 0-1,-1 1 0,2 0 0,0 0 0,0 1 0,1 0 1,1 1-1,0 0 0,1 0 0,0 2 0,1-1 0,0 1 0,21-11 1,-29 18-249,0 1 1,0 0 0,0 0-1,0 0 1,1 1 0,-1 0-1,9-1 1,-12 2-60,1 0 0,-1 0-1,0 0 1,0 0 0,1 0-1,-1 1 1,0-1 0,0 1-1,0 0 1,0-1 0,0 1-1,0 0 1,0 0 0,0 0 0,0 1-1,0-1 1,0 0 0,-1 1-1,1-1 1,-1 1 0,3 3-1,0 0-10,-1 1-1,0 0 0,-1 0 1,0 0-1,0 0 0,0 0 0,-1 0 1,1 0-1,-1 1 0,-1-1 0,1 1 1,-2 7-1,1 1-21,-2 0 0,0 1 0,0-1 0,-6 16 0,2-15 6,0 1 1,-1-1-1,0-1 0,-2 1 1,0-1-1,-18 22 0,0-4 31,-49 44 1,71-72-25,-1 1 0,1-1 1,0 1-1,0 0 1,0 0-1,1 1 1,-7 12-1,10-17-2,1 0 0,-1 1 0,0-1 0,1 1-1,0-1 1,0 1 0,-1-1 0,2 1 0,-1-1 0,0 1-1,0-1 1,1 1 0,-1-1 0,1 1 0,0-1-1,0 1 1,0-1 0,0 0 0,0 0 0,0 0-1,1 1 1,-1-1 0,1 0 0,-1 0 0,1-1 0,0 1-1,2 2 1,1 0-1,1 0 0,-1 0 0,1-1 0,0 1 1,0-1-1,0 0 0,0-1 0,1 0 0,-1 0 0,1 0 0,-1-1 0,1 0 0,0 0 0,-1-1 0,1 1 0,0-1 1,0-1-1,-1 0 0,1 0 0,0 0 0,-1 0 0,9-4 0,-11 4-24,0-1-1,-1 1 1,1-1-1,0 0 1,0 0 0,-1 0-1,0 0 1,1 0 0,-1-1-1,0 0 1,0 0-1,0 0 1,0 0 0,-1 0-1,1 0 1,-1-1 0,0 1-1,0-1 1,0 1-1,-1-1 1,1 0 0,-1 0-1,0 0 1,0 0 0,0 0-1,0 0 1,-1 0-1,0 0 1,1 0 0,-2-1-1,1 1 1,0 0-1,-1 0 1,0 0 0,0 0-1,-3-7 1,-6-17-208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1.024"/>
    </inkml:context>
    <inkml:brush xml:id="br0">
      <inkml:brushProperty name="width" value="0.05" units="cm"/>
      <inkml:brushProperty name="height" value="0.05" units="cm"/>
    </inkml:brush>
  </inkml:definitions>
  <inkml:trace contextRef="#ctx0" brushRef="#br0">1 1 11450,'2'3'275,"1"0"-1,0 0 1,-1 0-1,1-1 1,0 1-1,0-1 1,1 0-1,-1 0 1,0 0-1,1 0 1,-1 0-1,1-1 0,5 2 1,7 1 740,30 4 0,-29-5-617,18 1-436,1-1 0,0-2 0,-1-2 0,1-1 0,-1-1 0,1-2 0,35-10 0,-70 14 22,1 0-1,-1 1 1,1-1-1,-1 1 1,1 0 0,0-1-1,-1 1 1,1 0-1,0 0 1,-1 0-1,1 0 1,0 0 0,-1 1-1,1-1 1,0 0-1,2 2 1,-4-1 38,1 0 0,0 0 0,-1 0 0,1 1 1,-1-1-1,1 0 0,-1 0 0,0 1 0,1-1 0,-1 0 1,0 1-1,0-1 0,0 0 0,0 1 0,0-1 0,0 0 1,0 1-1,-1-1 0,0 3 0,0 4 142,0-1-50,0 0 0,0 0 0,1 1 0,0 11-1,1-18-90,-1 1 1,0-1-1,0 0 0,0 0 0,1 0 0,-1 0 0,0 0 0,1 0 0,-1 0 0,1 0 0,0 0 0,-1 0 0,1 0 0,0 0 0,-1 0 0,1 0 0,0 0 0,0-1 0,0 1 0,0 0 0,0 0 0,0-1 0,0 1 1,0-1-1,0 1 0,0-1 0,0 0 0,0 1 0,0-1 0,0 0 0,0 1 0,0-1 0,1 0 0,-1 0 0,2 0 0,10-2 217,1 0 0,-1-1 0,0 0 0,24-10 0,-28 9-176,1 0-1,0 1 1,0 0-1,0 1 1,0 0-1,1 1 1,-1-1-1,0 2 1,13 0-1,-20 1-88,0-1-1,0 1 0,0 0 1,-1 0-1,1 0 0,0 0 1,-1 0-1,1 1 1,-1-1-1,1 1 0,-1-1 1,0 1-1,0 0 0,0 0 1,0 0-1,3 4 1,0 1-61,-1 1 1,0-1-1,0 1 1,3 8 0,0 3 104,-6-18 14,-1-1-1,0 0 0,1 1 0,-1-1 0,1 0 0,-1 1 1,0-1-1,1 0 0,-1 1 0,1-1 0,-1 0 1,1 0-1,-1 0 0,1 1 0,-1-1 0,1 0 1,-1 0-1,1 0 0,-1 0 0,1 0 0,-1 0 1,1 0-1,-1 0 0,1 0 0,-1 0 0,1 0 1,-1 0-1,1-1 0,-1 1 0,1 0 0,-1 0 1,1 0-1,-1-1 0,0 1 0,2-1 0,23-14 710,-11 6-466,-11 8-338,0 0 1,0 0-1,0 1 1,-1-1 0,1 1-1,0 0 1,0 0-1,5 0 1,15-1-1651,-15 0 1276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1.490"/>
    </inkml:context>
    <inkml:brush xml:id="br0">
      <inkml:brushProperty name="width" value="0.05" units="cm"/>
      <inkml:brushProperty name="height" value="0.05" units="cm"/>
    </inkml:brush>
  </inkml:definitions>
  <inkml:trace contextRef="#ctx0" brushRef="#br0">1 1 18580,'2'4'1296,"9"1"-1104,3 0-120,2 1 472,6 1-424,4 1-856,3-3 2209,1 1-1441,0 1 56,1 1 24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1.944"/>
    </inkml:context>
    <inkml:brush xml:id="br0">
      <inkml:brushProperty name="width" value="0.05" units="cm"/>
      <inkml:brushProperty name="height" value="0.05" units="cm"/>
    </inkml:brush>
  </inkml:definitions>
  <inkml:trace contextRef="#ctx0" brushRef="#br0">155 1 16275,'-37'10'2720,"30"-9"-2435,0 1 0,0 0 1,0 1-1,0-1 0,0 1 0,-7 4 0,7-2-159,1 0 1,-1 0-1,1 0 0,0 0 1,0 1-1,-6 8 0,11-13-126,0 0 1,0 1-1,0-1 0,0 0 1,0 1-1,0-1 0,1 1 0,-1-1 1,0 1-1,1-1 0,-1 1 1,1 0-1,-1-1 0,1 1 0,0-1 1,0 1-1,0 0 0,0-1 1,0 1-1,0 0 0,0-1 0,1 1 1,-1 0-1,0-1 0,1 1 1,-1-1-1,1 1 0,0-1 0,0 1 1,-1-1-1,1 1 0,0-1 1,0 0-1,0 1 0,1-1 0,-1 0 1,2 2-1,8 4-72,0 0-1,0-1 1,1 0-1,17 6 1,-15-7-130,-1 1-1,0 1 0,15 9 1,-23-13 87,-1 0 0,0 0 1,0 0-1,-1 1 0,1 0 0,-1-1 1,1 1-1,-1 1 0,-1-1 0,1 0 1,-1 1-1,1-1 0,2 9 0,-5-10 106,1 0 0,-1 0 0,0-1-1,1 1 1,-1 0 0,-1 0 0,1 0 0,0-1-1,-1 1 1,1 0 0,-1-1 0,0 1 0,0 0-1,0-1 1,0 1 0,-1-1 0,1 1 0,-1-1-1,1 0 1,-1 0 0,0 1 0,0-1 0,0 0-1,0-1 1,0 1 0,-4 2 0,1 0 96,-2 1 0,1-2 0,0 1 0,-1-1 0,0 0 0,0 0 0,-9 2 0,11-4-32,1 0 0,0 0-1,-1-1 1,1 1-1,0-1 1,-1 0-1,1 0 1,0-1-1,-1 1 1,1-1-1,0 0 1,-1 0-1,-6-3 1,-4-7 150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2.387"/>
    </inkml:context>
    <inkml:brush xml:id="br0">
      <inkml:brushProperty name="width" value="0.05" units="cm"/>
      <inkml:brushProperty name="height" value="0.05" units="cm"/>
    </inkml:brush>
  </inkml:definitions>
  <inkml:trace contextRef="#ctx0" brushRef="#br0">183 5 14379,'0'-1'346,"-1"1"1,0-1-1,0 1 0,1-1 1,-1 1-1,0 0 0,0-1 1,0 1-1,1 0 0,-1 0 1,0-1-1,0 1 0,0 0 1,0 0-1,-1 0 0,-17 3 1514,-13 9-1134,12 0-443,-27 20 0,42-28-298,0 0 1,1 0-1,-1 0 1,1 1 0,0-1-1,0 1 1,1 0-1,-1 0 1,1 0-1,-5 11 1,8-15 2,0-1 0,-1 1 0,1 0 0,0 0 0,0 0 0,0-1 0,0 1 0,0 0 0,0 0 0,0-1 0,0 1 0,0 0 0,0 0 0,0-1 0,1 1 0,-1 0 0,0 0 0,1-1 0,-1 1 0,0 0 0,1-1 0,-1 1 0,1 0 0,0 0 1,0 0-16,1 1 0,-1-1 1,1 0-1,-1 0 1,1-1-1,0 1 1,0 0-1,-1 0 0,1-1 1,2 1-1,7 1-142,0-1-1,22 1 0,-20-2 35,10 1-86,47 5-298,-65-6 487,0 1-1,0 0 1,-1 1 0,1-1-1,0 1 1,-1 0-1,1 0 1,-1 0 0,0 1-1,1 0 1,3 3-1,-7-5 33,0 0 0,0 0 0,0 0-1,0 0 1,0 0 0,0 1-1,0-1 1,0 0 0,0 1 0,-1-1-1,1 0 1,0 1 0,-1-1 0,1 1-1,-1-1 1,0 1 0,0-1-1,1 1 1,-1-1 0,0 1 0,0 0-1,-1 1 1,1-1 26,-1 0-1,0 0 0,0 0 1,0 0-1,0 0 1,0 0-1,0 0 1,-1 0-1,1 0 1,-1 0-1,1-1 1,-1 1-1,-2 1 0,-2 2 85,0-1 0,0 0 1,-1 0-1,0-1 0,1 0 0,-1 0 0,0-1 0,-9 3 0,9-4-29,0-1 0,0 1 1,0-1-1,0 0 0,0-1 1,-12-2-1,18 3-110,-1-1 0,1 1 0,0 0 0,-1-1-1,1 1 1,0-1 0,0 0 0,-1 1 0,1-1 0,0 0-1,0 0 1,0 0 0,0 1 0,0-1 0,0 0 0,0-1-1,-1 0 1,2 1-44,0 0-1,0 0 1,-1-1-1,1 1 1,0 0-1,0 0 1,0 0-1,0-1 0,1 1 1,-1 0-1,0 0 1,0 0-1,1-1 1,-1 1-1,1 0 1,-1 0-1,1 0 1,-1 0-1,1 0 0,0 0 1,-1 0-1,1 0 1,2-1-1,2-4-105,1 0 0,0 1 1,0 0-1,1 0 0,9-5 0,19-9-592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39.641"/>
    </inkml:context>
    <inkml:brush xml:id="br0">
      <inkml:brushProperty name="width" value="0.05" units="cm"/>
      <inkml:brushProperty name="height" value="0.05" units="cm"/>
    </inkml:brush>
  </inkml:definitions>
  <inkml:trace contextRef="#ctx0" brushRef="#br0">3 0 16083,'-3'9'1105,"5"-6"-1249,2 0-216,8-3 552,3 0-192,4-2-80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2.843"/>
    </inkml:context>
    <inkml:brush xml:id="br0">
      <inkml:brushProperty name="width" value="0.05" units="cm"/>
      <inkml:brushProperty name="height" value="0.05" units="cm"/>
    </inkml:brush>
  </inkml:definitions>
  <inkml:trace contextRef="#ctx0" brushRef="#br0">103 459 16676,'0'-1'53,"0"1"1,-1-1 0,1 1 0,0-1 0,0 1 0,-1-1 0,1 1 0,0 0 0,-1-1-1,1 1 1,0-1 0,-1 1 0,1 0 0,-1-1 0,1 1 0,0 0 0,-1 0 0,1-1-1,-1 1 1,1 0 0,-1 0 0,1 0 0,-1 0 0,1-1 0,-1 1 0,1 0 0,-1 0-1,1 0 1,-1 0 0,1 0 0,-1 0 0,1 0 0,-1 0 0,1 1 0,-1-1 0,1 0-1,-1 0 1,1 0 0,-1 1 0,1-1 0,-1 1 0,-22 12 746,16-7-686,1 0 0,1 0 0,-1 0 0,1 1 0,0 0 0,-5 10-1,7-13-110,1 1-1,0 0 0,0 0 0,0 0 1,0 0-1,1 0 0,0 0 0,0 1 0,0-1 1,1 0-1,0 7 0,0-10 1,0-1 1,0 1-1,1 0 0,-1-1 0,0 1 1,1-1-1,-1 1 0,1-1 0,-1 1 1,1-1-1,0 0 0,0 1 0,0-1 1,0 0-1,0 1 0,0-1 0,0 0 1,0 0-1,0 0 0,0 0 1,1 0-1,-1 0 0,0 0 0,3 0 1,-1 0 8,0 0 1,1 0-1,-1 0 0,1-1 1,-1 0-1,1 1 1,-1-1-1,1-1 1,-1 1-1,7-1 1,3-3 47,0 1-1,0-2 1,0 1 0,22-13 0,-20 9-48,0 0 0,-1-2 1,0 1-1,-1-2 0,0 0 1,22-24-1,-55 47-595,10-2 519,2 0-1,-1 0 0,1 0 1,1 1-1,0 1 0,1-1 1,0 1-1,0 0 0,-3 13 1,8-24 58,1 1 1,-1 0 0,1-1 0,0 1-1,0-1 1,-1 1 0,1 0 0,0-1 0,0 1-1,0 0 1,1-1 0,-1 1 0,0-1-1,1 1 1,-1 0 0,1-1 0,1 3 0,-2-3 46,1 0 0,0 0 0,0 0 0,0 0 1,0 0-1,0-1 0,0 1 0,0 0 1,0-1-1,0 1 0,1-1 0,-1 1 0,0-1 1,0 0-1,0 1 0,1-1 0,1 0 0,6 0 82,-1 0-1,0-1 0,0 0 0,0 0 0,12-4 0,-20 5-139,42-11 273</inkml:trace>
  <inkml:trace contextRef="#ctx0" brushRef="#br0" timeOffset="1">528 0 16964,'-20'120'2476,"13"-74"-2301,-6 31 263,-2 94 0,14-168-406,1 1-1,0 0 1,1 0-1,-1 0 1,1 0-1,-1 0 1,1 0-1,0 0 1,1-1 0,2 8-1,-3-9-18,1-1 0,-1 0 0,0 0-1,0 1 1,0-1 0,1 0 0,-1 0 0,1 0 0,-1 0-1,1-1 1,-1 1 0,1 0 0,-1-1 0,1 1 0,0-1-1,-1 1 1,1-1 0,0 0 0,-1 1 0,1-1 0,0 0-1,0 0 1,-1-1 0,1 1 0,0 0 0,2-1 0,33-8 25,-23 5-106,-1 1 1,1 0 0,0 1 0,26-1 0,-38 3 49,1 0 0,-1 1 1,0-1-1,1 0 0,-1 1 0,1-1 0,-1 1 0,0 0 0,1 0 1,-1 0-1,0 0 0,0 0 0,0 0 0,0 1 0,0-1 1,0 1-1,0 0 0,0-1 0,-1 1 0,1 0 0,-1 0 0,1 0 1,-1 0-1,0 0 0,1 0 0,-1 0 0,0 1 0,-1-1 1,1 0-1,0 1 0,-1-1 0,1 0 0,0 4 0,-1 2 40,0 0-1,0 0 1,0 0-1,-1 0 1,-1-1-1,1 1 1,-1 0-1,-5 14 1,-2 8 799,9-30-791,0 1 0,0-1 1,0 1-1,0-1 0,0 0 0,1 1 0,-1-1 0,0 1 0,0-1 0,1 0 0,-1 1 0,0-1 1,0 0-1,1 0 0,-1 1 0,0-1 0,1 0 0,-1 0 0,0 1 0,1-1 0,-1 0 0,1 0 1,-1 0-1,0 0 0,1 0 0,-1 1 0,1-1 0,-1 0 0,0 0 0,1 0 0,-1 0 1,1 0-1,-1 0 0,1 0 0,-1 0 0,0-1 0,2 1 0,18-1 282,-18 1-251,24-3 183,61-8-1199,-75 9 699,0 0 0,-1-1 0,1-1 1,-1 0-1,12-6 0,-10 0-258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3.274"/>
    </inkml:context>
    <inkml:brush xml:id="br0">
      <inkml:brushProperty name="width" value="0.05" units="cm"/>
      <inkml:brushProperty name="height" value="0.05" units="cm"/>
    </inkml:brush>
  </inkml:definitions>
  <inkml:trace contextRef="#ctx0" brushRef="#br0">1 72 14235,'19'3'1576,"7"-4"-1048,11-8-167,8-1 783,6-2-664,2 1-352,-1 1 64,-5-3-64,-8 4-120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3.704"/>
    </inkml:context>
    <inkml:brush xml:id="br0">
      <inkml:brushProperty name="width" value="0.05" units="cm"/>
      <inkml:brushProperty name="height" value="0.05" units="cm"/>
    </inkml:brush>
  </inkml:definitions>
  <inkml:trace contextRef="#ctx0" brushRef="#br0">0 107 13939,'10'3'187,"1"-1"1,-1 0-1,0 0 1,0-1-1,1 0 1,-1-1-1,1-1 0,-1 1 1,0-2-1,1 1 1,-1-1-1,0-1 1,0 0-1,0 0 1,-1-1-1,1 0 0,-1-1 1,0 0-1,10-7 1,-17 11-145,-1-1 1,1 1 0,0-1 0,-1 0-1,1 0 1,-1 0 0,1 0-1,-1 0 1,0 0 0,0 0-1,0 0 1,0 0 0,0 0-1,-1-1 1,1 1 0,0 0-1,-1-1 1,0 1 0,1-3-1,-2 3-8,1 1-1,0-1 0,-1 1 1,1 0-1,-1-1 0,1 1 1,-1-1-1,0 1 0,0 0 1,1 0-1,-1-1 0,0 1 0,0 0 1,0 0-1,0 0 0,0 0 1,-1 0-1,1 0 0,0 0 1,0 1-1,-1-1 0,1 0 0,0 1 1,-1-1-1,1 1 0,-1-1 1,1 1-1,-1 0 0,1-1 1,-1 1-1,1 0 0,-3 0 1,-2 0 32,1 1 0,-1-1 0,1 1 0,-1 0 1,1 1-1,0-1 0,-1 1 0,1 0 0,0 0 1,0 1-1,0-1 0,1 1 0,-1 0 1,-7 7-1,8-7-65,0 0 0,0 1-1,0-1 1,1 1 0,0 0 0,-1 0 0,2 0 0,-1 0 0,0 1 0,1-1-1,0 1 1,0 0 0,0-1 0,0 1 0,1 0 0,-1 7 0,2-11-3,0 0 0,0 0-1,0 1 1,0-1 0,0 0 0,0 0 0,1 0 0,-1 0 0,0 0 0,1 0 0,-1 0 0,0 0-1,1 0 1,0 0 0,-1 0 0,1 0 0,0 0 0,-1 0 0,1 0 0,0-1 0,0 1-1,0 0 1,-1 0 0,1-1 0,0 1 0,0-1 0,0 1 0,0-1 0,0 1 0,0-1 0,1 1-1,-1-1 1,0 0 0,0 0 0,0 0 0,0 0 0,0 0 0,0 0 0,3 0 0,5 0-43,1-1 0,-1 0 1,19-6-1,-14 4-28,16-3-25,-8 1-53,1 0 1,29 0-1,-44 4 136,-1 1 1,0 1 0,0 0-1,0 0 1,1 0 0,-1 0-1,0 1 1,-1 1-1,1-1 1,0 1 0,10 6-1,-13-7 64,-1 0 0,1 0 0,0-1 0,0 1 0,0-1-1,0 0 1,1 0 0,-1 0 0,0 0 0,0-1 0,1 0 0,-1 0-1,0 0 1,0 0 0,1-1 0,6-1 0,4-3 82,0 0 0,-1-1-1,19-10 1,-2 1 22,-17 8-121,49-19-230,-58 25 128,-1-1 1,1 1-1,0 0 0,0 0 0,-1 1 0,1-1 0,0 1 0,0 0 1,0 0-1,0 1 0,5 1 0,-8-2 30,0 1 0,-1 0 1,1-1-1,0 1 0,-1 0 0,1 0 0,-1 0 0,1 0 1,-1 0-1,1 1 0,-1-1 0,0 0 0,1 1 0,-1-1 1,0 1-1,0-1 0,1 4 0,0-1-18,-1-1 0,0 1 0,0 0-1,0 0 1,0 0 0,-1 0 0,0 0 0,1 4-1,-2 6 46,-1 0 0,0 0-1,-5 20 1,6-33 31,-8 29 684,16-34 1022,0-6-1283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7.731"/>
    </inkml:context>
    <inkml:brush xml:id="br0">
      <inkml:brushProperty name="width" value="0.05" units="cm"/>
      <inkml:brushProperty name="height" value="0.05" units="cm"/>
    </inkml:brush>
  </inkml:definitions>
  <inkml:trace contextRef="#ctx0" brushRef="#br0">23 1 17428,'1'2'120,"-1"-1"0,0 1 1,0 0-1,0 0 0,0 0 1,0 0-1,0 0 0,0 0 1,-1 0-1,1 0 0,-1 0 1,1 0-1,-2 2 1,1-1 69,-4 16 11,1-1 0,0 1 0,1-1 0,1 1-1,1 31 1,1-49-202,0 0-1,0 1 0,1-1 1,-1 0-1,0 0 0,0 1 1,0-1-1,1 0 1,-1 0-1,1 0 0,-1 0 1,1 0-1,-1 0 0,1 0 1,0 0-1,-1 0 0,1 0 1,0 0-1,0 0 0,0 0 1,0 0-1,0-1 0,0 1 1,0 0-1,1 0 0,0-1 9,-1 1 0,1-1 0,0 0 0,0 0 0,0 0 0,-1 0 0,1 0 0,0-1 0,0 1 0,0-1 0,-1 1-1,1-1 1,0 1 0,-1-1 0,1 0 0,2-1 0,36-27 236,-34 23-187,1 0 0,0 1 0,0 0 0,1 1 0,14-8 0,-20 12-58,1-1 1,-1 0-1,1 1 0,0-1 1,-1 1-1,1 0 0,0 0 1,-1 0-1,1 0 0,0 0 1,-1 1-1,1-1 0,0 1 1,-1 0-1,1 0 0,-1 0 1,1 0-1,-1 0 0,0 0 1,1 1-1,-1-1 0,0 1 1,3 2-1,7 8-146,-1 0 0,-1 0 0,0 1 0,-1 0 0,10 19 0,13 18-506,-31-48 634,1 0-1,-1 0 1,1 0 0,0 0-1,0 0 1,0 0-1,0-1 1,0 1 0,0-1-1,0 1 1,0-1-1,1 0 1,3 2-1,-4-3 34,-1 0 0,1 1 0,-1-1 0,1 0 0,0-1 0,-1 1-1,1 0 1,-1 0 0,1-1 0,-1 1 0,1 0 0,-1-1-1,1 0 1,-1 1 0,1-1 0,-1 0 0,0 0 0,1 0 0,-1 0-1,0 0 1,0 0 0,0 0 0,2-2 0,19-27 417,5-8 170,-25 37-565,-1-1 0,1 0 0,-1 1 0,1-1 0,0 1 0,0-1 0,0 1-1,0 0 1,0 0 0,0 0 0,0 0 0,0 0 0,0 0 0,5 0 0,-5 1-42,-1 0 1,1 0 0,-1 1 0,1-1 0,0 0-1,-1 1 1,1-1 0,-1 1 0,1 0 0,-1-1 0,0 1-1,1 0 1,-1 0 0,0 0 0,1 0 0,-1 0-1,0 0 1,2 3 0,18 25-249,-19-25 211,10 16-52,-3-6-74,0 1 1,0-1-1,2-1 1,17 20-1,-25-31 151,-1 0-1,0 0 1,1 0 0,0 0-1,-1 0 1,1 0 0,0 0 0,0-1-1,0 0 1,0 1 0,0-1 0,0-1-1,1 1 1,-1 0 0,0-1-1,0 1 1,1-1 0,-1 0 0,0 0-1,1 0 1,-1-1 0,0 1-1,0-1 1,0 0 0,1 1 0,-1-1-1,0-1 1,0 1 0,4-3-1,6-6-60,0 0 0,-1 0-1,0-2 1,-1 1 0,0-1-1,16-25 1,19-21-207,-35 48 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8.130"/>
    </inkml:context>
    <inkml:brush xml:id="br0">
      <inkml:brushProperty name="width" value="0.05" units="cm"/>
      <inkml:brushProperty name="height" value="0.05" units="cm"/>
    </inkml:brush>
  </inkml:definitions>
  <inkml:trace contextRef="#ctx0" brushRef="#br0">19 15 18220,'-10'-10'1752,"5"7"-1232,2 1-296,4 2 945,2 0-785,7 3-232,2 0-152,4-1-176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8.593"/>
    </inkml:context>
    <inkml:brush xml:id="br0">
      <inkml:brushProperty name="width" value="0.05" units="cm"/>
      <inkml:brushProperty name="height" value="0.05" units="cm"/>
    </inkml:brush>
  </inkml:definitions>
  <inkml:trace contextRef="#ctx0" brushRef="#br0">103 2 12083,'3'-1'1512,"2"2"-856,3 14-120,0 6 800,2 10-255,-1 2-105,3 7-168,-1 5-120,-1-1-176,-1 2-104,1-1-232,-1-2-216,-2 0-520,0-1-240,-7-5 616,-1-3-112,-9 0-128</inkml:trace>
  <inkml:trace contextRef="#ctx0" brushRef="#br0" timeOffset="1">0 617 14363,'17'-6'1672,"7"0"-1055,7-4-217,11 0 896,10-7-536,3-1-120,3-1-528,-1 1-280,-10-1-392,-6-3-160,-15-1 488,-9-4-160,-25-2-168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9.011"/>
    </inkml:context>
    <inkml:brush xml:id="br0">
      <inkml:brushProperty name="width" value="0.05" units="cm"/>
      <inkml:brushProperty name="height" value="0.05" units="cm"/>
    </inkml:brush>
  </inkml:definitions>
  <inkml:trace contextRef="#ctx0" brushRef="#br0">7 30 15739,'-6'-3'1505,"9"1"-1009,5 0-240,10-1 744,4-1-240,8 0-592,5 1-352,5 0-584,1-2 1912,-5 4-1208,-4 1 0,-6 7-48</inkml:trace>
  <inkml:trace contextRef="#ctx0" brushRef="#br0" timeOffset="1">484 236 13051,'0'7'333,"0"0"0,1 0 0,-1 0 0,2-1 0,-1 1 0,1 0 0,0 0 0,5 11 0,-6-16-245,0 0-1,0 0 1,0-1 0,1 1-1,-1-1 1,0 1 0,1-1 0,-1 1-1,1-1 1,-1 0 0,1 0-1,0 0 1,-1 0 0,1 0 0,0 0-1,0 0 1,0-1 0,0 1-1,0 0 1,0-1 0,0 0 0,0 1-1,0-1 1,0 0 0,0 0-1,0 0 1,0 0 0,0-1-1,0 1 1,-1-1 0,1 1 0,0-1-1,0 1 1,0-1 0,2-1-1,9-4 207,0-1-1,0-1 0,15-11 1,-17 11-109,1 1 1,0-1-1,0 2 0,19-9 1,-29 15-179,0-1 0,0 1 0,0-1 0,0 1 0,0-1 0,0 1 0,0 0 1,0 0-1,0 0 0,0 0 0,0 1 0,0-1 0,0 0 0,0 1 0,0-1 0,0 1 0,0 0 0,3 1 0,-2 0-4,-1 0-1,1 0 0,-1 1 0,0-1 0,0 0 0,0 1 0,0-1 0,0 1 1,0 0-1,2 5 0,2 7-17,-1 0 1,-1 0-1,0 0 0,1 17 1,-2-16 9,-2-5 41,-1-9-8,0 0 0,0 0 0,0 0 0,1 0 0,-1 0 0,0 0 0,1 0 0,-1 0 0,1 0-1,0 0 1,0 0 0,0 0 0,0 0 0,0 0 0,0-1 0,0 1 0,2 2 0,-2-4 1,0 0 1,0-1 0,0 1-1,0-1 1,0 1 0,0 0-1,0-1 1,0 0 0,-1 1-1,1-1 1,0 1 0,0-1 0,-1 0-1,1 0 1,0 1 0,-1-1-1,1 0 1,-1 0 0,1-1-1,13-21-413,-12 21 143,-2-5-54,-5 9-18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7:59.703"/>
    </inkml:context>
    <inkml:brush xml:id="br0">
      <inkml:brushProperty name="width" value="0.05" units="cm"/>
      <inkml:brushProperty name="height" value="0.05" units="cm"/>
    </inkml:brush>
  </inkml:definitions>
  <inkml:trace contextRef="#ctx0" brushRef="#br0">18 17 17244,'3'-13'1311,"-5"10"-169,1 4-1049,0 0 1,0 1-1,0-1 0,0 0 1,0 1-1,1-1 1,-1 0-1,1 1 0,-1-1 1,1 1-1,-1-1 1,1 1-1,0 2 0,-3 11-40,0 0 0,1 0 0,1 1 0,1-1 0,0 0 0,1 1-1,4 19 1,-5-34-53,0 1-1,1-1 0,-1 0 0,1 1 1,-1-1-1,1 0 0,0 1 1,0-1-1,0 0 0,-1 0 1,1 1-1,0-1 0,0 0 1,1 0-1,-1 0 0,0 0 1,0-1-1,0 1 0,1 0 0,-1 0 1,0-1-1,1 1 0,-1-1 1,0 1-1,1-1 0,-1 0 1,1 1-1,-1-1 0,1 0 1,-1 0-1,1 0 0,-1 0 0,1 0 1,-1 0-1,1-1 0,-1 1 1,0 0-1,1-1 0,-1 1 1,1-1-1,-1 1 0,2-2 1,6-2 3,-1-1 0,1 0 0,0 0 1,13-12-1,29-28 40,13-10 25,-63 54-69,0 0 0,0 0 0,0 0 0,0 0 0,0 0 0,0 0 0,1 1 0,-1-1 0,0 0 0,0 1 0,1-1 0,-1 1 0,0 0 0,1-1 0,-1 1 0,1 0 0,-1 0 0,0 0 0,1 0 0,-1 0 0,1 0 0,-1 0 0,1 0 0,-1 0 0,0 1 0,1-1 0,-1 1 0,0-1 0,1 1 0,-1-1 0,0 1 0,0 0 0,0 0 0,1 0 0,-1-1 0,1 2 0,2 4-9,0 0 0,-1 0 0,1 0 1,-1 0-1,-1 1 0,4 9 0,-4-10 4,1 1 0,-1-1 0,2 1 0,5 9 0,-8-15 8,0 0 0,1 1 0,-1-1 0,0 0 0,1 0 0,-1 0 1,1 0-1,-1 0 0,1 0 0,0-1 0,-1 1 0,1-1 0,0 1 0,-1-1 1,1 1-1,0-1 0,0 0 0,0 0 0,-1 0 0,1 0 0,0 0 1,0 0-1,-1 0 0,1-1 0,0 1 0,0-1 0,-1 1 0,1-1 0,0 0 1,2-1-1,6-3-4,0-1-1,-1 0 1,17-14 0,-8 6-99,-18 13 86,11-7-218,0 1 0,0 0 0,0 0 0,1 1-1,0 0 1,0 1 0,22-6 0,-3 8-204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0.142"/>
    </inkml:context>
    <inkml:brush xml:id="br0">
      <inkml:brushProperty name="width" value="0.05" units="cm"/>
      <inkml:brushProperty name="height" value="0.05" units="cm"/>
    </inkml:brush>
  </inkml:definitions>
  <inkml:trace contextRef="#ctx0" brushRef="#br0">133 139 15731,'-6'1'143,"0"0"-1,0 0 1,-1 0 0,1 1-1,0 0 1,1 0-1,-1 0 1,0 1-1,1 0 1,-1 0 0,1 0-1,0 1 1,0 0-1,0 0 1,0 0-1,1 1 1,0-1-1,0 1 1,0 0 0,0 0-1,1 1 1,0-1-1,0 1 1,1-1-1,-1 1 1,1 0-1,0 0 1,-1 8 0,3-13-139,-1 0 0,1 0 1,0 1-1,0-1 1,-1 0-1,1 0 0,0 1 1,0-1-1,0 0 0,0 0 1,1 1-1,-1-1 1,0 0-1,1 0 0,-1 0 1,0 0-1,1 1 1,-1-1-1,1 0 0,0 0 1,-1 0-1,1 0 1,1 2-1,0-3 7,-1 1 0,0 0 0,1-1 0,-1 1 0,1-1 0,-1 1 0,1-1 0,-1 0 1,1 0-1,-1 1 0,1-1 0,-1 0 0,1 0 0,-1-1 0,1 1 0,1 0 0,5-2 39,0 0 0,-1-1-1,1 0 1,-1 0 0,0 0-1,8-5 1,13-12 51,0-2 1,-2 0-1,0-2 0,-2-1 1,0-1-1,-2-1 1,35-54-1,-47 61-249,-16 27-28,-20 27-18,16-17 131,1 1 0,-8 20-1,14-30 56,0 0-1,1 0 1,0 0-1,0 0 0,1 0 1,0 1-1,0 13 1,1-20-45,0 0 0,1 0 0,-1 0 1,0 0-1,1 0 0,-1 0 0,1 0 0,0 0 1,0 0-1,0 0 0,0-1 0,0 1 0,0 0 1,0-1-1,0 1 0,1 0 0,-1-1 1,1 0-1,-1 1 0,1-1 0,2 2 0,0-1-71,0 0 1,0-1-1,0 1 0,1-1 0,-1 0 0,0 0 0,0 0 0,1-1 0,4 0 0,7 1-317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0.577"/>
    </inkml:context>
    <inkml:brush xml:id="br0">
      <inkml:brushProperty name="width" value="0.05" units="cm"/>
      <inkml:brushProperty name="height" value="0.05" units="cm"/>
    </inkml:brush>
  </inkml:definitions>
  <inkml:trace contextRef="#ctx0" brushRef="#br0">12 57 16500,'-9'1'1368,"6"-1"-1040,5 0-160,11-3 488,7-3-136,12-1-352,2-3-400,10 0 216,2 0-64,2-2-24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0.064"/>
    </inkml:context>
    <inkml:brush xml:id="br0">
      <inkml:brushProperty name="width" value="0.05" units="cm"/>
      <inkml:brushProperty name="height" value="0.05" units="cm"/>
    </inkml:brush>
  </inkml:definitions>
  <inkml:trace contextRef="#ctx0" brushRef="#br0">0 206 14579,'8'0'219,"0"-1"1,0-1-1,0 1 1,0-1-1,0-1 0,-1 1 1,1-1-1,-1-1 0,0 1 1,0-1-1,11-9 1,2-2-76,-1-1 1,25-26 0,-39 36-139,0 2-6,-1 0 1,1-1-1,-1 0 1,0 1-1,0-2 0,-1 1 1,1 0-1,-1-1 1,0 1-1,-1-1 0,1 0 1,1-6-1,-4 11 5,0 1-1,0-1 1,0 1-1,0-1 1,0 1 0,-1-1-1,1 1 1,0-1-1,0 1 1,0-1 0,0 1-1,0 0 1,-1-1-1,1 1 1,0-1 0,0 1-1,-1 0 1,1-1-1,0 1 1,-1 0 0,1-1-1,0 1 1,-1 0-1,1-1 1,0 1 0,-1 0-1,1 0 1,-1 0-1,1-1 1,-1 1 0,1 0-1,0 0 1,-1 0-1,1 0 1,-1 0 0,1 0-1,-1 0 1,1 0-1,-1 0 1,1 0 0,-1 0-1,1 0 1,-1 0-1,1 0 1,0 0-1,-1 0 1,1 0 0,-1 1-1,1-1 1,-1 0-1,1 0 1,-1 1 0,-26 12 346,13-2-105,-1 1-1,2 1 1,0 0 0,0 1-1,2 0 1,-1 1-1,2 0 1,0 1 0,-13 27-1,21-39-204,1 0 0,-1-1-1,1 1 1,0 0 0,0 0-1,0 0 1,0 0 0,1 0-1,-1 0 1,1 1 0,0-1-1,2 7 1,-2-9-68,1 0 1,0 0-1,0-1 1,0 1-1,0 0 0,0 0 1,0 0-1,1-1 1,-1 1-1,0-1 1,1 1-1,0-1 0,-1 1 1,1-1-1,0 0 1,-1 0-1,1 0 0,0 0 1,0 0-1,0 0 1,0-1-1,0 1 0,0-1 1,0 1-1,0-1 1,5 1-1,28 1-176,5-2-125</inkml:trace>
  <inkml:trace contextRef="#ctx0" brushRef="#br0" timeOffset="1">507 2 15283,'-6'-1'157,"0"1"0,1 0 0,-1-1 1,0 2-1,0-1 0,1 1 0,-1 0 0,0 0 0,1 0 0,-1 1 0,1 0 0,0 0 0,0 0 0,-1 1 0,1 0 0,1 0 0,-1 0 1,0 0-1,1 1 0,0 0 0,0 0 0,0 0 0,0 0 0,0 1 0,1-1 0,-4 8 0,6-11-169,0 1 0,0-1 0,0 1 0,1-1 0,-1 1 0,0-1 0,1 1 0,-1-1 0,1 1 0,0 0 0,0-1 0,-1 1 0,1 0 0,0 0 0,0-1 0,1 1 0,-1 0 0,0-1 0,0 1 0,1 0 0,-1-1 0,2 3 0,-1-2-51,1 0 0,-1 0 1,1 0-1,0 0 0,0-1 0,0 1 1,0 0-1,0-1 0,0 1 0,0-1 0,0 0 1,0 0-1,4 1 0,6 3-276,1-2 0,0 1-1,0-2 1,19 2 0,19-1-420,-35-3 681,-1 0 0,1 2-1,-1 0 1,1 0 0,14 6 0,-29-8 113,0 0 1,0 0-1,-1 0 1,1 0-1,0 1 1,-1-1-1,1 0 1,-1 0-1,1 1 1,0-1-1,-1 0 1,1 1-1,-1-1 1,1 0-1,0 1 1,-1-1 0,1 1-1,-1-1 1,0 1-1,1-1 1,-1 1-1,1 0 1,-1-1-1,0 1 1,1-1-1,-1 1 1,0 0-1,0-1 1,0 1-1,1 0 1,-1-1-1,0 1 1,0 0-1,0-1 1,0 1-1,0 0 1,0 0-1,0-1 1,0 1 0,-1 0-1,1-1 1,0 1-1,0 0 1,0-1-1,-1 1 1,1-1-1,0 1 1,-1 0-1,1-1 1,-1 1-1,1-1 1,-1 1-1,1-1 1,-1 1-1,1-1 1,-1 1-1,1-1 1,-1 0-1,0 1 1,-6 5 426,0-1-1,0 0 1,-12 6 0,18-11-418,-134 67 3219,127-62-3755,14-7-636,17-8 213,4-6 379,7-4-175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1.400"/>
    </inkml:context>
    <inkml:brush xml:id="br0">
      <inkml:brushProperty name="width" value="0.05" units="cm"/>
      <inkml:brushProperty name="height" value="0.05" units="cm"/>
    </inkml:brush>
  </inkml:definitions>
  <inkml:trace contextRef="#ctx0" brushRef="#br0">182 0 16804,'-15'28'564,"-2"0"1,0-1-1,-26 30 1,11-14-411,-2 1-69,15-20-412,15-18-319,108-125-2705,-30 31 4171,-74 88-775,1-1 1,-1 0-1,1 1 1,-1-1-1,1 0 1,-1 1-1,1-1 1,0 1-1,-1-1 1,1 1-1,0-1 0,-1 1 1,1 0-1,0-1 1,0 1-1,0 0 1,-1 0-1,2-1 1,-2 1-18,1 1-1,-1-1 1,0 0 0,0 1 0,1-1-1,-1 0 1,0 1 0,0-1 0,0 0 0,1 1-1,-1-1 1,0 1 0,0-1 0,0 0-1,0 1 1,0-1 0,0 0 0,0 1-1,0-1 1,0 1 0,0-1 0,0 0-1,0 1 1,0-1 0,0 1 0,-9 37 778,8-32-775,-15 41 83,-5 15-50,20-57-53,0 1-1,0-1 1,1 0 0,-1 0-1,1 0 1,1 0-1,-1 1 1,0-1-1,3 10 1,-2-14-2,-1 0-1,0 0 1,1 0 0,-1 0 0,1 0-1,-1 0 1,1 0 0,-1 0 0,1-1-1,-1 1 1,1 0 0,0 0 0,0 0-1,-1-1 1,1 1 0,0 0-1,0-1 1,0 1 0,0-1 0,0 1-1,0-1 1,0 1 0,0-1 0,0 0-1,0 1 1,0-1 0,0 0 0,1 0-1,-1 0 7,-1 0 0,1 0 1,-1 0-1,1 0 0,-1 0 0,0 0 0,1 0 0,-1-1 0,1 1 0,-1 0 0,1 0 1,-1-1-1,0 1 0,1 0 0,-1-1 0,0 1 0,1 0 0,-1-1 0,0 1 0,0 0 1,1-1-1,-1 1 0,0-1 0,1 0 18,-1-1 0,0 1 0,0 0 0,1 0 0,-1 0 0,0 0 0,0-1 0,0 1 0,-1 0 0,1 0 0,0 0 0,0 0 0,-1 0 0,1-2 0,-4-5 236,0 0 1,0 0-1,-1 0 1,1 0-1,-10-10 1,-2-4 301,43 24-567,-3-2-21,-1-1 0,32-7-1,16 0 21,-70 8-8,1 0-1,0 1 1,0-1-1,0 0 1,-1 1-1,1-1 1,0 1 0,-1-1-1,1 1 1,0 0-1,-1 0 1,1 0-1,-1 0 1,1 0 0,-1 0-1,1 0 1,-1 0-1,0 1 1,0-1-1,1 1 1,-1-1-1,0 1 1,0-1 0,-1 1-1,2 1 1,-2-1 5,1-1 1,0 0 0,-1 1-1,1-1 1,0 0-1,0 1 1,0-1-1,0 0 1,0 0 0,0 0-1,0 0 1,0 0-1,0 0 1,0 0 0,1 0-1,-1-1 1,0 1-1,1 0 1,-1-1 0,1 1-1,-1-1 1,0 1-1,1-1 1,-1 0 0,1 1-1,-1-1 1,1 0-1,0 0 1,-1 0 0,1 0-1,-1-1 1,1 1-1,-1 0 1,0-1 0,1 1-1,-1 0 1,2-2-1,13-5 32,-1-1-1,0-1 1,-1 0-1,17-15 1,-12 10-7,24-14 0,-42 27-29,0 0 1,1 0-1,-1 1 0,0-1 0,1 1 0,-1-1 0,1 1 0,-1-1 0,1 1 1,-1 0-1,0-1 0,1 1 0,-1 0 0,1 0 0,-1 0 0,1 0 0,2 1 1,-3-1-3,-1 1 1,1-1 0,0 1 0,0-1-1,-1 1 1,1 0 0,0-1-1,-1 1 1,1 0 0,-1 0 0,1-1-1,-1 1 1,1 0 0,-1 0-1,1 0 1,-1-1 0,0 1 0,1 0-1,-1 0 1,0 2 0,1 5-33,0 0 1,-1 1-1,-1-1 1,1 0-1,-3 9 1,2-3-3,0-11 26,1 1 1,0 0 0,-1 0-1,2-1 1,-1 1-1,0 0 1,1 0-1,1 3 1,-2-6 1,0 0-1,0-1 1,1 1-1,-1-1 1,0 1 0,1-1-1,-1 0 1,0 1 0,1-1-1,-1 1 1,1-1 0,-1 1-1,1-1 1,-1 0 0,1 0-1,-1 1 1,1-1 0,-1 0-1,1 0 1,-1 1-1,1-1 1,0 0 0,1 0-32,-1 0 0,1 0 1,-1 0-1,1 0 0,0-1 0,-1 1 1,1 0-1,-1-1 0,1 0 1,-1 1-1,0-1 0,3-1 0,16-10-934,33-28-1,-15 12 468,-5 5-109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1.896"/>
    </inkml:context>
    <inkml:brush xml:id="br0">
      <inkml:brushProperty name="width" value="0.05" units="cm"/>
      <inkml:brushProperty name="height" value="0.05" units="cm"/>
    </inkml:brush>
  </inkml:definitions>
  <inkml:trace contextRef="#ctx0" brushRef="#br0">105 0 15115,'-12'3'897,"-1"0"0,1 1 0,0 1 0,0 0 0,0 0 0,-16 11 0,28-16-887,-1 0 1,1 0-1,0 0 0,0 0 0,0 0 1,0 0-1,-1 0 0,1 0 1,0 0-1,0 0 0,0 0 1,0 1-1,-1-1 0,1 0 1,0 0-1,0 0 0,0 0 0,0 0 1,0 0-1,0 1 0,0-1 1,0 0-1,-1 0 0,1 0 1,0 0-1,0 1 0,0-1 1,0 0-1,0 0 0,0 0 0,0 0 1,0 1-1,0-1 0,0 0 1,0 0-1,0 0 0,0 1 1,0-1-1,0 0 0,0 0 1,0 0-1,0 0 0,0 1 0,1-1 1,-1 0-1,0 0 0,11 3 59,23-2-327,-29-1 267,11 0-136,0 1 0,26 4-1,-39-5 120,0 1-1,1-1 0,-1 1 0,0 0 0,1 0 0,-1 1 0,0-1 0,0 1 0,0 0 0,0-1 0,0 1 0,0 0 0,-1 1 0,1-1 1,-1 0-1,1 1 0,-1-1 0,0 1 0,2 3 0,-4-5 30,1 1 1,-1-1 0,0 0-1,1 0 1,-1 1 0,0-1-1,0 0 1,0 0-1,0 1 1,-1-1 0,1 0-1,0 0 1,0 1 0,-1-1-1,1 0 1,-1 0-1,1 0 1,-1 0 0,1 1-1,-1-1 1,0 0-1,0 0 1,1 0 0,-1 0-1,0-1 1,0 1 0,0 0-1,0 0 1,0 0-1,0-1 1,0 1 0,0 0-1,-2 0 1,-5 3 225,0 0 0,0 0 0,-12 3 1,18-6-201,-4 1 89,-40 12 436,42-13-744,1 0-1,-1-1 1,0 1-1,0-1 0,0 0 1,0 0-1,1 0 1,-1 0-1,-7-2 0,8-1-239,9-2-151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2.363"/>
    </inkml:context>
    <inkml:brush xml:id="br0">
      <inkml:brushProperty name="width" value="0.05" units="cm"/>
      <inkml:brushProperty name="height" value="0.05" units="cm"/>
    </inkml:brush>
  </inkml:definitions>
  <inkml:trace contextRef="#ctx0" brushRef="#br0">87 0 14827,'-2'1'109,"1"-1"-1,0 1 1,-1 0-1,1-1 1,0 1 0,0 0-1,0 0 1,0-1-1,-1 1 1,1 0-1,0 0 1,0 0 0,1 1-1,-1-1 1,0 0-1,0 0 1,1 0-1,-1 1 1,0-1 0,1 0-1,-1 2 1,-8 34 953,6-24-604,-4 21 219,-26 129 1557,27-126-1832,2 1-1,1 51 1,4-83-440,-1-1 1,1 1-1,-1-1 0,2 1 1,-1-1-1,0 0 1,4 8-1,-4-12 49,-1 1-1,1-1 0,0 0 0,0 0 0,-1 0 0,1 1 1,0-1-1,0 0 0,0 0 0,0 0 0,0 0 0,0-1 1,1 1-1,-1 0 0,0 0 0,0-1 0,1 1 0,-1-1 0,0 1 1,1-1-1,-1 1 0,0-1 0,1 0 0,-1 0 0,1 1 1,-1-1-1,0 0 0,1-1 0,-1 1 0,1 0 0,-1 0 1,0 0-1,2-1 0,3-2 9,0 1 1,0-1-1,0 0 1,0 0-1,8-8 1,-13 11-18,25-19-61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2.799"/>
    </inkml:context>
    <inkml:brush xml:id="br0">
      <inkml:brushProperty name="width" value="0.05" units="cm"/>
      <inkml:brushProperty name="height" value="0.05" units="cm"/>
    </inkml:brush>
  </inkml:definitions>
  <inkml:trace contextRef="#ctx0" brushRef="#br0">164 241 15155,'0'0'109,"1"-1"0,-1 0 0,0 0 0,0 1 0,1-1 0,-1 0 0,0 0 0,0 1-1,0-1 1,0 0 0,0 0 0,0 1 0,0-1 0,0 0 0,-1 0 0,1 1 0,0-1 0,0 0 0,-1 0-1,1 1 1,0-1 0,-1 0 0,1 1 0,0-1 0,-1 0 0,0 0 0,0 0 37,-1 1 0,1-1 1,0 0-1,0 0 0,-1 1 0,1-1 0,-1 1 1,1-1-1,-1 1 0,1 0 0,0 0 1,-4-1-1,1 1 91,-1 0-1,1 1 1,-1-1-1,0 1 1,1 0-1,-1 0 1,1 0-1,-5 2 1,2 1-164,0 1 0,0-1-1,1 1 1,-1 1 0,1-1 0,1 1 0,-1 0-1,1 0 1,0 0 0,0 1 0,1 0 0,0 0-1,0 0 1,1 1 0,-1-1 0,2 1-1,-1 0 1,-1 8 0,4-14-73,0 0-1,-1 0 1,1 0-1,0-1 1,1 1 0,-1 0-1,0 0 1,0 0-1,1 0 1,-1 0 0,1 0-1,0-1 1,-1 1-1,1 0 1,0-1 0,0 1-1,0 0 1,0-1-1,0 1 1,1-1 0,-1 1-1,0-1 1,1 0-1,-1 0 1,1 0 0,-1 0-1,1 0 1,0 0-1,-1 0 1,1 0 0,0 0-1,0-1 1,0 1-1,-1-1 1,1 1 0,0-1-1,0 0 1,0 0-1,4 0 1,5 1-4,1-2 0,0 1 0,0-2 0,-1 0 0,13-3 0,14-6-9,-1-2 0,46-22 0,-6 3-88,-73 30 82,0 0 0,0 1 1,1 0-1,-1-1 0,1 2 0,-1-1 0,9 0 0,-12 1 14,0 0 0,0 1 0,0-1 0,0 0 0,-1 0-1,1 1 1,0-1 0,0 1 0,0-1 0,0 1 0,0 0 0,0-1-1,-1 1 1,1 0 0,0-1 0,-1 1 0,1 0 0,0 0-1,-1-1 1,1 1 0,-1 0 0,1 0 0,-1 0 0,1 0-1,-1 0 1,0 0 0,0 0 0,1 0 0,-1 0 0,0 0 0,0 0-1,0 0 1,0 0 0,0 0 0,0 0 0,-1 2 0,1 7-36,0-7 75,-1 1 0,1-1 0,0 0-1,1 1 1,-1-1 0,2 6 0,-2-8-25,0-1 1,1 1 0,-1 0-1,1-1 1,-1 1 0,0-1-1,1 0 1,-1 1 0,1-1-1,-1 1 1,1-1 0,-1 0-1,1 1 1,-1-1 0,1 0 0,0 1-1,-1-1 1,1 0 0,-1 0-1,1 0 1,0 0 0,-1 1-1,1-1 1,0 0 0,-1 0-1,1 0 1,0 0 0,-1 0-1,1-1 1,-1 1 0,1 0 0,0 0-1,-1 0 1,1-1 0,0 1-1,-1 0 1,1 0 0,-1-1-1,1 1 1,-1 0 0,2-2-1,23-10 101,-4 1-441,0 2 0,29-10-1,-42 17 108,0 0 0,1 1-1,-1 0 1,0 0 0,1 0 0,-1 1-1,1 1 1,-1-1 0,0 1-1,10 3 1,24 13-1184,-38-15 1311,0 1 1,1-1-1,-1 0 0,0-1 0,1 1 1,-1-1-1,1 1 0,-1-1 1,1-1-1,-1 1 0,1-1 1,0 1-1,-1-1 0,1-1 0,0 1 1,-1-1-1,6-1 0,3-3-24,0-1 1,-1 0-1,0-1 0,0-1 0,18-15 0,49-49-27,-67 63 679,-16 18 248,-15 22 501,18-30-1240,-7 10 436,-16 26 761,23-35-1157,0 0 0,0 0 0,0 0-1,0 1 1,0-1 0,1 0 0,-1 1-1,1-1 1,-1 0 0,1 1 0,0-1-1,0 1 1,0-1 0,1 4 0,-1-6-71,0 1 1,0-1 0,0 1 0,1-1-1,-1 1 1,0-1 0,0 1 0,1-1 0,-1 1-1,1-1 1,-1 1 0,0-1 0,1 0-1,-1 1 1,1-1 0,-1 0 0,1 1 0,-1-1-1,1 0 1,-1 1 0,1-1 0,-1 0-1,1 0 1,-1 0 0,1 0 0,0 1-1,20-4-23,17-13-263,-18 3 190,-2 0 1,1-1 0,-2-1 0,0 0-1,-1-2 1,0 0 0,-2 0-1,0-2 1,-1 1 0,0-2 0,-2 0-1,15-33 1,-25 50 85,11-33 13,-12 35-10,1-1 1,-1 1-1,1 0 0,-1-1 1,0 1-1,0 0 1,0-1-1,0 1 1,0 0-1,0-1 1,0 1-1,0 0 0,0-1 1,-1 1-1,1 0 1,0-1-1,-1 1 1,1 0-1,-1-1 0,0 1 1,1 0-1,-2-2 1,1 3 3,0 0 1,0 0 0,0 0 0,0 0-1,0-1 1,0 1 0,1 0 0,-1 1-1,0-1 1,0 0 0,0 0-1,0 0 1,0 0 0,0 1 0,0-1-1,1 0 1,-1 1 0,0-1 0,0 1-1,0-1 1,1 1 0,-1-1-1,0 1 1,1 0 0,-1-1 0,0 1-1,1 0 1,-1-1 0,1 1 0,-1 1-1,-19 25 272,19-27-276,-8 16 173,0 0 0,0 1-1,2-1 1,-9 27 0,13-31-96,0-1 0,1 1-1,0-1 1,1 1 0,0 0 0,1-1-1,0 1 1,2 14 0,-1-22-142,0 0-1,0-1 1,0 1-1,1 0 1,-1-1 0,1 1-1,0-1 1,0 1 0,0-1-1,1 0 1,-1 0 0,1 0-1,-1 0 1,1 0 0,0-1-1,0 1 1,1-1 0,-1 0-1,0 0 1,1 0 0,5 2-1,9 2-267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3.689"/>
    </inkml:context>
    <inkml:brush xml:id="br0">
      <inkml:brushProperty name="width" value="0.05" units="cm"/>
      <inkml:brushProperty name="height" value="0.05" units="cm"/>
    </inkml:brush>
  </inkml:definitions>
  <inkml:trace contextRef="#ctx0" brushRef="#br0">222 14 14163,'0'0'101,"1"-1"0,-1 1 1,1 0-1,-1 0 0,0 0 0,1-1 0,-1 1 0,0 0 1,1 0-1,-1-1 0,0 1 0,0 0 0,1-1 1,-1 1-1,0 0 0,0-1 0,1 1 0,-1-1 0,0 1 1,0 0-1,0-1 0,0 1 0,0 0 0,0-2 1,-7-2 1372,-16 4 43,7 4-1258,0 1 1,0 0-1,0 2 0,1 0 0,0 0 1,0 2-1,-22 16 0,-13 6-518,49-30 107,3-2-16,13-1 36,0-1 1,0 2-1,0 0 0,0 1 1,0 0-1,1 2 0,20 3 0,-26-3 59,0 1-1,0-1 0,0 2 1,-1-1-1,0 1 1,0 1-1,0 0 0,0 0 1,-1 1-1,1 0 0,-1 0 1,8 10-1,-14-15 77,0 1-1,0 0 1,-1 0 0,1 0-1,-1 1 1,0-1-1,1 0 1,-1 0 0,0 1-1,0-1 1,-1 1-1,1-1 1,0 1 0,-1-1-1,1 1 1,-1-1-1,0 1 1,0 0 0,0-1-1,0 1 1,-1-1-1,1 1 1,-1 0 0,1-1-1,-1 0 1,0 1-1,0-1 1,0 1 0,0-1-1,-1 0 1,1 0-1,0 1 1,-1-1 0,0 0-1,1 0 1,-1-1-1,0 1 1,-4 3 0,0 0 97,0-1 0,0 1 1,-1-1-1,0 0 1,1-1-1,-1 0 1,-1 0-1,1 0 0,0-1 1,-1 0-1,1 0 1,-11 0-1,12-1-47,0-1 0,0-1 0,-1 1 0,1-1 0,0 0 0,-11-4 0,15 4-120,1 1 0,-1-1 0,0 0 0,0 0-1,0 0 1,0 0 0,1 0 0,-1 0-1,1 0 1,-1 0 0,1-1 0,-1 1 0,1-1-1,0 1 1,-1-1 0,1 0 0,0 1 0,0-1-1,0 0 1,0 0 0,1 1 0,-1-1-1,0 0 1,1 0 0,-1-2 0,3-4-296,6 6-125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4.737"/>
    </inkml:context>
    <inkml:brush xml:id="br0">
      <inkml:brushProperty name="width" value="0.05" units="cm"/>
      <inkml:brushProperty name="height" value="0.05" units="cm"/>
    </inkml:brush>
  </inkml:definitions>
  <inkml:trace contextRef="#ctx0" brushRef="#br0">71 122 15523,'-5'4'143,"-1"0"0,1 1-1,0-1 1,0 1 0,1 0-1,-1 0 1,1 1 0,0-1 0,0 1-1,1 0 1,0 0 0,0 0-1,-2 9 1,3-10-117,0 0-1,1 0 1,-1 0 0,1 0-1,0 1 1,1-1-1,0 1 1,-1-1 0,2 0-1,-1 1 1,1-1 0,-1 1-1,1-1 1,1 0 0,-1 0-1,1 0 1,2 6 0,-3-10 12,0 1 1,0 0-1,0-1 1,1 1-1,-1-1 1,0 0-1,0 1 1,1-1-1,-1 0 1,1 0-1,-1 1 1,1-1-1,0 0 1,-1-1-1,1 1 1,0 0-1,0 0 1,0-1-1,-1 1 1,5 0-1,-2-1 54,0 0 0,0 0-1,0-1 1,-1 1 0,1-1-1,0 0 1,0 0-1,0 0 1,5-3 0,6-3 286,-1-1 1,0 0-1,23-19 1,1-6 159,-27 22-556,1 1 0,0 0 0,0 0 0,25-13 0,-36 23-15,0-1 1,0 1-1,-1-1 0,1 1 1,0 0-1,0-1 1,0 1-1,0 0 0,-1 0 1,1-1-1,0 1 0,0 0 1,0 0-1,0 0 1,0 0-1,0 0 0,-1 0 1,1 0-1,0 1 1,0-1-1,0 0 0,0 0 1,0 1-1,-1-1 0,1 0 1,0 1-1,0-1 1,0 1-1,0 1-17,0-1-1,-1 0 1,1 0 0,-1 1-1,1-1 1,-1 0 0,1 1-1,-1-1 1,0 1 0,0-1 0,0 1-1,0-1 1,0 0 0,0 1-1,0 1 1,-1 6-116,-1 1 0,0-1 0,-1 0 0,-4 10 0,-11 19 256,18-38-85,0 0 0,0 0 1,0 1-1,0-1 0,0 0 1,0 0-1,0 0 0,0 0 1,0 0-1,0 0 0,0 1 1,0-1-1,0 0 0,0 0 1,0 0-1,0 0 0,0 0 1,0 1-1,0-1 0,0 0 1,0 0-1,0 0 0,0 0 1,0 0-1,0 0 0,0 1 1,0-1-1,0 0 0,0 0 1,0 0-1,0 0 0,0 0 1,1 0-1,-1 0 0,0 1 1,0-1-1,0 0 0,0 0 1,0 0-1,0 0 0,1 0 1,-1 0-1,0 0 0,0 0 1,0 0-1,10 0 53,7-5-129,-17 5 71,70-22-357,18-6 3,-77 24 421,0-1-1,0 0 0,-1-1 1,0-1-1,13-9 1,-24 23 66,1 0 0,-1 0 0,1 0 0,0 0 1,0 0-1,3 11 0,-2-17-120,0 1-1,0 0 1,0 0 0,0-1 0,0 1-1,0-1 1,1 1 0,-1-1 0,1 0-1,-1 1 1,1-1 0,-1 0 0,1 0-1,0 0 1,-1 0 0,1 0 0,3 1-1,-1-1 16,0 0-1,0-1 1,0 1-1,0-1 1,0 0-1,0 0 1,0 0-1,5-1 1,3-1 65,-1 0 0,0-1 0,0-1 0,0 0 0,13-7 0,-9 3 84,-1 0 1,-1-1-1,23-18 1,-32 24-120,0-1 1,0 0 0,0 0-1,0-1 1,-1 1 0,1-1-1,-1 1 1,0-1 0,-1 0-1,1 0 1,-1-1 0,0 1-1,0 0 1,1-8 0,-3 12-54,1 1 0,-1 0 0,0-1 1,0 1-1,0-1 0,0 1 1,0 0-1,0-1 0,0 1 0,1-1 1,-1 1-1,0-1 0,-1 1 1,1 0-1,0-1 0,0 1 1,0-1-1,0 1 0,0-1 0,0 1 1,0 0-1,-1-1 0,1 1 1,0 0-1,0-1 0,-1 1 1,1-1-1,0 1 0,0 0 0,-1 0 1,1-1-1,0 1 0,-1 0 1,1-1-1,0 1 0,-1 0 0,1 0 1,-1 0-1,1 0 0,0-1 1,-1 1-1,1 0 0,-1 0 1,1 0-1,-1 0 0,1 0 0,0 0 1,-1 0-1,1 0 0,-1 0 1,1 0-1,-1 0 0,1 0 1,0 0-1,-1 1 0,1-1 0,-1 0 1,1 0-1,-1 1 0,-1 0 2,0 0-1,-1 0 1,1 0-1,0 1 1,0-1-1,0 1 1,0 0-1,1-1 1,-3 4-1,2-3-5,1 1-1,-1-1 0,1 1 1,0 0-1,0-1 1,0 1-1,0 0 1,0 0-1,0 5 0,1-8 1,0 0 0,0 1-1,0-1 1,0 0 0,0 1-1,0-1 1,0 1-1,0-1 1,0 0 0,0 1-1,0-1 1,0 0 0,1 1-1,-1-1 1,0 0 0,0 1-1,0-1 1,1 0 0,-1 1-1,0-1 1,0 0-1,1 0 1,-1 1 0,0-1-1,0 0 1,1 0 0,-1 0-1,0 1 1,1-1 0,0 0 2,1 0 1,-1 0-1,0 0 1,0 0 0,0 0-1,1 0 1,-1-1-1,0 1 1,0 0 0,0-1-1,0 1 1,0-1-1,0 1 1,2-2 0,21-13-5,-1-1 0,0-2 0,22-21 0,20-15-540,-64 53 511,0 0-1,1 0 0,-1 0 0,0 0 0,1 0 1,-1 0-1,1 0 0,-1 1 0,1-1 0,0 0 1,-1 1-1,1 0 0,3-1 0,-5 1 19,0 0 0,1 0 0,-1 0-1,1 1 1,-1-1 0,0 0 0,1 0 0,-1 1-1,0-1 1,1 0 0,-1 1 0,0-1 0,0 0 0,1 1-1,-1-1 1,0 0 0,0 1 0,0-1 0,1 1-1,-1-1 1,0 0 0,0 1 0,0-1 0,0 1 0,0-1-1,0 0 1,0 1 0,0-1 0,0 1 0,0-1-1,0 1 1,0 0 0,-2 7-72,1 0-1,-1 1 1,-6 14-1,5-15 150,1 0-25,-2 1 71,1 1 0,0 0 0,1 1 0,-2 13-1,4-24-94,0 1-1,0-1 1,0 1 0,0 0-1,0-1 1,0 1-1,0 0 1,0-1-1,0 1 1,0-1-1,1 1 1,-1 0 0,0-1-1,0 1 1,0-1-1,1 1 1,-1-1-1,0 1 1,1-1-1,-1 1 1,1-1 0,-1 1-1,0-1 1,1 1-1,-1-1 1,1 0-1,-1 1 1,1-1-1,-1 0 1,1 1 0,0-1-1,-1 0 1,1 0-1,-1 1 1,1-1-1,0 0 1,-1 0-1,1 0 1,-1 0-1,1 0 1,0 0 0,-1 0-1,1 0 1,0 0-1,-1 0 1,1 0-1,-1 0 1,1-1-1,0 1 1,0-1 0,4 0 52,0-1 1,-1 0 0,1 0 0,-1 0-1,6-4 1,89-75 273,-19 15-573,-79 65 219,0 0 0,0 0 1,0 1-1,0-1 0,0 0 1,0 1-1,0-1 0,0 1 1,0-1-1,0 1 0,0 0 1,1-1-1,-1 1 0,2 0 1,-3 0 3,1 0 1,-1 0-1,0 0 1,0 1 0,1-1-1,-1 0 1,0 0-1,0 1 1,1-1-1,-1 0 1,0 0 0,0 1-1,0-1 1,0 0-1,0 1 1,1-1-1,-1 0 1,0 1 0,0-1-1,0 0 1,0 1-1,0-1 1,0 0 0,0 1-1,0-1 1,0 0-1,0 1 1,0-1-1,0 0 1,0 1 0,-1 0-1,-12 37-197,5-21 188,4-10 21,0 1 0,1-1 0,0 1 0,0 0 0,1 0 0,0 0 0,0 0 0,0 9 0,2-16 2,0 0 1,0 0-1,0 0 0,0 0 1,1 0-1,-1 0 1,0 0-1,0 0 0,1 0 1,-1 0-1,1 0 1,-1 0-1,1-1 0,-1 1 1,1 0-1,-1 0 1,1-1-1,0 1 0,-1 0 1,1-1-1,0 1 1,0 0-1,1 0 0,0 0 9,0-1 0,0 1 0,-1-1 0,1 1 0,1-1 0,-1 1-1,0-1 1,0 0 0,0 0 0,3-1 0,4 0 12,1-1 1,-1 0 0,14-6 0,-4 0-218,0-1-1,18-12 1,-18 10-763,27-12 0,-46 23 929,0 0 0,0 0 0,0 0-1,0-1 1,0 1 0,0 0-1,1 0 1,-1 0 0,0 0 0,0 0-1,0 0 1,0 0 0,0 0-1,0 0 1,1 0 0,-1 0 0,0 0-1,0 0 1,0 0 0,0 0-1,0 0 1,0 0 0,1 0 0,-1 0-1,0 0 1,0 0 0,0 0-1,0 0 1,0 0 0,0 0 0,1 0-1,-1 0 1,0 0 0,0 0-1,0 0 1,0 0 0,0 0 0,0 0-1,0 0 1,1 0 0,-1 1-1,0-1 1,0 0 0,0 0 0,0 0-1,0 0 1,0 0 0,0 0-1,0 0 1,0 1 0,0-1 0,0 0-1,0 0 1,0 0 0,-4 10-456,-11 8 192,12-16 242,3-11 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5.476"/>
    </inkml:context>
    <inkml:brush xml:id="br0">
      <inkml:brushProperty name="width" value="0.05" units="cm"/>
      <inkml:brushProperty name="height" value="0.05" units="cm"/>
    </inkml:brush>
  </inkml:definitions>
  <inkml:trace contextRef="#ctx0" brushRef="#br0">170 173 17468,'0'-3'191,"0"1"1,0-1-1,0 0 0,0 0 1,0 1-1,-1-1 1,1 0-1,-1 1 0,1-1 1,-1 1-1,0-1 1,0 0-1,0 1 0,-1 0 1,1-1-1,-1 1 1,1 0-1,-1 0 1,-3-4-1,3 5-138,1 0 0,-1 0-1,1 1 1,-1-1 0,1 0 0,-1 1 0,1-1 0,-1 1 0,0-1-1,1 1 1,-1 0 0,0 0 0,0 0 0,1 0 0,-1 0 0,0 0-1,1 0 1,-1 1 0,0-1 0,1 0 0,-1 1 0,0 0 0,1-1-1,-1 1 1,1 0 0,-1 0 0,1 0 0,-1 0 0,1 0 0,0 0-1,-1 0 1,1 0 0,-1 2 0,-9 8-24,2 1 0,-1 0 0,1 0 0,1 1 0,0 1 0,1-1-1,0 1 1,1 0 0,1 1 0,0-1 0,1 1 0,-2 18 0,5-29-41,1 0 0,0 0 0,0 0 0,0 0 0,0 0 0,1 0 0,-1 0 0,3 6 0,-3-9 7,1 0 1,-1 0-1,1 0 0,-1 0 1,1 0-1,-1 0 1,1 0-1,0 0 0,0 0 1,0 0-1,-1 0 1,1-1-1,0 1 0,0 0 1,0-1-1,0 1 1,0 0-1,0-1 0,0 1 1,0-1-1,1 0 1,-1 1-1,0-1 0,0 0 1,0 0-1,0 1 0,0-1 1,1 0-1,-1 0 1,0-1-1,0 1 0,0 0 1,1 0-1,0-1 1,5-1-16,0 0-1,0-1 1,0 0 0,0 0 0,-1-1 0,0 0 0,12-9 0,41-40-74,-51 46 79,27-27 0,43-56 0,-64 72 32,-2 0 0,0-1 0,-1 0-1,-1 0 1,12-32 0,-21 50-18,-1 0 1,0 1 0,0-1-1,1 1 1,-1-1-1,0 0 1,0 1-1,0-1 1,0 0-1,0 1 1,0-1-1,0 0 1,0 1-1,0-1 1,0 0-1,0 1 1,0-1 0,0 0-1,-1 1 1,1-1-1,0 0 1,-1 1-3,0 0 1,1 0 0,-1 0 0,1 0 0,-1 0 0,0 0-1,1 0 1,-1 1 0,1-1 0,-1 0 0,1 1 0,-1-1-1,1 0 1,-1 1 0,1-1 0,-1 0 0,1 1 0,-1-1-1,1 1 1,-1-1 0,1 1 0,0-1 0,-1 1 0,1-1-1,-1 2 1,-11 17-282,0 1-1,1 1 1,1 0-1,1 0 1,1 1-1,1 0 1,1 0 0,0 1-1,-1 23 1,6-40 185,0 0 1,1 1 0,0-1 0,0 0 0,0 0 0,1 0 0,0 1-1,0-1 1,3 7 0,10 4-450,-13-16 520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5.974"/>
    </inkml:context>
    <inkml:brush xml:id="br0">
      <inkml:brushProperty name="width" value="0.05" units="cm"/>
      <inkml:brushProperty name="height" value="0.05" units="cm"/>
    </inkml:brush>
  </inkml:definitions>
  <inkml:trace contextRef="#ctx0" brushRef="#br0">54 41 16988,'-19'17'2847,"10"-10"-2282,7-5-503,-1 1 1,0-1 0,1 1 0,-1-1 0,1 1-1,-1 0 1,1 0 0,-2 3 0,4-4-68,0-1 0,-1 0 0,1 0 1,0 1-1,0-1 0,0 0 0,0 1 0,0-1 0,0 0 1,0 0-1,1 1 0,-1-1 0,0 0 0,1 0 1,-1 1-1,1-1 0,0 0 0,-1 0 0,1 0 0,0 0 1,-1 0-1,1 0 0,0 0 0,0 0 0,0 0 0,0 0 1,2 1-1,1 2 2,0-1 1,1 1-1,-1-1 0,1 0 1,0 0-1,0 0 0,0 0 1,0-1-1,0 0 1,1 0-1,-1-1 0,1 1 1,-1-1-1,1 0 0,8 0 1,-6-2 11,1 1 0,0-1-1,-1-1 1,1 0 0,0 0 0,-1-1 0,0 0 0,0 0 0,9-5 0,10-8 46,0-2 1,-1 0-1,-1-2 0,28-29 1,-35 33-25,-17 16-31,-1 0 1,0 0 0,0 0-1,0 0 1,1-1 0,-1 1-1,0 0 1,0 0 0,1 0-1,-1 0 1,0 0 0,1 0-1,-1 0 1,0 0 0,0 0-1,1 0 1,-1 0 0,0 0 0,0 0-1,1 0 1,-1 0 0,0 0-1,1 0 1,-1 0 0,0 0-1,0 1 1,1-1 0,-1 0-1,0 0 1,0 0 0,0 0-1,1 0 1,-1 1 0,0-1 0,0 0-1,0 0 1,1 0 0,-1 1-1,0-1 1,0 0 0,0 0-1,0 1 1,0-1 0,0 0-1,1 0 1,-1 1 0,0-1-1,0 0 1,0 1 0,0-1-1,0 0 1,0 0 0,0 1 0,0-1-1,0 0 1,0 1 0,0-1-1,0 0 1,-1 0 0,1 1-1,0-1 1,0 0 0,0 1-1,-3 21 48,2-20-41,-5 28 60,2-15-12,1 1 0,1-1 0,0 1 0,1 17 0,1-31-37,0-1 0,0 1 0,0-1-1,1 0 1,-1 1 0,0-1 0,0 1 0,1-1 0,-1 0 0,1 1 0,0-1 0,-1 0 0,1 1 0,0-1 0,-1 0 0,1 0 0,0 0 0,0 0 0,0 0 0,0 0 0,0 0 0,1 0 0,-1 0 0,0 0 0,0-1 0,0 1 0,1 0 0,-1-1 0,0 1 0,1-1 0,-1 1 0,1-1 0,-1 0 0,0 0 0,1 0-1,-1 0 1,1 0 0,-1 0 0,1 0 0,-1 0 0,0 0 0,1 0 0,-1-1 0,2 0 0,8-2 82,0 0 0,0-1 0,0 0-1,13-8 1,-21 11-82,56-31 366,-42 21-346,0 1 0,1 1-1,-1 1 1,2 1 0,-1 0 0,24-5-1,-39 12-48,0-1 0,-1 1-1,1 0 1,0 0-1,0 0 1,0 0-1,0 0 1,0 1 0,0-1-1,0 1 1,-1 0-1,1 0 1,0 0 0,0 0-1,-1 0 1,1 1-1,-1-1 1,1 1-1,-1-1 1,0 1 0,0 0-1,1 0 1,2 4-1,-3-2-10,0-1-1,0 1 0,0-1 0,0 1 0,-1 0 0,0 0 0,0-1 0,0 1 1,0 0-1,0 0 0,-1 0 0,0 0 0,0 0 0,0 1 0,0-1 0,-2 7 1,2-11 15,0 0 1,0 1 0,0-1 0,0 0 0,0 0 0,0 0 0,0 0 0,0 1 0,0-1-1,0 0 1,0 0 0,0 0 0,0 0 0,0 1 0,0-1 0,0 0 0,0 0 0,0 0-1,0 0 1,0 0 0,0 1 0,0-1 0,0 0 0,-1 0 0,1 0 0,0 0 0,0 0 0,0 0-1,0 1 1,0-1 0,0 0 0,-1 0 0,1 0 0,0 0 0,0 0 0,0 0 0,0 0-1,-1 0 1,1 0 0,0 0 0,0 0 0,0 0 0,0 0 0,-1 0 0,1 0 0,0 0-1,0 0 1,0 0 0,0 0 0,-1 0 0,1 0 0,0 0 0,0 0 0,0 0 0,0 0-1,-1 0 1,1 0 0,0-1 0,-8-11-116,1-9 18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7.892"/>
    </inkml:context>
    <inkml:brush xml:id="br0">
      <inkml:brushProperty name="width" value="0.05" units="cm"/>
      <inkml:brushProperty name="height" value="0.05" units="cm"/>
    </inkml:brush>
  </inkml:definitions>
  <inkml:trace contextRef="#ctx0" brushRef="#br0">73 76 12387,'0'-2'110,"1"1"0,-1 0 0,1-1 0,0 1 0,-1 0 0,1 0 0,0-1 0,0 1 0,0 0 0,0 0 0,0 0 0,0 0 0,0 0 1,0 0-1,0 0 0,2 0 0,-4 1-52,1 0 1,0 0-1,0 0 1,0 0 0,0 0-1,0 0 1,-1 0-1,1 0 1,0 0-1,0 0 1,0 0 0,0 0-1,0 0 1,0 0-1,-1 0 1,1 0-1,0-1 1,0 1-1,0 0 1,0 0 0,0 0-1,0 0 1,0 0-1,0 0 1,-1 0-1,1 0 1,0 0 0,0-1-1,0 1 1,0 0-1,0 0 1,0 0-1,0 0 1,0 0 0,0 0-1,0-1 1,0 1-1,0 0 1,0 0-1,0 0 1,0 0 0,0 0-1,0 0 1,0-1-1,0 1 1,0 0-1,0 0 1,0 0-1,0 0 1,0 0 0,0 0-1,0-1 1,0 1-1,0 0 1,0 0-1,0 0 1,1 0 0,-1 0-1,0 0 1,0 0-1,0-1 1,0 1-1,0 0 1,-13 0 1910,9 3-1911,0 0 1,1 0-1,-1 0 0,1 0 1,0 1-1,0-1 0,0 1 0,1 0 1,-1 0-1,1 0 0,0 0 1,0 0-1,-2 5 0,-2 9-78,-7 32 0,12-49 27,-2 15-11,0 0 1,-1 23-1,3-36 5,1 1 0,0-1 1,0 1-1,0 0 0,1-1 1,0 1-1,-1-1 0,1 1 0,0-1 1,1 1-1,-1-1 0,0 0 0,1 1 1,0-1-1,0 0 0,0 0 1,3 2-1,-4-3 5,1-1-1,0 0 1,0 1 0,0-1 0,0 0 0,0 0 0,0 0 0,0-1-1,0 1 1,0 0 0,0-1 0,0 0 0,1 1 0,-1-1 0,0 0-1,0 0 1,0 0 0,1 0 0,-1-1 0,0 1 0,0-1 0,3 0-1,5-2 32,0-1 0,-1 0-1,15-9 1,11-8 111,-2-1 0,53-46-1,53-62 478,-129 120-574,-3 4 0,-1 0 0,0-1 0,0 0 0,4-8 0,-10 15-49,0 0 1,0 0 0,0 0-1,0 0 1,0 0-1,0 0 1,0 0-1,0 0 1,0 1 0,0-1-1,0 0 1,0 0-1,0 0 1,-1 0 0,1 0-1,0 0 1,0 0-1,0 0 1,0 0 0,0 0-1,0 0 1,0 0-1,0 0 1,0 0-1,-1 0 1,1 0 0,0 0-1,0 0 1,0 0-1,0 0 1,0 0 0,0 0-1,0 0 1,0 0-1,0 0 1,-1 0-1,1 0 1,0 0 0,0 0-1,0 0 1,0 0-1,0 0 1,0-1 0,0 1-1,0 0 1,0 0-1,0 0 1,0 0-1,0 0 1,0 0 0,-1 0-1,1 0 1,0 0-1,0 0 1,0-1 0,0 1-1,0 0 1,0 0-1,0 0 1,0 0 0,0 0-1,0 0 1,0 0-1,0 0 1,0 0-1,0-1 1,0 1 0,0 0-1,-9 5 40,1 3-38,-1 0 1,1 1-1,1 0 1,-1 1-1,2-1 1,-1 1-1,1 1 1,1-1-1,0 1 1,0 0-1,1 0 1,1 1-1,0-1 0,0 1 1,1 0-1,-1 21 1,3-31 9,0 0 0,0 0 0,0 0 0,0 1-1,1-1 1,-1 0 0,1 0 0,-1 0 0,1 0 0,0 0 0,-1 0 0,1 0 0,0 0 0,1 0 0,-1 0 0,0 0-1,0 0 1,1-1 0,-1 1 0,1 0 0,-1-1 0,1 0 0,0 1 0,0-1 0,0 0 0,-1 0 0,1 0-1,0 0 1,0 0 0,1 0 0,-1-1 0,0 1 0,0-1 0,0 1 0,0-1 0,0 0 0,1 0 0,-1 0 0,0 0-1,0 0 1,3-1 0,3 0 71,1-1-1,-1 0 0,0-1 0,0 0 1,0 0-1,0-1 0,0 0 0,-1 0 1,10-8-1,-4 1 105,-1 0 1,0 0 0,19-24-1,-25 28-141,-1-1 0,0-1-1,0 1 1,0 0 0,-1-1 0,0 0-1,5-19 1,-9 27-105,1-1 0,-1 0 0,1 0 1,-1 0-1,0 1 0,0-1 0,0 0 0,0 0 0,0 0 0,0 0 0,-1 0 0,1 1 1,0-1-1,-1 0 0,0 0 0,1 1 0,-1-1 0,0 0 0,0 1 0,0-1 0,-2-2 1,2 3-39,-1 0 1,1 0 0,-1 1 0,1-1 0,-1 1 0,0-1 0,1 1 0,-1-1 0,1 1 0,-1 0 0,0 0 0,1 0 0,-1 0 0,0 0 0,1 0 0,-1 0 0,1 1 0,-1-1 0,0 1 0,1-1 0,-1 1-1,1-1 1,-1 1 0,1 0 0,-2 1 0,-13 7-543,3 2-89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8.346"/>
    </inkml:context>
    <inkml:brush xml:id="br0">
      <inkml:brushProperty name="width" value="0.05" units="cm"/>
      <inkml:brushProperty name="height" value="0.05" units="cm"/>
    </inkml:brush>
  </inkml:definitions>
  <inkml:trace contextRef="#ctx0" brushRef="#br0">43 105 15587,'7'-1'302,"-1"1"0,0-1 0,0-1 0,0 1 0,0-1 0,0 0 0,0 0 0,0-1 0,0 0 0,-1 0 0,0 0 0,1 0 0,-1-1 0,-1 0 0,1 0 0,0-1 0,-1 1 0,0-1 0,0 0 0,0 0 0,5-9 0,-9 13-271,0 1-1,1-1 0,-1 0 1,0 1-1,1-1 0,-1 0 1,0 0-1,0 1 0,1-1 1,-1 0-1,0 0 0,0 1 1,0-1-1,0 0 1,0 0-1,0 1 0,0-1 1,0 0-1,-1 1 0,1-1 1,0 0-1,0 0 0,-1 1 1,1-1-1,0 0 0,-1 1 1,1-1-1,0 0 0,-1 1 1,1-1-1,-1 1 0,1-1 1,-1 1-1,0-1 0,1 1 1,-1-1-1,1 1 0,-1 0 1,0-1-1,1 1 0,-1 0 1,0-1-1,1 1 0,-1 0 1,0 0-1,0 0 0,1-1 1,-1 1-1,-1 0 0,-2 0 39,0 0 0,0 0 0,0 0-1,0 1 1,0-1 0,0 1 0,-7 2 0,4 0-65,0 0 1,0 1 0,1 0 0,-1 0-1,1 1 1,0 0 0,0 0 0,1 0-1,-1 0 1,1 1 0,0 0 0,1 0-1,0 1 1,0-1 0,0 1 0,0 0 0,1 0-1,1 0 1,-1 0 0,1 1 0,0-1-1,1 0 1,-1 1 0,2 0 0,-1-1-1,1 1 1,1 11 0,-1-17-26,0 0 0,1 0-1,-1 0 1,1 0 0,0 0 0,0 0 0,-1-1-1,1 1 1,0 0 0,0 0 0,1-1 0,-1 1-1,0-1 1,1 1 0,-1-1 0,0 1 0,1-1-1,0 0 1,-1 0 0,1 0 0,0 0 0,0 0-1,-1 0 1,1 0 0,0 0 0,0-1 0,0 1-1,0-1 1,0 1 0,0-1 0,0 0 0,0 0 0,0 0-1,3 0 1,4-1-219,1-1-1,-1 0 1,0 0 0,-1 0-1,1-1 1,10-5-1,90-50-1505,-65 33 1280,15-7-245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0.464"/>
    </inkml:context>
    <inkml:brush xml:id="br0">
      <inkml:brushProperty name="width" value="0.05" units="cm"/>
      <inkml:brushProperty name="height" value="0.05" units="cm"/>
    </inkml:brush>
  </inkml:definitions>
  <inkml:trace contextRef="#ctx0" brushRef="#br0">17 245 14899,'8'-6'1416,"-8"13"-887,-1 6-201,-6 10 648,-2 4-240,5 1-312,1 0-248,4-2-496,4-4-240,5-12 2096,-2-6-1568,7-10 32,-1-10-16</inkml:trace>
  <inkml:trace contextRef="#ctx0" brushRef="#br0" timeOffset="1">117 83 14571,'2'-39'1808,"-2"13"-1063,-1 8 1111,1 21-832,10 6-760,5 3-528,9-2 224,2 0-168,9-4-96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8.965"/>
    </inkml:context>
    <inkml:brush xml:id="br0">
      <inkml:brushProperty name="width" value="0.05" units="cm"/>
      <inkml:brushProperty name="height" value="0.05" units="cm"/>
    </inkml:brush>
  </inkml:definitions>
  <inkml:trace contextRef="#ctx0" brushRef="#br0">198 167 16476,'-10'-1'264,"1"1"0,-1 0 0,0 1 0,1 0 0,0 0 0,-1 1 0,1 0 1,0 1-1,0 0 0,-11 5 0,15-6-164,-1 1 1,0 0-1,1 0 1,0 1 0,0-1-1,0 1 1,0 0-1,0 0 1,1 1-1,0 0 1,0-1-1,0 1 1,0 1-1,1-1 1,0 0-1,-3 8 1,5-12-89,0 1 0,1 0 0,-1-1 0,1 1 0,-1 0 1,1-1-1,0 1 0,0 0 0,0 0 0,0-1 0,0 1 0,0 0 0,0 0 0,0-1 0,1 1 1,-1 0-1,1-1 0,-1 1 0,1 0 0,0-1 0,0 1 0,0-1 0,-1 1 0,1-1 1,1 1-1,-1-1 0,0 0 0,0 0 0,0 1 0,1-1 0,-1 0 0,1 0 0,-1 0 1,0 0-1,1-1 0,0 1 0,-1 0 0,1-1 0,0 1 0,2 0 0,3 1 2,0-1-1,0 0 0,0 0 1,0-1-1,0 1 0,1-2 0,-1 1 1,10-2-1,0-2 28,-1-1 1,1-1-1,-1 0 0,0-1 1,-1-1-1,1 0 0,-2-1 1,1-1-1,-1 0 0,24-24 1,-25 21 0,-1 1 0,0-2 0,-1 0 1,-1 0-1,0 0 0,-1-2 0,-1 1 0,0-1 0,-1 0 1,8-28-1,-15 43-45,1 0-1,-1-1 1,0 1 0,0 0-1,1-1 1,-1 1 0,0 0-1,0-1 1,0 1 0,0 0-1,-1-1 1,1 1 0,0 0-1,-1-1 1,1 1 0,-1-2-1,0 2 0,1 1-1,-1-1 1,1 1-1,-1-1 1,1 1-1,-1 0 0,1-1 1,-1 1-1,1 0 1,-1-1-1,0 1 0,1 0 1,-1 0-1,0 0 1,1-1-1,-1 1 0,0 0 1,1 0-1,-1 0 1,0 0-1,1 0 0,-1 0 1,0 0-1,-4 1-21,1 1 0,-1-1 0,1 0-1,0 1 1,-1 0 0,1 0 0,-7 5 0,-10 9 10,0 1 1,2 1-1,0 0 1,1 2 0,1 0-1,-21 32 1,36-49 21,-1 0 0,2 0 1,-1 1-1,0-1 0,1 1 1,-1-1-1,1 1 0,-1 5 1,2-8-15,0 0 0,0 0 0,0-1 0,0 1 0,0 0 0,0 0 0,1 0 1,-1 0-1,0 0 0,0 0 0,1-1 0,-1 1 0,1 0 0,-1 0 0,1 0 0,-1-1 1,1 1-1,-1 0 0,1-1 0,0 1 0,-1 0 0,1-1 0,0 1 0,0-1 0,-1 1 1,1-1-1,0 0 0,0 1 0,0-1 0,0 0 0,-1 1 0,1-1 0,0 0 0,0 0 1,0 0-1,0 0 0,0 0 0,1 0 0,44 4-751,-31-3 318,-1 0 1,1 1-1,-1 1 0,18 5 1,-27-6 315,0 0 0,-1 0 0,1 0 0,-1 1 0,1-1 1,-1 1-1,0 0 0,-1 1 0,1-1 0,0 1 0,-1-1 0,0 1 0,0 0 1,0 0-1,0 1 0,3 6 0,-1 0-13,-4-8 58,1 1-1,0 0 1,0 0-1,0-1 1,1 1 0,-1-1-1,1 1 1,2 2-1,-3-5 57,-1 0-1,1 0 0,0 0 0,-1-1 1,1 1-1,0 0 0,0-1 0,-1 0 1,1 1-1,0-1 0,0 0 0,0 0 1,0 0-1,0 0 0,-1 0 0,1 0 0,0 0 1,0-1-1,0 1 0,-1-1 0,1 1 1,3-2-1,11-6-17,0 1 0,-1-2 1,0 0-1,-1-1 0,0-1 0,-1 0 0,0 0 1,0-1-1,-1-1 0,-1 0 0,12-18 1,-22 29 148,1-1 0,-1 1 0,1-1 1,-1 1-1,0-1 0,0 1 1,-1-1-1,1 0 0,0 0 0,-1 0 1,1-3-1,-2 6-47,1-1 0,0 0 0,0 0 0,0 0 0,-1 1 0,1-1 0,0 0 0,-1 0 0,1 1 0,-1-1 0,1 0 0,-1 1 0,1-1 0,-1 1 0,1-1 0,-1 1-1,1-1 1,-1 1 0,0-1 0,1 1 0,-1-1 0,0 1 0,0 0 0,1-1 0,-1 1 0,0 0 0,0 0 0,1-1 0,-1 1 0,0 0 0,0 0 0,0 0 0,1 0 0,-1 0 0,0 0 0,0 0 0,0 0 0,1 1 0,-1-1 0,0 0 0,-1 1 0,-5 0 246,1 1 1,-1 0 0,0 1-1,1 0 1,-1 0-1,1 0 1,0 1 0,0 0-1,0 0 1,0 0 0,1 1-1,-6 5 1,11-9-283,-1 0 1,1 0-1,-1-1 1,1 1-1,-1 0 1,1 0 0,0 0-1,0 0 1,-1 0-1,1 0 1,0 0-1,0 0 1,0-1-1,0 1 1,0 0-1,0 0 1,0 0-1,0 0 1,1 0-1,-1 0 1,0 0-1,1 0 1,-1 0-1,0-1 1,1 1 0,-1 0-1,1 0 1,-1 0-1,1-1 1,-1 1-1,1 0 1,0-1-1,-1 1 1,1 0-1,0-1 1,0 1-1,-1-1 1,2 1-1,6 4-52,-1 1-1,1-2 0,10 5 0,-4-2 5,-4-1-44,1 0-1,-1 1 0,0 0 0,-1 0 0,16 16 0,-24-21 61,1 0 0,-1-1 0,0 1 0,0 0-1,0 0 1,0 0 0,0 0 0,0 0 0,0 0 0,0 0-1,-1 0 1,1 0 0,-1 1 0,1-1 0,-1 0-1,0 0 1,0 0 0,0 1 0,0-1 0,-1 0 0,1 0-1,-1 0 1,1 0 0,-1 1 0,1-1 0,-1 0 0,0 0-1,0 0 1,0 0 0,0-1 0,-1 1 0,1 0-1,0 0 1,-1-1 0,0 1 0,1-1 0,-1 1 0,0-1-1,-2 2 1,-3 3 7,-1 0-1,1-1 1,-1 0 0,-1 0-1,-9 3 1,16-6-56,-1-1 0,1 0 0,-1 0 0,0 0 0,1-1 1,-1 1-1,0-1 0,1 1 0,-1-1 0,0 0 0,0 0 0,1 0 1,-1 0-1,0-1 0,0 1 0,1-1 0,-1 1 0,0-1 0,1 0 1,-1 0-1,1 0 0,-3-2 0,4 2 13,0 0 0,0 1 0,0-1 0,0 0 0,1 0 0,-1 0 0,0 0-1,1 0 1,-1 0 0,1 0 0,-1 0 0,1 0 0,-1-1 0,1 1 0,0 0 0,0 0 0,-1 0 0,1 0 0,0-1 0,0 1 0,0 0 0,0 0 0,1 0 0,-1 0 0,0-1 0,1 0-1,0-3-23,1 1-1,0 0 1,0 0-1,0 0 0,0 0 1,4-4-1,18-20-483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09.430"/>
    </inkml:context>
    <inkml:brush xml:id="br0">
      <inkml:brushProperty name="width" value="0.05" units="cm"/>
      <inkml:brushProperty name="height" value="0.05" units="cm"/>
    </inkml:brush>
  </inkml:definitions>
  <inkml:trace contextRef="#ctx0" brushRef="#br0">0 313 11026,'21'-6'3570,"31"-12"-1,-51 18-3385,0 0 0,0 0-1,0 0 1,-1 0 0,1 1-1,0-1 1,0 0 0,0 1-1,0-1 1,-1 0 0,1 1-1,0-1 1,0 1 0,-1-1-1,1 1 1,0 0 0,-1-1-1,1 1 1,1 1 0,13 8-10,-10-9-172,1-1 0,-1 0-1,0 0 1,0 0 0,1 0 0,-1-1 0,0 0 0,0 0 0,0-1 0,1 1 0,-1-1 0,-1 0-1,1 0 1,0-1 0,-1 1 0,1-1 0,-1 0 0,8-8 0,-6 6-3,0-1 0,0 0 1,0-1-1,-1 0 0,0 0 0,-1 0 0,0 0 1,0-1-1,0 1 0,-1-1 0,3-10 0,-2 2-35,-1-1 0,0 0 0,0-19 0,-2 30 0,-1 1 0,0-1 0,-1 1 0,1-1-1,-1 1 1,0-1 0,-1 1 0,1-1 0,-1 1 0,0 0 0,0 0 0,-1 0 0,-3-6 0,5 10 16,0 0-1,1 0 1,-1 0 0,0 0 0,0 0-1,0 0 1,0 0 0,0 0-1,0 1 1,0-1 0,0 0 0,-1 1-1,1-1 1,0 1 0,0-1 0,0 1-1,-1 0 1,1-1 0,0 1 0,-1 0-1,1 0 1,0 0 0,-2 0 0,0 1-8,1-1 0,-1 1 0,1 0 0,0 0 0,-1 0 0,1 0 0,0 1 0,0-1 0,0 0 0,0 1 0,-3 2 0,-4 5-29,0 1 0,1 0 0,-12 19 0,19-27 60,-13 19 189,-22 47 0,33-62-117,0 1-1,0 0 1,1 0 0,0 1 0,0-1-1,1 0 1,0 1 0,0-1-1,1 1 1,0-1 0,1 12-1,0-16-58,0 1 1,0-1-1,0 0 0,1 0 0,-1-1 0,1 1 1,-1 0-1,1 0 0,0-1 0,0 1 0,0-1 0,1 1 1,-1-1-1,0 0 0,1 0 0,0 0 0,-1 0 1,1-1-1,0 1 0,4 1 0,5 2-73,0-1 0,1 0 1,21 3-1,-26-6 63,21 4-119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0.062"/>
    </inkml:context>
    <inkml:brush xml:id="br0">
      <inkml:brushProperty name="width" value="0.05" units="cm"/>
      <inkml:brushProperty name="height" value="0.05" units="cm"/>
    </inkml:brush>
  </inkml:definitions>
  <inkml:trace contextRef="#ctx0" brushRef="#br0">59 8 14899,'-1'-7'1970,"-1"6"-618,-4 15 10,-6 26-433,1 11-599,1 1-1,2 0 1,3 0-1,2 0 0,3 1 1,6 59-1,-4-100-352,0-1 1,0 0-1,1 0 0,0 0 0,1-1 0,5 12 1,-7-18-14,0-1 0,0 0 0,0 0 0,0 0 0,1 0 0,-1 0 0,1-1 0,0 1 0,0-1 1,-1 1-1,2-1 0,-1 0 0,0 0 0,0-1 0,1 1 0,-1-1 0,1 1 0,-1-1 0,1 0 0,-1 0 0,1-1 1,4 1-1,21-1-248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0.619"/>
    </inkml:context>
    <inkml:brush xml:id="br0">
      <inkml:brushProperty name="width" value="0.05" units="cm"/>
      <inkml:brushProperty name="height" value="0.05" units="cm"/>
    </inkml:brush>
  </inkml:definitions>
  <inkml:trace contextRef="#ctx0" brushRef="#br0">24 3 16676,'-1'-3'1649,"0"8"-501,-3 19 37,-3 34-493,0 20-238,3 1 1,10 110-1,-6-182-415,1 0 0,0 0 0,1 0 0,0 0 0,0 0 1,0 0-1,1 0 0,4 7 0,-6-12-24,0-1 0,0 1 0,0-1 0,0 0 0,0 1-1,1-1 1,-1 0 0,1 0 0,-1 0 0,1 0 0,-1 0 0,1 0 0,-1 0 0,1-1 0,3 2 0,-3-2-2,1 0 0,-1 1 0,1-1 0,-1-1 0,1 1 0,-1 0 0,0-1 0,1 1 0,-1-1 0,1 0 0,-1 1 0,0-1 1,0 0-1,4-3 0,8-4 33,-1-2 1,0 1 0,-1-2-1,0 0 1,-1 0 0,0-1-1,12-17 1,4-8-100,27-54 1,-46 78-81,-5 9 9,0-1 1,0 0-1,0 0 0,-1 0 0,0 0 0,0 0 1,0 0-1,0-1 0,-1 1 0,0-1 1,0 1-1,0-12 0,-1 16 102,0 1 0,0-1-1,-1 0 1,1 0 0,0 0 0,0 0 0,-1 1-1,1-1 1,0 0 0,-1 0 0,1 1-1,-1-1 1,1 0 0,-1 1 0,1-1 0,-1 1-1,0-1 1,1 0 0,-1 1 0,0-1 0,1 1-1,-1 0 1,0-1 0,0 1 0,1 0-1,-1-1 1,0 1 0,0 0 0,0 0 0,1-1-1,-1 1 1,0 0 0,0 0 0,-1 0 0,-17 0-503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1.098"/>
    </inkml:context>
    <inkml:brush xml:id="br0">
      <inkml:brushProperty name="width" value="0.05" units="cm"/>
      <inkml:brushProperty name="height" value="0.05" units="cm"/>
    </inkml:brush>
  </inkml:definitions>
  <inkml:trace contextRef="#ctx0" brushRef="#br0">1 74 14827,'1'5'91,"1"-1"0,0 1 1,0-1-1,0 1 0,0-1 0,1 0 0,-1 0 0,1 0 1,0 0-1,1 0 0,-1-1 0,0 1 0,1-1 0,0 0 0,0 0 1,0 0-1,0-1 0,0 1 0,1-1 0,-1 0 0,1-1 0,6 3 1,1-2 64,0 0 1,0-1 0,0-1-1,0 1 1,1-2 0,-1 0-1,0 0 1,0-1 0,0-1-1,0 0 1,16-7 0,-14 5-30,-1-1 0,1-1 1,-2 0-1,1 0 0,-1-1 0,0-1 1,0 0-1,-1-1 0,12-13 0,-20 20-72,-1 0 0,1 0 0,-1 0 0,0 0 0,0 0 0,0 0 0,0-1 0,-1 1 0,1-1-1,0-4 1,-2 8-46,1 0-1,-1 0 0,0 0 0,0 0 0,0-1 0,0 1 1,0 0-1,0 0 0,0 0 0,0 0 0,0-1 0,0 1 0,0 0 1,0 0-1,0 0 0,0-1 0,0 1 0,0 0 0,0 0 1,0 0-1,0-1 0,0 1 0,0 0 0,0 0 0,0 0 1,0-1-1,0 1 0,0 0 0,0 0 0,0 0 0,-1 0 0,1-1 1,0 1-1,0 0 0,0 0 0,0 0 0,0 0 0,-1 0 1,1 0-1,0-1 0,0 1 0,0 0 0,0 0 0,-1 0 1,1 0-1,0 0 0,0 0 0,-1 0 0,-10 7 213,-10 16-45,16-15-165,0 1 1,1-1-1,0 1 1,0 0-1,1 0 0,-4 17 1,7-24-5,0 0 0,-1 0 0,1 0 0,0 0 1,0 0-1,0 0 0,0 0 0,1 0 0,-1 0 0,1 0 0,-1 0 1,1 0-1,-1 0 0,1 0 0,0-1 0,1 3 0,0-3 5,-1 1 1,0-1-1,1 0 0,-1 0 0,1 0 1,-1-1-1,1 1 0,-1 0 0,1 0 0,0-1 1,-1 1-1,1-1 0,0 1 0,-1-1 1,1 0-1,0 0 0,0 0 0,0 0 0,-1 0 1,1 0-1,0 0 0,2-1 0,5-1 26,1 0 0,0-1 0,-1 0 0,1 0 0,-1-1 1,15-8-1,52-37-261,-44 26-85,-30 22 280,-1 0-1,0 0 0,0 0 1,1 0-1,-1 1 0,1-1 0,-1 0 1,1 1-1,-1-1 0,1 1 1,-1-1-1,1 1 0,-1 0 0,1 0 1,0 0-1,1 0 0,-2 0 21,0 1 0,-1-1-1,1 1 1,0 0 0,-1-1-1,1 1 1,-1 0-1,1-1 1,-1 1 0,1 0-1,-1 0 1,1-1 0,-1 1-1,0 0 1,1 0 0,-1 0-1,0 0 1,0 0-1,0-1 1,0 1 0,1 0-1,-1 0 1,0 0 0,-1 0-1,1 0 1,0 0 0,0 0-1,0 0 1,-1 0-1,1 0 23,0 0 0,-1 0 0,1-1 0,0 1 0,0 0 0,0 0-1,0 0 1,0 0 0,0-1 0,0 1 0,0 0 0,0 0-1,0 0 1,0-1 0,0 1 0,1 0 0,-1 0 0,0 0 0,1-1-1,-1 1 1,0 0 0,1 0 0,-1-1 0,1 1 0,-1 0-1,1-1 1,0 1 0,0 0 0,2-1-22,-1 0 0,0 0 1,0-1-1,1 1 0,-1-1 0,0 0 0,0 1 0,0-1 0,4-2 1,-3 2-31,10-5 467,1 1 0,28-6 0,-8 4-345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1.530"/>
    </inkml:context>
    <inkml:brush xml:id="br0">
      <inkml:brushProperty name="width" value="0.05" units="cm"/>
      <inkml:brushProperty name="height" value="0.05" units="cm"/>
    </inkml:brush>
  </inkml:definitions>
  <inkml:trace contextRef="#ctx0" brushRef="#br0">249 34 18548,'-4'-4'164,"1"1"1,-1 0-1,0 0 0,0 1 1,0-1-1,0 1 0,-1-1 1,1 1-1,-1 1 0,1-1 1,-1 1-1,0 0 0,0 0 1,1 0-1,-1 0 0,0 1 0,0 0 1,0 0-1,0 0 0,1 1 1,-1-1-1,0 1 0,-5 2 1,-3 1-102,1 0 1,-1 0 0,1 1-1,1 1 1,-1 0 0,1 0-1,-15 12 1,24-17-85,0 0 1,1 1-1,-1-1 1,0 0-1,1 0 1,0 1-1,-1-1 1,1 1-1,0-1 1,-1 1-1,1 0 1,0-1-1,0 1 1,1 0-1,-1 0 1,0-1-1,0 1 1,1 0-1,-1 0 1,1 0-1,0 3 1,0-4-24,1 1 1,0 0 0,0-1-1,0 1 1,-1 0 0,2-1-1,-1 1 1,0-1 0,0 0-1,0 1 1,1-1-1,-1 0 1,1 0 0,-1 0-1,1 0 1,-1 0 0,1 0-1,0 0 1,-1-1 0,1 1-1,0 0 1,3 0 0,22 7-728,39 7 1,-46-12 481,0 2 0,0 0 0,0 1 0,28 13 0,-46-18 306,-1 0 0,1 0 1,0 0-1,-1 0 1,1 0-1,-1 0 1,1 0-1,-1 1 0,1-1 1,-1 1-1,0-1 1,0 1-1,0-1 0,0 1 1,0 0-1,0-1 1,1 5-1,-2-5 29,0 0 1,0 1-1,0-1 0,0 1 1,0-1-1,0 1 0,-1-1 0,1 1 1,0-1-1,-1 0 0,1 1 1,-1-1-1,0 0 0,1 1 1,-1-1-1,0 0 0,0 0 0,0 1 1,0-1-1,0 0 0,0 0 1,0 0-1,0 0 0,-2 1 1,-11 7 196,0 0 0,0 0 1,-1-1-1,0-1 0,0-1 1,-1 0-1,1-1 0,-2 0 1,1-1-1,0-1 0,-1-1 1,-31 1-1,45-4-277,0 1 0,0 0-1,1-1 1,-1 1 0,0-1 0,0 0-1,1 0 1,-3-1 0,-1-2-270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2.236"/>
    </inkml:context>
    <inkml:brush xml:id="br0">
      <inkml:brushProperty name="width" value="0.05" units="cm"/>
      <inkml:brushProperty name="height" value="0.05" units="cm"/>
    </inkml:brush>
  </inkml:definitions>
  <inkml:trace contextRef="#ctx0" brushRef="#br0">1 20 15139,'10'127'2882,"-3"-60"-2458,-5-33-193,-1-14 60,1-1 0,0 1 0,6 19 0,-8-38-259,0 0 1,1-1-1,-1 1 0,0 0 0,0 0 0,1-1 1,-1 1-1,0 0 0,1-1 0,-1 1 0,0-1 1,1 1-1,-1 0 0,1-1 0,-1 1 0,1-1 1,-1 1-1,1-1 0,0 0 0,-1 1 0,1-1 1,0 1-1,-1-1 0,1 0 0,0 0 0,-1 1 1,1-1-1,0 0 0,0 0 0,-1 0 0,1 0 1,0 0-1,-1 0 0,1 0 0,0 0 1,0 0-1,-1 0 0,1 0 0,0-1 0,0 1 1,-1 0-1,1 0 0,0-1 0,0 1 0,3-2 94,0-1-1,-1 1 0,1-1 0,-1 1 1,0-1-1,5-5 0,4-6 102,0-1-1,-1 0 1,-1-1 0,-1 0-1,0 0 1,-1-1 0,10-31-1,-6 8-348,-2 0 0,7-58 0,20 105-2333,-12-6 1853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3.431"/>
    </inkml:context>
    <inkml:brush xml:id="br0">
      <inkml:brushProperty name="width" value="0.05" units="cm"/>
      <inkml:brushProperty name="height" value="0.05" units="cm"/>
    </inkml:brush>
  </inkml:definitions>
  <inkml:trace contextRef="#ctx0" brushRef="#br0">41 1 13523,'-3'2'80,"-1"0"-1,1 1 1,1-1 0,-1 1-1,0 0 1,1 0 0,-1 0-1,1 0 1,0 0 0,0 1-1,0-1 1,0 1 0,1-1-1,-1 1 1,1 0 0,0-1-1,0 1 1,0 0 0,1 0 0,-1 0-1,1 0 1,0-1 0,0 1-1,1 0 1,-1 0 0,1 0-1,0 0 1,-1 0 0,4 6-1,-2-4-26,1 0 0,-1 0 0,1 0 0,1 0 0,-1-1 0,1 1 0,0-1 0,0 0 0,1 0 0,-1 0-1,1-1 1,0 0 0,0 0 0,1 0 0,-1 0 0,12 5 0,-10-7 50,0 0 1,0 0-1,0-1 1,0 0-1,0 0 1,0-1-1,0 1 0,0-2 1,0 1-1,0-1 1,0 0-1,0 0 1,0-1-1,-1 0 0,1 0 1,11-6-1,-7 3 86,-1-1 0,0 0 0,0-1 0,0 0 0,-1 0 0,0-1 0,-1 0 0,0-1-1,10-12 1,-14 16-77,-2 1-111,1 0 1,0 0-1,0 1 0,0-1 0,8-5 0,-11 8-17,1 1 1,-1 0 0,1-1-1,-1 1 1,1 0-1,0 0 1,-1-1 0,1 1-1,-1 0 1,1 0 0,0 0-1,-1 0 1,1 0 0,0 0-1,-1 0 1,1 0-1,0 0 1,-1 0 0,1 0-1,0 0 1,0 1-18,0 0 0,0-1 0,0 1 0,0 0 0,0 0 0,0-1 0,0 1-1,-1 0 1,1 0 0,0 0 0,-1 0 0,1 0 0,-1 0 0,1 0 0,0 2 0,13 45-680,-12-38 613,0-1-1,1 1 0,1 0 0,-1-1 0,10 17 0,-12-25 106,-1 0 1,1 0-1,0 0 0,0 0 0,0 0 0,0 0 1,0 0-1,1 0 0,-1 0 0,0 0 0,0 0 1,0-1-1,1 1 0,-1 0 0,0-1 0,1 0 1,-1 1-1,1-1 0,-1 0 0,0 1 0,1-1 0,-1 0 1,1 0-1,-1 0 0,1 0 0,-1 0 0,1-1 1,-1 1-1,0 0 0,1-1 0,-1 1 0,2-1 1,4-3 43,0 1 1,0-2 0,0 1-1,11-9 1,-7 4-23,6-3-16,1 0-1,0 1 1,0 1-1,27-11 1,-39 19-46,-1 0-1,1 0 1,0 1-1,0 0 0,0 0 1,0 0-1,0 1 1,0 0-1,0 0 1,0 0-1,0 1 1,0 0-1,0 0 1,0 0-1,-1 1 1,1 0-1,0 0 1,-1 1-1,11 5 1,-9-3-41,0 1 1,0 0-1,0 0 1,5 8-1,22 18 187,-33-31-77,0 0 1,0-1 0,0 1-1,0 0 1,0-1-1,1 0 1,-1 1-1,0-1 1,0 0 0,0 0-1,1 1 1,-1-1-1,0 0 1,0 0-1,1 0 1,-1 0-1,0-1 1,0 1 0,1 0-1,-1-1 1,0 1-1,0 0 1,0-1-1,0 1 1,1-1 0,-1 0-1,0 1 1,0-1-1,0 0 1,0 0-1,-1 0 1,3-1 0,3-4 175,-1 0-1,1-1 1,7-13 0,-6 10-47,-2 3-29,1-3-27,1 1 0,0 0 1,1 0-1,16-14 0,-23 21-124,0 1-1,1 0 1,0 0 0,-1 0 0,1 0 0,0 0-1,-1 0 1,1 0 0,0 0 0,0 1 0,0-1-1,0 1 1,-1-1 0,1 1 0,0 0 0,0 0-1,0 0 1,0 0 0,0 0 0,0 0-1,0 1 1,0-1 0,0 0 0,0 1 0,-1 0-1,1-1 1,0 1 0,0 0 0,-1 0 0,1 0-1,0 0 1,-1 0 0,1 0 0,-1 1 0,1-1-1,-1 0 1,2 3 0,4 5-63,-1 1 0,0 0 0,-1 0 1,0 1-1,0 0 0,-1-1 0,-1 1 0,0 1 1,2 13-1,0-6-151,12 34 0,-17-52 226,0-1 1,0 1 0,0-1 0,0 1 0,0-1-1,1 1 1,-1-1 0,0 1 0,0-1-1,1 1 1,-1-1 0,0 0 0,0 1 0,1-1-1,-1 1 1,0-1 0,1 0 0,-1 1-1,0-1 1,1 0 0,-1 0 0,1 1 0,-1-1-1,1 0 1,-1 0 0,1 1 0,-1-1-1,1 0 1,-1 0 0,0 0 0,1 0 0,-1 0-1,1 0 1,-1 0 0,2 0 0,4-9-87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4.086"/>
    </inkml:context>
    <inkml:brush xml:id="br0">
      <inkml:brushProperty name="width" value="0.05" units="cm"/>
      <inkml:brushProperty name="height" value="0.05" units="cm"/>
    </inkml:brush>
  </inkml:definitions>
  <inkml:trace contextRef="#ctx0" brushRef="#br0">185 314 15371,'0'-1'111,"0"1"-1,0-1 0,0 0 0,-1 0 0,1 1 1,0-1-1,-1 0 0,1 1 0,0-1 1,-1 0-1,1 1 0,-1-1 0,1 0 1,-1 1-1,1-1 0,-1 1 0,1-1 1,-1 1-1,0-1 0,1 1 0,-1-1 0,0 1 1,1 0-1,-1-1 0,0 1 0,1 0 1,-1 0-1,0 0 0,0-1 0,1 1 1,-1 0-1,0 0 0,-1 0 0,-26 2 1198,15 2-1101,0 0 0,0 1 0,1 1 0,0 0 0,0 1 0,0 0 0,-17 14 0,27-18-218,-1-1 0,1 1 0,-1 0-1,1 0 1,0 0 0,-4 6-1,6-9 7,0 1-1,-1-1 0,1 0 0,0 1 0,0-1 0,0 1 0,-1-1 0,1 1 0,0-1 1,0 1-1,0-1 0,0 1 0,0-1 0,0 1 0,0-1 0,0 1 0,0-1 0,1 1 1,-1-1-1,0 1 0,0-1 0,0 1 0,1 0-2,0-1 0,-1 0-1,1 1 1,0-1 0,-1 0 0,1 1 0,0-1-1,-1 0 1,1 0 0,0 1 0,-1-1 0,1 0-1,0 0 1,0 0 0,-1 0 0,1 0-1,0 0 1,0 0 0,-1 0 0,2-1 0,4 0-15,-1 0 0,0-1 1,1 0-1,-1 0 0,0-1 1,0 1-1,0-1 0,0 0 1,-1 0-1,1-1 0,5-5 1,9-9-23,18-24-1,-27 30 29,27-36-7,-2-1 1,-2-2 0,43-88-1,-76 138 21,0 1 0,0 0-1,0 0 1,0 0 0,0-1-1,0 1 1,0 0 0,0 0-1,0 0 1,0 0 0,0-1-1,0 1 1,0 0 0,0 0-1,0 0 1,0 0 0,1-1-1,-1 1 1,0 0 0,0 0-1,0 0 1,0 0 0,0 0 0,0-1-1,1 1 1,-1 0 0,0 0-1,0 0 1,0 0 0,0 0-1,1 0 1,-1 0 0,0 0-1,0 0 1,0 0 0,1 0-1,-1 0 1,0 0 0,0 0-1,0 0 1,0 0 0,1 0-1,-1 0 1,0 0 0,0 0-1,0 0 1,1 0 0,-1 0 0,3 9-112,-2 6 15,0 0 0,-1 1 0,-3 22-1,-1 7-68,3-22 130,-1 7-204,2 0 0,0 0 0,2 1 1,9 46-1,1-46 84,2-11-41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5.214"/>
    </inkml:context>
    <inkml:brush xml:id="br0">
      <inkml:brushProperty name="width" value="0.05" units="cm"/>
      <inkml:brushProperty name="height" value="0.05" units="cm"/>
    </inkml:brush>
  </inkml:definitions>
  <inkml:trace contextRef="#ctx0" brushRef="#br0">193 194 16027,'0'-2'123,"0"1"-1,0-1 0,0 0 1,0 1-1,-1-1 0,1 1 0,-1-1 1,1 1-1,-1-1 0,1 1 0,-1-1 1,0 1-1,0 0 0,0-1 0,0 1 1,0 0-1,0 0 0,0 0 1,0-1-1,0 1 0,0 0 0,-1 1 1,1-1-1,0 0 0,-1 0 0,1 0 1,-1 1-1,1-1 0,-1 1 1,1-1-1,-1 1 0,1 0 0,-1-1 1,1 1-1,-1 0 0,-3 0 0,0 0 1,-1 1-1,1-1 0,-1 1 0,1 0 0,0 0 0,-1 0 0,1 1 0,0-1 1,-10 6-1,8-2-136,0 0 0,0 0 0,0 1 1,1-1-1,0 2 0,0-1 0,1 1 0,-9 11 1,11-13-19,0 1 0,0-1 1,0 1-1,1-1 1,-1 1-1,1 0 0,1 0 1,-1 0-1,1 0 1,0 0-1,1 0 0,-1 12 1,1-17 23,0 0 0,0 0 1,0 0-1,0-1 0,1 1 0,-1 0 1,0 0-1,0 0 0,1 0 0,-1-1 1,0 1-1,1 0 0,-1 0 0,1 0 1,-1-1-1,1 1 0,-1 0 0,1-1 1,-1 1-1,1 0 0,0-1 0,-1 1 1,1-1-1,0 1 0,0-1 0,1 1 1,-1-1-5,1 0 1,-1 1 0,1-1 0,-1 0 0,1-1-1,-1 1 1,1 0 0,0 0 0,-1-1 0,1 1-1,-1 0 1,1-1 0,1-1 0,6-2-25,-1-1 0,-1 0-1,1 0 1,8-9 0,19-21 86,-1-1 0,-2-3 0,-2 0 0,-1-2 0,23-46 0,-37 63 142,-11 20-1,-3 6-104,-2 9 26,1-11-106,-11 64 222,2-15-214,2 0-1,-1 92 1,8-135-94,0 1 1,1-1-1,0 1 0,0-1 1,1 0-1,0 0 0,0 0 1,4 9-1,-5-14 27,0 1-1,0-1 1,0 0 0,0 1-1,0-1 1,0 0 0,0 1-1,1-1 1,-1 0 0,0 0-1,1 0 1,-1 0 0,1-1-1,-1 1 1,1 0-1,-1 0 1,1-1 0,0 1-1,-1-1 1,1 0 0,0 1-1,0-1 1,-1 0 0,1 0-1,0 0 1,-1 0 0,1 0-1,0-1 1,0 1 0,-1 0-1,1-1 1,0 1 0,-1-1-1,1 0 1,1 0-1,5-4-64,-1 1 0,0-1-1,0 0 1,0-1 0,-1 1-1,0-1 1,11-13 0,16-25-554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0.899"/>
    </inkml:context>
    <inkml:brush xml:id="br0">
      <inkml:brushProperty name="width" value="0.05" units="cm"/>
      <inkml:brushProperty name="height" value="0.05" units="cm"/>
    </inkml:brush>
  </inkml:definitions>
  <inkml:trace contextRef="#ctx0" brushRef="#br0">117 0 16948,'-10'12'657,"0"-1"0,-1 0 0,-13 11 0,-8 7 1274,32-29-1923,0 0 0,0 0 0,-1 0-1,1 0 1,0 0 0,0 1 0,0-1-1,0 0 1,-1 0 0,1 0 0,0 0 0,0 1-1,0-1 1,0 0 0,0 0 0,0 0-1,-1 0 1,1 1 0,0-1 0,0 0 0,0 0-1,0 1 1,0-1 0,0 0 0,0 0-1,0 0 1,0 1 0,0-1 0,0 0 0,0 0-1,0 0 1,0 1 0,0-1 0,0 0-1,0 0 1,0 1 0,1-1 0,-1 0 0,0 0-1,0 0 1,0 0 0,0 1 0,0-1-1,0 0 1,1 0 0,-1 0 0,0 0-1,0 1 1,0-1 0,0 0 0,1 0 0,-1 0-1,0 0 1,0 0 0,0 0 0,1 0-1,-1 0 1,0 0 0,0 0 0,0 1 0,1-1-1,-1 0 1,0 0 0,1 0 0,23 1-1093,-3 1 61,-18-2 953,-1 1-1,0-1 1,0 1 0,0 0-1,0 0 1,0 0-1,0 0 1,-1 1-1,1-1 1,0 0 0,-1 1-1,1-1 1,0 1-1,-1-1 1,0 1 0,1 0-1,-1 0 1,0 0-1,0-1 1,0 1-1,0 0 1,0 0 0,0 3-1,0-2 125,-1 1-1,0-1 0,1 0 1,-1 1-1,0-1 1,-1 1-1,1-1 1,-1 1-1,1-1 0,-1 1 1,0-1-1,0 0 1,-3 6-1,2-6 93,0 1-1,0 0 1,-1-1 0,1 1-1,-1-1 1,1 1 0,-1-1-1,-1 0 1,1 0 0,0-1-1,-5 4 1,5-5-80,1 1-1,0-1 1,0 0 0,-1 0-1,1 0 1,-1-1-1,1 1 1,-1-1 0,1 1-1,-1-1 1,1 0 0,-1 0-1,1 0 1,-1 0 0,1 0-1,-1-1 1,1 1-1,-1-1 1,-4-1 0,6 1-141,0 1 1,-1-1-1,1 0 1,0 0 0,0 0-1,0 0 1,0 0-1,0 0 1,0 0 0,0 0-1,0 0 1,0 0-1,0-2 1,0 3 46,1-1 0,0 1 0,0-1 0,-1 1 0,1-1 0,0 0 0,0 1 0,0-1 0,0 0 1,0 1-1,0-1 0,0 1 0,0-1 0,0 0 0,0 1 0,0-1 0,0 0 0,0 1 0,0-1 0,0 0 0,1 1 0,-1-1 0,0 1 0,1-1 0,-1 1 1,0-1-1,1 1 0,-1-1 0,0 1 0,1-1 0,0 0 0,12-6-514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5.792"/>
    </inkml:context>
    <inkml:brush xml:id="br0">
      <inkml:brushProperty name="width" value="0.05" units="cm"/>
      <inkml:brushProperty name="height" value="0.05" units="cm"/>
    </inkml:brush>
  </inkml:definitions>
  <inkml:trace contextRef="#ctx0" brushRef="#br0">3 75 12355,'-1'27'1177,"0"27"-213,1-51-786,0 0 0,0 1 0,1-1 1,-1 0-1,1 0 0,0 0 0,0 0 0,0 0 0,0 0 0,1 0 0,-1-1 0,4 5 1,-4-6-103,0 0 1,0 0 0,0 0-1,1 0 1,-1-1 0,0 1-1,1 0 1,-1-1 0,0 1 0,1-1-1,-1 1 1,1-1 0,-1 0-1,1 0 1,-1 0 0,1 1-1,-1-2 1,1 1 0,-1 0 0,1 0-1,-1 0 1,1-1 0,-1 1-1,0 0 1,1-1 0,-1 0-1,1 1 1,-1-1 0,0 0-1,0 0 1,1 1 0,1-3 0,4-3 194,1 1 1,-1-2-1,-1 1 1,7-8-1,1-2 243,-1-1 0,12-21-1,-20 29-346,0 0 0,0 0 0,-1 0 0,0-1-1,-1 0 1,3-16 0,-6 18-58,-3 10-45,-6 14-32,3-3-47,2 0-1,-1 0 0,2 1 1,-1 0-1,2 0 0,0 0 0,1 0 1,0 18-1,1-31 15,0 0 1,0 0-1,0 0 0,0 0 0,1 0 1,-1-1-1,0 1 0,0 0 1,1 0-1,-1 0 0,1 0 0,-1-1 1,0 1-1,1 0 0,-1 0 0,1-1 1,0 1-1,-1 0 0,1-1 1,0 1-1,-1 0 0,1-1 0,0 1 1,0-1-1,-1 1 0,1-1 1,0 0-1,0 1 0,0-1 0,0 0 1,0 0-1,0 1 0,-1-1 0,1 0 1,0 0-1,0 0 0,0 0 1,0 0-1,0 0 0,0 0 0,0-1 1,0 1-1,0 0 0,-1 0 1,1-1-1,0 1 0,1-1 0,7-3 7,-1 0 0,0-1 0,16-11 0,-12 8-2,0 0-19,0 1-1,1 0 0,-1 1 0,1 0 0,1 1 0,24-5 0,-32 9-3,-1 0 0,1 0 0,-1 1-1,1 0 1,0 0 0,-1 1-1,1-1 1,-1 1 0,1 1-1,-1-1 1,1 1 0,-1 0 0,0 0-1,0 0 1,0 1 0,0 0-1,0 0 1,0 0 0,-1 0 0,5 6-1,0 0-26,-1 0 0,-1 1 0,1 0 0,-2 1 0,1-1 0,-2 1 0,9 20 0,-7-13 21,1-1 0,12 17 0,-20-33 34,1 1 0,0-1 0,0 0 0,0 0 0,-1 0 0,1 0-1,1 0 1,-1 0 0,0 0 0,0 0 0,0 0 0,0-1 0,1 1-1,-1 0 1,0-1 0,0 1 0,1-1 0,-1 1 0,1-1-1,-1 0 1,0 0 0,1 1 0,-1-1 0,1 0 0,-1 0 0,1 0-1,-1-1 1,0 1 0,1 0 0,-1 0 0,1-1 0,-1 1 0,0-1-1,0 1 1,1-1 0,-1 0 0,0 1 0,0-1 0,1 0 0,1-2-1,5-4 55,0 0-1,0-1 1,-1 0 0,10-13-1,-9 11-16,-6 7-23,3-3-40,0 0 1,0 0 0,0 1-1,1 0 1,10-8 0,-15 12 4,0 1 0,0-1 0,0 1 0,0-1 0,1 1 0,-1-1 0,0 1 0,0 0 0,1 0 0,-1-1 0,0 1 0,0 0 0,1 0 0,-1 0 0,0 0 0,0 1 0,1-1 1,-1 0-1,0 0 0,0 1 0,0-1 0,1 1 0,-1-1 0,0 1 0,0 0 0,0-1 0,0 1 0,0 0 0,0 0 0,0-1 0,0 1 0,0 0 0,-1 0 0,1 0 0,0 0 0,0 0 0,-1 1 0,1-1 0,-1 0 0,1 0 0,0 2 1,9 25-204,-9-23 208,1-1 0,-1 1 0,1-1 0,0 0 0,0 0 0,5 8-1,-6-11 15,-1-1 0,1 0 0,-1 1-1,1-1 1,-1 0 0,1 1 0,-1-1-1,1 0 1,-1 1 0,1-1 0,-1 0-1,1 0 1,0 0 0,-1 0 0,1 0-1,-1 0 1,1 0 0,0 0-1,-1 0 1,1 0 0,0 0 0,-1 0-1,1 0 1,-1 0 0,1 0 0,-1-1-1,1 1 1,0 0 0,-1 0 0,1-1-1,-1 1 1,1 0 0,-1-1 0,1 1-1,-1 0 1,0-1 0,1 1 0,-1-1-1,1 1 1,0-2 0,20-26 137,-12 16-147,-9 11-42,1 0 0,0 0 0,0 0 0,-1 0 0,1 0 0,0 0 0,0 1 0,0-1 0,0 0 0,0 1 0,0-1 0,0 0 0,0 1 0,1 0 0,-1-1 0,0 1 0,2-1 0,-3 2 14,1-1-1,-1 0 1,1 1 0,-1-1 0,1 1 0,-1-1 0,1 1 0,-1-1 0,1 1-1,-1-1 1,0 1 0,1-1 0,-1 1 0,0-1 0,0 1 0,1 0-1,-1-1 1,0 1 0,0-1 0,0 1 0,0 0 0,0-1 0,0 1-1,0 0 1,0-1 0,0 1 0,0 0 0,0-1 0,0 1 0,0 0-1,0-1 1,-1 2 0,-1 12-364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6.992"/>
    </inkml:context>
    <inkml:brush xml:id="br0">
      <inkml:brushProperty name="width" value="0.05" units="cm"/>
      <inkml:brushProperty name="height" value="0.05" units="cm"/>
    </inkml:brush>
  </inkml:definitions>
  <inkml:trace contextRef="#ctx0" brushRef="#br0">14 339 12875,'-1'3'234,"-1"0"0,0 0-1,0 0 1,1 1 0,0-1 0,0 1 0,0-1 0,0 1 0,0-1 0,1 1 0,-1 4 0,1-7-151,0 0 1,1 1 0,-1-1 0,0 0-1,1 1 1,-1-1 0,1 0 0,-1 0-1,1 0 1,0 1 0,-1-1 0,1 0-1,0 0 1,0 0 0,0 0 0,0 0 0,0 0-1,0-1 1,0 1 0,0 0 0,0 0-1,0-1 1,0 1 0,1 0 0,-1-1-1,0 1 1,0-1 0,1 0 0,-1 1-1,0-1 1,1 0 0,-1 0 0,0 0 0,3 0-1,8 0 142,0 0-1,1-1 0,-1 0 1,0-1-1,1 0 0,-1-1 1,0 0-1,-1-1 0,1-1 1,-1 0-1,18-10 0,-8 3 21,-1-2 0,0 0-1,0-2 1,33-33 0,-41 35-146,0 1 0,-1-2 0,-1 1 1,0-1-1,8-18 0,-14 25-72,-1 0 0,1 0 0,-2-1 1,1 1-1,-1-1 0,-1 0 0,1 1 0,-2-1 0,1 0 1,-1 0-1,0 0 0,-3-12 0,3 19-24,0 0 0,0 0 0,-1 0-1,1 0 1,-1 0 0,0 0 0,0 0 0,1 1 0,-1-1 0,0 0-1,-1 1 1,1-1 0,0 1 0,0-1 0,-1 1 0,1-1 0,0 1 0,-1 0-1,-3-2 1,4 2-2,-1 1-1,1-1 0,-1 1 0,0 0 1,1 0-1,-1 0 0,0 0 1,1 0-1,-1 0 0,0 0 0,1 0 1,-1 1-1,0-1 0,1 1 1,-1-1-1,1 1 0,-1-1 0,1 1 1,-1 0-1,1 0 0,-1 0 0,1 0 1,-2 2-1,-6 5-4,0 0-1,1 1 1,0 0-1,0 0 1,1 1-1,-10 19 1,-30 67-30,44-89 31,-2 4-15,1-1-1,0 1 1,1 0-1,-4 19 1,7-29 13,-1 1-1,1 0 1,0-1-1,0 1 1,0 0-1,0-1 1,0 1-1,0 0 1,0-1-1,0 1 1,1-1 0,-1 1-1,1 0 1,-1-1-1,1 1 1,0-1-1,-1 1 1,1-1-1,0 0 1,0 1-1,0-1 1,0 0-1,0 0 1,1 1-1,-1-1 1,0 0 0,0 0-1,1 0 1,-1-1-1,1 1 1,-1 0-1,1 0 1,-1-1-1,1 1 1,-1-1-1,1 1 1,0-1-1,-1 0 1,1 1 0,-1-1-1,3 0 1,17-1-96,-1 0 1,1-1 0,-1 0 0,27-9-1,10 0-88,-41 8 140,19-3-133,1 2-1,44-1 1,-78 5 177,0 0 0,0 0 1,0 0-1,-1 0 1,1 1-1,0-1 0,0 0 1,0 1-1,0-1 1,-1 1-1,1 0 0,0-1 1,-1 1-1,1 0 1,0 0-1,-1 0 0,1 0 1,-1 1-1,0-1 1,3 2-1,-3 0 25,1 1 1,-1-1-1,0 1 1,0-1-1,0 1 1,0-1-1,0 1 1,-1 0-1,0 4 1,0-8-12,0 1 1,0-1 0,0 0-1,0 1 1,0-1-1,0 0 1,0 1 0,0-1-1,0 1 1,0-1 0,0 0-1,0 1 1,0-1-1,0 0 1,0 1 0,0-1-1,1 1 1,-1-1 0,0 0-1,0 1 1,0-1-1,1 0 1,-1 0 0,0 1-1,0-1 1,1 0 0,-1 1-1,0-1 1,0 0-1,1 0 1,-1 0 0,0 1-1,1-1 1,-1 0-1,1 0 1,8-11 232,9-28 22,-17 36-241,5-14 56,-2 5-8,0 1 0,2-1 0,-1 1 1,12-16-1,-16 24-86,0 1 1,1 0-1,0 1 0,-1-1 1,1 0-1,0 0 1,0 1-1,0-1 1,0 1-1,0 0 1,0 0-1,0-1 1,1 1-1,-1 0 0,0 1 1,1-1-1,-1 0 1,0 1-1,1-1 1,-1 1-1,1 0 1,-1 0-1,1 0 1,-1 0-1,1 0 0,-1 1 1,1-1-1,3 2 1,2 0-204,0 1 1,-1 0 0,14 7-1,-20-9 187,0 0 0,1 0 0,-1 0 0,1 0-1,-1 0 1,0 0 0,0 0 0,0 0 0,0 0-1,0 1 1,0-1 0,0 0 0,0 1 0,0-1 0,-1 1-1,1-1 1,0 1 0,-1-1 0,1 1 0,-1-1-1,0 1 1,1 0 0,-1-1 0,0 1 0,0 2 0,-6 24-90,5-21 109,-1 0 0,0-1-1,1 1 1,1 0 0,-1 0-1,1 0 1,0 0 0,1 0-1,-1 0 1,1 0 0,2 7-1,-2-13 10,0 0 0,-1 1 0,1-1 0,-1 0 0,1 0 0,0 0 0,0 0 0,0 0-1,0 0 1,0 0 0,0 0 0,0 0 0,0-1 0,0 1 0,0 0 0,0-1 0,0 1-1,1 0 1,-1-1 0,0 0 0,2 1 0,0 0-3,0-1 1,0 0-1,0 0 1,0 0-1,0 0 1,1 0-1,-1-1 0,5-1 1,3-2-9,-1 0 1,0 0-1,0-1 0,12-8 1,3-3 9,-1-2 0,28-27 0,-40 33 40,1-1 0,-1 0 0,-1-1 0,-1-1 0,10-16 0,-13 15 74,-7 16-108,0 0 0,0 0 0,0 0 0,0 0 0,0 0 1,0 0-1,0 0 0,0 0 0,0 0 0,0 0 1,0 0-1,0 0 0,0 0 0,0 0 0,0 0 0,0 0 1,0 0-1,-1 1 0,1-1 0,0 0 0,0 0 1,0 0-1,0 0 0,0 0 0,0 0 0,0 0 1,0 0-1,0 0 0,0 0 0,0 0 0,-1 0 0,1 0 1,0 0-1,0 0 0,0-1 0,0 1 0,0 0 1,0 0-1,0 0 0,0 0 0,0 0 0,0 0 0,0 0 1,0 0-1,0 0 0,0 0 0,0 0 0,-1 0 1,1 0-1,0 0 0,0 0 0,0 0 0,0 0 1,0-1-1,0 1 0,0 0 0,0 0 0,0 0 0,0 0 1,0 0-1,0 0 0,0 0 0,0 0 0,0 0 1,-2 2 13,0 0 0,0 0 0,0 0 0,1 1 0,-1-1 1,1 1-1,-1 0 0,0 2 0,-2 6 9,1 0-1,0 0 1,0 0-1,2 0 1,-2 20-1,3-28-18,0 0-1,0 0 0,0 0 1,1-1-1,-1 1 0,1 0 1,0 0-1,0 0 0,0-1 1,0 1-1,0 0 0,2 2 1,-1-3-1,-1-1 1,0 0 0,0 0-1,1 0 1,-1 0 0,1 0-1,-1 0 1,1 0 0,-1 0-1,1 0 1,-1-1 0,1 1-1,0 0 1,0-1 0,-1 0 0,1 1-1,0-1 1,0 0 0,-1 0-1,1 0 1,3 0 0,4-2 45,-1 0 1,1 0-1,-1-1 0,0 0 1,0 0-1,0-1 1,0 0-1,0 0 1,-1-1-1,0 0 0,0 0 1,0-1-1,-1 1 1,1-2-1,-1 1 1,-1-1-1,0 0 1,1 0-1,-2 0 0,5-8 1,-8 13-16,-1 0 0,1 1 0,-1-1 0,1 0-1,-1 0 1,1 1 0,-1-1 0,0 0 0,0 0 0,0 0 0,0 1 0,0-1 0,0 0 0,0 0 0,-1 0-1,1 1 1,-1-1 0,1 0 0,-1 0 0,1 1 0,-1-1 0,0 1 0,0-1 0,0 0 0,0 1 0,0 0-1,-1-1 1,1 1 0,0 0 0,0-1 0,-1 1 0,1 0 0,-1 0 0,1 0 0,-1 0 0,0 1 0,1-1-1,-1 0 1,0 1 0,-3-2 0,0 1-68,-1-1-1,0 1 1,0 0-1,0 1 1,1-1-1,-1 1 1,0 0 0,0 1-1,0-1 1,0 1-1,-8 2 1,10-1-1547,8-3 1045,12-5 149,2-6-233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8.464"/>
    </inkml:context>
    <inkml:brush xml:id="br0">
      <inkml:brushProperty name="width" value="0.05" units="cm"/>
      <inkml:brushProperty name="height" value="0.05" units="cm"/>
    </inkml:brush>
  </inkml:definitions>
  <inkml:trace contextRef="#ctx0" brushRef="#br0">139 544 15419,'-8'-3'466,"0"0"0,0 1 0,0 0-1,-1 1 1,1 0 0,0 0 0,-13 1-1,18 0-353,0 0 0,1 1 0,-1 0 0,0-1 0,0 1 0,0 1-1,1-1 1,-1 0 0,1 0 0,-1 1 0,1 0 0,-1-1 0,1 1-1,0 0 1,0 0 0,0 0 0,0 0 0,0 1 0,0-1 0,1 1 0,-1-1-1,1 1 1,0-1 0,-3 6 0,4-7-94,0-1-1,-1 1 1,1 0-1,0-1 1,-1 1-1,1 0 1,0-1-1,0 1 1,0 0-1,-1-1 1,1 1-1,0 0 1,0-1-1,0 1 1,0 0-1,0 0 1,0-1-1,0 1 1,1 0-1,-1-1 1,0 1-1,0 0 1,0-1-1,1 1 1,-1 0-1,0-1 1,1 2-1,0-2-3,0 0-1,0 1 0,0-1 1,0 0-1,0 0 1,0 0-1,0 1 1,0-1-1,0 0 1,0 0-1,0 0 1,-1-1-1,1 1 0,0 0 1,0 0-1,0 0 1,1-1-1,6-2 23,0 0 0,0-1-1,10-5 1,21-17 24,-30 18-116,1 2-1,-1-1 1,2 1-1,-1 0 1,0 1-1,1 1 0,16-6 1,-25 10 27,0 0-1,0 0 1,0 0 0,0 0 0,0 0 0,0 0-1,-1 0 1,1 1 0,0-1 0,0 1 0,0-1 0,-1 1-1,1 0 1,0 0 0,-1 0 0,1 0 0,0 0-1,-1 0 1,0 0 0,1 0 0,-1 0 0,1 1 0,-1-1-1,0 1 1,0-1 0,0 1 0,0-1 0,0 1-1,1 3 1,0-2-30,0 0 0,0-1-1,0 1 1,0 0 0,0-1-1,1 1 1,-1-1 0,5 3-1,-6-4 51,1-1 1,-1 1-1,1-1 0,-1 0 0,1 1 0,-1-1 0,1 0 1,-1 0-1,1 0 0,-1 0 0,1-1 0,-1 1 1,1 0-1,-1 0 0,1-1 0,-1 1 0,1-1 1,-1 0-1,0 1 0,1-1 0,-1 0 0,0 0 0,1 0 1,0-1-1,32-29-85,-31 28 71,32-37-541,-1 0 0,-2-2 0,-2-2 0,-2 0 0,26-56 0,-52 96 496,9-23-236,-11 26 296,1 0 1,-1-1 0,1 1-1,-1 0 1,0-1-1,1 1 1,-1-1 0,0 1-1,0-1 1,0 1 0,0-1-1,-1 1 1,1 0-1,0-1 1,-1-1 0,1 3 13,0 0 0,-1-1 1,1 1-1,0 0 1,0 0-1,0 0 0,-1 0 1,1 0-1,0 0 0,0 0 1,0 0-1,-1 0 1,1 0-1,0 0 0,0 0 1,-1 0-1,1 0 0,0 0 1,0 0-1,0 0 1,-1 0-1,1 0 0,0 0 1,0 0-1,0 0 1,-1 0-1,1 0 0,0 1 1,0-1-1,0 0 0,-1 0 1,1 0-1,0 0 1,0 0-1,0 1 0,0-1 1,0 0-1,-1 0 1,1 0-1,0 1 0,0-1 1,-8 10 214,-2 6 31,1 0 0,1 0-1,0 1 1,1 0 0,1 0-1,-5 24 1,5-12 78,1-1 1,1 1-1,1 38 0,3-56-212,0 0-1,1 0 1,3 14-1,-4-23-97,1 0 0,-1 0-1,0 0 1,1 0 0,0-1 0,-1 1 0,1 0 0,0 0 0,0-1-1,0 1 1,0 0 0,0-1 0,0 1 0,1-1 0,-1 0 0,0 1-1,1-1 1,-1 0 0,1 0 0,-1 0 0,1 0 0,0 0 0,0 0-1,-1 0 1,1 0 0,3 0 0,-3-1-4,-1 0 0,1-1 0,0 1 0,0 0 1,0-1-1,0 1 0,-1-1 0,1 0 0,0 1 0,0-1 1,-1 0-1,1 0 0,-1 0 0,1 0 0,-1-1 0,1 1 0,-1 0 1,0-1-1,1 1 0,-1-1 0,0 1 0,0-1 0,0 1 0,0-1 1,-1 0-1,1 1 0,0-1 0,-1 0 0,1-2 0,3-6 56,-1 0 0,0-1 0,2-17 0,-5 21-53,2 1-3,-1 1-1,-1-1 1,1 0 0,-1-1-1,0 1 1,0 0-1,-1 0 1,0 0 0,0 0-1,-3-8 1,4 14-16,0 0 1,0 0 0,0 0 0,0 0-1,0 0 1,0 1 0,0-1-1,0 0 1,0 0 0,0 0 0,0 0-1,0 0 1,-1 0 0,1 0-1,0 1 1,0-1 0,0 0 0,0 0-1,0 0 1,0 0 0,-1 0-1,1 0 1,0 0 0,0 0 0,0 0-1,0 0 1,0 0 0,0 0 0,-1 0-1,1 0 1,0 0 0,0 0-1,0 0 1,0 0 0,0 0 0,-1 0-1,1 0 1,0 0 0,0 0-1,0 0 1,0 0 0,0 0 0,0 0-1,-1 0 1,1-1 0,0 1-1,0 0 1,0 0 0,0 0 0,0 0-1,0 0 1,0 0 0,0 0-1,0-1 1,-1 1 0,1 0 0,0 0-1,0 0 1,0 0 0,0 0-1,0 0 1,0-1 0,0 1 0,0 0-1,0 11 6,1-9-7,-1 1 0,1-1 0,0 1 0,0-1 0,0 0 0,0 0 0,1 0 0,-1 0 1,1 0-1,-1 0 0,1 0 0,0 0 0,0 0 0,0-1 0,0 1 0,0-1 0,0 1 0,3 1 0,-1-2 1,0 0-1,-1 0 1,1 0-1,0 0 1,0-1 0,0 1-1,-1-1 1,1 0-1,0 0 1,0-1-1,4 0 1,3-1-4,0-1 0,0 0 0,-1-1 0,1 0 0,-1-1 0,0 0 0,12-8 0,-13 7 5,1-1-1,-1 0 0,0 0 1,-1-1-1,0 0 1,0 0-1,-1-1 1,13-18-1,-17 14 6,-11 16 7,-15 17 11,14-9-22,0 0 0,0 1 1,1 0-1,1 0 0,0 1 1,1-1-1,0 2 0,1-1 1,0 1-1,1-1 0,-3 23 1,6-34-3,1 0-1,0-1 1,0 1 0,0 0 0,-1-1 0,2 1 0,-1 0 0,0-1-1,0 1 1,1 0 0,-1-1 0,0 1 0,1-1 0,0 1 0,-1 0-1,1-1 1,0 0 0,0 1 0,0-1 0,0 1 0,0-1 0,2 2-1,-1-2 5,-1-1-1,1 1 0,-1-1 0,1 1 1,0-1-1,-1 0 0,1 1 0,0-1 1,-1 0-1,1 0 0,0-1 0,0 1 1,-1 0-1,1 0 0,0-1 0,-1 1 1,1-1-1,1 0 0,8-4 21,0-1 0,-1 0 0,1 0 0,16-14 0,15-16 82,0-3-1,55-67 0,55-98 76,-141 187-176,-5 10 2,0-1-1,-1-1 0,0 1 1,0-1-1,-1 1 1,6-19-1,-12 25-33,-3 5 14,-6 8-1,0 3 6,0 0 0,1 1 1,0 1-1,-14 31 1,12-17 31,-17 60 0,25-76-8,2 1-1,0-1 0,0 1 1,1 0-1,1-1 0,1 1 1,0 0-1,3 15 1,-2-21-29,0 0 1,0 0-1,1-1 1,0 1-1,1-1 1,0 0 0,0 0-1,1 0 1,0 0-1,0-1 1,1 0 0,0 0-1,0 0 1,8 6-1,-12-11-6,0-1-1,0 1 1,0-1-1,0 1 0,0-1 1,0 0-1,0 0 1,0 0-1,1 0 0,-1-1 1,0 1-1,0-1 1,1 1-1,3-1 1,-5 0 11,0 0 1,-1 0-1,1 0 1,-1 0-1,1 0 1,-1-1-1,1 1 1,-1 0-1,1-1 1,-1 1-1,1 0 1,-1-1-1,1 1 1,-1 0-1,0-1 1,1 1-1,-1-1 1,1 1-1,-1-1 1,0 1-1,0-1 1,1 1-1,-1-1 1,1-1-6,-1 0 0,1 0 0,-1 0 1,0 0-1,0 0 0,0 0 1,0 0-1,0 0 0,0 0 1,-1-2-1,-3-9 44,0 0 0,-1 0 0,0 0 0,-1 0 0,-1 1 1,0 0-1,0 1 0,-1-1 0,-1 2 0,0-1 0,-14-12 0,19 20-20,0 0 1,0 0-1,0 1 0,0-1 0,-1 1 0,-5-2 1,8 3-9,1 1 0,0 0 0,0-1 1,0 1-1,0 0 0,0 0 1,0 0-1,0 0 0,-1 0 1,1 0-1,0 0 0,0 0 1,-2 1-1,2-1-2,1 1 1,0-1 0,-1 0-1,1 1 1,-1-1-1,1 1 1,-1-1-1,1 1 1,0-1-1,-1 1 1,1-1-1,0 1 1,0-1-1,-1 1 1,1-1 0,0 1-1,0-1 1,0 1-1,0-1 1,0 1-1,-1 0 1,1-1-1,0 1 1,0-1-1,0 1 1,1-1-1,-1 1 1,0 0 0,1 3 1,0 0 0,0-1 1,0 0-1,0 1 0,1-1 1,0 0-1,0 0 1,-1 1-1,2-1 0,-1-1 1,0 1-1,1 0 1,-1-1-1,1 1 0,0-1 1,0 1-1,0-1 0,0 0 1,6 2-1,0 1-28,-1-1 0,1 0 1,1-1-1,-1 0 0,0-1 0,15 3 0,-13-5-21,0 0 0,1 0 0,-1-1 0,0 0 0,0-1 0,0 0 0,0 0 0,0-2 0,0 1 0,-1-1 0,16-9 0,-17 8 44,0 0-1,0 0 1,-1-1-1,0-1 1,0 1-1,0-1 1,-1 0-1,0-1 1,-1 0-1,1 0 1,-2 0-1,10-17 1,-12 12 170,-10 13 13,-13 16 85,13-7-204,1 1 1,0 0-1,0 0 1,1 0-1,-7 19 1,11-25-54,-1 0 0,1 0 0,0 1 0,0-1 0,0 0 0,1 0 0,-1 1 1,1-1-1,0 0 0,1 1 0,-1-1 0,1 0 0,-1 1 0,1-1 0,1 0 0,-1 0 0,1 0 1,2 5-1,-3-7-4,0-1 1,1 1-1,-1-1 1,1 1-1,0-1 1,-1 1 0,1-1-1,0 0 1,0 0-1,0 0 1,0 0-1,0 0 1,0 0 0,0-1-1,0 1 1,0-1-1,0 1 1,0-1-1,1 0 1,-1 0 0,0 0-1,0 0 1,0 0-1,0-1 1,1 1-1,-1 0 1,0-1-1,3-1 1,7-2 17,-1 0 1,0-1-1,19-11 0,-28 15-20,16-10 3,-11 6-23,1 0-1,0 1 1,0-1 0,0 2-1,10-4 1,-16 6 8,0 1 0,0 0-1,0-1 1,0 1 0,0 0 0,-1 0-1,1 0 1,0 0 0,0 0 0,0 1 0,0-1-1,0 1 1,0-1 0,-1 1 0,1-1-1,0 1 1,0 0 0,-1 0 0,1 0 0,-1 0-1,1 0 1,-1 0 0,1 1 0,-1-1-1,1 0 1,-1 1 0,0-1 0,0 1 0,2 3-1,11 27-129,-12-24 158,1-1 0,0 0 1,0 0-1,1 0 0,5 9 0,-8-15-6,0 0-1,0 0 0,0 0 0,0 0 1,1 0-1,-1 0 0,0 0 0,0 0 1,0 0-1,1-1 0,-1 1 0,1 0 1,-1-1-1,0 1 0,1-1 0,-1 0 1,1 1-1,-1-1 0,1 0 0,-1 0 1,1 0-1,-1 0 0,1 0 0,-1 0 0,1-1 1,-1 1-1,1 0 0,-1-1 0,1 1 1,-1-1-1,0 1 0,3-2 0,0-1-32,1 0 0,0 0 0,-1 0 0,1 0 0,-1-1-1,0 0 1,0 0 0,0 0 0,-1 0 0,1-1 0,-1 1-1,0-1 1,-1 0 0,1 0 0,1-5 0,-2-12-87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19.021"/>
    </inkml:context>
    <inkml:brush xml:id="br0">
      <inkml:brushProperty name="width" value="0.05" units="cm"/>
      <inkml:brushProperty name="height" value="0.05" units="cm"/>
    </inkml:brush>
  </inkml:definitions>
  <inkml:trace contextRef="#ctx0" brushRef="#br0">4 154 12483,'-1'0'46,"1"1"0,0-1 0,-1 0 0,1 1 0,0-1 0,0 1 0,0-1 0,-1 1 0,1-1 0,0 1 0,0-1 0,0 1 0,0-1 0,0 1 0,0-1 0,0 1 0,0-1 0,0 1 0,0-1 0,0 1 0,0-1 0,0 1 0,1-1 0,-1 1 0,0-1 0,0 1 0,1-1 0,-1 1 0,0-1 0,0 0 0,1 1 0,-1-1 0,0 1 0,1-1 0,-1 0 0,1 1 0,-1-1 0,0 0 0,1 0 0,-1 1 0,1-1 0,-1 0 0,1 0 0,-1 0 0,1 0 0,-1 1 0,1-1 0,-1 0 0,1 0 0,-1 0 0,1 0 0,-1 0 0,1 0 0,0 0 0,41-1 1177,-30 0-375,602-18 1614,251-14-3809,-301-19 489,236-14 541,-300 68-497,-484-2 690,-17 0-63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20.008"/>
    </inkml:context>
    <inkml:brush xml:id="br0">
      <inkml:brushProperty name="width" value="0.05" units="cm"/>
      <inkml:brushProperty name="height" value="0.05" units="cm"/>
    </inkml:brush>
  </inkml:definitions>
  <inkml:trace contextRef="#ctx0" brushRef="#br0">9 51 15339,'-4'31'1774,"-1"35"-1079,6 104 0,0-160-691,0 0 0,1-1 1,0 1-1,0-1 0,1 1 1,6 13-1,-8-21 2,0 1 1,0-1 0,0 0-1,0 0 1,1 0-1,-1 0 1,1-1-1,-1 1 1,1 0-1,0-1 1,0 1 0,-1-1-1,1 1 1,0-1-1,0 0 1,0 0-1,1 0 1,-1 0-1,0 0 1,0 0 0,1-1-1,-1 1 1,0-1-1,1 0 1,-1 1-1,0-1 1,1 0 0,-1 0-1,0-1 1,1 1-1,-1 0 1,3-1-1,3-2 40,0 0 0,0 0-1,0-1 1,-1 0 0,0 0-1,0 0 1,12-10 0,43-45 382,-53 49-349,31-34 560,-3-1 0,56-89 0,-101 263-699,7-100-62,1-1 0,6 41-1,-5-63 128,0 1 0,0-1-1,0 0 1,1 0 0,0 0 0,0 0 0,1 0-1,-1 0 1,1-1 0,1 1 0,-1-1-1,1 0 1,0 0 0,0 0 0,0 0-1,1-1 1,7 6 0,-10-9 24,1 1 1,-1-1 0,1-1-1,0 1 1,-1 0 0,1 0-1,0-1 1,0 0-1,-1 0 1,1 1 0,0-2-1,0 1 1,0 0 0,-1 0-1,1-1 1,0 0-1,-1 1 1,1-1 0,0 0-1,-1 0 1,1-1 0,-1 1-1,1 0 1,-1-1-1,0 0 1,4-3 0,5-4 131,-2 0 1,1 0-1,-1-1 0,9-15 1,-3 4 122,-1-1 1,0-1-1,-2 0 0,15-40 0,-22 49-217,-1 1 0,0-1-1,-1 0 1,0-1-1,-1 1 1,-1 0-1,-1-1 1,0 1 0,0-1-1,-3-14 1,2 25-120,-1 0 0,1 0 0,-1 0 1,0 0-1,1 0 0,-2 0 1,1 0-1,0 1 0,-1-1 0,0 1 1,0 0-1,0-1 0,-5-3 0,7 6-16,-1 0-1,1 0 1,0 0-1,-1 0 0,1 1 1,0-1-1,-1 0 1,1 1-1,-1 0 1,1-1-1,-1 1 0,1 0 1,-1-1-1,0 1 1,1 0-1,-1 0 0,1 0 1,-1 0-1,1 1 1,-1-1-1,1 0 0,-1 1 1,1-1-1,-1 1 1,1-1-1,-1 1 0,1 0 1,-1-1-1,1 1 1,0 0-1,0 0 1,-1 0-1,1 0 0,0 0 1,0 0-1,0 1 1,0-1-1,0 0 0,0 1 1,0 1-1,-5 11-557,9 1-109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20.483"/>
    </inkml:context>
    <inkml:brush xml:id="br0">
      <inkml:brushProperty name="width" value="0.05" units="cm"/>
      <inkml:brushProperty name="height" value="0.05" units="cm"/>
    </inkml:brush>
  </inkml:definitions>
  <inkml:trace contextRef="#ctx0" brushRef="#br0">71 0 16275,'0'8'174,"-1"-1"-1,0 0 0,-1 0 0,1 0 0,-2 0 0,-4 13 1,-5 13-61,-1 15 321,3 0 0,2 1 0,2-1 0,0 59 0,6-98-291,0 0 0,1 0 0,0 0 0,0 0 0,1 0 0,4 11 0,-6-18-97,1 0 1,0-1-1,-1 1 1,1 0-1,0 0 0,1 0 1,-1-1-1,0 1 1,0-1-1,1 1 0,-1-1 1,1 1-1,-1-1 1,1 0-1,-1 0 1,1 0-1,0 0 0,0 0 1,-1 0-1,1 0 1,0 0-1,0-1 0,0 1 1,0-1-1,0 1 1,0-1-1,0 0 1,0 0-1,0 0 0,0 0 1,0 0-1,0 0 1,3-1-1,5-2 96,0 0 1,-1 0-1,1-1 0,-1 0 1,0-1-1,0 0 0,14-11 1,57-50 628,-64 51-570,213-196 803,-228 210-1136,1-1-1,0 0 0,0 1 0,-1-1 0,1 0 0,-1 0 1,1 0-1,-1 0 0,0 0 0,0 0 0,0 0 0,0 0 0,0 0 1,-1 0-1,1-1 0,0 1 0,-1-4 0,-1 1-408</inkml:trace>
  <inkml:trace contextRef="#ctx0" brushRef="#br0" timeOffset="1">352 316 16556,'-3'45'2064,"3"4"-1360,9-2-368,4 0 1865,6-7-1729,4-5-472,3-15 64,-2-11-120,1-22-128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3.295"/>
    </inkml:context>
    <inkml:brush xml:id="br0">
      <inkml:brushProperty name="width" value="0.05" units="cm"/>
      <inkml:brushProperty name="height" value="0.05" units="cm"/>
    </inkml:brush>
  </inkml:definitions>
  <inkml:trace contextRef="#ctx0" brushRef="#br0">1 0 16668,'4'6'1736,"5"1"-1240,9 0-136,8-4 896,9 0-671,8-1-113,10-2-88,3 0-40,2-3-160,-2 1-40,-5 2-216,-6 3-184,-11 3-496,-10 3-241,-17-1 793,-7 0-184,-23-5-160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3.775"/>
    </inkml:context>
    <inkml:brush xml:id="br0">
      <inkml:brushProperty name="width" value="0.05" units="cm"/>
      <inkml:brushProperty name="height" value="0.05" units="cm"/>
    </inkml:brush>
  </inkml:definitions>
  <inkml:trace contextRef="#ctx0" brushRef="#br0">0 71 17124,'0'3'1624,"12"-3"-1016,5-3-264,9 0 672,6 2-223,7-2-345,4-1-200,8-1-536,1 1-336,6 0-497,-3-7 881,0-5-232,0-4-216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4.194"/>
    </inkml:context>
    <inkml:brush xml:id="br0">
      <inkml:brushProperty name="width" value="0.05" units="cm"/>
      <inkml:brushProperty name="height" value="0.05" units="cm"/>
    </inkml:brush>
  </inkml:definitions>
  <inkml:trace contextRef="#ctx0" brushRef="#br0">168 12 13979,'1'-1'97,"0"0"0,0 0 0,-1 1 0,1-1 0,0 0 0,0 0 0,0 1 0,0-1 0,0 0 0,0 1-1,0-1 1,0 1 0,0-1 0,0 1 0,0 0 0,0-1 0,0 1 0,1 0 0,-1 0 0,0 0 0,0 0 0,0 0 0,0 0 0,0 0 0,1 0 0,-1 0 0,1 1 0,36 9 759,-30-7-512,10 3-15,71 26 489,-81-29-779,-1 0 0,1 1 0,-1 0 1,0 1-1,-1 0 0,1 0 0,-1 0 0,0 1 0,6 6 0,-11-9-24,1-1-1,-1 0 0,0 1 1,0-1-1,0 1 0,0 0 1,-1-1-1,1 1 1,0 0-1,-1-1 0,0 1 1,0 0-1,0-1 1,0 1-1,0 0 0,-1-1 1,1 1-1,-1 0 0,1-1 1,-1 1-1,0 0 1,0-1-1,0 1 0,-3 3 1,-2 5 53,-1-1 1,0 0 0,-1 0-1,-9 10 1,-57 53 25,-4-2 0,-101 70-1,131-105-177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4.894"/>
    </inkml:context>
    <inkml:brush xml:id="br0">
      <inkml:brushProperty name="width" value="0.05" units="cm"/>
      <inkml:brushProperty name="height" value="0.05" units="cm"/>
    </inkml:brush>
  </inkml:definitions>
  <inkml:trace contextRef="#ctx0" brushRef="#br0">6 0 15635,'6'19'1297,"0"10"-993,-6 9-128,4 11 472,-1 3-208,0 0-184,-5 0-88,2-7-120,0-4-40,-1-8 8,1-3 0,-3-11-232,-1-5-208,-2-12 392,0-6-88,0-17-48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1.307"/>
    </inkml:context>
    <inkml:brush xml:id="br0">
      <inkml:brushProperty name="width" value="0.05" units="cm"/>
      <inkml:brushProperty name="height" value="0.05" units="cm"/>
    </inkml:brush>
  </inkml:definitions>
  <inkml:trace contextRef="#ctx0" brushRef="#br0">173 250 17340,'-31'12'1333,"11"-5"-638,-1 1 0,-19 12 0,36-18-573,-1 1 0,0 0 0,1 0 0,-1 1 0,1 0 0,0-1 0,0 1-1,1 0 1,-1 1 0,1-1 0,0 1 0,0 0 0,-2 5 0,4-9-106,0 1 0,1-1 0,-1 0 1,1 1-1,-1-1 0,1 1 0,0 0 1,0-1-1,0 1 0,-1-1 0,1 1 0,1-1 1,-1 1-1,0-1 0,0 1 0,1-1 1,-1 1-1,0-1 0,1 1 0,0-1 0,-1 1 1,1-1-1,0 0 0,0 1 0,-1-1 1,1 0-1,0 0 0,0 1 0,1-1 0,-1 0 1,0 0-1,0 0 0,0 0 0,1-1 1,-1 1-1,1 0 0,-1 0 0,0-1 0,1 1 1,2 0-1,3 1-24,0 0-1,0-1 1,0 0 0,1 0-1,-1 0 1,0-1 0,11 0 0,0-3-87,-1 0 0,1-1 0,-1-1 0,0 0 0,0-2 1,0 0-1,-1 0 0,0-2 0,-1 0 0,0-1 1,0 0-1,-1-1 0,14-14 0,-11 9-14,-1-1 1,0-1-1,-2 0 0,0-1 0,-1 0 0,0-2 1,-2 1-1,-1-1 0,12-34 0,-19 49 96,-1-1-1,0 0 0,-1 0 1,0 0-1,0 0 0,0 0 1,-1-11-1,0 17 14,0 1 1,0-1-1,0 1 1,0-1-1,0 1 1,0-1-1,-1 1 0,1-1 1,0 1-1,0 0 1,-1-1-1,1 1 1,0-1-1,-1 1 0,1 0 1,0-1-1,-1 1 1,1 0-1,0-1 1,-1 1-1,1 0 0,-1-1 1,1 1-1,-1 0 1,1 0-1,-1 0 1,1 0-1,0-1 0,-1 1 1,1 0-1,-2 0 1,1 0 4,0 0 0,-1 0 0,1 1 0,0-1 0,-1 0 0,1 1 0,0-1 0,0 1 0,0-1 1,-1 1-1,-1 1 0,-6 5 65,0 1 0,0 0-1,1 0 1,0 1 0,0 0 0,1 1 0,-12 20 0,8-10 84,1 0 0,0 1 1,-8 29-1,15-41-108,1 1 0,0-1 1,0 1-1,1-1 0,0 16 0,1-22-68,0-1 1,0 0-1,0 1 0,0-1 0,1 0 1,-1 0-1,1 1 0,0-1 0,-1 0 1,1 0-1,0 0 0,1 0 0,-1 0 1,0 0-1,0 0 0,1 0 0,-1-1 1,1 1-1,0 0 0,-1-1 1,1 1-1,0-1 0,0 0 0,0 1 1,0-1-1,0 0 0,0 0 0,3 0 1,3 1-183,1-1 0,-1 0 1,1 0-1,-1-1 1,1 0-1,0-1 0,-1 0 1,1 0-1,-1-1 0,0 0 1,0 0-1,12-6 1,5-2-373,0-2 1,36-23 0,-40 22 461,-10 5 497,0 1-1,0 1 1,20-9-1,-30 15-197,1 0 1,0 0-1,0 0 1,0 0-1,-1 0 0,1 1 1,0-1-1,-1 1 1,1-1-1,0 1 1,-1 0-1,1-1 0,-1 1 1,1 0-1,-1 0 1,3 2-1,16 7 56,-17-9-315,0-1 0,1 0-1,-1 1 1,1-1 0,-1-1 0,0 1 0,1 0 0,2-2 0,-3 2-15,-3 0 83,0 0 1,1 0 0,-1 0 0,0 0 0,0 0 0,0 0 0,1 0 0,-1 0 0,0 0 0,0 0 0,0 1 0,1-1 0,-1 0 0,0 0 0,0 0 0,0 0 0,1 0 0,-1 0 0,0 1 0,0-1 0,0 0 0,0 0-1,0 0 1,0 1 0,0-1 0,1 0 0,-1 0 0,0 0 0,0 1 0,0-1 0,0 0 0,0 0 0,0 0 0,0 1 0,0-1 0,0 0 0,0 0 0,0 0 0,0 1 0,0-1 0,0 0 0,0 0 0,0 1 0,0-1-1,-1 0 1,1 0 0,0 0 0,0 1 0,0-1 0,0 0 0,0 0 0,0 0 0,-1 0 0,1 1 0,0-1 0,0 0 0,-7 13 211,1-5-10,-22 32 712,26-37-846,0 0-1,0 1 0,1-1 1,-1 0-1,1 1 0,0-1 1,0 1-1,1-1 0,-1 1 1,0 6-1,1-9-104,0-1-1,0 0 0,0 1 0,0-1 1,0 1-1,-1-1 0,1 0 1,0 1-1,0-1 0,1 1 1,-1-1-1,0 1 0,0-1 1,0 0-1,0 1 0,0-1 1,0 1-1,0-1 0,1 0 1,-1 1-1,0-1 0,0 0 1,1 1-1,-1-1 0,0 0 0,0 1 1,1-1-1,-1 0 0,0 1 1,1-1-1,-1 0 0,0 0 1,1 0-1,-1 1 0,1-1 1,-1 0-1,0 0 0,1 0 1,-1 0-1,1 0 0,-1 0 1,0 0-1,1 1 0,-1-1 0,1 0 1,-1-1-1,1 1 0,-1 0 1,0 0-1,1 0 0,-1 0 1,1 0-1,-1 0 0,0 0 1,1-1-1,-1 1 0,1 0 1,-1 0-1,0-1 0,1 1 1,-1 0-1,0 0 0,1-1 1,-1 1-1,0 0 0,1-1 0,21-24-691,1-10-29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5.416"/>
    </inkml:context>
    <inkml:brush xml:id="br0">
      <inkml:brushProperty name="width" value="0.05" units="cm"/>
      <inkml:brushProperty name="height" value="0.05" units="cm"/>
    </inkml:brush>
  </inkml:definitions>
  <inkml:trace contextRef="#ctx0" brushRef="#br0">0 39 16283,'3'-15'1553,"6"4"-1049,2 3-208,8 5 664,6 1-128,5 2-360,2 0-119,4 0-241,2 3-128,-1-3-208,-1 2-121,-4-2-287,-4 0-224,-9-3 600,-5 3-208,-7 0-64</inkml:trace>
  <inkml:trace contextRef="#ctx0" brushRef="#br0" timeOffset="1">81 191 16051,'7'21'1745,"12"-8"-953,6-6-304,8-6 832,5-2-207,4-6-449,1-2-264,-1-1-576,-1 1-328,-13 6-585,-3 3 841,-15 10-192,-7 5-192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5.882"/>
    </inkml:context>
    <inkml:brush xml:id="br0">
      <inkml:brushProperty name="width" value="0.05" units="cm"/>
      <inkml:brushProperty name="height" value="0.05" units="cm"/>
    </inkml:brush>
  </inkml:definitions>
  <inkml:trace contextRef="#ctx0" brushRef="#br0">0 616 14187,'4'9'1800,"7"-3"-1071,6-6-321,3-4 856,6-10-800,3-4-336,6-11-944,2-5 896,5-7-368,0-4-240</inkml:trace>
  <inkml:trace contextRef="#ctx0" brushRef="#br0" timeOffset="1">684 6 14579,'0'0'45,"0"-1"0,0 1 0,-1 0 0,1-1 0,0 1 0,0 0 0,-1-1 0,1 1 0,0 0 0,-1-1 0,1 1-1,0 0 1,-1 0 0,1 0 0,0-1 0,-1 1 0,1 0 0,-1 0 0,1 0 0,0 0 0,-1 0 0,1 0 0,-1-1 0,1 1 0,0 0 0,-1 0 0,1 0 0,-1 0 0,1 1 0,0-1 0,-1 0-1,1 0 1,-1 0 0,1 0 0,0 0 0,-1 0 0,1 1 0,-1-1 0,1 0 0,0 0 0,-1 1 0,1-1 0,0 0 0,0 0 0,-1 1 0,1-1 0,0 0 0,0 1 0,-1 0-1,-20 19 506,-1 8-292,2 0 1,0 1 0,2 1 0,1 1-1,1 0 1,2 1 0,1 1-1,2 0 1,1 1 0,2 0 0,-6 48-1,12-70-252,1 0-1,1 1 0,0-1 1,1 0-1,1 1 0,-1-1 1,5 13-1,-5-21-7,0-1 0,0 0-1,0 0 1,1 0 0,0 0 0,-1 0 0,1 0-1,0 0 1,0 0 0,0-1 0,1 1 0,-1-1-1,1 0 1,-1 1 0,1-1 0,0 0 0,0-1 0,0 1-1,0 0 1,0-1 0,0 0 0,0 1 0,0-1-1,1-1 1,-1 1 0,0 0 0,1-1 0,-1 0-1,1 1 1,5-2 0,1 0-119,0-1 0,0 0-1,0 0 1,-1-1 0,1 0-1,0-1 1,-1 0 0,0-1 0,17-11-1,-1-1-126,0-2 0,21-22-1,-6 4-124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6.332"/>
    </inkml:context>
    <inkml:brush xml:id="br0">
      <inkml:brushProperty name="width" value="0.05" units="cm"/>
      <inkml:brushProperty name="height" value="0.05" units="cm"/>
    </inkml:brush>
  </inkml:definitions>
  <inkml:trace contextRef="#ctx0" brushRef="#br0">3 95 15875,'0'0'67,"-1"1"0,1-1 0,0 1 0,0-1 0,-1 0 0,1 1 0,0-1 0,0 1 0,0-1 0,0 1 0,0-1 0,0 1 0,0-1-1,0 0 1,0 1 0,0-1 0,0 1 0,0-1 0,0 1 0,0-1 0,0 1 0,0-1 0,0 0 0,1 1 0,-1-1 0,0 1 0,0-1 0,0 0-1,1 1 1,-1-1 0,0 1 0,1-1 0,-1 1 0,19 3 1309,19-8-169,-26 1-1064,-1-1 0,0 0 0,0 0 0,0-1 1,0-1-1,-1 0 0,0 0 0,0-1 0,-1-1 1,13-12-1,-21 19-125,1 0 1,-1 0 0,0-1-1,0 1 1,0-1-1,-1 1 1,1-1 0,0 1-1,0-1 1,-1 1 0,1-1-1,0-2 1,-1 3-8,0 1 0,0-1 0,0 0 1,0 1-1,-1-1 0,1 1 0,0-1 1,0 1-1,0-1 0,0 1 0,-1-1 1,1 1-1,0-1 0,0 1 0,-1 0 1,1-1-1,0 1 0,-1-1 0,1 1 1,-1 0-1,1-1 0,0 1 0,-1 0 1,1-1-1,-2 1 0,0-1 15,-1 0 0,0 0 1,0 1-1,1 0 0,-1-1 0,0 1 0,0 0 0,1 0 0,-1 0 0,0 1 1,0-1-1,1 1 0,-4 0 0,-2 2-9,0 1 0,0-1 0,0 1 1,1 0-1,0 1 0,0 0 0,0 0 0,0 1 0,1-1 0,0 1 0,0 1 1,1-1-1,-1 1 0,-4 8 0,5-6-17,-1 0 0,1 1 0,1 0 0,0-1 0,0 2 0,1-1 0,0 0 0,0 1 0,2-1 0,-2 20 0,3-27-49,0 0 0,0 0 0,0 0-1,0 0 1,1 0 0,0-1-1,-1 1 1,1 0 0,0 0 0,0-1-1,1 1 1,-1 0 0,0-1 0,1 1-1,0-1 1,-1 0 0,4 4 0,-3-5 4,1 1 1,-1-1-1,0 0 1,0 1 0,1-1-1,-1 0 1,0-1-1,1 1 1,-1 0 0,1-1-1,0 1 1,-1-1-1,1 0 1,-1 0 0,1 0-1,-1 0 1,1 0-1,0 0 1,-1-1 0,4 0-1,21-8-293</inkml:trace>
  <inkml:trace contextRef="#ctx0" brushRef="#br0" timeOffset="1">281 355 16868,'0'1'81,"0"-1"1,1 0 0,-1 1-1,1-1 1,-1 0-1,1 0 1,-1 0 0,1 0-1,-1 1 1,1-1 0,0 0-1,-1 0 1,1 0-1,-1 0 1,1 0 0,-1 0-1,1 0 1,-1 0 0,1 0-1,-1-1 1,1 1 0,-1 0-1,1 0 1,-1 0-1,1-1 1,-1 1 0,1 0-1,-1 0 1,1-1 0,-1 1-1,0-1 1,1 1 0,-1 0-1,0-1 1,1 1-1,0-1 1,13-22 510,-8 12 379,0 2-552,0-2-242,1 2 0,0-1 0,0 1 0,1 0 1,17-15-1,-24 23-182,-1 1 0,1 0 1,-1 0-1,1-1 0,-1 1 0,0 0 0,1 0 1,-1 0-1,1 0 0,-1-1 0,1 1 0,-1 0 1,1 0-1,-1 0 0,1 0 0,-1 0 1,1 0-1,-1 0 0,1 1 0,-1-1 0,1 0 1,-1 0-1,1 0 0,-1 0 0,1 1 0,-1-1 1,0 0-1,1 0 0,-1 1 0,1-1 1,-1 0-1,0 1 0,1-1 0,-1 0 0,0 1 1,1-1-1,-1 0 0,0 1 0,0-1 0,1 1 1,-1-1-1,0 1 0,0-1 0,0 1 0,0-1 1,0 1-1,1-1 0,-1 1 0,0 0 1,3 25-87,-3-25 89,0 34-74,-5 37-1,2-46 106,1 0-1,2 0 0,3 37 0,2-49-42,-5-14 4,0 0 0,1 0-1,-1 0 1,0 1 0,0-1-1,1 0 1,-1 0-1,0 0 1,0 0 0,1 0-1,-1 0 1,0 0-1,0 0 1,1 0 0,-1 0-1,0 0 1,0 0-1,1 0 1,-1 0 0,0 0-1,0 0 1,1 0 0,-1 0-1,0 0 1,0 0-1,1 0 1,-1 0 0,0 0-1,0 0 1,0-1-1,1 1 1,1-2-73,0 0-1,0 0 1,0 0-1,-1 0 1,1 0-1,-1-1 1,1 1-1,-1 0 1,2-5 0,38-98-440,-15 38 197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6.795"/>
    </inkml:context>
    <inkml:brush xml:id="br0">
      <inkml:brushProperty name="width" value="0.05" units="cm"/>
      <inkml:brushProperty name="height" value="0.05" units="cm"/>
    </inkml:brush>
  </inkml:definitions>
  <inkml:trace contextRef="#ctx0" brushRef="#br0">91 1 18196,'-1'3'227,"1"1"1,-1 0-1,1-1 0,-1 1 1,1 0-1,0-1 0,1 1 1,-1 0-1,1-1 0,-1 1 1,1 0-1,2 4 0,21 46 754,-12-29-812,-5-10-141,-1 1 0,-1 0 1,0 1-1,-1-1 1,-1 1-1,0 0 0,-2 0 1,0 0-1,-1 0 0,-1 19 1,-1-21 15,-1 0-1,0-1 1,-1 1 0,-1-1 0,0 0 0,-1 0 0,0 0 0,-1-1 0,-1 0 0,0 0 0,-16 18 0,19-25 0,0 0-22,1 0 0,-1 0-1,-1-1 1,1 0 0,-1 0 0,0 0 0,-10 5-1,-9-3 74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7.264"/>
    </inkml:context>
    <inkml:brush xml:id="br0">
      <inkml:brushProperty name="width" value="0.05" units="cm"/>
      <inkml:brushProperty name="height" value="0.05" units="cm"/>
    </inkml:brush>
  </inkml:definitions>
  <inkml:trace contextRef="#ctx0" brushRef="#br0">1 6 16107,'13'-6'1849,"0"12"-1097,0 7-328,-5 10 1705,-1 7-1137,2 8-760,-2 3-232,-1 2-496,0-3-240,-5-8-401,-1-9 825,-1-21-192,-9-7-256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7.728"/>
    </inkml:context>
    <inkml:brush xml:id="br0">
      <inkml:brushProperty name="width" value="0.05" units="cm"/>
      <inkml:brushProperty name="height" value="0.05" units="cm"/>
    </inkml:brush>
  </inkml:definitions>
  <inkml:trace contextRef="#ctx0" brushRef="#br0">1 1 17692,'1'0'120,"-1"1"0,1 0 0,0 0 1,-1 0-1,1 0 0,-1 0 0,1-1 1,-1 1-1,1 0 0,-1 0 0,0 0 1,0 0-1,1 0 0,-1 0 0,0 1 1,0 0-1,0 0-106,1 0-1,-1 0 1,0 0 0,1 0-1,-1-1 1,1 1 0,0 0 0,-1 0-1,1-1 1,2 4 0,2-3-287,-1 1-1,1-1 1,-1 0-1,1 0 1,0-1 0,0 1-1,0-1 1,0 0 0,0 0-1,0-1 1,8 1 0,13 2-745,-12-1 393,0 2 0,0 0 1,27 12-1,-34-13 1065,0 1-1,0 0 1,-1 1 0,1-1 0,-1 1 0,0 0-1,-1 1 1,1-1 0,4 7 0,-13-12 961,-8 0-1066,11 0-348,0 0 0,0 0 0,0 0 0,0 1 0,0-1 0,-1 0 0,1 0 0,0 0 0,0 0 0,0 0 0,0 0 0,0 0 1,0 1-1,-1-1 0,1 0 0,0 0 0,0 0 0,0 0 0,0 0 0,0 1 0,0-1 0,0 0 0,0 0 0,0 0 0,0 0 0,0 1 0,0-1 0,0 0 0,0 0 0,0 0 0,0 1 1,0-1-1,0 0 0,0 0 0,0 0 0,0 0 0,0 1 0,0-1 0,0 0 0,0 0 0,0 0 0,0 0 0,1 0 0,-1 1 0,0-1 0,0 0 0,0 0 0,0 0 0,0 0 0,0 0 1,1 0-1,-1 0 0,0 1 0,0-1 0,0 0 0,0 0 0,1 0 0,-1 0 0,10 9-329,0 0 0,0-1 0,1 0 0,23 13 1,-23-15 352,-1 1 1,1 0 0,-1 0-1,0 1 1,15 16 0,-23-21 56,0 0 1,0-1-1,0 1 1,0 1-1,-1-1 1,0 0-1,1 0 1,-1 1-1,0-1 1,0 0-1,-1 1 1,1-1-1,-1 1 1,0 6-1,0-4 80,-1 1 0,0-1 0,0 1-1,-1-1 1,0 1 0,0-1 0,-4 9-1,-1-2 165,-1 0-1,0-1 0,0 0 1,-1 0-1,-1-1 0,-15 15 1,22-23-255,-1 0 0,1 0 0,-1-1 0,0 1 0,0-1 0,1 0 0,-9 3 0,11-5-81,0 0-1,0 1 1,0-1-1,0 0 1,0 0 0,0 0-1,0 0 1,0 0 0,0 0-1,0 0 1,0 0 0,0 0-1,0 0 1,0-1-1,0 1 1,0 0 0,0-1-1,0 1 1,0 0 0,0-1-1,1 1 1,-1-1 0,0 0-1,0 1 1,0-1-1,1 0 1,-1 1 0,0-1-1,1 0 1,-1 0 0,1 0-1,-1 0 1,1 1 0,-1-1-1,1 0 1,0 0 0,-1 0-1,1 0 1,0 0-1,-1-1 1,0-6-102,1 1-1,-1-1 1,1 0-1,0 0 1,1 1-1,0-1 1,0 1-1,0-1 1,1 1-1,0-1 1,1 1-1,6-13 1,10-28-501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8.183"/>
    </inkml:context>
    <inkml:brush xml:id="br0">
      <inkml:brushProperty name="width" value="0.05" units="cm"/>
      <inkml:brushProperty name="height" value="0.05" units="cm"/>
    </inkml:brush>
  </inkml:definitions>
  <inkml:trace contextRef="#ctx0" brushRef="#br0">61 0 15771,'0'30'1520,"7"140"1575,-5-151-3084,2 0-1,0 0 1,1 0-1,0-1 0,2 0 1,16 32-1,-22-48-27,0 0-1,0 0 1,1 0-1,-1 0 0,1 0 1,-1 0-1,1-1 1,0 1-1,0 0 1,2 1-1,-4-3 12,0 0 1,0 0-1,1 0 0,-1 0 0,0 0 0,0 0 0,0 0 0,0 0 0,0 0 0,0 0 0,0 0 0,1 0 0,-1 0 0,0 0 0,0 0 0,0 0 0,0 0 0,0 0 0,0 0 0,1 0 0,-1 0 0,0 0 0,0 0 0,0 0 0,0 0 0,0 0 0,0 0 1,0 0-1,1 0 0,-1 0 0,0 0 0,0 0 0,0 0 0,0 0 0,0 0 0,0-1 0,0 1 0,0 0 0,0 0 0,0 0 0,0 0 0,1 0 0,-1 0 0,0 0 0,0 0 0,0-1 0,0 1 0,0 0 0,0 0 0,0 0 0,0 0 0,0-1 1,-5-14-231,-7-9 400,-2 2-1,0 0 1,-1 1 0,-2 0 0,-32-32 0,38 41 357,11 12-483,-1 0-1,1 0 1,0-1 0,-1 1-1,1-1 1,0 1-1,0 0 1,-1-1-1,1 1 1,0-1 0,0 1-1,-1-1 1,1 1-1,0 0 1,0-1 0,0 1-1,0-1 1,0 1-1,0-1 1,0 1-1,0-1 1,0 1 0,0-1-1,0 1 1,0-1-1,0 1 1,0-1 0,0 1-1,0-1 1,1 0-1,0 0-30,-1 0 0,1 1 0,0-1 0,0 0 0,0 0-1,0 0 1,0 1 0,0-1 0,0 1 0,0-1 0,1 1-1,0-1 1,43-9-678,-37 9 759,30-4-361,7 2-83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8.719"/>
    </inkml:context>
    <inkml:brush xml:id="br0">
      <inkml:brushProperty name="width" value="0.05" units="cm"/>
      <inkml:brushProperty name="height" value="0.05" units="cm"/>
    </inkml:brush>
  </inkml:definitions>
  <inkml:trace contextRef="#ctx0" brushRef="#br0">149 73 14739,'0'0'33,"0"0"0,0 0-1,0 0 1,0 0 0,0 0 0,1 0-1,-1 0 1,0 0 0,0 0 0,0-1-1,0 1 1,0 0 0,0 0 0,0 0-1,0 0 1,1 0 0,-1 0 0,0 0 0,0 0-1,0 0 1,0 0 0,0 0 0,0 0-1,0-1 1,0 1 0,0 0 0,0 0-1,0 0 1,0 0 0,0 0 0,1 0-1,-1 0 1,0 0 0,0-1 0,0 1-1,0 0 1,0 0 0,0 0 0,0 0-1,0 0 1,0 0 0,0-1 0,0 1-1,-1 0 1,1 0 0,0 0 0,0 0-1,0 0 1,0 0 0,0 0 0,0 0-1,0-1 1,0 1 0,0 0 0,0 0-1,0 0 1,0 0 0,0 0 0,-1 0 0,1 0-1,0 0 1,0 0 0,-12 0 1086,-17 6 485,21-2-1422,-1-1 1,1 1-1,1 1 1,-1-1 0,0 1-1,1 0 1,0 1-1,1 0 1,-10 10 0,13-13-195,1 0 0,0 0 0,-1 0 0,1 0 0,1 0 0,-1 0 0,0 1 0,1-1 0,-1 0 0,1 1 0,0-1 1,1 1-1,-1 0 0,0-1 0,1 1 0,0 0 0,0-1 0,0 1 0,0 0 0,1-1 0,-1 1 0,1 0 0,0-1 1,0 1-1,0-1 0,2 4 0,-2-6-2,0 0-1,0 1 1,0-1 0,0 0-1,0 0 1,0 0 0,1 0-1,-1 0 1,0 0 0,1 0 0,-1-1-1,0 1 1,1 0 0,-1-1-1,1 1 1,-1-1 0,1 1-1,-1-1 1,1 0 0,-1 0 0,1 0-1,0 0 1,-1 0 0,1 0-1,-1 0 1,1 0 0,-1 0-1,1-1 1,2 0 0,5-2-51,0 0 0,0 0 0,14-8 1,-2-1 53,0-2-1,-1 0 1,-1-1 0,0-1 0,-1-1 0,0-1 0,-2 0 0,20-28 0,-34 42-41,-8 12 20,3 2 0,0 0 0,1 0 0,0 0 0,-1 12 1,2-20 25,1 1 1,0 0-1,0-1 1,0 1-1,0 0 1,0 0-1,0-1 1,1 1-1,-1-1 1,1 1-1,0 0 1,0-1-1,0 1 0,0-1 1,0 0-1,0 1 1,1-1-1,-1 0 1,1 0-1,3 4 1,-3-5 14,1 0-1,-1 0 1,0-1 0,1 1-1,-1 0 1,1-1 0,-1 0-1,1 0 1,-1 0 0,1 0-1,-1 0 1,0 0 0,1-1-1,-1 1 1,1-1 0,-1 1-1,0-1 1,1 0 0,-1 0 0,0 0-1,0 0 1,0-1 0,0 1-1,2-2 1,8-5 58,-2 0 0,20-18-1,-2-6 98,-21 23-162,1 1-1,0-1 0,10-7 1,-18 16-8,0 0 1,0-1-1,1 1 0,-1 0 1,0 0-1,1 0 1,-1 0-1,0 0 0,0 0 1,1 0-1,-1 0 0,0 0 1,0 0-1,1 0 1,-1 0-1,0 0 0,0 0 1,1 0-1,-1 0 1,0 1-1,0-1 0,1 0 1,-1 0-1,0 0 1,0 0-1,1 0 0,-1 1 1,0-1-1,0 0 1,0 0-1,0 0 0,1 1 1,-1-1-1,0 0 1,0 0-1,0 0 0,0 1 1,0-1-1,0 0 1,1 0-1,-1 1 0,0-1 1,0 0-1,0 1 1,0-1-1,0 0 0,0 0 1,0 1-1,0-1 1,0 0-1,0 0 0,0 1 1,0-1-1,-1 0 1,3 23-108,-2-19 66,0-3 34,0 8-4,0 0 0,1 0 0,0-1 0,0 1 0,6 16 0,-6-24 39,-1 1 0,1-1 1,-1 0-1,1 0 1,0 0-1,0 0 1,-1 1-1,1-1 1,0 0-1,0 0 1,0-1-1,0 1 1,0 0-1,0 0 1,1 0-1,-1-1 1,0 1-1,3 0 1,-2 0 22,0-1 0,0 0 1,0 0-1,0 0 1,1-1-1,-1 1 1,0 0-1,0-1 0,0 1 1,0-1-1,0 0 1,0 1-1,0-1 1,0 0-1,0 0 0,1-2 1,7-3 148,0-1 0,-1 0 1,-1-1-1,1 0 0,11-14 1,33-50 644,-29 38-660,-34 75-228,8-33 37,-4 11-13,2-1-1,0 1 0,-2 31 0,6-50 3,0 1-1,-1 0 1,1-1-1,0 1 0,0 0 1,0 0-1,0-1 1,0 1-1,1 0 1,-1-1-1,0 1 1,0 0-1,0 0 0,1-1 1,-1 1-1,0 0 1,1-1-1,-1 1 1,0-1-1,1 1 1,-1-1-1,1 1 0,-1 0 1,1-1-1,-1 1 1,1-1-1,-1 0 1,1 1-1,0-1 0,-1 0 1,1 1-1,0-1 1,-1 0-1,1 1 1,0-1-1,-1 0 1,1 0-1,0 0 0,-1 0 1,1 0-1,0 0 1,0 0-1,-1 0 1,1 0-1,0 0 1,-1 0-1,1 0 0,0-1 1,1 1-1,3-2-343,0 0-1,0 0 1,0-1-1,0 0 0,7-5 1,60-48-1057,-29 19 497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9.181"/>
    </inkml:context>
    <inkml:brush xml:id="br0">
      <inkml:brushProperty name="width" value="0.05" units="cm"/>
      <inkml:brushProperty name="height" value="0.05" units="cm"/>
    </inkml:brush>
  </inkml:definitions>
  <inkml:trace contextRef="#ctx0" brushRef="#br0">46 1 16652,'-34'35'4573,"34"-34"-4566,-1 1 1,1-1 0,0 0 0,-1 0 0,1 0 0,0 0 0,0 1 0,0-1 0,0 0-1,0 0 1,0 0 0,1 0 0,-1 1 0,0-1 0,0 0 0,1 0 0,-1 0-1,1 0 1,-1 0 0,1 0 0,-1 0 0,1 0 0,0 0 0,0 0 0,-1 0 0,1 0-1,0 0 1,2 1 0,27 22-573,-22-20 448,0 0-1,1 0 0,17 4 0,-19-6 90,-1-1 0,1 2 0,-1-1 0,0 1 0,1 0 0,-1 0-1,0 0 1,5 5 0,-10-7 40,0 0 0,0-1 0,0 1 0,-1 0-1,1 0 1,0 0 0,-1 0 0,1-1 0,-1 1-1,1 0 1,-1 0 0,1 0 0,-1 0 0,1 0-1,-1 0 1,0 0 0,0 0 0,0 0 0,1 1-1,-1-1 1,0 0 0,0 0 0,0 0 0,-1 0 0,1 0-1,0 1 1,-1 0 47,0 0-1,0 0 0,-1 0 1,1 0-1,0 0 0,-1 0 1,1 0-1,-1-1 0,0 1 1,1-1-1,-4 3 0,-2 1 185,-1-1-1,1 0 0,-1 0 0,1-1 1,-17 5-1,-24-1 87,45-7-349,1 0 0,-1 0 0,1 0 0,0 0 0,-1 0 0,1 0 0,0-1 0,-1 1 0,1-1 0,0 0 0,0 1 0,-1-1 0,1 0 0,0 0 0,0 0 0,0-1 0,0 1 0,-2-2 0,4-2-249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59.806"/>
    </inkml:context>
    <inkml:brush xml:id="br0">
      <inkml:brushProperty name="width" value="0.05" units="cm"/>
      <inkml:brushProperty name="height" value="0.05" units="cm"/>
    </inkml:brush>
  </inkml:definitions>
  <inkml:trace contextRef="#ctx0" brushRef="#br0">15 20 13867,'0'-1'179,"8"-14"1437,-4 12-918,-2 10 20,-17 179 2754,8-131-3433,2-1 0,4 73 0,1-123-19,0 0 0,1 0-1,-1-1 1,1 1 0,0-1-1,3 8 1,-4-10-12,0-1 0,1 1 0,-1-1 0,1 1 0,-1 0 0,1-1 0,-1 1-1,1-1 1,0 1 0,-1-1 0,1 0 0,-1 1 0,1-1 0,0 0 0,-1 1 0,1-1 0,0 0 0,0 0 0,-1 1 0,1-1 0,0 0-1,0 0 1,-1 0 0,1 0 0,0 0 0,0 0 0,-1 0 0,1 0 0,0-1 0,-1 1 0,1 0 0,0 0 0,0 0 0,-1-1-1,1 1 1,0-1 0,-1 1 0,1 0 0,-1-1 0,1 1 0,0-1 0,0 0 0,48-40 390,-37 30-322,0 1 1,1-1-1,0 2 1,21-12-1,-30 19-87,-1 0-1,1 1 0,-1-1 1,1 1-1,0 0 0,-1 1 1,1-1-1,0 0 1,0 1-1,-1 0 0,1 0 1,0 0-1,0 1 0,-1-1 1,1 1-1,0 0 0,0 0 1,-1 0-1,1 0 0,-1 0 1,1 1-1,-1 0 1,0 0-1,4 2 0,-2 1-37,0-1 0,0 1 0,0-1 0,-1 1 0,1 1 0,-1-1 0,-1 1 0,1-1 0,-1 1-1,0 0 1,0 0 0,2 8 0,-2-4 44,-1-1 1,1 1-1,-2-1 0,0 1 0,0 0 0,0-1 0,-2 1 0,0 13 1,0-15 41,-1 0 1,1-1 0,-2 1 0,1-1-1,-1 1 1,0-1 0,0 0 0,-1 0-1,1 0 1,-9 9 0,9-12 8,-1 0 0,0 0 0,0 0 0,0-1 1,0 0-1,0 1 0,-1-2 0,0 1 0,1 0 0,-1-1 1,0 0-1,0 0 0,-1 0 0,1-1 0,-11 2 0,12-3-132,-1 1-1,1-1 1,0 0-1,-1-1 0,1 1 1,0-1-1,-1 0 0,-5-2 1,9 3 53,-1-1 0,1 1 0,-1-1 0,1 0 0,-1 1 0,1-1 0,0 0 0,-1 0 0,1 0 0,0 0 0,0 0 0,0 0 0,0 0 0,0-1 0,0 1 0,0 0 0,0 0 0,0-1 0,1 1 0,-1-1 1,1 1-1,-1-1 0,1 1 0,-1-1 0,1 1 0,0-3 0,0-10-513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1.852"/>
    </inkml:context>
    <inkml:brush xml:id="br0">
      <inkml:brushProperty name="width" value="0.05" units="cm"/>
      <inkml:brushProperty name="height" value="0.05" units="cm"/>
    </inkml:brush>
  </inkml:definitions>
  <inkml:trace contextRef="#ctx0" brushRef="#br0">42 1 16524,'-5'7'140,"0"1"1,0-1 0,1 1 0,0 0-1,1 0 1,-1 1 0,2-1 0,-1 1 0,1-1-1,0 1 1,1 0 0,0 0 0,0 0 0,1 0-1,0 0 1,3 15 0,-3-19-134,1 0-1,0-1 1,0 1-1,1 0 1,-1 0 0,1-1-1,0 1 1,0-1 0,1 0-1,-1 1 1,1-1 0,0 0-1,0 0 1,0-1 0,1 1-1,-1-1 1,1 1-1,0-1 1,0 0 0,0-1-1,0 1 1,0-1 0,1 0-1,-1 0 1,1 0 0,0 0-1,-1-1 1,1 0 0,0 0-1,0 0 1,5 0-1,-1-1-16,0 0 0,0-1 0,0 0 0,-1-1 0,1 1 0,0-2 0,-1 1 0,1-1 0,-1 0 0,11-7 0,8-6-70,41-32 0,4-2-115,-71 50 193,-1-1 0,1 1-1,-1-1 1,1 1 0,-1-1 0,1 1 0,0 0 0,-1-1-1,1 1 1,-1 0 0,1 0 0,0-1 0,-1 1 0,1 0-1,0 0 1,-1 0 0,1 0 0,0 0 0,-1 0 0,1 0-1,0 0 1,-1 0 0,1 0 0,0 0 0,-1 0 0,1 1-1,-1-1 1,1 0 0,0 0 0,-1 1 0,1-1 0,-1 0-1,1 1 1,-1-1 0,1 1 0,0-1 0,-1 1 0,0-1-1,1 1 1,-1-1 0,1 1 0,-1-1 0,0 1 0,1-1-1,-1 1 1,0 0 0,0-1 0,1 1 0,-1-1-1,0 1 1,0 0 0,0-1 0,0 1 0,0 1 0,1 5 18,-1 1 0,0 0 0,-2 15 0,1-14 11,1 2 9,-3 18 158,2 57 1,2-79-125,0 1 0,0-1 1,0 0-1,1 1 0,-1-1 0,2 0 0,-1 0 0,1 0 0,0 0 0,1-1 1,0 1-1,0-1 0,5 6 0,-7-10-21,0 0 1,0 0-1,0 0 1,0 0-1,1 0 1,-1-1-1,1 1 0,-1-1 1,1 0-1,-1 1 1,1-1-1,0-1 1,0 1-1,0 0 0,-1-1 1,1 1-1,3-1 1,-1 0 19,-1 0 0,1-1 0,-1 0 0,1 1 0,-1-2 0,0 1 0,0 0-1,1-1 1,-1 0 0,4-3 0,3-2 90,-1 0 1,0-1-1,0 0 0,-1-1 0,0 0 0,14-18 0,-14 15-109,-1-1 1,0 0 0,-1 0-1,-1-1 1,0 0-1,-1 0 1,0-1 0,-1 1-1,0-1 1,-2 0-1,0 0 1,0 0 0,-1 0-1,-3-30 1,1 40-115,0 0 1,0-1 0,-1 1 0,0 0-1,-5-10 1,7 14 23,-1-1-1,0 1 1,0 0 0,0 0-1,0-1 1,0 1 0,0 0-1,0 0 1,-1 0-1,1 0 1,-2-1 0,3 2 1,-1 0 1,1 0 0,-1-1 0,0 1 0,1 0 0,-1 0-1,0 0 1,0 0 0,1 0 0,-1 0 0,0 0 0,1 0-1,-1 0 1,0 0 0,1 0 0,-1 1 0,0-1 0,1 0-1,-1 0 1,0 1 0,1-1 0,-1 0 0,1 1 0,-1-1-1,0 1 1,-1 1-107,0 1-1,0-1 0,1 0 0,-1 0 0,1 1 1,0-1-1,0 1 0,0-1 0,0 1 1,0 0-1,0-1 0,1 1 0,-1 0 1,1 4-1,-1-1 18,1 0 1,0-1 0,0 1-1,1 0 1,-1-1 0,3 10-1,10 12-489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0.285"/>
    </inkml:context>
    <inkml:brush xml:id="br0">
      <inkml:brushProperty name="width" value="0.05" units="cm"/>
      <inkml:brushProperty name="height" value="0.05" units="cm"/>
    </inkml:brush>
  </inkml:definitions>
  <inkml:trace contextRef="#ctx0" brushRef="#br0">1 363 18164,'16'-19'275,"-1"0"0,0-1 0,-2-1 1,0 0-1,-1-1 0,-1 0 0,-2-1 0,0 0 0,-1 0 1,-1-1-1,6-46 0,-12 66-251,-1 1 0,0-1 0,0 1 0,0-1 0,0 1 0,-1-1 0,1 1 0,-1 0 0,0-1 0,0 1 0,0 0 0,-2-4 0,3 6-15,-1 1-1,1-1 1,0 1 0,-1-1-1,1 1 1,-1-1 0,1 1 0,-1 0-1,1-1 1,-1 1 0,1 0-1,-1-1 1,1 1 0,-1 0-1,1 0 1,-1-1 0,1 1 0,-1 0-1,0 0 1,1 0 0,-1 0-1,1 0 1,-1 0 0,0 0-1,0 0 1,-1 0 7,0 1-1,1-1 1,-1 1-1,1 0 0,-1 0 1,1 0-1,-1 0 1,1 0-1,0 0 1,-1 0-1,1 0 1,0 1-1,-2 1 1,-6 9 55,1 0 1,0 1-1,1 0 1,0 0-1,1 1 0,-8 24 1,6-10-37,1 1 0,-5 44 0,12-65-30,-1 1 0,1-1 1,0 1-1,0-1 0,1 1 0,1-1 0,-1 1 0,6 15 0,-6-22-21,0 1 0,1-1 0,-1 1 0,0-1 0,1 0 0,-1 0 1,1 1-1,0-1 0,0 0 0,0 0 0,0-1 0,0 1 0,0 0 0,0-1 0,1 1 0,-1-1 0,0 0 0,1 0 0,-1 0 0,1 0 0,0 0 0,-1 0 1,1-1-1,0 1 0,-1-1 0,1 0 0,0 0 0,0 0 0,-1 0 0,1 0 0,4-1 0,-1-1 0,-1 1-1,0-1 1,1 0-1,-1 0 1,0 0-1,0-1 0,0 1 1,0-1-1,-1-1 1,1 1-1,-1 0 1,6-7-1,26-33-101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0.763"/>
    </inkml:context>
    <inkml:brush xml:id="br0">
      <inkml:brushProperty name="width" value="0.05" units="cm"/>
      <inkml:brushProperty name="height" value="0.05" units="cm"/>
    </inkml:brush>
  </inkml:definitions>
  <inkml:trace contextRef="#ctx0" brushRef="#br0">4 1 18708,'0'0'31,"-1"0"1,1 0-1,0 0 0,0 0 1,0 0-1,0 0 0,0 0 1,0 0-1,-1 0 0,1 0 1,0 0-1,0 0 0,0 0 1,0 0-1,0 0 1,0 0-1,0 0 0,0 0 1,-1 0-1,1 0 0,0 0 1,0 1-1,0-1 0,0 0 1,0 0-1,0 0 0,0 0 1,0 0-1,0 0 0,0 0 1,0 1-1,0-1 0,0 0 1,0 0-1,0 0 0,0 0 1,0 0-1,0 0 0,0 0 1,0 1-1,0-1 0,0 0 1,0 0-1,0 0 1,0 0-1,0 0 0,0 0 1,0 1-1,2 11 422,6 15 7,-8-26-363,16 60 310,-2 1 0,-3 0 0,4 88 0,-3-25 376,-11-118-729,0 4 34,0-1 1,1 0-1,0 1 0,7 16 0,-9-25-74,1-1-1,0 1 1,-1-1 0,1 0 0,0 1 0,0-1 0,-1 0 0,1 1 0,0-1 0,1 0-1,-1 0 1,0 0 0,0 0 0,0 0 0,1 0 0,-1 0 0,0 0 0,1-1 0,-1 1-1,1 0 1,-1-1 0,1 1 0,-1-1 0,1 0 0,-1 1 0,1-1 0,-1 0 0,1 0-1,0 0 1,-1 0 0,1 0 0,-1 0 0,1-1 0,-1 1 0,1 0 0,-1-1 0,1 1-1,2-2 1,9-6 55,0 0-1,0-1 1,-1 0-1,0 0 0,0-2 1,13-15-1,-5 6 19,87-92-85,-92 94-461,-1-1-1,0 0 1,-2-1-1,16-33 1,-21 34-27,-7 7-163</inkml:trace>
  <inkml:trace contextRef="#ctx0" brushRef="#br0" timeOffset="1">305 439 17428,'0'39'1656,"10"-6"-1144,4-7-272,6-13 360,6-4-728,8-15 320,3-8-168,2-11-344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1.230"/>
    </inkml:context>
    <inkml:brush xml:id="br0">
      <inkml:brushProperty name="width" value="0.05" units="cm"/>
      <inkml:brushProperty name="height" value="0.05" units="cm"/>
    </inkml:brush>
  </inkml:definitions>
  <inkml:trace contextRef="#ctx0" brushRef="#br0">100 45 15971,'-18'16'1427,"-25"27"-1,39-38-1250,0 1 1,0-1-1,0 1 1,0 0-1,1 0 1,0 0 0,0 0-1,0 1 1,1-1-1,-1 8 1,2-13-166,1 0 0,0 1 1,-1-1-1,1 0 0,0 0 1,0 0-1,0 1 0,0-1 1,1 0-1,-1 0 0,0 0 1,0 1-1,1-1 0,-1 0 1,0 0-1,1 0 0,-1 0 1,1 0-1,0 1 0,0-1-6,0 0 0,0-1 0,-1 1 0,1-1-1,0 0 1,0 1 0,-1-1 0,1 0-1,0 1 1,0-1 0,0 0 0,0 0 0,0 0-1,0 0 1,-1 0 0,1 0 0,0 0 0,0 0-1,2 0 1,1-1-2,1-1-1,0 1 0,-1-1 0,0 0 1,1 0-1,-1 0 0,0-1 0,5-2 1,3-6 23,0 0 0,-1-1 0,16-20 0,7-7 44,-33 37-66,0 1-1,0 0 0,0 0 0,0 0 1,1 0-1,-1 0 0,0 0 1,1 0-1,-1 0 0,1 0 0,-1 1 1,1-1-1,-1 1 0,3-1 1,-4 1-2,1 0 1,0 0-1,-1 0 0,1 1 1,0-1-1,-1 0 1,1 1-1,-1-1 1,1 0-1,0 1 1,-1-1-1,1 1 1,-1-1-1,1 1 1,-1-1-1,1 1 0,-1-1 1,0 1-1,1 0 1,-1-1-1,0 1 1,1 0-1,-1-1 1,0 1-1,0 0 1,1-1-1,-1 1 1,0 0-1,0-1 1,0 1-1,0 0 0,0 1 1,1 4-3,0 5 6,1-1 1,0 0 0,1 0 0,7 18 0,-10-26-5,1 0 0,0 0 1,0-1-1,0 1 1,0 0-1,1-1 0,-1 1 1,0-1-1,1 1 0,-1-1 1,1 0-1,-1 1 0,1-1 1,0 0-1,-1 0 1,1 0-1,0 0 0,0-1 1,0 1-1,0 0 0,-1-1 1,1 1-1,0-1 0,0 0 1,0 1-1,0-1 0,0 0 1,0 0-1,0-1 1,0 1-1,4-1 0,3-2 3,0 0 1,0 0-1,0-1 0,-1 0 0,0-1 0,15-9 0,45-42-72,-26 21-127,-34 29 146,1-2-61,1 1 1,0 0 0,13-7-1,-22 14 97,0-1-1,0 1 1,0 0-1,0-1 1,-1 1-1,1 0 0,0 0 1,0 0-1,0 0 1,0 0-1,0 0 0,0 0 1,0 0-1,0 0 1,0 0-1,0 1 1,0-1-1,0 0 0,0 1 1,0-1-1,0 0 1,0 1-1,0-1 0,-1 1 1,1 0-1,0-1 1,0 1-1,-1-1 1,1 1-1,0 0 0,-1 0 1,1 0-1,-1-1 1,1 1-1,-1 0 0,1 0 1,-1 0-1,1 0 1,-1 0-1,0 0 1,0 0-1,1 0 0,-1 0 1,0 0-1,0 1 1,2 7-14,-1 1 0,0-1 1,-1 16-1,0-18 57,-1 8 56,0-11-3,1 0 0,-1 0-1,1 1 1,0-1 0,1 0 0,-1 0 0,1 0 0,-1 0-1,3 7 1,-2-11-61,-1 0 0,1 0-1,-1 0 1,1 1 0,-1-1-1,1 0 1,0 0 0,-1 0-1,1 0 1,-1 0 0,1 0-1,-1 0 1,1 0 0,-1 0-1,1-1 1,0 1 0,-1 0 0,1 0-1,-1 0 1,1-1 0,-1 1-1,1 0 1,-1-1 0,1 1-1,-1 0 1,0-1 0,1 1-1,-1 0 1,1-1 0,-1 1-1,0-1 1,1 1 0,-1-1 0,0 1-1,1-2 1,15-19 308,-15 20-280,20-32 326,10-13-220,-29 42-188,1 0-1,0 1 1,1 0-1,-1-1 1,0 1-1,1 0 1,0 1-1,6-5 1,-10 7 16,1 0-1,0-1 1,0 1 0,0 0 0,0 0 0,0 0 0,0-1-1,-1 1 1,1 0 0,0 0 0,0 0 0,0 1 0,0-1-1,0 0 1,0 0 0,0 0 0,-1 1 0,1-1 0,0 0-1,0 1 1,0-1 0,-1 1 0,1-1 0,0 1 0,0-1-1,-1 1 1,1-1 0,0 1 0,-1 0 0,1-1 0,-1 1-1,1 0 1,-1 0 0,1 0 0,14 32-318,-13-27 274,2 8-50,-2-7 133,1 0-1,-1-1 1,1 1-1,0 0 1,1-1-1,4 6 1,-8-10-3,1-1 0,0 0 0,0-1 0,0 1 0,0 0 0,1 0 0,-1 0 0,0 0 0,0-1 0,0 1 0,1-1 0,-1 1 0,0-1 1,1 1-1,-1-1 0,0 0 0,1 0 0,-1 1 0,0-1 0,1 0 0,-1 0 0,1 0 0,-1-1 0,0 1 0,1 0 0,-1 0 0,0-1 0,1 1 1,-1-1-1,0 1 0,0-1 0,1 0 0,-1 1 0,0-1 0,0 0 0,0 0 0,2-1 0,11-10 130,-1 0 0,0 0 0,11-16 0,-14 16-323,1 1-1,0 0 1,0 0-1,19-12 0,-29 22 123,0 0-1,0 1 0,0-1 1,0 1-1,0-1 1,1 1-1,-1-1 0,0 1 1,0-1-1,0 1 0,0 0 1,0 0-1,1 0 0,-1 0 1,0 0-1,0 0 0,2 0 1,-2 0-26,-1 1 0,1-1 0,0 0 1,-1 1-1,1-1 0,0 1 0,-1-1 0,1 1 1,-1-1-1,1 1 0,-1 0 0,1-1 0,-1 1 1,1-1-1,-1 1 0,1 0 0,-1 0 0,0-1 1,1 2-1,0 3-354,0 0 0,0 0 0,0 0 0,-1 1 0,0 8 0,0-14 414,1 2-398,1-6-25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2.072"/>
    </inkml:context>
    <inkml:brush xml:id="br0">
      <inkml:brushProperty name="width" value="0.05" units="cm"/>
      <inkml:brushProperty name="height" value="0.05" units="cm"/>
    </inkml:brush>
  </inkml:definitions>
  <inkml:trace contextRef="#ctx0" brushRef="#br0">13 0 13355,'-4'21'947,"0"0"1,2 0 0,0 37-1,9 66-775,-3-74 672,-1 7-173,0-7 427,1-1 1,14 61-1,-18-107-949,0 0 0,0 0-1,0 0 1,0 0 0,0 0-1,-1 0 1,0 0 0,1 0-1,-1 0 1,0 0 0,-1 0-1,1-1 1,0 1 0,-3 3-1,-8 21 50,2 22-30,26-65 202,-6 1-252,-1 0 1,-1-1-1,12-32 0,3-4-524,-22 51 356,1-1 1,-1 1-1,0 0 0,0 0 0,0 1 1,1-1-1,-1 0 0,0 0 0,1 0 1,-1 1-1,1-1 0,-1 1 1,1-1-1,-1 1 0,1 0 0,2-1 1,11-3-77,-7-2 121,0 1 1,0-1-1,-1 0 0,0-1 0,-1 1 0,1-1 1,9-15-1,14-14 279,-37 68-54,5-25-204,-12 49 9,13-52-6,1-1 1,-1 1 0,1 0 0,0 0-1,0 0 1,0 0 0,0 0 0,1 0-1,0 0 1,-1 0 0,3 5 0,-2-8-1,0 0 0,0 0 0,0 0 0,0 0 0,0 0 1,0 0-1,0 0 0,1 0 0,-1 0 0,0 0 0,0-1 1,1 1-1,-1 0 0,1-1 0,-1 0 0,0 1 0,1-1 0,-1 0 1,1 1-1,-1-1 0,1 0 0,-1 0 0,1 0 0,-1 0 1,1 0-1,-1-1 0,0 1 0,1 0 0,1-2 0,8 0 91,-1-1 1,19-10-1,-19 9-55,-1 0-68,0 1 0,0 0 0,0 1 0,1-1 1,-1 2-1,12-2 0,-18 3-23,1 0 0,-1 0 0,0 1 0,1-1 1,-1 1-1,0-1 0,1 1 0,-1 0 0,0 0 0,0 1 0,0-1 1,0 1-1,0-1 0,0 1 0,0 0 0,0 0 0,-1 0 1,1 1-1,-1-1 0,4 5 0,7 17-313,-12-21 209,0 1 1,1-1-1,-1 0 0,1 0 1,0 1-1,0-1 1,0-1-1,0 1 1,1 0-1,2 3 1,-4-6 110,-1 0 1,0 0 0,1 0 0,-1 0 0,0 0-1,0 0 1,1 1 0,-1-1 0,0 0 0,1 0 0,-1 0-1,0 0 1,1 0 0,-1 0 0,0 0 0,1 0-1,-1 0 1,0 0 0,1-1 0,-1 1 0,0 0-1,0 0 1,1 0 0,-1 0 0,0 0 0,1-1 0,-1 1-1,0 0 1,0 0 0,1 0 0,-1-1 0,0 1-1,0 0 1,0 0 0,1-1 0,-1 1 0,0 0-1,0 0 1,0-1 0,0 1 0,0 0 0,1-1 0,2-17-351,-3 17 315,4-29-481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2.957"/>
    </inkml:context>
    <inkml:brush xml:id="br0">
      <inkml:brushProperty name="width" value="0.05" units="cm"/>
      <inkml:brushProperty name="height" value="0.05" units="cm"/>
    </inkml:brush>
  </inkml:definitions>
  <inkml:trace contextRef="#ctx0" brushRef="#br0">360 79 18124,'1'-3'77,"-1"0"0,0 0 1,0 0-1,0 0 0,0 1 0,-1-1 0,1 0 1,-1 0-1,0 0 0,0 1 0,0-1 1,0 0-1,0 1 0,0-1 0,-1 1 0,1-1 1,-1 1-1,0 0 0,0-1 0,1 1 1,-2 0-1,1 0 0,0 1 0,0-1 0,-1 0 1,1 1-1,0-1 0,-1 1 0,0 0 1,1 0-1,-1 0 0,0 0 0,1 0 0,-5 0 1,0 0-22,1 0 1,-1 0 0,0 0-1,1 1 1,-1 0 0,0 1-1,0-1 1,1 1 0,-1 0-1,1 1 1,-1 0 0,1 0-1,0 0 1,-9 5 0,3 1-13,1 0 1,1 0 0,0 1-1,0 1 1,0 0 0,2 0-1,-1 1 1,1 0-1,-13 23 1,6-4 78,1 0 1,-19 63-1,26-71-106,1-1 0,2 1 1,0 0-1,1 1 0,1-1 1,2 34-1,1-48-32,0 0 0,1 0-1,-1 0 1,1 0 0,1 0 0,0 0 0,0-1-1,8 15 1,-7-17 0,0 0-1,0 0 1,0-1-1,0 1 1,1-1-1,-1 0 0,1 0 1,0-1-1,0 1 1,1-1-1,-1 0 1,1-1-1,7 3 0,1 0-29,0-1 0,1-1 0,0-1 0,-1 0 0,1 0 0,0-2 0,22-1 0,-25 0 120,-1 0-1,1-1 0,0-1 0,-1 0 1,1 0-1,-1-1 0,0 0 1,0-1-1,18-12 0,-28 17-40,0-1 0,0 0 0,1 0 0,-1 1 0,0-1 0,0 0 0,0 0 0,0 0 0,-1 0 0,1-1 0,0 1 0,0 0 0,-1 0 0,1 0 0,0-1 0,-1 1 0,1-3 0,-1 3 0,0 1 1,0-1-1,0 0 1,0 0 0,0 0-1,-1 0 1,1 0 0,0 1-1,-1-1 1,1 0-1,-1 0 1,1 1 0,0-1-1,-1 0 1,0 0 0,1 1-1,-1-1 1,1 1-1,-1-1 1,-1 0 0,-3-2 110,1 0 1,-1 0-1,0 1 0,0 0 1,-1 0-1,1 0 1,-8-1-1,-21 0 333,28 3-473,1 0 0,-1 0 0,1-1 0,-1 1 0,1-1 0,-9-3 0,14 3-12,0 1 0,-1 0-1,1-1 1,0 1-1,0-1 1,0 1-1,0 0 1,0-1-1,0 1 1,0-1-1,0 1 1,0 0-1,0-1 1,0 1 0,0-1-1,0 1 1,0 0-1,0-1 1,1 1-1,-1 0 1,0-1-1,0 1 1,0 0-1,1-1 1,-1 1-1,0 0 1,0-1-1,1 1 1,-1 0 0,0-1-1,0 1 1,1 0-1,-1 0 1,0 0-1,1-1 1,-1 1-1,1 0 1,16-15-114,-15 14 95,23-20-144,21-18-48,-42 37 203,-1 0 0,1 0 0,-1 0 0,1 0 0,0 0 0,-1 1 0,1 0 0,0-1 0,0 2 0,0-1 0,6 0 0,-9 1 9,1 0 0,0 0 0,-1 0 0,1 1 1,-1-1-1,1 1 0,0-1 0,-1 1 0,0 0 1,1-1-1,-1 1 0,1 0 0,-1 0 0,0 0 0,1 0 1,-1 0-1,0 0 0,0 0 0,0 1 0,0-1 1,0 0-1,0 1 0,0-1 0,-1 1 0,1-1 1,0 2-1,2 6-14,0-1 0,-1 0 1,3 16-1,-3-11 8,5 38-54,-4-30 33,0 0 0,10 34 1,-13-54 11,0-1 1,0 1 0,1 0-1,-1 0 1,0 0 0,0 0-1,1 0 1,-1-1 0,1 1-1,-1 0 1,1 0 0,-1-1-1,1 1 1,-1 0 0,1-1-1,-1 1 1,1 0 0,0-1-1,0 1 1,-1-1 0,1 1 0,0-1-1,0 1 1,-1-1 0,1 0-1,0 1 1,0-1 0,0 0-1,0 0 1,0 0 0,-1 1-1,1-1 1,0 0 0,0 0-1,0 0 1,0-1 0,0 1-1,0 0 1,0 0 0,-1 0-1,1-1 1,0 1 0,0 0 0,0-1-1,1 0 1,1-1-160,0 0 1,1-1-1,-1 0 0,0 0 1,0 0-1,0 0 1,-1 0-1,5-6 0,36-75-757,-41 78 866,25-55-596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4.275"/>
    </inkml:context>
    <inkml:brush xml:id="br0">
      <inkml:brushProperty name="width" value="0.05" units="cm"/>
      <inkml:brushProperty name="height" value="0.05" units="cm"/>
    </inkml:brush>
  </inkml:definitions>
  <inkml:trace contextRef="#ctx0" brushRef="#br0">32 457 16251,'-13'72'1577,"7"-42"-1049,1-1 1,1 1-1,1 58 1,3-87-493,0 1 1,0-1 0,0 0 0,0 1 0,0-1 0,1 1-1,-1-1 1,1 0 0,-1 1 0,1-1 0,-1 0 0,1 1 0,0-1-1,0 0 1,0 0 0,-1 0 0,1 1 0,0-1 0,0 0-1,2 1 1,-2-2-13,0 0 0,0 0 0,0 0-1,0 1 1,0-1 0,0-1 0,0 1 0,0 0-1,0 0 1,0 0 0,0 0 0,0-1 0,0 1-1,0 0 1,-1-1 0,1 1 0,0-1 0,0 1-1,0-1 1,-1 1 0,1-1 0,0 0-1,0 1 1,-1-1 0,1 0 0,-1 1 0,1-1-1,0 0 1,-1 0 0,0 0 0,2-1 0,1-5 50,1 0 0,-1 0 1,0 0-1,-1-1 0,0 1 1,0-1-1,0 1 0,-1-1 1,0 0-1,-1-15 1,0-3 198,-10-50 0,10 72-266,-12-55 35,10 54-80,1 1 0,-1-1 0,1 0-1,-1 1 1,-1-1 0,1 1-1,-1 0 1,0 0 0,-3-4-1,4 9-415,3 8 214,2 9-86,-2-15 262,1 0-1,-1 0 1,0 1-1,1-1 1,0 0-1,0 0 1,0-1-1,0 1 1,0 0-1,0-1 1,1 1-1,-1-1 1,1 1-1,0-1 1,0 0 0,0 0-1,0-1 1,3 2-1,-2-1-31,1-1-1,-1 0 1,0-1-1,0 1 1,1-1-1,-1 0 1,0 0-1,1 0 1,-1 0-1,0-1 1,1 0-1,6-2 1,2-1-220,1-2 1,-1 0-1,-1 0 1,1-1-1,-1-1 1,-1 0-1,19-17 1,-16 13-23,-1-1 0,0 0 0,-1-1 1,0 0-1,-2-1 0,0 0 0,14-27 1,-24 41 332,1 0 1,-1 1 0,0-1 0,1 0-1,-1 0 1,0 0 0,0 0-1,1 0 1,-1 0 0,0 0 0,0 0-1,0 0 1,0 0 0,0 0 0,0 0-1,-1-2 1,-4 4 336,-5 8 133,0 6-64,0 1-1,0 1 1,2 0 0,0 0 0,1 1-1,1-1 1,0 2 0,1-1 0,-2 26-1,6-39-289,0 0-1,1 0 0,0 0 0,0 0 1,1 0-1,1 8 0,-2-11-89,1-1 0,-1 0 1,0 0-1,1 0 0,-1 1 0,1-1 0,0 0 1,-1 0-1,1 0 0,0 0 0,0 0 0,-1 0 0,1 0 1,0 0-1,0 0 0,0-1 0,0 1 0,0 0 1,1-1-1,-1 1 0,0 0 0,0-1 0,0 0 0,0 1 1,1-1-1,-1 0 0,0 1 0,0-1 0,1 0 1,-1 0-1,2 0 0,1-1 2,0 1-1,0-1 1,0 0-1,0 0 1,0-1 0,0 1-1,0-1 1,0 0-1,-1 0 1,1 0 0,-1 0-1,4-4 1,39-37-154,-38 34 53,48-54-1608,67-100-1,-113 150 1351,11-11-454,-21 24 780,0 0 0,1-1 0,-1 1 0,0 0 0,0 0 0,1 0 0,-1-1 0,0 1 1,1 0-1,-1 0 0,0 0 0,1 0 0,-1 0 0,0 0 0,1 0 0,-1 0 0,0 0 0,1 0 0,-1 0 0,0 0 1,1 0-1,-1 0 0,0 0 0,1 0 0,-1 0 0,0 0 0,1 1 0,-1-1 12,1 1 0,-1 0-1,1 0 1,-1-1 0,1 1 0,-1 0-1,0 0 1,1-1 0,-1 1-1,0 0 1,0 0 0,0 0 0,0-1-1,0 1 1,0 0 0,0 1 0,-1 19 315,0 1 1,-2-1-1,-1 0 0,-1 1 1,-8 24-1,-4 14 675,4-3-43,-4 11 437,-9 88 0,26-111-935,0-42-460,0-1 0,1 0 1,-1 0-1,0 1 0,1-1 1,0 0-1,0 0 0,0 0 0,0 0 1,0 0-1,0 0 0,0 0 1,0 0-1,1 0 0,-1 0 0,3 2 1,-3-4 10,-1 0 1,1 0 0,0 0 0,-1-1-1,1 1 1,-1 0 0,1 0 0,-1 0-1,1 0 1,-1-1 0,1 1-1,-1 0 1,0-1 0,1 1 0,-1 0-1,1-1 1,-1 1 0,0 0 0,1-1-1,-1 1 1,0-1 0,1 1 0,-1-1-1,0 1 1,0-1 0,1 1-1,-1-1 1,0 1 0,0-1 0,0 1-1,0-1 1,0 1 0,0-1 0,0 1-1,0-2 1,8-25 160,-8 27-162,29-141 466,25-110 90,-37 187-571,47-113 1,-62 173-2,4-11-52,1 0 0,1 0 0,12-16 0,-19 29 39,1-1 1,0 1 0,0-1 0,0 1 0,0 0 0,0 0 0,0 0 0,0 0 0,1 0 0,-1 1 0,1-1 0,0 1 0,-1-1 0,1 1 0,0 0 0,0 0 0,0 0 0,0 0 0,0 1 0,0-1 0,0 1 0,0 0 0,0 0 0,3 0 0,-4 1 1,-1-1 0,1 0-1,0 1 1,-1-1 0,1 1 0,-1 0 0,1-1 0,-1 1 0,0 0-1,1 0 1,-1 0 0,0 0 0,1 0 0,-1 0 0,0 0 0,0 1-1,0-1 1,0 0 0,0 1 0,1 1 0,-1 0 5,0 0 0,0 1 0,0-1 0,0 0 0,0 1 0,-1-1 0,0 0 0,1 1 0,-2 4 0,0 4 92,0 0-1,-1 0 0,-1 0 1,-6 16-1,-15 28 450,24-56-535,0 1 0,0-1 0,-1 0 0,1 1 0,0-1 0,0 1 1,0-1-1,1 0 0,-1 1 0,0-1 0,0 1 0,0-1 0,0 0 0,0 1 0,0-1 0,0 1 0,1-1 0,-1 0 0,0 1 0,0-1 0,1 0 0,-1 1 0,0-1 0,0 0 0,1 0 0,-1 1 1,0-1-1,1 0 0,-1 0 0,0 1 0,1-1 0,-1 0 0,1 0 0,-1 0 0,0 0 0,1 0 0,-1 1 0,1-1 0,-1 0 0,0 0 0,2 0 0,23 2-744,-11-1 278,-9 1 352,0-1 1,0 0 0,0 1-1,0 0 1,0 1 0,0-1-1,-1 1 1,1 0 0,-1 0-1,0 0 1,0 0 0,0 1-1,0 0 1,0 0 0,-1 0-1,0 0 1,1 0 0,3 9-1,-5-8 177,0-1-1,0 1 0,-1-1 0,0 1 1,0 0-1,0-1 0,0 1 0,-1 0 1,0 0-1,0 0 0,0-1 0,0 1 1,-1 0-1,0 0 0,0-1 0,0 1 1,0 0-1,-1-1 0,0 0 0,0 1 1,-3 5-1,-2-1 241,0 0 1,0 0-1,-1-1 0,0 0 1,0 0-1,-1-1 1,0 0-1,-1-1 1,1 0-1,-1 0 0,0-1 1,0 0-1,-1-1 1,-12 4-1,21-7-277,-1-1 1,0 1-1,1-1 0,-1 0 0,0 0 0,0 0 1,0 0-1,1 0 0,-1 0 0,0-1 1,0 1-1,-2-2 0,5 2-38,-1 0 0,0-1 0,1 1-1,-1 0 1,1-1 0,-1 1 0,1 0 0,-1-1 0,1 1-1,-1-1 1,1 1 0,-1-1 0,1 1 0,-1-1-1,1 1 1,0-1 0,-1 0 0,1 1 0,0-1 0,-1-1-1,1 1-39,0 0 0,0 0 0,0-1-1,1 1 1,-1 0 0,0 0-1,0 0 1,1-1 0,-1 1-1,0 0 1,1 0 0,-1 0-1,1 0 1,0 0 0,0-2-1,5-4-336,-1 1-1,1-1 0,0 1 0,0 0 1,1 0-1,-1 1 0,1 0 0,11-6 1,67-31-2094,-59 31 1873,-17 7 430,32-15-37,70-43-1,-101 55 611,-1 1 0,0-2 0,0 1 0,0-1 0,-1-1 0,0 1 0,0-1 0,-1-1 0,-1 1 0,1-1 0,-1 0 0,5-15 0,-10 24-295,-1 0 0,1 0 0,-1 0 0,0 0-1,1 0 1,-1 0 0,0 0 0,0 0 0,0 0 0,0 0-1,0 0 1,0 0 0,0 0 0,0 0 0,0 0 0,-1-2-1,1 3-47,0-1 0,-1 1 0,1 0 0,0 0-1,0-1 1,-1 1 0,1 0 0,-1 0 0,1 0-1,0 0 1,-1 0 0,1 0 0,0-1 0,-1 1-1,1 0 1,0 0 0,-1 0 0,1 0 0,-1 0-1,1 0 1,0 1 0,-1-1 0,1 0 0,0 0-1,-1 0 1,1 0 0,0 0 0,-1 0 0,0 1-1,-2 0 59,0 1 0,0 0 0,0 0 0,0 0-1,0 1 1,0-1 0,1 0 0,-4 5 0,-3 5-52,0 0 0,1 1 0,1 1 0,0-1 0,1 1 0,0 0 0,1 0 0,0 1 0,2 0 0,-1 0 0,2 0 0,-1 26 0,3-38-39,0 1-1,0-1 1,1 0-1,-1 0 1,1 1 0,0-1-1,0 0 1,0 0-1,1 0 1,2 5 0,-3-7 0,0 0 1,0 0 0,0 1 0,0-1 0,0 0 0,0 0 0,1 0 0,-1 0-1,0 0 1,1-1 0,-1 1 0,1 0 0,-1 0 0,1-1 0,-1 1 0,1-1-1,0 0 1,-1 1 0,1-1 0,-1 0 0,1 0 0,0 0 0,-1 0-1,3-1 1,2 0 1,1 0 0,-1-1 0,0 0 0,0 0 0,0-1 0,0 0 0,0 0 0,9-7 0,45-37-144,-39 30 14,13-14-110,-24 22 43,0 0-1,1 0 1,0 1 0,22-13 0,-31 20 168,-1 1 0,1-1 0,-1 1 0,1-1-1,-1 1 1,1 0 0,-1-1 0,1 1 0,-1 0 0,1 0 0,-1 0-1,1 1 1,-1-1 0,1 0 0,-1 0 0,1 1 0,-1-1 0,1 1-1,-1 0 1,1-1 0,-1 1 0,0 0 0,1 0 0,0 1 0,0-1 69,0 0 0,-1 0 1,1 0-1,0 0 0,0 0 1,0-1-1,0 1 0,0 0 1,0-1-1,0 1 0,0-1 1,0 0-1,0 0 0,0 0 1,0 0-1,4 0 0,-6-1-36,36-7-337,-33 7 256,-1 1 1,1-1 0,-1 0 0,1 0 0,-1 0-1,0 0 1,1-1 0,-1 1 0,0 0 0,0-1-1,3-3 1,-3-1-267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4.689"/>
    </inkml:context>
    <inkml:brush xml:id="br0">
      <inkml:brushProperty name="width" value="0.05" units="cm"/>
      <inkml:brushProperty name="height" value="0.05" units="cm"/>
    </inkml:brush>
  </inkml:definitions>
  <inkml:trace contextRef="#ctx0" brushRef="#br0">1 8 18860,'10'10'1864,"11"-4"-1648,13-6 1193,0-3-433,8-7-416,5-1 144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5.307"/>
    </inkml:context>
    <inkml:brush xml:id="br0">
      <inkml:brushProperty name="width" value="0.05" units="cm"/>
      <inkml:brushProperty name="height" value="0.05" units="cm"/>
    </inkml:brush>
  </inkml:definitions>
  <inkml:trace contextRef="#ctx0" brushRef="#br0">0 12 17676,'10'-4'753,"-6"3"-540,0-1 1,1 1-1,-1 0 0,1 0 1,8-1-1,-11 2-179,-1 0 0,0 0 0,1 1-1,-1-1 1,1 0 0,-1 1 0,0-1 0,1 1-1,-1-1 1,0 1 0,1 0 0,-1 0 0,0-1-1,0 1 1,0 0 0,0 0 0,0 0 0,0 0-1,0 0 1,0 1 0,0-1 0,0 0 0,1 2-1,1 5-4,0-1-1,0 1 1,0 0-1,-1-1 1,0 1-1,-1 0 0,1 0 1,-1 11-1,-3 68-261,2-74 185,-3 22-116,-1 22-296,4-57 446,0 1 0,0-1 1,0 1-1,0 0 0,0-1 1,0 1-1,0-1 0,0 1 1,1-1-1,-1 1 0,0-1 0,0 1 1,0-1-1,1 1 0,-1-1 1,0 1-1,1-1 0,-1 1 0,0-1 1,1 0-1,-1 1 0,1-1 1,-1 1-1,0-1 0,1 0 0,-1 1 1,1-1-1,-1 0 0,1 0 1,-1 0-1,1 1 0,-1-1 0,1 0 1,0 0-1,-1 0 0,1 0 1,-1 0-1,1 0 0,-1 0 0,1 0 1,-1 0-1,1 0 0,0 0 1,-1 0-1,1 0 0,-1-1 1,1 1-1,-1 0 0,1 0 0,-1-1 1,1 1-1,0-1 0,34-20-143,-24 14 131,22-14 17,-4 3 102,0 1 1,51-22-1,-79 39-73,0 0 0,0 0 0,0 0-1,0 0 1,0 0 0,0 0 0,0 0 0,1 0-1,-1 0 1,0 0 0,0 1 0,0-1 0,0 0 0,0 1-1,2 0 1,11 2 122,135-12 371,-148 8-502,1 1 0,-1 0-1,1 0 1,-1-1 0,1 1-1,-1-1 1,1 0 0,-1 1-1,0-1 1,1 0-1,-1 0 1,0 1 0,0-1-1,0 0 1,0 0 0,0 0-1,0-1 1,0 1 0,0 0-1,0 0 1,1-3 0,9-30 231,-8 18-115,0 15 8,1 6-85,3 10-23,-7-14-17,9 20-134,1 0 1,23 34-1,-29-49 41,0 0 0,0-1 0,1 1-1,0-1 1,0 0 0,0 0-1,1 0 1,-1-1 0,1 0 0,0 0-1,0-1 1,1 0 0,7 4-1,-12-7 67,0 1 0,-1-1 0,1 1 0,0-1 0,-1 0 0,1 0 0,0 0 0,0 0 0,-1 0 0,1 0 0,0 0-1,-1-1 1,1 1 0,0-1 0,2 0 0,-1-1-34,0-1-1,0 1 1,0-1-1,0 0 1,0 1-1,4-8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5.922"/>
    </inkml:context>
    <inkml:brush xml:id="br0">
      <inkml:brushProperty name="width" value="0.05" units="cm"/>
      <inkml:brushProperty name="height" value="0.05" units="cm"/>
    </inkml:brush>
  </inkml:definitions>
  <inkml:trace contextRef="#ctx0" brushRef="#br0">1 2 16436,'0'0'43,"0"0"1,0 0 0,1 0 0,-1 0 0,0 0 0,0-1 0,0 1 0,0 0 0,1 0 0,-1 0 0,0 0 0,0 0 0,0 0 0,1 0 0,-1 0 0,0-1 0,0 1 0,1 0 0,-1 0 0,0 0 0,0 0 0,0 0 0,1 0 0,-1 0 0,0 0 0,0 1-1,1-1 1,-1 0 0,0 0 0,0 0 0,0 0 0,1 0 0,-1 0 0,0 0 0,0 0 0,0 0 0,0 1 0,1-1 0,-1 0 0,0 0 0,0 0 0,0 1 0,7 13 1046,2 25-271,-7-30-667,3 19 160,-3-14-116,1-1-1,5 18 1,-8-30-191,1-1 1,-1 1 0,0 0-1,1-1 1,-1 1-1,1 0 1,-1-1-1,1 1 1,-1 0-1,1-1 1,0 1-1,-1-1 1,1 1-1,-1-1 1,1 0 0,0 1-1,0-1 1,-1 0-1,1 1 1,0-1-1,-1 0 1,1 0-1,0 0 1,0 1-1,0-1 1,-1 0 0,1 0-1,0 0 1,0 0-1,-1-1 1,1 1-1,1 0 1,28-11 121,-21 7-81,0 0-69,1 0 0,-1 1 0,1 0 0,0 1 0,0 0 0,0 0 0,0 1 0,0 1 1,1-1-1,-1 2 0,0-1 0,0 1 0,0 1 0,0 0 0,0 1 0,0-1 0,0 2 0,-1 0 0,1 0 0,-1 0 0,0 1 0,-1 1 0,1-1 0,-1 1 0,0 1 1,0-1-1,-1 2 0,0-1 0,7 9 0,-6-4-27,1 0 0,-2 1 1,0 0-1,-1 0 0,0 0 0,0 1 1,4 22-1,-8-28 129,0-1 0,0 1-1,-1 0 1,-1 0 0,1 0 0,-1 0 0,-1 0 0,1-1 0,-1 1 0,-1 0 0,0 0-1,0-1 1,0 1 0,-1-1 0,-5 12 0,7-17-31,0 0 1,0 0 0,-1-1-1,1 1 1,0 0-1,-1 0 1,0-1-1,1 1 1,-1-1-1,0 1 1,0-1-1,0 0 1,0 0-1,0 0 1,0 0-1,0 0 1,0 0-1,0 0 1,0-1-1,-1 1 1,1-1-1,-3 1 1,1-1-80,0-1 0,0 1 0,0-1 0,0 0 0,0 0 0,1-1 0,-1 1 0,0-1 0,1 1 0,-1-1 0,-5-5 0,-2-1-361,1 0-1,0-1 0,0 0 1,1-1-1,0 0 0,-12-20 1,6 1-369,5 0-256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6.602"/>
    </inkml:context>
    <inkml:brush xml:id="br0">
      <inkml:brushProperty name="width" value="0.05" units="cm"/>
      <inkml:brushProperty name="height" value="0.05" units="cm"/>
    </inkml:brush>
  </inkml:definitions>
  <inkml:trace contextRef="#ctx0" brushRef="#br0">0 281 14939,'10'-7'207,"0"-1"0,-1 0 0,0-1 0,0 0 0,-1 0 0,0-1 0,0 0 0,-1 0 0,-1-1 0,0 0 0,0 0 0,-1 0 1,0-1-1,-1 0 0,-1 0 0,4-23 0,-7 14 252,0 21-436,0-1-1,0 1 0,0 0 0,0-1 1,-1 1-1,1-1 0,0 1 0,0 0 1,0-1-1,0 1 0,-1 0 0,1-1 1,0 1-1,0 0 0,-1-1 0,1 1 1,0 0-1,-1 0 0,1-1 0,0 1 1,-1 0-1,1 0 0,0 0 0,-1-1 1,0 1-1,0 1 13,-1-1-1,1 0 1,-1 1 0,1 0-1,0-1 1,-1 1 0,1 0-1,0 0 1,-1-1 0,1 1 0,0 0-1,0 0 1,0 1 0,0-1-1,0 0 1,0 0 0,0 0 0,0 1-1,1-1 1,-2 3 0,-9 15-59,0 2 1,2-1 0,0 2-1,2-1 1,0 1 0,1 0-1,1 0 1,2 1 0,-3 36-1,6-57 9,0 0 0,0 0 0,0 0 0,0 1-1,1-1 1,-1 0 0,1 0 0,-1 0 0,1 0 0,0 0-1,0 0 1,1 2 0,-2-3 7,1 0 0,-1 0 0,1-1 1,0 1-1,0 0 0,-1-1 0,1 1 0,0 0 0,0-1 0,0 1 0,0-1 0,0 1 1,0-1-1,0 0 0,0 1 0,0-1 0,0 0 0,1 0 0,4 0-12,-1 0 0,1-1-1,-1 0 1,1 0-1,-1 0 1,0-1 0,8-2-1,0-1 7,9-1-54,0 0 0,0 2 0,0 0 1,0 1-1,34 1 0,-42 2 63,-1 1 0,1 1 0,0 0 0,-1 1 0,0 0 0,1 1 0,-1 0 0,-1 1 1,1 1-1,13 8 0,-25-13 51,-1-1 0,1 1 0,-1-1 0,1 1 0,0-1 0,-1 1 0,1-1 0,0 0 0,0 1 0,-1-1 0,1 0 0,0 0 0,-1 1 0,1-1 0,0 0 0,0 0 0,0 0 0,-1 0 0,1 0 0,0 0 0,0 0 0,0 0 0,-1 0 0,1 0 0,0-1 0,1 1 0,-2-1 36,1-1 0,-1 1 0,1 0 0,-1-1 1,1 1-1,-1 0 0,0 0 0,0-1 0,0 1 0,0-1 0,0 1 0,0 0 0,0-1 1,0-1-1,-18-111 2474,10 75-2115,-3-47 1,11 85-450,0 1 1,0 0-1,0 0 0,0 0 1,0 0-1,0-1 0,0 1 1,0 0-1,0 0 0,0 0 1,0 0-1,-1-1 1,1 1-1,0 0 0,0 0 1,0 0-1,1-1 0,-1 1 1,0 0-1,0 0 0,0 0 1,0-1-1,0 1 0,0 0 1,0 0-1,0 0 0,0 0 1,0-1-1,0 1 0,0 0 1,1 0-1,-1 0 0,0 0 1,0 0-1,0-1 1,0 1-1,0 0 0,1 0 1,-1 0-1,0 0 0,0 0 1,0 0-1,1 0 0,-1 0 1,0 0-1,0 0 0,0 0 1,0-1-1,1 1 0,-1 0 1,0 0-1,0 0 0,0 1 1,1-1-1,-1 0 0,0 0 1,0 0-1,0 0 1,1 0-1,-1 0 0,0 0 1,0 0-1,0 0 0,0 0 1,1 0-1,-1 0 0,0 1 1,0-1-1,12 11-313,-10-9 256,4 4-1,0-1-1,1 1 1,0-1-1,0-1 1,0 1-1,0-1 0,1 0 1,0-1-1,0 0 1,0 0-1,0-1 1,0 0-1,0 0 0,1-1 1,-1 0-1,0-1 1,1 1-1,-1-2 1,1 1-1,-1-1 0,11-3 1,-5 1 137,-1-1 1,1 0-1,-1-1 1,-1-1-1,1 0 1,-1-1-1,0 0 1,0-1 0,-1 0-1,0-1 1,-1 0-1,13-14 1,-19 18 27,1-1 0,-1 0 1,0-1-1,5-9 0,-8 15-65,-1-1 0,1 0 0,0 0 0,-1 0 0,1 1 0,-1-1 0,0 0 0,0 0 0,0-4 0,0 6-19,0-1-1,0 0 1,0 1-1,0-1 1,-1 0-1,1 1 1,0-1-1,0 0 1,-1 1-1,1-1 1,-1 1 0,1-1-1,0 1 1,-1-1-1,1 1 1,-1-1-1,1 1 1,-1-1-1,0 1 1,1 0-1,-1-1 1,1 1-1,-1 0 1,0-1-1,1 1 1,-1 0-1,0 0 1,-2-1 3,1 1-1,0 0 1,0 0 0,0 0 0,0 0 0,0 1 0,0-1 0,0 1 0,0-1 0,0 1 0,0 0 0,0-1-1,0 1 1,0 0 0,0 0 0,0 0 0,1 1 0,-1-1 0,0 0 0,1 1 0,-1-1 0,-1 4 0,-4 2 31,1 1 0,1 0 0,-8 13 0,5-7-4,1 1 0,1 0 0,0 0 1,-4 22-1,8-27-35,0-1 0,0 1 1,1 0-1,1 0 0,0 0 1,0 0-1,1 0 0,2 12 0,-3-20-33,1 0-1,-1 0 1,1 0-1,-1-1 0,1 1 1,0 0-1,0 0 1,0 0-1,0-1 0,0 1 1,0 0-1,0-1 1,1 1-1,-1-1 0,0 0 1,1 1-1,-1-1 1,1 0-1,0 0 0,-1 0 1,3 1-1,-1-1-17,-1 0-1,1-1 1,-1 0-1,1 1 1,0-1-1,-1 0 1,1 0-1,0 0 1,-1-1-1,1 1 1,0-1 0,-1 1-1,5-3 1,4-2 25,0 0 1,0-1-1,-1 0 1,0-1 0,16-13-1,4-8-222,-2-2-24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2.310"/>
    </inkml:context>
    <inkml:brush xml:id="br0">
      <inkml:brushProperty name="width" value="0.05" units="cm"/>
      <inkml:brushProperty name="height" value="0.05" units="cm"/>
    </inkml:brush>
  </inkml:definitions>
  <inkml:trace contextRef="#ctx0" brushRef="#br0">74 20 16844,'-14'20'1129,"2"-5"-393,2 1 0,-16 30 1,24-42-611,0 0 1,1 1-1,-1-1 0,1 1 1,0-1-1,0 1 1,0 0-1,1-1 1,0 1-1,-1 0 1,2 0-1,-1-1 1,0 1-1,1 0 1,0-1-1,2 7 0,-2-10-98,-1 1-1,1-1 0,0 1 0,-1-1 1,1 0-1,0 1 0,0-1 0,0 0 0,0 0 1,0 0-1,1 1 0,-1-1 0,0 0 1,0-1-1,1 1 0,-1 0 0,0 0 1,1 0-1,-1-1 0,1 1 0,2 0 0,-1-1-20,0 1-1,1-1 0,-1 0 0,1 0 0,-1 0 0,0-1 0,1 1 0,-1-1 1,6-1-1,1-2-66,0 0 0,-1 0 0,0-1 0,0 0 1,17-12-1,-15 7-67,0 0 1,-1-1 0,0 0-1,0-1 1,-1 0 0,-1 0-1,0-1 1,0 0 0,-2 0-1,1-1 1,5-20 0,-11 19-164,-1 15 283,0 0-1,0 0 1,0-1 0,0 1 0,0 0-1,0 0 1,0 0 0,0 0 0,0 0 0,0 0-1,0-1 1,-1 1 0,1 0 0,0 0 0,0 0-1,0 0 1,0 0 0,0 0 0,0 0 0,0 0-1,-1 0 1,1 0 0,0-1 0,0 1 0,0 0-1,0 0 1,0 0 0,-1 0 0,1 0 0,0 0-1,0 0 1,0 0 0,0 0 0,0 0 0,-1 0-1,1 0 1,0 0 0,0 0 0,0 0 0,0 0-1,0 1 1,0-1 0,-1 0 0,0 1-13,0 0 1,-1 0-1,1 0 0,0 0 1,0 0-1,0 1 0,0-1 1,0 0-1,0 1 0,0-1 1,1 1-1,-1-1 1,0 3-1,-4 11 28,0 0 0,-3 30 0,7-38 33,0 0 0,0 0 0,1 1 1,1-1-1,-1 0 0,1 0 0,0 0 1,3 11-1,-3-17-47,-1 1 0,1-1 0,-1 0 1,1 1-1,-1-1 0,1 0 0,0 0 0,0 1 1,0-1-1,-1 0 0,1 0 0,0 0 1,0 0-1,1 0 0,-1 0 0,0 0 0,0-1 1,0 1-1,1 0 0,-1-1 0,0 1 1,1 0-1,1 0 0,-1-1-45,1 0 0,-1-1 0,0 1 0,0 0 0,0 0 0,0-1 0,1 0 0,-1 1 0,0-1 0,0 0 0,0 0-1,0 0 1,3-2 0,4-4-129,0 0-1,-1 0 1,0-1-1,12-15 0,14-20-165,1-8-113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7.059"/>
    </inkml:context>
    <inkml:brush xml:id="br0">
      <inkml:brushProperty name="width" value="0.05" units="cm"/>
      <inkml:brushProperty name="height" value="0.05" units="cm"/>
    </inkml:brush>
  </inkml:definitions>
  <inkml:trace contextRef="#ctx0" brushRef="#br0">178 90 16916,'1'-3'207,"0"0"1,0 0-1,-1 1 0,1-1 1,-1 0-1,1 0 1,-1 0-1,0 1 1,0-1-1,-1 0 1,1 0-1,0 0 1,-1 0-1,0 1 1,0-1-1,0 0 1,0 1-1,0-1 1,0 1-1,-1-1 0,1 1 1,-1-1-1,1 1 1,-1 0-1,0 0 1,0 0-1,0 0 1,0 0-1,-1 0 1,1 1-1,0-1 1,-1 1-1,1-1 1,-1 1-1,1 0 0,-1 0 1,0 0-1,0 0 1,1 1-1,-1-1 1,0 1-1,0-1 1,-5 1-1,5 0-203,0 1-1,0-1 1,0 0-1,0 1 1,0 0-1,0 0 1,0 0-1,0 0 1,0 0 0,0 0-1,1 1 1,-1 0-1,0-1 1,1 1-1,-3 2 1,0 1-53,1-1 1,0 1 0,0 0 0,1 0-1,0 0 1,-1 0 0,-2 8 0,0 3-116,0 1 1,1 0-1,0 0 1,-2 24-1,5-29 72,1-1 0,0 0 0,1 0-1,0 0 1,2 12 0,-2-21 52,0 0 0,1-1 0,-1 1 1,0 0-1,1 0 0,-1 0 0,1-1 1,0 1-1,-1 0 0,1-1 0,0 1 1,0 0-1,0-1 0,0 1 0,1-1 0,-1 0 1,0 1-1,1-1 0,-1 0 0,0 0 1,1 0-1,-1 0 0,1 0 0,0 0 1,-1 0-1,1 0 0,0-1 0,0 1 0,-1-1 1,1 1-1,0-1 0,0 0 0,0 0 1,0 0-1,-1 0 0,1 0 0,0 0 1,2 0-1,7-3-137,-1 0 0,0-1 1,0 0-1,0 0 0,-1-1 0,1 0 1,-1-1-1,0 0 0,15-13 0,-9 7-54,39-30-375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7.545"/>
    </inkml:context>
    <inkml:brush xml:id="br0">
      <inkml:brushProperty name="width" value="0.05" units="cm"/>
      <inkml:brushProperty name="height" value="0.05" units="cm"/>
    </inkml:brush>
  </inkml:definitions>
  <inkml:trace contextRef="#ctx0" brushRef="#br0">141 0 16003,'-3'0'121,"1"0"0,-1 1 0,1-1-1,-1 0 1,1 1 0,-1 0 0,1-1-1,-1 1 1,1 0 0,0 0 0,-1 1-1,1-1 1,0 0 0,0 1-1,0-1 1,0 1 0,0 0 0,0-1-1,-3 5 1,-2 2 149,1 1 0,0 0 0,-7 13-1,2 0 211,0 1-1,-12 40 1,19-51-400,1 1 1,0 0-1,1 0 1,1 0-1,0 0 1,1 23-1,0-33-68,0 1 0,1-1-1,-1 0 1,1 0 0,0 0-1,0 0 1,0-1 0,0 1 0,0 0-1,1 0 1,-1-1 0,1 1-1,0 0 1,0-1 0,2 3-1,-2-3 4,0-1-1,1 1 1,-1-1-1,0 0 1,0 0 0,1 0-1,-1 0 1,1 0-1,-1 0 1,0-1-1,1 1 1,0-1-1,-1 0 1,5 0-1,6-1 37,0-1 1,-1 0-1,1-1 0,-1-1 0,22-9 0,-18 7-40,-8 3-1,0 0 1,0 1-1,0 0 1,0 0-1,0 1 0,1 0 1,14 0-1,-19 2-8,0-1 0,0 1 0,0 0 1,0 0-1,-1 0 0,1 1 0,0-1 0,-1 1 0,1 0 1,-1 0-1,0 0 0,0 1 0,1-1 0,-1 1 0,-1-1 1,1 1-1,0 0 0,3 6 0,-1 0 1,0 0-1,0 0 1,-1 0-1,-1 0 1,0 1 0,0 0-1,3 17 1,-3-12 122,0 0 1,6 14 0,-8-28-116,-1-1 0,0 0 0,0 0 0,0 1 0,0-1 0,0 0 0,0 0 0,0 1 0,0-1 0,0 0 0,0 0 0,1 0 0,-1 1 0,0-1 0,0 0 0,0 0 0,0 0 0,1 1 0,-1-1 0,0 0 0,0 0 0,0 0 0,1 0 0,-1 0 0,0 1 0,0-1 0,1 0 0,-1 0 0,0 0 0,0 0 0,1 0 0,-1 0 0,0 0 0,0 0 0,1 0 0,-1 0 0,0 0 0,0 0 0,1 0 0,-1 0 0,0 0 0,0 0 0,1 0 0,-1-1 0,11-11 315,6-25 81,-16 34-359,3-8 40,22-46 139,-23 52-293,0 0 0,0-1 0,1 2 0,-1-1 0,1 0 0,0 1 0,9-8 0,-12 11 25,1 0 1,-1 1-1,0-1 0,0 1 1,1-1-1,-1 1 0,0-1 1,1 1-1,-1 0 0,1-1 0,-1 1 1,0 0-1,1 0 0,-1 0 1,1 0-1,-1 0 0,0 1 1,1-1-1,-1 0 0,1 1 1,-1-1-1,0 1 0,1-1 0,-1 1 1,0 0-1,0-1 0,1 1 1,-1 0-1,0 0 0,0 0 1,0 0-1,0 0 0,0 0 0,0 0 1,1 2-1,4 6-203,1 0 0,-1 0 0,7 17 0,-8-17 84,4 8-56,-5-8 220,0 0 0,1-1 0,0 0 0,10 13 0,-14-20 24,1 1 1,-1-1-1,1 0 1,-1 1-1,1-1 1,0 0-1,-1 0 0,1 0 1,0 0-1,0 0 1,0 0-1,0 0 0,0-1 1,-1 1-1,1-1 1,1 1-1,-1-1 1,0 0-1,0 0 0,0 0 1,0 0-1,0 0 1,0 0-1,0-1 0,0 1 1,0-1-1,2 0 1,5-4 71,0 0 1,0-1-1,0 0 1,-1 0 0,0-1-1,0 0 1,-1 0-1,0 0 1,10-14 0,-8 10-195,0 0 1,1 1 0,0 1 0,14-11 0,-23 19 68,0 0 0,0 1 0,0-1 0,0 0 0,0 1 0,1-1 0,-1 1 0,0 0 0,0-1 0,1 1 0,-1 0 0,0 0 0,1-1 0,-1 1 0,0 0 0,0 0 0,1 1 0,-1-1 0,0 0 0,1 0 0,-1 1 0,0-1 0,0 0 0,0 1 0,1-1 0,-1 1 0,0 0 0,0-1 0,0 1 0,0 0 0,0 0 0,0 0 0,0 0 0,0 0 0,0 0 0,0 0 0,-1 0 0,1 0 0,0 0 0,-1 0 0,1 2 0,4 5-106,-1 1 0,0 0-1,-1 1 1,3 12 0,-5-16 97,8 42-117,-7-37 22,-1 0 0,1-1 1,1 1-1,6 15 1,-9-26 125,0 1 0,0-1 0,0 0 1,0 0-1,0 0 0,0 1 0,0-1 1,1 0-1,-1 0 0,0 0 1,0 0-1,0 1 0,0-1 0,1 0 1,-1 0-1,0 0 0,0 0 1,0 0-1,0 0 0,1 0 0,-1 1 1,0-1-1,0 0 0,0 0 1,1 0-1,-1 0 0,0 0 0,0 0 1,0 0-1,1 0 0,-1 0 0,0 0 1,0 0-1,0 0 0,1 0 1,-1 0-1,0-1 0,0 1 0,0 0 1,1 0-1,-1 0 0,0 0 1,0 0-1,0 0 0,0 0 0,1-1 1,-1 1-1,7-9-108,0-13-91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8.260"/>
    </inkml:context>
    <inkml:brush xml:id="br0">
      <inkml:brushProperty name="width" value="0.05" units="cm"/>
      <inkml:brushProperty name="height" value="0.05" units="cm"/>
    </inkml:brush>
  </inkml:definitions>
  <inkml:trace contextRef="#ctx0" brushRef="#br0">1 164 14251,'1'3'137,"0"0"0,0 0 0,1 0 0,-1 0 1,1 0-1,0 0 0,0-1 0,0 1 0,0 0 0,0-1 0,1 0 0,-1 0 0,1 0 0,-1 0 1,1 0-1,0 0 0,0-1 0,0 1 0,0-1 0,0 0 0,0 1 0,0-2 0,0 1 1,0 0-1,1-1 0,-1 1 0,0-1 0,0 0 0,1 0 0,-1 0 0,0-1 0,0 1 0,1-1 1,-1 1-1,0-1 0,0 0 0,0-1 0,0 1 0,0 0 0,3-3 0,3-1 66,-1 0 1,0 0-1,0-1 0,-1 0 0,0-1 0,0 0 0,0 0 1,-1 0-1,8-12 0,-12 16-154,0 0 0,1 0 1,-2-1-1,1 1 0,0-1 0,-1 1 1,1-1-1,-1 0 0,0 1 1,0-1-1,-1 0 0,1 0 0,-1 0 1,0 0-1,0 0 0,0 1 0,0-1 1,-1 0-1,0 0 0,0 0 1,0 1-1,0-1 0,0 0 0,-1 1 1,-2-6-1,2 7-54,0-1 0,0 1 0,0 0 0,0-1 0,0 1 0,0 0 0,-1 1 0,1-1 0,-1 0 0,1 1 0,-1-1 0,0 1 0,1 0 0,-1 0 0,0 0 0,0 0 0,0 0 0,0 1 0,0 0 0,0-1 0,0 1 0,0 0 0,0 0-1,0 0 1,0 1 0,0-1 0,0 1 0,-5 1 0,3 0-41,0 0 1,-1 0-1,1 1 0,0-1 0,0 1 0,1 0 0,-1 1 0,0-1 0,1 1 0,0 0 0,0 0 0,0 0 0,0 0 0,-3 7 0,3-5 21,0 1 0,1-1 0,0 1 0,1-1 0,0 1 0,0 0-1,0 0 1,0 0 0,1 0 0,1 1 0,-1-1 0,1 0 0,0 0 0,1 0 0,2 14 0,-2-19 27,-1-1 0,1 1 0,0-1 0,0 1 0,0-1 0,0 1 0,0-1 0,0 1 0,0-1 0,0 0 0,0 0 0,1 0 0,-1 0 0,1 0 0,-1 0 0,0 0 1,1 0-1,0 0 0,-1-1 0,1 1 0,0 0 0,-1-1 0,1 0 0,0 1 0,-1-1 0,1 0 0,0 0 0,0 0 0,-1 0 0,1 0 0,0 0 0,2-1 0,8-1 27,-1-1-1,0 0 1,20-10-1,-16 8-12,9-5-68,0 2 1,0 0-1,1 2 0,35-4 1,-53 9 14,0 0 0,1 1 1,-1 0-1,1 1 0,-1-1 1,0 1-1,1 1 0,-1 0 0,0 0 1,0 0-1,0 1 0,0 0 1,0 0-1,-1 1 0,1-1 1,-1 2-1,0-1 0,0 1 1,8 8-1,-6-3-27,-1-1 1,0 1-1,-1 0 0,0 1 1,0-1-1,5 18 0,-11-27 78,0 0-1,1 0 0,-1 0 0,0 0 0,1 1 1,-1-1-1,1 0 0,-1 0 0,1 0 0,0 0 0,-1 0 1,1 0-1,0 0 0,0 0 0,0 0 0,0-1 1,0 1-1,0 0 0,0 0 0,0-1 0,0 1 0,0-1 1,0 1-1,2 0 0,-1-2 13,0 1 0,0-1 1,-1 0-1,1 0 0,-1 0 1,1 0-1,-1 0 0,1 0 0,-1 0 1,1-1-1,-1 1 0,0 0 0,0-1 1,0 1-1,0-1 0,1-2 1,20-28 283,18-25 62,-36 51-377,1 1-1,0 0 1,0 0-1,1 0 1,0 0-1,-1 1 1,10-5-1,-14 8-12,1 1-1,0-1 0,-1 0 0,1 0 0,0 1 0,0-1 0,0 1 0,0 0 1,0-1-1,0 1 0,0 0 0,0 0 0,-1 0 0,1 0 0,0 1 1,0-1-1,0 1 0,0-1 0,3 2 0,-2-1-10,-1 1 0,1 0 1,-1 0-1,1 0 0,-1 0 0,1 0 0,-1 0 1,0 1-1,0-1 0,3 6 0,2 4-19,-1 0 1,-1 0-1,0 1 0,5 19 0,-6-15 109,-4-13-2,1 0 0,0 1-1,0-1 1,0 0 0,0 0-1,1 0 1,0 0 0,0 0-1,4 6 1,-6-10-57,1 1 0,-1-1 0,0 0 0,0 0 0,0 0 0,0 0 0,1 0 0,-1 0 0,0 0 0,0 1 0,1-1 0,-1 0 0,0 0 0,0 0 0,0 0 0,1 0 0,-1 0 0,0 0 0,0 0 1,1 0-1,-1 0 0,0 0 0,0 0 0,0 0 0,1-1 0,-1 1 0,0 0 0,0 0 0,0 0 0,1 0 0,-1 0 0,0 0 0,0 0 0,0-1 0,1 1 0,-1 0 0,7-11-150,2-14-274,-9 24 401,17-65-218,-5 30 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08.703"/>
    </inkml:context>
    <inkml:brush xml:id="br0">
      <inkml:brushProperty name="width" value="0.05" units="cm"/>
      <inkml:brushProperty name="height" value="0.05" units="cm"/>
    </inkml:brush>
  </inkml:definitions>
  <inkml:trace contextRef="#ctx0" brushRef="#br0">8 0 22173,'-4'6'1328,"1"13"-1248,3 8-96,0 15 152,0 7-272,3 6-112,1 2-40,0 1-272,2-3-224,-3-5 568,0-5-40,3-10-1,1-5-31</inkml:trace>
  <inkml:trace contextRef="#ctx0" brushRef="#br0" timeOffset="0.5">118 747 17972,'0'27'2056,"-4"-5"-1424,-1-6-552,1-9 3313,0-13-2401,1-13-776,0-7-96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17.348"/>
    </inkml:context>
    <inkml:brush xml:id="br0">
      <inkml:brushProperty name="width" value="0.05" units="cm"/>
      <inkml:brushProperty name="height" value="0.05" units="cm"/>
    </inkml:brush>
  </inkml:definitions>
  <inkml:trace contextRef="#ctx0" brushRef="#br0">0 501 9210,'3'4'26,"1"0"0,-1-1 1,1 0-1,-1 0 0,1 0 0,0 0 1,0 0-1,1-1 0,-1 1 0,0-1 0,1-1 1,-1 1-1,1 0 0,0-1 0,-1 0 1,8 1-1,6-1-147,0 0 1,0-1-1,20-3 1,-26 2 69,26-4-107,-1-1-1,1-1 0,-1-3 0,52-20 1,138-72 414,-150 64 98,158-54 0,-110 58-515,95-30-166,-158 40 294,0-2-1,63-39 1,-65 28 33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17.817"/>
    </inkml:context>
    <inkml:brush xml:id="br0">
      <inkml:brushProperty name="width" value="0.05" units="cm"/>
      <inkml:brushProperty name="height" value="0.05" units="cm"/>
    </inkml:brush>
  </inkml:definitions>
  <inkml:trace contextRef="#ctx0" brushRef="#br0">156 333 7034,'-49'-113'368,"-2"2"-280,-5 2 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4.672"/>
    </inkml:context>
    <inkml:brush xml:id="br0">
      <inkml:brushProperty name="width" value="0.05" units="cm"/>
      <inkml:brushProperty name="height" value="0.05" units="cm"/>
    </inkml:brush>
  </inkml:definitions>
  <inkml:trace contextRef="#ctx0" brushRef="#br0">42 1 15339,'-4'3'413,"0"0"0,0 1-1,0-1 1,0 1-1,1 0 1,0 0 0,0 0-1,0 0 1,-4 9-1,18-24 401,-7 2-326,-4 9-471,0 0 1,0 0-1,0-1 0,0 1 1,0 0-1,0 0 0,0 0 1,-1 0-1,1-1 1,0 1-1,0 0 0,0 0 1,0 0-1,0 0 0,0 0 1,-1 0-1,1-1 0,0 1 1,0 0-1,0 0 0,0 0 1,-1 0-1,1 0 1,0 0-1,0 0 0,0 0 1,0 0-1,-1 0 0,1 0 1,0 0-1,0 0 0,0 0 1,-1 0-1,1 0 0,0 0 1,0 0-1,0 0 0,-1 0 1,1 0-1,0 0 1,0 0-1,0 0 0,-1 0 1,1 1-8,-1-1 0,0 1 0,0-1 0,1 1 0,-1-1 0,0 1 0,1-1 0,-1 1 0,1 0 0,-1-1 0,1 1 0,-1 0 0,1-1 0,-1 1 0,1 0 0,0 0 0,-1-1 1,1 1-1,0 0 0,-1 0 0,1 0 0,0-1 0,0 1 0,0 0 0,0 0 0,0 0 0,0 0 0,0 0 0,0-1 0,0 1 0,1 0 0,-1 0 0,0 0 0,1 0 0,-1 3-128,1-1 0,0 0 0,0 0 0,0 1 0,0-1 0,1 0 0,2 4-1,-4-6 24,1-1 0,0 1 0,-1 0-1,1-1 1,0 1 0,-1 0-1,1-1 1,0 1 0,0-1 0,0 0-1,-1 1 1,1-1 0,0 1-1,0-1 1,0 0 0,0 0-1,0 0 1,0 0 0,-1 1 0,1-1-1,0 0 1,0 0 0,0-1-1,0 1 1,0 0 0,0 0 0,0 0-1,0-1 1,0 1 0,-1 0-1,2-1 1,1-1-93,1 0 0,-1 0-1,0-1 1,0 1 0,0-1-1,3-3 1,10-13-754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5.232"/>
    </inkml:context>
    <inkml:brush xml:id="br0">
      <inkml:brushProperty name="width" value="0.05" units="cm"/>
      <inkml:brushProperty name="height" value="0.05" units="cm"/>
    </inkml:brush>
  </inkml:definitions>
  <inkml:trace contextRef="#ctx0" brushRef="#br0">2 578 14627,'-1'4'1316,"3"-5"-347,9-10 165,20-28-462,-21 28-341,88-105 951,54-69-223,-104 124-836,-14 19-8,28-48-1,-59 85-205,-2 4-9,0 0-1,0 0 0,-1 0 0,1 0 1,0 0-1,-1 0 0,1 0 0,-1 0 1,1-1-1,-1 1 0,0 0 0,0 0 1,1-1-1,-1 1 0,0-2 0,-6 13-108,-1 10 25,-78 492-1378,84-503 1461,-1 1-1,0-1 0,-5 16 1,-2-5-69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5.704"/>
    </inkml:context>
    <inkml:brush xml:id="br0">
      <inkml:brushProperty name="width" value="0.05" units="cm"/>
      <inkml:brushProperty name="height" value="0.05" units="cm"/>
    </inkml:brush>
  </inkml:definitions>
  <inkml:trace contextRef="#ctx0" brushRef="#br0">1 162 14499,'4'1'291,"-1"0"0,1 0 0,0-1-1,0 1 1,0-1 0,0 0 0,0-1 0,0 1-1,5-2 1,40-12 959,-13 4-181,55-9 502,140-10 0,98 18-2282,-280 11-333,61-9 0,-89 6 736,0-1-1,-1-1 1,0-1-1,0-1 1,27-12 0,-3-8-395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6.187"/>
    </inkml:context>
    <inkml:brush xml:id="br0">
      <inkml:brushProperty name="width" value="0.05" units="cm"/>
      <inkml:brushProperty name="height" value="0.05" units="cm"/>
    </inkml:brush>
  </inkml:definitions>
  <inkml:trace contextRef="#ctx0" brushRef="#br0">31 201 14107,'3'-16'1792,"6"15"-1127,-5 11-321,-1 9 1624,-2 12-1320,-2 10-192,-4 8-320,1 8-184,-2 5-136,-1 0-40,-3-6-216,4-4-64,0-10-256,3-5-80,2-24 560,0-13-144,3-22-17</inkml:trace>
  <inkml:trace contextRef="#ctx0" brushRef="#br0" timeOffset="1">9 58 14947,'13'0'1625,"3"1"-1113,6-1-240,2 0 1224,8-1-984,3-2-192,0-3-216,1 2-144,-3-5-384,-4 1-192,-6 0 616,-4 0-160,-12 2-104,-2 0-104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2.774"/>
    </inkml:context>
    <inkml:brush xml:id="br0">
      <inkml:brushProperty name="width" value="0.05" units="cm"/>
      <inkml:brushProperty name="height" value="0.05" units="cm"/>
    </inkml:brush>
  </inkml:definitions>
  <inkml:trace contextRef="#ctx0" brushRef="#br0">17 1 17524,'-4'15'376,"0"1"1,1 0-1,1 0 1,0 0-1,1 1 1,1 25-1,1-38-322,-1 0 0,1 0 0,-1-1 0,1 1 0,0 0 0,0-1 0,1 1 0,-1 0 0,1-1 0,-1 1 0,1-1 0,0 0 0,1 0 0,-1 0 0,1 0 0,-1 0 0,1 0 0,0-1 0,0 1 0,0-1 0,0 0 0,0 0 0,0 0 0,1 0 0,-1 0 0,1-1 0,0 0 0,-1 1 0,1-1 0,0-1 0,0 1 0,7 0 0,1 0-116,1-1-1,0-1 1,0 0 0,-1-1 0,1 0 0,-1-1 0,17-5 0,7-6-643,37-20-1,-43 19-376,64-23 0,-91 37 1055,0 0 0,0 1 1,0-1-1,0 1 0,0-1 0,0 1 0,0 0 0,0 0 1,0 0-1,0 0 0,0 1 0,0-1 0,0 1 0,0 0 0,5 2 1,-4-1 140,-1 0 0,0 1 0,1 0 0,-1-1-1,0 1 1,0 1 0,-1-1 0,1 0 0,-1 1 0,4 5 0,-4-5 0,0-1 1,0 0-1,0 0 0,0-1 0,0 1 0,1 0 0,0-1 0,-1 1 1,1-1-1,0 0 0,0 0 0,0 0 0,1 0 0,-1-1 0,0 1 0,1-1 1,-1 0-1,1 0 0,-1 0 0,1 0 0,-1-1 0,8 1 0,2-2-137,0-1-1,0 0 1,0 0-1,-1-1 0,15-6 1,-19 7-134,-1-1 37,1 1 0,-1 1 0,0-1 0,1 1-1,-1 0 1,1 1 0,0 0 0,-1 0 0,1 1-1,-1 0 1,1 0 0,-1 1 0,0 0 0,9 3-1,-7-1 120,-1 1 0,1-1 0,-1 2-1,0-1 1,-1 1 0,1 1 0,-1-1 0,0 1 0,-1 1-1,10 11 1,8 15 382,-1 2 1,-1 0-1,30 73 1,-41-82-372,-2 2 1,0-1-1,-2 1 1,-1 0-1,-2 1 1,2 36-1,-6-59-5,0 0 0,-1 0-1,0-1 1,0 1 0,0 0 0,-4 10 0,5-16 5,0 1 0,-1-1 0,1 0 0,-1 0 0,1 0 1,-1 0-1,0 0 0,1 0 0,-1 0 0,0 0 0,0 0 0,0 0 1,0 0-1,0-1 0,0 1 0,0 0 0,0 0 0,0-1 1,0 1-1,0-1 0,0 1 0,0-1 0,0 0 0,-1 1 1,1-1-1,0 0 0,0 0 0,0 0 0,-1 1 0,1-1 1,0-1-1,0 1 0,-1 0 0,1 0 0,0 0 0,0-1 1,0 1-1,0 0 0,-1-1 0,1 1 0,0-1 0,0 0 1,0 1-1,-1-2 0,-5-3 51,0 0 1,0 0-1,0-1 0,1 1 1,0-2-1,0 1 0,1-1 1,-7-9-1,0-3 60,-20-40 1,27 46-130,-1 0 0,2-1 0,0 1 0,0-1 0,1 0-1,1 0 1,0 0 0,1-18 0,1 26-47,0-1-1,1 0 0,0 1 0,0-1 0,0 0 1,1 1-1,0 0 0,0-1 0,1 1 0,0 0 1,0 0-1,0 0 0,1 1 0,0-1 0,0 1 1,0 0-1,1 0 0,-1 0 0,8-5 0,10-5-456,36-18-1,8-5 250,-11-1-9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6.624"/>
    </inkml:context>
    <inkml:brush xml:id="br0">
      <inkml:brushProperty name="width" value="0.05" units="cm"/>
      <inkml:brushProperty name="height" value="0.05" units="cm"/>
    </inkml:brush>
  </inkml:definitions>
  <inkml:trace contextRef="#ctx0" brushRef="#br0">158 35 14291,'3'10'1736,"7"-4"-1031,10-9-153,2-3 864,10-1-472,2-3-104,7 1-167,-5 0-265,-4 5-808,-3 1-361,-10 5 641,-5 8-200,-12 8-160</inkml:trace>
  <inkml:trace contextRef="#ctx0" brushRef="#br0" timeOffset="1">0 425 14403,'25'10'1904,"2"-5"-1127,11-4-321,1-1 952,6 0-528,1-1-168,-1-4-600,0 4-448,-10 1 312,-2 0-152,-10-4-104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7.056"/>
    </inkml:context>
    <inkml:brush xml:id="br0">
      <inkml:brushProperty name="width" value="0.05" units="cm"/>
      <inkml:brushProperty name="height" value="0.05" units="cm"/>
    </inkml:brush>
  </inkml:definitions>
  <inkml:trace contextRef="#ctx0" brushRef="#br0">248 0 15603,'-21'35'1249,"-7"9"-953,1 2-128,-4 7 328,1 1-64,2 1-152,2-2-104,5-2-120,5 0-16,4-4-8,5 1-16,7-7-24,7-4-72,15-11-152,2-6-192,15-14 368,8-7-88,8-12-72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7.522"/>
    </inkml:context>
    <inkml:brush xml:id="br0">
      <inkml:brushProperty name="width" value="0.05" units="cm"/>
      <inkml:brushProperty name="height" value="0.05" units="cm"/>
    </inkml:brush>
  </inkml:definitions>
  <inkml:trace contextRef="#ctx0" brushRef="#br0">95 116 14219,'0'2'159,"0"0"-1,0 0 1,0 0 0,0 0-1,0 0 1,1 0 0,-1 0-1,1 0 1,0 0 0,0 0-1,0 0 1,-1-1 0,2 1-1,-1 0 1,0 0 0,0-1-1,0 1 1,1-1 0,-1 1-1,1-1 1,-1 1 0,1-1-1,0 0 1,0 0 0,-1 0-1,1 0 1,0 0 0,0 0-1,2 0 1,4 2 34,0 0-1,0 0 1,0-1-1,0-1 1,0 1-1,10 0 1,-10-2-99,1 0-1,-1-1 1,0 0-1,0 0 1,1-1-1,-1 0 1,0 0-1,0-1 1,-1 0-1,10-5 1,-14 6-60,0 0-1,0 1 1,0-1 0,0 0 0,0 0-1,-1 0 1,1-1 0,-1 1 0,0-1-1,0 1 1,0-1 0,0 0 0,0 0-1,0 0 1,-1 0 0,0 0 0,1 0-1,-1 0 1,0 0 0,0-1 0,-1 1-1,1 0 1,-1-1 0,0 1 0,1-1-1,-2 1 1,1-6 0,-1 5-7,0 1-1,0-1 1,-1 0 0,1 1 0,-1-1 0,1 1 0,-1 0-1,0 0 1,0-1 0,-1 1 0,1 1 0,-1-1-1,1 0 1,-1 1 0,0-1 0,0 1 0,0 0 0,0-1-1,-1 2 1,1-1 0,0 0 0,-1 1 0,1-1-1,-6 0 1,3 0-14,0 1 0,0 0 0,0 0 1,-1 0-1,1 1 0,0 0 0,0 0 0,-1 1 0,1 0 0,0 0 0,0 0 0,0 1 0,-12 4 0,6 1-29,-1 1-1,1 0 1,1 1-1,0 0 1,0 1-1,0 0 0,2 1 1,-1 0-1,1 0 1,1 1-1,0 1 1,1-1-1,0 1 1,1 0-1,0 1 1,1-1-1,1 1 0,0 0 1,1 0-1,0 1 1,0 19-1,2-31-40,1 0 0,0 0 0,1 0 0,-1 0 0,1 0 1,-1 0-1,1-1 0,0 1 0,0 0 0,0 0 0,0-1 0,0 1 0,1 0 0,-1-1 0,1 0 0,0 1 0,2 2 0,-1-3 14,0 0 1,0 0-1,0 0 0,0-1 1,0 1-1,0 0 0,1-1 0,-1 0 1,0 0-1,1 0 0,-1-1 1,1 1-1,4 0 0,25 0-296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7.997"/>
    </inkml:context>
    <inkml:brush xml:id="br0">
      <inkml:brushProperty name="width" value="0.05" units="cm"/>
      <inkml:brushProperty name="height" value="0.05" units="cm"/>
    </inkml:brush>
  </inkml:definitions>
  <inkml:trace contextRef="#ctx0" brushRef="#br0">1 195 16355,'2'0'100,"0"0"-1,0 1 1,0-1-1,0 0 1,0 0-1,0 0 0,1-1 1,-1 1-1,0 0 1,0-1-1,0 1 0,0-1 1,0 0-1,0 0 1,-1 0-1,4-1 0,33-23 57,-24 15 148,105-78 571,-48 34-240,-54 44-337,-17 10-290,0 0 0,1 0 0,-1 0 0,0 0 1,0 0-1,0 0 0,0 0 0,0 0 0,1 0 1,-1 0-1,0 0 0,0 0 0,0 0 0,0 0 0,0 0 1,1 0-1,-1 0 0,0 0 0,0 0 0,0 0 1,0 0-1,0 0 0,1 0 0,-1 0 0,0 0 1,0 0-1,0 1 0,0-1 0,0 0 0,0 0 0,0 0 1,0 0-1,0 0 0,1 0 0,-1 0 0,0 1 1,0-1-1,0 0 0,0 0 0,0 0 0,0 0 1,0 0-1,0 1 0,0-1 0,0 0 0,0 0 0,0 0 1,0 1-1,-11 27 566,9-23-565,-21 46 74,2 1 1,3 0 0,-15 69-1,29-89-343,7-21-89,-3-11 326,1 0 0,-1 1 0,0-1 0,0 0 0,1 0 0,-1 0 0,0 0 1,1 0-1,-1 0 0,0 0 0,1 0 0,-1 0 0,0 0 0,1 0 0,-1 0 0,0 0 0,1 0 0,-1 0 0,0 0 0,1-1 1,-1 1-1,0 0 0,1 0 0,-1 0 0,0 0 0,0-1 0,1 1 0,-1 0 0,0 0 0,0-1 0,1 1 0,5-6-67,-1 1 0,1-1-1,-1 0 1,7-11 0,-3 3-28,22-27-261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6:08.415"/>
    </inkml:context>
    <inkml:brush xml:id="br0">
      <inkml:brushProperty name="width" value="0.05" units="cm"/>
      <inkml:brushProperty name="height" value="0.05" units="cm"/>
    </inkml:brush>
  </inkml:definitions>
  <inkml:trace contextRef="#ctx0" brushRef="#br0">223 1 17908,'-3'10'1536,"6"1"-1152,1 4-152,5 11 616,1 6-239,2 10-273,-2 7-152,-3 13-152,-4 6-8,-6 9 64,-6 5 16,-11 6-8,-6-1 16,-7-4-96,-5-7-160,-2-9 192,-11-8-8,-7-17-56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18.259"/>
    </inkml:context>
    <inkml:brush xml:id="br0">
      <inkml:brushProperty name="width" value="0.05" units="cm"/>
      <inkml:brushProperty name="height" value="0.05" units="cm"/>
    </inkml:brush>
  </inkml:definitions>
  <inkml:trace contextRef="#ctx0" brushRef="#br0">201 1024 10618,'-36'-85'393,"3"-2"-1,4-2 0,5 0 1,-17-111-1,28 131-279,5 30-137,1 0-1,-2-77 1,9 109-23,1 0 0,0 0 0,0 1-1,1-1 1,0 1 0,0-1 0,0 1 0,1 0 0,0-1 0,1 1-1,-1 1 1,1-1 0,0 0 0,0 1 0,1 0 0,-1 0 0,1 0-1,0 1 1,1 0 0,-1 0 0,1 0 0,12-6 0,8-3-244,2 2 1,-1 0-1,57-12 1,-77 21 278,57-14-244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18.679"/>
    </inkml:context>
    <inkml:brush xml:id="br0">
      <inkml:brushProperty name="width" value="0.05" units="cm"/>
      <inkml:brushProperty name="height" value="0.05" units="cm"/>
    </inkml:brush>
  </inkml:definitions>
  <inkml:trace contextRef="#ctx0" brushRef="#br0">13 82 10322,'-3'-3'435,"-6"-8"532,9 10-942,0 1 0,0-1-1,0 1 1,0-1 0,1 1-1,-1-1 1,0 1 0,0-1 0,1 1-1,-1 0 1,0-1 0,0 1 0,1-1-1,-1 1 1,1 0 0,-1-1-1,0 1 1,1 0 0,-1 0 0,1-1-1,-1 1 1,1 0 0,-1 0-1,0 0 1,1-1 0,-1 1 0,1 0-1,-1 0 1,1 0 0,-1 0 0,1 0-1,0 0 1,60-13 309,86-7 0,65 6-472,-180 12 117,193-4-853,-90 3 195,-117 6 725,-17-3-40,-1 1-1,0-1 1,0 0 0,1 0 0,-1 0 0,0 1 0,0-1 0,0 0 0,1 0 0,-1 1 0,0-1 0,0 0 0,0 1 0,0-1 0,0 0 0,0 0 0,0 1 0,0-1 0,1 0 0,-1 1 0,0-1 0,0 0 0,0 1 0,0-1 0,-1 0 0,1 0 0,0 1 0,0-1 0,0 0 0,0 1 0,0-1 0,-2 4 38,-1 0-1,1-1 1,-1 1 0,0-1-1,0 0 1,-4 3 0,-48 50 305,2 2 0,3 3 1,2 1-1,-58 102 1,76-101-202,8-6 57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19.647"/>
    </inkml:context>
    <inkml:brush xml:id="br0">
      <inkml:brushProperty name="width" value="0.05" units="cm"/>
      <inkml:brushProperty name="height" value="0.05" units="cm"/>
    </inkml:brush>
  </inkml:definitions>
  <inkml:trace contextRef="#ctx0" brushRef="#br0">10 62 13835,'-1'-1'85,"0"-1"-1,0 1 1,1 0 0,-1 0-1,0-1 1,0 1 0,1 0-1,-1-1 1,1 1 0,-1-1-1,1 1 1,0-1-1,-1 1 1,1-1 0,0 1-1,0-1 1,0 1 0,0-1-1,0 1 1,0-1 0,1 1-1,-1-1 1,1-2 0,1 3-6,-1-1 0,0 1 0,1-1 1,-1 1-1,1-1 0,-1 1 0,1 0 1,-1 0-1,1 0 0,0 0 1,0 0-1,0 0 0,0 1 0,-1-1 1,4 0-1,9-2 122,-1 1 0,1 1 1,-1 0-1,15 1 0,-17 0-144,0 1 0,0 0 0,0 0-1,-1 1 1,16 5 0,-22-5-46,0-1 1,0 1-1,-1 0 1,1 0-1,0 0 1,-1 0 0,1 1-1,-1-1 1,0 1-1,0 0 1,0 0-1,0 0 1,-1 1-1,1-1 1,-1 1-1,0-1 1,3 8-1,-2-1-3,0 0 0,-1 1-1,0-1 1,-1 1 0,0-1-1,-1 1 1,0 0 0,0-1-1,-2 1 1,1-1 0,-1 1-1,-1-1 1,1 1 0,-7 12-1,-8 19 2,-1-2 1,-24 39-1,-49 67 50,33-57-22,56-85-34,-1 0 4,0 0 0,1 1 0,0-1 0,0 1 0,-2 6 0,3-10-2,1 0-1,0 0 1,0 0 0,0 0-1,-1 0 1,1-1 0,0 1-1,0 0 1,0 0 0,1 0-1,-1 0 1,0 0 0,0 0-1,0 0 1,1 0 0,-1 0-1,1-1 1,-1 1 0,0 0-1,1 0 1,-1 0 0,1-1-1,0 1 1,-1 0 0,1 0-1,0-1 1,-1 1-1,1-1 1,0 1 0,0-1-1,-1 1 1,1-1 0,0 1-1,0-1 1,0 0 0,1 1-1,9 2 74,-1-1-1,1 0 0,0-1 0,-1 0 0,1-1 0,20-2 1,69-12 437,-93 13-474,13-2 61,84-18 411,-91 17-519,0 1 0,0-2 0,-1 0 0,1-1 1,18-11-1,-29 16-28,0 0 0,-1-1 0,1 1 0,0-1 0,0 1 0,-1-1-1,1 0 1,0 0 0,-1 0 0,0 0 0,0 0 0,1 0 0,-1 0 0,0 0 0,-1-1 0,1 1 0,0 0 0,0-3 0,-1 1 12,0 1 0,0 0 1,0-1-1,-1 1 0,1 0 0,-1-1 1,0 1-1,0 0 0,0 0 0,-1 0 1,1 0-1,-3-4 0,-20-32-282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0.108"/>
    </inkml:context>
    <inkml:brush xml:id="br0">
      <inkml:brushProperty name="width" value="0.05" units="cm"/>
      <inkml:brushProperty name="height" value="0.05" units="cm"/>
    </inkml:brush>
  </inkml:definitions>
  <inkml:trace contextRef="#ctx0" brushRef="#br0">1 1 13467,'2'4'183,"0"1"1,0-1-1,0 0 0,1 0 1,0 0-1,0 0 0,0 0 1,0-1-1,1 1 0,-1-1 1,1 0-1,5 3 0,-1-1-36,0-1-1,0 0 0,0 0 0,0-1 1,1 0-1,9 2 0,9 0-112,1-1 1,-1-2-1,35-1 1,-46-1-63,-1 0 28,-1 0 1,24 4-1,-33-3 44,0 0 0,-1 0 0,1 1 0,-1-1 0,1 1 0,-1 0 0,0 1 0,0-1 0,0 1 0,0 0 0,0 0 0,3 3 0,1 2 56,-2-2 57,0 0-1,0 0 0,1 0 1,0 0-1,14 7 0,-18-11-113,0-1 0,0 0-1,0 0 1,0-1 0,0 1-1,1-1 1,-1 1-1,0-1 1,0 0 0,0 0-1,1-1 1,-1 1 0,0 0-1,0-1 1,0 0 0,0 0-1,0 0 1,0 0 0,0 0-1,4-3 1,12-8 163,0-1-1,-1 0 1,-1-2 0,0 0 0,20-24 0,5-2 178,-40 38-358,1 0 0,0 1 0,0-1 0,1 1 0,-1-1 1,1 1-1,-1 0 0,1 1 0,5-3 0,-8 4-20,0 0-1,-1-1 1,1 1-1,0 0 1,0 0-1,-1 0 1,1 0-1,0 0 1,0 1-1,-1-1 1,1 0-1,0 0 1,0 0 0,-1 1-1,1-1 1,0 0-1,-1 1 1,1-1-1,0 1 1,0 0-1,0 0 1,0 0 0,0 1 0,0-1-1,0 1 1,0-1 0,0 1-1,0-1 1,-1 1 0,1 0 0,-1-1-1,1 1 1,-1 3 0,10 57 35,8 39 42,-18-99-67,1 0 0,-1 0 0,1-1 0,-1 1 0,1 0 0,0-1-1,0 1 1,0 0 0,0-1 0,0 1 0,0-1 0,0 1 0,0-1 0,1 0 0,-1 1 0,0-1 0,1 0 0,-1 0 0,1 0 0,3 1-1,-4-1 2,1-1 0,0 0 0,-1 0 0,1 0 0,0 0-1,0 0 1,-1 0 0,1 0 0,0-1 0,-1 1 0,1-1-1,0 1 1,-1-1 0,1 1 0,-1-1 0,1 0-1,-1 0 1,1 0 0,-1 0 0,0 0 0,1 0 0,1-3-1,-1 3 9,0-1-1,-1 0 0,1 0 0,-1 1 0,0-1 1,1-1-1,-1 1 0,0 0 0,0 0 1,0 0-1,0 0 0,-1-1 0,1 1 0,-1 0 1,1-1-1,-1 1 0,0-1 0,0 1 0,0 0 1,0-1-1,0 1 0,0-1 0,-1 1 0,1 0 1,-1-1-1,-1-1 0,1-5-253,-3-23 146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0.537"/>
    </inkml:context>
    <inkml:brush xml:id="br0">
      <inkml:brushProperty name="width" value="0.05" units="cm"/>
      <inkml:brushProperty name="height" value="0.05" units="cm"/>
    </inkml:brush>
  </inkml:definitions>
  <inkml:trace contextRef="#ctx0" brushRef="#br0">11 4 20892,'0'0'20,"0"0"0,0 0-1,0-1 1,0 1 0,-1 0-1,1 0 1,0 0 0,0 0-1,0-1 1,0 1 0,0 0-1,-1 0 1,1 0 0,0 0-1,0 0 1,0-1-1,0 1 1,-1 0 0,1 0-1,0 0 1,0 0 0,-1 0-1,1 0 1,0 0 0,0 0-1,0 0 1,-1 0 0,1 0-1,0 0 1,0 0 0,-1 0-1,1 0 1,0 0-1,0 0 1,0 0 0,-1 0-1,1 0 1,0 0 0,0 0-1,0 0 1,-1 0 0,1 1-1,0-1 1,0 0 0,0 0-1,0 0 1,-1 0 0,1 0-1,0 1 1,0-1 0,0 0-1,0 0 1,0 0-1,-1 1 1,1-1 0,0 0-1,0 0 1,0 0 0,0 1-1,0-1 1,0 0 0,0 0-1,0 0 1,0 1 0,0-1-1,5 17-270,-2-13 49,0-1 0,1 1 1,-1-1-1,1 0 0,0 0 0,0-1 0,0 1 0,0-1 1,0 0-1,0 0 0,1 0 0,5 2 0,7 1-1512,34 4 0,-28-6-692,45-3 0,-34 0 1905,-33 0 563,-1 0 1,0 0 0,1 0-1,-1 0 1,0 0-1,1 0 1,-1 0-1,0 0 1,1 0-1,-1 0 1,0 0-1,1 0 1,-1 0-1,0 1 1,1-1-1,-1 0 1,0 0 0,1 0-1,-1 1 1,0-1-1,0 0 1,1 0-1,-1 1 1,0-1-1,0 0 1,1 1-1,-1-1 1,0 0-1,0 0 1,0 1-1,0-1 1,0 1 0,1-1-1,-1 0 1,0 1-1,0-1 1,0 0-1,0 1 1,0-1-1,0 0 1,0 1-1,0-1 1,0 0-1,0 1 1,-1-1-1,1 0 1,0 1 0,0-1-1,0 0 1,0 1-1,0-1 1,-1 1-1,-10 20 2011,9-18-1428,-37 72 2874,39-75-3524,0 0 0,1 1-1,-1-1 1,0 1 0,0-1-1,0 1 1,0-1-1,1 1 1,-1-1 0,0 0-1,0 1 1,1-1 0,-1 1-1,0-1 1,1 0 0,-1 1-1,0-1 1,1 0 0,-1 1-1,1-1 1,-1 0-1,1 0 1,-1 0 0,0 1-1,2-1 1,17 10-178,-10-5 92,-4-2 65,0 0 0,-1 1 0,1 0 0,-1 0 0,0 0-1,0 0 1,0 1 0,-1-1 0,0 1 0,0 0 0,0 0 0,0 0 0,-1 1 0,0-1 0,0 1 0,2 8 0,-3-9 29,-1-1 1,0 1 0,0-1-1,0 1 1,0 0 0,-1-1-1,0 1 1,0-1 0,0 0-1,0 1 1,-1-1 0,1 0-1,-1 1 1,0-1 0,-1 0-1,1 0 1,-1-1 0,1 1-1,-1 0 1,0-1 0,-6 5-1,-17 9-179,25-16 174,0-1 0,0 1 0,-1-1 0,1 1 0,0-1 1,0 0-1,-1 0 0,1 1 0,0-1 0,-1 0 0,1 0 0,0 0 0,0 0 0,-1-1 0,1 1 0,0 0 0,-1-1 0,1 1 0,0 0 0,0-1 0,0 1 0,-2-2 0,-8-14-41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2:47.926"/>
    </inkml:context>
    <inkml:brush xml:id="br0">
      <inkml:brushProperty name="width" value="0.05" units="cm"/>
      <inkml:brushProperty name="height" value="0.05" units="cm"/>
    </inkml:brush>
  </inkml:definitions>
  <inkml:trace contextRef="#ctx0" brushRef="#br0">687 1 11290,'-33'-1'390,"-63"7"0,82-4-375,1 1 1,-1 0-1,1 1 1,0 1-1,-1 0 0,2 0 1,-17 10-1,10-2 11,0 1-1,1 0 1,0 1-1,-28 33 0,-53 81 130,69-82-111,2 1 0,2 2 0,3 0 0,1 2 0,3 0 0,2 1 1,3 1-1,1 1 0,4-1 0,1 2 0,1 100 0,7-133-42,2 0-1,0 0 0,2 0 1,1-1-1,0 1 1,2-1-1,9 23 1,-11-35-3,0 1 0,1 0 1,0-1-1,1 0 1,0-1-1,0 0 0,1 0 1,0 0-1,0-1 0,1 0 1,1-1-1,-1 0 0,1 0 1,0-1-1,12 6 0,-3-5 7,-1 0 0,1-2-1,0 0 1,1-1-1,-1-1 1,1-1-1,0 0 1,-1-2 0,1 0-1,0-1 1,-1-2-1,1 1 1,-1-2-1,0-1 1,0 0 0,0-2-1,25-11 1,-14 3 7,0-1 0,-1-1 0,-1-2 0,-1-1 0,0-1 0,-1-1 0,-2-1 0,0-1 0,27-37 0,-26 25-10,0 0 1,-3-2-1,-1 0 0,-2-1 0,-1-1 0,-3-1 1,-1 0-1,-2-1 0,-1-1 0,-3 0 1,6-85-1,-14 112-142,0 0 0,-2 0 0,0 0 1,0 1-1,-9-28 0,8 34 107,-1-1 0,0 1 0,-1-1 0,0 1 0,-1 1 0,1-1 0,-2 1-1,1 0 1,-12-11 0,-33-23-246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3.164"/>
    </inkml:context>
    <inkml:brush xml:id="br0">
      <inkml:brushProperty name="width" value="0.05" units="cm"/>
      <inkml:brushProperty name="height" value="0.05" units="cm"/>
    </inkml:brush>
  </inkml:definitions>
  <inkml:trace contextRef="#ctx0" brushRef="#br0">1 67 20412,'16'-19'1265,"10"6"-1938,10-2 673,22 5 537,8 0-537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1.245"/>
    </inkml:context>
    <inkml:brush xml:id="br0">
      <inkml:brushProperty name="width" value="0.05" units="cm"/>
      <inkml:brushProperty name="height" value="0.05" units="cm"/>
    </inkml:brush>
  </inkml:definitions>
  <inkml:trace contextRef="#ctx0" brushRef="#br0">0 14 14587,'2'3'150,"1"1"-1,-2-1 1,1 1-1,0 0 1,-1 0-1,1-1 1,-1 1 0,0 0-1,-1 0 1,1 7-1,0 46 268,-2-32 75,1-9-332,16 424 3041,-10-396-2852,-6-44-346,0 0 0,0 0-1,0 1 1,0-1 0,0 0 0,0 0-1,0 0 1,0 0 0,0 0-1,1 0 1,-1 0 0,0 0 0,0 0-1,0 0 1,0 0 0,0 0 0,0 0-1,0 0 1,0 0 0,0 0 0,0 0-1,1 0 1,-1 0 0,0 0-1,0 0 1,0 0 0,0 0 0,0 0-1,0 0 1,0 0 0,0 0 0,0 0-1,0 0 1,1 0 0,-1 0-1,0 0 1,0 0 0,0 0 0,0 0-1,0-1 1,0 1 0,0 0 0,0 0-1,0 0 1,0 0 0,0 0 0,0 0-1,0 0 1,0 0 0,0 0-1,0 0 1,0 0 0,0-1 0,0 1-1,0 0 1,0 0 0,0 0 0,0 0-1,0 0 1,0 0 0,0 0 0,0 0-1,0 0 1,6-13 75,4-18 0,26-142 169,33-145 26,-66 308-281,-1-2 21,1 0 0,1 0 1,7-15-1,-10 25-23,0 0-1,0 0 1,0 0-1,0 0 0,0 0 1,1 0-1,-1 0 0,1 1 1,-1-1-1,1 0 1,0 1-1,0-1 0,0 1 1,0 0-1,0 0 0,0-1 1,0 1-1,0 1 1,0-1-1,0 0 0,0 0 1,1 1-1,-1-1 1,3 1-1,-4 0 4,-1 0 1,0 0 0,0 0-1,1 0 1,-1 0-1,0 0 1,1 0-1,-1 0 1,0 0-1,1 0 1,-1 0-1,0 0 1,1 0-1,-1 0 1,0 1-1,0-1 1,1 0-1,-1 0 1,0 0-1,0 1 1,1-1 0,-1 0-1,0 0 1,0 0-1,1 1 1,-1-1-1,0 0 1,0 0-1,0 1 1,0-1-1,1 0 1,-1 1-1,0-1 1,0 0-1,0 1 1,0-1-1,0 0 1,0 1 0,0-1-1,0 0 1,0 0-1,0 1 1,0-1-1,0 0 1,0 1-1,0-1 1,0 0-1,0 1 1,-1-1-1,1 0 1,0 1-1,0-1 1,0 0-1,0 0 1,-1 1-1,1-1 1,0 0 0,-12 17-82,-11 7 34,0-2 0,-2 0 1,-1-2-1,-32 19 0,20-12-574,34-26-268,7-6 689,10-8 89,16-8-275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1.832"/>
    </inkml:context>
    <inkml:brush xml:id="br0">
      <inkml:brushProperty name="width" value="0.05" units="cm"/>
      <inkml:brushProperty name="height" value="0.05" units="cm"/>
    </inkml:brush>
  </inkml:definitions>
  <inkml:trace contextRef="#ctx0" brushRef="#br0">44 1 15163,'0'0'1311,"0"13"527,-5 10-1567,-13 35-1,-1 9-26,19-67-240,-1 1 0,1-1 0,0 0 0,0 1 0,0-1 0,0 0 0,0 1 0,0-1 0,0 0 0,0 1 0,0-1 0,0 1 0,0-1 0,0 0 0,0 1 0,0-1 0,0 0 0,0 1 0,0-1 0,1 0-1,-1 1 1,0-1 0,0 0 0,0 1 0,0-1 0,1 0 0,-1 1 0,0-1 0,0 0 0,1 0 0,-1 1 0,0-1 0,1 0 0,-1 0 0,1 1 0,14-3 76,16-15-1,-23 12-30,0-1 0,-1-1 0,1 1 0,6-10 1,-11 13 4,-1 0 1,1 0 0,-1 0 0,0 0-1,0-1 1,-1 1 0,1-1 0,-1 1-1,1-1 1,-1 1 0,0-1 0,-1 0-1,2-7 1,-2 11-43,0 0 0,0 0-1,0-1 1,0 1 0,0 0-1,0-1 1,0 1 0,0 0 0,0-1-1,0 1 1,0 0 0,0 0 0,0-1-1,0 1 1,0 0 0,0-1 0,0 1-1,0 0 1,-1 0 0,1-1 0,0 1-1,0 0 1,0-1 0,0 1 0,-1 0-1,1 0 1,0 0 0,0-1 0,0 1-1,-1 0 1,1 0 0,0 0 0,0-1-1,-1 1 1,-8 7 193,-6 15-138,14-18-121,0 0 0,0 1 0,0-1 0,0 0 0,1 0 0,-1 8 1,1-12 42,0 1 1,0-1 0,0 1-1,0-1 1,0 1 0,0-1-1,0 1 1,1-1 0,-1 1-1,0-1 1,0 1 0,0-1-1,1 1 1,-1-1 0,0 1 0,1-1-1,-1 1 1,0-1 0,1 0-1,-1 1 1,0-1 0,1 0-1,0 1 1,0-1 6,0 0 0,0 0 0,0 0-1,0 0 1,0 0 0,0 0 0,0 0 0,0-1 0,-1 1-1,1 0 1,0 0 0,0-1 0,0 1 0,0-1 0,0 1-1,-1-1 1,1 1 0,0-1 0,0 0 0,7-5 22,-1 1 11,0-1 1,0 2-1,0-1 0,1 1 0,10-4 1,-15 7-60,1 0 0,-1 0 0,1 1 0,-1-1 0,1 1 0,-1 0 0,1 0 0,-1 0 0,1 1 0,-1-1 0,1 1 0,-1 0 0,0 0 0,1 0 0,-1 0 0,6 4 0,-6-4-22,0 1 1,0-1-1,0 0 1,0 0 0,0 0-1,0 0 1,0-1-1,0 1 1,1-1-1,-1 0 1,0 0 0,0 0-1,0 0 1,1-1-1,-1 1 1,0-1-1,0 0 1,6-2 0,-2 0-247,0-1 0,-1 0-1,1-1 1,-1 0 0,0 0 0,10-10 0,5-10-399,-9 7 207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2.391"/>
    </inkml:context>
    <inkml:brush xml:id="br0">
      <inkml:brushProperty name="width" value="0.05" units="cm"/>
      <inkml:brushProperty name="height" value="0.05" units="cm"/>
    </inkml:brush>
  </inkml:definitions>
  <inkml:trace contextRef="#ctx0" brushRef="#br0">0 1 14515,'0'0'26,"0"0"1,0 0-1,0 0 0,0 0 1,0 0-1,0 0 1,0 0-1,0 0 0,0 0 1,0 0-1,0 0 0,0 0 1,0 0-1,0 1 0,0-1 1,0 0-1,0 0 0,0 0 1,0 0-1,0 0 0,0 0 1,0 0-1,1 0 0,-1 0 1,0 0-1,0 0 0,0 0 1,0 0-1,0 0 0,0 0 1,0 0-1,0 0 0,0 0 1,0 0-1,0 0 0,0 0 1,0 0-1,0 0 0,0 0 1,0 0-1,0 0 1,1 0-1,-1 0 0,0 0 1,0 0-1,0 0 0,0 0 1,0 0-1,0 0 0,0 0 1,0 0-1,0 0 0,0 0 1,0 0-1,0 0 0,0 0 1,0 0-1,0 0 0,0 0 1,2 11 455,-2 15-38,0 61 559,-2-1-133,16 140-1,-13-221-800,0 0-1,0-1 1,1 1 0,-1 0-1,1-1 1,0 1-1,5 7 1,-6-11-51,-1-1 0,1 1 1,-1-1-1,0 1 0,1 0 0,0-1 1,-1 1-1,1-1 0,-1 0 0,1 1 1,0-1-1,-1 1 0,1-1 0,0 0 1,-1 1-1,1-1 0,0 0 0,-1 0 1,1 0-1,0 0 0,0 0 0,-1 1 1,2-1-1,-1-1 2,0 0 0,1 1 1,-1-1-1,0 0 0,0 1 0,0-1 0,0 0 1,1 0-1,-1 0 0,-1 0 0,1 0 1,0 0-1,0 0 0,0 0 0,0 0 1,-1-1-1,2-1 0,4-11 74,0-1-1,-1 1 1,-1-1 0,0 0-1,-1 0 1,-1 0 0,0-1-1,-1-22 1,-1 32-573,-2 14 198,-1 14-75,3-20 336,0 0 1,0 0-1,0 0 1,0 0 0,0 0-1,1 0 1,-1 0-1,1-1 1,-1 1-1,1 0 1,0 0-1,0-1 1,0 1-1,0 0 1,0-1 0,0 1-1,0-1 1,2 3-1,-1-4 32,-1 1 0,0-1 0,1 1 0,-1-1-1,0 0 1,1 0 0,-1 0 0,0 1 0,1-1 0,-1 0 0,1-1-1,-1 1 1,0 0 0,1 0 0,-1-1 0,0 1 0,1-1 0,-1 1-1,0-1 1,0 1 0,1-1 0,-1 0 0,0 1 0,0-1 0,2-2-1,35-31 445,-6 5-118,-32 29-341,0 0 1,0-1 0,0 1-1,1 0 1,-1 0-1,0 0 1,0 0-1,0 0 1,0 0-1,1-1 1,-1 1-1,0 0 1,0 0-1,0 0 1,1 0 0,-1 0-1,0 0 1,0 0-1,0 0 1,0 0-1,1 0 1,-1 0-1,0 0 1,0 0-1,0 0 1,1 0-1,-1 0 1,0 0 0,0 0-1,0 0 1,1 1-1,-1-1 1,0 0-1,0 0 1,0 0-1,0 0 1,1 0-1,1 9-71,-4 15-44,1-22 99,-2 22-78,1-13 85,0 0 1,0 1-1,2-1 1,-1 1-1,1-1 1,4 23-1,-4-34 18,0 1 0,0 0-1,0-1 1,0 1 0,1 0-1,-1-1 1,0 1 0,0 0-1,1-1 1,-1 1 0,0 0-1,1-1 1,-1 1 0,1-1-1,-1 1 1,1-1 0,-1 1-1,1-1 1,-1 1 0,1-1-1,0 0 1,-1 1 0,1-1 0,-1 0-1,1 1 1,0-1 0,-1 0-1,1 0 1,0 0 0,-1 0-1,1 0 1,0 1 0,0-1-1,-1 0 1,1 0 0,0-1-1,-1 1 1,1 0 0,0 0-1,-1 0 1,1 0 0,0-1-1,-1 1 1,1 0 0,0 0 0,-1-1-1,1 1 1,-1-1 0,2 0-1,3-2-23,0-1 0,0 1 1,-1-1-1,7-7 0,4-5-330,-1-1 1,0-1-1,-2 0 1,20-38-1,-12 15-99,17-57 1,-15 24-205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3.176"/>
    </inkml:context>
    <inkml:brush xml:id="br0">
      <inkml:brushProperty name="width" value="0.05" units="cm"/>
      <inkml:brushProperty name="height" value="0.05" units="cm"/>
    </inkml:brush>
  </inkml:definitions>
  <inkml:trace contextRef="#ctx0" brushRef="#br0">43 31 15235,'-9'23'297,"1"1"-1,1 0 1,1 1-1,1-1 1,2 1-1,0 0 1,1 0-1,2 1 1,1-1-1,0 0 0,2 0 1,9 34-1,-6-29-321,-3-13-47,1-1 0,0 1 0,1-1 1,1 0-1,11 21 0,-17-36 70,0 0 0,0 0 0,1 0 0,-1 0 0,1-1 0,-1 1 0,1 0 0,-1 0 0,1-1 0,0 1 0,-1 0 0,1-1 0,0 1 0,-1-1 0,1 1 0,0-1 0,0 1 0,-1-1 0,1 1 0,0-1 0,0 0 0,0 0 0,0 1 0,-1-1 0,1 0 0,0 0 0,0 0-1,2 0 1,-2 0 15,0-1 0,0 0 0,0 0 0,0 0 0,0 0-1,0 0 1,0 0 0,0 0 0,0 0 0,0 0-1,0 0 1,0-1 0,-1 1 0,1 0 0,0-3 0,4-9 198,-1 0 0,4-22 1,-8 32-178,4-20 418,1-47-1,-5 69-463,0 1 0,0 0 0,0-1 0,0 1 0,0 0 0,0 0 0,0-1 0,0 1 0,0 0 0,0-1-1,0 1 1,0 0 0,0 0 0,0-1 0,0 1 0,1 0 0,-1 0 0,0-1 0,0 1 0,0 0 0,1 0 0,-1 0 0,0-1 0,0 1 0,0 0 0,1 0 0,-1 0 0,0 0 0,0-1 0,1 1 0,-1 0-1,0 0 1,0 0 0,1 0 0,-1 0 0,0 0 0,1 0 0,-1 0 0,0 0 0,0 0 0,1 0 0,-1 0 0,0 0 0,1 0 0,-1 0 0,0 0 0,0 0 0,1 0 0,-1 0 0,0 0 0,1 1-1,-1-1 1,0 0 0,0 0 0,1 0 0,-1 0 0,0 1 0,0-1 0,22 15-565,-11-7 234,-4-5 192,0 0 1,0 0-1,0-1 1,0 0-1,0 0 0,1 0 1,-1-1-1,1 0 0,0-1 1,11 0-1,-16 0 184,-1 0 1,1 0-1,0 0 0,-1-1 0,1 1 0,-1-1 0,1 0 0,-1 0 1,1 0-1,-1 0 0,0 0 0,1 0 0,-1-1 0,0 1 1,0-1-1,0 1 0,0-1 0,0 0 0,0 0 0,-1 0 1,1 0-1,-1 0 0,1 0 0,-1-1 0,0 1 0,0 0 0,0-1 1,0 1-1,0-1 0,0 1 0,-1-1 0,1 1 0,0-6 1,-1 8-6,0-1 0,0 1 1,0-1-1,0 0 0,0 1 1,0-1-1,0 1 0,0-1 1,0 1-1,0-1 0,0 1 1,0-1-1,-1 1 0,1-1 1,0 0-1,0 1 0,-1 0 1,1-1-1,0 1 0,-1-1 1,1 1-1,-1-1 0,-8 3 486,7-1-471,0 1 0,0-1 0,0 1 0,0 0 1,0 0-1,0 0 0,1 0 0,-3 3 0,-11 36-18,14-39-18,1 1 0,-1-1 0,1 1 0,-1-1 0,1 1 1,0-1-1,0 1 0,0-1 0,0 1 0,1-1 0,-1 1 0,0-1 0,1 1 0,1 3 0,-1-5 2,0-1 0,-1 1 1,1-1-1,0 0 0,-1 1 0,1-1 1,0 0-1,-1 1 0,1-1 1,0 0-1,0 0 0,-1 1 0,1-1 1,0 0-1,0 0 0,0 0 0,-1 0 1,1 0-1,0 0 0,0-1 0,-1 1 1,1 0-1,0 0 0,0 0 0,-1-1 1,1 1-1,0 0 0,0-1 0,-1 1 1,1-1-1,0 1 0,-1-1 0,1 1 1,-1-1-1,1 0 0,27-21 162,-26 19-148,17-16-30,-2-1 1,28-41-1,10-11-858,-55 72 856,0 0 0,0 0-1,0 1 1,0-1 0,0 0-1,0 0 1,0 0 0,0 0-1,0 0 1,0 1 0,0-1-1,0 0 1,1 0 0,-1 0-1,0 0 1,0 0 0,0 1-1,0-1 1,0 0 0,0 0-1,0 0 1,1 0 0,-1 0-1,0 0 1,0 0 0,0 0-1,0 0 1,0 0 0,1 0-1,-1 1 1,0-1 0,0 0-1,0 0 1,0 0 0,0 0-1,1 0 1,-1 0 0,0 0-1,0 0 1,0 0 0,0 0-1,1 0 1,-1-1 0,0 1-1,0 0 1,0 0 0,0 0-1,0 0 1,1 0 0,-1 0-1,0 0 1,0 0 0,0 0-1,0 0 1,0-1-1,0 1 1,0 0 0,0 0-1,1 0 1,-1 0 0,0 0-1,0-1 1,-2 22-6,1-3 124,2-18-97,-1 1 1,1-1-1,-1 1 1,1-1 0,-1 0-1,1 1 1,-1-1-1,1 0 1,0 1 0,-1-1-1,1 0 1,-1 0-1,1 0 1,0 1-1,-1-1 1,1 0 0,0 0-1,-1 0 1,1 0-1,0 0 1,-1 0 0,1-1-1,0 1 1,-1 0-1,1 0 1,-1 0-1,1 0 1,0-1 0,-1 1-1,1 0 1,-1-1-1,1 1 1,-1 0 0,1-1-1,-1 1 1,2-1-1,20-17 250,-21 17-246,57-58 378,78-101 1,-133 156-414,-2 3 16,5-6-93,-1 0 0,1 1 0,10-9 0,-15 15 77,0-1 1,-1 0 0,1 1-1,0-1 1,0 1 0,0-1-1,0 1 1,-1 0 0,1-1-1,0 1 1,0 0 0,0 0-1,0 0 1,0-1 0,0 1-1,0 0 1,1 0 0,-1 1 4,0-1 0,0 1 0,-1-1 0,1 1 0,0-1 0,-1 1 0,1 0 0,-1-1 0,1 1 1,-1-1-1,1 1 0,-1 0 0,1 0 0,-1-1 0,0 1 0,1 0 0,-1 0 0,0-1 0,0 1 0,1 0 0,-1 0 1,0 0-1,0 0 0,0 1 0,1 22 22,0 1-1,-2-1 1,0 1 0,-6 28 0,-3 35 532,9-58-323,-1 47 414,2-71-567,1 1 0,0 0 0,0 0 0,1-1 0,0 1 0,0 0 0,0-1 0,7 11 0,6-3-157,-9-13-169,-7-12-143,-3 4 208,-1 0 1,1 0 0,-1 0-1,0 1 1,-1 0 0,1 0 0,-11-8-1,-4-5 45,-25-26-184,-6-5-99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3.643"/>
    </inkml:context>
    <inkml:brush xml:id="br0">
      <inkml:brushProperty name="width" value="0.05" units="cm"/>
      <inkml:brushProperty name="height" value="0.05" units="cm"/>
    </inkml:brush>
  </inkml:definitions>
  <inkml:trace contextRef="#ctx0" brushRef="#br0">231 224 13379,'13'8'1216,"10"6"-760,6 3-184,7 1 496,2-1-343,-1-2-465,1-5 280,-18-10-128,-8-6-96</inkml:trace>
  <inkml:trace contextRef="#ctx0" brushRef="#br0" timeOffset="1">41 10 17332,'-22'-7'1960,"9"4"-1232,8 3-376,5 3 1849,7-1-1593,2 0-1040,-1 1-1409,8 3 1553,-3-2-304,-4-1-192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36.554"/>
    </inkml:context>
    <inkml:brush xml:id="br0">
      <inkml:brushProperty name="width" value="0.05" units="cm"/>
      <inkml:brushProperty name="height" value="0.05" units="cm"/>
    </inkml:brush>
  </inkml:definitions>
  <inkml:trace contextRef="#ctx0" brushRef="#br0">42 254 15243,'-6'9'157,"1"1"-1,0 0 1,0 1-1,1-1 0,0 1 1,1-1-1,0 1 1,1 0-1,0 1 1,0-1-1,1 12 1,1 4-32,1 0 1,1 0 0,8 38 0,-7-53-99,8 35-12,-10-44 15,0 0 1,1 1-1,-1-1 1,1 0-1,0-1 1,0 1-1,0 0 1,0 0-1,0-1 1,0 1-1,5 2 1,-6-4 2,0 0 0,0-1 0,0 1 0,0-1 0,0 1 1,1-1-1,-1 1 0,0-1 0,0 0 0,1 0 0,-1 0 0,0 0 0,1 0 0,-1 0 1,0 0-1,0 0 0,1 0 0,-1 0 0,0-1 0,0 1 0,1-1 0,-1 1 1,0-1-1,0 1 0,0-1 0,0 0 0,0 1 0,0-1 0,0 0 0,0 0 0,0 0 1,0 0-1,0 0 0,0 0 0,-1 0 0,2-2 0,4-5 208,-1 0 0,0 0 0,6-15-1,28-84 1475,-12 30-996,-26 76-725,-1-1-1,1 0 1,0 0-1,0 1 1,0-1-1,0 0 1,0 1-1,0-1 1,0 1-1,2-2 1,-3 3-1,1 0 1,-1-1-1,1 1 1,-1 0 0,0 0-1,1 0 1,-1-1-1,1 1 1,-1 0 0,0 0-1,1 0 1,-1 0-1,1 0 1,-1 0 0,1 0-1,-1 0 1,1 0-1,-1 0 1,0 0 0,1 0-1,-1 0 1,1 0-1,-1 1 1,0-1 0,1 0-1,-1 0 1,1 1-1,2 1-52,0 1 0,-1 0 0,1 0 0,-1 0 0,1 0 0,-1 0 0,3 6 0,7 10-151,-9-16 163,0 2-19,1 0 1,0-1-1,0 0 1,8 7-1,-11-10 61,1 0-1,-1-1 0,0 1 0,1 0 1,-1 0-1,1-1 0,-1 1 0,1-1 0,0 1 1,-1-1-1,1 0 0,0 0 0,-1 0 1,1 0-1,-1 0 0,1 0 0,0 0 1,-1 0-1,1 0 0,0-1 0,-1 1 1,3-2-1,2 0 10,-1-1 1,1-1 0,-1 1-1,0-1 1,0 0-1,0 0 1,8-9 0,28-40 96,-30 38-9,20-23-1,-29 37-86,-1 0 0,0-1-1,0 1 1,1 0 0,-1 0-1,1 0 1,-1 0 0,1 0-1,-1 0 1,1 1 0,-1-1-1,1 1 1,0-1 0,2 0-1,-3 1-3,0 0-1,0 0 0,0 0 1,-1 0-1,1 1 1,0-1-1,0 0 1,0 1-1,0-1 0,-1 0 1,1 1-1,0-1 1,0 1-1,-1-1 0,1 1 1,0-1-1,-1 1 1,1 0-1,-1-1 1,2 2-1,1 4-7,0-1-1,0 1 1,-1 0-1,0 0 1,0 0-1,1 8 1,0-4 0,3 14-49,9 29-97,-14-49 128,1 1-1,0-1 0,0 0 1,0 0-1,0 0 0,1 0 1,0 0-1,4 5 0,-7-9 21,1 1 0,0-1 0,-1 1 0,1-1 0,-1 1 0,1-1 1,0 0-1,-1 1 0,1-1 0,0 0 0,-1 1 0,1-1 0,0 0 0,0 0 0,-1 0 0,1 0 0,0 0 0,0 0 0,-1 0 0,1 0 0,0 0 0,0 0 0,-1 0 0,1 0 0,0 0 0,1-1 0,-1 0-3,1 0-1,0 0 1,0-1-1,0 1 1,-1 0-1,1-1 1,-1 1-1,1-1 1,1-2-1,3-5-22,0-1 0,8-17 0,-13 25 27,32-79-251,7-14-1114,-31 81 656,-3 12-284,1 20-1251,-1 1 706,-5-19 1550,-1 0-1,0 0 1,0-1-1,1 1 1,-1 0 0,0 0-1,0 0 1,0 0-1,1 0 1,-1 0 0,0 0-1,0 0 1,0-1-1,0 1 1,1 0 0,-1 0-1,0 0 1,0 0 0,0-1-1,0 1 1,0 0-1,0 0 1,0 0 0,1-1-1,-1 1 1,0 0-1,0 0 1,0 0 0,0-1-1,0 1 1,0 0-1,0 0 1,0-1 0,0 1-1,0 0 1,0 0 0,0 0-1,0-1 1,0 1-1,0 0 1,4-12 740,-4 12-726,0 0-1,0 0 0,1 0 1,-1-1-1,0 1 0,0 0 1,1 0-1,-1 0 0,0 0 1,0 0-1,0 0 0,1 0 1,-1 0-1,0 0 0,1 0 1,-1 0-1,0 0 0,0 0 1,1 0-1,-1 0 0,0 0 1,0 0-1,1 0 0,-1 0 1,0 0-1,0 0 0,1 0 1,-1 0-1,0 0 0,0 1 1,0-1-1,1 0 0,-1 0 1,0 0-1,0 0 0,0 1 1,1-1-1,-1 0 0,0 0 1,0 0-1,0 1 0,0-1 1,0 0-1,1 1 0,2 5 65,1 0-1,-1 0 1,0 0-1,-1 1 0,1-1 1,-1 1-1,-1 0 0,2 8 1,4 12-30,9 30 202,15 85 1,-28-121-100,-1 0 1,-1 1-1,-1-1 1,0 0 0,-2 1-1,0-1 1,-9 33-1,10-51-117,0 0 0,0-1 0,0 1 0,-1 0 0,1-1 0,-1 0 0,0 1 0,-2 2 0,4-5-33,-1 1 0,1-1-1,0 0 1,-1 0 0,1 1-1,0-1 1,-1 0 0,1 0-1,0 1 1,-1-1 0,1 0-1,-1 0 1,1 0-1,0 0 1,-1 1 0,1-1-1,-1 0 1,1 0 0,-1 0-1,1 0 1,0 0 0,-1 0-1,0 0 1,1-1-3,-1 1 0,0-1-1,1 1 1,-1-1 0,1 1 0,-1-1 0,1 1-1,-1-1 1,1 0 0,0 1 0,-1-1-1,1 0 1,0 1 0,-1-1 0,1 0 0,0 1-1,0-1 1,0 0 0,-1 0 0,0-7 11,0 0 1,1 0-1,-1 0 0,1 0 1,1 0-1,0 0 1,2-13-1,18-56 22,-19 71-36,17-44-21,3 1-1,1 1 1,41-61-1,-12 19 162,-49 86-109,-1 0-1,0 0 0,-1 0 0,1 0 0,-1 0 0,2-8 0,-2 11-25,-1 1 0,0-1 0,0 1 0,0-1 1,0 1-1,0-1 0,-1 1 0,1-1 0,0 1 0,0-1 1,0 1-1,0-1 0,-1 1 0,1-1 0,0 1 1,0-1-1,-1 1 0,1 0 0,0-1 0,-1 1 0,1-1 1,0 1-1,-1-1 0,-1 1 3,1-1 0,0 1 0,0 0-1,0-1 1,0 1 0,-1 0 0,1 0 0,0 0 0,0 0 0,-1 0 0,1 0 0,0 0-1,0 0 1,-2 1 0,-4 1-16,1 0-1,1 1 1,-1 0-1,0 0 1,1 0-1,-1 0 1,1 1-1,0 0 1,0 0-1,1 1 1,-1-1-1,1 1 1,0 0-1,0 0 1,0 0-1,1 1 1,0-1-1,0 1 1,0 0-1,1 0 1,0 0-1,-2 11 1,3-16-45,1 1 0,0-1 1,0 1-1,0 0 1,0-1-1,0 1 0,0-1 1,0 1-1,0 0 0,1-1 1,-1 1-1,1-1 1,-1 1-1,1-1 0,-1 1 1,1-1-1,0 1 1,0-1-1,0 0 0,0 1 1,0-1-1,0 0 1,0 0-1,0 0 0,1 0 1,-1 0-1,0 0 1,1 0-1,-1 0 0,0-1 1,1 1-1,-1 0 1,1-1-1,-1 1 0,1-1 1,0 0-1,-1 1 1,1-1-1,-1 0 0,1 0 1,0 0-1,-1 0 0,3 0 1,5-1-380,0 0 0,1 0 0,-1-1-1,0 0 1,0-1 0,12-5 0,8-5-301,0-2 1,-1 0-1,-1-2 0,-1-1 0,40-35 1,-48 36 1391,-1-1 0,17-23 0,-32 39-376,0-1 1,-1 1-1,1-1 1,-1 0 0,0 1-1,1-1 1,-1 0-1,-1 0 1,1 0 0,0-2-1,-1 4-233,0 1-1,0-1 0,0 1 0,0 0 1,0-1-1,0 1 0,0-1 1,0 1-1,0 0 0,0-1 1,0 1-1,0-1 0,0 1 0,-1 0 1,1-1-1,0 1 0,0 0 1,-1-1-1,1 1 0,0 0 1,0-1-1,-1 1 0,1 0 1,0-1-1,-1 1 0,1 0 0,-1-1 1,0 1 49,0 0 0,-1 0 0,1 0 0,0 0 0,0 0 1,-1 0-1,1 0 0,0 0 0,0 1 0,0-1 0,-1 0 0,1 1 1,0-1-1,-2 2 0,-2 1 34,0 0 0,0 1 0,0-1 0,0 1 0,0 0 0,1 1 0,0-1 0,0 1 1,0 0-1,-6 10 0,5-7-138,0 1 0,1 0 1,0 0-1,0 0 1,1 0-1,-2 11 1,5-19-3,-1 0 0,1 0 1,0 0-1,0-1 1,0 1-1,0 0 1,0 0-1,0 0 0,0 0 1,0 0-1,0 0 1,0 0-1,0 0 1,1 0-1,-1 0 1,0 0-1,1 0 0,0 0 1,-1 0 1,0-1 0,1 0 0,-1 0-1,1 1 1,-1-1 0,0 0 0,1 0 0,-1 0 0,1 0 0,-1 1 0,1-1 0,-1 0 0,1 0 0,-1 0-1,1 0 1,-1 0 0,1 0 0,-1 0 0,1 0 0,-1-1 0,1 1 0,-1 0 0,0 0 0,2-1 0,2-1-5,-1 0 0,1 0 0,0 0 0,-1-1 0,1 1 0,4-6 1,10-13 84,0-1 0,-2-1 0,0-1 0,-2 0 0,0-1 0,-2 0 0,15-43 0,-38 107-63,1 0 1,2 1 0,2 0 0,-2 66-1,8-103-23,0 1 0,1 0 0,-1 0 0,1-1-1,0 1 1,0-1 0,0 1 0,0-1 0,1 1-1,3 5 1,-5-8 7,1 0 0,0 0 0,0 0 0,0-1 0,0 1 0,0 0-1,-1 0 1,1-1 0,1 1 0,-1-1 0,0 1 0,0-1 0,0 1-1,0-1 1,0 0 0,0 1 0,0-1 0,1 0 0,-1 0 0,0 0 0,0 0-1,0 0 1,1 0 0,-1 0 0,0 0 0,0-1 0,0 1 0,0 0 0,0-1-1,1 1 1,-1-1 0,0 1 0,0-1 0,0 1 0,1-2 0,4-3-1,1 1 1,-2-1-1,1 0 1,0 0 0,-1-1-1,0 0 1,-1 0-1,9-12 1,27-59 22,-36 68-17,-2 6-3,3-9-72,0 1 0,6-19 0,-25 55-444,7-9 502,3-8 144,1 0 1,0 1-1,-4 15 0,7-23-113,0-1 0,0 1 0,0-1 0,1 0 0,-1 1 0,0-1 0,1 0 0,-1 1 1,0-1-1,0 0 0,1 0 0,-1 1 0,1-1 0,-1 0 0,0 0 0,1 1 0,-1-1 0,0 0 0,1 0 0,-1 0 0,1 0 0,-1 0 0,1 0 1,-1 0-1,0 0 0,1 0 0,-1 0 0,1 0 0,-1 0 0,1 0 0,20 0-139,-15 0 15,17 2-700,27 0-209,-31-6 608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37.449"/>
    </inkml:context>
    <inkml:brush xml:id="br0">
      <inkml:brushProperty name="width" value="0.05" units="cm"/>
      <inkml:brushProperty name="height" value="0.05" units="cm"/>
    </inkml:brush>
  </inkml:definitions>
  <inkml:trace contextRef="#ctx0" brushRef="#br0">49 441 13739,'-5'6'155,"0"1"1,0-1-1,0 1 0,1 0 1,0 0-1,0 1 0,1-1 0,0 1 1,0 0-1,1-1 0,0 1 1,-1 11-1,3-18-150,0 0 0,0-1 1,-1 1-1,1 0 0,0-1 0,0 1 1,1 0-1,-1-1 0,0 1 0,0 0 0,0-1 1,0 1-1,0 0 0,1-1 0,-1 1 1,0 0-1,1-1 0,-1 1 0,0-1 0,1 1 1,-1-1-1,1 1 0,-1 0 0,1-1 1,-1 0-1,1 1 0,-1-1 0,1 1 0,0-1 1,0 1-1,1-1 5,0 0 0,-1 0 0,1 0 0,0 0 0,-1 0 0,1 0 1,0 0-1,-1-1 0,1 1 0,0 0 0,-1-1 0,3-1 0,4-1 22,0-1 0,-1 0 0,0-1-1,9-6 1,0-4 8,-1 1 1,-1-2-1,-1 0 0,0-1 0,-1 0 1,16-30-1,-12 13 0,0 0 1,18-65-1,-33 98-40,2-12 19,1 1 0,1-19 0,-6 24 12,-5 13-1,-7 17 45,-29 76 274,36-84-309,1 2 0,1-1 0,0 0 0,-2 25-1,6-38-55,1 0-1,-1 0 0,0-1 1,1 1-1,0 0 0,-1 0 0,1 0 1,0 0-1,0 0 0,1-1 1,-1 1-1,1-1 0,-1 1 1,1-1-1,0 1 0,0-1 1,0 0-1,0 0 0,0 0 0,0 0 1,1 0-1,-1 0 0,1-1 1,-1 1-1,1-1 0,0 0 1,0 0-1,-1 0 0,5 1 0,-3 0 22,1-1 0,0 0 0,0 0-1,-1 0 1,1-1 0,0 1-1,0-1 1,0 0 0,0-1 0,0 1-1,-1-1 1,1 0 0,0 0-1,0 0 1,-1-1 0,1 0 0,6-3-1,2-5 101,1 0-1,-2-1 1,0-1 0,0 0-1,13-18 1,45-72 265,-58 83-299,116-193 180,-108 176-341,-19 49-48,-4 13 99,-9 27-59,-15 91-8,24-120 117,2-1 0,0 1 0,1 0-1,4 26 1,-3-45 0,0-1 0,0 1 0,0-1 0,1 1 0,-1-1 0,1 0 0,5 8 0,-7-11-4,1 0 0,0 0 1,-1 0-1,1-1 0,0 1 1,-1 0-1,1 0 0,0 0 1,0-1-1,0 1 0,-1 0 1,1-1-1,0 1 0,0 0 1,0-1-1,0 0 0,0 1 1,0-1-1,0 0 0,1 1 1,-1-1-1,0 0 0,0 0 1,0 0-1,0 0 0,0 0 1,0 0-1,0 0 0,0 0 1,1 0-1,-1-1 0,0 1 1,0 0-1,0-1 0,0 1 1,2-2-1,-1 1 20,0-1 1,0 0-1,-1 0 1,1 0-1,0 0 1,-1 0-1,1 0 1,-1-1-1,0 1 1,1-1-1,-1 1 1,0 0-1,-1-1 1,1 0-1,0 1 1,-1-1-1,1 1 1,-1-1-1,0 0 0,0 1 1,0-1-1,0 0 1,-1-2-1,-1-8 167,0 0-1,0 1 1,-6-16 0,5 11 200,13 17-259,6 3-96,-1-3 19,0-1-1,0 0 1,0-1 0,0 0 0,-1-1 0,1-1 0,-1 0 0,22-10-1,-17 6 108,0-2 0,-1 0 1,-1-1-1,0 0 0,26-23 0,-42 33-156,26-27 441,-26 26-394,1 0 0,-1 0-1,1 0 1,-1 0 0,0 0 0,0 0-1,0-1 1,0 1 0,0 0 0,-1-1-1,1 1 1,0-6 0,-1 8-45,0 0 1,0-1 0,0 1-1,0-1 1,0 1-1,0 0 1,0-1-1,0 1 1,0 0-1,-1-1 1,1 1 0,0 0-1,0-1 1,0 1-1,-1 0 1,1-1-1,0 1 1,0 0-1,-1-1 1,1 1 0,0 0-1,0 0 1,-1-1-1,1 1 1,0 0-1,-1 0 1,1 0-1,0 0 1,-1-1 0,1 1-1,0 0 1,-1 0-1,1 0 1,0 0-1,-1 0 1,1 0-1,-1 0 1,1 0 0,0 0-1,-1 0 1,1 0-1,-1 0 1,1 0-1,0 0 1,-1 0-1,1 1 1,0-1-1,-1 0 1,1 0 0,0 0-1,-1 0 1,1 1-1,-19 10 254,10-3-230,1 0 0,-1 1 0,2-1 0,-1 2 0,2-1 0,-1 1 0,1 0-1,-8 17 1,11-20-86,1 0 0,-1 0 0,1 0-1,0 0 1,0 0 0,1 0 0,0 0-1,1 0 1,-1 1 0,1-1 0,1 0-1,-1 1 1,1-1 0,4 14 0,-4-18-7,0 0 1,1 1 0,0-1 0,-1 0 0,1-1 0,0 1-1,0 0 1,1-1 0,-1 1 0,0-1 0,1 1 0,0-1-1,-1 0 1,1 0 0,0 0 0,0-1 0,0 1 0,0-1-1,1 1 1,-1-1 0,0 0 0,6 1 0,23-5-295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39.812"/>
    </inkml:context>
    <inkml:brush xml:id="br0">
      <inkml:brushProperty name="width" value="0.05" units="cm"/>
      <inkml:brushProperty name="height" value="0.05" units="cm"/>
    </inkml:brush>
  </inkml:definitions>
  <inkml:trace contextRef="#ctx0" brushRef="#br0">130 0 15619,'0'1'177,"-1"0"0,1-1 0,-1 1 0,1-1 0,-1 1 0,1 0 0,-1-1 0,0 1 0,1-1 0,-1 0 0,0 1 0,1-1 0,-1 0 0,0 1-1,0-1 1,1 0 0,-1 0 0,0 1 0,0-1 0,0 0 0,1 0 0,-1 0 0,-1 0 0,-16 4 831,9 4-1033,1 0 1,-1 0 0,1 0 0,1 1-1,0 1 1,0-1 0,1 1-1,0 0 1,0 0 0,1 1-1,1 0 1,-6 19 0,9-28-18,0 0 1,1 0 0,0 0 0,-1 0-1,1 0 1,0 0 0,0 0-1,0 0 1,0 0 0,0 0 0,1 0-1,-1 0 1,1-1 0,-1 1-1,1 0 1,0 0 0,-1 0 0,1 0-1,0-1 1,0 1 0,1 0-1,-1-1 1,0 1 0,0-1-1,1 1 1,-1-1 0,1 0 0,-1 1-1,1-1 1,2 1 0,5 2-122,-1 0 1,1-1-1,0 0 1,0-1 0,14 2-1,21 7-132,-40-10 286,-1 0 0,0 0 0,-1 0 0,1 1 0,0-1 0,0 1 0,-1 0 0,1 0 0,-1 0 0,1 0 0,-1 1 0,0-1 0,0 0 0,0 1 0,0 0 0,0-1 0,-1 1 0,1 0 0,-1 0 0,2 3 0,-3-2 47,1 0-1,-1 0 1,0-1-1,0 1 1,0 0-1,0 0 1,0 0-1,-1 0 1,0 0 0,0 0-1,0-1 1,0 1-1,-1 0 1,1-1-1,-1 1 1,-2 3-1,-1 1 147,-1 0-1,0 0 0,0-1 1,0 0-1,-1 0 0,0 0 1,-12 8-1,14-11-74,-1 0-1,0-1 1,0 1-1,0-1 1,-1 0-1,1-1 1,-1 0-1,0 0 1,1 0-1,-15 1 1,21-3-142,-1 1 0,0-1-1,1 0 1,-1 0 0,0 0 0,1 0 0,-1 0 0,0 0 0,1 0 0,-1 0-1,1 0 1,-1 0 0,0-1 0,1 1 0,-1 0 0,0 0 0,1 0 0,-1-1-1,1 1 1,-1 0 0,1-1 0,-1 1 0,1-1 0,-1 1 0,1-1 0,-1 1-1,1 0 1,-1-1 0,1 0 0,0 1 0,-1-1 0,1 1 0,0-1 0,0 1-1,-1-1 1,1 0 0,0 1 0,0-1 0,0 0 0,0 1 0,0-1 0,0 1-1,0-1 1,0 0 0,0 1 0,0-1 0,0 0 0,0 1 0,0-1 0,0 0-1,0 1 1,1-2 0,2-4-263,-1 0-1,1 0 1,0 0-1,4-6 1,-4 9 321,14-25-621,5-6-101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0.257"/>
    </inkml:context>
    <inkml:brush xml:id="br0">
      <inkml:brushProperty name="width" value="0.05" units="cm"/>
      <inkml:brushProperty name="height" value="0.05" units="cm"/>
    </inkml:brush>
  </inkml:definitions>
  <inkml:trace contextRef="#ctx0" brushRef="#br0">1 29 15971,'1'0'72,"0"1"-1,0-1 1,0 1-1,0-1 1,0 1-1,0 0 1,0-1-1,0 1 1,0 0-1,0 0 1,0-1-1,0 1 1,-1 0-1,1 0 0,0 0 1,-1 0-1,1 0 1,0 0-1,-1 0 1,1 0-1,-1 0 1,0 1-1,1-1 1,-1 0-1,0 0 1,0 0-1,0 0 1,0 1-1,0 1 1,2 46 425,-2-38-95,0 185 968,2 63-925,0-248-256,1-15 21,4-17 11,20-110 305,-14 57-423,4 0-1,48-131 0,-61 196-131,0 1-1,0-1 0,1 1 0,11-14 1,-15 21 6,0-1 0,0 1 0,0 0 1,0 0-1,0-1 0,1 1 0,-1 0 0,0 0 1,1 0-1,-1 0 0,1 0 0,-1 1 0,1-1 1,-1 0-1,1 1 0,-1-1 0,1 1 0,0-1 1,-1 1-1,1 0 0,0 0 0,-1 0 0,1 0 1,0 0-1,-1 0 0,1 0 0,0 1 0,-1-1 1,1 0-1,-1 1 0,1-1 0,0 1 0,-1 0 1,1 0-1,1 1 0,-2-1 12,0 0-1,0 0 1,0 0 0,0 0-1,0 0 1,0 0 0,-1 1 0,1-1-1,0 0 1,-1 0 0,1 1 0,-1-1-1,1 0 1,-1 1 0,0-1-1,1 1 1,-1-1 0,0 0 0,0 1-1,0-1 1,0 1 0,-1-1-1,1 1 1,0-1 0,-1 2 0,0 2 38,-1 0 0,1 1 1,-1-1-1,-1 0 0,-3 6 1,-9 14 164,-2-1 0,-1-1 1,-1-1-1,0-1 1,-44 37-1,61-56-269,0 0-1,0-1 0,0 0 0,0 0 0,0 1 0,0-1 0,0 0 0,0 0 0,0-1 0,0 1 0,-1 0 0,-3 0 0,6-1 50,-1 0-1,1 0 1,-1 0 0,1-1-1,-1 1 1,1 0-1,0 0 1,-1 0 0,1 0-1,0-1 1,-1 1-1,1 0 1,-1 0 0,1-1-1,0 1 1,-1 0-1,1 0 1,0-1 0,0 1-1,-1 0 1,1-1-1,0 1 1,0-1 0,-1 0-1,0-18-247,6-9-228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0.955"/>
    </inkml:context>
    <inkml:brush xml:id="br0">
      <inkml:brushProperty name="width" value="0.05" units="cm"/>
      <inkml:brushProperty name="height" value="0.05" units="cm"/>
    </inkml:brush>
  </inkml:definitions>
  <inkml:trace contextRef="#ctx0" brushRef="#br0">1 322 14395,'2'16'625,"0"-1"0,-2 1 0,-2 28-1,1-32-444,0-1 0,1 1 0,0-1 0,0 1 0,2 0 0,-1-1-1,6 19 1,-7-30-179,0 1 1,0 0-1,1 0 0,-1 0 0,0-1 0,1 1 0,-1 0 1,0 0-1,1-1 0,-1 1 0,1 0 0,-1-1 0,1 1 1,-1-1-1,1 1 0,-1 0 0,1-1 0,0 1 1,-1-1-1,1 0 0,0 1 0,0-1 0,-1 1 0,1-1 1,0 0-1,0 0 0,-1 1 0,2-1 0,0-1-14,-1 1 0,0 0 0,0-1-1,0 0 1,1 1 0,-1-1 0,0 0 0,0 1 0,0-1-1,0 0 1,0 0 0,0 0 0,0 0 0,0 0-1,0-2 1,4-4-179,0 0 1,-1-1-1,7-16 0,-3 2-362,-1-1-1,-2 0 1,0 0 0,-1-1-1,1-43 1,-5 69 776,0 3 148,0 0 1,0 0-1,1 0 1,0 0 0,2 9-1,-3-13-320,0 0 0,1 0 0,-1 0 0,0 0 0,1 0 0,-1 0 0,1 0 0,0 0 0,-1-1 0,1 1 0,0 0 0,-1 0 0,1 0 0,0-1 0,0 1 0,0 0 0,-1-1 0,1 1 0,0-1 0,0 1 0,0-1 0,0 1 0,0-1 0,0 0 0,0 0 0,0 1 0,0-1 0,0 0 0,1 0 0,-1 0 0,0 0 0,0 0 0,0 0 0,0 0 0,0-1 0,0 1 0,0 0 0,0 0 0,0-1 0,0 1 0,0-1 0,0 1 0,1-2 0,8-3 175,1-1 1,-1-1-1,-1 0 1,1 0-1,9-11 1,41-46 954,-55 59-1168,-5 5-14,0 0 0,0 0 0,0 0 0,0 0 1,0 0-1,0 0 0,0 0 0,0 0 1,0 0-1,0 1 0,0-1 0,0 0 1,0 0-1,0 0 0,0 0 0,0 0 1,0 0-1,0 0 0,0 0 0,0 0 1,0 0-1,0 0 0,0 0 0,0 0 0,0 0 1,0 0-1,0 0 0,0 0 0,0 0 1,0 0-1,0 0 0,0 0 0,1 0 1,-1 0-1,0 0 0,0 0 0,0 0 1,0 0-1,0 0 0,0 0 0,0 0 1,0 0-1,0 0 0,0 0 0,0 0 1,0 0-1,0 0 0,0 0 0,0 0 0,-2 8-36,-5 9-11,-4 5 230,1 0 0,0 1 0,-9 37 0,19-60-161,-1 1 0,1 0 0,0 0 0,0 0 0,0-1 0,0 1 0,0 0 0,-1 0 0,2 0 0,-1 0 0,0-1 0,0 1 0,0 0 0,0 0 0,0 0 0,1-1 0,-1 1 0,0 0 0,1 0 0,-1-1 0,0 1 0,1 0 0,-1-1 0,1 1 0,-1 0 0,1-1 0,0 1 0,-1-1 0,1 1 0,0-1 0,-1 1 0,1-1 0,0 1 0,-1-1 0,1 0 0,0 1 0,0-1 0,-1 0 0,1 0 0,0 0 0,0 1 0,0-1 0,0 0 0,-1 0 0,1 0 0,0 0 0,1-1 0,7 1 49,0-1 0,0 0-1,16-4 1,-8 2-83,12 1-21,24-4-85,-50 5 108,0 1 0,0-1 0,0 0-1,0 0 1,0-1 0,0 1-1,0-1 1,-1 1 0,1-1 0,-1 0-1,1 0 1,-1 0 0,4-4 0,2-5 24,0-1 1,-1 0 0,-1 0 0,0-1 0,6-18 0,18-72 106,-18 58-70,-4 18-40,-3 11-79,-1-1 0,0 1 0,-1 0 1,2-22-1,-5 38 60,-1 0 1,1 0 0,0 0-1,-1 0 1,1 0-1,0 0 1,-1 0-1,1 0 1,0 1 0,-1-1-1,1 0 1,0 0-1,0 0 1,-1 0 0,1 1-1,0-1 1,0 0-1,-1 0 1,1 1-1,0-1 1,0 0 0,0 1-1,-1-1 1,1 0-1,0 0 1,0 1 0,0-1-1,0 0 1,0 1-1,0-1 1,0 1-1,-18 39-202,-23 85 0,26-76 391,15-46-225,-6 12-179,2 0 0,0 1 0,1-1 0,-1 24 0,-7-56-1473,6 6 1181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3.819"/>
    </inkml:context>
    <inkml:brush xml:id="br0">
      <inkml:brushProperty name="width" value="0.05" units="cm"/>
      <inkml:brushProperty name="height" value="0.05" units="cm"/>
    </inkml:brush>
  </inkml:definitions>
  <inkml:trace contextRef="#ctx0" brushRef="#br0">34 1 17140,'-8'19'536,"1"0"0,-7 31 0,12-45-488,1 0-1,1 1 1,-1-1-1,1 1 1,-1-1-1,2 1 1,-1-1-1,0 1 1,1-1-1,0 1 0,1-1 1,-1 0-1,1 1 1,3 5-1,-4-9-34,1 0 1,0 0-1,-1 0 0,1 0 0,0 0 1,0-1-1,0 1 0,0-1 0,0 0 1,1 1-1,-1-1 0,0 0 0,1 0 1,-1-1-1,0 1 0,1 0 0,-1-1 1,1 1-1,-1-1 0,1 0 0,0 0 1,-1 0-1,1 0 0,-1 0 1,1-1-1,-1 1 0,5-2 0,6-2 1,0 1-1,-1-2 1,24-11 0,2-6 24,45-32 1,26-16 32,-106 68-71,-1 1 1,1 0 0,0-1 0,0 1 0,0 0-1,0 1 1,-1-1 0,1 0 0,0 1-1,0-1 1,0 1 0,6 0 0,-7 1-1,0 0 0,0-1 0,0 1 1,-1 0-1,1 0 0,0 0 0,-1 0 0,1 0 1,-1 0-1,1 0 0,-1 0 0,1 1 0,-1-1 1,0 1-1,0-1 0,0 1 0,0-1 0,0 1 1,0 0-1,0-1 0,1 4 0,8 26 40,-7-23 21,-1 0 1,1 0 0,0 0 0,8 14-1,-10-21-40,1 1 0,-1 0 0,0-1 0,1 1 0,-1-1 0,0 0 0,1 1 0,0-1 0,-1 0 0,1 0 0,0 0 0,-1 0 0,1 0 0,0-1 0,0 1 0,0 0 0,0-1 0,0 1 0,0-1 0,0 0 0,0 0 0,0 0 0,0 0 0,0 0 0,3 0 0,7-4 70,0 1 1,0-1 0,0-1-1,0 0 1,-1-1 0,0 0-1,18-14 1,32-16 82,-54 32-170,0 1 0,1 1 0,-1-1 0,1 1 1,10-2-1,-15 4-7,-1 0 1,0 0-1,0 0 0,1 0 1,-1 0-1,0 0 1,1 1-1,-1-1 0,0 1 1,0-1-1,0 1 1,1 0-1,-1 0 0,0 0 1,0 0-1,0 0 1,0 1-1,-1-1 0,1 0 1,0 1-1,0 0 1,1 2-1,2 3-2,0 1 1,-1 0-1,-1 0 0,5 12 0,-5-11 67,0 0-1,1-1 0,0 0 1,10 15-1,-12-21-30,-1 0 1,1 0-1,0 0 0,0-1 1,0 1-1,0-1 0,0 1 1,0-1-1,0 0 1,0 0-1,0 0 0,1 0 1,-1 0-1,0 0 0,1-1 1,-1 1-1,1-1 0,-1 1 1,1-1-1,-1 0 1,1 0-1,4-1 0,1 0 6,0-1 0,0 0-1,-1-1 1,1 0 0,0 0-1,-1 0 1,0-1 0,0 0-1,10-8 1,-8 5-220,0 0 0,-1 0 0,0-1 0,0 0 1,0-1-1,7-12 0,-3-3-147,-9 1-112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2.073"/>
    </inkml:context>
    <inkml:brush xml:id="br0">
      <inkml:brushProperty name="width" value="0.05" units="cm"/>
      <inkml:brushProperty name="height" value="0.05" units="cm"/>
    </inkml:brush>
  </inkml:definitions>
  <inkml:trace contextRef="#ctx0" brushRef="#br0">213 257 16508,'0'0'89,"0"-1"1,0 0 0,0 1 0,0-1-1,0 0 1,0 1 0,1-1 0,-1 1 0,-1-1-1,1 0 1,0 1 0,0-1 0,0 0-1,0 1 1,0-1 0,-1 1 0,1-1 0,0 0-1,0 1 1,-1-1 0,1 1 0,0-1-1,-1 1 1,1-1 0,-1 1 0,1-1 0,-1 1-1,1 0 1,-1-1 0,0 0 0,-1 1 20,1 0 1,-1-1 0,1 1 0,-1 0-1,1 0 1,-1 0 0,1 0 0,-1 0 0,1 1-1,-1-1 1,1 0 0,-3 2 0,-5 1 107,0 1 1,0 0 0,-11 8 0,15-9-204,-7 4-26,0 0-1,0 1 1,0 1 0,1 0 0,0 1 0,1 0-1,-16 20 1,26-29 12,-1 0 0,1 0-1,-1 0 1,1 0 0,0 0 0,0 1-1,-1-1 1,1 0 0,0 0 0,0 0-1,0 0 1,0 0 0,1 1 0,-1-1-1,0 0 1,0 0 0,1 0 0,-1 0-1,1 1 1,13 24-45,-3-6-9,-4 1 25,0 0 1,-1 1 0,-2 0 0,3 23-1,0 90 15,-7-115 54,-1 0 0,-4 27 0,4-42-17,0 1 1,-1-1-1,1 0 0,-1 1 1,0-1-1,0 0 1,-1 0-1,1 0 0,-1-1 1,0 1-1,-1-1 1,1 1-1,-6 4 0,8-8-16,0 0-1,0 0 1,0-1-1,0 1 1,1 0-1,-1-1 1,0 1-1,-1-1 1,1 1-1,0-1 1,0 1-1,0-1 0,0 0 1,0 1-1,0-1 1,0 0-1,-1 0 1,1 0-1,-2 0 1,2-1-7,0 1 1,0 0-1,1-1 1,-1 1 0,0-1-1,0 1 1,0-1-1,1 0 1,-1 1-1,0-1 1,1 0-1,-1 1 1,1-1 0,-1 0-1,0 0 1,1 0-1,0 0 1,-1-1-1,-1-3-17,0-1-1,1 1 0,-1-1 0,2 0 0,-1 1 0,0-8 1,2-6-26,0 1 1,1 0 0,1 0-1,0 1 1,2-1 0,0 1-1,1-1 1,0 2 0,2-1-1,14-25 1,12-10-28,71-85 0,-18 25 38,-69 79 82,-11 16 110,-15 31-178,1 0 0,0 0 0,1 1 1,0 0-1,1 0 0,1 1 0,1-1 1,-3 20-1,5-27-45,0-1 0,1 1 0,-1 0-1,1-1 1,2 10 0,-2-16 49,0 0 0,0 0 0,0 0 1,1 0-1,-1 1 0,0-1 0,1 0 0,-1 0 0,1 0 0,-1 0 0,1 0 0,-1 0 0,1 0 0,0 0 1,0 0-1,-1 0 0,1 0 0,0 0 0,0-1 0,0 1 0,0 0 0,0-1 0,0 1 0,0-1 0,0 1 1,0-1-1,0 1 0,1-1 0,-1 0 0,0 1 0,0-1 0,0 0 0,0 0 0,1 0 0,-1 0 0,0 0 1,0 0-1,0 0 0,1 0 0,-1-1 0,1 1 0,4-2-10,-1 0-1,1-1 1,-1 1-1,1-1 1,-1 0-1,0-1 1,0 1-1,-1-1 1,1 0-1,-1 0 1,5-6-1,9-10 64,16-25-1,-31 40-27,45-68 535,56-114-1,-102 183-525,5-11 33,-9 17-52,-11 23-46,-20 57 2,30-72 38,0 0 0,0 0 0,1 1 0,1-1 0,-1 1 1,1 12-1,1-21 4,0-1 0,1 0 0,-1 1 0,0-1 0,0 1 0,1-1 0,-1 0 0,0 1 0,1-1 0,0 0 0,-1 0 0,1 1 0,0-1 0,-1 0 0,1 0 0,0 0 0,0 0 0,0 0 0,0 0 0,0 0 0,0 0 0,0 0 0,2 0 0,-1 0 0,1 0 0,-1 0 0,1 0 0,0-1 0,-1 1-1,1-1 1,-1 0 0,1 0 0,0 0 0,-1 0 0,5-1-1,3-1 4,-1 0-1,1 0 0,-1-1 0,1-1 0,15-8 1,-5 0 77,-1-2 0,0 0 0,-1-1 0,-1-1 0,0-1 0,-1 0 0,-1-1 0,-1 0 0,0-2 0,-2 0 0,0 0 0,16-38 0,-23 43 79,-8 20 7,-12 26-56,4-3-118,1 0 1,1 1 0,1 0 0,1 0-1,2 1 1,-2 42 0,7-66-79,1-1-1,0 1 1,0 0 0,0-1-1,1 1 1,2 6 0,0-2-193,-13-47-507,-18-12 1045,18 35 43,1 0 0,0-1 0,2 0 0,-7-18 0,13 31-295,-1 1 0,1 0 1,0-1-1,0 1 0,0 0 1,0 0-1,0-1 0,0 1 0,1 0 1,-1-1-1,0 1 0,1 0 1,-1 0-1,0 0 0,1-1 0,0 1 1,-1 0-1,1 0 0,0 0 1,-1 0-1,1 0 0,0 0 0,0 0 1,0 0-1,0 0 0,0 1 1,0-1-1,0 0 0,0 1 0,0-1 1,1 0-1,-1 1 0,0-1 1,0 1-1,0 0 0,1-1 0,-1 1 1,2 0-1,7-2 17,1 0-1,0 0 1,18 1-1,-15 0-81,23-2-46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2.861"/>
    </inkml:context>
    <inkml:brush xml:id="br0">
      <inkml:brushProperty name="width" value="0.05" units="cm"/>
      <inkml:brushProperty name="height" value="0.05" units="cm"/>
    </inkml:brush>
  </inkml:definitions>
  <inkml:trace contextRef="#ctx0" brushRef="#br0">151 172 13147,'0'-1'89,"0"0"1,0 0-1,0-1 1,0 1 0,0 0-1,0 0 1,0 0-1,-1 0 1,1 0-1,0 0 1,-1 0-1,1 0 1,0 0-1,-1 0 1,1 0 0,-1 0-1,0 0 1,1 0-1,-1 0 1,0 0-1,0 1 1,1-1-1,-1 0 1,0 0-1,-2 0 1,2 0 16,-1 1 1,1 0-1,-1 0 0,0 0 1,1 0-1,-1 0 0,1 0 0,-1 0 1,1 0-1,-1 1 0,1-1 1,-1 1-1,1-1 0,-1 1 1,1 0-1,-1-1 0,1 1 0,0 0 1,-2 1-1,-7 5 237,0 1 0,0 0 0,0 0 1,1 1-1,1 0 0,0 1 0,0 0 0,1 0 0,0 1 0,-11 21 0,18-31-336,0-1 1,0 1-1,-1-1 0,1 1 0,0-1 0,0 1 0,0-1 1,-1 1-1,1 0 0,0-1 0,0 1 0,0-1 0,0 1 1,0-1-1,0 1 0,0 0 0,0-1 0,1 1 0,-1-1 1,0 1-1,0-1 0,0 1 0,1-1 0,-1 1 0,0 0 1,1-1 0,0 0 1,-1 0 0,1 0 0,-1 0 0,1 1 0,-1-1 0,1 0-1,-1 0 1,1-1 0,0 1 0,-1 0 0,1 0 0,-1 0 0,1 0 0,-1 0-1,1-1 1,-1 1 0,1 0 0,0-1 0,26-18 245,-9 2-77,-1-1 0,-1-1 0,25-36 0,30-68 408,-55 94-490,-10 22-164,-4 16 19,-7 26-23,4-27 46,0-4 19,-8 97-218,8-92 214,1 0 1,1 0 0,-1 0-1,2 0 1,-1-1 0,1 1-1,0 0 1,1-1 0,4 11-1,-5-17 12,0 1 0,-1-1-1,1 1 1,0-1 0,0 0 0,0 1-1,0-1 1,0 0 0,1 0 0,-1-1-1,1 1 1,-1 0 0,1-1-1,0 0 1,5 3 0,-3-3 5,0 0 0,0 0 0,0 0 0,0-1 0,0 0 0,1 0 0,-1 0 0,9-2 0,-3 0 7,-1 0 0,1-1 1,-1-1-1,0 0 1,0 0-1,0-1 0,-1 0 1,12-9-1,9-15 22,-16 14-110,-14 15 71,0 0 0,0 0 1,0 0-1,1-1 1,-1 1-1,0 0 0,0 0 1,0 0-1,1 0 1,-1 0-1,0 0 0,0 0 1,1-1-1,-1 1 1,0 0-1,0 0 1,0 0-1,1 0 0,-1 0 1,0 0-1,0 0 1,1 0-1,-1 0 0,0 0 1,0 0-1,1 1 1,-1-1-1,0 0 0,0 0 1,0 0-1,1 0 1,-1 0-1,0 0 0,0 0 1,0 1-1,1-1 1,-1 0-1,0 0 0,0 0 1,0 0-1,0 1 1,0-1-1,1 0 1,-1 0-1,0 0 0,0 1 1,0-1-1,0 0 1,0 0-1,0 1 0,0-1 1,0 0-1,0 0 1,0 0-1,0 1 0,0-1 1,0 0-1,0 0 1,0 1-1,0-1 0,0 0 1,0 0-1,0 1 1,0-1-1,0 0 1,0 16-108,0-10 85,0 0 0,0 1 0,0-1-1,1 0 1,2 10 0,-3-15 37,0 0 0,1 0 0,-1 0 1,1 0-1,-1 0 0,0 0 0,1 0 0,0 0 0,-1 0 0,1 0 0,-1 0 0,1-1 0,0 1 0,0 0 0,0 0 0,-1-1 0,1 1 0,0 0 0,0-1 1,0 1-1,0-1 0,0 1 0,0-1 0,0 0 0,0 1 0,0-1 0,0 0 0,0 0 0,1 1 0,-1-1 0,0 0 0,0 0 0,0 0 0,0-1 0,0 1 1,0 0-1,0 0 0,0-1 0,2 1 0,3-2 44,-1-1 1,1 1-1,0-1 0,-1 0 1,1 0-1,-1-1 0,0 0 1,0 0-1,6-6 1,4-6-33,17-25 0,-8 10-422,-24 53-280,-3-6 628,-6 30 91,9-43 3,-1 0-1,1 0 0,0 0 0,0 0 1,0 1-1,1-1 0,-1 0 0,1 0 1,-1 0-1,1 0 0,2 5 1,-2-7-13,0 0 1,-1 0-1,1-1 1,0 1-1,-1 0 1,1 0-1,0 0 1,0-1 0,0 1-1,0 0 1,-1-1-1,1 1 1,0-1-1,0 1 1,0-1-1,0 1 1,1-1 0,-1 0-1,0 1 1,0-1-1,0 0 1,1 0-1,1 0 10,0 0-1,0-1 0,-1 1 0,1-1 1,0 1-1,-1-1 0,1 0 0,-1 0 1,3-1-1,2-2-108,0-1 0,0 1 0,-1-1 0,1 0 0,7-8 0,-11 9-10,0 0 0,0 1 0,-1-1 0,1 0-1,-1 0 1,0-1 0,0 1 0,-1 0 0,1-1-1,-1 1 1,0-1 0,0 0 0,0 1 0,-1-1 0,0-8-1,1-26-357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3.327"/>
    </inkml:context>
    <inkml:brush xml:id="br0">
      <inkml:brushProperty name="width" value="0.05" units="cm"/>
      <inkml:brushProperty name="height" value="0.05" units="cm"/>
    </inkml:brush>
  </inkml:definitions>
  <inkml:trace contextRef="#ctx0" brushRef="#br0">17 10 14707,'-10'-8'5681,"4"7"-5113,6 2-664,10 4-1120,2-4 1016,1-1-352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4.538"/>
    </inkml:context>
    <inkml:brush xml:id="br0">
      <inkml:brushProperty name="width" value="0.05" units="cm"/>
      <inkml:brushProperty name="height" value="0.05" units="cm"/>
    </inkml:brush>
  </inkml:definitions>
  <inkml:trace contextRef="#ctx0" brushRef="#br0">14 191 19132,'-3'6'215,"1"1"0,1 0 0,-1 0 1,1-1-1,0 1 0,1 0 0,0 0 0,0 8 0,0 8 200,-3 263 93,3-283-497,0 0 0,1 0-1,-1 0 1,1 0 0,0 0 0,-1 0-1,1 0 1,0-1 0,2 4-1,-3-6-4,0 1 0,1-1 0,-1 0-1,0 0 1,0 0 0,0 1 0,0-1 0,1 0-1,-1 0 1,0 0 0,0 0 0,1 0-1,-1 1 1,0-1 0,0 0 0,0 0-1,1 0 1,-1 0 0,0 0 0,0 0 0,1 0-1,-1 0 1,0 0 0,1 0 0,-1 0-1,0 0 1,0 0 0,1 0 0,-1 0 0,0 0-1,0 0 1,1 0 0,-1 0 0,0 0-1,0-1 1,11-14 181,-2-5-63,-2 0 0,-1 0 0,-1 0-1,5-32 1,3-84 221,-13 135-343,3-42-87,-4-78 0,-5 94-50,6 27 133,0 0 0,0 0 0,0 0-1,0-1 1,0 1 0,0 0 0,0 0-1,0 0 1,0-1 0,0 1 0,0 0-1,0 0 1,0 0 0,0 0 0,0-1-1,0 1 1,0 0 0,0 0 0,-1 0-1,1 0 1,0-1 0,0 1 0,0 0-1,0 0 1,0 0 0,-1 0 0,1 0-1,0 0 1,0 0 0,0-1 0,0 1-1,-1 0 1,1 0 0,0 0 0,0 0-1,0 0 1,0 0 0,-1 0 0,1 0-1,0 0 1,0 0 0,0 0 0,-1 0-1,1 0 1,0 0 0,0 0 0,0 0-1,-1 0 1,1 0 0,0 0 0,0 1-1,0-1 1,0 0 0,-1 0 0,1 0-1,0 0 1,0 0 0,0 0 0,0 0-1,0 1 1,0-1 0,-1 0 0,1 0-1,0 0 1,0 0 0,0 1 0,0-1-1,-5 14-82,1 10 2,1 1 1,1-1-1,1 0 1,5 47-1,-4-65 71,1 0 0,0 0-1,1-1 1,-1 1-1,1 0 1,0-1-1,1 1 1,4 8 0,-6-13 6,0 1 1,1-1 0,-1 1 0,0-1 0,0 1 0,1-1-1,-1 0 1,1 0 0,-1 0 0,1 0 0,0 0 0,-1 0-1,1 0 1,0-1 0,0 1 0,-1 0 0,1-1-1,0 0 1,0 1 0,0-1 0,0 0 0,-1 0 0,1 0-1,0 0 1,0 0 0,0 0 0,0-1 0,0 1 0,-1-1-1,1 1 1,2-2 0,6-3 1,-1 0 1,1 0-1,-1-1 0,-1 0 0,1-1 0,-1 0 1,0 0-1,-1-1 0,1 0 0,7-11 0,1-3 13,-2 0 0,25-49 0,-30 47-87,-3 10-67,-9 23-332,-8 29 337,0-1 0,3 1-1,1 1 1,-3 52 0,10-84 145,0 0 1,0-1 0,0 1-1,1-1 1,1 0 0,-1 1-1,1-1 1,2 7-1,-2-10-28,-1 0-1,1 0 0,0-1 0,0 1 0,0 0 1,0-1-1,0 0 0,0 0 0,0 1 1,1-1-1,-1-1 0,1 1 0,0 0 0,0-1 1,-1 1-1,1-1 0,0 0 0,5 2 0,4-1-225,0 0-1,-1-1 0,1 0 1,0-1-1,0 0 1,-1-1-1,1 0 0,0-1 1,-1-1-1,1 1 0,-1-2 1,0 0-1,0 0 0,0-1 1,11-6-1,-20 9 236,-1 1 1,1 0-1,0 0 0,-1-1 1,0 1-1,1 0 0,-1-1 1,0 0-1,2-2 0,-4-2 383,-10 6 303,4 2-423,0 0 0,1 1 1,-1 0-1,1 0 0,0 1 0,0-1 0,0 2 0,0-1 0,0 0 0,1 1 0,0 0 0,0 0 0,1 1 0,-1-1 0,-4 9 0,9-14-238,0 0 1,0 1-1,-1-1 0,1 0 0,0 0 0,0 1 0,0-1 1,0 0-1,-1 1 0,1-1 0,0 0 0,0 0 1,0 1-1,0-1 0,0 0 0,0 1 0,0-1 0,0 0 1,0 1-1,0-1 0,0 0 0,0 1 0,0-1 0,0 0 1,0 1-1,0-1 0,1 0 0,-1 1 0,0-1 0,0 0 1,0 0-1,0 1 0,1-1 0,-1 0 0,0 0 1,0 1-1,1-1 0,-1 0 0,0 0 0,0 0 0,1 1 1,-1-1-1,0 0 0,0 0 0,1 0 0,-1 0 0,0 0 1,1 0-1,-1 0 0,0 1 0,1-1 0,-1 0 1,0 0-1,1 0 0,-1 0 0,0 0 0,1 0 0,-1-1 1,0 1-1,0 0 0,1 0 0,-1 0 0,23-7 181,-22 7-185,12-6 3,6-2-80,1 0 0,38-8-1,-53 15 36,-1 0-1,1 0 0,0 1 1,-1-1-1,1 1 1,0 0-1,0 1 0,-1-1 1,1 1-1,0 0 1,-1 0-1,1 0 0,-1 1 1,1 0-1,-1 0 0,0 0 1,1 0-1,5 5 1,-8-6-7,0 1 0,0-1 1,-1 0-1,1 0 0,0 0 1,0-1-1,0 1 0,0 0 0,0-1 1,0 1-1,0-1 0,1 0 1,-1 0-1,0 0 0,0 0 1,0 0-1,0 0 0,0 0 1,0-1-1,0 1 0,0-1 1,0 1-1,0-1 0,0 0 1,0 0-1,0 0 0,0 0 1,0 0-1,-1-1 0,1 1 1,2-3-1,7-5-233,-1-1 1,0 0-1,13-18 1,-18 22 152,16-23-167,-1-1-1,-1-1 1,-2-1 0,-1 0 0,-1-1 0,-2 0 0,-1-1-1,-2-1 1,-2 0 0,7-52 0,-15 61 779,0 26-477,0 0 1,0-1-1,0 1 0,0 0 1,0 0-1,0 0 0,-1 0 1,1 0-1,0-1 0,0 1 1,0 0-1,0 0 0,0 0 1,0 0-1,0-1 0,0 1 1,0 0-1,0 0 0,-1 0 1,1 0-1,0 0 0,0 0 1,0 0-1,0-1 0,0 1 1,-1 0-1,1 0 0,0 0 1,0 0-1,0 0 0,0 0 1,-1 0-1,1 0 0,0 0 1,0 0-1,0 0 0,0 0 1,-1 0-1,1 0 0,-10 10 450,2 4-172,1 0 1,0 1 0,1 0 0,-8 27 0,-9 64 253,20-86-469,0 1-1,2-1 1,0 1-1,1-1 1,5 32-1,-4-47-59,0 1-1,0 0 1,1 0 0,0-1-1,0 1 1,1-1 0,0 0-1,0 0 1,0 0 0,5 7-1,-5-9-2,-1-1-1,1 1 1,0-1-1,0 0 1,0 0-1,1 0 1,-1 0-1,0 0 0,1-1 1,-1 0-1,1 1 1,-1-1-1,1 0 1,0-1-1,-1 1 1,1-1-1,7 0 1,-2 0 21,-1-1 0,0-1 0,1 1 1,-1-1-1,0-1 0,0 0 0,0 0 1,0 0-1,-1-1 0,1 0 0,-1-1 1,0 0-1,0 0 0,-1 0 0,11-11 1,2-4 68,-1-1 1,-1-1 0,21-34-1,-22 32-116,-2-1-1,0-1 0,-2 0 1,0-1-1,-2 0 0,7-31 0,-17 48-152,-5 15 52,-5 14 0,-3 13 35,2 0-1,-14 67 1,21-79 142,1 2 1,1-1-1,1 0 0,1 0 0,6 42 0,-6-59-26,1-1-1,-1 0 1,1 0-1,0 0 1,1 0-1,-1 0 1,0 0-1,1 0 1,0 0-1,-1 0 1,1-1-1,0 1 1,1-1-1,-1 1 1,5 3-1,-6-5-10,0-1 0,1 1 0,-1 0-1,1-1 1,0 1 0,-1-1-1,1 1 1,-1-1 0,1 0-1,0 0 1,-1 1 0,1-1 0,0 0-1,-1-1 1,1 1 0,0 0-1,-1 0 1,1-1 0,0 1 0,-1-1-1,1 1 1,-1-1 0,1 0-1,-1 0 1,1 0 0,-1 1 0,0-1-1,1 0 1,-1-1 0,0 1-1,2-2 1,3-4 11,0 0 1,0 0-1,-1 0 1,0-1-1,0 0 0,-1 0 1,6-15-1,-8 16-109,1 0 0,-1 1 1,-1-1-1,1 0 0,-1 0 0,-1 0 0,1 0 1,-1 0-1,0 0 0,-2-12 0,2 18 43,-1-1-1,1 1 1,0 0-1,-1 0 1,1 0-1,0-1 1,-1 1-1,1 0 1,-1 0-1,0 0 1,1 0-1,-1 0 1,0 0-1,0 0 1,0 1-1,0-1 1,0 0-1,1 0 1,-1 0-1,-1 1 1,1-1-1,0 1 1,0-1-1,0 1 1,0-1-1,0 1 1,0-1-1,-1 1 1,1 0-1,0 0 1,0 0-1,0 0 1,-1 0-1,1 0 1,0 0-1,0 0 1,-1 0-1,1 0 1,0 1-1,0-1 1,0 1-1,0-1 1,0 1-1,-2 0 1,-8 4-80,1 0 1,1 1-1,-1 0 1,-8 8-1,3-4 99,12-8 50,0-1 0,0 1 0,0-1 0,0 1 0,0-1 0,0 0 0,-1-1 0,1 1 0,0 0 0,-5-1 0,8 0-15,-1 0-1,0 0 1,1 0-1,-1 0 1,0 0-1,0 0 1,1-1-1,-1 1 1,0 0-1,1 0 1,-1-1-1,0 1 1,1 0-1,-1-1 1,1 1-1,-1-1 1,1 1-1,-1 0 1,1-1-1,-2 0 1,2 0 7,-1 0 0,1 0 1,0-1-1,0 1 1,-1 0-1,1 0 1,0 0-1,0 0 1,0 0-1,0 0 1,0 0-1,0 0 1,0-1-1,1 1 0,-1 0 1,0 0-1,1-2 1,0 2 5,0-1 1,-1 0 0,1 1-1,0-1 1,0 1-1,0-1 1,0 1 0,0-1-1,0 1 1,1 0-1,-1 0 1,0-1 0,1 1-1,-1 0 1,1 0-1,-1 0 1,1 1 0,0-1-1,-1 0 1,1 1-1,0-1 1,-1 1 0,4-1-1,5-1 1,-1 1-1,1 1 1,14 1-1,15-2-89,-13-10 42,-1-6-32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5.611"/>
    </inkml:context>
    <inkml:brush xml:id="br0">
      <inkml:brushProperty name="width" value="0.05" units="cm"/>
      <inkml:brushProperty name="height" value="0.05" units="cm"/>
    </inkml:brush>
  </inkml:definitions>
  <inkml:trace contextRef="#ctx0" brushRef="#br0">10 190 12963,'-2'3'315,"1"-1"0,0 1 0,0-1 0,0 1 0,0-1 0,0 1 0,1-1 0,-1 1 0,1 0 0,0-1 0,0 1 0,0 0 0,0-1 0,0 4 0,0-6-205,1 1 0,-1 0 0,0-1 0,0 1 0,1 0 0,-1-1-1,0 1 1,1-1 0,-1 1 0,0-1 0,1 1 0,-1-1 0,1 1 0,-1-1-1,1 1 1,-1-1 0,1 0 0,-1 1 0,1-1 0,0 0 0,-1 1-1,2-1 1,-1 1-2,1-1-1,0 0 0,-1 0 1,1 0-1,0 0 0,0 0 1,-1-1-1,1 1 0,-1 0 1,1-1-1,0 1 0,-1-1 1,2 0-1,4-3 117,0 0 0,0 0 1,0-1-1,-1 0 0,0 0 0,0 0 1,0 0-1,-1-1 0,0 0 0,0-1 0,4-6 1,0-2 63,0 0-1,-1-1 1,12-31 0,-17 37-262,-1 0-1,0 0 1,1-14-1,-3 22-38,0 1 0,0 0 0,0-1 0,0 1 0,0 0 0,0 0 0,0-1 0,0 1 0,-1 0 0,1 0-1,0 0 1,-1-1 0,1 1 0,-1 0 0,1 0 0,-2-1 0,1 1-5,1 1-1,-1 0 1,0 0 0,0 0 0,0 0 0,1 0-1,-1 0 1,0 0 0,0 0 0,0 0 0,1 0-1,-1 0 1,0 0 0,0 0 0,0 1-1,1-1 1,-1 0 0,0 0 0,1 1 0,-1-1-1,0 1 1,1-1 0,-1 1 0,0-1-1,1 1 1,-1-1 0,1 1 0,-1 0 0,0 0-1,-10 12-124,1 0 0,0 0 0,1 1 0,0 0-1,1 0 1,-8 20 0,12-25 94,0-1 19,-1 1-1,2-1 0,-1 1 0,1 0 0,0 0 1,1 0-1,0 1 0,-1 15 0,3-24 31,0 0 0,0-1 0,0 1 0,0-1 0,0 1 0,0-1 0,0 1 0,0-1 0,0 1 0,1-1 0,-1 1 0,0-1 0,0 1 0,1-1 0,-1 1 0,0-1 0,0 1 0,1-1 0,-1 0 0,1 1 0,-1-1 0,0 1 0,1-1 0,-1 0 0,1 1 0,-1-1 0,1 0 0,1 1 1,-1-1 0,0 0 0,0 0 1,0 0-1,0 0 0,0 0 0,1 0 0,-1 0 0,0-1 0,0 1 0,0 0 0,2-1 0,35-21 31,-31 17-30,19-11 9,-13 6-17,1 1 0,0 1 1,1 0-1,0 1 0,0 0 0,17-4 1,-30 11-4,0-1 0,0 0 0,0 1-1,1-1 1,-1 1 0,0 0 0,1 0 0,-1 0 0,0 0 0,0 0 0,1 0 0,-1 1 0,0-1 0,0 1 0,1 0 0,-1-1 0,0 1 0,0 0 0,0 0 0,0 0-1,0 1 1,0-1 0,0 0 0,-1 1 0,1-1 0,0 1 0,-1 0 0,1 0 0,-1-1 0,0 1 0,1 0 0,-1 0 0,0 0 0,0 0 0,0 0 0,-1 1 0,1-1-1,0 4 1,2 7-47,-1 0 0,-1 1 0,0-1 0,-1 0 0,-2 18-1,1-22 29,1-9 28,1 0 1,-1 0 0,0-1-1,0 1 1,0 0-1,0 0 1,0 0-1,0 0 1,0 0-1,0 0 1,0 0 0,1 0-1,-1 0 1,0 0-1,0 0 1,0 0-1,0 0 1,0 0 0,0 0-1,1 0 1,-1 0-1,0 0 1,0 0-1,0 0 1,0 0-1,0 0 1,0 0 0,0 0-1,1 0 1,-1 0-1,0 0 1,0 0-1,0 0 1,0 0-1,0 0 1,0 0 0,0 0-1,1 0 1,-1 0-1,0 0 1,0 1-1,0-1 1,0 0-1,0 0 1,0 0 0,0 0-1,0 0 1,0 0-1,0 0 1,0 1-1,0-1 1,0 0-1,0 0 1,0 0 0,1 0-1,-1 0 1,0 0-1,0 0 1,0 1-1,0-1 1,-1 0 0,1 0-1,13-16 24,12-23 21,-12 11-40,-6 14-204,-1 1 0,2-1-1,0 1 1,19-24 0,-26 37 176,-1 0 0,0 0 0,0-1 0,0 1 0,0 0-1,0 0 1,1 0 0,-1 0 0,0-1 0,0 1 0,0 0 0,1 0 0,-1 0 0,0 0 0,0 0-1,0 0 1,1-1 0,-1 1 0,0 0 0,0 0 0,1 0 0,-1 0 0,0 0 0,0 0 0,1 0-1,-1 0 1,0 0 0,0 0 0,1 0 0,-1 0 0,0 0 0,0 0 0,1 1 0,-1-1 0,0 0-1,0 0 1,4 10-475,-3 23 22,-1-27 327,0-1 97,-1 5 44,1-1-1,1 1 1,0 0-1,0-1 0,4 13 1,-5-21 20,1 1 0,-1-1 1,1 1-1,-1-1 0,1 0 1,0 1-1,0-1 0,0 0 1,0 1-1,-1-1 0,2 0 1,-1 0-1,0 0 0,0 0 0,0 0 1,0 0-1,1 0 0,-1 0 1,0-1-1,1 1 0,-1 0 1,1-1-1,-1 1 0,1-1 1,-1 0-1,1 1 0,-1-1 1,1 0-1,-1 0 0,1 0 1,0 0-1,-1 0 0,1 0 0,-1 0 1,1-1-1,-1 1 0,1-1 1,-1 1-1,1-1 0,1 0 1,12-6-27,-1-1 0,0 0 0,0 0 1,-1-2-1,0 1 0,21-22 0,-16 15-161,-11 13-148,-7 13 186,-10 21 145,7-20 4,1-6 20,-1 5 47,0-1 0,1 1 0,0 0 0,0 14-1,1-23-54,1 1-1,0-1 1,0 0-1,0 0 0,0 1 1,0-1-1,0 0 0,1 0 1,-1 1-1,0-1 0,1 0 1,-1 0-1,0 1 0,1-1 1,0 0-1,-1 0 0,1 0 1,0 0-1,-1 0 0,1 0 1,0 0-1,0 0 1,0 0-1,0 0 0,0-1 1,0 1-1,0 0 0,0-1 1,0 1-1,0 0 0,1-1 1,-1 0-1,0 1 0,0-1 1,1 0-1,-1 1 0,0-1 1,0 0-1,1 0 0,-1 0 1,0 0-1,0 0 0,1 0 1,0-1-1,4 0 52,-1-1-1,0 1 0,1-1 0,-1 0 1,0 0-1,0-1 0,0 0 1,-1 0-1,1 0 0,-1 0 1,0-1-1,0 0 0,0 1 0,0-2 1,0 1-1,5-9 0,-1 0 23,0 0 0,-1 0 0,0-1 1,9-27-1,-16 41-97,9-34 34,-9 32-37,1 1-1,-1 0 0,1-1 0,-1 1 0,0-1 0,0 1 0,0-1 0,0 1 0,0-1 0,0 1 0,-1 0 0,1-1 0,0 1 0,-1-1 0,1 1 0,-1 0 0,1-1 0,-1 1 0,0 0 1,0-2-1,0 3 4,1-1 1,-1 1-1,1 0 0,-1 0 1,1 0-1,-1 0 1,1 0-1,-1 0 1,1 0-1,0 0 1,-1 0-1,1 0 1,-1 0-1,1 0 1,-1 0-1,1 1 1,-1-1-1,1 0 1,0 0-1,-1 0 0,1 1 1,-1-1-1,1 0 1,0 1-1,-1-1 1,1 0-1,0 1 1,-1-1-1,1 1 1,-12 16-475,12-17 435,0 1 0,-1 0-1,1-1 1,0 1-1,0 0 1,0-1-1,-1 1 1,1 0-1,0 0 1,0-1-1,0 1 1,0 0-1,0 0 1,0-1-1,0 1 1,0 0-1,1-1 1,-1 1-1,0 1 1,1-2 5,0 1 1,-1-1-1,1 0 1,-1 0 0,1 1-1,0-1 1,-1 0-1,1 0 1,0 0 0,-1 0-1,1 1 1,0-1-1,-1 0 1,1 0-1,0-1 1,-1 1 0,1 0-1,0 0 1,-1 0-1,1 0 1,0-1 0,-1 1-1,1 0 1,-1 0-1,1-1 1,0 1 0,0-1-1,15-10-285,5-7-89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6.814"/>
    </inkml:context>
    <inkml:brush xml:id="br0">
      <inkml:brushProperty name="width" value="0.05" units="cm"/>
      <inkml:brushProperty name="height" value="0.05" units="cm"/>
    </inkml:brush>
  </inkml:definitions>
  <inkml:trace contextRef="#ctx0" brushRef="#br0">61 284 16251,'-18'34'1571,"12"-23"-1136,-1 1 0,2-1-1,-1 1 1,2 0 0,-1 0 0,2 1 0,-4 18 0,7-30-404,0-1 1,0 1-1,0-1 1,0 1-1,0 0 1,1-1-1,-1 1 1,0-1-1,0 1 1,0-1 0,0 1-1,1 0 1,-1-1-1,0 1 1,1-1-1,-1 1 1,0-1-1,1 1 1,-1-1-1,1 0 1,-1 1 0,1-1-1,-1 0 1,1 1-1,-1-1 1,1 0-1,-1 1 1,1-1-1,-1 0 1,1 0-1,-1 0 1,1 1 0,0-1-1,-1 0 1,1 0-1,-1 0 1,1 0-1,0 0 1,-1 0-1,1 0 1,-1 0-1,1 0 1,1-1 0,29-7 83,-27 6-101,26-9-230,16-7-461,-43 17 555,1 0 0,-1 0 0,1 0 0,0 1 0,-1-1 0,1 1 1,0 0-1,0 0 0,5 1 0,-8-1 74,0 1 0,0-1 1,1 1-1,-1-1 0,0 1 0,0-1 1,0 1-1,0 0 0,0-1 0,0 1 1,0 0-1,0 0 0,0 0 0,-1 0 1,1 0-1,0 0 0,-1 0 0,1 0 1,0 0-1,-1 0 0,1 0 0,-1 0 1,1 1-1,-1-1 0,0 0 0,0 0 1,1 1-1,-1-1 0,0 0 1,0 0-1,0 0 0,0 1 0,-1-1 1,1 0-1,0 0 0,-1 2 0,1 0 26,0-1 0,0 1 0,0-1 0,0 1 0,0-1-1,1 1 1,-1-1 0,2 4 0,-2-6 36,0 1 0,1-1-1,-1 0 1,0 1 0,0-1 0,1 0-1,-1 0 1,1 1 0,-1-1 0,0 0-1,1 0 1,-1 1 0,1-1 0,-1 0-1,0 0 1,1 0 0,-1 0 0,1 0-1,-1 0 1,1 0 0,-1 0 0,0 0-1,1 0 1,-1 0 0,1 0 0,-1 0 0,1 0-1,-1 0 1,1 0 0,-1 0 0,0 0-1,1-1 1,-1 1 0,1 0 0,-1 0-1,0 0 1,1-1 0,18-12 290,6-8-147,-2-1 1,0-1-1,-2-2 0,19-27 1,66-113-765,-89 138 417,-8 13 100,-1 1-1,0-1 1,-1-1-1,-1 0 1,0 1-1,4-18 1,-10 32 92,0 1 1,0-1-1,-1 0 0,1 0 0,0 0 0,0 0 1,0 0-1,0 0 0,0 0 0,0 0 1,0 0-1,0 0 0,-1 0 0,1 0 1,0 0-1,0 0 0,0 0 0,0 0 1,0 0-1,0 0 0,0 0 0,0-1 0,0 1 1,-1 0-1,1 0 0,0 0 0,0 0 1,0 0-1,0 0 0,0 0 0,0 0 1,0 0-1,0 0 0,0 0 0,0 0 1,0 0-1,0-1 0,0 1 0,0 0 0,0 0 1,0 0-1,0 0 0,0 0 0,0 0 1,-1 0-1,1 0 0,0 0 0,0-1 1,0 1-1,1 0 0,-1 0 0,0 0 1,0 0-1,0 0 0,0 0 0,0 0 1,0 0-1,0 0 0,0-1 0,0 1 0,-10 12 261,-8 18 328,11-16-365,1 1 1,0 1 0,2-1 0,-1 1-1,2 0 1,-3 27 0,6-38-223,-1 0 0,1 0 1,0 0-1,1 0 1,-1 1-1,1-1 0,0 0 1,0 0-1,0 0 0,1 0 1,0-1-1,0 1 1,0 0-1,0-1 0,1 1 1,0-1-1,0 0 0,0 1 1,1-2-1,-1 1 0,1 0 1,0-1-1,0 1 1,6 3-1,-6-5 12,-1-1 0,1 1 0,0-1 0,-1 0 1,1 0-1,0 0 0,0 0 0,0-1 0,0 0 0,0 1 0,0-1 0,-1-1 0,1 1 1,0-1-1,0 1 0,0-1 0,0 0 0,-1-1 0,1 1 0,0 0 0,-1-1 0,1 0 1,4-4-1,-6 6 45,0 0 0,-1-1 0,1 1 0,0 0 0,0 0 0,-1 0 0,1 0 0,0 0 0,-1 0 0,1 0 0,0 1 0,-1-1 0,1 0 0,0 1 0,-1 0 0,4 1 0,10 2 6,-7-3-106,1-1 0,-1 0 1,1 0-1,0-1 0,-1 0 1,1-1-1,-1 1 0,1-2 0,10-3 1,7-6-397,37-21 1,-11 6-252,-50 25 639,0 1-1,0 0 0,0 0 1,0 1-1,0-1 0,1 0 1,-1 1-1,0-1 1,0 1-1,1 0 0,2 0 1,-4 0 39,-1 1 0,1-1 0,-1 0 0,1 1 0,0-1 0,-1 1 0,1-1 0,-1 0 0,1 1 0,-1 0 0,1-1 0,-1 1 0,1-1 0,-1 1-1,0 0 1,1-1 0,-1 1 0,0 0 0,1-1 0,-1 1 0,0 0 0,0-1 0,0 1 0,0 0 0,0 0 0,0-1 0,0 1 0,0 0 0,0-1 0,0 1 0,0 0 0,0 0 0,0-1 0,-1 1 0,1 0 0,-1 0 0,-10 56 216,6-35 48,0 0 1,-1 35-1,6-48-182,0-1 1,1 1 0,0 0 0,0-1 0,1 1-1,0-1 1,0 0 0,1 0 0,0 0-1,6 11 1,8 10-73,-4-6-272,-1-1 0,0 2 0,9 31 0,-19-49 276,0 1-1,0 0 1,-1-1 0,0 1-1,0 0 1,-1 0 0,0 0-1,0 0 1,-1 0 0,1 0-1,-2 0 1,1-1 0,-1 1-1,0 0 1,0-1 0,-1 1-1,-3 6 1,5-11 38,0 0 0,0-1 0,0 1 0,0 0 1,-1-1-1,1 1 0,0-1 0,-1 0 0,1 1 0,-1-1 1,1 0-1,-1 0 0,1 0 0,-1 0 0,0 0 0,-2 1 0,2-2 0,1 0-1,-1 0 1,1 0 0,0 0-1,-1 0 1,1 0-1,-1 0 1,1 0-1,-1-1 1,1 1-1,0 0 1,-1-1-1,1 1 1,-1-1-1,1 0 1,0 1-1,-2-2 1,-1-1 28,1 0 0,-1 0 0,1-1 0,0 1 0,0-1 0,0 0 0,0 0 0,1 0 0,-1 0 0,1 0 0,-3-8 0,1-2-66,0-1 0,1 1 1,0-1-1,1 1 1,1-1-1,0 0 0,1 0 1,1 0-1,0 1 1,1-1-1,0 0 0,7-19 1,-2 14-113,0 1 1,1 0 0,1 0-1,1 1 1,1 0-1,0 1 1,1 0 0,20-20-1,-9 12-91,38-43-376,-55 60 552,-1 0-1,1 0 0,-1 0 1,-1-1-1,1 0 0,4-16 1,-8 24 32,-1 0 0,0 0 1,1 0-1,-1 0 0,0 0 0,0 0 1,0 0-1,1-1 0,-1 1 1,0 0-1,-1 0 0,1 0 0,0 0 1,0-1-1,-1 1-4,1 1-1,0 0 1,0 0 0,-1 0-1,1 0 1,0 0 0,-1 0 0,1 0-1,0 0 1,0 0 0,-1 0-1,1 0 1,0 0 0,0 0-1,-1 0 1,1 0 0,0 0 0,-1 0-1,1 1 1,0-1 0,0 0-1,-1 0 1,1 0 0,0 0 0,0 0-1,0 1 1,-1-1 0,1 0-1,0 0 1,0 0 0,0 1-1,-1-1 1,-19 26 339,17-18-290,-1 0 0,1 0 0,1 1 0,-1 0 1,2-1-1,-1 1 0,1 0 0,0 0 0,1 13 0,0-20-45,0 1-1,0-1 1,1 1-1,-1-1 1,0 1-1,1-1 1,0 1-1,-1-1 1,1 1-1,0-1 1,0 0-1,0 0 1,1 1-1,-1-1 1,1 0-1,-1 0 1,1 0-1,-1 0 1,1 0-1,0-1 1,0 1-1,0-1 1,0 1-1,0-1 1,1 1-1,-1-1 0,0 0 1,1 0-1,-1 0 1,0-1-1,1 1 1,-1 0-1,1-1 1,-1 0-1,1 1 1,3-1-1,3-1 19,1 0-1,-1-1 1,0 0 0,0 0-1,0-1 1,0 0-1,13-7 1,22-7 44,-43 17-66,-1-1 1,1 1-1,0-1 1,0 1 0,0 0-1,0-1 1,0 1-1,0 0 1,1 0 0,-1 0-1,0 0 1,0 0-1,0 0 1,0 0 0,0 0-1,0 0 1,0 0-1,0 1 1,0-1-1,0 0 1,0 1 0,0-1-1,0 1 1,0-1-1,-1 1 1,1-1 0,0 1-1,0 0 1,0-1-1,-1 1 1,1 0 0,0 0-1,0-1 1,-1 1-1,1 0 1,0 1-1,0 3 69,0 0 0,0-1-1,-1 1 1,1 0-1,-1 0 1,-1 9-1,2 15 511,-1-29-578,0 1-1,0-1 1,0 0 0,0 1 0,0-1 0,0 0-1,0 1 1,0-1 0,0 0 0,0 1 0,0-1-1,0 0 1,1 1 0,-1-1 0,0 0 0,0 0 0,0 1-1,1-1 1,-1 0 0,0 0 0,0 1 0,0-1-1,1 0 1,-1 0 0,0 0 0,1 1 0,-1-1-1,0 0 1,0 0 0,1 0 0,-1 0 0,0 0 0,1 0-1,-1 1 1,0-1 0,1 0 0,-1 0 0,0 0-1,1 0 1,-1 0 0,0 0 0,1-1 0,-1 1 0,1 0-1,-1 0-21,1-1-1,-1 1 1,1 0-1,-1-1 1,1 1-1,-1-1 1,1 1-1,-1-1 1,1 1-1,-1-1 0,0 1 1,1-1-1,-1 0 1,0 1-1,0-1 1,1 1-1,-1-1 1,0 0-1,0 1 1,0-1-1,0 0 1,0 0-1,-1-14-49,-3-2-79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7.682"/>
    </inkml:context>
    <inkml:brush xml:id="br0">
      <inkml:brushProperty name="width" value="0.05" units="cm"/>
      <inkml:brushProperty name="height" value="0.05" units="cm"/>
    </inkml:brush>
  </inkml:definitions>
  <inkml:trace contextRef="#ctx0" brushRef="#br0">1 2 15523,'0'8'1745,"2"65"1533,-1-64-3260,0 0 0,1 0 0,-1-1 0,2 1 0,-1 0 0,1-1 0,7 13 0,-9-19-17,0 0 0,0 0 1,0 0-1,1-1 1,-1 1-1,1 0 0,-1-1 1,1 1-1,0-1 0,-1 0 1,1 0-1,0 1 0,0-1 1,0 0-1,0 0 0,0-1 1,0 1-1,0 0 0,0-1 1,3 1-1,-2-1 8,0 0-1,1 0 0,-1 0 1,0-1-1,0 0 1,1 1-1,-1-1 1,0 0-1,0-1 1,0 1-1,6-4 0,1-2 57,1 0 0,-1-2 0,0 1 0,-1-1 0,14-17 0,-4 2 124,-1-1 1,18-34 0,-36 58-196,0 1 0,0 0 0,0 0 0,0-1 1,0 1-1,0 0 0,1 0 0,-1 0 0,0-1 0,0 1 0,0 0 0,0 0 1,0 0-1,0-1 0,0 1 0,1 0 0,-1 0 0,0 0 0,0 0 0,0-1 1,1 1-1,-1 0 0,0 0 0,0 0 0,0 0 0,1 0 0,-1 0 0,0 0 1,0 0-1,0 0 0,1-1 0,-1 1 0,0 0 0,0 0 0,1 0 0,-1 0 0,0 0 1,0 0-1,1 1 0,-1-1 0,0 0 0,1 0 0,4 11-145,-1 16-77,-3-7 76,1 0-1,1 0 1,1 0 0,13 38-1,-17-57 159,0 0 0,1 1 0,0-1 0,-1 0-1,1 0 1,0 1 0,-1-1 0,1 0 0,0 0-1,0 0 1,0 0 0,0 0 0,0 0 0,0 0-1,0 0 1,1-1 0,-1 1 0,2 1 0,-2-2-8,1 0 0,-1 0 0,0 0 0,0 0 0,0 0 0,0 0 1,0 0-1,0 0 0,0-1 0,0 1 0,0 0 0,0-1 0,0 1 0,0-1 1,0 1-1,0-1 0,0 1 0,2-2 0,1-2-94,1-1 1,-1 1-1,0-1 0,0 0 1,-1 0-1,1-1 0,2-5 1,6-15-64,11-34 0,-5 5-61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8.260"/>
    </inkml:context>
    <inkml:brush xml:id="br0">
      <inkml:brushProperty name="width" value="0.05" units="cm"/>
      <inkml:brushProperty name="height" value="0.05" units="cm"/>
    </inkml:brush>
  </inkml:definitions>
  <inkml:trace contextRef="#ctx0" brushRef="#br0">20 0 15123,'-8'44'1979,"4"-24"-1329,1 0 0,0 0-1,2 0 1,0 30 0,2-48-642,0 1-1,0-1 1,0 1 0,1-1 0,-1 0-1,1 1 1,-1-1 0,1 0 0,0 0-1,0 0 1,0 0 0,0-1 0,0 1-1,0 0 1,0-1 0,1 0 0,-1 1-1,0-1 1,5 1 0,15 12-131,-6 0 4,-1 1 0,0 0 0,-1 1 0,14 21 0,-20-26 58,-1 0 0,-1 1 0,0 0 0,-1 0 0,0 0 0,0 0 0,4 25 0,-8-35 84,-1 0 0,1 0 0,-1 0 0,0 1 0,0-1 0,0 0 0,0 0 0,0 0 0,-1 0 0,1 0 0,-1 0 0,1 0-1,-1 0 1,0 0 0,0 0 0,0 0 0,0 0 0,0 0 0,-1 1 0,1-2 0,-1 0-1,1-1 1,0 1 0,0-1 0,0 1-1,-1-1 1,1 1 0,0-1-1,-1 0 1,1 0 0,0 0 0,-1 0-1,1 0 1,0 0 0,-1 0-1,1 0 1,0 0 0,0-1 0,-1 1-1,1 0 1,0-1 0,0 1-1,-1-1 1,1 1 0,0-1-1,0 0 1,0 0 0,0 1 0,0-1-1,0 0 1,-1-2 0,-7-3 54,2-1 0,-1-1 0,-10-13 0,15 18-140,0-1 1,1 1 0,-1-1-1,1 1 1,0-1 0,0 0-1,0 0 1,1 0 0,0 0-1,-1 0 1,0-8 0,2 12 35,0-1 0,0 1 0,0-1 0,0 1 0,1-1 0,-1 1 0,0-1 0,0 1 0,0-1 1,1 1-1,-1-1 0,0 1 0,0 0 0,1-1 0,-1 1 0,0-1 0,1 1 0,-1 0 0,0-1 0,1 1 1,-1 0-1,1 0 0,-1-1 0,0 1 0,1 0 0,-1 0 0,1 0 0,-1-1 0,1 1 0,-1 0 0,1 0 1,-1 0-1,1 0 0,-1 0 0,1 0 0,-1 0 0,1 0 0,-1 0 0,1 0 0,0 0 0,26 6-583,-22-5 483,34 10-503,2-2 1,63 5-1,-93-12 707,1-2 0,0 0 0,-1 0 0,1-1 0,-1 0 0,1-1 0,-1-1 0,1 0 0,-1 0 0,0-1 0,0 0 1,-1-1-1,1 0 0,9-7 0,-16 8 132,0 0 0,0 0 1,-1 0-1,1 0 1,-1 0-1,0-1 0,3-5 1,-5 8-78,-1 1 0,1-1 0,0 0 0,0 0 0,-1 0 0,1 0 0,-1 0 0,0-1 0,1-2 0,-1 4-64,0 1-1,0-1 0,-1 0 1,1 0-1,0 0 0,0 1 1,-1-1-1,1 0 1,0 1-1,-1-1 0,1 0 1,0 0-1,-1 1 0,1-1 1,-1 1-1,1-1 0,-1 0 1,0 1-1,1-1 1,-1 1-1,1 0 0,-1-1 1,0 1-1,-1-1 0,1 0-17,0 1-1,0 0 1,1-1 0,-1 1-1,0 0 1,0 0-1,0 0 1,0 0-1,0 0 1,0 0-1,0 0 1,0 0-1,0 0 1,0 0-1,0 0 1,0 1 0,0-1-1,0 0 1,0 1-1,0-1 1,0 1-1,-1 0 1,0 0-32,0 1 0,0 0 0,0 0 0,0 0 0,1-1 0,-1 1 0,1 1 0,-1-1 0,0 2 0,0-1-43,1 0 1,-1 0 0,1 0-1,0 1 1,0-1-1,0 0 1,0 0 0,1 0-1,-1 1 1,1-1-1,0 0 1,0 1 0,0-1-1,1 5 1,0-7 36,-1 0 1,1-1-1,-1 1 1,1-1-1,0 1 1,-1-1-1,1 1 0,0-1 1,-1 1-1,1-1 1,0 0-1,0 1 1,-1-1-1,1 0 0,0 0 1,0 1-1,0-1 1,-1 0-1,1 0 1,0 0-1,0 0 0,0 0 1,0 0-1,-1 0 1,1 0-1,0-1 1,1 1-1,30-7 386,-19 3-259,34-2 188,87-1 0,-37 3-1721,-72 1 1770,-25 3-376,0 0 0,1 0-1,-1 0 1,0 0 0,0-1-1,1 1 1,-1 0 0,0 0-1,0 0 1,0 0 0,1 0-1,-1 0 1,0 0 0,0 0-1,0-1 1,1 1 0,-1 0-1,0 0 1,0 0 0,0 0-1,0-1 1,1 1 0,-1 0 0,0 0-1,0 0 1,0-1 0,0 1-1,0 0 1,0 0 0,0 0-1,0-1 1,0 1 0,0 0-1,0 0 1,0-1 0,0 1-1,0 0 1,0 0 0,0-1-1,0 1 1,0 0 0,0 0-1,0 0 1,0-1 0,0 1-1,0 0 1,0 0 0,0 0-1,-1-1 1,1 1 0,0 0-1,0 0 1,0 0 0,0-1-1,-12-8-189,-18-6-95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8.672"/>
    </inkml:context>
    <inkml:brush xml:id="br0">
      <inkml:brushProperty name="width" value="0.05" units="cm"/>
      <inkml:brushProperty name="height" value="0.05" units="cm"/>
    </inkml:brush>
  </inkml:definitions>
  <inkml:trace contextRef="#ctx0" brushRef="#br0">22 31 17220,'-17'-6'1704,"13"-1"-1288,14 0-200,7 1 744,15 3-888,3 2-632,14 1 584,1 0-224,3 0-128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49.696"/>
    </inkml:context>
    <inkml:brush xml:id="br0">
      <inkml:brushProperty name="width" value="0.05" units="cm"/>
      <inkml:brushProperty name="height" value="0.05" units="cm"/>
    </inkml:brush>
  </inkml:definitions>
  <inkml:trace contextRef="#ctx0" brushRef="#br0">130 183 15675,'0'-1'88,"0"0"0,0 1 0,0-1-1,0 0 1,0 1 0,0-1 0,0 0 0,0 1-1,0-1 1,0 1 0,0-1 0,-1 0-1,1 1 1,0-1 0,0 0 0,-1 1 0,1-1-1,0 1 1,-1-1 0,1 0 0,0 1-1,-1-1 1,1 1 0,-1 0 0,1-1 0,-1 1-1,1-1 1,-1 1 0,1 0 0,-1-1-1,0 1 1,1 0 0,-1-1 0,1 1 0,-1 0-1,0 0 1,1 0 0,-1 0 0,0-1-1,1 1 1,-1 0 0,0 0 0,1 0 0,-1 0-1,0 1 1,1-1 0,-1 0 0,0 0-1,1 0 1,-1 0 0,1 1 0,-1-1 0,0 0-1,1 1 1,-1-1 0,1 0 0,-1 1-1,0 0 1,-4 1 60,1 1 1,0 0-1,0 0 0,0 0 0,0 1 0,-5 5 0,-3 8 138,-21 37 0,29-47-296,0 0 0,1 0 0,0 0 0,1 1 0,-1-1 0,2 1 0,-1 0 0,0 10 0,2-17 10,-1 0-1,1 0 1,0 0 0,0-1 0,0 1-1,0 0 1,0 0 0,1 0 0,-1 0 0,0 0-1,0-1 1,0 1 0,1 0 0,-1 0-1,1 0 1,-1-1 0,0 1 0,1 0-1,-1 0 1,1-1 0,-1 1 0,1 0 0,0-1-1,-1 1 1,1-1 0,0 1 0,0-1-1,-1 1 1,1-1 0,0 1 0,0-1 0,-1 0-1,1 1 1,0-1 0,0 0 0,0 0-1,0 0 1,0 1 0,-1-1 0,2 0 0,1-1 9,0 1 0,0-1 0,0 1 0,-1-1 0,1 0 0,0 0 0,-1 0 0,1-1 0,-1 1 0,5-4 0,10-8 109,-1-1 0,0-1-1,-1-1 1,21-28-1,-11 9 268,26-50 0,-35 53-174,-1 0 0,10-36-1,-37 113-1050,1-1 1,2 1-1,-4 78 0,12-119 749,2 35-533,-1-38 585,0 0 0,0 1 0,0-1 0,0 0-1,0 1 1,1-1 0,-1 0 0,1 1 0,-1-1 0,1 0 0,-1 0-1,1 1 1,0-1 0,0 0 0,-1 0 0,1 0 0,0 0 0,0 0-1,0 0 1,0 0 0,0 0 0,2 0 0,-2 0 6,1-1 1,-1 0-1,0 0 1,0 0-1,0 0 0,1 0 1,-1-1-1,0 1 1,0 0-1,0 0 1,0-1-1,1 1 0,-1-1 1,0 1-1,0-1 1,0 1-1,0-1 1,0 0-1,0 0 0,0 1 1,0-1-1,1-2 1,21-24-369,-18 20 264,38-53-305,-26 34 726,37-41-1,-53 66-241,0 0 1,0-1-1,0 1 0,0 0 0,1 0 0,-1 0 1,0 0-1,1 0 0,-1 0 0,1 1 1,-1-1-1,1 0 0,-1 1 0,1-1 0,2 0 1,-3 2-11,0-1 0,-1 0 0,1 1 0,0-1 0,0 0 0,-1 1 0,1-1 1,0 1-1,-1-1 0,1 1 0,-1-1 0,1 1 0,0 0 0,-1-1 0,1 1 0,-1 0 1,0-1-1,1 1 0,-1 0 0,1 0 0,-1-1 0,0 1 0,0 0 0,0 0 0,1-1 1,-1 1-1,0 0 0,0 0 0,0 0 0,0 0 0,0 0 0,0 6 193,1-3 20,0 1 0,-1-1-1,1 1 1,-1-1 0,-1 1 0,1-1 0,-2 8-1,2-10-204,0 0-1,0 1 1,0-1-1,0 0 1,1 0-1,-1 0 0,1 1 1,-1-1-1,1 0 1,0 0-1,0 0 0,1 2 1,14 25-18,-11-23-35,-1 0-1,1 0 1,0 0 0,0-1-1,1 0 1,0 0 0,0 0-1,0-1 1,0 0 0,0 0-1,1-1 1,0 1-1,0-1 1,0-1 0,0 1-1,0-1 1,1-1 0,-1 1-1,0-1 1,1-1-1,-1 1 1,1-1 0,14-2-1,-8 0 56,1-1 0,-1 0-1,0-1 1,0 0 0,0-1-1,0-1 1,-1 0-1,0-1 1,0 0 0,-1-1-1,16-13 1,-22 16-20,-4 3-23,0 1 0,0-1 1,0 0-1,0 1 0,0-1 1,0 1-1,0 0 0,3-1 1,3 5-58,-4 12-37,-3-5 58,3 25 18,-4-33 29,0 0-1,1 0 0,-1 0 0,1 0 1,0-1-1,-1 1 0,1 0 1,0 0-1,0-1 0,0 1 0,0-1 1,0 1-1,1-1 0,1 3 1,-3-4-32,1 0 1,0 0-1,-1 1 1,1-1-1,0 0 1,-1 0-1,1 0 1,0 0-1,0 0 1,-1 0 0,1 0-1,0 0 1,-1 0-1,1 0 1,0 0-1,0 0 1,-1 0-1,1-1 1,0 1-1,-1 0 1,1 0 0,-1-1-1,1 1 1,0-1-1,-1 1 1,1 0-1,-1-1 1,1 1-1,-1-1 1,1 0-1,17-20-154,-14 15 143,12-14-127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4.235"/>
    </inkml:context>
    <inkml:brush xml:id="br0">
      <inkml:brushProperty name="width" value="0.05" units="cm"/>
      <inkml:brushProperty name="height" value="0.05" units="cm"/>
    </inkml:brush>
  </inkml:definitions>
  <inkml:trace contextRef="#ctx0" brushRef="#br0">1 0 18092,'0'6'1136,"3"4"-1680,3 0 24,14 0 760,10-1-344,8-2-184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0.301"/>
    </inkml:context>
    <inkml:brush xml:id="br0">
      <inkml:brushProperty name="width" value="0.05" units="cm"/>
      <inkml:brushProperty name="height" value="0.05" units="cm"/>
    </inkml:brush>
  </inkml:definitions>
  <inkml:trace contextRef="#ctx0" brushRef="#br0">32 9 11402,'-8'24'6565,"-4"10"-5244,8-11-404,-4 47 0,8-61-868,0 0-1,1 0 1,0 0-1,0 0 1,0 0-1,1-1 1,1 1 0,3 9-1,-5-15-41,0-1-1,0 1 1,1-1-1,-1 0 0,1 0 1,-1 1-1,1-1 1,0 0-1,0 0 1,0-1-1,0 1 0,0 0 1,0-1-1,0 1 1,1-1-1,-1 1 1,0-1-1,1 0 0,3 1 1,-2-1-1,0-1 0,1 1 1,-1-1-1,0 0 0,0 0 0,0-1 0,0 1 1,0-1-1,0 0 0,0 0 0,6-3 0,4-2 8,0-1 0,-1 0 0,0-1-1,-1-1 1,20-16 0,-3-4 12,-1 0 0,36-51-1,-46 55-136,-18 25 101,0 0 0,1 0 0,-1-1 0,0 1-1,0 0 1,0 0 0,0-1 0,0 1 0,0 0-1,1 0 1,-1 0 0,0-1 0,0 1 0,0 0-1,0 0 1,1 0 0,-1 0 0,0-1 0,0 1 0,1 0-1,-1 0 1,0 0 0,0 0 0,0 0 0,1 0-1,-1 0 1,0 0 0,0 0 0,1 0 0,-1 0-1,0 0 1,0 0 0,1 0 0,-1 0 0,0 0-1,0 0 1,1 0 0,1 12-228,-6 33 0,1-21 93,2-16 134,1 1 1,0-1-1,1 0 0,0 1 0,3 10 1,-4-17 33,0 0 1,1 0-1,-1-1 1,1 1 0,0 0-1,0-1 1,0 1-1,0-1 1,0 1-1,0-1 1,0 1-1,0-1 1,0 0 0,1 1-1,-1-1 1,0 0-1,1 0 1,-1 0-1,1 0 1,0 0-1,-1 0 1,1-1 0,0 1-1,-1-1 1,1 1-1,0-1 1,0 1-1,-1-1 1,1 0-1,0 0 1,2 0 0,2-1 74,0 0 0,1 0 0,-1-1 1,-1 0-1,1 0 0,0 0 1,0-1-1,-1 0 0,0 0 0,1 0 1,-1-1-1,0 1 0,-1-1 1,8-8-1,-4 4 41,0 0 1,-1-1-1,0-1 1,-1 1-1,0-1 1,0 0-1,4-11 0,-6 11-159,-1 0-1,0 0 0,2-13 0,-4 20-65,-1 0 0,0 0 1,0 0-1,0 0 0,0 0 0,-1 0 0,0-4 0,1 6 11,0 0 1,0 1-1,-1-1 0,1 0 0,-1 0 0,1 0 0,0 1 1,-1-1-1,1 0 0,-1 0 0,0 1 0,1-1 1,-1 0-1,0 1 0,1-1 0,-1 1 0,0-1 1,1 1-1,-1-1 0,0 1 0,0 0 0,0-1 0,-1 1 1,2 0 39,-1-1 1,0 1 0,1 0 0,-1 0-1,1 1 1,-1-1 0,0 0 0,1 0 0,-1 0-1,1 0 1,-1 0 0,1 1 0,-1-1-1,0 0 1,1 0 0,-1 1 0,1-1-1,-1 0 1,1 1 0,0-1 0,-1 1 0,1-1-1,-1 1 1,1-1 0,0 1 0,-1-1-1,1 1 1,0-1 0,-1 1 0,1-1-1,0 1 1,0 0 0,-5 15-749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0.797"/>
    </inkml:context>
    <inkml:brush xml:id="br0">
      <inkml:brushProperty name="width" value="0.05" units="cm"/>
      <inkml:brushProperty name="height" value="0.05" units="cm"/>
    </inkml:brush>
  </inkml:definitions>
  <inkml:trace contextRef="#ctx0" brushRef="#br0">81 90 13475,'2'0'280,"1"0"-1,0-1 1,-1 1 0,1-1 0,0 1-1,-1-1 1,1 0 0,-1 0 0,1 0 0,-1-1-1,0 1 1,1 0 0,-1-1 0,3-2-1,-4 2-83,0 1 0,0-1 0,1 0-1,-1 1 1,-1-1 0,1 0-1,0 1 1,0-1 0,-1 0-1,1 0 1,-1 0 0,1 0-1,-1 0 1,0 0 0,0 0 0,0 0-1,0 0 1,0 1 0,0-1-1,-1 0 1,0-3 0,1 3-170,0 1 1,0 0 0,-1-1-1,1 1 1,0-1-1,-1 1 1,1 0 0,-1 0-1,0-1 1,1 1 0,-1 0-1,0 0 1,0 0 0,0 0-1,0-1 1,0 1-1,0 1 1,0-1 0,0 0-1,0 0 1,0 0 0,0 0-1,-1 1 1,1-1-1,0 1 1,-1-1 0,1 1-1,0-1 1,-1 1 0,1 0-1,-1 0 1,1 0-1,0-1 1,-1 1 0,1 1-1,-1-1 1,1 0 0,0 0-1,-1 0 1,1 1-1,-1-1 1,1 1 0,-1 0-1,-3 1-52,0 0 0,0 0 0,1 1 0,0-1 0,-1 1 0,1 0 0,0 0 0,0 1 0,1-1 0,-6 7 0,5-4 16,0 0 0,0 0 1,1 0-1,0 1 0,0-1 0,1 1 0,0-1 0,0 1 0,0 0 0,1 0 0,0 0 1,0 13-1,1-18 7,1 1 0,-1-1 0,0 1 0,1 0 0,0-1 0,0 1 0,-1-1 1,1 1-1,1-1 0,-1 1 0,0-1 0,1 0 0,-1 0 0,1 0 0,2 3 0,-2-3-13,1 0 0,-1-1-1,1 1 1,-1-1-1,1 1 1,0-1 0,0 0-1,0 0 1,0 0-1,0 0 1,0 0-1,0-1 1,0 0 0,0 1-1,6-1 1,2-1-181,-1 0 1,0 0 0,1-1-1,-1-1 1,0 0 0,16-6-1,56-31-501,-75 36 661,40-22-418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1.309"/>
    </inkml:context>
    <inkml:brush xml:id="br0">
      <inkml:brushProperty name="width" value="0.05" units="cm"/>
      <inkml:brushProperty name="height" value="0.05" units="cm"/>
    </inkml:brush>
  </inkml:definitions>
  <inkml:trace contextRef="#ctx0" brushRef="#br0">118 172 17812,'-12'4'455,"0"0"-1,1 1 1,0 1 0,-12 7 0,19-11-346,0 0 0,1 1 0,-1 0 0,1 0 0,0 0 0,-1 0 0,2 0 0,-1 1 0,0-1 0,1 1 1,-1 0-1,1 0 0,0 0 0,-2 7 0,3-10-84,1 0 0,0 0 0,-1 0 0,1 0 0,0 0 0,0 0 0,0 0 1,0 0-1,0 1 0,0-1 0,0 0 0,0 0 0,0 0 0,1 0 0,-1 0 0,0 0 0,1 0 0,-1 0 0,1 0 0,-1 0 0,1 0 1,-1 0-1,1 0 0,0 0 0,1 1 0,0-1-3,0 0 0,-1 0 0,1 0 0,0 0 0,0 0 1,0-1-1,0 1 0,0-1 0,0 1 0,0-1 0,0 0 0,0 0 0,2 0 1,5-1 16,0 0 1,-1 0-1,1 0 1,-1-1-1,13-5 1,-6 0 34,-1 0 0,0-2 1,0 1-1,0-1 0,-2-1 0,1-1 1,-1 0-1,21-24 0,-19 17 0,-1 1 0,-1-2-1,-1 0 1,0 0 0,-1-1-1,7-23 1,-14 25-98,-3 18 21,0 0 1,0 0-1,0-1 0,0 1 0,0 0 0,0 0 1,0 0-1,-1 0 0,1 0 0,0-1 0,0 1 1,0 0-1,0 0 0,0 0 0,-1 0 0,1 0 1,0 0-1,0 0 0,0 0 0,0-1 0,-1 1 0,1 0 1,0 0-1,0 0 0,0 0 0,0 0 0,-1 0 1,1 0-1,0 0 0,0 0 0,0 0 0,-1 0 1,1 0-1,0 0 0,0 1 0,0-1 0,0 0 1,-1 0-1,1 0 0,0 0 0,0 0 0,0 0 1,-1 0-1,-2 3-25,0-1 1,0 1-1,0-1 1,0 1-1,0 0 1,-4 5-1,-16 21-54,1 1 0,2 1 0,-25 49 0,44-78 71,0 0 0,0 0 0,0 0 0,0 0 1,1 0-1,-1 0 0,1 0 0,-1 0 0,1 1 0,0-1 0,0 0 0,0 0 0,0 3 1,1-4-15,-1 0-1,1-1 1,-1 1 0,1 0 0,0 0 0,-1-1 0,1 1 0,0-1 0,-1 1 0,1 0 0,0-1 0,0 0 0,0 1 0,0-1 0,-1 1-1,1-1 1,0 0 0,0 0 0,0 1 0,0-1 0,0 0 0,0 0 0,0 0 0,0 0 0,0 0 0,0 0 0,-1 0 0,1-1 0,0 1 0,2-1-1,7 0-498,0-2 0,0 1 0,10-5 0,-13 4 84,0 1 0,-1-1 0,1 2 0,0-1 0,0 1 0,1 0-1,-1 0 1,0 1 0,9 0 0,-5 4-559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1.791"/>
    </inkml:context>
    <inkml:brush xml:id="br0">
      <inkml:brushProperty name="width" value="0.05" units="cm"/>
      <inkml:brushProperty name="height" value="0.05" units="cm"/>
    </inkml:brush>
  </inkml:definitions>
  <inkml:trace contextRef="#ctx0" brushRef="#br0">22 311 13347,'7'-6'670,"-1"0"1,0-1 0,-1 0-1,1 0 1,-1 0 0,6-12-1,-23 25 1273,4 4-1609,2-3-186,1-1-1,-1 1 1,1 0-1,0 0 1,1 1-1,0-1 1,0 1-1,-4 14 1,8-22-145,0 1 0,0 0 0,0 0-1,0-1 1,0 1 0,1 0 0,-1 0 0,0-1 0,0 1-1,1 0 1,-1 0 0,0-1 0,1 1 0,-1 0 0,1-1 0,-1 1-1,1-1 1,-1 1 0,1-1 0,-1 1 0,1-1 0,0 1 0,-1-1-1,1 1 1,0-1 0,-1 0 0,1 1 0,0-1 0,0 0 0,-1 0-1,2 1 1,28 5-175,-24-5 134,17 2-73,0 1-1,0 1 0,0 1 1,-1 1-1,0 1 0,-1 1 0,33 18 1,-53-26 132,1 0 1,-1 0 0,1 0 0,-1 0-1,0 0 1,1 1 0,-1-1-1,0 0 1,0 1 0,0-1 0,0 1-1,0-1 1,0 1 0,0-1 0,-1 1-1,1 0 1,0-1 0,0 3-1,-1-3 2,-1 0 0,1 0-1,0 0 1,0 0 0,-1 0 0,1 0-1,-1 0 1,1 0 0,-1 0-1,1 0 1,-1-1 0,1 1-1,-1 0 1,0 0 0,1-1 0,-1 1-1,0 0 1,0-1 0,0 1-1,1 0 1,-1-1 0,0 1-1,0-1 1,0 0 0,0 1-1,0-1 1,0 0 0,0 1 0,0-1-1,0 0 1,-2 0 0,-4 2-116,-1-1 0,0 0 0,0-1 0,0 0 1,0 0-1,0 0 0,0-1 0,0 0 1,0-1-1,1 0 0,-1 0 0,0-1 0,1 0 1,0 0-1,0 0 0,0-1 0,0 0 0,-7-6 1,13 9-10,0 1 0,0-1 1,1 0-1,-1 1 0,0-1 0,0 0 1,1 1-1,-1-1 0,1 0 1,-1 0-1,1 0 0,-1 1 1,1-1-1,-1 0 0,1 0 0,0 0 1,-1 0-1,1 0 0,0 0 1,0 0-1,0 0 0,0 0 1,0 0-1,0-1 0,0 1-53,1 0 0,0 0 1,-1 1-1,1-1 0,0 0 0,0 1 0,0-1 0,-1 0 0,1 1 0,0-1 1,0 1-1,0 0 0,0-1 0,0 1 0,0 0 0,0-1 0,0 1 1,2 0-1,8-2-817,0 2 0,0-1-1,12 2 1,-20-1 918,16 1 530,-1 0-1,1-2 0,37-5 1,-47 4-9,0-1 0,0 0 1,0 0-1,0-1 1,-1 0-1,1-1 1,-1 0-1,0 0 1,14-12-1,-10 7-221,-1-2 0,0 1 0,-1-1 1,0-1-1,0 0 0,-2 0 0,1-1 0,-2 0 0,0 0 0,-1-1 0,5-15 0,-10 29-230,-1 0 0,0 0 0,0 0 0,1 1 0,-1-1 0,0 0 0,0 0-1,0 0 1,0 0 0,0 1 0,0-1 0,0 0 0,-1 0 0,1 0 0,0 0 0,0 1 0,-1-2 0,1 1-7,-1 1 1,1 0 0,0 0-1,-1 0 1,1-1 0,0 1-1,-1 0 1,1 0-1,0 0 1,-1 0 0,1 0-1,0 0 1,-1 0 0,1 0-1,0 0 1,-1-1-1,1 2 1,-1-1 0,1 0-1,0 0 1,-1 0 0,1 0-1,0 0 1,-1 0-1,0 0 1,-2 2 23,1-1 1,-1 0-1,1 1 0,-1 0 0,1-1 0,-1 1 1,1 0-1,-2 3 0,-6 6-11,1 1 0,1 0 0,1 1 0,-1 0 0,2 0 0,0 0 0,0 1 0,2 0 0,-1 0 0,-3 26 0,7-37-19,1-1 0,0 1 1,0 0-1,0 0 1,0-1-1,0 1 1,1 0-1,-1 0 0,1-1 1,0 1-1,0 0 1,0-1-1,0 1 1,3 4-1,-3-6 1,0 0 0,0 0 0,0 0-1,0 0 1,1 0 0,-1 0 0,0 0 0,1 0 0,-1-1 0,1 1 0,-1 0-1,1-1 1,-1 1 0,1-1 0,-1 0 0,1 1 0,0-1 0,-1 0 0,1 0-1,-1 0 1,1 0 0,0 0 0,-1-1 0,1 1 0,-1 0 0,3-2 0,7-1 13,0-1 0,-1 0 1,0-1-1,0 0 0,0-1 1,-1 0-1,11-8 0,58-56 119,31-52 150,-91 99-200,-2-1 0,0 0 0,19-42 0,-34 62-64,1 0-1,-1 0 1,0 0 0,0 0 0,0 0-1,1-6 1,-2 10-19,0 0 0,0-1 0,0 1 0,0 0 0,0-1 0,0 1 0,0-1 0,0 1 0,-1 0 0,1-1 0,0 1 0,0 0 0,0-1 0,0 1 0,0 0 0,-1-1 0,1 1 0,0 0 0,0-1 0,-1 1 0,1 0 0,0 0 0,0-1 0,-1 1 0,1 0 0,-1-1 0,0 1-1,0 0 1,1 0 0,-1 0 0,0 0 0,0 1-1,0-1 1,0 0 0,0 0 0,1 0-1,-1 1 1,0-1 0,0 0 0,0 1 0,1-1-1,-1 1 1,-1 0 0,-6 5 9,1-1 1,0 2-1,0-1 1,0 1-1,1 0 0,0 0 1,-8 12-1,-32 61 68,44-76-79,-9 16 37,-12 35 0,21-49-109,0 0-1,0 0 0,1 0 1,-1 0-1,2 0 0,-1 0 0,1 0 1,-1 0-1,2 1 0,-1-1 0,2 6 1,-2-10 46,1 0 0,0 0 0,-1 0 0,1 0 0,0 0 0,0 0 0,0 0 1,0 0-1,1-1 0,-1 1 0,0 0 0,1-1 0,-1 1 0,3 1 0,9 4-241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2.223"/>
    </inkml:context>
    <inkml:brush xml:id="br0">
      <inkml:brushProperty name="width" value="0.05" units="cm"/>
      <inkml:brushProperty name="height" value="0.05" units="cm"/>
    </inkml:brush>
  </inkml:definitions>
  <inkml:trace contextRef="#ctx0" brushRef="#br0">69 0 15827,'-2'3'166,"0"-1"0,0 1 0,0 0 0,1-1 0,-1 1 0,0 0-1,1 0 1,0 0 0,0 0 0,0 0 0,0 1 0,1-1 0,-1 0-1,0 4 1,-1 4 160,-14 69 952,3 0 0,-4 137 0,17-212-1220,0 0-1,0 1 0,0-1 0,1 1 0,0-1 0,0 0 0,4 9 0,-5-12-34,1-1 0,0 0 0,-1 0 0,1 0 0,0 0 0,0 0 0,0 0 0,0 0 0,0 0 0,0 0 0,0 0 0,0 0 0,1-1 0,-1 1 0,0 0 0,0-1 0,1 1 0,-1-1 0,0 0 0,1 1 0,-1-1 0,0 0 0,1 0 0,-1 1 0,1-1 0,-1-1 0,0 1 0,1 0 0,-1 0 0,0 0 0,1-1 0,-1 1 0,2-1 0,5-2 45,0 0-1,-1 0 0,1-1 0,-1 0 1,0 0-1,0-1 0,0 0 0,-1 0 1,7-7-1,51-59 309,-61 68-359,85-116 261,-75 97-467,0-1-1,-1 0 1,14-42 0,-24 62 86,-2 0 0,1 0 0,0 0 0,-1-1 0,1 1 0,-1 0-1,0 0 1,0 0 0,0-1 0,0 1 0,-2-3 0,2 5 64,0 1-1,0-1 1,0 0 0,-1 1-1,1-1 1,0 1 0,-1-1 0,1 1-1,0-1 1,-1 1 0,1-1-1,-1 1 1,1-1 0,-1 1 0,1 0-1,-1-1 1,1 1 0,-1 0-1,1-1 1,-1 1 0,0 0-1,0-1 1,-1 1 1,1 0-1,0 0 1,-1 0-1,1 0 1,-1 1 0,1-1-1,-1 0 1,1 1-1,-1-1 1,1 1-1,0-1 1,-1 1-1,-1 1 1,-19 12-620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2.871"/>
    </inkml:context>
    <inkml:brush xml:id="br0">
      <inkml:brushProperty name="width" value="0.05" units="cm"/>
      <inkml:brushProperty name="height" value="0.05" units="cm"/>
    </inkml:brush>
  </inkml:definitions>
  <inkml:trace contextRef="#ctx0" brushRef="#br0">1 148 13571,'2'8'359,"0"1"1,0-1-1,1 0 1,1 0-1,-1 0 0,6 7 1,-7-12-202,1 1 0,-1-1 1,1 0-1,0 0 0,0-1 1,0 1-1,0-1 0,0 1 1,0-1-1,1 0 0,-1 0 1,1 0-1,0-1 0,0 1 1,5 0-1,1 0 61,1 0 0,-1-1 0,1-1 0,-1 0 0,0 0 1,1-1-1,-1 0 0,1-1 0,-1 0 0,0-1 0,0 0 0,0-1 0,0 0 0,17-10 0,-10 4-40,0 0 0,-2-1-1,1-1 1,-1-1 0,-1 0-1,0 0 1,14-19 0,-23 26-149,0 0 1,0-1-1,-1 0 1,1 1-1,-1-1 1,-1 0 0,0-1-1,0 1 1,0-1-1,2-11 1,-5 18-36,0 1 1,1-1-1,-1 0 0,0 1 1,0-1-1,0 0 0,0 1 1,0-1-1,0 1 1,0-1-1,0 0 0,0 1 1,-1-1-1,1 1 1,0-1-1,0 0 0,0 1 1,-1-1-1,1 1 1,0-1-1,-1 1 0,1-1 1,0 1-1,-1-1 0,1 1 1,-1-1-1,1 1 1,-1 0-1,1-1 0,-1 1 1,1 0-1,-1-1 1,1 1-1,-1 0 0,1 0 1,-1-1-1,0 1 1,1 0-1,-1 0 0,1 0 1,-1 0-1,0 0 0,1 0 1,-1 0-1,1 0 1,-1 0-1,-1 0 0,0 1-23,-1-1 0,1 1 0,0 0-1,-1 0 1,1 0 0,0 0 0,-1 0-1,1 0 1,0 1 0,-2 1 0,-3 4-46,1-1 1,0 1 0,0 0 0,-7 13 0,10-16 68,1 0 0,0 0 0,0 0 0,1 0 0,-1 1-1,1-1 1,0 0 0,0 1 0,0-1 0,0 10 0,1-13 6,0-1 1,0 1-1,1 0 0,-1 0 1,0 0-1,1 0 0,-1 0 1,0-1-1,1 1 0,-1 0 0,1 0 1,-1 0-1,1-1 0,0 1 1,-1 0-1,1-1 0,0 1 0,-1-1 1,1 1-1,0-1 0,0 1 1,-1-1-1,1 1 0,0-1 1,0 0-1,0 1 0,0-1 0,-1 0 1,1 0-1,0 0 0,0 1 1,0-1-1,0 0 0,0 0 0,1-1 1,37-3-48,-34 3 25,11-3-59,-1 0-1,23-11 1,-28 11 17,0-1 0,0 2 0,1-1 0,-1 2 0,1-1 0,0 1 0,17 0 0,-27 2 55,1 0 1,-1 0 0,0 0 0,0 0-1,1 1 1,-1-1 0,0 0 0,0 1-1,1-1 1,-1 1 0,0-1-1,0 1 1,0 0 0,0 0 0,0-1-1,0 1 1,0 0 0,0 0 0,0 0-1,0 0 1,1 2 0,8 26 73,-9-25-19,0-1 0,0 1 1,0-1-1,0 1 0,1-1 0,3 6 0,-5-8-23,1 0 1,0 0-1,0 0 0,0 0 0,0 0 1,0-1-1,0 1 0,0 0 0,0-1 1,1 1-1,-1-1 0,0 1 0,0-1 1,0 1-1,1-1 0,-1 0 1,0 0-1,1 0 0,-1 0 0,0 0 1,0 0-1,1 0 0,-1 0 0,2 0 1,4-2 56,0 0 0,0 0 1,1-1-1,-2 0 1,1 0-1,0-1 1,-1 0-1,1 0 1,-1 0-1,0-1 1,10-10-1,0-1-168,-1-2 1,21-28-1,-28 33-39,-3 7-743,4 12 190,-7-4 673,1-1-1,-1 0 0,0 0 0,0 0 1,1-1-1,-1 1 0,1-1 0,-1 1 1,0-1-1,1 0 0,3 0 1,35-2 16,-20 1-21,-8 1-19,0 0 0,0 1 0,-1 0 0,1 2 0,17 4 0,-27-6 22,0 0 0,-1 0 0,1 0-1,0 0 1,0 1 0,-1-1 0,1 1-1,-1 0 1,0 0 0,1 0 0,-1 0-1,3 4 1,-4-4 10,0-1-1,0 1 1,-1 0-1,1 0 1,0-1-1,-1 1 1,0 0-1,1 0 1,-1 0-1,0 0 1,0 0-1,0 0 1,0-1-1,0 1 1,0 0-1,-1 0 1,1 0-1,-1 0 1,1 0-1,-1-1 1,0 1-1,-1 2 1,1-1 42,0-1 0,-1 1 0,0 0 1,1-1-1,-1 1 0,0-1 0,0 0 0,-1 0 1,1 0-1,0 0 0,-1 0 0,1 0 0,-1 0 1,-3 1-1,6-3-56,0-1 1,0 1-1,-1 0 1,1 0-1,0 0 1,0 0-1,0 0 1,-1-1-1,1 1 1,0 0-1,0 0 1,0 0-1,0-1 1,0 1-1,-1 0 1,1 0-1,0 0 1,0-1-1,0 1 1,0 0-1,0 0 1,0-1-1,0 1 1,0 0-1,0 0 1,0-1-1,0 1 1,0 0-1,0 0 1,0 0-1,0-1 1,0 1-1,0 0 1,0 0-1,0-1 1,1 1-1,-1 0 1,0 0-1,0 0 1,0-1-1,0 1 1,1 0-1,2-13-309,3 3 159,1 0-73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3.383"/>
    </inkml:context>
    <inkml:brush xml:id="br0">
      <inkml:brushProperty name="width" value="0.05" units="cm"/>
      <inkml:brushProperty name="height" value="0.05" units="cm"/>
    </inkml:brush>
  </inkml:definitions>
  <inkml:trace contextRef="#ctx0" brushRef="#br0">308 19 18172,'0'0'67,"1"-1"-1,-1 0 1,0 1-1,0-1 1,0 1 0,0-1-1,0 0 1,0 1 0,0-1-1,0 0 1,0 1 0,-1-1-1,1 0 1,0 1-1,0-1 1,0 1 0,-1-1-1,1 1 1,0-1 0,-1 0-1,1 1 1,0-1 0,-1 1-1,1-1 1,-1 1 0,1 0-1,-1-1 1,1 1-1,-1-1 1,1 1 0,-1 0-1,1-1 1,-1 1 0,0 0-1,1 0 1,-1 0 0,1-1-1,-1 1 1,0 0 0,1 0-1,-1 0 1,0 0-1,1 0 1,-1 0 0,1 0-1,-1 0 1,0 0 0,1 0-1,-2 1 1,-4 0 206,0 1 0,1 0 0,-1 0 0,-8 4 0,-19 12-89,1 1 0,1 1 1,0 2-1,2 1 0,-44 44 0,70-64-278,0 0-1,1 0 1,-1 0-1,1 1 0,0-1 1,0 1-1,-2 4 0,4-8 61,0 1 0,0 0 0,-1-1 0,1 1 0,0 0 0,0 0 0,0-1-1,0 1 1,0 0 0,0-1 0,0 1 0,0 0 0,0 0 0,0-1 0,0 1-1,1 0 1,-1-1 0,0 1 0,0 0 0,1-1 0,-1 1 0,0-1 0,1 1 0,-1 0-1,1-1 1,-1 1 0,1-1 0,-1 1 0,1-1 0,-1 1 0,1-1 0,-1 0-1,1 1 1,0-1 0,-1 0 0,1 1 0,0-1 0,-1 0 0,1 0 0,0 1-1,-1-1 1,1 0 0,0 0 0,1 0 0,23 4-760,1-2 0,45-1 1,-48-2 684,-1 1 1,1 2 0,0 0-1,26 6 1,-47-8 143,-1 1-1,1-1 1,0 1 0,-1-1 0,1 1 0,-1-1-1,1 1 1,-1 0 0,1 0 0,-1 0 0,2 2 0,-2-3-18,-1 0-1,0 0 1,0 1 0,0-1 0,0 0 0,0 1 0,0-1 0,0 0 0,0 0 0,0 1 0,0-1 0,0 0 0,0 1 0,0-1 0,0 0-1,0 0 1,0 1 0,0-1 0,0 0 0,0 1 0,0-1 0,0 0 0,-1 0 0,1 1 0,0-1 0,0 0 0,0 0 0,0 0 0,-1 1-1,1-1 1,0 0 0,0 0 0,-1 0 0,1 1 0,0-1 0,-1 0 0,-4 3 127,1-1 1,-2 1-1,1-1 1,0-1-1,-6 3 1,-216 51-241,226-54-178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4.096"/>
    </inkml:context>
    <inkml:brush xml:id="br0">
      <inkml:brushProperty name="width" value="0.05" units="cm"/>
      <inkml:brushProperty name="height" value="0.05" units="cm"/>
    </inkml:brush>
  </inkml:definitions>
  <inkml:trace contextRef="#ctx0" brushRef="#br0">65 94 13883,'0'0'53,"0"-1"0,-1 1 1,1 0-1,0 0 0,0 0 0,0 0 1,0 0-1,0 0 0,-1 0 0,1 0 1,0 0-1,0 0 0,0 0 0,0 0 1,-1 0-1,1 0 0,0 0 0,0 0 1,0 0-1,0 0 0,0 0 0,-1 0 1,1 0-1,0 0 0,0 0 0,0 0 1,0 0-1,0 1 0,-1-1 0,1 0 0,0 0 1,0 0-1,0 0 0,0 0 0,0 0 1,0 0-1,0 1 0,-1-1 0,1 0 1,0 0-1,0 0 0,0 0 0,0 0 1,0 1-1,0-1 0,0 0 0,0 0 1,0 0-1,-9 16 1151,-5 15 770,5-6-769,-10 45 1,16-58-1099,1-1-1,1 0 1,0 1 0,1-1 0,0 1 0,2 15 0,-2-24-87,1 0 1,-1-1-1,1 0 1,-1 1 0,1-1-1,0 1 1,0-1-1,0 0 1,0 1-1,0-1 1,1 0-1,-1 0 1,1 0-1,-1 0 1,1 0 0,0-1-1,0 1 1,0 0-1,0-1 1,0 1-1,0-1 1,0 0-1,0 1 1,1-1-1,-1 0 1,0-1-1,1 1 1,-1 0 0,1-1-1,-1 1 1,1-1-1,-1 0 1,1 0-1,-1 0 1,1 0-1,3 0 1,3-2 16,1 0 1,-1 0-1,0-1 1,0 0-1,-1 0 1,1-1-1,-1 0 1,14-9-1,-1-3-15,-1 0 0,0-2 0,-1 0 0,-1-1 0,-1-1 0,0 0 0,-2-1 0,0-1 0,19-39 0,-25 37-54,-8 17 5,-7 12-19,-2 8 33,1-1 0,0 1 0,1 1 0,1-1 0,0 1 1,1 0-1,0 0 0,1 0 0,-1 23 0,3-31 16,0-1 0,1 0 0,0 1 0,0-1 0,1 0 0,-1 0 0,1 1 0,1-1 1,1 7-1,-2-10 1,0-1 0,0 1 0,0-1 0,0 1 0,0-1 0,0 0 0,0 1 1,0-1-1,1 0 0,-1 0 0,1 0 0,-1 0 0,1 0 0,-1 0 0,1 0 0,-1-1 1,1 1-1,0 0 0,-1-1 0,1 0 0,0 1 0,-1-1 0,1 0 0,0 0 1,0 0-1,-1 0 0,1 0 0,0 0 0,0 0 0,-1 0 0,1-1 0,2 0 0,3-1 7,1-1 0,-1 0 0,1 0 0,-1-1-1,0 1 1,0-2 0,-1 1 0,1-1-1,-1 0 1,0 0 0,0-1 0,-1 1-1,0-1 1,0-1 0,0 1 0,4-8-1,1-2-10,-1 0-1,-1-1 0,0 0 1,-1 0-1,7-33 0,-8 12-61,-5 36 56,-1 1 0,0-1 0,0 0 0,0 1-1,0-1 1,0 1 0,-1-1 0,1 0 0,0 1 0,-1-1-1,1 1 1,-1-1 0,1 1 0,-1-1 0,0 1 0,0-1-1,0 1 1,0 0 0,-2-3 0,3 4 2,0 0 0,-1-1 0,1 1 1,-1 0-1,1 0 0,-1-1 0,1 1 0,-1 0 1,1 0-1,-1 0 0,1 0 0,-1 0 0,1-1 1,-1 1-1,1 0 0,-1 0 0,1 0 1,-1 1-1,1-1 0,-1 0 0,0 0 0,1 0 1,-1 0-1,1 0 0,-1 1 0,1-1 0,0 0 1,-1 0-1,0 1 0,-10 15-74,0 22 15,11-33 63,-1-1 0,1 0 0,0 1 0,0-1 0,1 0 0,-1 1 0,1-1 0,0 0 0,0 0 0,0 0 0,2 5 0,-2-8 3,0 1 0,0-1 0,0 0 0,0 1 0,1-1 0,-1 0 0,0 0 0,0 0 0,1 0 1,-1 0-1,1 0 0,-1 0 0,1 0 0,-1 0 0,1-1 0,-1 1 0,1-1 0,0 1 0,-1-1 0,1 0 0,0 1 0,0-1 0,-1 0 0,1 0 0,0 0 0,-1 0 1,1-1-1,0 1 0,-1 0 0,4-2 0,3 0 12,0-1 0,0 0 0,0 0 0,0-1 1,-1 0-1,1 0 0,-1-1 0,0 0 0,0 0 0,6-7 1,9-11-14,28-35 0,-23 26-83,-27 32 77,0-1-1,0 1 1,0-1-1,1 1 1,-1-1-1,0 1 0,1-1 1,-1 1-1,1 0 1,-1-1-1,0 1 1,1 0-1,-1-1 0,1 1 1,-1 0-1,1-1 1,-1 1-1,1 0 1,-1 0-1,1 0 0,-1-1 1,1 1-1,-1 0 1,1 0-1,-1 12-90,-12 21 6,3-13 61,-4 6 41,1 0-1,2 1 1,0 1 0,2 0-1,-8 44 1,16-70-54,0-1 0,0 0 0,-1 0 0,1 1 0,0-1-1,0 0 1,1 0 0,-1 1 0,0-1 0,0 0 0,1 0 0,-1 1 0,0-1 0,1 0 0,0 0 0,-1 0 0,1 0 0,-1 0 0,1 0 0,0 1 0,0-2 0,0 1 0,1 1 0,-1-1-3,0-1 0,0 1 1,1-1-1,-1 0 0,0 0 1,0 0-1,0 0 0,0 0 1,1 0-1,-1 0 0,0 0 1,0 0-1,0 0 0,1-1 1,-1 1-1,0 0 0,0-1 1,0 1-1,0-1 0,0 0 1,0 1-1,0-1 0,0 0 1,0 1-1,1-3 0,18-18-336,2-17-131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4.514"/>
    </inkml:context>
    <inkml:brush xml:id="br0">
      <inkml:brushProperty name="width" value="0.05" units="cm"/>
      <inkml:brushProperty name="height" value="0.05" units="cm"/>
    </inkml:brush>
  </inkml:definitions>
  <inkml:trace contextRef="#ctx0" brushRef="#br0">12 10 18444,'-7'-5'1960,"3"0"369,4 10-2729,2 0-1353,4 6 1465,0-1-320,1 4-224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5.091"/>
    </inkml:context>
    <inkml:brush xml:id="br0">
      <inkml:brushProperty name="width" value="0.05" units="cm"/>
      <inkml:brushProperty name="height" value="0.05" units="cm"/>
    </inkml:brush>
  </inkml:definitions>
  <inkml:trace contextRef="#ctx0" brushRef="#br0">41 256 14075,'1'0'129,"-1"0"1,0 0-1,0 1 0,1-1 1,-1 0-1,0 0 0,0 0 1,1 0-1,-1 1 0,0-1 0,1 0 1,-1 0-1,0 0 0,1 0 1,-1 0-1,0 0 0,1 0 1,-1 0-1,0 0 0,1 0 1,-1 0-1,0 0 0,1 0 1,-1 0-1,0 0 0,0-1 0,1 1 1,-1 0-1,0 0 0,1 0 1,-1 0-1,1-1 0,12-4 1476,4-4-568,-1 1-1,-1-2 1,16-11 0,-18 11-882,-1 0-1,-1 0 1,0-2 0,0 1 0,-1-1 0,17-26-1,-25 34-169,0 0-1,0-1 1,-1 1-1,1 0 0,-1-1 1,0 0-1,0 1 0,-1-1 1,1 1-1,-1-1 1,0 0-1,0-5 0,-1 9 4,1-1-1,0 0 0,-1 1 0,1-1 0,-1 0 1,0 1-1,1-1 0,-1 1 0,0-1 0,0 1 1,0-1-1,0 1 0,0-1 0,0 1 0,0 0 0,-1 0 1,1 0-1,0 0 0,-1 0 0,1 0 0,-1 0 1,1 0-1,-1 0 0,1 0 0,-1 1 0,0-1 1,1 1-1,-1-1 0,0 1 0,0 0 0,1 0 1,-1 0-1,0 0 0,1 0 0,-4 0 0,-2 1 1,1 1-1,-1-1 0,1 1 0,0 0 1,0 1-1,0-1 0,0 1 0,0 1 1,1-1-1,-1 1 0,1 0 0,0 0 1,0 0-1,0 1 0,-7 9 0,-1 2 4,1 0 0,1 0-1,-18 36 1,20-35 3,2 1 1,0 0-1,-4 20 0,9-31-21,0 1-1,1-1 1,0 0-1,1 0 1,-1 0 0,1 1-1,1-1 1,0 0-1,0 0 1,0 0-1,3 10 1,-3-15-37,1 1 0,-1-1 0,1 1 1,-1-1-1,1 0 0,0 0 0,0 0 1,0 0-1,0 0 0,0 0 0,0 0 0,0 0 1,1-1-1,-1 1 0,1-1 0,-1 0 0,1 0 1,0 0-1,-1 0 0,1 0 0,0-1 1,0 1-1,-1-1 0,1 1 0,0-1 0,0 0 1,0 0-1,0-1 0,3 0 0,5 0-310,0-1-1,0 0 1,-1-1-1,1 0 0,-1-1 1,16-8-1,-14 5 121,1-1 0,-1-1 1,0 0-1,-1-1 0,16-16 0,14-20-635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4.798"/>
    </inkml:context>
    <inkml:brush xml:id="br0">
      <inkml:brushProperty name="width" value="0.05" units="cm"/>
      <inkml:brushProperty name="height" value="0.05" units="cm"/>
    </inkml:brush>
  </inkml:definitions>
  <inkml:trace contextRef="#ctx0" brushRef="#br0">5 164 14731,'-1'5'239,"0"0"-1,0 1 0,0 0 1,1-1-1,0 1 0,0-1 1,0 1-1,1-1 1,1 7-1,-2-10-190,1-1 0,-1 1 0,1-1 0,-1 0 0,1 0 0,0 1 0,0-1 0,-1 0 0,1 0 0,0 0 0,0 0 0,0 0 0,0 0 0,0 0 0,1 0 0,1 1 0,-1-2-1,0 1 0,0 0 0,0-1 0,0 1 0,0-1 0,1 0 0,-1 0 0,0 0 0,0 0 0,0 0 0,0 0 0,1-1 0,-1 1 0,2-1 0,12-5-163,-1 0 0,0-1 0,0 0 1,0-1-1,-1-1 0,0-1 0,19-16 0,-11 8-419,37-21-1,-57 37 523,0 1 1,0 0-1,0 0 0,0 1 0,0-1 0,0 0 0,0 1 1,0-1-1,0 1 0,0-1 0,0 1 0,4 0 0,-5 0 43,0 1 0,0-1 0,0 1 0,1-1 0,-1 1 0,0 0 0,0-1 0,0 1 0,0 0-1,-1-1 1,1 1 0,0 0 0,0 0 0,0 0 0,-1 0 0,1 0 0,0 0 0,-1 0 0,1 0-1,-1 0 1,1 0 0,-1 1 0,1 1 0,6 21 663,-6-17-353,1 0 0,0 0 0,0-1 0,1 1-1,7 11 1,-9-16-282,0-1 1,0 0-1,0 1 0,1-1 1,-1 0-1,0 0 0,1 0 0,-1 0 1,1 0-1,-1 0 0,1 0 1,0 0-1,-1 0 0,1-1 0,0 1 1,0-1-1,-1 0 0,1 1 0,0-1 1,0 0-1,0 0 0,-1 0 1,1 0-1,0 0 0,0 0 0,0-1 1,-1 1-1,3-1 0,10-4 70,1 0 0,-1-1-1,0-1 1,15-9 0,-18 9-258,0 1 1,1 0-1,0 0 1,1 1-1,-1 1 1,17-4-1,-26 8 81,0 0 0,0-1 0,0 1-1,0 1 1,0-1 0,0 0 0,0 1-1,0 0 1,-1-1 0,1 1 0,0 0 0,0 1-1,0-1 1,-1 0 0,1 1 0,-1-1 0,1 1-1,-1 0 1,0 0 0,1 0 0,-1 0-1,2 4 1,4 4-126,0 2-1,-1-1 1,11 24-1,4 5 10,-21-37 137,1-1 1,0 1-1,-1-1 1,1 1-1,1-1 1,-1 0-1,0 0 1,0 0-1,1 0 1,0 0-1,-1-1 1,1 1-1,0-1 1,-1 1-1,1-1 1,4 1-1,-4-2-24,-1 0-1,1 1 0,0-2 0,0 1 1,0 0-1,0-1 0,-1 1 0,1-1 0,0 0 1,0 0-1,-1 0 0,1 0 0,-1 0 1,1-1-1,-1 1 0,1-1 0,3-3 0,40-39-1093,-37 34 857,1 0-1,-1 1 0,2 1 1,21-16-1,-29 22 407,1 1 1,-1-1-1,1 1 1,0 0-1,0-1 1,-1 2-1,1-1 1,0 0-1,0 1 0,0 0 1,0 0-1,0 0 1,0 0-1,-1 0 1,1 1-1,0 0 1,0 0-1,0 0 0,-1 0 1,1 1-1,5 2 1,-7-3 81,1 0 1,0 0-1,-1 0 1,1 0-1,-1-1 0,1 1 1,0-1-1,0 0 1,-1 1-1,1-1 1,0-1-1,0 1 1,-1 0-1,1-1 0,3 0 1,-1-1-35,1 0 1,-2 0-1,1 0 0,0-1 1,0 0-1,-1 0 0,7-5 1,-1-2-76,0 0 0,0 0 0,-1-1 0,0 0 1,8-15-1,-16 24-91,0 0 0,0 1 1,0-1-1,0 0 0,0 0 0,-1 1 1,1-1-1,0 0 0,-1 0 0,0 0 1,1 0-1,-1 0 0,0 0 0,0 0 1,0-2-1,0 3-1,-1 1 0,1-1 1,0 1-1,0 0 1,0-1-1,-1 1 0,1 0 1,0 0-1,0-1 0,-1 1 1,1 0-1,0-1 0,0 1 1,-1 0-1,1 0 0,0 0 1,-1-1-1,1 1 1,0 0-1,-1 0 0,1 0 1,-1 0-1,1 0 0,0 0 1,-1 0-1,1 0 0,-1 0 1,-19 6-71,8 0 32,1 1 0,-1 1-1,-18 17 1,24-20 37,1 0 0,1 0-1,-1 0 1,1 1 0,0-1 0,0 1 0,0 0 0,1 0 0,-4 9-1,7-14 0,0 0-1,-1 0 1,1 0-1,0 0 1,0 0-1,0 0 1,0 0-1,0 0 1,0 0-1,0 0 1,0 0-1,0 0 1,1 0-1,-1 0 1,0 0-1,1 0 1,-1 0-1,1 0 1,-1 0-1,1-1 0,-1 1 1,1 0-1,-1 0 1,1 0-1,0-1 1,0 1-1,-1 0 1,1-1-1,0 1 1,0 0-1,0-1 1,0 1-1,-1-1 1,1 0-1,0 1 1,0-1-1,0 0 1,0 1-1,0-1 0,0 0 1,2 0-1,5 2-127,1-1-1,-1-1 1,16 1-1,-16-2 40,266 7-751,-266-5 1092,-1-1 0,0 0 1,1 0-1,-1-1 0,1 0 1,11-3-1,-17 3-156,1 0 0,-1 0 0,0 0 0,1-1 0,-1 1 0,0-1 0,0 1 0,0-1 0,0 0 0,-1 0 0,1 0 0,0 0 1,-1 0-1,1 0 0,-1-1 0,0 1 0,0 0 0,0-1 0,0 1 0,0-1 0,1-4 0,-1-3-216,1-1-1,-2 1 1,1 0 0,-1-1-1,-1 1 1,0 0 0,0-1-1,-4-12 1,-1-12-1257,5 26 709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5.804"/>
    </inkml:context>
    <inkml:brush xml:id="br0">
      <inkml:brushProperty name="width" value="0.05" units="cm"/>
      <inkml:brushProperty name="height" value="0.05" units="cm"/>
    </inkml:brush>
  </inkml:definitions>
  <inkml:trace contextRef="#ctx0" brushRef="#br0">121 278 15371,'-23'23'1419,"-29"39"-1,46-55-1318,1 1 1,0 0-1,0 0 1,1 0-1,0 0 1,1 1-1,-1-1 1,2 1-1,-1 0 1,0 9-1,2-17-105,1 1-1,0-1 0,0 1 0,0-1 0,0 0 0,0 1 0,0-1 0,0 1 0,0-1 0,1 0 0,-1 1 0,1-1 0,-1 0 0,1 1 0,-1-1 0,1 0 0,-1 0 0,1 1 0,0-1 1,0 0-1,0 0 0,0 0 0,0 0 0,1 1 0,0-1-12,0 0 1,0-1-1,0 1 1,0 0-1,0-1 1,0 0-1,0 1 1,0-1-1,0 0 1,0 0-1,0 0 1,0 0-1,0-1 1,4 0-1,2-1-46,1-1-1,0 0 1,-1 0-1,1-1 1,-1 0-1,9-6 1,4-5 86,-1-2 1,-1 0 0,-1-1-1,0-1 1,-2 0 0,0-1-1,-1-1 1,-1-1 0,-1 0-1,-1-1 1,11-28 0,-21 46 24,0 2 9,-1-1 1,1 0-1,-1 0 1,0 0-1,0 1 1,0-1-1,0 0 1,-1 0 0,1 0-1,-1 0 1,-1-5-1,1 8-41,0 1-1,0-1 1,0 1 0,0-1-1,-1 1 1,1-1 0,0 1-1,0-1 1,-1 1 0,1-1-1,0 1 1,-1 0-1,1-1 1,0 1 0,-1 0-1,1-1 1,-1 1 0,1 0-1,0-1 1,-1 1 0,1 0-1,-1 0 1,1 0-1,-1-1 1,1 1 0,-1 0-1,1 0 1,-1 0 0,1 0-1,-1 0 1,1 0 0,-1 0-1,1 0 1,-1 0-1,1 0 1,-1 0 0,1 0-1,-1 1 1,1-1 0,-1 0-1,1 0 1,-1 0 0,1 1-1,-1-1 1,1 0-1,-1 0 1,1 1 0,0-1-1,-1 1 1,1-1 0,0 0-1,-1 1 1,-24 21 331,11-4-287,1 1 0,0 0 0,1 0 1,1 2-1,1-1 0,1 1 0,1 0 1,0 1-1,2 0 0,0 0 0,-2 32 1,7-48-75,1 0 1,0 0 0,0 0 0,0 0-1,1-1 1,0 1 0,0 0 0,3 7 0,-3-11 0,-1-1 0,1 1 0,0-1 1,0 1-1,-1-1 0,1 1 0,1-1 0,-1 0 1,0 0-1,0 1 0,0-1 0,1 0 1,-1 0-1,0 0 0,1 0 0,-1 0 1,1-1-1,-1 1 0,1 0 0,-1-1 1,1 1-1,0-1 0,-1 1 0,1-1 1,0 0-1,-1 0 0,1 0 0,0 0 1,0 0-1,-1 0 0,4-1 0,0 0-39,0-1 0,0 1 0,0-1 0,0 0 0,0-1 0,0 0 0,0 1 0,-1-1 0,1-1 0,-1 1 0,0-1 0,0 1 0,0-1 0,-1 0 0,7-9 0,-2 1-53,0-1-1,-1 1 1,0-1 0,8-25-1,-2-11-65,-12 45 179,0 0 0,-1-1 0,1 1 0,-1 0 0,0 0 0,0 0 0,-1-1 0,1 1 0,-3-6-1,3 9 5,0 0-1,-1 1 1,1-1-1,0 0 1,0 1-1,-1-1 1,1 0-1,0 1 1,-1-1-1,1 1 1,-1-1-1,1 1 1,-1-1-1,1 1 0,-1-1 1,1 1-1,-1-1 1,0 1-1,1 0 1,-1-1-1,1 1 1,-1 0-1,0 0 1,0-1-1,1 1 1,-1 0-1,0 0 1,1 0-1,-1 0 0,0 0 1,1 0-1,-1 0 1,0 0-1,0 0 1,1 0-1,-1 0 1,0 0-1,1 1 1,-1-1-1,0 0 1,0 1-1,-2 0 40,0 1-1,0 0 0,0 0 1,1 0-1,-1 0 1,1 0-1,-4 3 0,-2 6 78,0-1-1,1 2 1,0-1-1,1 0 0,0 1 1,1 1-1,0-1 1,1 0-1,1 1 0,0 0 1,0 0-1,1 0 1,0 24-1,2-34-112,1 1 0,-1-1-1,1 1 1,-1-1 0,1 1 0,0-1-1,1 1 1,-1-1 0,0 0 0,1 1 0,0-1-1,0 0 1,0 0 0,0 0 0,0 0-1,1-1 1,-1 1 0,1-1 0,0 1 0,0-1-1,0 0 1,0 0 0,0 0 0,0-1-1,0 1 1,1-1 0,-1 1 0,0-1-1,1 0 1,-1 0 0,5 0 0,10 2-93,1-1-1,0-1 1,-1-1 0,32-3 0,-43 2 42,13 0-51,-2 0 57,-1 0 1,0-1-1,31-9 0,-47 11 80,1-1 0,0 0-1,0 0 1,-1 0-1,1 0 1,0-1 0,-1 1-1,0 0 1,1-1-1,-1 1 1,0-1 0,1 1-1,-1-1 1,0 0-1,0 1 1,0-1 0,-1 0-1,1 0 1,0 0-1,-1 1 1,1-1 0,-1 0-1,1 0 1,-1 0 0,0 0-1,0 0 1,0-3-1,-1-8 240,0 0 0,0 0 0,-5-17-1,2 7-29,-4-26 127,1 9-30,2 0-1,-1-56 1,6 95-347,0 0 0,0-1 0,0 1 1,0-1-1,0 1 0,1 0 1,-1-1-1,0 1 0,1 0 1,-1-1-1,0 1 0,1 0 1,0-1-1,-1 1 0,1 0 1,0 0-1,0 0 0,0 0 1,-1 0-1,1 0 0,0 0 0,1 0 1,-1 0-1,0 0 0,0 0 1,0 1-1,0-1 0,2-1 1,2 1 4,0 1 0,-1-1 0,1 1 0,0 0 0,-1 0 0,1 0 0,5 1 0,0 0-25,3 0 60,7 1-350,0-1-1,0-1 1,0 0-1,22-4 1,-37 3 117,0 0-1,0 0 1,-1-1 0,1 1 0,0-1-1,0 0 1,-1-1 0,0 1 0,1-1-1,-1 1 1,0-1 0,0-1-1,0 1 1,-1 0 0,1-1 0,-1 0-1,0 0 1,0 0 0,0 0 0,0 0-1,3-8 1,7-27-590,-1-14-81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56.266"/>
    </inkml:context>
    <inkml:brush xml:id="br0">
      <inkml:brushProperty name="width" value="0.05" units="cm"/>
      <inkml:brushProperty name="height" value="0.05" units="cm"/>
    </inkml:brush>
  </inkml:definitions>
  <inkml:trace contextRef="#ctx0" brushRef="#br0">33 1 16748,'-7'23'1816,"1"11"-1040,1 7-312,3 7 1081,2 4-593,3 4-800,3 1-568,3-4 456,-1-1-152,-1-1-208</inkml:trace>
  <inkml:trace contextRef="#ctx0" brushRef="#br0" timeOffset="1">3 1068 18388,'-3'32'2008,"3"-18"-1231,0-4-305,2-7 1256,1-7-1200,-2-3-152,3-5-328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0:21.074"/>
    </inkml:context>
    <inkml:brush xml:id="br0">
      <inkml:brushProperty name="width" value="0.05" units="cm"/>
      <inkml:brushProperty name="height" value="0.05" units="cm"/>
    </inkml:brush>
  </inkml:definitions>
  <inkml:trace contextRef="#ctx0" brushRef="#br0">131 557 4281,'-29'259'4244,"15"-108"-3840,-21 27-88,1-18-119,34-155-162,-1-1 1,1 0-1,-1 1 1,1-1-1,0 1 1,1-1-1,1 8 0,-1-9 1,0-1 0,0 1 0,1 0 0,-1-1 0,1 0 0,0 1-1,0-1 1,-1 0 0,1 0 0,1 0 0,-1 0 0,4 2 0,13 11-41,0-2 0,0 0 0,2-2 1,-1 0-1,2-1 0,-1-1 0,1-1 1,1-1-1,-1-1 0,25 4 0,216 14 72,-63-8-239,934 32-1306,-819-59 1496,72 0-78,121 19-789,-274-3 303,516-37-311,-4-55 1208,-535 61-273,751-69 3017,-949 95-3090,-10 0 18,-1 0 0,0 0 0,1 0 0,-1 0 0,1 0 0,-1-1 0,0 1 0,1-1 0,-1 1 0,0-1 0,1 0 0,-1 0 0,0 0 0,0 0 0,0 0 0,0 0 0,0-1 0,0 1 0,0-1 0,-1 1 0,1-1 0,0 0 0,-1 0 0,3-3 0,16-32-8,-1 0 0,-2-2 0,-1 0 0,-3-1 1,-1 0-1,-1-1 0,-3 0 0,-1-1 0,2-82 0,-9 58-137,-11-81 0,6 111-17,-1 0 1,-3 1 0,-22-64-1,18 70 228,-2 2-1,-22-33 1,-15-28-293,45 73 358,-1 1 0,-1 0 0,0 0 1,-1 1-1,0 1 0,-13-13 0,15 18-208,0 0 0,-1 0 0,1 1 1,-2 0-1,1 1 0,-1 0 0,0 0 0,0 1 0,0 1 0,-13-4 1,-34-5-1556,-1 3 1,-80-2-1,-120 10-604,254 1 2205,-401 16 1442,26-1 1127,-580-18-1802,-240 12-1292,773 5 77,-49 3 1082,3 38-2142,18 38-437,307-61 2422,-129 13 2833,270-44-3260,0 0 1,0-1 0,0 1-1,0-1 1,0-1 0,0 1-1,0-1 1,0 0 0,0 0-1,0 0 1,0-1 0,1 0-1,-1 0 1,1-1 0,-1 0-1,1 0 1,-6-4 0,-13-20 45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0:24.465"/>
    </inkml:context>
    <inkml:brush xml:id="br0">
      <inkml:brushProperty name="width" value="0.05" units="cm"/>
      <inkml:brushProperty name="height" value="0.05" units="cm"/>
    </inkml:brush>
  </inkml:definitions>
  <inkml:trace contextRef="#ctx0" brushRef="#br0">76 301 11674,'-9'22'219,"1"0"-1,0 0 0,2 1 0,-4 26 0,-6 94-239,12-89 90,-6 49-41,6 0 0,4 0 0,4 0-1,22 125 1,-25-224 39,0 0 1,1 0-1,-1 0 0,1 0 1,0 0-1,1-1 0,-1 1 1,0-1-1,1 0 0,0 0 1,0 0-1,6 5 0,11 13 120,-14-14-177,0 0 0,1-1 0,0 0 0,0-1 0,0 1 1,1-1-1,0-1 0,0 0 0,0 0 0,0 0 0,1-1 1,0 0-1,-1-1 0,1 0 0,0 0 0,0-1 0,14 1 1,12-2 53,0-1 0,0-1-1,40-9 1,179-37 267,81-11-101,-275 52-212,1 3-1,0 3 1,99 10-1,-42 11 3,184 58 0,-189-45 3,206 33 0,-217-57-63,148-6 1,101-26-239,132-2-122,18 50 299,-2 1 52,267-55-82,-745 27 129,258-32-9,-279 32 13,0 0 0,-1 1 0,1-1 1,0 0-1,-1 1 0,0-1 0,1 1 1,-1-1-1,0 1 0,0-1 0,1 1 0,-1-1 1,0 1-1,-1 0 0,0-2 0,-11-19 7,10 14-12,1 0 0,1 0 0,-1 0 0,1 0 0,1 0 0,-1-1 1,2 1-1,-1 0 0,1 0 0,0-1 0,4-11 0,4-12-21,19-47 0,-17 52 20,-7 17 4,3-9-2,9-34 0,-14 46 1,-1-1 1,0 1-1,-1-1 1,1 1-1,-2 0 0,1-1 1,-1 1-1,-2-11 1,-11-50-22,2-1 0,4 0 0,2 0 1,4-1-1,6-74 0,-1 122-7,-2 16-1,0-1-1,0 0 1,-1 0 0,0 0-1,0 0 1,-1 0-1,0 1 1,-3-13-1,4 18 14,-1 0-1,1 1 0,-1-1 1,0 0-1,1 0 1,-1 1-1,0-1 1,0 1-1,0-1 0,0 0 1,1 1-1,-1-1 1,0 1-1,0 0 0,0-1 1,0 1-1,0 0 1,0 0-1,0-1 0,0 1 1,0 0-1,0 0 1,0 0-1,-2 0 1,-30 4-232,20-2 221,6-3 37,0 0-1,0-1 1,1 1 0,-1-1-1,0-1 1,1 1 0,-1-1-1,1 0 1,-8-6-1,-19-6 25,-35-10-1545,-131-28 1,-77 4-2581,208 38 3474,-248-41-728,-348-53 992,-5 43 1024,-132 65 43,2 55 631,243 14-277,346-42-883,98-14-210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0:28.654"/>
    </inkml:context>
    <inkml:brush xml:id="br0">
      <inkml:brushProperty name="width" value="0.05" units="cm"/>
      <inkml:brushProperty name="height" value="0.05" units="cm"/>
    </inkml:brush>
  </inkml:definitions>
  <inkml:trace contextRef="#ctx0" brushRef="#br0">155 1 16107,'-10'110'1624,"2"-36"-1518,-65 551 342,56-538-403,0-6-44,4 0 1,-2 87 0,15-165-24,-1 7-121,1-1 0,0 0-1,0 1 1,1-1-1,1 0 1,0 0 0,4 14-1,-6-22 104,0-1 0,0 0 0,1 1-1,-1-1 1,0 1 0,0-1 0,0 0 0,1 0-1,-1 1 1,0-1 0,0 0 0,1 1-1,-1-1 1,0 0 0,1 0 0,-1 0 0,0 1-1,1-1 1,-1 0 0,1 0 0,-1 0-1,0 0 1,1 0 0,-1 1 0,0-1 0,1 0-1,-1 0 1,1 0 0,-1 0 0,0 0-1,1 0 1,-1 0 0,1-1 0,-1 1 0,0 0-1,1 0 1,-1 0 0,0 0 0,1 0-1,-1-1 1,0 1 0,1 0 0,-1 0 0,0 0-1,1-1 1,-1 1 0,0 0 0,1-1 0,-1 1-1,0 0 1,0-1 0,0 1 0,1 0-1,-1-1 1,0 1 0,0-1 0,13-19-316,-13 19 309,13-27-645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0:34.939"/>
    </inkml:context>
    <inkml:brush xml:id="br0">
      <inkml:brushProperty name="width" value="0.05" units="cm"/>
      <inkml:brushProperty name="height" value="0.05" units="cm"/>
    </inkml:brush>
  </inkml:definitions>
  <inkml:trace contextRef="#ctx0" brushRef="#br0">1488 101 9586,'-83'-24'473,"0"4"0,-118-14-1,-172 11 921,325 23-1055,1 2 0,-67 11 1,96-10-258,0 1 0,1 1 0,0 0 0,0 2 0,0 0 0,0 1 0,1 0 0,1 1 0,-23 17 0,15-5-39,1 0 1,0 2-1,2 1 1,1 0 0,-23 38-1,10-8-122,-40 97 1,51-102-11,3 2 0,2 0 1,-16 86-1,28-105 50,1-1-1,1 1 1,2 0 0,1-1-1,1 1 1,2 0 0,11 45-1,-5-42 4,2 0 0,2 0 0,1-2-1,2 1 1,25 38 0,-9-25-66,1-2 0,68 70 0,-42-58 48,7-10-7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0:35.351"/>
    </inkml:context>
    <inkml:brush xml:id="br0">
      <inkml:brushProperty name="width" value="0.05" units="cm"/>
      <inkml:brushProperty name="height" value="0.05" units="cm"/>
    </inkml:brush>
  </inkml:definitions>
  <inkml:trace contextRef="#ctx0" brushRef="#br0">1 1586 10514,'67'-59'507,"-2"-4"-1,-3-3 1,-3-2 0,51-77-1,-31 26 235,112-232-1,-107 152-552,-75 172-214,-1-1 0,-1 1 0,-2-1-1,-1 0 1,1-45 0,-5 59-8,-1 0 0,0 0-1,-1 1 1,-1-1 0,0 0-1,-1 1 1,0 0 0,-1 0 0,-1 0-1,0 0 1,-1 1 0,0 0 0,-12-15-1,11 18 0,0 0 0,0 0 0,-1 1 0,-1 1 0,1-1 0,-1 1 0,0 1 0,-1 0 0,0 0 0,0 1 0,0 0 0,0 1 0,-1 1 0,0 0 0,-19-3 0,9 4-25,-1 0 1,1 2 0,-1 0-1,-39 7 1,17 2 17,-60 19 1,-7 12-23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0:50.521"/>
    </inkml:context>
    <inkml:brush xml:id="br0">
      <inkml:brushProperty name="width" value="0.05" units="cm"/>
      <inkml:brushProperty name="height" value="0.05" units="cm"/>
    </inkml:brush>
  </inkml:definitions>
  <inkml:trace contextRef="#ctx0" brushRef="#br0">181 0 12635,'-5'4'79,"0"0"0,1 1 0,-1-1 0,1 1 0,0 0 0,1 0 0,-1 0 0,1 1 0,0-1-1,0 1 1,1 0 0,-1 0 0,1 0 0,-1 10 0,-3 11-189,-3 55-1,7-65 156,-39 569-487,-14 170 927,50-710-443,0-9-27,2 0 0,2-1 0,3 44 0,-1-76-10,0 1-1,0-1 1,1 0-1,-1 0 1,1 0-1,0 0 1,0 0-1,0 0 1,1 0-1,-1 0 1,1-1-1,0 0 1,0 1-1,6 4 1,4 3 46,2-1-1,21 13 1,-13-9-12,11 6-33,0-2-1,0-2 1,2-1-1,0-2 1,1-1-1,0-2 1,71 10-1,14-8-67,141-5 1,4 0-192,-107 11-72,254 60-1,256 58 147,-77-41 174,-414-76-8,242-6-1,-133-22-3,208-4-203,-37 23-145,241-5 177,-577-10 215,242-14 98,-4-23-4,-305 31 31,-2-2 0,0-3 0,-1-2 0,53-27 0,-104 45-147,-1-1 0,0 0-1,1-1 1,-1 1 0,1 0-1,-1 0 1,0-1 0,0 1-1,0 0 1,0-1 0,0 1 0,0-1-1,0 0 1,-1 1 0,1-1-1,0 0 1,-1 1 0,1-1-1,-1 0 1,1-2 0,0-43-5,-2 25-3,8-73-45,24-118 0,36-93 24,-21 104-119,-33 143 92,56-298-803,-56 270 615,-4-1 1,-4-98 0,-7 145 349,-2 1 0,-2 0 0,-2 1 0,-2 0-1,-1 0 1,-2 0 0,-19-39 0,29 73-60,0-1 0,-1 0 1,0 1-1,0 0 0,0 0 1,0 0-1,-1 1 0,0-1 0,0 1 1,0 0-1,-1 0 0,1 1 0,-1 0 1,0 0-1,0 0 0,0 1 0,-11-4 1,-9 0-144,1 1 0,-1 0 1,-29 1-1,44 3 48,-437 3-1563,359 2 1504,-368 19 362,-757 18-730,520-49 1386,1-34-844,433 16-123,-725-52 241,633 74 197,1 15 0,-547 88 0,858-92-312,22-4 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2:23.282"/>
    </inkml:context>
    <inkml:brush xml:id="br0">
      <inkml:brushProperty name="width" value="0.05" units="cm"/>
      <inkml:brushProperty name="height" value="0.05" units="cm"/>
    </inkml:brush>
  </inkml:definitions>
  <inkml:trace contextRef="#ctx0" brushRef="#br0">33 145 11082,'-5'-10'722,"3"7"-538,1 0 0,-1 0 0,1 0 0,-1 0 0,0 0 0,-1 1 0,1-1 0,0 1 0,-1-1 0,-4-3 0,12 11 134,-4-3-322,1 0 1,0 0 0,0 0 0,0-1-1,0 1 1,0 0 0,0-1-1,1 1 1,-1-1 0,4 2 0,10 0-11,0-1 1,0-1-1,0 0 1,1-1-1,-1-1 1,31-5-1,21 0 3,30 2 12,12-2 29,209 16-1,-198 1-77,150-4 0,121-31 3,-249 14-1,1 6 0,219 21-1,-240-6-30,1-5-1,0-6 0,202-26 1,-170 4 86,516-58-12,-607 76 1,1 3-1,-1 2 0,0 3 1,73 15-1,297 40 16,-411-57-12,257 28 19,-216-19-16,-1 2 1,83 29 0,62 18 82,-196-57-72,-11-3-13,0 0 0,-1 0 0,1 1 0,0-1 0,0 1-1,0-1 1,0 1 0,0 0 0,-1-1 0,1 1 0,0 0 0,-1 0 0,3 2 0,-4-3-2,0 0 1,0 0-1,0 0 0,0 0 0,0 1 0,0-1 0,0 0 0,0 0 0,0 0 1,0 0-1,0 0 0,0 0 0,0 1 0,0-1 0,0 0 0,0 0 1,0 0-1,0 0 0,0 0 0,0 0 0,0 1 0,0-1 0,0 0 1,0 0-1,0 0 0,0 0 0,-1 0 0,1 0 0,0 0 0,0 1 0,0-1 1,0 0-1,0 0 0,0 0 0,0 0 0,0 0 0,0 0 0,-1 0 1,1 0-1,0 0 0,0 0 0,0 0 0,0 0 0,0 0 0,0 0 0,-1 0 1,1 0-1,0 0 0,0 0 0,0 0 0,0 0 0,0 0 0,0 0 1,-1 0-1,1 0 0,0 0 0,0 0 0,0 0 0,-9-3 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2:32.606"/>
    </inkml:context>
    <inkml:brush xml:id="br0">
      <inkml:brushProperty name="width" value="0.05" units="cm"/>
      <inkml:brushProperty name="height" value="0.05" units="cm"/>
    </inkml:brush>
  </inkml:definitions>
  <inkml:trace contextRef="#ctx0" brushRef="#br0">1 0 10714,'29'17'344,"0"1"-1,41 35 1,-45-33-212,0-1 0,2-2 0,38 21 0,-14-17 64,0-2 0,106 24-1,115 3 43,-229-40-221,89 9-84,2-6 0,164-9-1,269-44-224,-187 9-36,-79 17-121,311-29 332,-176-30 434,-426 73 281,-14 2-239,-22 0-48,7 0-113,-8-7-53,-4-6-61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5.328"/>
    </inkml:context>
    <inkml:brush xml:id="br0">
      <inkml:brushProperty name="width" value="0.05" units="cm"/>
      <inkml:brushProperty name="height" value="0.05" units="cm"/>
    </inkml:brush>
  </inkml:definitions>
  <inkml:trace contextRef="#ctx0" brushRef="#br0">27 1 19036,'-6'17'521,"0"1"0,1 0 1,-3 27-1,7-39-456,1 0 0,-1 1 0,1-1-1,0 0 1,1 0 0,-1 1 0,1-1 0,1 0 0,-1 0 0,1 0 0,0 0 0,0 0 0,6 10 0,-7-15-60,0 1 0,1-1 0,-1 1-1,0-1 1,1 0 0,-1 1 0,0-1 0,1 0 0,0 0 0,-1 0 0,1 0-1,0 0 1,-1 0 0,1-1 0,0 1 0,0 0 0,0-1 0,2 1-1,0-1-19,0 0 0,-1 0 0,1 0-1,0-1 1,-1 1 0,1-1-1,-1 0 1,1 0 0,3-2 0,3-1-75,0-1 1,-1-1 0,1 1-1,-2-1 1,15-13 0,1-6-381,41-52 1,-53 61 289,-11 14 162,0 1 1,0-1-1,1 1 1,-1-1-1,0 1 1,1 0-1,-1 0 1,1-1-1,0 1 1,1-1-1,-2 2 22,-1 0 0,0 0 0,1 0 0,-1 0 0,0 0-1,1 0 1,-1 0 0,0 0 0,1 0 0,-1 0 0,0 0 0,1 0 0,-1 0 0,0 0 0,1 0 0,-1 0-1,0 1 1,1-1 0,-1 0 0,0 0 0,1 0 0,-1 0 0,0 1 0,0-1 0,1 0 0,-1 0 0,0 1-1,0-1 1,1 0 0,-1 0 0,0 1 0,0-1 0,2 4 61,-1 1 0,1-1 0,-1 0 1,0 0-1,-1 1 0,1 6 0,-1-8-52,2 14 119,7 51 411,-8-61-498,1 0-1,0 0 1,0-1-1,1 1 1,-1-1-1,1 1 1,5 7-1,-6-12-101,-1-1-1,1 1 0,0-1 0,-1 1 0,1-1 1,0 1-1,0-1 0,0 0 0,0 0 1,0 0-1,0 0 0,0 0 0,0 0 0,0 0 1,0-1-1,1 1 0,-1-1 0,0 0 1,0 1-1,1-1 0,-1 0 0,0-1 0,0 1 1,1 0-1,-1 0 0,0-1 0,4-1 1,4-1-107,0-1 0,0 0-1,-1 0 1,13-9 0,18-11-353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5:02.089"/>
    </inkml:context>
    <inkml:brush xml:id="br0">
      <inkml:brushProperty name="width" value="0.05" units="cm"/>
      <inkml:brushProperty name="height" value="0.05" units="cm"/>
    </inkml:brush>
  </inkml:definitions>
  <inkml:trace contextRef="#ctx0" brushRef="#br0">12 21 14027,'-5'8'640,"-1"-9"-448,9-27-200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5:03.589"/>
    </inkml:context>
    <inkml:brush xml:id="br0">
      <inkml:brushProperty name="width" value="0.05" units="cm"/>
      <inkml:brushProperty name="height" value="0.05" units="cm"/>
    </inkml:brush>
  </inkml:definitions>
  <inkml:trace contextRef="#ctx0" brushRef="#br0">20 44 12851,'-14'1'816,"8"0"-703,9 1-177,17 4-52,0-2-1,0 0 0,36 1 1,-32-3 33,535 11-957,3-47 157,-210 9 524,420 3 304,0 27 195,-140 0-164,340-9-193,577 3 4,-275 7 338,1422 21 311,-2057-9-411,560 12-11,-3-26 32,-859-9-18,1205-1 195,-387 42 608,-1126-33-775,-58-4-41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5:28.923"/>
    </inkml:context>
    <inkml:brush xml:id="br0">
      <inkml:brushProperty name="width" value="0.05" units="cm"/>
      <inkml:brushProperty name="height" value="0.05" units="cm"/>
    </inkml:brush>
  </inkml:definitions>
  <inkml:trace contextRef="#ctx0" brushRef="#br0">200 150 8370,'-11'13'299,"1"0"1,0 1 0,1 0-1,0 0 1,2 1-1,-1 0 1,2 1-1,0-1 1,1 1 0,0 1-1,2-1 1,-1 0-1,0 27 1,-2 17-26,-23 100-1,8-51-129,8-38-80,-17 121 188,28-163-192,0 0 0,2 0 0,1 0 0,8 45 0,-2-46-30,1-1-1,14 32 1,5 14 6,8 60 20,-21-73-116,35 93-1,-46-144 18,1-1-1,0 0 1,1 1 0,0-2-1,0 1 1,1 0 0,-1-1-1,10 8 1,-12-12 13,0-1 1,0 1-1,1-1 1,-1 0-1,0 0 1,1 0-1,-1-1 1,1 1-1,0-1 0,-1 0 1,1 0-1,0 0 1,0-1-1,0 1 1,0-1-1,0 0 1,-1 0-1,1 0 1,0 0-1,0-1 1,0 0-1,4-1 0,11-5-101,38-18 0,-39 16 101,-1 1 1,35-10 0,-46 16 30,0 1 1,0 0-1,0 0 0,0 1 1,0-1-1,0 2 0,0-1 0,0 0 1,0 1-1,0 0 0,0 1 1,-1-1-1,9 4 0,-3 1-4,-1 0 0,17 13-1,-16-11-1,1 0-1,0-1 0,14 7 0,-23-13 2,-1 1-1,1-1 1,0 0-1,0-1 0,0 1 1,0 0-1,0-1 1,0 0-1,0 0 1,0 0-1,1 0 0,-1 0 1,0 0-1,0-1 1,0 0-1,0 1 0,0-1 1,5-3-1,1-2 30,0-1 0,0-1 0,-1 0 0,0 0 0,0 0 0,-1-1 0,11-18 0,-8 14 6,316-418 643,-297 388-699,-1-2 0,-2 0 0,-2-2 0,-3 0 0,-1-2 1,-3 0-1,-1-1 0,-3 0 0,-2-2 0,-3 1 1,-1-1-1,-3 0 0,-2 0 0,-7-70 0,3 101 57,-1 1-1,-1-1 0,0 1 1,-2 0-1,0 0 0,-1 1 0,-15-29 1,15 36 31,-1 0-1,0 0 1,-1 1 0,0 0 0,0 1 0,-1 0-1,-1 0 1,1 1 0,-1 1 0,-1 0 0,-24-13 0,-5 3 271,-73-22 0,77 29-400,1-1 1,-68-35 0,97 43 24,0 1 1,1 0 0,-2 0 0,1 0-1,0 1 1,0 0 0,-1 1-1,1-1 1,-1 1 0,1 1-1,-1 0 1,1 0 0,-1 0-1,1 1 1,-15 3 0,5 1-78,0 1 0,0 1-1,1 0 1,-1 1 0,-21 15 0,16-9-129,6-3 111,-1-1 0,-1 0 0,-24 9 0,3-8-62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5:34.426"/>
    </inkml:context>
    <inkml:brush xml:id="br0">
      <inkml:brushProperty name="width" value="0.05" units="cm"/>
      <inkml:brushProperty name="height" value="0.05" units="cm"/>
    </inkml:brush>
  </inkml:definitions>
  <inkml:trace contextRef="#ctx0" brushRef="#br0">788 0 8946,'-27'6'448,"-198"48"1667,200-46-1989,-1 1-1,1 2 1,1 1-1,0 0 1,1 2-1,-34 26 1,28-15-37,2 1-1,0 2 1,2 1 0,-25 36-1,22-22 30,1 2 0,-33 74-1,48-92-82,2 1 0,1 0-1,1 0 1,2 1 0,1 0 0,-2 33-1,6-41-26,1-1 0,1 1-1,0-1 1,2 1 0,1-1-1,0 0 1,1 0 0,2-1 0,13 32-1,-9-31-18,0-1 0,1 0 0,0-1-1,2 0 1,0-1 0,1 0 0,1-1-1,0-1 1,1-1 0,1 0 0,0-1 0,1-1-1,0-1 1,1-1 0,0 0 0,1-2 0,0 0-1,0-1 1,0-2 0,1 0 0,39 4 0,-29-8 0,1 0 0,-1-3 0,0 0 1,0-3-1,0 0 0,-1-2 0,1-1 1,-2-2-1,1-1 0,-2-1 0,1-1 1,-2-2-1,0-1 0,0-2 0,-2 0 1,38-34-1,-44 32 38,-2 0-1,0-2 1,-1 0 0,-2 0 0,0-2-1,-1 0 1,-2 0 0,0-1 0,14-46 0,-14 27 29,-1 1 1,-3-2 0,-1 1 0,-2-1 0,-2-54 0,-3 63-7,-3 0 0,-1 1-1,-9-39 1,10 58-40,-1 1 1,-1 0-1,-1 0 1,0 0 0,-1 0-1,0 1 1,-1 0-1,-1 1 1,-12-15-1,16 22-10,-1 0 1,0 1-1,0 0 0,-1 1 0,1-1 0,-1 1 0,-7-3 1,-56-20-36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5:55.586"/>
    </inkml:context>
    <inkml:brush xml:id="br0">
      <inkml:brushProperty name="width" value="0.05" units="cm"/>
      <inkml:brushProperty name="height" value="0.05" units="cm"/>
    </inkml:brush>
  </inkml:definitions>
  <inkml:trace contextRef="#ctx0" brushRef="#br0">1 254 5649,'7'-2'186,"1"1"0,0 0 0,-1 0 0,1 1-1,0 0 1,-1 0 0,1 1 0,0 0 0,-1 0 0,1 1 0,-1 0-1,1 0 1,6 4 0,2 0 72,0 0-1,0-2 1,1 0 0,0-1-1,26 2 1,87-3-328,-89-3 150,320-30 353,-181 12-128,199-25-502,285-17-1480,-62 52 1689,579 34 1709,-165-9-1065,-702-25-668,460-11 110,-224 12 47,906-4-526,-372 71-1783,-686-30 2087,307 4 536,-203-13-140,71 12 191,961 38 167,1465-62-3245,-1379-95 1934,-791-36 2497,1-1-729,-529 98-710,349 15 0,-269 31 159,206 6-4093,-515-28 3086,-11-6 92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6:36.603"/>
    </inkml:context>
    <inkml:brush xml:id="br0">
      <inkml:brushProperty name="width" value="0.05" units="cm"/>
      <inkml:brushProperty name="height" value="0.05" units="cm"/>
    </inkml:brush>
  </inkml:definitions>
  <inkml:trace contextRef="#ctx0" brushRef="#br0">0 7 13051,'0'1'44,"1"0"0,-1 0-1,0 0 1,1 0 0,-1 0 0,1 0 0,-1 0 0,1 0 0,-1 0-1,1 0 1,0-1 0,-1 1 0,1 0 0,0 0 0,0-1 0,0 1-1,-1 0 1,1-1 0,0 1 0,0-1 0,0 1 0,0-1 0,0 1-1,0-1 1,0 0 0,0 1 0,0-1 0,2 0 0,38 5-43,-32-4 53,313 1-125,-256-4 10,238-15-69,172 1-130,-204 30-102,78 1-41,125-3 324,0 26 192,6 18-57,2-28-49,100-35 2,296 10-13,-45 66-91,-59-4-46,-74-11 87,194 9 272,99-22-766,-153-48-243,-792 6 802,253-2-650,95-4-1954,-3-33 1155,11-46 308,-332 69 954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6:37.050"/>
    </inkml:context>
    <inkml:brush xml:id="br0">
      <inkml:brushProperty name="width" value="0.05" units="cm"/>
      <inkml:brushProperty name="height" value="0.05" units="cm"/>
    </inkml:brush>
  </inkml:definitions>
  <inkml:trace contextRef="#ctx0" brushRef="#br0">0 284 5393,'16'-3'127,"941"-177"1204,-596 141 562,-84 12-176,62 4-2218,-180 16-601,-98 3 638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8:39.108"/>
    </inkml:context>
    <inkml:brush xml:id="br0">
      <inkml:brushProperty name="width" value="0.05" units="cm"/>
      <inkml:brushProperty name="height" value="0.05" units="cm"/>
    </inkml:brush>
  </inkml:definitions>
  <inkml:trace contextRef="#ctx0" brushRef="#br0">4009 474 6073,'-592'-260'-924,"507"221"949,-3 4 0,0 4-1,-2 4 1,-1 4 0,-1 4 0,-181-14-1,61 26-725,-362 37 0,-205 84 5798,681-96-4358,1 5 1,2 3 0,-140 59 0,190-65-708,0 3 0,1 1 1,1 2-1,1 3 0,2 1 0,1 1 0,1 3 0,-57 66 0,84-87-36,1 1 0,0 0 0,1 1-1,0 0 1,1 0 0,1 1 0,1 0 0,-6 19-1,10-26-19,0 0-1,1 0 1,0 0-1,0 0 1,1 0-1,0 0 0,1 0 1,0 0-1,0 0 1,1 0-1,0-1 1,1 1-1,-1 0 0,2-1 1,-1 0-1,1 0 1,6 9-1,2-1-138,0-1-1,1 0 1,1-1-1,0 0 1,1-1-1,1 0 1,0-2-1,1 0 1,0 0-1,26 11 1,19 5-662,111 32-1,-58-25 414,685 194 797,-548-168 290,312 33-1,547-35-579,2-100-3008,-673 11 1064,343-26-958,-4-31 3690,-285 1 1860,-375 59-2078,-2-6 0,125-52 1,-214 74-472,-1 0 0,0-1 0,-1-2 0,-1 0 0,30-25 0,-49 35-90,0-1 0,0 0 0,0 0-1,0 0 1,-1-1 0,0 0 0,-1 0 0,0 0-1,0 0 1,0-1 0,-1 0 0,0 1-1,0-1 1,-1 0 0,0-1 0,-1 1 0,1 0-1,-2-1 1,1 1 0,-1 0 0,0-1 0,-1 1-1,-2-12 1,-1 6 12,0 0-1,-1 0 1,-1 1-1,0-1 1,0 1-1,-2 1 1,0-1-1,0 1 1,-1 1-1,0 0 1,-1 0-1,-15-13 1,-4 0-57,0 0 1,-2 2-1,-53-28 0,22 19-119,-1 3 0,-1 2 1,-94-23-1,-206-28-132,-296-17 64,320 50-794,-14-21 473,210 26 181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8:40.561"/>
    </inkml:context>
    <inkml:brush xml:id="br0">
      <inkml:brushProperty name="width" value="0.05" units="cm"/>
      <inkml:brushProperty name="height" value="0.05" units="cm"/>
    </inkml:brush>
  </inkml:definitions>
  <inkml:trace contextRef="#ctx0" brushRef="#br0">2141 81 11410,'-323'-34'1060,"-137"-10"-42,373 41-853,-1 4 0,0 4-1,-110 20 1,121-8-119,1 2-1,-131 53 0,149-46-158,0 2 0,2 2-1,-98 73 1,135-88-51,0 1 1,1 1-1,0 0 1,1 2 0,2 0-1,0 1 1,0 0 0,-17 35-1,25-38-79,0-1 0,1 2 0,0-1 0,1 1 0,1-1 0,1 1 0,1 0 0,0 0 0,1 1 1,1-1-1,1 0 0,4 24 0,8 14-56,3 1 1,2-2 0,35 76-1,-24-64 614,-29-67-314,94 215 1121,-74-176-932,2-2-1,1 0 0,40 47 0,-33-51-121,1-1 0,1-1 0,1-2 0,2-2 0,1-1 0,1-2 0,1-1 0,1-2 0,48 19 0,8-5 66,1-4-1,122 22 0,207 9 50,-126-40-290,391-21-1,299-73-1179,-866 61 979,1089-111-2823,-16-89 5055,-1025 169-1019,280-109-1,-406 132-696,0-2 1,-1-2-1,47-33 0,-78 48-124,-1-1 1,-1-1-1,0 0 0,0 0 0,-1-1 0,0 0 1,-1-1-1,0 0 0,-1 0 0,-1-1 0,0 0 1,0-1-1,-1 1 0,7-29 0,-9 21-57,-1 0 0,-1 0 0,-1-1 0,-1 1 0,0-1 0,-2 1 0,-1-1 0,0 1 0,-2 0 0,0 0 1,-1 1-1,-2 0 0,0 0 0,-1 0 0,0 1 0,-2 0 0,0 1 0,-2 0 0,0 1 0,0 1 0,-2 0 0,0 0 0,0 2 0,-2 0 0,0 1 0,-19-12 0,-6 0-161,-1 2-1,-1 3 1,-1 1 0,-49-14 0,-198-40-866,92 34 749,-16 2-92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8:36.859"/>
    </inkml:context>
    <inkml:brush xml:id="br0">
      <inkml:brushProperty name="width" value="0.05" units="cm"/>
      <inkml:brushProperty name="height" value="0.05" units="cm"/>
    </inkml:brush>
  </inkml:definitions>
  <inkml:trace contextRef="#ctx0" brushRef="#br0">1716 89 10442,'-21'-7'-104,"0"1"-1,-1 1 1,-36-4 0,48 8 69,-1 1 1,0 0-1,0 1 0,1 0 1,-1 0-1,0 2 1,1-1-1,0 1 1,-17 7-1,-2 2 59,0-2 0,0 0-1,-1-3 1,-1 0 0,1-2-1,-1-1 1,0-1 0,0-2-1,0-1 1,0-2 0,-45-7-1,50 5-137,-510-65-6538,136 27 5498,299 28 1423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5.738"/>
    </inkml:context>
    <inkml:brush xml:id="br0">
      <inkml:brushProperty name="width" value="0.05" units="cm"/>
      <inkml:brushProperty name="height" value="0.05" units="cm"/>
    </inkml:brush>
  </inkml:definitions>
  <inkml:trace contextRef="#ctx0" brushRef="#br0">168 34 16836,'-34'20'1606,"13"-9"-838,1 1-1,0 1 1,0 1 0,-25 24 0,38-26-314,7-11-447,0-1 0,0 0-1,0 0 1,0 1-1,0-1 1,0 0 0,0 0-1,0 0 1,0 1-1,0-1 1,0 0-1,1 0 1,-1 0 0,0 1-1,0-1 1,0 0-1,0 0 1,0 0-1,1 0 1,-1 1 0,0-1-1,0 0 1,0 0-1,0 0 1,1 0 0,-1 0-1,0 0 1,0 0-1,0 0 1,1 1-1,-1-1 1,0 0 0,1 0-1,1 0-28,0 0-1,0 0 1,0 0-1,0 0 1,0-1 0,0 1-1,0-1 1,0 1-1,0-1 1,0 1 0,2-2-1,6-4-197,-1 0 0,1 0 0,-1 0 0,0-2 0,-1 1 0,1-1 0,-2 0 0,1-1 0,-1 1 0,0-2 0,-1 1 0,0-1 0,0 0 0,-1 0-1,4-12 1,-8 18 71,2-3-297,-1 10 80,7 13 58,-5-11 212,1 0 0,0-1 1,0 1-1,0-1 0,1 0 1,-1-1-1,1 1 0,0-1 1,0 0-1,0-1 0,0 0 1,1 0-1,-1 0 0,1 0 1,6 0-1,3 0-40,-1-1 1,0 0-1,1-1 0,-1-1 1,23-3-1,13-7-296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8:37.617"/>
    </inkml:context>
    <inkml:brush xml:id="br0">
      <inkml:brushProperty name="width" value="0.05" units="cm"/>
      <inkml:brushProperty name="height" value="0.05" units="cm"/>
    </inkml:brush>
  </inkml:definitions>
  <inkml:trace contextRef="#ctx0" brushRef="#br0">1169 1 6393,'-82'9'497,"1"3"0,0 4 0,1 4 0,1 3 0,-99 43 0,-83 66 905,229-113-1325,1 2 1,1 1 0,1 2 0,1 0 0,-46 53 0,62-61-103,0 0 0,1 1-1,1 0 1,1 1 0,0 0 0,2 1 0,0 0 0,0 0 0,2 0 0,1 1 0,0 0 0,1 0 0,2 0-1,0 0 1,1 0 0,0 0 0,7 34 0,-2-29-6,1-1-1,0 0 1,2 0-1,1-1 1,1 0-1,1-1 1,1 0-1,1 0 1,1-2-1,1 0 1,0 0-1,2-1 1,0-1-1,20 16 1,20 11 20,3-3 0,1-2 0,2-3 1,121 52-1,287 71-268,350 35-619,-622-166 702,1-8 0,1-9 0,0-9 1,203-23-1,676-88 205,-665 65-183,-7-33 263,-353 61 107,-1-2 0,74-34 1,-93 34-30,-1-2-1,0-1 1,-2-1 0,43-37 0,-51 36-69,79-71 253,-83 73-156,-1-1 0,30-42 1,-45 55-98,1 1 0,-1-1 0,-1 0 0,1 0 0,-1 0 0,-1-1 0,0 1 0,0-1 0,0 1 0,-1-1 0,0-16 1,-2 12 1,-1 0 1,1 0 0,-2 0-1,0 0 1,-1 1 0,0-1-1,-7-14 1,-2 1-65,-1 1 0,-2 0 0,0 1 0,-2 1 0,0 0-1,-31-28 1,4 11-64,-5-1-10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01.570"/>
    </inkml:context>
    <inkml:brush xml:id="br0">
      <inkml:brushProperty name="width" value="0.05" units="cm"/>
      <inkml:brushProperty name="height" value="0.05" units="cm"/>
    </inkml:brush>
  </inkml:definitions>
  <inkml:trace contextRef="#ctx0" brushRef="#br0">88 1 5281,'-27'7'328,"-2"-3"-256,-3 5 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02.017"/>
    </inkml:context>
    <inkml:brush xml:id="br0">
      <inkml:brushProperty name="width" value="0.05" units="cm"/>
      <inkml:brushProperty name="height" value="0.05" units="cm"/>
    </inkml:brush>
  </inkml:definitions>
  <inkml:trace contextRef="#ctx0" brushRef="#br0">360 1 8354,'-43'20'744,"1"2"-672,2 2-120,2 2 384,2-1-240,5-1-320,2 1-40,9-2-24,3-3-8,4 3 88,1 1 88,4 2-648,-3 3 672,1 5-64,0 1-49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02.451"/>
    </inkml:context>
    <inkml:brush xml:id="br0">
      <inkml:brushProperty name="width" value="0.05" units="cm"/>
      <inkml:brushProperty name="height" value="0.05" units="cm"/>
    </inkml:brush>
  </inkml:definitions>
  <inkml:trace contextRef="#ctx0" brushRef="#br0">1 0 5321,'77'120'828,"-21"-32"-643,101 125 1,-138-193-269,0 0-1,2-1 1,0-1 0,1-1 0,1-1-1,0-1 1,28 13 0,-20-14 9,0-1 0,1-2 0,1-1 0,0-2 0,49 7 0,395 24 1108,2-28-1135,-99-4-317,-204-1 323,295 6 460,0-27 1032,290-67 371,-339 32-1623,43-24-102,-381 54-52,-1-5 1,-1-2 0,112-56 0,7-24-255,-159 82-50,-2-3 0,61-51-1,-62 41 100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02.852"/>
    </inkml:context>
    <inkml:brush xml:id="br0">
      <inkml:brushProperty name="width" value="0.05" units="cm"/>
      <inkml:brushProperty name="height" value="0.05" units="cm"/>
    </inkml:brush>
  </inkml:definitions>
  <inkml:trace contextRef="#ctx0" brushRef="#br0">3742 714 4673,'-21'-25'168,"-1"2"0,-1 0 0,-1 1 0,-1 1 0,-37-23 0,-147-73 1501,130 78-1260,-2 3 0,-1 4 0,-127-33 0,-429-103 1926,555 143-2586,-1 3 0,-1 5 0,0 2 0,-164-4 0,-326 51-939,123-1 2364,341-27-834,-296-5-9,272-16-354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13.033"/>
    </inkml:context>
    <inkml:brush xml:id="br0">
      <inkml:brushProperty name="width" value="0.05" units="cm"/>
      <inkml:brushProperty name="height" value="0.05" units="cm"/>
    </inkml:brush>
  </inkml:definitions>
  <inkml:trace contextRef="#ctx0" brushRef="#br0">1375 40 10818,'-12'-7'133,"-1"1"-1,0 1 0,0 0 1,-1 1-1,1 1 0,-1 0 1,1 0-1,-21 0 0,13 3-87,0 0-1,0 2 1,1 0-1,-41 11 1,2 6-642,1 3 1,-98 51-1,132-61 297,-346 161-1455,338-157 1963,1 0-1,1 2 0,-52 40 1,49-31-800,2 1-1,1 2 1,2 1-1,0 2 1,-28 46 0,49-70 454,1 1 0,1 0 0,0 1 0,0-1 0,1 1 0,-5 21 0,8-27 114,1 0-1,-1 0 0,1 0 0,0 1 0,0-1 0,0 0 0,1 0 0,-1 0 1,1 0-1,1 0 0,-1 0 0,1 0 0,0 0 0,0-1 0,0 1 1,0 0-1,1-1 0,3 4 0,3 3-52,1-1 0,0 0 0,1-1 0,-1 0 0,21 12 0,67 33-260,-85-47 340,38 19-79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13.500"/>
    </inkml:context>
    <inkml:brush xml:id="br0">
      <inkml:brushProperty name="width" value="0.05" units="cm"/>
      <inkml:brushProperty name="height" value="0.05" units="cm"/>
    </inkml:brush>
  </inkml:definitions>
  <inkml:trace contextRef="#ctx0" brushRef="#br0">1 1 3905,'163'23'472,"11"1"-200,1-3-64,14-6 112,15 0 48,5-9 8,-2-3 16,14-2-40,5-1-56,1-6-328,1 0-352,-9-2 448,-11-5-64,10 0-96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13.884"/>
    </inkml:context>
    <inkml:brush xml:id="br0">
      <inkml:brushProperty name="width" value="0.05" units="cm"/>
      <inkml:brushProperty name="height" value="0.05" units="cm"/>
    </inkml:brush>
  </inkml:definitions>
  <inkml:trace contextRef="#ctx0" brushRef="#br0">3963 664 3465,'-38'-20'124,"-1"1"1,-1 3-1,-80-23 1,87 29-79,-437-104 2910,-10 38-588,-377-20-3526,223 28-1598,4-22 1421,220 15 1368,198 34 395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16.484"/>
    </inkml:context>
    <inkml:brush xml:id="br0">
      <inkml:brushProperty name="width" value="0.05" units="cm"/>
      <inkml:brushProperty name="height" value="0.05" units="cm"/>
    </inkml:brush>
  </inkml:definitions>
  <inkml:trace contextRef="#ctx0" brushRef="#br0">1764 140 9658,'-46'-27'776,"26"14"-647,0 1 0,-2 1-1,-25-10 1,0 7 13,-1 2-1,0 2 1,-94-8-1,-150 17 255,234 4-380,1 2 1,-60 15 0,83-12-11,1 1-1,0 2 1,1 1 0,-55 29-1,-168 115 147,196-115-779,2 2-1,-59 59 0,103-89 479,0 1-1,2 0 1,0 1 0,-10 17-1,-3 15-319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17.306"/>
    </inkml:context>
    <inkml:brush xml:id="br0">
      <inkml:brushProperty name="width" value="0.05" units="cm"/>
      <inkml:brushProperty name="height" value="0.05" units="cm"/>
    </inkml:brush>
  </inkml:definitions>
  <inkml:trace contextRef="#ctx0" brushRef="#br0">0 1806 4465,'154'48'1727,"277"47"1,167-16 1183,-365-52-2533,1248 62 219,-1060-99-821,635-96-1,-923 85 143,-1-7 0,149-50-1,-233 59 103,-2-2-1,0-1 0,-2-3 1,-1-1-1,0-3 0,47-41 0,-38 23-611,-1-3-1,-3-1 0,81-112 0,-119 150 372,-1-1 1,-1 0-1,0 0 0,-1-1 1,0 0-1,-1-1 1,-1 1-1,-1-1 0,0 0 1,-1-1-1,0 1 0,-2 0 1,0-25-1,-2 14 684,-1 0-1,-2 0 1,-1 0-1,-1 0 0,-1 0 1,-1 1-1,-22-46 1,20 52-163,-1 0 0,-1 1 0,-1 0 0,-1 1 0,0 1 0,-1 0 0,-1 1 0,-1 1 0,-35-26 0,-10 2-93,-129-59 1,-76-8-208,49 37-439,-3 9 0,-344-48 0,-466 2-1790,957 100 2145,-1727-79-2144,1596 85 1795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6.158"/>
    </inkml:context>
    <inkml:brush xml:id="br0">
      <inkml:brushProperty name="width" value="0.05" units="cm"/>
      <inkml:brushProperty name="height" value="0.05" units="cm"/>
    </inkml:brush>
  </inkml:definitions>
  <inkml:trace contextRef="#ctx0" brushRef="#br0">56 317 13131,'-4'2'188,"-1"1"1,1 0 0,0 1-1,-1-1 1,1 1 0,1-1-1,-1 1 1,1 0 0,-1 1-1,1-1 1,-3 6 0,5-8-115,0 1 0,0-1 1,0 1-1,1 0 1,-1-1-1,1 1 1,-1 0-1,1-1 1,0 1-1,0 0 1,0 0-1,0-1 1,0 1-1,1 0 1,-1-1-1,1 1 1,0 0-1,0-1 1,0 1-1,0-1 1,0 1-1,1-1 1,2 4-1,0-1-12,0 0-1,0-1 1,1 1-1,0-1 1,0 0-1,0 0 0,0 0 1,1-1-1,0 0 1,-1 0-1,1 0 1,0-1-1,1 0 0,-1 0 1,0-1-1,0 1 1,1-1-1,-1-1 1,1 1-1,8-1 1,3-1-56,0-1 0,0 0 1,-1-1-1,1-1 1,-1 0-1,22-9 0,-16 3 28,0 0 0,-1-2 0,0 0 0,-1-2-1,0 0 1,-1-1 0,31-31 0,-41 36 4,-1-1 0,0 0 0,-1-1 0,0 0 0,-1 0 0,9-21 0,-12 24-12,-1 0 1,-1 0-1,0 0 0,0 0 1,0 0-1,-1-1 1,-1 1-1,1 0 0,-2-1 1,-1-16-1,1 21-4,0 0 0,-1-1-1,1 1 1,-1 0 0,0 0-1,0-1 1,-1 2 0,0-1-1,1 0 1,-2 0 0,1 1-1,0 0 1,-1 0 0,0 0 0,0 0-1,0 0 1,0 1 0,-1 0-1,0 0 1,1 0 0,-1 0-1,0 1 1,0 0 0,0 0 0,-1 0-1,1 1 1,0-1 0,-1 1-1,1 0 1,-1 1 0,1 0-1,-1 0 1,1 0 0,-1 0 0,1 1-1,-1 0 1,1 0 0,-1 0-1,1 1 1,-8 3 0,2 0 97,1 0 0,0 1 0,0 0 0,1 1 0,0 0 0,0 0 1,-10 12-1,16-16-99,0 0 1,0 0 0,0 1 0,0-1-1,1 1 1,0-1 0,-1 1-1,1 0 1,1 0 0,-1 0-1,1 1 1,-1-1 0,1 0-1,0 0 1,1 1 0,-1-1 0,1 1-1,0-1 1,0 0 0,0 1-1,2 8 1,-1-9-92,1 0 0,0-1 1,0 1-1,0 0 0,1-1 0,-1 1 1,1-1-1,0 0 0,-1 0 0,2 0 1,4 3-1,44 30-846,-12-11 188,-30-16 565,-1 0 1,1 1-1,-2 0 1,1 1 0,-1 0-1,-1 0 1,0 1-1,10 23 1,-11-25 131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39.609"/>
    </inkml:context>
    <inkml:brush xml:id="br0">
      <inkml:brushProperty name="width" value="0.05" units="cm"/>
      <inkml:brushProperty name="height" value="0.05" units="cm"/>
    </inkml:brush>
  </inkml:definitions>
  <inkml:trace contextRef="#ctx0" brushRef="#br0">809 13 6705,'0'-1'86,"0"1"0,0 0 0,0-1-1,0 1 1,0-1 0,0 1 0,0 0-1,1-1 1,-2 1 0,1-1-1,0 1 1,0 0 0,0-1 0,0 1-1,0-1 1,0 1 0,0 0-1,0-1 1,-1 1 0,1 0 0,0-1-1,0 1 1,0 0 0,-1-1 0,1 1-1,0 0 1,-1-1 0,1 1-1,0 0 1,-1 0 0,1-1 0,0 1-1,-1 0 1,1 0 0,0 0-1,-1-1 1,-13 10 1100,-10 21-768,16-17-431,0 1 1,1 0-1,1 0 0,-7 21 0,-14 65-36,18-64 34,-40 149-1215,-75 178 0,-14 15 1546,36 12 554,9 197-174,31-171-675,20-114 348,-4 374 0,35-303-340,-8 562 116,52-4 144,-14-738-260,9-1-1,73 262 1,331 987-443,-383-1301 412,89 181 1,-89-226-7,4-3 0,108 143 0,-125-192 9,2-1-1,2-1 0,1-3 0,2-1 0,89 57 0,-62-53 9,1-3 0,2-3 0,116 38-1,134 23 40,-276-86-80,-1-2 0,1-1 1,0-3-1,1-2 0,52-4 1,-78-1-12,1 0 0,0-2 1,-1-1-1,0 0 0,0-2 1,-1 0-1,32-18 0,-26 10-148,-1-1 0,-1-1 0,-1-1 0,-1-1-1,24-26 1,-13 6-250,-1-2 0,-1-1 0,-3-2-1,-2 0 1,-2-2 0,26-66 0,-21 31-172,-3-2 0,22-123 1,5-179 87,-42 249 475,-5 0 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40.058"/>
    </inkml:context>
    <inkml:brush xml:id="br0">
      <inkml:brushProperty name="width" value="0.05" units="cm"/>
      <inkml:brushProperty name="height" value="0.05" units="cm"/>
    </inkml:brush>
  </inkml:definitions>
  <inkml:trace contextRef="#ctx0" brushRef="#br0">5 1924 8602,'0'-142'472,"-1"0"-504,-2-4 24,3-4-16,0-2-8,6 2 8,-1-1 0,4-1 24,1-1 0,3 4-544,-1 3 496,1 0-32,-2 1-48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40.521"/>
    </inkml:context>
    <inkml:brush xml:id="br0">
      <inkml:brushProperty name="width" value="0.05" units="cm"/>
      <inkml:brushProperty name="height" value="0.05" units="cm"/>
    </inkml:brush>
  </inkml:definitions>
  <inkml:trace contextRef="#ctx0" brushRef="#br0">2499 2546 8578,'21'-241'37,"-12"-301"-1,-15 415 147,-6 2-1,-5-1 1,-6 2-1,-46-145 0,48 208-527,-2 0 0,-43-80-1,47 109 259,-1 0 1,-1 1-1,-1 2 0,-2 0 1,-45-42-1,-1 11 501,-2 2 0,-3 5 0,-2 2 0,-2 4 0,-126-54 1,134 73-188,-1 4 0,0 2 0,-2 4 0,-1 3 0,-138-9 0,106 20-43,-1 6 0,1 4 0,-163 31 1,208-26 424,-159 27 285,135-27-561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42.893"/>
    </inkml:context>
    <inkml:brush xml:id="br0">
      <inkml:brushProperty name="width" value="0.05" units="cm"/>
      <inkml:brushProperty name="height" value="0.05" units="cm"/>
    </inkml:brush>
  </inkml:definitions>
  <inkml:trace contextRef="#ctx0" brushRef="#br0">1319 0 8058,'-30'63'330,"3"0"0,-32 116 0,-15 143-262,25-97 5,-91 273 630,-22-5-471,135-411-290,-138 552 124,53 14 129,89-506-146,-116 545 624,96-522-454,-89 372 415,40 9-325,51 145-207,37 2-84,32-52-17,-8-462 32,67 274 1,-39-279 47,8-3 1,7-2 0,99 185-1,-132-298-95,2-2 0,2-2-1,3 0 1,1-3-1,3-1 1,2-2 0,2-2-1,2-2 1,83 58-1,-43-45-137,1-3 0,3-5 0,1-4 0,2-3 0,2-5 0,119 27 0,-146-47-36,1-3-1,0-3 1,1-3-1,97-4 1,-109-6 92,1-2 1,-1-3-1,-1-3 1,0-2 0,88-33-1,-76 17-62,-1-2 0,-1-4 0,-2-3 0,68-52-1,-62 35-50,-4-3-1,-2-3 0,68-82 0,-75 74 163,52-82-1,-88 115 122,-2-1 0,-1 0 0,-2-2 0,19-60 0,-17 24 133,-4 0-1,12-134 1,-15-158 45,-19 61-1193,-14-1-1,-82-424 1,61 500 1072,11-2 1,0-269 0,58-291 162,39 0 614,-59 708-756,91-776 1102,-27 145-1048,-62 492-868,-23-267 1,1 356 386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43.337"/>
    </inkml:context>
    <inkml:brush xml:id="br0">
      <inkml:brushProperty name="width" value="0.05" units="cm"/>
      <inkml:brushProperty name="height" value="0.05" units="cm"/>
    </inkml:brush>
  </inkml:definitions>
  <inkml:trace contextRef="#ctx0" brushRef="#br0">1290 246 6817,'-76'-47'801,"-5"0"-529,-4 8-136,1 4 416,-4 8-72,-3 4-120,-9 8-136,-6 5 24,-5 7-24,0 3-520,2 10 368,-8 6-16,-13 9-8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48.509"/>
    </inkml:context>
    <inkml:brush xml:id="br0">
      <inkml:brushProperty name="width" value="0.05" units="cm"/>
      <inkml:brushProperty name="height" value="0.05" units="cm"/>
    </inkml:brush>
  </inkml:definitions>
  <inkml:trace contextRef="#ctx0" brushRef="#br0">361 287 7106,'-7'17'467,"1"1"1,1 0-1,0-1 1,1 1 0,1 1-1,1-1 1,0 22-1,-39 412 123,17-245-438,-20 197-24,-12 120-123,24 3 7,25 309 240,-15 459-69,-59 1169-107,72-2119-68,-1 419 133,17-511-94,41 253 0,-36-431-49,4 0 0,47 139 0,-42-163 12,1 0 0,3-2 1,2-1-1,60 81 0,-16-40 14,4-3 0,109 96 1,-123-129-53,4-2 1,1-3 0,140 75 0,-174-106-12,1-2 1,1-1-1,54 14 0,-76-25 29,1 0-1,0-2 1,0 1 0,0-1-1,0-1 1,0 0 0,0-1-1,-1-1 1,1 0-1,0 0 1,0-1 0,-1-1-1,19-8 1,-3-2 19,0-3-1,0 0 1,-2-2-1,44-39 1,-21 11 32,53-67 0,-72 75-20,-1 0-1,-3-2 0,43-88 1,-43 68-19,-3-1 0,21-87 0,8-140 59,-20-4 185,3-26 397,48-146-375,22-196-842,-82 15 400,-22 492 188,29-405 308,17-433-312,-54 392-32,10-513 118,12 768-91,14-832 89,-34 1066-54,-3 1 0,-28-127 0,18 157-12,-3 2 0,-4 0 0,-56-121 0,16 68 29,-150-228 0,176 304-102,-4 1-1,-1 3 1,-3 1 0,-1 2-1,-3 3 1,-71-49 0,83 68-180,-1 1 1,-1 2 0,-1 2-1,-1 2 1,0 2-1,-81-21 1,-62 6-367,90 22 224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51.271"/>
    </inkml:context>
    <inkml:brush xml:id="br0">
      <inkml:brushProperty name="width" value="0.05" units="cm"/>
      <inkml:brushProperty name="height" value="0.05" units="cm"/>
    </inkml:brush>
  </inkml:definitions>
  <inkml:trace contextRef="#ctx0" brushRef="#br0">0 108 5297,'104'-18'-16,"18"-4"16,11-11 0,6-2 160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53.252"/>
    </inkml:context>
    <inkml:brush xml:id="br0">
      <inkml:brushProperty name="width" value="0.05" units="cm"/>
      <inkml:brushProperty name="height" value="0.05" units="cm"/>
    </inkml:brush>
  </inkml:definitions>
  <inkml:trace contextRef="#ctx0" brushRef="#br0">1913 32 5257,'12'-3'264,"-5"2"-66,0 0 0,-1-1 0,1 0 0,-1 0 0,1 0 0,-1-1 1,11-7-1,-17 10-164,0 0 1,0 1 0,-1-1 0,1 0 0,0-1 0,0 1 0,0 0 0,0 0-1,0 0 1,-1 0 0,1 0 0,0 0 0,0 0 0,0 0 0,0 0 0,-1 0 0,1 0-1,0 0 1,0 0 0,0 0 0,0-1 0,0 1 0,0 0 0,0 0 0,-1 0 0,1 0-1,0 0 1,0 0 0,0-1 0,0 1 0,0 0 0,0 0 0,0 0 0,0 0-1,0-1 1,0 1 0,0 0 0,0 0 0,0 0 0,0 0 0,0 0 0,0-1 0,0 1-1,0 0 1,0 0 0,0 0 0,0 0 0,0-1 0,0 1 0,0 0 0,0 0 0,0 0-1,0 0 1,1 0 0,-1-1 0,0 1 0,0 0 0,-1 0-25,0 0 1,0 0-1,0 1 0,0-1 1,0 0-1,0 0 1,0 1-1,0-1 0,0 1 1,0-1-1,0 1 0,0-1 1,0 1-1,-1 1 1,-1 1-53,1 1-1,1 0 1,-1 0 0,0 0 0,1 0 0,0 0 0,0 0 0,0 0 0,1 0 0,-1 1 0,1 4-1,2 53-108,-1-45 128,3 27 7,3 1 0,1-1 1,2-1-1,2 0 1,2 0-1,2-1 1,1-1-1,28 47 0,14 23 14,47 123-1,-78-160 24,-4 0 0,27 145 0,-5 226 56,-32 3-66,-14-411-11,-1 183 25,-35 254 0,-79 214 173,33-305 1,-50 254 167,42 10-132,-11 549-93,75-720 0,44 2 49,25-134-66,19 296 25,-65-142-69,9 202 7,21-463-40,2 38 13,-28-265-52,0-4-3,-1-1 1,0 0-1,0 0 1,0 0-1,0 0 1,-1 0-1,-1 5 1,2-9-2,-1-1 1,1 0 0,0 1 0,-1-1 0,1 1-1,-1-1 1,1 0 0,-1 0 0,1 1-1,-1-1 1,1 0 0,-1 0 0,1 1 0,-1-1-1,1 0 1,-1 0 0,1 0 0,-1 0-1,0 0 1,1 0 0,-1 0 0,1 0 0,-1 0-1,1 0 1,-1 0 0,1 0 0,-1 0-1,0-1 1,1 1 0,-1 0 0,1 0 0,-1-1-1,1 1 1,-1 0 0,1-1 0,-24-12 103,19 10-71,-45-24 189,-98-37 0,-60-4-46,-40-16-65,-79-36-75,-24-10 83,251 97-76,57 21-33,-41-20 0,72 27 2,1 0-1,0-1 1,0-1 0,1 0-1,-1-1 1,2 1-1,-1-2 1,-10-11 0,13 10 5,-1-2 0,1 1 0,1-1 0,0 0 0,0 0 1,2 0-1,-1-1 0,2 0 0,-1 0 0,2 0 0,0 0 1,0 0-1,1-17 0,1-9 19,2 1 0,2-1 0,11-50 0,73-247 28,14-79-368,-89 310-368,-4-1 0,-5 0 0,-5 0 0,-4 0 0,-5 0 1,-4 1-1,-5 0 0,-35-108 0,-143-343 4281,158 456-2898,9 20-284,4-2 1,3 0-1,4-1 1,3-1-1,4-1 1,-1-96-1,36-342-201,-1 167-441,-13-370-337,5-124 580,58-1-511,31 229 232,-79 497 267,68-321 32,8-109-112,-87 379-154,-13 146 139,0 0-1,-3 1 1,-11-58-1,10 74 94,-1 0-1,0 0 1,-1 0 0,-13-20-1,-10-20 530,29 53-542,0 0-1,0 0 1,0-1-1,0 1 1,-1 0-1,1 0 1,0-1-1,0 1 1,0 0 0,0 0-1,0-1 1,0 1-1,0 0 1,0 0-1,0-1 1,0 1-1,0 0 1,0 0 0,0 0-1,1-1 1,-1 1-1,0 0 1,0 0-1,0-1 1,0 1-1,0 0 1,0 0-1,0 0 1,1-1 0,-1 1-1,0 0 1,0 0-1,0 0 1,1 0-1,-1 0 1,0-1-1,0 1 1,0 0 0,1 0-1,-1 0 1,0 0-1,0 0 1,1 0-1,-1 0 1,0 0-1,0 0 1,0 0 0,1 0-1,-1 0 1,0 0-1,1 0 1,16 1-9,-13-1 19,91 7-24,0-5 1,106-10-1,187-45-44,-345 45 17,0-2 0,-1-2 0,59-24 0,-37 4-18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59:59.330"/>
    </inkml:context>
    <inkml:brush xml:id="br0">
      <inkml:brushProperty name="width" value="0.05" units="cm"/>
      <inkml:brushProperty name="height" value="0.05" units="cm"/>
    </inkml:brush>
  </inkml:definitions>
  <inkml:trace contextRef="#ctx0" brushRef="#br0">337 14 12379,'-1'-1'66,"0"0"0,1 0 1,-1 0-1,0 0 0,0 0 0,0 0 1,0 0-1,0 0 0,0 0 1,0 0-1,-1 1 0,1-1 1,0 0-1,-2 0 0,2 1-55,1 0 0,-1 0 0,1 0-1,-1 0 1,1 0 0,0 0 0,-1 0-1,1 1 1,-1-1 0,1 0 0,0 0 0,-1 0-1,1 0 1,-1 1 0,1-1 0,0 0 0,-1 0-1,1 1 1,0-1 0,-1 0 0,1 1 0,0-1-1,0 0 1,-1 1 0,1-1 0,0 1 0,0-1-1,-1 1 1,0 2-34,0 0-1,0 0 1,1 0 0,-1 0-1,1 0 1,-1 0 0,1 1 0,0-1-1,0 0 1,1 5 0,5 14-199,-1 0 0,18 40 1,-14-41 140,-2 1 0,0 0 0,4 24 0,-8-21 66,-1 1 1,-1 0-1,-2 0 0,0 0 0,-2-1 0,-11 48 0,-58 151 65,33-111-1,10-22-1,5 1-1,3 0 1,-13 151 0,21 25 2,-17 173-26,-9-184-14,-17 174-8,53-346-1,4 0-1,4 0 0,15 84 1,6-37 24,48 149 0,186 747 266,-183-676-258,59 301-1,-101-437-28,7 228 0,-32-137-7,30 420 0,18-292 22,13 127 14,-62-427-38,-5 0 0,-17 162 0,-13-111-46,-62 220-1,56-256 2,27-119 35,1 0 0,1 57 1,4-71 1,2 1 0,0-1 0,1 0 0,0 0 0,1 0 0,1 0-1,1-1 1,11 19 0,-17-33 21,0 0-1,1 0 1,-1 0-1,1 0 1,-1 0-1,1 0 0,0 0 1,0 0-1,0-1 1,0 1-1,0 0 0,0-1 1,0 0-1,1 0 1,-1 0-1,0 0 1,1 0-1,-1 0 0,1 0 1,-1-1-1,1 1 1,0-1-1,-1 0 1,1 0-1,-1 0 0,1 0 1,-1 0-1,1-1 1,-1 1-1,4-1 1,8-3 67,0-1 0,1 0 1,-2-1-1,17-8 0,-3 1 9,52-20 109,137-37 0,-160 56-117,1 4 0,0 1 1,83-1-1,-85 10-75,240-14 11,-257 10-10,-1-2 1,0-2-1,0-1 0,-1-2 0,60-27 1,-88 35 8,0-1-1,0-1 1,-1 1 0,1-1 0,-1-1 0,0 1 0,-1-1 0,1-1 0,-1 1 0,-1-1 0,1 0-1,-1 0 1,0 0 0,0-1 0,-1 0 0,0 0 0,-1 0 0,0-1 0,0 1 0,-1-1-1,1 1 1,-2-1 0,2-15 0,26-523-302,-31 48 56,-2 164 74,10-302-263,-8-509 422,-7 875-73,-11-452 31,25-2 95,3 512 16,49-1633 216,-46 1482-495,1-288 178,-17 535 190,-4 1 1,-28-132 0,21 178-85,-2 0 1,-4 1 0,-3 1-1,-54-106 1,21 80-46,-1-4-1,51 84-36,1-1 0,1 0 0,0 0 0,-6-30 0,12 44 2,0 0 0,0 0 1,0-1-1,0 1 1,-1 0-1,1 0 0,0 0 1,-1 0-1,1-1 1,-1 1-1,1 0 0,-1 0 1,0 0-1,1 0 1,-1 0-1,0 0 0,0 0 1,1 0-1,-1 1 0,0-1 1,-1-1-1,-1 2-5,1 0 0,-1 0 1,1 0-1,-1 0 0,1 0 0,0 0 0,-1 0 0,1 1 0,0-1 0,-3 2 0,-91 19-23,0-4 0,-1-4 0,-104 0 0,68-11 128,1 7-1,-226 43 1,-225 106 447,506-135-357,55-16-122,-39 7-1,59-14-52,0 0 1,1 0-1,-1 1 0,0-1 0,1 0 0,-1 0 1,0-1-1,1 1 0,-1 0 0,0 0 1,1-1-1,-1 1 0,1-1 0,-1 0 0,0 1 1,1-1-1,-1 0 0,1 0 0,0 0 0,-1 0 1,-1-2-1,1 1 13,1-1 1,0 1 0,0-1-1,0 1 1,0-1-1,0 1 1,0-1-1,1 0 1,-1-3-1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6.942"/>
    </inkml:context>
    <inkml:brush xml:id="br0">
      <inkml:brushProperty name="width" value="0.05" units="cm"/>
      <inkml:brushProperty name="height" value="0.05" units="cm"/>
    </inkml:brush>
  </inkml:definitions>
  <inkml:trace contextRef="#ctx0" brushRef="#br0">150 0 12643,'-1'0'2879,"-10"5"-1175,-21 15-133,19-9-1452,0 1 0,1 1 0,1 0 0,0 1 0,1 0 0,1 1-1,-13 24 1,18-21-154,4-18 33,0 1 0,0-1 1,0 0-1,0 1 0,0-1 1,0 0-1,0 0 0,0 1 1,1-1-1,-1 0 0,0 1 0,0-1 1,0 0-1,0 1 0,1-1 1,-1 0-1,0 0 0,0 1 1,1-1-1,-1 0 0,0 0 1,0 0-1,1 1 0,-1-1 1,0 0-1,0 0 0,1 0 1,0 0-1,0 0-2,1 0 0,0 0-1,0 0 1,-1 0 0,1-1 0,0 1-1,0-1 1,-1 1 0,1-1 0,-1 0-1,1 0 1,0 0 0,-1 0 0,1 0-1,2-2 1,8-7 108,-1-1 1,0-1-1,0 1 0,-1-2 1,-1 1-1,0-2 0,-1 1 1,0-1-1,9-21 0,-20 42-35,1 1 0,0-1 0,1 1 0,0 0 0,0 0 0,1-1 0,0 1-1,0 0 1,1 0 0,0 0 0,0-1 0,3 10 0,-3-12-79,0-1 1,1 1-1,0-1 1,0 1-1,0-1 0,0 0 1,1 0-1,0 0 0,0 0 1,0 0-1,0-1 1,0 1-1,1-1 0,0 0 1,-1 0-1,1 0 1,0 0-1,1-1 0,-1 0 1,0 1-1,1-2 1,6 3-1,-2-2-11,0 0 1,1-1 0,-1 0-1,1 0 1,-1-1-1,1-1 1,0 1-1,15-4 1,1-3-129,43-17 0,14-4-245,-79 28 376,0-1 1,1 1-1,-1 0 0,0 0 1,0 1-1,0-1 1,0 1-1,0 0 1,0 0-1,0 0 1,0 0-1,0 1 1,0 0-1,0 0 0,-1 0 1,1 0-1,-1 0 1,1 1-1,2 2 1,-3-2 96,1 0 1,0 0 0,0 0 0,0-1 0,0 0-1,0 0 1,0 0 0,1 0 0,-1-1 0,1 1-1,-1-1 1,1-1 0,-1 1 0,1 0 0,0-1-1,6 0 1,35-4 546,-21 5-2170,0 1 0,32 7 0,-16-4 725,6-3-260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7.655"/>
    </inkml:context>
    <inkml:brush xml:id="br0">
      <inkml:brushProperty name="width" value="0.05" units="cm"/>
      <inkml:brushProperty name="height" value="0.05" units="cm"/>
    </inkml:brush>
  </inkml:definitions>
  <inkml:trace contextRef="#ctx0" brushRef="#br0">212 198 15451,'-12'1'274,"0"1"0,0 0 0,0 1 0,0 1 0,1 0 0,-1 0 0,1 1 0,-12 7 0,15-7-125,0 0 0,0 0 0,0 1 1,1 0-1,0 0 0,0 0 0,1 1 0,0 1 0,0-1 0,-9 15 1,14-20-113,0 0 1,0 1 0,0-1 0,0 0 0,0 0-1,1 0 1,-1 0 0,1 1 0,-1-1 0,1 0 0,0 0-1,0 1 1,0-1 0,0 0 0,1 5 0,-1-6-16,1 0 1,-1 1 0,1-1 0,0 0-1,-1 0 1,1 0 0,0 0-1,0 0 1,0 0 0,0 0-1,0-1 1,0 1 0,0 0-1,0 0 1,0-1 0,0 1 0,0-1-1,1 1 1,-1-1 0,2 1-1,3 0 14,0 0 1,0 0-1,0-1 0,-1 0 0,1 0 0,0-1 0,0 0 0,0 0 0,0 0 0,7-3 0,6-3-29,-1-1 0,0-1 0,-1-1 0,0 0 0,-1-1-1,0-1 1,28-27 0,-20 14-5,-1 0 0,-1-2 0,32-51 0,-39 52-20,-1 0 1,11-31-1,-55 123-44,-2 49 203,30-103-114,0 1 0,1-1 0,0 1 0,0 0 1,2 0-1,0 0 0,3 17 0,-4-27-28,1 0 0,0 0 0,-1 0 0,1 0 0,0-1 0,1 1 0,-1 0-1,1 0 1,-1-1 0,1 1 0,0-1 0,0 1 0,0-1 0,0 0 0,0 1 0,0-1 0,1 0 0,-1-1 0,1 1 0,-1 0 0,1-1 0,0 1 0,-1-1 0,1 0 0,0 0 0,0 0 0,0 0-1,0-1 1,0 1 0,0-1 0,0 0 0,0 0 0,1 0 0,-1 0 0,0 0 0,0-1 0,0 1 0,3-2 0,4 0-103,0-1 0,-1-1 0,1 0 0,-1 0 0,0 0 0,-1-1 0,1-1-1,-1 0 1,0 0 0,12-11 0,-13 9-61,1-1-1,-1 1 0,-1-1 0,8-15 1,-11 20 77,0-1 0,-1 0 0,0 0 0,-1-1 0,1 1 1,-1 0-1,0-1 0,0 1 0,0 0 0,-1-10 0,0 14 86,0 0 0,0 1 0,0-1-1,0 0 1,0 1 0,0-1 0,0 0 0,0 1-1,0-1 1,0 1 0,0-1 0,-1 0-1,1 1 1,0-1 0,0 1 0,-1-1 0,1 0-1,0 1 1,-1-1 0,1 1 0,-1-1 0,1 1-1,-1-1 1,1 1 0,-1 0 0,1-1 0,-1 1-1,1 0 1,-1-1 0,1 1 0,-1 0-1,0 0 1,1-1 0,-1 1 0,0 0 0,1 0-1,-1 0 1,1 0 0,-1 0 0,0 0 0,1 0-1,-1 0 1,0 0 0,1 0 0,-1 0-1,0 0 1,1 1 0,-1-1 0,1 0 0,-1 0-1,0 1 1,1-1 0,-1 0 0,1 1 0,-1-1-1,1 0 1,-1 1 0,0 0 0,-3 2 97,-1 0 1,1 1-1,0-1 1,0 1-1,-6 7 1,5-3 55,0 0 0,0 1 0,1-1 1,0 1-1,0 0 0,1 0 0,1 0 0,-3 13 0,4-19-89,1 1 1,0 0-1,0 0 0,0 0 0,0 0 1,0-1-1,1 1 0,0 0 1,0 0-1,2 5 0,-2-7-30,0 0-1,0 0 1,0 0-1,1 0 1,-1 0 0,1 0-1,-1 0 1,1 0 0,0-1-1,0 1 1,0-1-1,0 1 1,0-1 0,0 0-1,0 0 1,0 0-1,5 2 1,1-1-29,-1-1 1,1 1 0,-1-1-1,1-1 1,0 1-1,-1-2 1,14 0-1,56-14-472,-41 8 156,-7 1 33,-1 0-168,35-3 0,-55 9 386,-1-1-1,1 1 1,0 1 0,-1-1-1,1 1 1,-1 1-1,0-1 1,1 1-1,11 5 1,-15-5 101,0 1 1,-1-1-1,1 1 0,-1 0 0,0 0 0,0 0 1,0 0-1,0 1 0,0-1 0,2 5 1,11 13 796,-15-21-782,0 1 0,0 0 0,0 0 0,1 0 0,-1-1 0,0 1 0,0-1 0,1 1 0,-1-1 0,0 1 1,1-1-1,-1 0 0,1 0 0,-1 0 0,0 0 0,1 0 0,-1 0 0,0 0 0,1 0 0,-1 0 0,1-1 0,-1 1 0,0 0 0,1-1 0,-1 1 0,0-1 0,2-1 0,7-3 66,-1 0 0,15-12 0,-7 5-92,-13 9-139,1 1 0,-1 0 0,0-1 1,0 1-1,1 1 0,-1-1 0,1 1 0,0 0 1,-1 0-1,1 0 0,0 0 0,0 1 0,-1 0 1,1 0-1,0 0 0,0 1 0,0-1 0,-1 1 1,1 0-1,0 1 0,-1-1 0,1 1 0,-1 0 1,0 0-1,6 3 0,8 5-349,3-4-28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8.070"/>
    </inkml:context>
    <inkml:brush xml:id="br0">
      <inkml:brushProperty name="width" value="0.05" units="cm"/>
      <inkml:brushProperty name="height" value="0.05" units="cm"/>
    </inkml:brush>
  </inkml:definitions>
  <inkml:trace contextRef="#ctx0" brushRef="#br0">112 1 16508,'2'30'1304,"-7"22"-976,-3 5-160,-4 11 536,5 3-352,0-2-144,1-4-232,0-11-592,-3-10-1240,-6-15 1584,-3-7-225,-2-12-215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2:56.388"/>
    </inkml:context>
    <inkml:brush xml:id="br0">
      <inkml:brushProperty name="width" value="0.05" units="cm"/>
      <inkml:brushProperty name="height" value="0.05" units="cm"/>
    </inkml:brush>
  </inkml:definitions>
  <inkml:trace contextRef="#ctx0" brushRef="#br0">541 3 7602,'-10'-2'139,"-1"2"1,1-1-1,-1 1 1,1 1-1,0 0 1,-1 0-1,1 1 1,0 0-1,0 1 0,0 0 1,0 1-1,-11 5 1,1 1 89,-1 2 0,1-1 0,1 2 0,-26 22 0,23-13-142,0 1 1,1 1 0,1 0 0,1 2 0,2 0-1,0 1 1,2 1 0,1 1 0,1 0 0,2 0-1,-9 36 1,2 6 108,3 1-1,4 1 0,-4 123 1,13-128-240,9 72 1,-3-103 11,2 1 1,1-1-1,18 53 0,-21-80 16,0 1-1,1-1 1,0 0-1,0 0 1,1 0-1,1-1 1,-1 0-1,1 0 1,14 12-1,-15-15 8,1-1 0,0 0 0,0 0 0,1-1 0,-1 0 0,1 0 0,0-1 0,0 0 0,0-1 0,0 1 0,0-2 1,1 1-1,11 0 0,-8-1 7,0-1 1,0-1-1,-1 0 0,1 0 1,0-1-1,-1-1 1,1 0-1,-1 0 1,14-7-1,-10 3 24,0-1-1,-1-1 0,0 0 0,-1-1 0,24-22 1,-11 4 93,-1-2 1,-1 0 0,-1-2 0,35-66-1,-30 43 49,-3-1 0,-2 0 0,-2-2 0,-3 0 0,-2-2 0,-3 0 0,-3 0 0,-2-1 0,-3 0-1,-4-76 1,-3 115-167,0 0-1,-2 0 1,0 0-1,-2 0 1,-10-29-1,12 42-38,0 0 0,0 0 0,-1 1-1,1-1 1,-2 1 0,1 0 0,-1 1 0,-1 0 0,1 0 0,-1 0-1,-1 0 1,1 1 0,-1 0 0,-15-8 0,16 11-39,1 1 0,-1 0-1,1 1 1,-1-1 0,0 1 0,0 0 0,0 1 0,1 0-1,-1 0 1,0 1 0,0-1 0,0 1 0,0 1 0,-9 2-1,6 1-124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8.489"/>
    </inkml:context>
    <inkml:brush xml:id="br0">
      <inkml:brushProperty name="width" value="0.05" units="cm"/>
      <inkml:brushProperty name="height" value="0.05" units="cm"/>
    </inkml:brush>
  </inkml:definitions>
  <inkml:trace contextRef="#ctx0" brushRef="#br0">1 55 15963,'13'-8'303,"0"1"0,1 0 0,0 1 0,0 1 0,1 0 0,-1 0 0,1 2-1,0 0 1,0 0 0,0 2 0,26-1 0,-26 2-221,-1 1 0,0 0 1,0 1-1,0 1 0,0 0 0,0 1 1,-1 0-1,1 1 0,-1 0 0,0 1 1,-1 1-1,20 13 0,-24-13-68,0 0 0,-1 0 0,1 1 0,-2 0 0,1 1 0,-1 0 0,-1 0 0,1 0 0,-2 0 0,1 1 1,-1 0-1,0 0 0,-1 0 0,-1 0 0,1 0 0,-2 1 0,1-1 0,-1 1 0,-1 0 0,0-1 0,-1 1 0,0-1 0,-2 12 0,1-10 81,-1 0 0,0 0 0,-1 0 0,0-1 1,-1 1-1,0-1 0,-1 0 0,0 0 0,-1-1 0,0 1 0,-1-2 0,1 1 0,-2-1 1,0 0-1,0-1 0,0 0 0,-1 0 0,0-1 0,-18 9 0,19-13-120,1 0 0,-1 0 0,0-1 0,1 0-1,-1 0 1,0-1 0,0-1 0,-12 0 0,18 0-87,0 0-1,-1 0 1,1-1 0,0 0-1,0 1 1,0-1 0,0 0 0,0-1-1,1 1 1,-1 0 0,0-1-1,-2-1 1,3 1 6,1 1 0,0 0 0,0-1 0,0 1 0,0-1 0,0 1-1,0-1 1,0 1 0,0-1 0,1 1 0,-1-1 0,1 0 0,-1 1 0,1-1 0,0 0 0,-1 0 0,1 1-1,0-1 1,0 0 0,0 0 0,0 1 0,1-4 0,0 2 17,-1 1-1,1-1 1,0 1 0,-1 0-1,1-1 1,0 1 0,0 0-1,2-3 1,19-19-979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8.927"/>
    </inkml:context>
    <inkml:brush xml:id="br0">
      <inkml:brushProperty name="width" value="0.05" units="cm"/>
      <inkml:brushProperty name="height" value="0.05" units="cm"/>
    </inkml:brush>
  </inkml:definitions>
  <inkml:trace contextRef="#ctx0" brushRef="#br0">169 146 15915,'-4'-2'166,"0"0"-1,0 0 1,0 0-1,0 1 0,-1-1 1,1 1-1,0 0 0,-1 0 1,1 0-1,-1 1 1,0 0-1,1 0 0,-1 0 1,1 0-1,-1 1 0,1 0 1,-1-1-1,1 2 1,-8 2-1,7-2-77,1 1 0,-1-1 1,1 1-1,0 1 0,-1-1 0,1 1 0,1-1 1,-1 1-1,0 0 0,1 1 0,0-1 1,0 0-1,0 1 0,-3 8 0,3-7-66,1 0-1,0 0 1,0 0-1,1 0 1,0 0-1,0 0 1,0 0-1,1 0 1,0 1-1,0-1 1,1 0-1,1 12 1,0-14-13,-1 1 1,1-1-1,-1 1 0,1-1 1,0 0-1,1 0 0,-1 0 1,1 0-1,0 0 0,0 0 1,0-1-1,0 0 0,1 1 1,-1-1-1,1 0 0,0-1 0,0 1 1,6 2-1,-7-3 9,1 0-1,-1 0 1,1-1-1,-1 1 0,1-1 1,0 0-1,0 0 1,-1-1-1,1 1 1,0-1-1,0 0 1,0 0-1,0 0 1,0 0-1,-1-1 0,1 0 1,0 1-1,0-1 1,-1-1-1,1 1 1,0 0-1,-1-1 1,1 0-1,-1 0 1,0 0-1,0 0 1,0 0-1,0-1 0,0 0 1,0 1-1,0-1 1,-1 0-1,4-5 1,-2 1 32,0 0 0,0 0 0,0-1 0,-1 0 0,0 1 1,0-1-1,-1 0 0,0 0 0,-1-1 0,0 1 0,0 0 0,0 0 0,-1-1 1,-2-14-1,-1 9-93,0 0 1,-1 1-1,0-1 0,-1 1 1,-1 0-1,0 0 1,-1 0-1,0 1 1,-1 0-1,0 1 0,-1 0 1,-20-20-1,28 30 96,0 0-60,0 1 0,0-1 0,0 0-1,1 0 1,-1 1 0,0-1 0,1 0 0,-1 0 0,0 0 0,1 1 0,-1-1 0,1 0 0,0 0 0,-1 0-1,1 0 1,-1-1 0,6-2-91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9.361"/>
    </inkml:context>
    <inkml:brush xml:id="br0">
      <inkml:brushProperty name="width" value="0.05" units="cm"/>
      <inkml:brushProperty name="height" value="0.05" units="cm"/>
    </inkml:brush>
  </inkml:definitions>
  <inkml:trace contextRef="#ctx0" brushRef="#br0">1 0 16404,'4'8'351,"-1"0"1,0-1 0,-1 1-1,0 1 1,0-1 0,0 0 0,-1 11-1,0 62 631,-1-63-479,-10 156 1489,1 12-1465,8-175-626,1 1 0,1-1 0,-1 0 0,2 0 0,5 21 1,-7-31 68,0 0 0,0-1 0,0 1 0,0 0 1,1 0-1,-1-1 0,0 1 0,1 0 0,-1 0 1,0-1-1,1 1 0,-1 0 0,1-1 0,-1 1 1,1-1-1,-1 1 0,1 0 0,0-1 1,-1 0-1,1 1 0,0-1 0,-1 1 0,1-1 1,0 0-1,0 1 0,-1-1 0,1 0 0,0 0 1,0 1-1,-1-1 0,1 0 0,0 0 0,0 0 1,0 0-1,-1 0 0,1 0 0,0 0 1,0-1-1,0 1 0,-1 0 0,1 0 0,1-1 1,1-1-104,0 0 0,-1 0 1,1 0-1,-1 0 0,1-1 0,-1 1 1,0-1-1,3-4 0,12-22-557,-1-2 0,-1 0 0,-2 0 0,12-49-1,-10 35 211,10-36-155,20-54 959,-45 134-294,0 1-1,1-1 0,-1 1 1,0-1-1,0 0 1,0 1-1,0-1 1,1 1-1,-1-1 1,0 1-1,0-1 1,1 1-1,-1-1 0,0 1 1,1 0-1,-1-1 1,1 1-1,-1-1 1,1 1-1,-1 0 1,0-1-1,1 1 1,-1 0-1,1-1 1,0 1-1,0 0 0,4 13 708,-3 35 270,-2-44-940,-1 38 102,2 0-1,2-1 1,1 1-1,13 52 1,-8-75-291,3-15-71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49.795"/>
    </inkml:context>
    <inkml:brush xml:id="br0">
      <inkml:brushProperty name="width" value="0.05" units="cm"/>
      <inkml:brushProperty name="height" value="0.05" units="cm"/>
    </inkml:brush>
  </inkml:definitions>
  <inkml:trace contextRef="#ctx0" brushRef="#br0">85 136 16404,'-7'5'283,"0"0"1,1 0-1,0 1 1,0 0-1,0 0 1,1 1-1,0-1 1,0 1 0,1 0-1,0 1 1,0-1-1,1 1 1,-1-1-1,2 1 1,-1 0 0,1 0-1,0 0 1,0 14-1,1-20-243,1 0-1,0 0 1,0 0-1,0 0 1,0 0-1,0-1 1,0 1-1,1 0 1,-1 0-1,1 0 1,-1 0-1,1-1 1,0 1-1,-1 0 1,1 0-1,0-1 1,0 1-1,0-1 1,1 1-1,-1-1 1,0 1-1,0-1 1,1 0-1,2 2 1,-1-2-24,-1 0 1,1 0-1,-1 0 1,1 0 0,0-1-1,0 1 1,-1-1-1,1 0 1,0 0-1,0 0 1,0 0 0,-1 0-1,1-1 1,0 1-1,-1-1 1,1 0-1,2-1 1,24-9-231,0-2 1,-2-1-1,37-24 1,-32 18-489,56-25 0,-85 43 641,0 1-1,0 0 1,0 0 0,1 0-1,-1 0 1,0 1 0,1-1 0,-1 1-1,1 0 1,-1 0 0,0 0-1,6 1 1,-8 0 54,1-1 0,-1 1-1,1 0 1,-1-1 0,1 1 0,-1 0 0,0 0 0,0 0 0,1 0 0,-1 0-1,0 0 1,0 0 0,0 1 0,0-1 0,0 0 0,0 0 0,-1 1-1,1-1 1,0 1 0,-1-1 0,1 1 0,-1-1 0,1 1 0,-1-1-1,0 1 1,1-1 0,-1 1 0,0 1 0,0 7 127,0-1-1,-1 0 1,0 0-1,-2 10 1,1-10 207,0-1 0,1 1 0,1-1 1,0 11-1,6-28 932,1-7-974,-1-14-231,-1 0 0,-1 0 0,-2 0 0,-2-47 0,1-4-1878,-1 80 1732,0 0-1,0 0 1,0 0-1,0 1 1,1-1-1,-1 0 1,0 0-1,0 1 1,1-1-1,-1 0 1,0 0-1,1 1 1,-1-1-1,1 0 1,-1 1-1,1-1 1,-1 1-1,1-1 1,-1 1-1,1-1 1,-1 1-1,1-1 1,0 1-1,-1-1 1,1 1-1,0 0 1,0-1-1,-1 1 1,1 0-1,0 0 1,0-1-1,-1 1 1,1 0-1,0 0 1,1 0-1,33 4-2474,-23-2 2563,29 3-957,9-2-165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0.406"/>
    </inkml:context>
    <inkml:brush xml:id="br0">
      <inkml:brushProperty name="width" value="0.05" units="cm"/>
      <inkml:brushProperty name="height" value="0.05" units="cm"/>
    </inkml:brush>
  </inkml:definitions>
  <inkml:trace contextRef="#ctx0" brushRef="#br0">107 39 16444,'-3'-1'134,"0"0"1,0 0-1,-1 1 1,1-1 0,0 1-1,0 0 1,-1-1-1,1 1 1,0 1 0,0-1-1,-1 0 1,1 1 0,0 0-1,0 0 1,0 0-1,0 0 1,0 0 0,0 1-1,0-1 1,0 1-1,0 0 1,1 0 0,-1 0-1,1 0 1,-1 0 0,1 0-1,0 1 1,0-1-1,0 1 1,-3 5 0,3-5-134,0 1 0,0 0 0,0 0 1,1 0-1,0 1 0,0-1 0,0 0 1,0 0-1,0 1 0,1-1 1,0 0-1,0 1 0,0-1 0,1 0 1,-1 1-1,1-1 0,0 0 0,0 0 1,0 1-1,1-1 0,0 0 0,3 7 1,-2-8-116,1 1 1,-1-1-1,1 1 0,-1-1 1,1 0-1,0 0 1,0-1-1,0 1 1,1-1-1,-1 0 1,0 0-1,1-1 0,-1 1 1,1-1-1,5 1 1,-4 0-65,0-1 1,0 1-1,0 0 0,0 1 1,-1-1-1,1 1 1,-1 0-1,0 1 1,6 4-1,-4-1 38,0 1 0,-1 1-1,0-1 1,-1 1 0,0 0 0,0 0 0,-1 0-1,0 0 1,3 12 0,0 6 117,0 1 1,2 29-1,-6-31 461,0 0 1,-2 1-1,-1-1 0,-1 0 0,-2 1 0,0-1 1,-2 0-1,-14 46 0,17-67-247,1 0 1,-2-1-1,1 0 1,0 1-1,-1-1 1,0 0-1,0 0 0,0-1 1,-6 6-1,9-9-129,-1 1 0,0 0 0,0-1 0,0 1 0,0-1 0,0 1-1,0-1 1,0 0 0,0 1 0,0-1 0,0 0 0,0 1 0,0-1 0,0 0-1,0 0 1,0 0 0,0 0 0,-2-1 0,1 1-11,1-1 0,-1 1-1,1-1 1,-1 0 0,1 0 0,0 0 0,0 0 0,-1 0-1,1 0 1,0 0 0,0 0 0,0 0 0,0-1 0,0 1-1,0 0 1,-1-3 0,-2-6 0,0 0-1,0 0 1,1 0 0,0-1-1,1 1 1,0-1 0,1 1-1,0-1 1,0 0 0,2-13-1,1 1-216,0 1-1,1-1 0,13-40 1,-10 46-32,1 0 0,0 0 0,1 1 1,1 1-1,1-1 0,0 2 0,0-1 1,2 1-1,20-19 0,9-3-762,82-55 0,14-12 139,-97 64 909,-38 36-47,1 0-1,-1 0 1,0 0-1,0 0 0,0-1 1,-1 1-1,1 0 1,-1-1-1,0 1 1,0-1-1,0 1 0,1-7 1,-2 9-21,0 0 0,0 0 0,0 1 0,0-1 0,0 0 0,0 0 0,0 1 0,0-1 0,0 0 0,0 0 0,-1 1 0,1-1 0,0 0 0,0 1 0,-1-1 0,1 0 0,-1 1 0,1-1 0,0 1 0,-1-1 0,1 0 0,-1 1 0,0-1 0,1 1 0,-1-1 0,1 1 0,-2-1 0,0 1 15,1-1 0,-1 1 0,1 0 0,-1 0 0,1 0 0,-1 0 0,0 0-1,1 0 1,-1 0 0,1 0 0,-1 1 0,-2 0 0,-2 1 47,1 0 1,-1 0-1,1 1 0,-1 0 0,1 0 0,-6 5 0,3 0-32,0 0 0,0 0 0,1 1 0,0 1 1,0-1-1,1 1 0,0 0 0,-8 20 0,12-25-122,0-1 0,1 1 0,-1-1 1,1 1-1,0 0 0,0-1 1,0 1-1,1 0 0,0 0 0,0 0 1,0-1-1,0 1 0,1 0 1,0 0-1,0-1 0,0 1 0,1 0 1,-1-1-1,1 1 0,0-1 1,0 0-1,1 0 0,5 8 1,-6-10 38,0 0 1,0 0-1,1-1 1,-1 1 0,1-1-1,0 1 1,-1-1 0,1 0-1,0 0 1,0 0-1,0 0 1,0 0 0,0-1-1,0 1 1,0-1 0,0 0-1,0 0 1,0 0-1,0 0 1,-1 0 0,5-2-1,1 0-88,0-1 0,0 0-1,10-6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0.823"/>
    </inkml:context>
    <inkml:brush xml:id="br0">
      <inkml:brushProperty name="width" value="0.05" units="cm"/>
      <inkml:brushProperty name="height" value="0.05" units="cm"/>
    </inkml:brush>
  </inkml:definitions>
  <inkml:trace contextRef="#ctx0" brushRef="#br0">74 1 17668,'-9'23'653,"-9"22"494,-17 65 0,31-96-1019,2 0 1,0 0 0,0 0 0,1 0-1,1 0 1,0 0 0,1 0 0,0 0-1,6 19 1,-6-29-114,0 0-1,0-1 1,0 1-1,1 0 1,0-1-1,0 0 1,0 1-1,0-1 1,1 0 0,-1 0-1,1 0 1,-1 0-1,1-1 1,0 1-1,4 1 1,-5-2-15,1-1 1,0 1-1,-1-1 1,1 0-1,0 0 1,0-1-1,0 1 1,0 0-1,0-1 1,0 0-1,0 0 1,0 0-1,0 0 0,0 0 1,0 0-1,0-1 1,-1 0-1,1 1 1,0-1-1,4-2 1,6-3-4,-1-1 0,0 0 0,0-1-1,0-1 1,-1 1 0,10-12 0,61-68-7,-62 65-26,15-17-240,-9 10-812,30-28 1,-52 54 601</inkml:trace>
  <inkml:trace contextRef="#ctx0" brushRef="#br0" timeOffset="1">203 381 13643,'4'36'1336,"16"-11"-888,3-9-344,14-15 472,-1-2 1361,6-14-1625,0-5 136,0-5-208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1.272"/>
    </inkml:context>
    <inkml:brush xml:id="br0">
      <inkml:brushProperty name="width" value="0.05" units="cm"/>
      <inkml:brushProperty name="height" value="0.05" units="cm"/>
    </inkml:brush>
  </inkml:definitions>
  <inkml:trace contextRef="#ctx0" brushRef="#br0">90 70 14619,'-6'3'173,"1"0"0,-1 0 0,1 0 0,-1 1 0,1-1 0,0 1 0,0 1 0,1-1 0,-1 1 0,1-1 1,0 1-1,0 1 0,1-1 0,0 0 0,0 1 0,0 0 0,0 0 0,1 0 0,0 0 0,0 0 0,0 0 0,1 0 0,0 1 0,1-1 0,-1 0 0,1 1 0,1 10 0,-1-16-151,0 1 1,0 0-1,1 0 0,-1-1 1,1 1-1,-1 0 0,1 0 1,-1-1-1,1 1 0,0-1 0,0 1 1,0-1-1,0 1 0,0-1 1,0 1-1,0-1 0,0 0 1,0 1-1,1-1 0,-1 0 1,1 0-1,-1 0 0,1 0 0,-1 0 1,1-1-1,-1 1 0,1 0 1,0-1-1,-1 1 0,1-1 1,0 1-1,0-1 0,-1 0 0,1 0 1,0 0-1,0 0 0,0 0 1,-1 0-1,1 0 0,0-1 1,1 0-1,3 0 6,-1-1 0,1 0-1,-1-1 1,0 1 0,0-1 0,0 0 0,0 0 0,-1-1 0,1 1-1,-1-1 1,7-8 0,-6 5-55,0-1 1,0 0-1,-1 0 1,0 0-1,0 0 0,-1-1 1,0 1-1,-1-1 0,0 0 1,0 0-1,0-9 0,-1 13 20,-1 0 0,0 0 0,0 0-1,0 0 1,0 0 0,-1 0 0,0 0 0,0 1-1,0-1 1,0 0 0,-1 0 0,0 1-1,0-1 1,0 1 0,-1 0 0,1-1-1,-1 1 1,0 0 0,0 0 0,-1 1 0,-6-7-1,5 7-140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1.738"/>
    </inkml:context>
    <inkml:brush xml:id="br0">
      <inkml:brushProperty name="width" value="0.05" units="cm"/>
      <inkml:brushProperty name="height" value="0.05" units="cm"/>
    </inkml:brush>
  </inkml:definitions>
  <inkml:trace contextRef="#ctx0" brushRef="#br0">121 71 13115,'-42'235'3024,"9"-38"-83,31-188-2750,-6 21 350,8-29-509,-1 1-1,1-1 1,-1 0 0,1 0-1,-1 1 1,0-1 0,0 0 0,0 0-1,1 0 1,-1 0 0,0 0-1,0 0 1,0 0 0,-1 0 0,1 0-1,-2 1 1,2-2-27,1 0 1,-1 0-1,0 0 0,1 0 0,-1 0 1,1-1-1,-1 1 0,0 0 0,1 0 1,-1 0-1,1-1 0,-1 1 0,1 0 1,-1 0-1,1-1 0,-1 1 0,1 0 1,-1-1-1,1 1 0,0-1 0,-1 1 1,1-1-1,0 1 0,-1-1 0,1 1 1,0-1-1,-1 1 0,1-1 1,0 1-1,0-1 0,0 1 0,0-1 1,-1 0-1,1 1 0,0-1 0,0 1 1,0-2-1,-4-26 4,4 12-47,0 1 0,1 0 0,0 0-1,1 0 1,1-1 0,0 2-1,1-1 1,10-23 0,-5 18-55,1 0 0,1 1-1,1 0 1,0 0 0,22-23 0,-9 16-155,0 1 1,2 1 0,1 2-1,0 0 1,2 2-1,0 1 1,41-18-1,-62 33 165,28-13-188,-35 16 260,0 1-1,0-1 0,-1 1 0,1-1 0,0 1 0,0-1 0,0 1 0,0 0 0,0 0 0,0 0 1,0 0-1,0 0 0,-1 1 0,1-1 0,4 1 0,-6 0 16,0-1 0,0 0-1,1 1 1,-1-1 0,0 0 0,0 1 0,0-1 0,1 0-1,-1 1 1,0-1 0,0 1 0,0-1 0,0 0-1,0 1 1,0-1 0,0 0 0,0 1 0,0-1-1,0 1 1,0-1 0,0 0 0,0 1 0,0-1 0,0 1-1,0-1 1,0 0 0,-1 1 0,1-1 0,0 0-1,0 1 1,0-1 0,-1 0 0,1 1 0,-11 14 245,-27 25 850,-3-2 0,-76 56 1,100-83-1437,17-11 328,0 0 0,0 0 1,0 0-1,-1 0 0,1 0 0,0 0 0,0 0 0,0 0 0,0 0 0,0-1 1,0 1-1,0 0 0,0 0 0,0 0 0,0 0 0,0 0 0,0 0 0,0 0 0,0 0 1,0 0-1,0 0 0,0 0 0,0 0 0,0 0 0,-1 0 0,1 0 0,0 0 1,0 0-1,0 0 0,0 0 0,0 0 0,0 0 0,0 0 0,0 0 0,0 0 1,0 0-1,0 0 0,0 0 0,-1 0 0,1 0 0,0 0 0,0 0 0,0 0 1,0 0-1,0 0 0,0 0 0,0 0 0,0 0 0,0 0 0,0 0 0,0 0 1,0 0-1,0 0 0,-1 0 0,1 0 0,0 0 0,0 0 0,0 0 0,0 0 1,0 1-1,0-1 0,21-25-642,8-3 135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2.169"/>
    </inkml:context>
    <inkml:brush xml:id="br0">
      <inkml:brushProperty name="width" value="0.05" units="cm"/>
      <inkml:brushProperty name="height" value="0.05" units="cm"/>
    </inkml:brush>
  </inkml:definitions>
  <inkml:trace contextRef="#ctx0" brushRef="#br0">98 10 12803,'1'15'524,"-1"0"0,0 0 1,-1-1-1,-1 1 0,0 0 1,-8 22-1,2-2 691,-63 354 1213,66-362-2434,5-19-313,6-20 129,6-21-14,16-58-271,5 1-1,4 1 0,67-119 0,-100 202 466,2-5-46,1 1 0,12-16 0,-18 25 58,0-1 1,0 1-1,0-1 1,1 1-1,-1 0 1,1 0-1,-1-1 1,1 1-1,-1 0 0,1 0 1,0 1-1,-1-1 1,1 0-1,0 0 1,0 1-1,0-1 0,-1 1 1,1 0-1,0-1 1,0 1-1,0 0 1,0 0-1,4 1 0,-5-1 15,1 1 0,0 0 0,-1 1 0,1-1 0,-1 0 0,1 0 0,-1 1 0,0-1 0,1 1-1,-1-1 1,0 1 0,0-1 0,0 1 0,0 0 0,0 0 0,-1-1 0,1 1 0,0 0 0,-1 0 0,0 0 0,1 0-1,-1 0 1,0 2 0,1 6 59,0 0-1,-1 0 1,0 12 0,-2-11 59,0-1 1,0 1 0,-1-1 0,0 0 0,-1 0-1,0 0 1,0 0 0,-1 0 0,-1-1 0,0 0-1,-12 15 1,12-16-17,-1-1 0,1-1 0,-1 1-1,-1-1 1,1 0 0,-1-1 0,0 0-1,0 0 1,0 0 0,-1-1 0,0-1 0,0 1-1,-14 2 1,20-5-145,1 0-1,-1-1 0,0 0 0,1 0 1,-1 1-1,0-1 0,1-1 1,-1 1-1,0 0 0,1-1 1,-1 1-1,0-1 0,1 0 0,-1 0 1,1 0-1,-1 0 0,1 0 1,0-1-1,-4-2 0,4 2 5,0 0-1,1 0 0,-1-1 0,0 1 1,1-1-1,0 1 0,-1-1 1,1 0-1,0 0 0,0 1 0,1-1 1,-1 0-1,1 0 0,-1 0 1,1 0-1,0 0 0,0-5 0,5-28-389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2.680"/>
    </inkml:context>
    <inkml:brush xml:id="br0">
      <inkml:brushProperty name="width" value="0.05" units="cm"/>
      <inkml:brushProperty name="height" value="0.05" units="cm"/>
    </inkml:brush>
  </inkml:definitions>
  <inkml:trace contextRef="#ctx0" brushRef="#br0">1 359 16692,'0'1'94,"0"0"1,1 1 0,-1-1 0,1 1 0,0-1 0,-1 0 0,1 0 0,0 1-1,0-1 1,0 0 0,0 0 0,0 0 0,0 0 0,0 0 0,0 0-1,0 0 1,0 0 0,1-1 0,-1 1 0,0 0 0,1-1 0,-1 1 0,0-1-1,1 1 1,-1-1 0,2 0 0,44 10 652,-42-10-629,11 2-96,-1-1-1,1 0 1,-1-1 0,18-3 0,-27 2 2,0 0 0,0 0 0,0 0 0,0-1 1,0 0-1,0 0 0,-1 0 0,1-1 0,-1 0 0,0 0 0,0 0 0,0-1 0,7-6 0,-11 9 0,0 0 1,0 0-1,0 0 0,0 0 0,-1 0 0,1 0 0,0-1 0,0 1 0,-1 0 0,1 0 0,-1-1 0,0 1 0,1 0 0,-1-1 0,0 1 0,0 0 0,1-1 1,-1 1-1,0 0 0,0-1 0,-1 1 0,1-1 0,0 1 0,0 0 0,-1-1 0,1 1 0,-1 0 0,1 0 0,-1-1 0,1 1 0,-1 0 0,0 0 0,0 0 1,1 0-1,-1 0 0,0 0 0,0 0 0,0 0 0,0 0 0,0 0 0,-1 0 0,1 1 0,-2-2 0,-1-1 45,-1 0 0,0 1-1,0 0 1,0-1 0,0 2-1,0-1 1,0 1 0,0-1-1,-12 0 1,12 2-61,-1 1-1,1-1 1,-1 1-1,1 0 1,-1 0-1,1 1 1,-1 0-1,1 0 1,0 0-1,0 1 1,0-1-1,0 1 1,0 0-1,1 1 1,0-1-1,-1 1 1,1 0-1,0 0 1,1 0-1,-1 0 1,1 1-1,-4 6 1,3-5-11,1-1 0,0 2 0,0-1 0,1 0 0,0 1 0,0-1 0,0 1 0,1-1 0,0 1 0,0 0 0,1 0 0,0-1 0,0 1 0,1 0 0,-1 0 0,1-1 0,1 1 0,2 8 0,-3-13-16,0 1 1,0 0-1,0-1 0,1 1 0,-1-1 0,1 0 1,0 1-1,0-1 0,-1 0 0,1 0 1,0 0-1,1 0 0,-1-1 0,0 1 0,1 0 1,-1-1-1,1 0 0,-1 1 0,1-1 0,-1 0 1,1 0-1,0-1 0,0 1 0,-1-1 1,1 1-1,0-1 0,0 0 0,0 0 0,0 0 1,-1 0-1,6-1 0,4-2-92,-1 1-1,1-1 1,-1-1 0,0 0-1,0-1 1,14-8 0,8-7-31,-2-1 0,0-1 1,-2-1-1,0-2 0,-2-1 1,-1-1-1,0-2 0,-3 0 1,0-1-1,-2-2 0,-1 0 1,16-38-1,-32 61 225,0-1 0,-1 1 0,0-1 0,3-19 0,-6 27-51,1 1-1,-1-1 1,0 0-1,0 0 1,0 0-1,-1 0 1,1 0-1,0 0 1,-1 0-1,1 0 1,-1 1-1,0-1 1,-1-3-1,1 4-6,0 0-1,1 0 0,-1 1 0,0-1 0,0 0 0,0 1 0,0-1 0,0 1 0,0-1 0,0 1 1,0-1-1,0 1 0,0 0 0,-1-1 0,1 1 0,0 0 0,0 0 0,0 0 0,0 0 0,0 0 1,-1 0-1,1 0 0,0 1 0,0-1 0,-2 1 0,-2 0 48,1 1 0,0 0 0,-1 0 0,1 0 0,0 1 0,0 0-1,0-1 1,0 1 0,0 1 0,1-1 0,0 0 0,-1 1 0,1 0 0,0 0 0,-3 6 0,-5 8 158,2 0 0,-10 24 1,13-29-178,2 1 0,-1-1 0,2 1 1,0 0-1,0 0 0,2 1 0,0-1 0,1 25 1,0-35-82,0 1 1,1-1 0,-1 1-1,1-1 1,0 0 0,1 1-1,-1-1 1,1 0 0,0 0-1,0 0 1,0 0 0,0 0-1,1 0 1,-1-1 0,1 1-1,0-1 1,0 1-1,1-1 1,-1 0 0,1-1-1,-1 1 1,1 0 0,0-1-1,0 0 1,0 0 0,0 0-1,0-1 1,0 1 0,1-1-1,-1 0 1,8 1 0,-3-2-36,-1 1 0,1-2-1,-1 1 1,1-1 0,0-1 0,-1 1 0,1-1 0,-1-1 0,0 0 0,0 0 0,0 0 0,0-1 0,-1 0 0,1-1 0,10-8-1,2-4 37,0 0 0,0-1-1,29-37 1,-34 36 181,-1 0 0,-1-1 0,0 0 0,-2-1 0,15-36 0,-22 39 95,-4 18-242,0 0-1,0 0 0,0 0 0,0-1 1,0 1-1,0 0 0,0 0 1,0 0-1,0 0 0,0 0 0,0 0 1,0-1-1,0 1 0,0 0 1,0 0-1,0 0 0,0 0 0,0 0 1,0 0-1,0 0 0,0-1 1,0 1-1,-1 0 0,1 0 0,0 0 1,0 0-1,0 0 0,0 0 1,0 0-1,0 0 0,0 0 0,0 0 1,0-1-1,-1 1 0,1 0 1,0 0-1,0 0 0,0 0 0,0 0 1,0 0-1,0 0 0,-1 0 1,1 0-1,0 0 0,0 0 0,0 0 1,0 0-1,0 0 0,0 0 1,-1 0-1,1 0 0,0 1 0,-2 0 26,0 1 0,1-1-1,-1 1 1,0 0 0,1-1-1,-1 1 1,1 0 0,-1 0 0,1 0-1,-1 4 1,-8 15 22,1 1 0,1 0 0,1 1 0,1-1 0,1 1 0,-3 29 0,6-22-111,0 0-1,2 0 1,1 0-1,8 43 1,-8-67 13,0-2-28,-1-1-1,1 1 0,0 0 1,0-1-1,0 1 0,3 4 0,-2-8-437,-1-8 233,-2-10-44,-2-2 260,-1 0 1,-1 1-1,-1 0 0,-12-28 0,-41-70 1107,36 76-338,22 39-660,0 0 0,0 1 0,1-1 1,-1 0-1,0 0 0,0 1 0,1-1 0,-1 0 1,1 0-1,0 0 0,-1 0 0,1 0 0,0-3 1,1 4-55,-1 0 0,1 0 0,0 1 0,-1-1 1,1 0-1,0 1 0,0-1 0,-1 1 0,1-1 0,0 1 1,0-1-1,0 1 0,0 0 0,-1-1 0,1 1 0,0 0 1,0 0-1,0-1 0,0 1 0,0 0 0,0 0 1,0 0-1,0 0 0,0 0 0,0 0 0,0 1 0,0-1 1,0 0-1,1 1 0,114 22-1049,-41-7 655,2-2-101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2:57.386"/>
    </inkml:context>
    <inkml:brush xml:id="br0">
      <inkml:brushProperty name="width" value="0.05" units="cm"/>
      <inkml:brushProperty name="height" value="0.05" units="cm"/>
    </inkml:brush>
  </inkml:definitions>
  <inkml:trace contextRef="#ctx0" brushRef="#br0">315 204 14131,'-28'-74'-176,"-11"22"-56,-4 22-120,-6-3-448,-1 21 640,1 9-128,-7 8-40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3.126"/>
    </inkml:context>
    <inkml:brush xml:id="br0">
      <inkml:brushProperty name="width" value="0.05" units="cm"/>
      <inkml:brushProperty name="height" value="0.05" units="cm"/>
    </inkml:brush>
  </inkml:definitions>
  <inkml:trace contextRef="#ctx0" brushRef="#br0">5 383 19492,'7'11'1544,"-2"8"-1183,-3 4-145,1 3 544,-1 2-400,-2-4-688,1-1-408,1-12 600,1-7-128,0-11-137</inkml:trace>
  <inkml:trace contextRef="#ctx0" brushRef="#br0" timeOffset="1">1 5 16980,'4'-4'1184,"6"14"-1168,6 4-224,6 11 48,7-2 256,14 6-264,11-1-88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3.623"/>
    </inkml:context>
    <inkml:brush xml:id="br0">
      <inkml:brushProperty name="width" value="0.05" units="cm"/>
      <inkml:brushProperty name="height" value="0.05" units="cm"/>
    </inkml:brush>
  </inkml:definitions>
  <inkml:trace contextRef="#ctx0" brushRef="#br0">208 1 15547,'-19'2'737,"-70"13"885,77-12-1335,1 0 0,-1 1 1,1 0-1,0 0 0,-13 8 1,23-11-256,0 0 1,-1-1 0,1 1 0,0 0 0,0 0-1,0 0 1,-1 0 0,1 0 0,0 0 0,0 0 0,1 1-1,-1-1 1,0 0 0,0 0 0,0 1 0,1-1-1,-1 1 1,0 1 0,1-2-34,0 0-1,0 0 1,1 0-1,-1 0 1,0 0-1,1 0 1,-1 0-1,0 0 1,1 0 0,-1 0-1,1-1 1,-1 1-1,1 0 1,0 0-1,-1-1 1,1 1-1,0 0 1,-1-1 0,1 1-1,0 0 1,0-1-1,0 1 1,0-1-1,-1 0 1,1 1-1,0-1 1,0 0 0,0 1-1,1-1 1,20 6-498,0 0 0,1-1 0,25 1 0,-19-3-182,42 12 0,-63-13 621,0 1 0,0-1 0,-1 2 0,1-1 0,-1 1 0,0 0 0,0 1 1,0 0-1,11 10 0,-17-14 104,1 1-1,-1-1 1,0 1 0,1 0 0,-1-1-1,0 1 1,0 0 0,0 0-1,0 0 1,-1 0 0,1 0 0,0 0-1,-1 0 1,1 0 0,-1 1 0,0-1-1,0 0 1,0 0 0,0 0 0,0 0-1,0 0 1,0 1 0,-1-1 0,1 0-1,-1 0 1,0 0 0,0 0 0,1 0-1,-1 0 1,0 0 0,-1 0 0,-1 2-1,-3 4 283,-1 0-1,1-1 1,-2 0-1,1 0 1,-14 10 0,4-5 250,0 0 0,-1-1 0,0 0 1,-1-2-1,0 0 0,-30 9 1,46-17-533,-1 0-1,1 0 1,0-1 0,0 0 0,-1 1 0,1-1 0,-7-1-1,10 1-64,-1 0-1,0-1 0,1 1 1,-1 0-1,0 0 1,1-1-1,-1 1 0,1 0 1,-1-1-1,0 1 0,1-1 1,-1 1-1,1-1 0,-1 1 1,1-1-1,0 1 1,-1-1-1,1 0 0,0 1 1,-1-1-1,1 1 0,0-1 1,-1 0-1,1 1 1,0-1-1,0 0 0,0 1 1,0-1-1,0 0 0,0 0 1,0 1-1,0-1 0,0 0 1,0 1-1,0-1 1,0 0-1,0 1 0,1-1 1,-1 0-1,0 1 0,0-1 1,1 0-1,-1 1 1,1-2-1,4-6-77,0-1 0,0 1-1,1 0 1,0 0 0,0 0 0,11-10 0,-16 18 89,42-45-534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4.039"/>
    </inkml:context>
    <inkml:brush xml:id="br0">
      <inkml:brushProperty name="width" value="0.05" units="cm"/>
      <inkml:brushProperty name="height" value="0.05" units="cm"/>
    </inkml:brush>
  </inkml:definitions>
  <inkml:trace contextRef="#ctx0" brushRef="#br0">240 0 18420,'-10'54'1448,"-3"5"-1096,5 1-160,6 0 416,4 1-175,9-12-257,4-4-160,1-13-360,1-3-249,-4-13-359,-6-8 2281,-8-11-1498,-7-8-39,-15-11 96</inkml:trace>
  <inkml:trace contextRef="#ctx0" brushRef="#br0" timeOffset="1">10 197 11987,'-10'-16'1728,"10"6"-1032,23 10-320,15 7 1809,20 6-2025,8-1 216,18 4-296,2-6-72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5.944"/>
    </inkml:context>
    <inkml:brush xml:id="br0">
      <inkml:brushProperty name="width" value="0.05" units="cm"/>
      <inkml:brushProperty name="height" value="0.05" units="cm"/>
    </inkml:brush>
  </inkml:definitions>
  <inkml:trace contextRef="#ctx0" brushRef="#br0">53 1 18500,'-4'1'93,"1"1"1,0 0-1,0 0 0,0 1 0,0-1 1,0 1-1,1-1 0,-1 1 1,1 0-1,-1 0 0,1 0 0,0 0 1,0 0-1,1 1 0,-1-1 1,0 1-1,1-1 0,0 1 1,-1 6-1,0-3-54,1 1 1,0-1 0,0 0-1,1 1 1,0-1-1,0 0 1,1 1 0,0-1-1,2 9 1,-2-13-31,0 0 1,0-1 0,0 1-1,0 0 1,1-1-1,-1 1 1,1-1-1,-1 1 1,1-1 0,0 0-1,0 1 1,0-1-1,0 0 1,1 0 0,-1-1-1,0 1 1,1 0-1,3 1 1,-2-1 5,1-1-1,-1 1 1,1-1-1,0 0 1,0-1 0,-1 1-1,1-1 1,0 0-1,0 0 1,7-1 0,-1-1 76,1 0 0,0-1 0,-1-1-1,0 0 1,0 0 0,0-1 0,0 0 0,15-11 0,-18 10 101,0-1-1,-1 0 0,9-9 0,2-3 681,-15 30-748,0-1 0,1 0 0,0 1 0,8 12 0,-9-20-133,0 0 0,0-1 0,0 1 0,0 0 0,1-1 0,-1 0 0,1 0 0,-1 0 0,1 0 0,0-1 0,0 1 0,0-1 0,-1 0 0,1 0 0,1 0 0,-1-1 0,0 1 0,0-1 0,0 0 0,0 0 0,0 0 0,0-1 0,0 0 0,6-1 0,6-2-9,0-1 0,0-1-1,0 0 1,25-15 0,27-21-18,-42 24-83,50-23 0,-74 40 100,1 0-1,-1 0 0,1 0 0,0 0 0,0 0 0,-1 1 0,1 0 0,0-1 1,0 1-1,0 0 0,-1 0 0,5 1 0,-5-1 4,0 1-1,-1 0 1,1-1-1,0 1 1,-1 0 0,1 0-1,-1 0 1,1 0-1,-1 0 1,1 0 0,-1 0-1,0 1 1,1-1-1,-1 0 1,1 2-1,2 4-27,-1 0-1,0 0 1,0 0-1,-1 0 1,0 1-1,0-1 0,1 13 1,0 5 29,-3-18 55,0-1 0,1 1 1,0-1-1,0 1 0,1-1 1,0 1-1,0-1 1,3 7-1,-5-13-41,1 1 1,-1-1-1,1 1 1,-1-1-1,1 0 1,-1 1-1,1-1 0,-1 1 1,1-1-1,-1 0 1,1 1-1,0-1 1,-1 0-1,1 0 0,-1 1 1,1-1-1,0 0 1,-1 0-1,1 0 1,0 0-1,-1 0 1,1 0-1,0 0 0,-1 0 1,1 0-1,0 0 1,-1 0-1,1 0 1,0-1-1,-1 1 0,1 0 1,-1 0-1,1-1 1,0 0-1,21-15-846,-20 14 708,43-42-361,-14 15 134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6.361"/>
    </inkml:context>
    <inkml:brush xml:id="br0">
      <inkml:brushProperty name="width" value="0.05" units="cm"/>
      <inkml:brushProperty name="height" value="0.05" units="cm"/>
    </inkml:brush>
  </inkml:definitions>
  <inkml:trace contextRef="#ctx0" brushRef="#br0">110 202 16740,'1'4'2095,"-8"-5"-504,-18-7 502,0 0-532,23 7-1549,0 1 1,0 0-1,0 0 1,0 1-1,0-1 1,-1 0-1,1 1 1,0-1-1,1 1 1,-1 0-1,0-1 1,0 1-1,0 0 1,0 0-1,1 0 1,-1 1-1,0-1 1,1 0-1,-1 1 1,1-1-1,-1 1 0,1-1 1,0 1-1,0 0 1,-1-1-1,1 1 1,0 0-1,1 0 1,-1 0-1,0 0 1,0 3-1,0-3-21,1-1-1,-1 1 0,1-1 0,0 1 0,0-1 0,0 1 1,0-1-1,0 1 0,0-1 0,0 1 0,0-1 1,1 1-1,-1-1 0,1 1 0,-1-1 0,1 1 0,-1-1 1,1 0-1,0 1 0,0-1 0,0 0 0,-1 0 1,1 1-1,0-1 0,1 0 0,-1 0 0,0 0 0,0 0 1,0-1-1,1 1 0,-1 0 0,0 0 0,1-1 1,-1 1-1,0-1 0,1 1 0,-1-1 0,1 1 0,-1-1 1,1 0-1,-1 0 0,3 0 0,3 0 3,0-1-1,0 0 1,0 0-1,-1-1 1,1 0-1,0 0 1,-1 0-1,1-1 1,-1 0-1,0-1 1,0 1-1,0-1 1,10-8-1,7-8 33,35-38 0,-44 43 28,-1 0 0,0-1 0,-1 0 0,0-1-1,-2-1 1,12-25 0,-19 30 135,-10 20-104,-10 23-24,9-11-166,1 0 0,1 1 0,1 0 0,-4 24 0,7-34-164,1-1 0,1 1 0,-1-1 0,1 1 0,1-1 0,0 1 0,0-1 0,1 0 0,0 1 0,1-1 0,4 11 0,-6-18 205,1 1-1,-1-1 1,1 1 0,0-1 0,-1 0 0,1 1-1,0-1 1,5 3 0,18 8-734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6.778"/>
    </inkml:context>
    <inkml:brush xml:id="br0">
      <inkml:brushProperty name="width" value="0.05" units="cm"/>
      <inkml:brushProperty name="height" value="0.05" units="cm"/>
    </inkml:brush>
  </inkml:definitions>
  <inkml:trace contextRef="#ctx0" brushRef="#br0">215 1 14963,'-18'1'1067,"0"1"0,1 1-1,-1 1 1,-31 11-1,43-13-975,0 1 0,1-1-1,-1 1 1,1 1-1,0-1 1,0 1-1,0 0 1,0 0-1,1 1 1,0-1-1,0 1 1,0 0-1,0 0 1,1 0-1,-1 1 1,2-1-1,-4 8 1,3-6-84,1-1 0,0 1 0,1 0-1,-1 0 1,1-1 0,1 1 0,-1 0 0,1 0 0,1 0-1,-1 0 1,1 0 0,0 0 0,0-1 0,1 1 0,0 0 0,5 11-1,-4-14-28,-1 1 0,1-1 0,0 0 0,0 0-1,0 0 1,1 0 0,0 0 0,-1-1-1,1 1 1,0-1 0,1 0 0,-1 0-1,0-1 1,1 1 0,0-1 0,0 0 0,-1 0-1,1-1 1,0 1 0,0-1 0,1 0-1,9 0 1,-5-1-123,0-1 0,1 0 0,-1 0 0,0-1 0,1-1 0,-1 0 0,0 0 0,-1-1 0,1 0 0,-1 0 0,1-1 0,-2-1 0,11-6 0,1-4-116,-1 0 0,0 0 1,-1-2-1,21-26 0,2-10-388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7.276"/>
    </inkml:context>
    <inkml:brush xml:id="br0">
      <inkml:brushProperty name="width" value="0.05" units="cm"/>
      <inkml:brushProperty name="height" value="0.05" units="cm"/>
    </inkml:brush>
  </inkml:definitions>
  <inkml:trace contextRef="#ctx0" brushRef="#br0">51 0 16099,'-9'20'463,"0"0"-1,2 0 1,1 1-1,0-1 1,2 1-1,0 1 1,2-1-1,-1 30 1,3-49-449,0 1 1,0-1-1,0 0 0,1 0 1,-1 1-1,1-1 1,-1 0-1,1 0 1,0 0-1,0 1 1,0-1-1,0 0 0,0 0 1,0 0-1,1-1 1,-1 1-1,1 0 1,-1 0-1,4 1 1,-4-2-16,1 0 1,0 0 0,0-1-1,-1 1 1,1-1-1,0 1 1,0-1 0,0 0-1,0 0 1,-1 0 0,1 0-1,0 0 1,0 0 0,0 0-1,0 0 1,-1-1 0,1 1-1,0-1 1,0 0-1,-1 1 1,1-1 0,0 0-1,-1 0 1,3-1 0,22-17-55,-21 15 29,0 0 1,1 0 0,-1 0 0,1 1-1,0-1 1,9-3 0,-14 7 23,0 0 0,0 0 0,0 0 0,-1 0 0,1 0 0,0 0 0,0 0 0,-1 1 0,1-1 0,0 0 0,0 0 0,-1 0 0,1 1 0,0-1 0,-1 0 0,1 1 0,0-1 1,-1 1-1,1-1 0,-1 1 0,1-1 0,0 1 0,-1-1 0,1 1 0,-1 0 0,0-1 0,1 1 0,-1-1 0,1 1 0,-1 0 0,0 0 0,0-1 0,1 1 0,-1 0 0,0 0 0,0-1 0,0 1 0,0 1 1,4 32 125,-4-31-108,0 13 64,0-9-3,0 0-1,0 0 1,0 0-1,1 0 1,0 0-1,0 0 1,1 0-1,0-1 1,5 12-1,-6-17-46,-1 0-1,1 0 1,0 0 0,0-1-1,0 1 1,0 0 0,0 0-1,0-1 1,0 1-1,0 0 1,0-1 0,0 1-1,0-1 1,1 0 0,-1 1-1,0-1 1,0 0-1,0 0 1,1 0 0,-1 1-1,0-1 1,0 0 0,1-1-1,-1 1 1,0 0-1,0 0 1,0-1 0,1 1-1,-1 0 1,0-1 0,0 1-1,0-1 1,0 1-1,0-1 1,0 0 0,0 0-1,2-1 1,5-4 121,0 0 0,0-1 0,10-9 0,-15 12-91,17-17 198,24-23-60,-41 40-244,1 1 1,0 1 0,0-1 0,0 0 0,0 1 0,0 0 0,0 0 0,1 0 0,-1 1 0,6-2 0,-8 3 16,-1 0 0,1 0 0,0 0 0,-1 0 0,1 0 0,0 1 0,-1-1 0,1 1 0,0-1 0,-1 1 0,1-1 0,-1 1 0,1 0 0,-1 0 0,1 0 0,-1 0 0,0 0 0,1 0 0,-1 0 0,0 1 0,0-1 0,0 0 1,0 1-1,0-1 0,2 3 0,2 5-93,-1 1 1,1-1 0,2 12-1,-2-8 23,-3-8 66,0 2 29,1-1 1,-1 0-1,1 0 1,1 0-1,6 11 0,-8-16 12,-1 0-1,0 0 0,0 0 0,1 0 0,-1 0 0,0 0 1,1 0-1,-1 0 0,1 0 0,-1-1 0,1 1 0,-1-1 1,1 1-1,0-1 0,-1 1 0,1-1 0,0 0 0,-1 0 1,1 0-1,0 0 0,-1 0 0,1 0 0,0-1 0,-1 1 1,1 0-1,0-1 0,-1 1 0,1-1 0,1 0 0,6-4 12,1-1 1,-1 0-1,0 0 0,0-1 0,-1 0 0,9-9 0,20-16-187,-24 22-15,0 1 0,0 1 0,1 0 1,0 1-1,16-6 0,-26 12 135,0 0-1,-1 0 0,1 0 0,0 0 0,0 1 1,0-1-1,0 1 0,0 0 0,0 1 1,0-1-1,5 2 0,-6-1 46,-1-1 0,1 2 0,-1-1 0,1 0-1,-1 1 1,0-1 0,1 1 0,-1-1 0,0 1 0,0 0 0,0 0 0,0 0 0,-1 0 0,1 0 0,-1 1 0,1-1-1,-1 0 1,2 4 0,0 4 216,1 2 734,-2-12-588,-2-7-303,0-60 836,-1 37-874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7.725"/>
    </inkml:context>
    <inkml:brush xml:id="br0">
      <inkml:brushProperty name="width" value="0.05" units="cm"/>
      <inkml:brushProperty name="height" value="0.05" units="cm"/>
    </inkml:brush>
  </inkml:definitions>
  <inkml:trace contextRef="#ctx0" brushRef="#br0">18 0 19828,'-6'10'1313,"-1"2"-2050,2-2 753,5-3 320,5 2-336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8.141"/>
    </inkml:context>
    <inkml:brush xml:id="br0">
      <inkml:brushProperty name="width" value="0.05" units="cm"/>
      <inkml:brushProperty name="height" value="0.05" units="cm"/>
    </inkml:brush>
  </inkml:definitions>
  <inkml:trace contextRef="#ctx0" brushRef="#br0">188 38 16612,'-4'-4'817,"-1"0"1,1 1 0,-1-1 0,1 1 0,-1 0 0,0 0 0,0 1-1,-9-4 1,10 5-575,0 0 0,-1 0 0,1 0 0,-1 0 0,1 1-1,-1 0 1,1 0 0,-1 0 0,-8 1 0,9 0-246,0 1 1,0-1-1,0 0 0,-1 1 1,2 0-1,-1 0 1,0 0-1,0 1 0,1-1 1,-1 1-1,1 0 0,0 0 1,0 0-1,0 1 0,0-1 1,0 1-1,1-1 0,0 1 1,-1 0-1,1 0 1,1 0-1,-1 0 0,-1 7 1,1-5-31,0 0 1,1 0-1,0 0 1,1 0 0,-1-1-1,1 1 1,0 0-1,0 0 1,1 0 0,2 9-1,-3-12 12,1-1 0,0 1-1,0-1 1,0 1 0,1-1 0,-1 0-1,0 1 1,1-1 0,0 0 0,-1 0-1,1 0 1,0 0 0,0 0-1,0-1 1,0 1 0,1 0 0,-1-1-1,0 0 1,1 0 0,-1 1-1,1-1 1,-1 0 0,1-1 0,-1 1-1,5 0 1,0 0-60,0-1-1,0 0 1,0-1-1,0 0 1,0 0-1,-1 0 1,1-1-1,0 0 1,-1 0-1,1-1 1,-1 1-1,7-6 1,13-6-570,34-26 0,-56 37 570,11-9-214,-11 8 137,0 1 1,0-1-1,0 1 1,1 0 0,0 0-1,-1 1 1,1 0-1,0-1 1,10-1 0,-14 4 103,0 0 1,0 0 0,0 0-1,0 1 1,0-1 0,0 0-1,0 1 1,0-1 0,0 1-1,0-1 1,0 1 0,-1-1-1,1 1 1,0 0 0,0 0-1,-1-1 1,1 1-1,0 0 1,-1 0 0,1 0-1,0 0 1,-1-1 0,0 1-1,1 0 1,-1 0 0,1 0-1,-1 0 1,0 2 0,9 34-790,-8-30 776,4 19-264,2 2-90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8.768"/>
    </inkml:context>
    <inkml:brush xml:id="br0">
      <inkml:brushProperty name="width" value="0.05" units="cm"/>
      <inkml:brushProperty name="height" value="0.05" units="cm"/>
    </inkml:brush>
  </inkml:definitions>
  <inkml:trace contextRef="#ctx0" brushRef="#br0">196 232 15667,'0'-2'135,"-1"0"0,1 0 0,-1 0 0,1 0 1,-1 0-1,0 0 0,0 0 0,0 0 0,0 0 0,0 0 0,-1 0 0,1 0 0,0 1 0,-1-1 0,1 0 0,-1 1 0,0 0 0,0-1 0,1 1 0,-1 0 0,0 0 0,0 0 0,0 0 0,0 0 0,0 0 0,0 1 0,-1-1 0,1 1 0,0-1 0,0 1 0,0 0 0,-1 0 1,1 0-1,0 0 0,0 0 0,-4 1 0,-1 0 13,0 1 1,0 0-1,0 1 1,0 0-1,1 0 0,-1 0 1,1 1-1,0 0 1,-1 0-1,-5 6 1,5-4-136,1 0 1,-1 1 0,1 0-1,-8 14 1,12-19-22,0 1 0,1 0 0,-1-1-1,1 1 1,0 0 0,0 0 0,0 0 0,0 0 0,0 0-1,1 0 1,-1 0 0,1 0 0,0 1 0,0-1 0,0 0-1,0 0 1,1 4 0,-1-6 4,1 0 0,-1 0-1,1 0 1,-1 0 0,1 0 0,0 0-1,-1 0 1,1-1 0,0 1 0,-1 0-1,1 0 1,0-1 0,0 1 0,0 0-1,0-1 1,0 1 0,-1-1 0,1 1 0,0-1-1,0 1 1,1-1 0,-1 0 0,0 0-1,0 1 1,0-1 0,0 0 0,0 0-1,0 0 1,0 0 0,0 0 0,0 0-1,0 0 1,0-1 0,2 0 0,3 0-11,-1-1 1,1 0 0,-1 0-1,1 0 1,5-4-1,13-10-30,-1 0-1,0-1 0,35-36 0,52-70 189,-97 108-97,0 0 57,-1 0 0,0-2 0,15-28 0,-60 115 469,25-47-599,1 0-1,1 0 1,-6 47 0,11-63-41,1 0 0,0-1 0,0 1 0,0 0 0,0 0 0,1-1 0,0 1-1,1-1 1,0 1 0,0-1 0,0 1 0,0-1 0,1 0 0,0 0 0,1 0 0,-1-1 0,1 1 0,9 9 0,-11-13-24,1 0 0,-1 0-1,1-1 1,0 1 0,-1-1-1,1 0 1,0 0-1,0 0 1,0 0 0,0 0-1,0 0 1,0-1 0,0 0-1,0 0 1,0 1 0,0-2-1,0 1 1,0 0 0,0-1-1,0 1 1,0-1 0,0 0-1,0 0 1,0 0 0,0 0-1,0-1 1,-1 1-1,5-4 1,4-2-155,0 0-1,-1-1 1,0-1 0,0 1-1,12-16 1,-6 4-708,-1-1 1,-1 0-1,-1-1 1,17-40-1,-23 39 1731,-8 17 182,-6 13 23,-4 6-310,1 1-1,1 0 1,1 1-1,-9 19 1,12-23-316,1 0 0,0 0 0,1 1 0,0-1 0,1 1 0,-2 23 0,4-33-318,0 0 0,0 0 0,0 1 0,0-1 0,1 0 0,-1 0 1,1 0-1,-1 0 0,1 1 0,0-1 0,0 0 0,1 2 1,-1-4-24,0 1 1,-1 0-1,1 0 1,0 0 0,0-1-1,0 1 1,0-1-1,0 1 1,0 0 0,0-1-1,0 0 1,0 1-1,0-1 1,1 0 0,-1 1-1,0-1 1,0 0 0,0 0-1,0 0 1,0 0-1,1 0 1,-1 0 0,0-1-1,0 1 1,0 0-1,2-1 1,5-2 14,-1 0 0,0 0 0,1-1-1,-1 0 1,0 0 0,-1 0 0,1-1 0,-1 0 0,0-1-1,7-7 1,3-4-19,-1-1-1,17-28 0,6-19-167,-41 74 118,-27 84 0,28-85-28,0 0 0,1 0 0,0 0 0,0 0 0,0 1 0,1-1 0,1 0 1,-1 0-1,3 11 0,-2-18 23,-1 1 0,0-1 1,1 0-1,-1 0 0,1 1 1,-1-1-1,1 0 0,0 0 0,-1 0 1,1 0-1,0 0 0,0 0 0,0 0 1,-1 0-1,1 0 0,0-1 0,0 1 1,0 0-1,1 0 0,-1-1 1,0 1-1,0-1 0,0 1 0,0-1 1,1 1-1,-1-1 0,0 0 0,0 0 1,1 0-1,-1 1 0,0-1 1,1 0-1,-1-1 0,0 1 0,0 0 1,1 0-1,-1 0 0,0-1 0,0 1 1,0-1-1,1 1 0,1-2 0,5-2-92,0 0 0,0-1 0,0 0-1,12-10 1,22-21-455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2:58.571"/>
    </inkml:context>
    <inkml:brush xml:id="br0">
      <inkml:brushProperty name="width" value="0.05" units="cm"/>
      <inkml:brushProperty name="height" value="0.05" units="cm"/>
    </inkml:brush>
  </inkml:definitions>
  <inkml:trace contextRef="#ctx0" brushRef="#br0">482 92 12923,'-1'-6'92,"-1"1"0,0 0 1,-1-1-1,1 1 0,-1 0 0,0 0 1,0 0-1,0 1 0,-1-1 0,1 1 1,-1-1-1,0 1 0,-10-7 0,10 9-61,0 0 0,0 0 0,-1 0 0,1 0 0,-1 1 0,1-1 0,-1 1 0,1 0 0,-1 1 0,0-1 0,0 1 0,1 0 0,-1 0-1,0 0 1,0 1 0,1-1 0,-9 3 0,1 1-7,0 1 0,1 0 0,0 0-1,0 1 1,0 1 0,0 0 0,1 0 0,0 1 0,1 0-1,-15 17 1,5-5 13,2 2-1,0 0 1,-24 46-1,22-29-37,1 2 1,2 1-1,2 0 0,1 0 0,3 2 0,1-1 0,2 1 1,3 0-1,1 1 0,2-1 0,2 1 0,8 48 1,-7-77-13,1 0 1,1 0-1,0 0 0,2-1 1,-1 1-1,15 25 1,-15-34-3,-1 0 0,1-1 0,0 1 0,0-1 1,1 0-1,0-1 0,0 1 0,0-1 0,0-1 0,1 1 0,0-1 1,0 0-1,0 0 0,1-1 0,12 4 0,-10-4-4,1 0 0,0-1-1,-1-1 1,1 0 0,0 0 0,0-1-1,0 0 1,0-1 0,0 0 0,0-1-1,-1 0 1,1-1 0,0 0 0,-1-1-1,0 0 1,0 0 0,0-1 0,-1 0-1,1-1 1,-1 0 0,0-1 0,11-10-1,-6 0 10,0-1 1,-2 0-1,0 0 0,-1-1 0,0-1 0,-2 0 0,12-34 0,-7 7-7,-2 0 0,9-69 0,-15 65-54,-2 0 1,-3-55-1,-2 80 7,-2 1 0,0-1 0,-2 1 0,-1-1 0,-17-48 0,19 65 40,0 1 1,-1-1-1,1 0 1,-2 1-1,1 0 1,-1 1-1,0-1 1,-1 1-1,-11-9 1,13 12-55,0 0 0,-1 0 1,0 1-1,0 0 0,0 0 1,0 0-1,-1 1 0,1 0 1,-1 0-1,1 1 0,-1-1 0,0 2 1,1-1-1,-9 1 0,-66 3-402,39-1 225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9.383"/>
    </inkml:context>
    <inkml:brush xml:id="br0">
      <inkml:brushProperty name="width" value="0.05" units="cm"/>
      <inkml:brushProperty name="height" value="0.05" units="cm"/>
    </inkml:brush>
  </inkml:definitions>
  <inkml:trace contextRef="#ctx0" brushRef="#br0">195 86 14171,'-47'42'1981,"-34"34"625,72-66-2153,0 1-1,0 0 0,1 1 0,0 0 0,-9 18 0,16-28-403,0 0 0,0 0 0,0 0-1,1 1 1,-1-1 0,1 0 0,-1 0-1,1 0 1,0 0 0,0 0 0,0 1 0,0 2-1,1-4-46,-1 0-1,0 0 1,1 0-1,-1-1 1,1 1-1,-1 0 0,1 0 1,0 0-1,-1-1 1,1 1-1,0 0 1,0-1-1,-1 1 1,1-1-1,0 1 0,0 0 1,0-1-1,0 0 1,0 1-1,-1-1 1,1 0-1,0 1 1,0-1-1,0 0 0,0 0 1,0 0-1,0 0 1,0 0-1,0 0 1,2 0-1,6-1-133,1 0 0,0 0-1,0-1 1,0 0 0,-1-1 0,0 0-1,1-1 1,-1 0 0,17-10 0,2-3-408,43-35 0,-20 11 890,-3-3-1,-1-1 0,43-57 1,-113 132 82,-38 61 1,55-80-421,0 0 0,1 0 1,0 1-1,1-1 0,1 1 0,0 0 0,0 0 0,1 0 0,1 0 1,-1 13-1,2-23-34,0 0 0,0 0 0,0 1 1,1-1-1,-1 0 0,0 0 0,1 1 0,-1-1 1,1 0-1,0 0 0,0 0 0,0 0 1,0 0-1,0 0 0,0 0 0,1 0 0,-1-1 1,0 1-1,1 0 0,0-1 0,-1 1 1,1-1-1,0 0 0,0 1 0,0-1 0,0 0 1,0 0-1,0 0 0,0 0 0,0-1 0,0 1 1,0-1-1,0 1 0,1-1 0,-1 1 1,0-1-1,0 0 0,1 0 0,-1 0 0,0-1 1,0 1-1,0 0 0,1-1 0,1 0 1,3-2-150,1 0 0,-1 0 1,-1 0-1,1-1 1,0 0-1,-1 0 1,0-1-1,0 0 1,0 0-1,6-7 1,5-7-936,25-36 0,-42 55 1103,0 0 1,0-1-1,0 1 1,0 0-1,0-1 0,1 1 1,-1 0-1,0-1 0,0 1 1,0 0-1,0 0 1,1-1-1,-1 1 0,0 0 1,0 0-1,0-1 0,1 1 1,-1 0-1,0 0 1,1 0-1,-1 0 0,0-1 1,0 1-1,1 0 1,-1 0-1,0 0 0,1 0 1,-1 0-1,0 0 0,1 0 1,-1 0-1,0 0 1,0 0-1,1 0 0,0 0 1,0 13 292,-8 29 649,6-36-760,1-5-157,-2 9 284,1-1 0,0 0 1,0 0-1,1 1 0,1 14 0,-1-23-262,0 1 0,1-1 0,-1 1-1,1-1 1,-1 1 0,1-1 0,0 1-1,-1-1 1,1 0 0,0 1 0,0-1-1,0 0 1,0 0 0,0 0 0,0 0-1,0 1 1,2-1 0,-1 0-36,-1 0 1,1 0 0,0-1-1,0 1 1,0-1 0,0 1-1,0-1 1,0 0 0,0 0-1,0 0 1,0 0 0,0 0 0,0 0-1,0-1 1,0 1 0,-1-1-1,4 0 1,8-4-175,0-1-1,-1 0 1,1 0 0,13-11 0,-17 11 10,0 0 1,0 0 0,1 1 0,-1 1 0,1-1-1,0 2 1,0-1 0,1 1 0,11-1 0,-21 3 151,1 1 1,-1 0-1,0 0 1,1 0 0,-1 0-1,0 0 1,1 0-1,-1 1 1,0-1 0,1 0-1,-1 1 1,0-1-1,0 1 1,1-1 0,-1 1-1,0 0 1,0-1-1,0 1 1,0 0 0,0 0-1,0 0 1,0 0-1,0 0 1,0 0 0,0 0-1,0 1 1,1 2 67,0 0 0,-1 1 0,0-1 0,0 0 0,0 0 0,0 8 0,-1-9-2,0 0 0,0-1 0,1 1 0,-1 0-1,1 0 1,-1 0 0,1-1 0,0 1 0,0 0 0,0-1 0,1 1-1,-1-1 1,1 1 0,1 2 0,-2-4-55,0-1 1,0 1-1,1-1 1,-1 1-1,0-1 1,0 0-1,0 1 1,0-1-1,0 0 1,1 0-1,-1 0 1,0 0-1,0 0 1,0 0-1,1 0 1,-1 0-1,0 0 1,0 0-1,0-1 0,0 1 1,0 0-1,1-1 1,-1 1-1,0-1 1,2-1-1,28-21-540,-22 16 327,4-2 103,74-53-363,-48 39 145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5:59.850"/>
    </inkml:context>
    <inkml:brush xml:id="br0">
      <inkml:brushProperty name="width" value="0.05" units="cm"/>
      <inkml:brushProperty name="height" value="0.05" units="cm"/>
    </inkml:brush>
  </inkml:definitions>
  <inkml:trace contextRef="#ctx0" brushRef="#br0">105 277 17836,'0'0'109,"0"-1"1,0 1-1,-1-1 1,1 1-1,0-1 1,0 1-1,0-1 1,0 1 0,0 0-1,-1-1 1,1 1-1,0-1 1,0 1-1,0-1 1,-1 1-1,1 0 1,0-1-1,-1 1 1,1 0-1,0-1 1,-1 1-1,1 0 1,-1 0-1,1-1 1,0 1-1,-1 0 1,0 0 0,-15-13 896,14 12-931,0-1 0,0 1 0,-1 0 0,1 1 0,0-1 1,-1 0-1,1 1 0,0-1 0,-1 1 0,1-1 0,-1 1 0,1 0 0,-1 0 1,1 1-1,-1-1 0,1 0 0,-1 1 0,1-1 0,0 1 0,-1 0 1,1 0-1,0 0 0,0 0 0,-1 0 0,1 0 0,0 1 0,-3 2 0,4-3-87,0 1-1,-1-1 1,1 1-1,0-1 1,0 1-1,0 0 1,0 0-1,1-1 1,-1 1-1,0 0 1,1 0-1,-1 0 1,1 0-1,-1 0 1,1 0-1,0 0 1,0-1-1,0 1 1,0 0-1,0 0 1,1 0-1,-1 0 1,1 0-1,-1 0 1,1 0-1,-1 0 0,1-1 1,0 1-1,0 0 1,0 0-1,0-1 1,0 1-1,1-1 1,1 3-1,1-1-16,-1 0 0,1 0 1,-1 0-1,1-1 0,0 0 0,0 0 0,0 0 0,0 0 0,0 0 0,0-1 0,1 0 0,-1 0 0,0 0 0,1 0 0,-1-1 0,1 0 0,-1 0 0,1 0 0,-1 0 0,9-2 0,3-1-49,0-1 1,0 0-1,0-1 0,21-9 0,-8 1 20,0-2 0,-1-1 1,42-32-1,-55 36 40,0-1 1,0 0-1,-2-1 0,0 0 1,0-1-1,-1-1 0,12-21 1,-21 32 24,-1 0 0,0 0 1,0 0-1,0 0 1,0 0-1,-1-1 0,0 1 1,0-8-1,0 12-5,-1-1 1,0 1-1,0-1 0,-1 1 1,1-1-1,0 1 0,0-1 1,-1 1-1,1-1 0,-1 1 1,1-1-1,-1 1 0,0 0 0,0-1 1,1 1-1,-1 0 0,0 0 1,0-1-1,0 1 0,0 0 1,0 0-1,-1 0 0,1 0 1,0 0-1,0 0 0,-1 1 1,1-1-1,-1 0 0,1 1 1,0-1-1,-1 1 0,-1-1 0,-5 0 11,1 0-1,-1 0 1,1 1-1,-1 0 0,1 1 1,-1-1-1,0 2 0,1-1 1,0 1-1,-1 0 0,-9 4 1,-5 3 79,0 1 0,-27 17 1,47-25-86,-43 27 157,42-26-144,-1 0-1,1 0 1,0 0-1,0 0 0,0 0 1,0 1-1,0-1 1,1 1-1,-3 6 0,4-9-24,1-1 0,0 1 0,0 0 0,-1 0 0,1-1 0,0 1-1,0 0 1,0 0 0,0 0 0,0-1 0,0 1 0,0 0 0,0 0 0,0 0 0,0-1-1,1 1 1,-1 0 0,0 0 0,0-1 0,1 1 0,-1 0 0,1 0 0,-1-1-1,0 1 1,1 0 0,-1-1 0,1 1 0,0-1 0,-1 1 0,1-1 0,-1 1-1,1-1 1,0 1 0,0-1 0,-1 1 0,1-1 0,1 1 0,31 7-600,-29-8 489,60 7-1116,-42-6 614,0 1 1,0 1 0,-1 1 0,39 12-1,-55-14 577,0 0-1,0 1 0,-1-1 1,1 1-1,-1 0 0,1 0 1,-1 0-1,0 0 1,0 1-1,-1 0 0,1 0 1,-1 0-1,1 0 0,-1 1 1,-1-1-1,1 1 1,-1-1-1,1 1 0,-1 0 1,-1 0-1,1 0 0,-1 0 1,0 1-1,1 9 1,-2 1 439,-1 0 0,0 0 0,-1 0 0,-6 22 1,15-62-66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0.806"/>
    </inkml:context>
    <inkml:brush xml:id="br0">
      <inkml:brushProperty name="width" value="0.05" units="cm"/>
      <inkml:brushProperty name="height" value="0.05" units="cm"/>
    </inkml:brush>
  </inkml:definitions>
  <inkml:trace contextRef="#ctx0" brushRef="#br0">398 1 14755,'-28'1'531,"0"2"1,-1 1-1,1 2 0,1 0 0,-1 2 1,1 1-1,1 1 0,0 1 1,0 2-1,-38 24 0,61-35-537,-4 2-70,1 0-1,-1 1 0,1 0 0,-1 0 1,1 0-1,-8 11 0,14-16 47,-1 1-1,1-1 0,-1 0 0,1 1 1,0-1-1,-1 1 0,1-1 0,0 1 1,0-1-1,-1 1 0,1-1 1,0 1-1,0-1 0,0 1 0,0 0 1,0-1-1,0 1 0,0-1 0,0 1 1,0-1-1,0 1 0,0-1 1,0 1-1,0 0 0,0-1 0,0 1 1,1 0-1,-1 0-16,1-1-1,0 1 1,0-1 0,-1 1-1,1-1 1,0 1-1,0-1 1,0 1 0,-1-1-1,1 0 1,0 1 0,0-1-1,0 0 1,0 0 0,1 0-1,42 0-1045,-36 0 932,34-4-579,-11 1 226,0 2-1,36 2 1,-59 0 527,-1 0 0,1 0 0,0 0 1,-1 1-1,0 0 0,1 1 0,-1-1 1,0 2-1,0-1 0,0 1 0,-1 0 0,1 0 1,10 10-1,-16-13 52,1 0-1,-1 1 1,1-1 0,-1 1-1,0-1 1,0 1 0,0 0-1,0-1 1,0 1 0,0 0-1,-1 0 1,1 0 0,0 0 0,-1-1-1,0 1 1,1 0 0,-1 0-1,0 0 1,0 0 0,0 0-1,0 2 1,-1-1 54,0 0 0,0 0 0,0 0 0,-1-1 0,1 1 0,0 0 0,-1-1 0,0 1 0,0-1 0,0 0 0,0 1-1,-3 1 1,-6 6 440,-1-1 0,0-1 0,-1 0 0,-17 7 0,15-7-222,1-1 0,-1-1 0,0-1 0,0 0 1,-1 0-1,1-2 0,-1 0 0,0-1 0,0 0 0,-21-2 1,36 0-354,-1 0-1,0 0 1,0 0 0,1-1 0,-1 1 0,0-1 0,1 1 0,-1-1 0,1 0 0,-1 0 0,0 0 0,1 0 0,0 0 0,-1 0 0,1 0 0,-3-2-1,4 2-48,-1 0 0,1 0 0,0 0 0,-1 0 0,1 0 0,0 0 0,0 0 0,0 0 0,0 0-1,0 0 1,-1 0 0,2 0 0,-1 0 0,0 0 0,0 0 0,0 0 0,0 0 0,1 0 0,-1 1 0,0-1-1,1 0 1,-1 0 0,1 0 0,-1 0 0,1 0 0,-1 1 0,1-1 0,0 0 0,-1 0 0,3-1-1,5-6-322,1 1 0,0-1 0,0 2-1,1-1 1,0 1 0,16-7 0,20-8-502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1.406"/>
    </inkml:context>
    <inkml:brush xml:id="br0">
      <inkml:brushProperty name="width" value="0.05" units="cm"/>
      <inkml:brushProperty name="height" value="0.05" units="cm"/>
    </inkml:brush>
  </inkml:definitions>
  <inkml:trace contextRef="#ctx0" brushRef="#br0">189 65 16676,'-8'-8'558,"0"0"1,-1 1-1,0 0 1,0 0-1,0 1 1,-19-9-1,25 14-525,1 0-1,-1 0 0,1 0 1,-1 0-1,0 0 1,0 1-1,1 0 1,-1-1-1,0 1 1,0 0-1,0 0 1,1 1-1,-1-1 0,0 0 1,0 1-1,1 0 1,-1 0-1,0-1 1,1 2-1,-1-1 1,1 0-1,-1 0 1,1 1-1,0 0 1,0-1-1,-1 1 0,1 0 1,0 0-1,1 0 1,-1 0-1,0 0 1,0 1-1,-1 2 1,0 0-24,0 1 0,0 0 1,0 0-1,1 0 0,0 0 0,0 0 1,0 1-1,1-1 0,0 1 1,0-1-1,0 1 0,1-1 1,0 1-1,1 0 0,-1-1 0,1 1 1,1-1-1,-1 1 0,4 9 1,-2-11-22,-1 1 1,0-1 0,1 0 0,0 0-1,0 0 1,1-1 0,-1 1-1,1-1 1,0 0 0,0 0 0,1 0-1,-1 0 1,1-1 0,-1 0 0,1 0-1,0 0 1,1 0 0,-1-1-1,0 0 1,1 0 0,-1 0 0,9 1-1,-2-2-49,0-1-1,1 0 0,-1-1 0,1 0 1,-1 0-1,0-2 0,0 1 0,0-2 1,0 1-1,0-2 0,-1 0 0,0 0 1,21-13-1,-7 2 39,-2-1 0,0-1 0,-1-1 0,36-39 0,-20 5 1181,-44 60-994,0 1-1,0 0 1,1 0-1,0 1 1,1-1 0,-1 1-1,-3 14 1,5-15-70,0 1 1,1-1 0,0 0-1,0 1 1,1-1 0,1 1-1,-1-1 1,1 1 0,1 8-1,0-15-69,-1 0 1,0 0-1,1-1 0,-1 1 1,1 0-1,0 0 0,-1-1 0,1 1 1,0-1-1,0 1 0,0-1 1,0 1-1,0-1 0,1 0 0,-1 1 1,0-1-1,1 0 0,-1 0 1,1 0-1,1 1 0,0-1 2,0 0-1,0 0 0,-1 0 1,1-1-1,0 1 0,0-1 1,0 0-1,0 1 1,0-2-1,0 1 0,4-1 1,5-1 11,-1-1 1,1-1-1,-1 0 1,19-10-1,44-27-261,19-9-630,-88 48 750,1-1 0,-1 1 0,1 0 0,-1 1 0,9-2 0,-13 3 82,0 0 1,0 0-1,0 0 1,0 0-1,0 0 0,-1 0 1,1 0-1,0 0 0,0 0 1,0 0-1,0 1 1,0-1-1,0 0 0,0 1 1,0-1-1,-1 1 0,1-1 1,0 1-1,0-1 1,-1 1-1,1 0 0,0-1 1,-1 1-1,1 0 0,0-1 1,-1 1-1,1 0 1,-1 0-1,1 0 0,-1-1 1,0 1-1,1 0 1,-1 0-1,0 0 0,1 0 1,-1 0-1,0 0 0,0 0 1,0 1-1,-2 41-144,1-38 231,0 0 1,0 0-1,0 0 1,1 0-1,0 0 1,0 0-1,1 1 1,0-1-1,-1 0 0,2 0 1,2 8-1,-4-12-44,1 0-1,-1-1 0,1 1 0,-1 0 0,1-1 1,0 1-1,-1-1 0,1 1 0,0-1 0,-1 1 1,1-1-1,0 0 0,0 1 0,-1-1 0,1 0 1,0 0-1,0 1 0,0-1 0,-1 0 1,1 0-1,0 0 0,0 0 0,0 0 0,0 0 1,-1 0-1,1 0 0,0-1 0,0 1 0,1 0 1,22-11 330,-23 11-343,80-53 538,-2 1-653,-68 46-16,0 1 0,0 0 0,1 0 0,-1 1 0,20-4 0,-30 8 101,1 0-1,-1-1 1,1 1-1,-1 0 1,0 0-1,1 0 1,-1 0-1,1 0 1,-1 0-1,0 1 1,1-1-1,-1 0 1,1 1-1,-1-1 1,0 1 0,0-1-1,1 1 1,1 1-1,-2-1-11,-1-1 0,1 1 0,0 0 1,-1 0-1,1-1 0,-1 1 0,1 0 0,-1 0 0,0 0 0,1 0 0,-1 0 0,0 0 1,0-1-1,0 1 0,1 0 0,-1 0 0,0 0 0,0 0 0,0 0 0,-1 2 1,1-2-18,0 1 0,-1 0 0,1-1 0,-1 1 0,1 0 0,-1-1 0,0 1 0,0-1 0,0 1 0,1-1 0,-1 1 0,-1-1 0,1 0 1,0 0-1,0 1 0,0-1 0,-1 0 0,1 0 0,0 0 0,-1 0 0,1-1 0,-1 1 0,1 0 0,-1 0 0,0-1 0,1 1 0,-3-1 1,3 0 36,0 0 1,0 0 0,1 0 0,-1 0-1,0 0 1,1-1 0,-1 1 0,0 0 0,1-1-1,-1 1 1,0-1 0,1 1 0,-1 0-1,0-1 1,1 1 0,-1-1 0,1 0 0,-1 1-1,1-1 1,0 1 0,-1-1 0,1 0-1,-1 1 1,1-1 0,0 0 0,0 1 0,-1-1-1,1 0 1,0-1 0,-6-15-334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1.842"/>
    </inkml:context>
    <inkml:brush xml:id="br0">
      <inkml:brushProperty name="width" value="0.05" units="cm"/>
      <inkml:brushProperty name="height" value="0.05" units="cm"/>
    </inkml:brush>
  </inkml:definitions>
  <inkml:trace contextRef="#ctx0" brushRef="#br0">1 19 15755,'0'-13'1873,"0"7"-1257,4 6-328,3 5 1160,12 3-1152,4 1-592,11 3 256,3 1-248,11 2-104</inkml:trace>
  <inkml:trace contextRef="#ctx0" brushRef="#br0" timeOffset="1">484 190 16980,'11'-2'284,"0"-1"0,0 0 0,-1 0 0,1-1 0,-1-1 1,0 1-1,0-2 0,0 1 0,-1-2 0,0 1 1,16-15-1,-24 20-266,0 1 0,0-1 1,-1 0-1,1 1 0,0-1 0,-1 0 1,1 1-1,0-1 0,-1 0 0,1 1 1,-1-1-1,1 0 0,-1 0 1,0 0-1,1 0 0,-1 0 0,0 1 1,0-1-1,1 0 0,-1 0 0,0 0 1,0 0-1,0 0 0,0 0 1,0 0-1,0 0 0,0 0 0,-1 0 1,1 0-1,0 1 0,0-1 0,-1 0 1,1 0-1,-1 0 0,1 0 1,0 0-1,-1 1 0,0-1 0,1 0 1,-1 0-1,1 1 0,-1-1 0,0 1 1,-1-2-1,-1 0 64,0 1 0,0-1 1,-1 1-1,1-1 0,-1 1 0,1 0 1,-1 1-1,1-1 0,-1 0 0,-4 1 1,-1 0 65,0 0 0,0 1 0,1 1 0,-1-1 0,1 1 0,-1 1 0,1-1 0,-1 1 1,1 1-1,0 0 0,1 0 0,-1 0 0,1 1 0,0 0 0,-10 9 0,14-11-106,-1 1-1,1 0 1,-1 0-1,1 0 0,0 0 1,1 0-1,-1 0 1,1 1-1,0-1 1,0 1-1,0-1 1,1 1-1,-1 0 0,1 0 1,0 0-1,1 0 1,-1 0-1,1 0 1,0 0-1,0 0 1,1 0-1,-1 0 0,1 0 1,0 0-1,1-1 1,-1 1-1,1 0 1,2 5-1,-1-5-82,0 0 0,0 0 0,0 0 0,1 0 0,-1-1 0,1 0 0,0 0 0,1 0 0,-1 0 0,1 0 0,-1-1 0,1 0 0,0 0 0,0 0 0,0-1 0,1 0 0,-1 0 0,1 0 0,-1 0 0,7 0 0,2 0-54,0 0 0,0-2 0,0 1 1,0-2-1,0 0 0,1 0 0,14-4 0,40-13-240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2.806"/>
    </inkml:context>
    <inkml:brush xml:id="br0">
      <inkml:brushProperty name="width" value="0.05" units="cm"/>
      <inkml:brushProperty name="height" value="0.05" units="cm"/>
    </inkml:brush>
  </inkml:definitions>
  <inkml:trace contextRef="#ctx0" brushRef="#br0">82 216 11618,'-12'-19'1590,"11"16"-1218,-1 1 1,1-1-1,-1 0 0,0 1 1,0-1-1,1 1 1,-2 0-1,-2-3 1,5 5-308,0-1 0,-1 1 1,1 0-1,0 0 0,-1 0 1,1 0-1,-1 0 0,1 0 1,0 0-1,-1 0 0,1 0 1,0 0-1,-1 0 0,1 0 1,-1 0-1,1 0 0,0 0 1,-1 0-1,1 0 0,0 0 1,-1 0-1,1 0 0,0 1 1,-1-1-1,1 0 0,0 0 1,-1 0-1,1 1 0,0-1 1,0 0-1,-1 0 0,1 1 1,0-1-1,-1 1 0,-6 11 595,6-10-508,-5 10 94,2-1 1,-1 1 0,2 0-1,-1 1 1,2-1 0,-2 17-1,3-20-233,0-1 0,1 1-1,0-1 1,0 1-1,1 0 1,0-1 0,1 1-1,0-1 1,0 0 0,5 9-1,-6-14-12,0 0-1,1-1 0,-1 1 1,1-1-1,0 1 0,0-1 1,0 0-1,0 0 0,0 0 0,1 0 1,-1 0-1,1-1 0,-1 1 1,1-1-1,-1 1 0,1-1 1,4 1-1,-2 0 4,0-1 0,1-1 1,-1 1-1,1-1 0,-1 1 0,0-2 1,1 1-1,-1-1 0,6 0 0,4-3 11,0-1 1,0 0-1,-1 0 0,0-1 0,26-16 1,-18 8 20,-1-2 0,-1 0 1,0-1-1,-1-1 0,-1-1 1,-1-1-1,23-32 0,-22 16-17,-17 35-25,0 0 0,-1-1 1,1 1-1,-1-1 0,0 1 0,0 0 0,1-1 0,-1 1 0,0-1 1,0 1-1,0 0 0,0-1 0,0 1 0,-1-1 0,1 1 0,0 0 1,-1-1-1,1 1 0,-1 0 0,1-1 0,-1 1 0,0 0 0,-1-3 1,1 4-3,1-1 0,-1 1 0,0 0 0,1-1 0,-1 1 0,0 0 0,0-1 0,0 1 0,1 0 1,-1 0-1,0-1 0,0 1 0,0 0 0,1 0 0,-1 0 0,0 0 0,0 0 0,0 0 0,0 0 1,1 1-1,-1-1 0,0 0 0,0 0 0,0 1 0,1-1 0,-1 0 0,0 1 0,1-1 0,-1 1 0,0-1 1,1 1-1,-1-1 0,0 1 0,1-1 0,-1 1 0,1 0 0,-1-1 0,1 1 0,-1 0 0,1-1 1,-1 2-1,-18 32-256,15-25 237,2-1 1,-1 1-1,1 0 1,0 0-1,1 0 0,0 0 1,0 0-1,1 0 1,0 0-1,0 0 1,3 12-1,-2-17 38,0 0 0,0 1 0,1-1 0,-1 0 1,1 0-1,0 0 0,0 0 0,0 0 0,1 0 0,-1-1 0,1 1 0,0-1 0,0 0 1,0 0-1,0 0 0,1 0 0,-1 0 0,1-1 0,0 0 0,0 1 0,0-1 0,0-1 1,0 1-1,0-1 0,6 2 0,-1-1 24,0-1 0,0-1 0,0 0 1,0 0-1,0-1 0,0 0 0,0 0 0,0-1 1,-1 0-1,1-1 0,-1 0 0,1 0 0,12-7 0,-7 3 28,-1-1-1,0 0 1,-1-1-1,0-1 0,-1 1 1,0-2-1,14-15 0,-21 20-31,1 1 0,-1-1-1,0-1 1,0 1 0,-1-1-1,1 1 1,-2-1-1,1 0 1,-1 0 0,0 0-1,0 0 1,-1-1 0,0 1-1,0 0 1,-1-1-1,0 1 1,0 0 0,-1-1-1,0 1 1,0 0 0,0-1-1,-1 1 1,0 0-1,-1 0 1,0 0 0,0 1-1,0-1 1,-1 1 0,0-1-1,0 1 1,-1 0-1,1 1 1,-1-1 0,0 1-1,-1 0 1,-9-7 0,10 9-63,1 0 0,-1 1 0,1-1 0,-1 1 0,0 0 0,0 1 0,0-1 0,0 1 0,0 0 0,-8 0 0,11 0-17,1 1-1,-1 0 1,0 0-1,1 1 1,-1-1 0,1 0-1,-1 0 1,1 1-1,-1-1 1,0 1-1,1-1 1,0 1-1,-1 0 1,1 0 0,-1-1-1,1 1 1,0 0-1,0 0 1,-1 0-1,1 1 1,0-1-1,0 0 1,0 0-1,0 0 1,0 1 0,1-1-1,-1 1 1,0-1-1,1 1 1,-1-1-1,0 1 1,1-1-1,0 1 1,-1-1 0,1 1-1,0-1 1,0 1-1,0 2 1,1 3-80,-1 1 0,2 0 1,-1 0-1,1 0 0,0-1 0,6 15 1,10 18-385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3.260"/>
    </inkml:context>
    <inkml:brush xml:id="br0">
      <inkml:brushProperty name="width" value="0.05" units="cm"/>
      <inkml:brushProperty name="height" value="0.05" units="cm"/>
    </inkml:brush>
  </inkml:definitions>
  <inkml:trace contextRef="#ctx0" brushRef="#br0">173 101 18924,'-8'-4'268,"1"0"1,-1 1-1,0 0 0,0 0 1,-1 1-1,1 0 0,0 1 0,-1-1 1,-15 1-1,21 1-223,0 0 0,0 0 0,0 1 0,0-1 0,0 1 0,0 0 0,0-1 0,0 1 0,0 1 0,0-1 0,0 0-1,1 1 1,-1-1 0,0 1 0,1 0 0,0 0 0,-1 0 0,1 0 0,0 0 0,0 1 0,0-1 0,0 0 0,0 1 0,1 0 0,-1-1 0,1 1 0,0 0 0,-1 0 0,0 6 0,1-7-40,0 0 0,1 0 0,-1 1 0,1-1 0,0 1 1,0-1-1,0 1 0,0-1 0,0 0 0,0 1 0,0-1 1,1 1-1,-1-1 0,1 0 0,0 1 0,0-1 0,0 0 1,0 0-1,0 0 0,0 0 0,0 0 0,1 0 0,-1 0 1,1 0-1,0 0 0,-1 0 0,1-1 0,0 1 0,0-1 1,0 0-1,0 1 0,0-1 0,0 0 0,5 2 0,0-1 2,0 0 0,0-1 0,0 1 0,1-1 0,-1-1-1,0 1 1,1-1 0,-1-1 0,0 1 0,12-3 0,-5-1 3,1-1 0,-1 0 1,1 0-1,-2-2 1,1 0-1,22-15 1,-26 15-5,0 0 0,-1 0 1,0-1-1,0-1 1,-1 0-1,0 0 1,-1 0-1,0-1 1,6-12-1,-16 30-16,1 0 0,-1 1 0,2-1 0,-1 0 0,1 1 0,0-1 0,0 1 0,1-1 0,1 1 0,0 8 0,0-14-17,-1 0 1,1 0-1,0 0 1,-1 0-1,1 0 0,1 0 1,-1-1-1,0 1 0,1 0 1,-1 0-1,1-1 1,0 1-1,3 3 0,-3-5-16,0 0 0,-1 0 1,1 0-1,0 0 0,0 0 0,0-1 0,0 1 0,-1 0 0,1-1 0,0 1 0,0-1 0,0 0 0,0 0 1,1 0-1,-1 0 0,0 0 0,0 0 0,0 0 0,0-1 0,0 1 0,-1-1 0,5-1 0,3-1-187,-1-1 0,1-1-1,-1 1 1,0-1 0,-1 0-1,1-1 1,-1 0-1,11-11 1,-4 1 3,-1 1 0,0-2 0,10-18-1,14-32-369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3.833"/>
    </inkml:context>
    <inkml:brush xml:id="br0">
      <inkml:brushProperty name="width" value="0.05" units="cm"/>
      <inkml:brushProperty name="height" value="0.05" units="cm"/>
    </inkml:brush>
  </inkml:definitions>
  <inkml:trace contextRef="#ctx0" brushRef="#br0">72 0 14155,'-17'41'1819,"-20"71"0,32-91-1280,0 0-1,2 0 1,0 0-1,2 0 1,1 33-1,0-50-449,1 0-1,-1 1 0,1-1 0,0 0 0,0 0 0,0 0 1,1 0-1,0 1 0,-1-2 0,1 1 0,1 0 0,-1 0 0,0-1 1,5 6-1,-4-7-54,0 0 0,0 0 0,0 0 0,0 0 0,0 0 0,0-1 0,1 1 0,-1-1 0,0 0 0,1 0 0,-1 0 0,1 0 0,-1-1 0,1 1 0,0-1 0,-1 0 1,7-1-1,13-2-77,0-1 1,0-2-1,-1 0 1,35-15 0,-31 11-116,0 1 0,46-9 0,-67 17 138,0 0 0,0 1 0,0 0 0,0 0 1,0 0-1,0 0 0,0 1 0,0 0 0,0 0 0,0 0 0,0 1 0,0 0 0,-1 0 1,1 0-1,-1 0 0,1 1 0,-1 0 0,0-1 0,0 2 0,0-1 0,-1 0 0,1 1 0,-1 0 1,4 4-1,-5-5 30,1 0 1,-1 0-1,1 0 1,0 0-1,0 0 1,0-1 0,0 1-1,0-1 1,1 0-1,-1 0 1,1 0-1,-1-1 1,1 1 0,0-1-1,0 0 1,-1 0-1,1 0 1,0 0-1,0-1 1,0 1 0,0-1-1,0 0 1,0 0-1,0-1 1,5-1-1,77-15-85,-56 9-408,1 2 0,58-5 0,-80 11 351,-1 0 0,1 0-1,0 1 1,0 0 0,-1 1-1,1 0 1,-1 0 0,1 1 0,-1 0-1,0 0 1,0 1 0,0 0-1,-1 0 1,14 10 0,-15-7 200,0 0 0,0 0 1,-1 1-1,0-1 0,0 1 1,0 0-1,-1 0 0,-1 1 0,1-1 1,1 10-1,17 35 401,4-10-439,2-1-1,41 48 1,-43-59-79,-2 1-1,-1 1 0,-1 2 1,21 45-1,-40-74 125,0 0 0,-1 1 0,0-1 0,-1 1 0,1-1 1,-1 1-1,-1 0 0,1-1 0,-1 9 0,0-13-13,-1 0 0,1 0 0,-1 0 0,1 0 0,-1 0 0,1 0 0,-1 0 0,0 0 0,0 0 0,0 0 0,0-1 0,-1 1 0,1 0 0,0-1 0,-1 1 0,1-1 0,-1 1 0,1-1 1,-1 0-1,0 0 0,1 0 0,-1 0 0,0 0 0,0 0 0,0 0 0,0 0 0,0-1 0,0 1 0,0-1 0,0 1 0,0-1 0,-4 0 0,2 0 33,-1 0 0,1 0 0,0 0 0,-1 0 0,1-1 0,0 0 0,0 0 0,-1 0 0,1-1 0,0 1 0,0-1 0,0 0 0,-3-2 0,0-1-22,1 1 1,0-1 0,0 0 0,1-1-1,-1 1 1,-7-13 0,4 5-95,1 0 1,1 0-1,0-1 0,1 0 1,0-1-1,-6-27 1,9 32-25,2-1 1,-1 1-1,2 0 1,-1-1-1,1 1 0,1 0 1,0-1-1,3-16 1,-2 20 22,1 0 0,-1 0-1,1-1 1,1 2 0,-1-1 0,1 0 0,0 1 0,1 0 0,-1-1 0,1 2 0,1-1 0,8-7 0,0 2-133,1 0 0,1 2 1,-1 0-1,26-11 1,72-22-762,-65 25 812,12-5-250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5.077"/>
    </inkml:context>
    <inkml:brush xml:id="br0">
      <inkml:brushProperty name="width" value="0.05" units="cm"/>
      <inkml:brushProperty name="height" value="0.05" units="cm"/>
    </inkml:brush>
  </inkml:definitions>
  <inkml:trace contextRef="#ctx0" brushRef="#br0">68 1 15139,'-19'68'1669,"-19"123"0,34-171-1523,2-12-45,0 1 0,1-1 1,0 0-1,0 1 0,1-1 1,0 1-1,1-1 0,0 0 1,3 15-1,-4-22-61,1 1-1,-1-1 0,1 0 1,-1 0-1,1 1 1,0-1-1,0 0 0,0 0 1,-1 0-1,1 0 1,0 0-1,0 0 0,0 0 1,0-1-1,1 1 1,-1 0-1,0 0 0,0-1 1,0 1-1,1-1 1,1 1-1,0 0 31,0-1 1,0 1-1,0-1 1,0 0-1,1 0 1,-1 0-1,0-1 0,0 1 1,3-2-1,6-1 155,0-2-1,0 1 0,20-12 1,7-8 147,-2-2-1,0-1 1,-1-2 0,-2-1 0,40-45 0,-67 67-373,24-31 120,-30 37-180,1 0 1,-1 0-1,0-1 0,0 1 1,0 0-1,0-1 0,0 1 1,0-1-1,-1 1 0,1-1 1,-1 0-1,0 1 1,0-1-1,0 1 0,0-5 1,-1 6 43,1 0 1,0 0 0,-1 0 0,1 0 0,-1 0-1,1 0 1,-1 0 0,1 0 0,-1 0-1,0 0 1,1 0 0,-1 0 0,0 0 0,0 1-1,0-1 1,1 0 0,-1 0 0,0 1-1,0-1 1,0 1 0,0-1 0,0 1-1,0-1 1,0 1 0,-1 0 0,1-1 0,0 1-1,0 0 1,-2 0 0,-18-1-336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5.639"/>
    </inkml:context>
    <inkml:brush xml:id="br0">
      <inkml:brushProperty name="width" value="0.05" units="cm"/>
      <inkml:brushProperty name="height" value="0.05" units="cm"/>
    </inkml:brush>
  </inkml:definitions>
  <inkml:trace contextRef="#ctx0" brushRef="#br0">0 108 13763,'3'4'129,"-1"1"0,1-1 0,0 0 0,0 0 0,0 0 0,0-1 0,1 1 0,0-1 0,0 0 0,0 0 0,0 0 0,0 0 0,0-1 0,1 0 0,-1 0 0,1 0 0,0 0 0,0-1 0,-1 1 0,1-1 1,0 0-1,0-1 0,0 1 0,0-1 0,0 0 0,0-1 0,9-1 0,0 0-27,-1-1 1,0 0 0,0-2 0,0 1-1,-1-1 1,1-1 0,11-8 0,-6 3-36,0-1 1,-1-1-1,27-26 1,-41 37-14,0-1 0,-1 0 0,1 0 1,-1 1-1,1-2 0,-1 1 0,0 0 0,0 0 0,0-1 1,-1 1-1,1-1 0,1-4 0,-3 8-46,0-1 1,0 1-1,0 0 0,0 0 0,0 0 0,0 0 1,0 0-1,0 0 0,0-1 0,1 1 0,-1 0 1,0 0-1,0 0 0,0 0 0,0 0 1,0 0-1,0-1 0,0 1 0,0 0 0,-1 0 1,1 0-1,0 0 0,0 0 0,0-1 0,0 1 1,0 0-1,0 0 0,0 0 0,0 0 0,0 0 1,0 0-1,0 0 0,0-1 0,0 1 1,-1 0-1,1 0 0,0 0 0,0 0 0,0 0 1,0 0-1,0 0 0,0 0 0,0 0 0,-1 0 1,1 0-1,0 0 0,0 0 0,0 0 1,-7 5 256,-5 12 7,8-10-241,0-1-1,1 1 0,0 0 1,1 0-1,-1 0 0,1 1 1,1-1-1,0 0 0,0 1 1,0-1-1,1 10 0,0-16-22,0 0 0,0 0 0,0-1-1,0 1 1,0 0 0,0 0 0,1-1-1,-1 1 1,0 0 0,1 0 0,-1-1 0,0 1-1,1 0 1,-1-1 0,1 1 0,-1-1-1,1 1 1,-1 0 0,1-1 0,0 1-1,-1-1 1,1 1 0,0-1 0,-1 0-1,1 1 1,1-1 0,0 1 5,0-1-1,-1 0 1,1 0 0,0 0 0,-1 0-1,1 0 1,0-1 0,-1 1-1,1 0 1,0-1 0,2-1 0,5-2 18,-1 0 1,0-1 0,10-7 0,-17 11-32,41-34-10,-29 24-82,0 0 0,0 1-1,27-15 1,-39 25 86,-1-1 1,0 1-1,1 0 1,-1 0-1,1-1 0,-1 1 1,1 0-1,-1 0 0,1 0 1,-1 0-1,1 0 1,-1-1-1,1 1 0,-1 0 1,1 0-1,0 0 0,-1 0 1,1 1-1,-1-1 0,1 0 1,-1 0-1,1 0 1,-1 0-1,1 0 0,-1 1 1,1-1-1,-1 0 0,0 0 1,1 1-1,-1-1 1,1 0-1,-1 1 0,0-1 1,1 0-1,-1 1 0,1-1 1,-1 1-1,0-1 1,0 1-1,1-1 0,-1 1 1,0-1-1,0 1 0,0-1 1,1 1-1,-1-1 1,0 1-1,0-1 0,0 1 1,0-1-1,0 1 0,0-1 1,0 2-1,-3 34 61,2-29-33,0-2 41,0 0 0,1 0 0,0 0-1,0 0 1,0 1 0,1-1 0,0 0-1,2 9 1,-2-12-27,0 0 1,0-1-1,0 1 1,0-1-1,0 1 1,0-1-1,0 0 1,0 1-1,1-1 1,-1 0-1,1 0 0,-1 0 1,1 0-1,-1 0 1,1 0-1,-1 0 1,1-1-1,0 1 1,0-1-1,-1 1 0,1-1 1,0 1-1,0-1 1,-1 0-1,1 0 1,0 0-1,0 0 1,3-1-1,6 0 107,0 0 0,0-1 0,0-1 0,0 0 0,13-6 0,54-26 266,-27 11-480,-38 17-111,1 2-1,0 0 0,0 1 0,18-3 1,-29 6 65,0 0 0,0 1 1,0 0-1,1 0 0,-1 0 1,0 0-1,0 0 0,0 0 1,0 1-1,0 0 0,1 0 1,-1-1-1,0 2 0,-1-1 1,1 0-1,0 1 0,0-1 1,0 1-1,-1 0 0,1 0 1,-1 0-1,1 0 0,-1 0 1,0 1-1,0-1 0,2 3 1,7 16-1055,-9-16 833,0-1 0,1 1-1,-1-1 1,1 0 0,0 0 0,6 7 0,-7-10 208,-1 0-1,1 0 1,-1 0 0,1 0-1,-1 0 1,1-1-1,0 1 1,-1-1 0,1 1-1,0-1 1,-1 0-1,1 1 1,0-1 0,0 0-1,-1 0 1,1 0-1,0 0 1,0-1 0,-1 1-1,1 0 1,0-1 0,-1 1-1,1-1 1,2-1-1,7-3-208,0 0-1,0-1 0,11-8 0,11-8-256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3:01.369"/>
    </inkml:context>
    <inkml:brush xml:id="br0">
      <inkml:brushProperty name="width" value="0.05" units="cm"/>
      <inkml:brushProperty name="height" value="0.05" units="cm"/>
    </inkml:brush>
  </inkml:definitions>
  <inkml:trace contextRef="#ctx0" brushRef="#br0">629 0 12827,'-36'9'147,"0"0"0,0 2 1,1 2-1,0 2 0,1 0 1,1 3-1,-35 23 0,44-24-144,1 1 0,1 0 0,1 2 0,0 1 0,2 0 0,0 2 0,1 0 0,2 1 0,-25 46 0,25-35 3,1 2 0,1 0 1,3 0-1,0 1 0,-8 73 0,16-88-17,1 0 0,2 0 0,0 0 0,1 0 0,2 0 0,0 0 0,1 0 0,2-1 0,0 0 0,1 0 0,14 29 0,-15-41 3,0 1 0,1-1-1,0 0 1,1 0-1,0 0 1,1-1 0,0-1-1,0 0 1,0 0-1,1 0 1,1-1 0,-1-1-1,1 0 1,0 0 0,0-1-1,1-1 1,0 0-1,-1 0 1,1-1 0,1 0-1,-1-1 1,0-1 0,0 0-1,1-1 1,-1 0-1,1-1 1,17-3 0,-11 0 70,0-1 1,-1-1-1,0-1 1,0 0-1,0-1 1,-1-1 0,0-1-1,-1-1 1,0 0-1,-1-1 1,16-15-1,-8 4 146,-1 0 0,-1-2-1,-1 0 1,-1-1-1,30-57 1,-35 52-39,-1 0 0,-2-1 0,-1-1 0,-2 0 0,-1 0 0,-1 0-1,-2-1 1,-1 0 0,-2 0 0,-2 0 0,-6-49 0,5 66-174,-1-1 1,-1 1-1,-1 0 0,0 0 1,-1 1-1,-1-1 0,-17-29 1,17 34-69,-1 1 0,0 1 1,-1 0-1,0 0 0,-1 0 0,0 1 1,0 1-1,-1 0 0,0 0 0,-24-11 1,23 13 16,0 1 0,-1 1 1,1 0-1,-1 1 1,1 0-1,-1 1 0,0 1 1,0 0-1,-16 0 0,4 3-39,1 1 0,0 1 0,-47 14 0,17-3-105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6.082"/>
    </inkml:context>
    <inkml:brush xml:id="br0">
      <inkml:brushProperty name="width" value="0.05" units="cm"/>
      <inkml:brushProperty name="height" value="0.05" units="cm"/>
    </inkml:brush>
  </inkml:definitions>
  <inkml:trace contextRef="#ctx0" brushRef="#br0">144 1 16107,'-15'2'1060,"1"1"0,-1 1-1,-18 8 1,28-10-829,0 0-1,0 0 1,-1 1 0,2 0-1,-1 0 1,0 0 0,1 1 0,-1 0-1,1 0 1,0 0 0,-6 7-1,10-10-238,0-1 0,-1 0 0,1 1 0,-1-1-1,1 1 1,0-1 0,-1 1 0,1-1 0,0 1 0,0-1 0,0 1-1,-1 0 1,1-1 0,0 1 0,0-1 0,0 1 0,0-1-1,0 1 1,0 0 0,0-1 0,0 1 0,0-1 0,0 1 0,0 0-1,0-1 1,1 1 0,-1-1 0,0 1 0,0-1 0,1 1-1,-1-1 1,0 1 0,1-1 0,-1 1 0,0-1 0,1 1 0,-1-1-1,1 0 1,-1 1 0,1-1 0,-1 0 0,1 1 0,-1-1-1,1 0 1,-1 1 0,1-1 0,-1 0 0,1 0 0,-1 0-1,1 0 1,-1 1 0,1-1 0,0 0 0,7 1-185,-1-1 1,0 1-1,13-2 0,-5 1-12,12 2-100,0 0 1,0 2-1,0 1 0,0 1 0,-1 1 1,0 1-1,29 14 0,-28-5 326,-27-16 0,1-1 1,-1 0-1,1 1 1,-1-1-1,1 0 0,-1 1 1,0-1-1,1 1 1,-1-1-1,1 1 1,-1-1-1,0 1 0,0-1 1,1 1-1,-1-1 1,0 1-1,0-1 1,1 1-1,-1-1 0,0 1 1,0 0-1,0-1 1,0 1-1,0-1 1,0 1-1,0 0 0,0-1 1,0 1-1,0-1 1,0 1-1,-1-1 1,1 1-1,0 0 0,0-1 1,0 1-1,-1-1 1,1 1-1,0-1 1,-1 1-1,1-1 1,0 1-1,-1-1 0,1 0 1,-1 1-1,1-1 1,-1 0-1,1 1 1,-1-1-1,0 1 0,-7 2 239,1 1 1,-1-1-1,0-1 0,0 1 0,0-1 0,-16 1 0,-52 2 691,71-5-1051,0 0 0,0 0 1,0-1-1,-1 1 0,1-1 1,0 0-1,0-1 0,0 1 1,-5-3-1,9 3 36,0 1 0,1-1 0,-1 0 0,0 1 0,0-1 0,1 0 0,-1 1 0,0-1 1,1 0-1,-1 0 0,0 0 0,1 1 0,-1-1 0,1 0 0,0 0 0,-1 0 0,1 0 0,0 0 0,-1 0 0,1-1 0,0-1 1,0 1 0,1 0 0,-1-1-1,0 1 1,1 0 0,0 0 0,-1 0 0,1 0 0,0-1-1,0 1 1,0 0 0,3-3 0,20-27-576,6-7-209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6.744"/>
    </inkml:context>
    <inkml:brush xml:id="br0">
      <inkml:brushProperty name="width" value="0.05" units="cm"/>
      <inkml:brushProperty name="height" value="0.05" units="cm"/>
    </inkml:brush>
  </inkml:definitions>
  <inkml:trace contextRef="#ctx0" brushRef="#br0">39 45 17620,'-3'49'2588,"-33"348"514,41-369-3053,1-22-10,-6-6-37,1-1 0,-1 1 0,1 0-1,-1-1 1,1 1 0,-1-1 0,0 1 0,1-1-1,-1 1 1,1-1 0,-1 1 0,0-1 0,1 1-1,-1-1 1,0 1 0,0-1 0,0 0 0,1 1 0,-1-2-1,5-19 27,0-1 0,-2 0 0,0 0 0,-1-36 0,-1 34-33,-1 6-14,0 13-6,0 0 1,0-1-1,0 1 1,1-1-1,-1 1 0,2 0 1,1-9-1,-2 13 20,-1 1 0,0 0 0,1-1 0,-1 1 0,0 0 0,1 0-1,-1 0 1,0-1 0,1 1 0,-1 0 0,0 0 0,1 0 0,-1 0 0,1 0 0,-1 0 0,0 0 0,1-1 0,-1 1-1,1 0 1,-1 1 0,0-1 0,1 0 0,-1 0 0,1 0 0,-1 0 0,0 0 0,1 0 0,-1 0 0,1 0 0,-1 1 0,0-1-1,1 0 1,-1 0 0,0 1 0,1-1 0,-1 0 0,1 1 0,15 12-72,-13-11 55,5 4 6,-1-1 1,1 0-1,1-1 0,-1 0 1,1 0-1,0-1 0,-1 0 1,1 0-1,1-1 1,-1-1-1,0 1 0,0-1 1,1-1-1,-1 0 0,0 0 1,1-1-1,-1 0 0,0-1 1,14-3-1,-10 1 8,0 0 0,0-1 0,-1 0 0,1-1-1,-1 0 1,0-1 0,-1 0 0,0-1 0,0 0 0,-1-1-1,0 0 1,16-19 0,-23 23 10,0 0 0,0 0 0,0 0-1,0-1 1,-1 1 0,0-1 0,-1 0 0,1 1-1,-1-1 1,1-8 0,-2 13-1,1-1-1,-1 1 1,0-1 0,0 0 0,0 1-1,0-1 1,0 0 0,-1 1 0,1-1-1,0 0 1,-1 1 0,1-1 0,-1 1-1,0-1 1,1 1 0,-1-1 0,0 1-1,0 0 1,0-1 0,0 1 0,0 0 0,0 0-1,-1-1 1,1 1 0,0 0 0,0 0-1,-1 0 1,1 1 0,-1-1 0,1 0-1,-1 0 1,1 1 0,-1-1 0,1 1-1,-1-1 1,0 1 0,1 0 0,-1 0-1,1 0 1,-3 0 0,0 0-1,0 1 0,0-1-1,0 1 1,1 0 0,-1 1 0,0-1 0,0 1 0,1-1 0,-1 1-1,1 0 1,0 0 0,-1 1 0,1-1 0,0 1 0,0 0-1,0-1 1,1 1 0,-1 1 0,1-1 0,-3 4 0,-2 3 17,1 0 1,0 1-1,1 0 0,-1 0 1,-4 17-1,7-17 14,0 0 1,1 0-1,0 0 0,1 1 0,0-1 1,1 0-1,0 1 0,2 17 0,-1-26-27,-1 0 1,1 1-1,0-1 0,0 0 0,1 0 0,-1 1 0,0-1 0,1 0 1,0 0-1,0-1 0,0 1 0,0 0 0,0 0 0,0-1 0,1 0 0,-1 1 1,1-1-1,0 0 0,0 0 0,0 0 0,0-1 0,0 1 0,0-1 1,0 0-1,0 1 0,0-2 0,1 1 0,-1 0 0,0 0 0,1-1 1,5 0-1,1 0-74,1 0 1,-1-1 0,0 0-1,0-1 1,0 0 0,0-1 0,0 0-1,18-9 1,1-3-262,39-26-1,-43 25 192,-12 11 337,-8 12 104,-8 21 343,1-15-423,2-7-132,0-1 1,0 1-1,0-1 1,1 1-1,0-1 1,0 1-1,0-1 1,1 0 0,0 1-1,3 6 1,-4-10-92,0 0 1,0-1 0,0 1 0,1-1 0,-1 1-1,0-1 1,1 1 0,-1-1 0,1 0-1,-1 0 1,1 1 0,-1-1 0,1 0-1,0-1 1,0 1 0,-1 0 0,1 0-1,0-1 1,0 1 0,0-1 0,0 0-1,0 1 1,0-1 0,0 0 0,0 0 0,0 0-1,0 0 1,0-1 0,0 1 0,-1 0-1,1-1 1,3-1 0,1 0-179,0-1 1,0 0 0,0-1-1,-1 1 1,1-1 0,-1 0-1,0 0 1,0-1-1,-1 0 1,1 0 0,-1 0-1,0 0 1,0 0 0,3-7-1,3-6-585,-1 0 0,-1-1-1,8-24 1,-6 13 66,-1-1 0,-1 0 0,-2 0 1,-1-1-1,2-62 0,-7 91 834,0 1-1,-1 0 1,1-1-1,0 1 1,-1 0-1,1 0 1,-1 0-1,0-1 1,0 1-1,0 0 1,0 0-1,0 0 1,-3-3-1,4 5-65,0-1-1,-1 1 0,1 0 0,0 0 1,-1-1-1,1 1 0,-1 0 0,1 0 0,-1-1 1,1 1-1,0 0 0,-1 0 0,1 0 1,-1 0-1,1 0 0,-1 0 0,1 0 1,-1 0-1,1 0 0,0 0 0,-1 0 1,1 0-1,-1 0 0,1 0 0,-1 0 1,0 1 62,-1 0 0,1 0 1,0-1-1,0 1 1,0 0-1,0 0 1,0 0-1,0 0 1,0 0-1,0 1 1,0-1-1,0 2 1,-3 3 125,1 0 0,-1 1 1,1-1-1,1 1 0,0 0 1,0-1-1,0 1 1,1 0-1,0 1 0,-1 6 1,2-9-343,0-1 0,1 0 0,-1 1-1,1-1 1,0 0 0,0 1 0,0-1 0,0 0 0,1 0 0,0 0 0,0 0 0,0 0 0,0 0 0,1-1 0,-1 1 0,1-1 0,6 6 0,13 9-489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7.203"/>
    </inkml:context>
    <inkml:brush xml:id="br0">
      <inkml:brushProperty name="width" value="0.05" units="cm"/>
      <inkml:brushProperty name="height" value="0.05" units="cm"/>
    </inkml:brush>
  </inkml:definitions>
  <inkml:trace contextRef="#ctx0" brushRef="#br0">131 267 16235,'-3'0'206,"0"1"-1,1 0 1,-1 0-1,1 0 1,-1 0-1,1 1 1,-1-1-1,1 1 1,0-1-1,-3 3 1,-1 0 130,-2 2-95,0 0 0,0 1 1,1 0-1,0 0 0,0 0 0,1 1 0,-1 0 1,2 0-1,-1 1 0,1 0 0,1 0 0,-1 0 1,-3 13-1,7-20-232,1-1 1,-1 1-1,1-1 0,0 1 1,-1-1-1,1 1 1,0 0-1,0-1 1,0 1-1,0-1 0,0 1 1,0 0-1,1-1 1,-1 1-1,0-1 0,1 1 1,-1-1-1,1 1 1,0-1-1,-1 1 1,1-1-1,0 0 0,0 1 1,0-1-1,1 1 1,0 0-21,0-1 0,1 0 0,-1 0 0,0 0 0,0 0 0,1-1 1,-1 1-1,0-1 0,1 1 0,-1-1 0,1 0 0,-1 0 1,0 0-1,5 0 0,6-2-82,-1 0 0,1-1 0,-1-1 0,0 1 0,14-8 0,-10 3 33,-1 0 0,0-1 1,-1-1-1,0-1 1,0 0-1,-1 0 0,0-1 1,-1-1-1,-1 0 0,0-1 1,10-16-1,-15 20 88,0 0 0,-1-1 0,0 1-1,0-1 1,-1 0 0,-1 0 0,0-1 0,0 1 0,-1-1-1,0 1 1,-1-1 0,-1 0 0,0 1 0,0-1-1,-1 0 1,-1 1 0,-3-16 0,4 23-17,0 0 1,-1 0 0,1 0-1,-1 0 1,0 1-1,0-1 1,0 1-1,-1-1 1,1 1 0,-1 0-1,1 0 1,-1 0-1,0 0 1,0 0-1,-5-2 1,6 4-21,-1 0 0,1 0 0,0 0 0,-1 0 0,1 0 0,-1 1 0,1-1 0,-1 1 0,1 0 0,-1 0 0,0 0 0,1 0 0,-1 0 0,1 1 0,-1-1 0,1 1 0,-1-1 0,1 1 0,-1 0 0,1 0 0,0 0 0,0 1 0,-1-1 0,1 0 0,-2 3 0,-7 5 2,1 1 1,0 0 0,0 0-1,1 2 1,1-1 0,0 1-1,0 0 1,1 0 0,1 1-1,0 0 1,-8 26 0,13-35-2,0 0 1,0 0 0,0 0 0,1 0 0,-1 0 0,1 0 0,0 1 0,0-1 0,1 0 0,-1 0 0,1 0 0,0 0 0,0 0 0,0 0-1,0 0 1,1-1 0,0 1 0,0 0 0,0-1 0,0 1 0,3 3 0,3 0-168,-1 1-1,1-2 1,1 1 0,-1-1 0,1 0-1,0-1 1,11 5 0,-9-5-28,7 4-391,0 1-1,0 0 1,30 25-1,-45-33 548,0 1-1,1 0 0,-1 0 1,0 1-1,-1-1 0,1 1 1,0-1-1,-1 1 1,0 0-1,0 0 0,0 0 1,0 0-1,-1 0 0,0 0 1,0 0-1,0 1 0,0-1 1,0 0-1,-1 1 1,0-1-1,0 1 0,0-1 1,-1 0-1,0 6 0,1-9 92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7.617"/>
    </inkml:context>
    <inkml:brush xml:id="br0">
      <inkml:brushProperty name="width" value="0.05" units="cm"/>
      <inkml:brushProperty name="height" value="0.05" units="cm"/>
    </inkml:brush>
  </inkml:definitions>
  <inkml:trace contextRef="#ctx0" brushRef="#br0">7 44 15107,'-6'-7'1873,"13"-5"-977,9-2-384,19 6 1416,8 6-839,18 4-697,5 4-704,11 0 376,1-2-120,5-2-216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8.817"/>
    </inkml:context>
    <inkml:brush xml:id="br0">
      <inkml:brushProperty name="width" value="0.05" units="cm"/>
      <inkml:brushProperty name="height" value="0.05" units="cm"/>
    </inkml:brush>
  </inkml:definitions>
  <inkml:trace contextRef="#ctx0" brushRef="#br0">55 274 16852,'-4'3'187,"0"0"1,0 0-1,0 1 1,0 0-1,1-1 1,0 1-1,0 0 1,0 1-1,0-1 1,1 0-1,-1 1 1,1 0-1,0-1 1,0 1-1,1 0 1,0 0 0,0 0-1,-1 6 1,1-1-96,0-1 0,0 1 1,1-1-1,0 1 0,1-1 1,0 1-1,0-1 0,1 0 1,3 10-1,-3-16-87,-1 0-1,0 0 1,1 0 0,0-1 0,0 1 0,0 0-1,0-1 1,0 1 0,0-1 0,1 0 0,-1 0-1,1 0 1,-1 0 0,1 0 0,0-1-1,0 1 1,0-1 0,0 1 0,0-1 0,0 0-1,0 0 1,0-1 0,0 1 0,0-1 0,1 1-1,-1-1 1,0 0 0,0 0 0,6-1-1,3-1 16,0 0-1,0 0 0,-1-1 1,1 0-1,-1-1 0,21-10 1,-9 1 121,-1 0 0,0-1 1,-1-2-1,-1 0 0,0-1 1,-1-1-1,-1-1 1,31-40-1,-52 85 262,-2 1-389,0 0 0,1 0 0,2 0 0,1 46 0,1-71-2,0 1-1,1-1 0,-1 0 0,0 0 0,1 0 1,0 0-1,-1 0 0,1 0 0,0 0 1,0-1-1,0 1 0,0 0 0,0 0 1,1-1-1,-1 1 0,0 0 0,3 1 0,-2-2 6,0 0-1,-1 0 0,1 0 0,0-1 0,-1 1 0,1-1 0,0 0 1,0 1-1,-1-1 0,1 0 0,0 0 0,0 0 0,0 0 0,-1 0 1,1 0-1,3-1 0,5-2 53,0-1 1,0 0-1,0-1 0,0 0 1,12-8-1,-14 8-55,23-15 8,-8 6-156,26-14 0,-42 25 59,-1 0-1,1 1 1,0-1 0,0 1 0,0 1-1,0-1 1,0 1 0,0 1 0,9-1-1,-14 1 42,0 0-1,1 0 1,-1 1-1,0-1 0,1 1 1,-1-1-1,0 1 1,0 0-1,1 0 1,-1 0-1,0 0 1,0 0-1,0 0 0,0 1 1,0-1-1,0 1 1,-1-1-1,1 1 1,0 0-1,-1 0 1,0 0-1,1 0 0,-1 0 1,0 0-1,2 4 1,0 2-25,-1 1 1,0-1-1,0 1 0,-1 0 1,0 13-1,0-13 82,-1-8-23,0 0-1,0 0 0,0 0 0,0 0 1,0 0-1,1 1 0,-1-1 0,0 0 1,1 0-1,-1 0 0,1 0 0,-1 0 1,1 0-1,-1 0 0,1 0 0,0 0 1,-1 0-1,1-1 0,1 2 1,-1-1-14,0-1 0,0 0 1,0 1-1,-1-1 0,1 0 1,0 0-1,0 0 1,0 0-1,0 0 0,0 0 1,0 0-1,0 0 1,-1 0-1,1 0 0,0 0 1,0-1-1,0 1 1,0 0-1,1-1 0,4-2-140,0-1 0,0 1-1,0-1 1,-1-1-1,7-5 1,20-20-533,-2-1 0,-2-1 0,27-38 0,63-113-881,-40 42 2049,-59 103 365,-19 38-825,0 0-1,0 0 0,0 0 1,0 0-1,0 1 1,0-1-1,0 0 0,0 0 1,0 0-1,0 0 1,0 0-1,0 0 1,0 0-1,0 0 0,0 0 1,0 0-1,1 1 1,-1-1-1,0 0 0,0 0 1,0 0-1,0 0 1,0 0-1,0 0 0,0 0 1,0 0-1,0 0 1,0 0-1,0 0 1,1 0-1,-1 0 0,0 0 1,0 0-1,0 0 1,0 0-1,0 0 0,0 0 1,0 0-1,0 0 1,0 0-1,1 0 1,-1 0-1,0 0 0,0 0 1,0 0-1,0 0 1,0 0-1,0 0 0,0 0 1,0 0-1,1 0 1,-2 13 349,-29 138 1300,17-94-1344,2 0 1,-7 114-1,18-165-307,0 0 0,1 0 0,0 0 0,2 10-1,-3-16-19,0 1-1,1-1 0,-1 1 1,0 0-1,0-1 1,0 1-1,0-1 0,1 1 1,-1-1-1,0 1 0,1-1 1,-1 1-1,0 0 1,1-1-1,-1 0 0,0 1 1,1-1-1,-1 1 0,1-1 1,-1 0-1,1 1 0,-1-1 1,1 0-1,-1 1 1,1-1-1,0 0 0,-1 0 1,1 1-1,-1-1 0,1 0 1,0 0-1,-1 0 1,1 0-1,-1 0 0,1 0 1,0 0-1,-1 0 0,1 0 1,-1 0-1,1 0 0,0-1 1,-1 1-1,1 0 1,-1 0-1,1-1 0,-1 1 1,1 0-1,-1 0 0,1-1 1,-1 1-1,1-1 0,-1 1 1,1-1-1,-1 1 1,1 0-1,-1-1 0,4-4-27,0 0-1,0 0 0,-1 0 0,0 0 0,0 0 0,0 0 0,-1-1 1,0 0-1,0 1 0,0-1 0,0 0 0,0-7 0,2-14-90,1-32 0,-5 56 114,2-32-125,0 34 23,5 5 35,11 13-21,-10-9 33,-6-6 57,1 0 0,-1 0 1,1-1-1,0 1 1,-1-1-1,1 1 0,0-1 1,0 0-1,0 0 0,0 0 1,0-1-1,0 1 0,0-1 1,5 1-1,-7-1 5,1 0 0,0-1 0,0 1-1,0 0 1,0-1 0,0 1 0,-1-1 0,1 1-1,0-1 1,0 0 0,-1 0 0,1 0 0,-1 0 0,1 0-1,-1 0 1,1 0 0,-1 0 0,1-1 0,-1 1 0,0 0-1,0-1 1,0 0 0,0 1 0,0-1 0,1-1-1,-1-4-53,-5 9 17,-6 10 63,8-9-5,0 0 1,0 0-1,0 1 1,1-1-1,0 1 1,-1-1 0,2 1-1,-1-1 1,0 1-1,1 0 1,-1-1-1,1 1 1,0 0-1,0 0 1,0-1-1,1 1 1,0 0-1,-1-1 1,1 1-1,0-1 1,1 1 0,-1-1-1,1 1 1,-1-1-1,1 0 1,0 0-1,0 1 1,1-2-1,-1 1 1,0 0-1,1 0 1,0-1-1,0 1 1,0-1-1,0 0 1,0 0 0,0 0-1,4 1 1,4 2-5,1-1 0,0-1 1,-1 0-1,1-1 0,1 0 0,-1-1 1,0 0-1,21-2 0,-5-1-47,1-1 0,42-11 0,-61 11 117,0 1 1,-1-1-1,0 0 1,0-1-1,0 0 0,17-10 1,-25 12-14,-1 1 0,1 0 1,0 0-1,-1 0 0,1-1 0,0 1 1,-1 0-1,1-1 0,-1 1 0,0-1 1,0 1-1,1 0 0,-1-1 0,0 1 1,0-1-1,0 1 0,0 0 0,0-1 1,-1 1-1,1-1 0,-1 0 0,-9-34 996,7 30-914,-4-14 415,4 12-610,0 0 0,0 0-1,1 0 1,-2-15 0,4 21-9,0 0-1,0 0 0,0 0 1,0 0-1,0-1 1,1 1-1,-1 0 1,1 0-1,-1 0 1,1 0-1,0 0 1,0 0-1,0 0 1,0 0-1,0 0 1,1 0-1,-1 1 1,0-1-1,1 0 0,-1 1 1,1-1-1,3-2 1,50-28-457,-18 14 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09.311"/>
    </inkml:context>
    <inkml:brush xml:id="br0">
      <inkml:brushProperty name="width" value="0.05" units="cm"/>
      <inkml:brushProperty name="height" value="0.05" units="cm"/>
    </inkml:brush>
  </inkml:definitions>
  <inkml:trace contextRef="#ctx0" brushRef="#br0">70 0 17244,'0'14'465,"0"0"0,-1-1-1,-1 0 1,0 1 0,0-1 0,-2 0 0,-7 21 0,-4 18 849,12-42-1133,1 0 0,1 0-1,-1-1 1,2 1 0,-1 0 0,2 16 0,0-24-172,-1 1 0,1-1 1,-1 0-1,1 1 0,0-1 0,0 0 0,0 1 1,1-1-1,-1 0 0,0 0 0,1 0 0,0 0 0,-1 0 1,1 0-1,0-1 0,0 1 0,0-1 0,0 1 1,0-1-1,0 1 0,0-1 0,1 0 0,-1 0 0,0 0 1,1-1-1,-1 1 0,1 0 0,-1-1 0,0 0 1,6 1-1,15 1-46,-11-1-91,0 0 0,0 1-1,0 0 1,-1 1 0,14 5-1,-22-7 84,1 1 0,-1 0-1,1 0 1,-1 0 0,0 1-1,0-1 1,0 1 0,0-1 0,0 1-1,-1 0 1,1 0 0,-1 1-1,0-1 1,0 0 0,0 1 0,0-1-1,-1 1 1,1 0 0,-1 0-1,1 3 1,-1-1 63,1-1 1,-1 0-1,-1 1 0,1-1 1,-1 1-1,0-1 0,0 1 1,-1-1-1,1 1 0,-1-1 0,-1 0 1,1 1-1,-1-1 0,1 0 1,-2 0-1,1 0 0,0 0 1,-1 0-1,0-1 0,0 1 1,-5 4-1,4-4 96,-1-1 1,1 0-1,-1 0 1,0-1-1,0 1 1,-1-1-1,1 0 1,-1-1-1,1 1 1,-1-1-1,0 0 1,0 0-1,0-1 1,0 0-1,0 0 1,0 0-1,0-1 0,-12-1 1,13 1-140,0 0 1,0-1-1,-1 0 0,1 0 1,0-1-1,0 1 0,1-1 1,-1 0-1,0-1 0,1 1 1,-1-1-1,1 0 0,0 0 1,-8-7-1,10 8-28,0-1-1,0 0 1,0 0-1,0 0 1,0 0-1,1 0 1,-1 0-1,1 0 1,0-1-1,0 1 1,0 0-1,0-1 1,1 1-1,-1-1 1,1 1-1,0-1 1,0 1-1,0-1 1,1 1-1,-1-1 1,1 1-1,0-1 1,1-3-1,14-27-447,7-2-163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0.314"/>
    </inkml:context>
    <inkml:brush xml:id="br0">
      <inkml:brushProperty name="width" value="0.05" units="cm"/>
      <inkml:brushProperty name="height" value="0.05" units="cm"/>
    </inkml:brush>
  </inkml:definitions>
  <inkml:trace contextRef="#ctx0" brushRef="#br0">1 120 11498,'36'20'1664,"-20"-10"-708,0-1 0,1 0 1,1-2-1,33 11 0,-48-17-880,1 0 0,-1 0 0,1-1 0,-1 0 0,1 1 0,-1-1 0,1 0 0,-1-1 0,1 1 0,-1-1 0,1 1 0,-1-1 0,1 0 0,-1-1 0,0 1 0,1 0 0,-1-1 0,0 0 0,0 0 0,0 0 0,0 0 0,-1 0 0,1 0 0,0-1 0,-1 1 0,0-1 0,1 0 0,-1 0 0,0 0 0,-1 0 0,3-5 0,-2 4-22,0-1 0,0 1 1,-1-1-1,1 0 0,-1 0 0,0 1 0,-1-1 1,1 0-1,-1 0 0,0 0 0,0 0 0,-1 1 0,1-1 1,-1 0-1,0 0 0,-2-6 0,2 9-34,0 0-1,0-1 0,-1 1 0,1 0 1,-1 0-1,1 0 0,-1 0 1,1 0-1,-1 0 0,0 0 1,0 1-1,0-1 0,0 1 1,0-1-1,0 1 0,-1 0 0,1 0 1,0 0-1,-1 0 0,1 0 1,-1 0-1,1 1 0,-1-1 1,1 1-1,-1 0 0,1-1 1,-1 1-1,1 0 0,-1 1 0,1-1 1,-1 0-1,1 1 0,-4 0 1,0 1-6,0 1 1,-1-1 0,1 1 0,0 0-1,1 1 1,-1-1 0,1 1-1,-1 0 1,1 1 0,0-1 0,1 1-1,-1 0 1,1 0 0,0 0 0,0 1-1,0-1 1,1 1 0,0 0-1,-3 9 1,3-10-11,1 1-1,0-1 1,0 1-1,1-1 1,0 1-1,0-1 1,0 1-1,0 0 1,1 0-1,0-1 1,0 1-1,1 0 1,0-1-1,0 1 1,0 0-1,0-1 1,1 1-1,0-1 1,0 0-1,1 1 0,-1-1 1,7 9-1,-5-10 3,-1-1 1,0 0-1,1 0 0,0-1 0,-1 1 0,1-1 0,0 1 0,0-1 0,1 0 0,-1-1 0,0 1 0,1-1 0,-1 0 0,0 0 0,1 0 0,0 0 0,-1-1 0,1 0 0,-1 0 0,1 0 0,-1-1 0,1 1 0,-1-1 0,7-2 0,1 0 2,0-1 0,0-1 0,-1 0 0,1 0-1,-1-1 1,0-1 0,16-12 0,-12 7-12,-1-1-1,0 0 1,0 0 0,-2-2 0,0 1-1,0-2 1,-2 1 0,0-1 0,0-1 0,-2 0-1,12-32 1,-19 37 37,-8 13 1,-7 14 15,6-1-23,2 0-1,-1 1 0,2-1 1,0 1-1,1 0 0,1 0 1,0 1-1,1-1 0,0 1 1,1-1-1,2 27 0,0-38-18,-1-1 0,0 1 0,1 0 0,0-1-1,0 1 1,0 0 0,0-1 0,0 1 0,1-1 0,-1 0 0,1 1-1,0-1 1,0 0 0,1 0 0,-1 0 0,0 0 0,1-1 0,0 1-1,0-1 1,0 1 0,0-1 0,4 2 0,-3-2 1,1 0 0,0-1 1,-1 0-1,1 0 0,0 0 1,-1 0-1,1-1 0,0 0 1,0 0-1,0 0 0,-1-1 0,1 1 1,0-1-1,0 0 0,-1 0 1,9-4-1,5-4-47,-2 0 1,1 0-1,-1-2 0,-1 0 1,0 0-1,-1-2 0,0 0 1,0 0-1,-2-1 0,0-1 1,0 0-1,-2-1 0,0 0 1,0 0-1,6-19 0,-15 31-114,-2 5 58,-6 9 25,-11 21 57,4 1 92,-15 47 0,26-69-41,0 0 0,1 0 1,0 0-1,1 1 1,0-1-1,1 0 1,0 1-1,0-1 0,4 15 1,-4-24-31,0 0 0,0 0 0,0 0 0,1 0 0,-1 0-1,0 0 1,1 0 0,-1 0 0,1 0 0,-1 0 0,1 0 0,-1 0 0,1 0 0,0 0 0,-1-1 0,1 1 0,0 0 0,0 0-1,-1-1 1,1 1 0,0-1 0,0 1 0,0-1 0,0 1 0,0-1 0,1 1 0,0-1-1,-1 0 1,1 0 0,0 0-1,-1-1 1,1 1 0,0 0-1,-1-1 1,1 1-1,-1-1 1,1 0 0,-1 1-1,1-1 1,-1 0-1,3-1 1,3-4 13,0 0 0,0 0-1,-1 0 1,9-12 0,1-4 8,-2-1 1,-1-1-1,-1 0 1,-1-1-1,-1 0 1,-1 0-1,-2-1 1,6-32-1,-13 65 1,0 0-1,1 0 0,0 0 1,0 0-1,0-1 0,1 1 1,0 0-1,6 11 0,-7-14-21,1 0-1,-1 0 0,1 0 1,0 0-1,0-1 1,1 1-1,-1-1 0,1 0 1,0 1-1,0-1 0,0 0 1,0-1-1,0 1 1,1-1-1,-1 1 0,1-1 1,0 0-1,5 2 0,-4-3-2,0-1-1,-1 0 1,1 0-1,0 0 0,-1-1 1,1 1-1,0-1 0,-1 0 1,1-1-1,-1 1 1,0-1-1,1 0 0,-1 0 1,0 0-1,0-1 0,0 1 1,0-1-1,-1 0 1,1 0-1,4-5 0,-1 1 0,0 0 0,-1-1 0,0 0 0,0 0 0,-1-1 0,0 1 0,0-1 0,5-14 0,-9 21-3,-1 0-1,1 0 1,-1 0-1,1 0 0,-1 0 1,1 0-1,-1 0 1,0 0-1,0 0 0,0 0 1,0 0-1,-1-4 1,0 5-2,1 1 1,0-1 0,-1 0-1,1 1 1,0-1 0,-1 1-1,1-1 1,0 1 0,-1-1 0,1 1-1,-1 0 1,1-1 0,-1 1-1,1-1 1,-1 1 0,0 0-1,1 0 1,-1-1 0,1 1 0,-1 0-1,0 0 1,1 0 0,-1-1-1,1 1 1,-1 0 0,-1 0 0,-1 1-3,0-1 1,0 1 0,0 0-1,0-1 1,0 1 0,1 1-1,-1-1 1,0 0 0,1 1-1,-1-1 1,1 1 0,-1 0-1,1 0 1,0 0 0,-3 3-1,0 0-2,1 0-1,0 0 0,1 0 0,-1 1 0,1-1 0,0 1 0,1 0 0,-1 0 0,1 0 1,-2 8-1,4-12-8,-1 0-1,1 0 1,0 0 0,0 0 0,0 0 0,0 0 0,0 0 0,0 0 0,1 0 0,-1 0 0,0 0 0,1 0-1,0 0 1,0 0 0,-1 0 0,1 0 0,0 0 0,0-1 0,1 1 0,-1 0 0,0-1 0,0 1 0,1-1-1,-1 0 1,1 1 0,0-1 0,-1 0 0,1 0 0,0 0 0,-1 0 0,1 0 0,0 0 0,0 0-1,0-1 1,3 1 0,29 7-702,0-3 0,0-1 0,62 0 0,-28-2-19,-66-2 730,2 1 14,-1-1 1,1 0-1,-1 0 0,1 0 0,-1-1 0,0 1 0,5-2 0,-7 2 42,0-1-1,0 1 0,0-1 0,0 0 0,-1 1 0,1-1 0,0 0 0,0 0 0,0 0 0,-1 1 0,1-1 1,0 0-1,-1 0 0,1 0 0,-1 0 0,1 0 0,-1 0 0,0 0 0,1 0 0,-1-1 0,0 1 0,0 0 1,0 0-1,1 0 0,-2-1 0,3-13 755,0 0 1,6-18-1,-7 28-800,1-1 0,0 1 0,0 0-1,1 0 1,0 0 0,0 0 0,0 0 0,0 0 0,6-5-1,36-37-1423,-25 28 989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1.161"/>
    </inkml:context>
    <inkml:brush xml:id="br0">
      <inkml:brushProperty name="width" value="0.05" units="cm"/>
      <inkml:brushProperty name="height" value="0.05" units="cm"/>
    </inkml:brush>
  </inkml:definitions>
  <inkml:trace contextRef="#ctx0" brushRef="#br0">80 1 17212,'-6'23'592,"-16"59"1458,-19 147-1,38-201-1819,-1-2 19,2 0-1,1 0 0,1-1 0,1 1 0,5 35 0,-5-59-209,0 1 0,-1-1-1,1 0 1,0 0-1,0 0 1,0 1 0,0-1-1,0 0 1,1 0-1,-1-1 1,1 1 0,2 3-1,-3-5-21,0 1 1,0-1-1,0 1 0,0-1 0,0 1 0,0-1 0,0 0 1,0 1-1,0-1 0,0 0 0,0 0 0,0 0 0,0 0 0,0 0 1,0 0-1,0 0 0,0 0 0,0 0 0,0 0 0,0-1 1,0 1-1,0 0 0,0-1 0,0 1 0,0-1 0,0 1 1,0-1-1,0 1 0,0-1 0,0 0 0,1 0 0,6-7 53,-1 1-1,1-1 1,-1 0-1,-1-1 1,0 0-1,9-15 1,26-62 109,-35 71-165,2-2-15,-1 1-1,-1-1 1,-1 0 0,0-1 0,-1 1-1,2-24 1,-4 49-19,1-1 0,0 1 1,1 0-1,0-1 0,0 0 0,0 0 0,1 0 0,8 9 0,-9-11 15,1 1-1,1-1 1,-1 0-1,1 0 0,-1-1 1,2 0-1,-1 0 1,0 0-1,1 0 0,-1-1 1,1-1-1,0 1 1,0-1-1,0 0 0,13 2 1,-15-4 14,0 0 0,0 0-1,0 0 1,0 0 0,0-1 0,0 0 0,0 0 0,0 0-1,0-1 1,0 1 0,0-1 0,-1-1 0,1 1 0,-1 0-1,1-1 1,-1 0 0,0 0 0,0 0 0,-1-1 0,1 1 0,-1-1-1,1 0 1,3-7 0,-4 8 14,-1-1 1,-1 0-1,1 0 0,0 0 0,-1 0 1,0 0-1,0 0 0,0 0 0,0 0 1,-1 0-1,0 0 0,0 0 1,0-1-1,0 1 0,-2-8 0,2 10-10,-1 1 0,1-1 0,-1 1-1,1-1 1,-1 1 0,0-1 0,0 1-1,1 0 1,-1-1 0,0 1 0,0 0-1,-1-1 1,1 1 0,0 0 0,0 0-1,-1 0 1,-1-1 0,1 1-6,1 1 0,-1-1 0,0 1 0,0-1 1,0 1-1,0 0 0,0 0 0,0 0 0,0 0 0,0 0 1,0 0-1,0 0 0,0 1 0,0-1 0,0 1 1,0-1-1,-3 2 0,1 1-3,-1-1 0,1 1 0,0 0-1,0 0 1,0 1 0,0-1 0,0 1 0,1 0 0,0 0 0,-1 0 0,2 0-1,-1 0 1,0 1 0,1-1 0,0 1 0,-2 5 0,-1 2-77,1 0 1,1 0-1,0 1 1,0 0-1,0 16 0,3-24-84,-1 0 0,1 0-1,1 1 1,-1-1-1,1 0 1,-1 0 0,2 0-1,-1 0 1,0 0-1,1 0 1,3 6-1,-4-10 87,1 1-1,-1 0 1,1 0-1,-1 0 0,1-1 1,-1 1-1,1-1 1,0 1-1,0-1 0,0 0 1,0 0-1,0 0 1,0 0-1,0 0 0,0 0 1,0 0-1,1-1 0,-1 1 1,0-1-1,0 0 1,1 1-1,-1-1 0,0 0 1,1 0-1,-1-1 1,0 1-1,4-1 0,26-8-751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1.610"/>
    </inkml:context>
    <inkml:brush xml:id="br0">
      <inkml:brushProperty name="width" value="0.05" units="cm"/>
      <inkml:brushProperty name="height" value="0.05" units="cm"/>
    </inkml:brush>
  </inkml:definitions>
  <inkml:trace contextRef="#ctx0" brushRef="#br0">209 59 15915,'-1'-9'431,"0"5"-258,1 0-1,-1 0 1,0 0 0,0 0 0,-1 0 0,1 0 0,-1 0 0,0 0 0,-4-6 0,6 9-158,0 1 1,-1 0 0,1 0 0,0-1 0,-1 1 0,1 0 0,0 0 0,-1 0 0,1-1 0,-1 1 0,1 0 0,0 0 0,-1 0 0,1 0-1,-1 0 1,1 0 0,0 0 0,-1 0 0,1 0 0,-1 0 0,1 0 0,-1 0 0,1 0 0,0 0 0,-1 1 0,1-1 0,0 0 0,-1 0-1,1 0 1,-1 1 0,1-1 0,0 0 0,-1 0 0,1 1 0,0-1 0,0 0 0,-1 0 0,1 1 0,0-1 0,-1 1 0,-9 18 736,3 3-493,1 1 1,0 1-1,2-1 0,-2 26 1,0 99-33,5-50-286,4 0 0,15 100 0,-11-163-273,-1-23-293,-1-17-22,-1-19-115,-4-1 600,0 1 0,-2 0 0,-1 0-1,-1 0 1,-1 0 0,-1 1-1,-10-27 1,3 15 992,-2 0-1,-2 1 0,-39-60 0,23 49 1300,33 45-2112,-1 0 0,1 0 1,0 0-1,0 0 0,0-1 1,0 1-1,0 0 0,-1 0 1,1 0-1,0-1 0,0 1 1,0 0-1,0 0 0,0-1 1,0 1-1,0 0 0,0 0 1,0 0-1,0-1 0,0 1 1,0 0-1,0 0 0,0-1 1,0 1-1,0 0 0,0 0 1,0 0-1,0-1 0,0 1 1,0 0-1,0 0 0,1-1 1,-1 1-1,0 0 0,0 0 0,0 0 1,0 0-1,0-1 0,1 1 1,-1 0-1,0 0 0,0 0 1,0 0-1,1 0 0,-1-1 1,0 1-1,0 0 0,0 0 1,1 0-1,-1 0 0,0 0 1,0 0-1,1 0 0,-1 0 1,0 0-1,0 0 0,0 0 1,1 0-1,-1 0 0,0 0 1,0 0-1,1 0 0,-1 0 1,0 0-1,0 0 0,0 0 1,1 1-1,-1-1 0,0 0 0,22 6 200,-20-5-198,169 46-1482,-117-37 1026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2.200"/>
    </inkml:context>
    <inkml:brush xml:id="br0">
      <inkml:brushProperty name="width" value="0.05" units="cm"/>
      <inkml:brushProperty name="height" value="0.05" units="cm"/>
    </inkml:brush>
  </inkml:definitions>
  <inkml:trace contextRef="#ctx0" brushRef="#br0">1 0 16788,'6'50'1361,"0"55"0,-6-68-673,2-1 1,1 0-1,16 68 0,-17-100-609,-1 1 0,0-1 0,1 0 0,0 0 0,0-1 0,0 1 0,1 0 0,-1-1 0,5 6-1,-5-8-47,-1 1 0,1-1 0,-1 0-1,1 0 1,0 0 0,-1 0-1,1 0 1,0 0 0,0-1-1,0 1 1,0-1 0,0 1-1,0-1 1,0 0 0,0 1 0,0-1-1,0 0 1,0 0 0,0 0-1,0-1 1,0 1 0,3-1-1,5-3 19,-1 0-1,0 0 0,1-1 1,-2 0-1,1-1 0,-1 0 1,1 0-1,-2-1 0,14-13 1,-9 8 113,1 0 0,15-9 0,-27 20-149,-1 1 0,1 0 0,-1-1 0,1 1 0,-1 0 0,1-1 1,-1 1-1,1 0 0,0 0 0,-1-1 0,1 1 0,-1 0 0,1 0 0,0 0 0,-1 0 0,1 0 0,-1 0 0,1 0 0,0 0 1,-1 0-1,1 0 0,-1 0 0,1 0 0,0 0 0,-1 1 0,1-1 0,0 1 0,0-1 5,0 1-1,0 0 1,-1 0-1,1 0 1,-1 0 0,1 0-1,-1 0 1,1 0-1,-1 0 1,1 0-1,-1 0 1,0 1-1,0-1 1,1 1-1,-1 9 86,1 0 0,-3 19 0,1-19-41,0 0-42,0 2-81,0 1 0,1 0 1,1 0-1,0-1 0,1 1 0,0 0 0,6 18 0,-8-31 12,0 0-1,1 0 0,-1 0 1,1 0-1,-1-1 1,0 1-1,1 0 0,0 0 1,-1 0-1,1 0 0,-1-1 1,1 1-1,0 0 0,0-1 1,-1 1-1,1 0 1,0-1-1,0 1 0,0-1 1,0 1-1,0-1 0,-1 0 1,1 1-1,0-1 0,2 1 1,-1-2-33,-1 1 1,1 0-1,-1-1 1,1 1-1,-1-1 1,1 1-1,-1-1 1,1 0 0,-1 1-1,0-1 1,1 0-1,-1 0 1,0 0-1,2-2 1,4-4-238,0-1 1,-1 0 0,9-15-1,2-8-448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3:13.127"/>
    </inkml:context>
    <inkml:brush xml:id="br0">
      <inkml:brushProperty name="width" value="0.05" units="cm"/>
      <inkml:brushProperty name="height" value="0.05" units="cm"/>
    </inkml:brush>
  </inkml:definitions>
  <inkml:trace contextRef="#ctx0" brushRef="#br0">0 4086 11682,'9'-9'38,"0"1"-1,0 0 0,1 1 0,0 0 1,0 1-1,1 0 0,0 0 0,0 1 0,0 1 1,1-1-1,-1 2 0,1 0 0,0 0 1,0 1-1,0 1 0,0 0 0,0 1 0,1 0 1,-1 0-1,17 4 0,-9 0-161,-9-2 59,1 0 0,-1 0 0,1-1 0,-1 0-1,1-1 1,-1 0 0,1-1 0,-1 0 0,1-1 0,12-4 0,62-32-6,-72 30 60,1 1 1,-1 1-1,1-1 1,0 2-1,0 0 1,1 1-1,0 1 1,31-3-1,-24 6 74,0-1 0,0-1 0,0-1 0,25-7 0,128-44 451,-105 31-404,0 2 0,82-12 0,287-50 229,-296 51-298,1 6 0,194-10 0,-171 17 15,202-48 1,-29 3 113,-246 46-162,-2-3 0,0-4 0,-2-4 1,142-67-1,514-298 19,-707 371-27,0-1 1,-2-2 0,-1-1 0,-1-2 0,56-60 0,-3-17-22,108-112-53,-147 171 64,81-81-19,-104 99 24,-1-1 0,34-55 0,-32 36 14,36-85 0,8-59 27,3-7-16,2 17-23,140-358-6,-135 287 76,-61 174 31,14-100 0,-33 165-262,-1 1 0,0-1 0,-1 0 1,-1 1-1,0-1 0,-6-26 0,2 15-25,4-5-83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3.008"/>
    </inkml:context>
    <inkml:brush xml:id="br0">
      <inkml:brushProperty name="width" value="0.05" units="cm"/>
      <inkml:brushProperty name="height" value="0.05" units="cm"/>
    </inkml:brush>
  </inkml:definitions>
  <inkml:trace contextRef="#ctx0" brushRef="#br0">77 527 11867,'-7'9'903,"1"-1"0,-1 0 1,-15 13-1,-7 9 2038,29-29-2908,-1-1 1,1 0-1,-1 1 0,1-1 0,0 0 1,-1 1-1,1-1 0,0 1 0,-1-1 0,1 1 1,0-1-1,0 0 0,0 1 0,-1-1 0,1 1 1,0-1-1,0 1 0,0-1 0,0 1 1,0-1-1,0 1 0,0 0 0,0-1 0,0 1 1,0-1-1,0 1 0,0-1 0,0 1 0,0-1 1,1 1-1,-1-1 0,0 0 0,0 1 1,1 0-10,0 0 0,1-1 1,-1 1-1,0-1 0,0 1 1,0-1-1,0 1 1,0-1-1,0 0 0,1 0 1,-1 0-1,0 0 0,2 0 1,39-3-7,-21-1 29,0-1 0,-1-1 0,0-1-1,-1 0 1,1-1 0,-1-2 0,-1 0 0,28-19 0,-42 26 30,-1 1 0,0-1-1,0 1 1,0-1 0,-1 0-1,1 0 1,-1 0 0,1 0-1,-1-1 1,0 1 0,1-5 0,-5 7 398,-6 4-252,-5 6-13,10-5-189,0-1 1,0 1 0,0 0-1,1 0 1,-1 0 0,1 0-1,0 0 1,0 0 0,0 1-1,1-1 1,-1 1 0,1-1-1,0 7 1,0-9-23,1-1-1,0 1 1,0-1-1,1 0 1,-1 1-1,0-1 1,0 0-1,1 1 1,-1-1-1,1 0 1,-1 0-1,1 1 1,-1-1 0,1 0-1,0 0 1,-1 0-1,1 0 1,0 0-1,2 2 1,-1-2 1,-1 0-1,1 0 1,0 0 0,0 0 0,0-1 0,0 1 0,0 0 0,1-1 0,-1 0 0,0 1-1,0-1 1,0 0 0,0 0 0,0 0 0,1-1 0,2 0 0,8-1 4,-1-1 1,1-1 0,-1 0 0,0-1-1,0-1 1,0 1 0,-1-2-1,21-15 1,-4 1 98,0-3 1,24-27-1,-29 27 43,-1-2 1,-2-1 0,-1 0-1,-1-1 1,-1-1-1,-1-1 1,-2 0-1,-1-1 1,15-53 0,-25 73-84,-1 1 0,0-1 0,-1 0 1,0 1-1,-1-1 0,-1-17 0,1 27-60,-1-1 0,1 1 1,0 0-1,-1-1 0,1 1 0,-1 0 0,1 0 0,-1 0 0,1-1 0,-1 1 0,0 0 0,0 0 0,-1-1 1,2 2-5,0-1 1,-1 1-1,1 0 1,-1 0 0,1 0-1,-1-1 1,1 1-1,-1 0 1,1 0 0,-1 0-1,1 0 1,-1 0-1,1 0 1,-1 0 0,1 0-1,-1 0 1,1 0-1,-1 0 1,1 0 0,-1 0-1,1 0 1,-1 1-1,1-1 1,-1 0 0,1 0-1,0 0 1,-1 1-1,1-1 1,-1 0 0,1 1-1,0-1 1,-1 0-1,1 1 1,-1 0 0,-3 4-8,0 0 1,0 0 0,1 0 0,-1 0 0,1 1 0,1-1 0,-1 1 0,-2 8-1,-13 54-27,17-62 35,-9 38-54,-5 60 0,14-88-21,0 0 1,1 0 0,1 0 0,1 0 0,0 0 0,1 0-1,5 18 1,-7-31 41,0 0 1,0 0-1,0 0 1,0 0-1,1 0 0,-1 0 1,1 0-1,0-1 0,0 1 1,0-1-1,0 1 0,0-1 1,0 0-1,0 0 0,1 0 1,-1 0-1,1 0 0,0-1 1,-1 1-1,1-1 0,0 1 1,0-1-1,0 0 0,0 0 1,0-1-1,0 1 0,0 0 1,0-1-1,1 0 1,-1 0-1,0 0 0,0 0 1,0 0-1,0-1 0,0 1 1,4-2-1,4-2-19,-1 0-1,1 0 1,-1-1-1,-1 0 1,1-1-1,-1 0 1,1 0 0,-2-1-1,10-9 1,3-5 111,-1-2 1,0 0-1,-2-1 1,-1-1 0,-1-1-1,-1 0 1,-1-1-1,-1-1 1,-2 0-1,-1 0 1,8-37 0,-15 28 80,-8 26-64,5 11-74,-1 0 1,1 0-1,-1 0 1,1 0-1,-1 0 1,1 0-1,-1 0 1,1 1 0,-1-1-1,1 0 1,-1 0-1,1 0 1,-1 1-1,1-1 1,-1 0-1,1 1 1,0-1-1,-1 0 1,1 1-1,0-1 1,-1 1-1,1-1 1,0 1-1,0-1 1,-1 0-1,1 1 1,-5 8 9,-1 0 0,2 0 0,-1 0 0,2 1 0,-1-1 0,-2 13 0,-12 65 32,14-63-31,-3 22-8,-4 77 0,11-98-43,1 1-1,1-2 1,1 1-1,11 44 0,-12-63 10,0 0 0,1 0-1,-1 0 1,1-1 0,1 1 0,-1-1-1,5 6 1,-7-10 19,0 0 1,-1 0-1,1 0 0,0-1 1,0 1-1,0 0 0,-1 0 1,1 0-1,0-1 0,0 1 1,1 0-1,-1-1 0,0 1 1,0-1-1,0 1 0,0-1 1,0 0-1,0 1 0,1-1 1,-1 0-1,0 0 0,0 0 0,1 0 1,-1 0-1,0 0 0,0 0 1,0 0-1,1 0 0,-1-1 1,0 1-1,0 0 0,0-1 1,0 1-1,0-1 0,1 1 1,-1-1-1,0 0 0,0 0 1,0 1-1,-1-1 0,1 0 1,0 0-1,1-1 0,1-2-14,0-1-1,0 1 1,-1-1-1,1 0 1,-1 0-1,0 0 1,0 0-1,-1 0 1,2-10-1,5-50-57,-8 62 80,-1-69 27,0 50-56,1 1-1,5-43 0,-5 63-33,0 0-1,0 0 0,0 0 0,0 0 0,1 0 0,-1 0 1,0 0-1,0 0 0,1 0 0,-1 0 0,1 1 1,-1-1-1,1 0 0,-1 0 0,1 1 0,-1-1 0,1 0 1,0 0-1,-1 1 0,1-1 0,0 1 0,0-1 0,0 1 1,-1-1-1,1 1 0,0-1 0,0 1 0,0 0 1,0-1-1,0 1 0,0 0 0,0 0 0,0 0 0,0 0 1,-1 0-1,1 0 0,0 0 0,0 0 0,0 0 0,0 0 1,0 0-1,0 0 0,0 1 0,1 0 0,7-3-472,-2-7-173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3.504"/>
    </inkml:context>
    <inkml:brush xml:id="br0">
      <inkml:brushProperty name="width" value="0.05" units="cm"/>
      <inkml:brushProperty name="height" value="0.05" units="cm"/>
    </inkml:brush>
  </inkml:definitions>
  <inkml:trace contextRef="#ctx0" brushRef="#br0">0 0 19116,'32'3'1608,"7"4"-1552,3-3-1528,4 4 2136,4 0-840,-3 0-104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6:13.913"/>
    </inkml:context>
    <inkml:brush xml:id="br0">
      <inkml:brushProperty name="width" value="0.05" units="cm"/>
      <inkml:brushProperty name="height" value="0.05" units="cm"/>
    </inkml:brush>
  </inkml:definitions>
  <inkml:trace contextRef="#ctx0" brushRef="#br0">1 0 17532,'1'1'30,"0"0"1,-1 0 0,1 0-1,1 0 1,-1-1 0,0 1-1,0 0 1,0-1 0,0 1-1,0-1 1,1 0 0,-1 1-1,0-1 1,0 0-1,1 0 1,-1 0 0,0 1-1,0-1 1,1-1 0,-1 1-1,0 0 1,0 0 0,1 0-1,1-1 1,4 0 0,488 9-1637,-4 32 596,-140-15 824,533-31 1,97-40-834,-739 32 624,-147 5 118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0:19.068"/>
    </inkml:context>
    <inkml:brush xml:id="br0">
      <inkml:brushProperty name="width" value="0.05" units="cm"/>
      <inkml:brushProperty name="height" value="0.05" units="cm"/>
    </inkml:brush>
  </inkml:definitions>
  <inkml:trace contextRef="#ctx0" brushRef="#br0">1 72 12971,'1'-2'124,"1"-1"0,-1 1 0,1 1 1,0-1-1,0 0 0,0 0 0,0 1 0,0-1 1,0 1-1,0-1 0,1 1 0,-1 0 0,0 0 1,4-1-1,38-10 408,-40 11-444,32-5 118,0 1-1,65-1 1,75 13-513,-44 0-116,372-21-826,-273 2 1137,-201 10 114,-21 1-9,-1 0 0,1 1 0,0-1 0,-1 2 0,1-1 0,0 1 0,-1 1 0,17 4 0,-24-6 1,0 0 0,-1 0 0,1 1 0,0-1 0,-1 0 0,1 1-1,-1-1 1,1 0 0,0 1 0,-1-1 0,1 1 0,-1-1 0,1 1 0,-1-1 0,1 1 0,-1-1 0,0 1 0,1 0 0,-1-1 0,0 1 0,1 0-1,-1-1 1,0 1 0,0 0 0,0-1 0,1 1 0,-1 0 0,0-1 0,0 1 0,0 0 0,0 0 0,0-1 0,0 1 0,0 0 0,-1-1-1,1 1 1,0 0 0,0-1 0,-1 1 0,1 0 0,0-1 0,0 1 0,-1 0 0,1-1 0,-1 1 0,1-1 0,-1 1 0,0 0 0,-10 6-775,5-3 623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0:56.475"/>
    </inkml:context>
    <inkml:brush xml:id="br0">
      <inkml:brushProperty name="width" value="0.05" units="cm"/>
      <inkml:brushProperty name="height" value="0.05" units="cm"/>
    </inkml:brush>
  </inkml:definitions>
  <inkml:trace contextRef="#ctx0" brushRef="#br0">838 58 11290,'-21'-6'165,"-1"1"0,0 2 0,0 0 0,0 1 0,0 1 0,0 1 0,0 1 0,-23 4 0,-7 4-94,1 3-1,-61 20 1,87-23-21,1 1-1,0 1 1,0 1 0,1 1 0,1 1-1,0 1 1,1 1 0,1 1 0,0 1 0,1 0-1,1 2 1,-27 36 0,33-37-25,0 1 1,1 0-1,1 0 1,0 1-1,2 0 0,1 0 1,0 1-1,2 0 1,0 0-1,2 1 0,0-1 1,1 1-1,2 0 1,0 0-1,4 23 0,0-28-22,0 0-1,0-1 0,2 0 0,0 0 1,1 0-1,1-1 0,0 0 0,2 0 1,-1-1-1,2 0 0,0-1 0,1-1 1,15 15-1,-7-9-3,2-1-1,0 0 1,1-2 0,1-1 0,0-1-1,1-1 1,46 18 0,-53-25 1,0-1-1,0-1 1,1-1 0,0 0 0,-1-1 0,1-1 0,0-1-1,0 0 1,0-2 0,-1 0 0,1-1 0,-1-1 0,1 0-1,-1-2 1,30-13 0,-5-1 30,0-2 0,-1-2 1,-2-2-1,0-2 0,51-46 0,-50 35 23,0-2-1,-3-2 1,-2-2-1,38-59 1,-59 80 7,0-2-1,-2 0 1,-1 0 0,-1-1-1,-1 0 1,10-50-1,-18 64-32,0 0-1,-1 0 1,0 0-1,-2 0 1,1 0-1,-1 0 1,-5-19 0,4 24-19,-1-1 0,0 0 0,-1 1 0,0-1 1,0 1-1,0 0 0,-1 1 0,-1-1 1,1 1-1,-1 0 0,-11-10 0,3 6-20,1 0-1,-2 1 0,1 1 1,-1 0-1,-1 2 0,-30-12 1,3 5-297,-63-12-1,72 20-214,0 1 0,-1 2 0,-64 2 0,52 6 43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1:18.561"/>
    </inkml:context>
    <inkml:brush xml:id="br0">
      <inkml:brushProperty name="width" value="0.05" units="cm"/>
      <inkml:brushProperty name="height" value="0.05" units="cm"/>
    </inkml:brush>
  </inkml:definitions>
  <inkml:trace contextRef="#ctx0" brushRef="#br0">1620 93 9994,'-7'-8'292,"-1"0"-1,0 0 1,0 1-1,-1 0 1,0 1-1,0 0 1,0 0-1,-1 1 1,0 0-1,0 0 1,-20-5-1,13 6-270,-1 1 1,0 1-1,0 0 0,0 1 1,0 1-1,-28 4 1,-419 21-160,395-26 146,-182 5 113,220-1-98,1 1 0,-1 1 0,1 2 0,0 1 0,-52 22 0,65-21-24,0 1 0,1 1 0,0 1-1,1 0 1,0 1 0,1 1 0,1 0 0,0 1 0,1 1 0,0 0-1,2 1 1,0 0 0,-9 19 0,2-1-3,2 2 0,2-1 0,2 2 0,1-1 0,-11 72 0,18-79 6,2 1 0,1 0-1,2-1 1,1 1 0,1-1 0,1 1-1,2-1 1,1-1 0,2 1 0,20 48 0,-15-47 0,2 0 0,1-2 0,1 0 0,2 0 0,0-2 1,2 0-1,1-2 0,2-1 0,35 29 0,-11-16-13,2-2 0,1-2 0,2-2 0,1-3 0,93 33 0,-104-46-51,0-3 0,2-1 1,-1-2-1,1-3 0,0-1 1,0-2-1,0-3 0,53-5 1,-40-3 145,0-3 1,0-3 0,-1-2-1,-1-3 1,0-2 0,-2-2-1,60-35 1,-51 20 230,-2-3 1,-2-2-1,-2-3 1,-1-3-1,70-77 1,-90 86-317,-2-2 0,-2-1 0,31-52 0,-55 80-21,-1-1 0,0 1 0,-2-1 0,0 0 0,0-1 0,-2 1 0,0-1 0,-1 0 0,-1 0 0,0 0 0,-1 0 0,-1-1 0,-4-33 0,0 34-6,0-1 1,-1 1-1,0 0 1,-1 1-1,-1-1 0,-1 1 1,-1 1-1,0 0 1,-19-25-1,12 21-9,-1 2-1,0 0 1,-1 1 0,-1 1-1,0 0 1,-31-16-1,11 10-61,-1 2 0,-76-25 0,-83-8-281,126 40 296,5 5-31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20.620"/>
    </inkml:context>
    <inkml:brush xml:id="br0">
      <inkml:brushProperty name="width" value="0.05" units="cm"/>
      <inkml:brushProperty name="height" value="0.05" units="cm"/>
    </inkml:brush>
  </inkml:definitions>
  <inkml:trace contextRef="#ctx0" brushRef="#br0">609 5 11666,'-60'2'823,"-96"-8"-1,151 6-799,-1 0-1,1 0 1,-1 1 0,1 0 0,-1 0 0,1 0-1,0 1 1,-1-1 0,1 1 0,0 1-1,0-1 1,0 1 0,1 0 0,-1 0 0,-7 6-1,-5 6 15,0 1 0,-21 24 0,29-29-21,-17 18-44,2 2 1,1 1-1,1 0 1,1 2-1,2 1 0,2 0 1,1 1-1,2 1 1,1 0-1,-7 39 1,17-62 9,1 0 1,1 0-1,0 1 1,1-1-1,1 0 0,0 0 1,1 0-1,0 0 1,1 0-1,0 0 1,2-1-1,-1 1 0,2-1 1,0 0-1,0-1 1,1 1-1,1-1 0,0-1 1,0 1-1,1-1 1,12 10-1,55 56-46,27 28-20,-82-79 68,68 67 15,-77-83 20,-1 0 1,2-1-1,-1-1 1,1 0-1,1 0 0,22 8 1,0-4 39,1-2 0,0-2 1,1-1-1,62 4 0,158-10 108,163-21-229,62-2-673,-106 22-278,76 0 17,-2-36 980,-289 11 391,0-7 0,-3-8 1,274-105-1,-400 131-341,265-118-58,-247 106 16,-2-3 0,0-2 0,72-60 0,-114 86 44,-1-1 0,0 0 0,0 0 0,0-1 0,-1 0 0,0 0 0,0 0 0,4-10 0,-8 15-18,0 0 0,-1-1 0,1 1 1,0 0-1,-1-1 0,0 1 0,0-1 1,1 1-1,-1 0 0,-1-1 1,1 1-1,0-1 0,-1 1 0,1 0 1,-1-1-1,0 1 0,1 0 0,-1 0 1,0-1-1,0 1 0,-1 0 0,1 0 1,0 0-1,-1 0 0,1 1 1,-1-1-1,0 0 0,0 1 0,1-1 1,-1 1-1,0-1 0,-4-1 0,-8-6 75,-1 2 0,0-1 0,0 2 0,0 0 0,-26-6 0,-88-13 244,102 21-290,-633-97 226,-202-19-218,-9 60-651,540 57 368,170 0 72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28.594"/>
    </inkml:context>
    <inkml:brush xml:id="br0">
      <inkml:brushProperty name="width" value="0.05" units="cm"/>
      <inkml:brushProperty name="height" value="0.05" units="cm"/>
    </inkml:brush>
  </inkml:definitions>
  <inkml:trace contextRef="#ctx0" brushRef="#br0">559 15 10402,'-11'-4'101,"0"1"-1,-1 1 1,0 0-1,1 0 1,-1 1-1,0 0 1,1 1-1,-1 1 1,0-1 0,0 2-1,1 0 1,-1 0-1,1 1 1,-13 5-1,6-1 11,0 1 1,1 0-1,1 1 0,-1 1 0,1 1 0,1 0 0,0 1 1,-14 14-1,8-4-70,0 0 0,2 2 0,0 0 1,2 1-1,1 1 0,1 1 0,1 0 1,1 0-1,2 2 0,1-1 0,1 2 0,1-1 1,2 1-1,0 0 0,3 0 0,0 0 1,2 1-1,1-1 0,2 1 0,1-1 0,9 44 1,1-24-57,1 1 0,3-2 0,1 0 0,3-1 0,2-1 0,50 76 1,-62-108-2,0-1 1,1 0 0,0-1 0,1-1-1,0 0 1,24 17 0,-31-25 25,0-1 0,-1 0-1,1 0 1,0 0 0,0 0 0,1-1 0,-1 0 0,0-1 0,1 1 0,-1-1 0,1 0-1,0-1 1,-1 0 0,1 0 0,-1 0 0,1-1 0,0 0 0,-1 0 0,1 0 0,-1-1-1,7-3 1,0-2 70,1 0 0,-1-1-1,-1-1 1,0 0 0,0-1-1,0 0 1,-2-1 0,1 0 0,-1 0-1,-1-1 1,0-1 0,8-15-1,1-3 93,-2-1 0,-2-1 0,0 0 0,8-39-1,-14 43-121,-1-2-1,-2 1 0,-1-1 0,-2 1 0,-1-1 0,-1 0 1,-1 0-1,-2 0 0,-1 1 0,-2 0 0,-1-1 0,-1 2 1,-1-1-1,-2 1 0,-28-54 0,-36-48-970,61 105 763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8:47.096"/>
    </inkml:context>
    <inkml:brush xml:id="br0">
      <inkml:brushProperty name="width" value="0.05" units="cm"/>
      <inkml:brushProperty name="height" value="0.05" units="cm"/>
    </inkml:brush>
  </inkml:definitions>
  <inkml:trace contextRef="#ctx0" brushRef="#br0">4513 492 10570,'-148'-40'1209,"83"21"-925,-121-20 1,112 32-856,0 4 0,-78 7 0,-147 25-4617,-40 2 4114,213-31 2403,-181-25 0,180 11-617,-174 3 0,177 19-645,-160 32-1,-120 47 420,160-32 95,-367 69 1140,604-123-1705,-63 12 305,-110 34 1,159-40-304,0 2 0,1 0 0,0 1 0,1 1 0,0 1 0,0 0 0,1 2 0,1 0 0,-22 23 0,18-13-82,1 2 1,1 1-1,2 0 0,0 2 1,2 0-1,1 0 1,1 1-1,2 1 1,1 0-1,-9 44 1,18-66 47,1 1 1,-1-1-1,1 1 1,1 0-1,0-1 1,0 1-1,1-1 1,0 1-1,1-1 1,0 0-1,0 0 1,1 0 0,0 0-1,1 0 1,0-1-1,0 0 1,1 0-1,0-1 1,12 13-1,0-2-74,1-1 0,1-1 0,0-1 0,1-1 0,1-1 0,33 16 0,-1-6-124,2-3 1,0-1-1,1-4 1,1-1-1,109 9 1,303-9-66,-358-14 320,640-12 237,-153 1-204,-311 9-80,470-7-10,-2-26-61,647-64-4413,-975 58 6295,-305 22-777,172-47 1,-254 53-546,68-30 1,-92 35-311,-1-1 0,0 0 0,0-2 1,-1 0-1,0 0 0,17-18 0,-27 23-94,0 0 1,0 0-1,-1 0 0,0-1 1,0 0-1,0 0 0,-1 0 0,0 0 1,0 0-1,-1-1 0,0 1 1,0-1-1,-1 1 0,0-1 1,0 0-1,-1 0 0,0 1 1,0-1-1,-1 0 0,0 0 1,0 1-1,-4-12 0,0 1 23,-2-1-1,-1 1 1,0 1-1,-1 0 1,-1 0-1,-1 0 1,-24-28 0,-3 3-71,-2 2 0,-1 1 1,-3 3-1,-51-34 1,-203-113-186,170 108 51,7 6-91,-3 5 1,-171-62 0,184 88 70,-2 5 0,0 4 0,-137-15 1,21 22-475,0 10 1,-1 11 0,0 9-1,2 10 1,-346 72 0,272-23-39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24.696"/>
    </inkml:context>
    <inkml:brush xml:id="br0">
      <inkml:brushProperty name="width" value="0.05" units="cm"/>
      <inkml:brushProperty name="height" value="0.05" units="cm"/>
    </inkml:brush>
  </inkml:definitions>
  <inkml:trace contextRef="#ctx0" brushRef="#br0">3 62 10650,'0'0'25,"0"0"0,0 0 0,-1 0 0,1 1 0,0-1 0,0 0 0,0 0 0,0 0 0,0 0 0,-1 0 0,1 1-1,0-1 1,0 0 0,0 0 0,0 0 0,0 1 0,0-1 0,0 0 0,0 0 0,-1 0 0,1 1 0,0-1 0,0 0 0,0 0 0,0 0 0,0 1-1,0-1 1,0 0 0,0 0 0,0 0 0,0 1 0,1-1 0,-1 0 0,0 0 0,0 0 0,0 1 0,0-1 0,0 0 0,0 0 0,1 1 0,9 7 332,15 4-80,-24-12-225,58 20 128,1-2 1,1-3 0,0-3 0,1-3-1,0-2 1,66-1 0,378-32 536,-471 23-563,824-53 1577,4 25-1785,66-2-455,-836 28 470,481-18-74,-2 28 103,-459 1 27,-1 4-1,133 31 1,-240-40-31,0 0-1,0 0 1,-1 1 0,1 0-1,6 3 1,-11-5 13,0 0 0,0 0-1,0 0 1,0 0 0,0 0 0,0 0 0,0 0 0,1 1 0,-1-1 0,0 0 0,0 0-1,0 0 1,0 0 0,0 0 0,0 0 0,0 0 0,0 0 0,0 1 0,0-1 0,0 0-1,0 0 1,0 0 0,0 0 0,0 0 0,0 0 0,0 0 0,0 1 0,0-1 0,0 0-1,0 0 1,0 0 0,0 0 0,0 0 0,0 0 0,-1 0 0,1 0 0,0 1 0,0-1-1,0 0 1,0 0 0,0 0 0,0 0 0,0 0 0,0 0 0,0 0 0,0 0 0,-1 0-1,1 0 1,0 0 0,0 0 0,0 0 0,0 0 0,0 0 0,0 0 0,0 0 0,-1 0-1,1 0 1,0 0 0,0 0 0,0 0 0,0 0 0,0 0 0,-1 0 0,-21 3-24,-17-3-21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3:14.338"/>
    </inkml:context>
    <inkml:brush xml:id="br0">
      <inkml:brushProperty name="width" value="0.05" units="cm"/>
      <inkml:brushProperty name="height" value="0.05" units="cm"/>
    </inkml:brush>
  </inkml:definitions>
  <inkml:trace contextRef="#ctx0" brushRef="#br0">1 3067 10586,'1'1'49,"1"-1"0,0 1 0,-1 0 0,1-1 0,0 1 0,0-1 0,-1 0 0,1 0 0,0 1-1,0-1 1,0 0 0,0-1 0,2 1 0,3 0 1,495 1 200,-367-2-221,612-42 3,-3-56 10,53-54 14,-2-30 34,-558 127-61,385-109 81,-421 100-24,201-96 0,-215 71-97,-5-7 1,334-239 0,-328 196-65,264-213-65,-174 121 4,121-113-1567,-324 274 1170,183-196-1066,-243 251 1580,-2-1 1,0-1 0,-1 0-1,0-1 1,-2 0 0,0-1-1,8-24 1,-18 42 0,1 0-1,0-1 1,-1 1-1,0-1 1,1 1 0,-1-1-1,0 1 1,0-1 0,-1-3-1,1 5 7,0 1 0,-1-1 0,1 0 0,0 0 0,0 1 0,-1-1 0,1 0 0,-1 1 0,1-1 0,-1 0 0,1 1 0,-1-1 0,1 1 0,-1-1 0,1 1 0,-1-1 0,0 1 0,1-1 0,-1 1 0,-1-1 0,-1 0-5,0 1 0,0-1 0,0 1 0,-1 0 0,1 0 1,0 0-1,0 0 0,0 0 0,-1 1 0,1 0 0,-5 1 0,-20 6-206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9:30.335"/>
    </inkml:context>
    <inkml:brush xml:id="br0">
      <inkml:brushProperty name="width" value="0.05" units="cm"/>
      <inkml:brushProperty name="height" value="0.05" units="cm"/>
    </inkml:brush>
  </inkml:definitions>
  <inkml:trace contextRef="#ctx0" brushRef="#br0">1625 169 11370,'-21'-4'382,"0"0"-1,1-2 1,-1 0-1,-35-16 1,-20-7-188,35 19-174,-1 2-1,-1 1 1,-64-1-1,53 4 134,-82-14 0,-86-21 141,192 37-253,-1 1-1,0 1 1,1 1 0,-1 2 0,-40 9 0,31-1-43,0 2 1,1 1-1,1 3 0,0 0 0,-35 24 0,61-33-20,1 0 0,0 1 0,1 0 0,0 1 0,0 0 0,1 0-1,1 1 1,-10 14 0,-51 101-169,63-116 183,-15 35-39,1 1 0,-15 53 0,29-80 40,1 0-1,1 1 1,1 0 0,1-1-1,0 1 1,1 0 0,2 0-1,2 24 1,0-34-2,0 0 0,0 0 1,1 0-1,0 0 0,1-1 0,0 1 1,0-1-1,1 0 0,0-1 0,1 1 0,0-1 1,0-1-1,1 1 0,0-1 0,0-1 1,18 12-1,9 3-30,1-2 1,0-2 0,41 14-1,-34-15-9,-1-2 1,2-2-1,0-1 0,0-3 0,1-1 0,83 0 0,19-13-11,-82 2 47,0 2 1,116 12 0,-95 5 11,-40-6 23,82 6-1,-113-15-4,1 0 1,0-1-1,-1-1 0,0 0 1,1-1-1,-1-1 0,0 0 1,0-1-1,17-9 0,-6 0 46,-1 0-1,-1-2 1,28-24-1,62-63 71,-68 60-147,-32 30 11,-1 0 0,0-1 0,-1 0 0,0-1 0,-1 0 0,15-29 0,-22 35 13,0-1 0,-1 1 1,0-1-1,0 0 0,-1 0 0,0-1 1,-1 1-1,0 0 0,-1-1 1,0 1-1,0 0 0,-1-1 1,-4-18-1,-1 7 26,-2-1 0,0 1 0,-1 0 1,-1 0-1,-2 1 0,0 1 0,0 0 0,-22-24 0,11 16 37,-2 1 0,-1 2 0,-1 0 0,-54-36 0,65 50-62,-1 1 0,0 0 0,-1 2-1,0 0 1,0 1 0,-1 0 0,-29-5 0,-9 6 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9:57.824"/>
    </inkml:context>
    <inkml:brush xml:id="br0">
      <inkml:brushProperty name="width" value="0.05" units="cm"/>
      <inkml:brushProperty name="height" value="0.05" units="cm"/>
    </inkml:brush>
  </inkml:definitions>
  <inkml:trace contextRef="#ctx0" brushRef="#br0">3215 250 11418,'-75'-32'766,"-97"-27"0,84 30-585,-7-2-114,-2 5 0,-1 4 0,0 4 1,-122-6-1,-621 15-499,757 11 433,-338 20-129,351-14 30,0 3-1,1 3 1,-127 44 0,162-44 51,0 3 1,1 0 0,1 2 0,0 2-1,-49 41 1,47-31 44,1 2-1,1 1 1,2 2 0,-32 48-1,54-72 2,1 1 0,0-1 0,2 2-1,-1-1 1,1 1 0,1 0 0,1 0 0,0 0-1,0 1 1,2-1 0,-1 1 0,2 0-1,0 0 1,1-1 0,1 1 0,0 0-1,1 0 1,0-1 0,1 1 0,1-1 0,0 1-1,1-1 1,14 26 0,0-4-104,1 0 1,3-1-1,0-2 0,2 0 1,56 55-1,-38-48-110,2-3 0,1-1 0,81 46 0,-41-35-189,127 49 1,94 12-64,-75-41 330,307 48-1,252-34 889,332-69 530,-1070-13-1244,508-21 315,-448 10-260,-1-4 0,212-61 0,-262 56-40,-1-2-1,66-36 1,-98 44 14,-1-2 0,-1-1 0,0-1 0,-1-1-1,-2-2 1,26-27 0,-41 39-21,0-1 1,-1 0-1,-1 0 1,0-1-1,-1 0 1,0 0-1,0-1 1,-1 1-1,4-20 1,-7 24-16,-1-1 0,0 1 0,0-1 0,-1 1 0,0-1 0,0 0 0,-1 1 0,0-1-1,0 1 1,-1 0 0,-1-1 0,1 1 0,-1 0 0,0 0 0,-1 0 0,-5-8 0,-2 1-17,0 1-1,-1 0 1,0 1-1,-1 0 0,-1 1 1,0 0-1,-1 2 1,0-1-1,-32-15 1,-7 0 16,-97-31 0,-267-64-8,306 92-21,-547-113-62,475 114 55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39:59.181"/>
    </inkml:context>
    <inkml:brush xml:id="br0">
      <inkml:brushProperty name="width" value="0.05" units="cm"/>
      <inkml:brushProperty name="height" value="0.05" units="cm"/>
    </inkml:brush>
  </inkml:definitions>
  <inkml:trace contextRef="#ctx0" brushRef="#br0">4004 19 10938,'-121'-12'142,"-165"6"0,-121 28-481,157-6 510,-247 5 689,-234 14-49,4 42-696,615-59-104,2 5-1,-133 45 0,199-52-11,2 1-1,0 2 1,1 2-1,1 1 1,1 2-1,1 2 1,1 2-1,-44 43 0,67-57-4,1 0 0,1 1 0,1 0-1,0 1 1,1 0 0,1 1 0,-11 25-1,17-34-5,0 0 0,0 0 0,1 1 0,1-1 0,-1 1 1,1-1-1,1 1 0,-1-1 0,1 1 0,1-1 0,0 1 0,0-1 0,1 1 0,0-1 0,0 0 0,1 0 0,0 0 0,7 14 0,-1-8-9,1 1-1,1-2 1,0 1-1,1-2 1,0 1-1,1-2 1,14 11-1,14 7-47,51 26-1,-1-7 51,1-4-1,3-5 1,144 40-1,310 38 254,630 7 264,6-103-429,7-77-27,-886 23 162,558-136 1,-711 127-128,261-111-1,-403 148-74,97-50 115,-98 49-70,-1 0-1,0-1 1,0 0-1,0 0 1,-1-1-1,0 0 1,-1 0-1,10-14 1,-15 19-23,0-1 1,-1 1-1,1-1 1,-1 1 0,0-1-1,0 1 1,0-1-1,0 1 1,-1-1-1,1 0 1,-1 0-1,0 1 1,0-1 0,-1 0-1,1 0 1,-1 1-1,1-1 1,-1 1-1,0-1 1,-1 0 0,1 1-1,-1 0 1,-2-6-1,-3-2 44,-1 0-1,0 1 0,0 0 1,-1 1-1,-16-14 0,-12-8 15,-1 2 1,-72-41-1,-94-31-302,113 64 36,-1 4 0,-103-23 0,-200-16-147,134 40 79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1.773"/>
    </inkml:context>
    <inkml:brush xml:id="br0">
      <inkml:brushProperty name="width" value="0.05" units="cm"/>
      <inkml:brushProperty name="height" value="0.05" units="cm"/>
    </inkml:brush>
  </inkml:definitions>
  <inkml:trace contextRef="#ctx0" brushRef="#br0">1 471 15339,'66'-80'1386,"9"-40"164,67-145 1,-136 260-1482,-4 9-48,-1 9-23,0-1 0,-1 1 0,-1-1 0,0 0 0,0 1 0,-4 13 0,-1 10-14,-9 69-27,-12 143-556,27-244 471,1 19-313,-1-22 425,0-1 1,0 1-1,0 0 1,0-1-1,1 1 0,-1 0 1,0-1-1,0 1 1,1 0-1,-1-1 0,0 1 1,1-1-1,-1 1 1,0 0-1,1-1 1,-1 1-1,1-1 0,-1 1 1,1-1-1,-1 0 1,1 1-1,-1-1 0,1 1 1,0-1-1,-1 0 1,1 0-1,1 1 1,8-2-284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2.204"/>
    </inkml:context>
    <inkml:brush xml:id="br0">
      <inkml:brushProperty name="width" value="0.05" units="cm"/>
      <inkml:brushProperty name="height" value="0.05" units="cm"/>
    </inkml:brush>
  </inkml:definitions>
  <inkml:trace contextRef="#ctx0" brushRef="#br0">165 13 14411,'14'-12'2354,"-10"11"-939,-11 9-851,-6 8-408,1 0 0,0 0 0,-14 29 0,-25 58 302,48-97-432,-12 28 164,-15 47 0,27-70-171,0 0 0,1 0 1,0 1-1,0-1 0,1 0 0,1 1 0,0-1 0,3 21 0,-3-29-18,1 0-1,0 0 0,0 0 0,0 0 1,0 0-1,1 0 0,-1 0 0,1-1 1,0 1-1,-1-1 0,1 1 1,0-1-1,1 1 0,-1-1 0,5 3 1,-3-2 0,1 0 1,-1-1-1,1 0 0,-1 0 1,1 0-1,0-1 1,0 1-1,10 0 1,2-1-39,0 0 1,1-1 0,-1-1 0,29-5-1,9-6-699,-52 11 688,1 0 0,-1-1 0,1 1 0,-1-1 0,0 1 0,0-1 0,0 0 0,0 0 0,0-1 0,0 1 0,0 0 0,4-6 0,-4-6-228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2.619"/>
    </inkml:context>
    <inkml:brush xml:id="br0">
      <inkml:brushProperty name="width" value="0.05" units="cm"/>
      <inkml:brushProperty name="height" value="0.05" units="cm"/>
    </inkml:brush>
  </inkml:definitions>
  <inkml:trace contextRef="#ctx0" brushRef="#br0">23 6 13219,'-6'13'1408,"8"-3"-936,8-5-24,4-2 697,11-5-265,5-1-32,8-2-112,5 0-64,4-2-168,-1 0-136,-4 2-600,-4 3-376,-11 4 520,-7 3-144,-15-4-128</inkml:trace>
  <inkml:trace contextRef="#ctx0" brushRef="#br0" timeOffset="1">10 220 15035,'-10'5'1489,"19"-7"-825,10-5-272,5-3 696,5 0-280,9 0-320,4-3-264,7 3-744,1-1-400,-6 4 704,-4 1-176,-1-7-168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3.039"/>
    </inkml:context>
    <inkml:brush xml:id="br0">
      <inkml:brushProperty name="width" value="0.05" units="cm"/>
      <inkml:brushProperty name="height" value="0.05" units="cm"/>
    </inkml:brush>
  </inkml:definitions>
  <inkml:trace contextRef="#ctx0" brushRef="#br0">226 1 15411,'-10'13'1049,"-10"11"-881,-3 7-72,-5 11 176,-1 8 8,2 8 48,-2 1 24,6 7-56,4-3-32,7-1-8,7-4-8,9-9-248,5-7-216,11-13-328,6-7 464,3-6-104,3-6-80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3.458"/>
    </inkml:context>
    <inkml:brush xml:id="br0">
      <inkml:brushProperty name="width" value="0.05" units="cm"/>
      <inkml:brushProperty name="height" value="0.05" units="cm"/>
    </inkml:brush>
  </inkml:definitions>
  <inkml:trace contextRef="#ctx0" brushRef="#br0">3 435 11210,'-3'5'4566,"18"-21"-1905,92-132 813,74-59-2571,-173 198-895,-3 3-19,1 0-1,0 0 1,0 1-1,0 0 1,0 0-1,1 0 1,0 1-1,0 0 1,0 0-1,14-5 1,-21 9 4,1 0 1,0 0-1,-1 0 1,1 0 0,-1 0-1,1 0 1,0 0 0,-1 0-1,1 0 1,-1 0 0,1 0-1,-1 0 1,1 1-1,-1-1 1,1 0 0,-1 0-1,1 1 1,-1-1 0,1 0-1,-1 1 1,1-1 0,-1 0-1,1 1 1,-1-1-1,0 1 1,1-1 0,-1 1-1,0-1 1,1 1 0,-1-1-1,0 1 1,1-1 0,-1 1-1,0-1 1,0 1 0,0-1-1,0 1 1,0-1-1,0 1 1,0 0 0,0-1-1,0 1 1,0-1 0,0 1-1,0 0 1,0-1 0,0 1-1,0-1 1,0 1-1,-1 0 1,-9 38-161,7-32 133,-33 97-201,21-64-156,1 0-1,2 1 0,-9 56 0,21-84 177,0-13 209,0 0 0,0 0 1,0 0-1,0-1 0,0 1 0,0 0 0,1 0 1,-1 0-1,0 0 0,0 0 0,0 0 0,0-1 0,0 1 1,0 0-1,0 0 0,0 0 0,0 0 0,0 0 0,1 0 1,-1 0-1,0 0 0,0-1 0,0 1 0,0 0 1,0 0-1,0 0 0,1 0 0,-1 0 0,0 0 0,0 0 1,0 0-1,0 0 0,0 0 0,1 0 0,-1 0 0,0 0 1,0 0-1,0 0 0,0 0 0,0 0 0,1 0 1,-1 0-1,0 0 0,0 1 0,0-1 0,0 0 0,0 0 1,0 0-1,1 0 0,-1 0 0,0 0 0,0 0 0,0 0 1,0 0-1,0 1 0,0-1 0,0 0 0,0 0 0,0 0 1,0 0-1,1 0 0,-1 0 0,0 1 0,0-1 1,0 0-1,0 0 0,14-19-385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3.922"/>
    </inkml:context>
    <inkml:brush xml:id="br0">
      <inkml:brushProperty name="width" value="0.05" units="cm"/>
      <inkml:brushProperty name="height" value="0.05" units="cm"/>
    </inkml:brush>
  </inkml:definitions>
  <inkml:trace contextRef="#ctx0" brushRef="#br0">173 0 16347,'-6'16'1161,"-3"10"-937,-1 3-96,1 10 224,2 5-96,3 5-48,-1-1-48,5-2-80,0-3-24,3-5-24,-1-3-104,2-9-488,-2-8-1481,1-6 1793,-1-5-224,0-11-184</inkml:trace>
  <inkml:trace contextRef="#ctx0" brushRef="#br0" timeOffset="1">8 210 16580,'-7'7'1424,"20"-5"-1000,4-2-216,10-5 888,10 0-648,10-4-808,10 0-72,-1-2 352,-1 1-96,-4 1-136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6:43:34.372"/>
    </inkml:context>
    <inkml:brush xml:id="br0">
      <inkml:brushProperty name="width" value="0.05" units="cm"/>
      <inkml:brushProperty name="height" value="0.05" units="cm"/>
    </inkml:brush>
  </inkml:definitions>
  <inkml:trace contextRef="#ctx0" brushRef="#br0">79 229 15187,'4'2'1604,"-6"6"-944,-7 13-334,6-13 166,-11 21-297,2 2 1,2-1-1,0 1 0,3 1 0,-8 56 0,15-85-182,0 0-1,0 1 1,0-1 0,0 1-1,1-1 1,-1 1 0,1-1-1,0 0 1,0 0 0,0 1-1,1-1 1,-1 0 0,1 0-1,-1 0 1,1 0 0,0 0-1,4 4 1,-4-5-22,0-1 1,0 0-1,1 1 0,-1-1 0,0 0 1,0 0-1,1 0 0,-1 0 0,1-1 1,-1 1-1,1-1 0,-1 1 0,1-1 1,-1 0-1,1 0 0,-1 0 0,1 0 1,-1 0-1,1-1 0,-1 1 0,1-1 1,-1 0-1,0 0 0,5-1 0,1-2 76,-1-1 0,1 1 0,-1-1-1,0-1 1,0 1 0,0-1-1,-1-1 1,0 1 0,0-1-1,0 0 1,-1 0 0,7-13-1,11-24-10</inkml:trace>
  <inkml:trace contextRef="#ctx0" brushRef="#br0" timeOffset="0.5">163 25 18644,'-9'-10'1872,"2"3"-1384,3 3-295,2 1 799,4 4-1048,2-1-576,3 3 552,-2 2-216,0 5-177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18.05.2022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1</a:t>
            </a:fld>
            <a:endParaRPr lang="de-DE" sz="1300">
              <a:solidFill>
                <a:srgbClr val="000000"/>
              </a:solidFill>
              <a:latin typeface="Sparkasse Rg" pitchFamily="34" charset="0"/>
            </a:endParaRPr>
          </a:p>
        </p:txBody>
      </p:sp>
      <p:sp>
        <p:nvSpPr>
          <p:cNvPr id="33382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1</a:t>
            </a:fld>
            <a:endParaRPr lang="de-DE" sz="13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91986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44887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2930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7084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44325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291991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57783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72374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3</a:t>
            </a:fld>
            <a:endParaRPr lang="de-DE" sz="1300">
              <a:solidFill>
                <a:srgbClr val="000000"/>
              </a:solidFill>
              <a:latin typeface="Sparkasse Rg" pitchFamily="34" charset="0"/>
            </a:endParaRPr>
          </a:p>
        </p:txBody>
      </p:sp>
      <p:sp>
        <p:nvSpPr>
          <p:cNvPr id="33894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3</a:t>
            </a:fld>
            <a:endParaRPr lang="de-DE" sz="13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62945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978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8172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57241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774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60842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9117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18.05.2022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18.05.2022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18.05.2022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12127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18.05.2022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18.05.2022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18.05.2022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18.05.2022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18.05.2022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18.05.2022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18.05.2022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18.05.2022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18.05.2022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7" Type="http://schemas.openxmlformats.org/officeDocument/2006/relationships/image" Target="../media/image141.png"/><Relationship Id="rId299" Type="http://schemas.openxmlformats.org/officeDocument/2006/relationships/image" Target="../media/image232.png"/><Relationship Id="rId21" Type="http://schemas.openxmlformats.org/officeDocument/2006/relationships/image" Target="../media/image93.png"/><Relationship Id="rId63" Type="http://schemas.openxmlformats.org/officeDocument/2006/relationships/image" Target="../media/image114.png"/><Relationship Id="rId159" Type="http://schemas.openxmlformats.org/officeDocument/2006/relationships/image" Target="../media/image162.png"/><Relationship Id="rId324" Type="http://schemas.openxmlformats.org/officeDocument/2006/relationships/customXml" Target="../ink/ink242.xml"/><Relationship Id="rId366" Type="http://schemas.openxmlformats.org/officeDocument/2006/relationships/customXml" Target="../ink/ink263.xml"/><Relationship Id="rId170" Type="http://schemas.openxmlformats.org/officeDocument/2006/relationships/customXml" Target="../ink/ink165.xml"/><Relationship Id="rId226" Type="http://schemas.openxmlformats.org/officeDocument/2006/relationships/customXml" Target="../ink/ink193.xml"/><Relationship Id="rId433" Type="http://schemas.openxmlformats.org/officeDocument/2006/relationships/image" Target="../media/image299.png"/><Relationship Id="rId268" Type="http://schemas.openxmlformats.org/officeDocument/2006/relationships/customXml" Target="../ink/ink214.xml"/><Relationship Id="rId475" Type="http://schemas.openxmlformats.org/officeDocument/2006/relationships/customXml" Target="../ink/ink318.xml"/><Relationship Id="rId32" Type="http://schemas.openxmlformats.org/officeDocument/2006/relationships/customXml" Target="../ink/ink96.xml"/><Relationship Id="rId74" Type="http://schemas.openxmlformats.org/officeDocument/2006/relationships/customXml" Target="../ink/ink117.xml"/><Relationship Id="rId128" Type="http://schemas.openxmlformats.org/officeDocument/2006/relationships/customXml" Target="../ink/ink144.xml"/><Relationship Id="rId335" Type="http://schemas.openxmlformats.org/officeDocument/2006/relationships/image" Target="../media/image250.png"/><Relationship Id="rId377" Type="http://schemas.openxmlformats.org/officeDocument/2006/relationships/image" Target="../media/image271.png"/><Relationship Id="rId500" Type="http://schemas.openxmlformats.org/officeDocument/2006/relationships/image" Target="../media/image332.png"/><Relationship Id="rId5" Type="http://schemas.openxmlformats.org/officeDocument/2006/relationships/hyperlink" Target="https://www.youtube.com/watch?v=S5PVHRQZe1E&amp;feature=youtu.be" TargetMode="External"/><Relationship Id="rId181" Type="http://schemas.openxmlformats.org/officeDocument/2006/relationships/image" Target="../media/image173.png"/><Relationship Id="rId237" Type="http://schemas.openxmlformats.org/officeDocument/2006/relationships/image" Target="../media/image201.png"/><Relationship Id="rId402" Type="http://schemas.openxmlformats.org/officeDocument/2006/relationships/customXml" Target="../ink/ink281.xml"/><Relationship Id="rId279" Type="http://schemas.openxmlformats.org/officeDocument/2006/relationships/image" Target="../media/image222.png"/><Relationship Id="rId444" Type="http://schemas.openxmlformats.org/officeDocument/2006/relationships/customXml" Target="../ink/ink302.xml"/><Relationship Id="rId486" Type="http://schemas.openxmlformats.org/officeDocument/2006/relationships/image" Target="../media/image325.png"/><Relationship Id="rId43" Type="http://schemas.openxmlformats.org/officeDocument/2006/relationships/image" Target="../media/image104.png"/><Relationship Id="rId139" Type="http://schemas.openxmlformats.org/officeDocument/2006/relationships/image" Target="../media/image152.png"/><Relationship Id="rId290" Type="http://schemas.openxmlformats.org/officeDocument/2006/relationships/customXml" Target="../ink/ink225.xml"/><Relationship Id="rId304" Type="http://schemas.openxmlformats.org/officeDocument/2006/relationships/customXml" Target="../ink/ink232.xml"/><Relationship Id="rId346" Type="http://schemas.openxmlformats.org/officeDocument/2006/relationships/customXml" Target="../ink/ink253.xml"/><Relationship Id="rId388" Type="http://schemas.openxmlformats.org/officeDocument/2006/relationships/customXml" Target="../ink/ink274.xml"/><Relationship Id="rId85" Type="http://schemas.openxmlformats.org/officeDocument/2006/relationships/image" Target="../media/image125.png"/><Relationship Id="rId150" Type="http://schemas.openxmlformats.org/officeDocument/2006/relationships/customXml" Target="../ink/ink155.xml"/><Relationship Id="rId192" Type="http://schemas.openxmlformats.org/officeDocument/2006/relationships/customXml" Target="../ink/ink176.xml"/><Relationship Id="rId206" Type="http://schemas.openxmlformats.org/officeDocument/2006/relationships/customXml" Target="../ink/ink183.xml"/><Relationship Id="rId413" Type="http://schemas.openxmlformats.org/officeDocument/2006/relationships/image" Target="../media/image289.png"/><Relationship Id="rId248" Type="http://schemas.openxmlformats.org/officeDocument/2006/relationships/customXml" Target="../ink/ink204.xml"/><Relationship Id="rId455" Type="http://schemas.openxmlformats.org/officeDocument/2006/relationships/image" Target="../media/image310.png"/><Relationship Id="rId497" Type="http://schemas.openxmlformats.org/officeDocument/2006/relationships/customXml" Target="../ink/ink329.xml"/><Relationship Id="rId12" Type="http://schemas.openxmlformats.org/officeDocument/2006/relationships/customXml" Target="../ink/ink86.xml"/><Relationship Id="rId108" Type="http://schemas.openxmlformats.org/officeDocument/2006/relationships/customXml" Target="../ink/ink134.xml"/><Relationship Id="rId315" Type="http://schemas.openxmlformats.org/officeDocument/2006/relationships/image" Target="../media/image240.png"/><Relationship Id="rId357" Type="http://schemas.openxmlformats.org/officeDocument/2006/relationships/image" Target="../media/image261.png"/><Relationship Id="rId54" Type="http://schemas.openxmlformats.org/officeDocument/2006/relationships/customXml" Target="../ink/ink107.xml"/><Relationship Id="rId96" Type="http://schemas.openxmlformats.org/officeDocument/2006/relationships/customXml" Target="../ink/ink128.xml"/><Relationship Id="rId161" Type="http://schemas.openxmlformats.org/officeDocument/2006/relationships/image" Target="../media/image163.png"/><Relationship Id="rId217" Type="http://schemas.openxmlformats.org/officeDocument/2006/relationships/image" Target="../media/image191.png"/><Relationship Id="rId399" Type="http://schemas.openxmlformats.org/officeDocument/2006/relationships/image" Target="../media/image282.png"/><Relationship Id="rId259" Type="http://schemas.openxmlformats.org/officeDocument/2006/relationships/image" Target="../media/image212.png"/><Relationship Id="rId424" Type="http://schemas.openxmlformats.org/officeDocument/2006/relationships/customXml" Target="../ink/ink292.xml"/><Relationship Id="rId466" Type="http://schemas.openxmlformats.org/officeDocument/2006/relationships/image" Target="../media/image315.png"/><Relationship Id="rId23" Type="http://schemas.openxmlformats.org/officeDocument/2006/relationships/image" Target="../media/image94.png"/><Relationship Id="rId119" Type="http://schemas.openxmlformats.org/officeDocument/2006/relationships/image" Target="../media/image142.png"/><Relationship Id="rId270" Type="http://schemas.openxmlformats.org/officeDocument/2006/relationships/customXml" Target="../ink/ink215.xml"/><Relationship Id="rId326" Type="http://schemas.openxmlformats.org/officeDocument/2006/relationships/customXml" Target="../ink/ink243.xml"/><Relationship Id="rId65" Type="http://schemas.openxmlformats.org/officeDocument/2006/relationships/image" Target="../media/image115.png"/><Relationship Id="rId130" Type="http://schemas.openxmlformats.org/officeDocument/2006/relationships/customXml" Target="../ink/ink145.xml"/><Relationship Id="rId368" Type="http://schemas.openxmlformats.org/officeDocument/2006/relationships/customXml" Target="../ink/ink264.xml"/><Relationship Id="rId172" Type="http://schemas.openxmlformats.org/officeDocument/2006/relationships/customXml" Target="../ink/ink166.xml"/><Relationship Id="rId228" Type="http://schemas.openxmlformats.org/officeDocument/2006/relationships/customXml" Target="../ink/ink194.xml"/><Relationship Id="rId435" Type="http://schemas.openxmlformats.org/officeDocument/2006/relationships/image" Target="../media/image300.png"/><Relationship Id="rId477" Type="http://schemas.openxmlformats.org/officeDocument/2006/relationships/customXml" Target="../ink/ink319.xml"/><Relationship Id="rId281" Type="http://schemas.openxmlformats.org/officeDocument/2006/relationships/image" Target="../media/image223.png"/><Relationship Id="rId337" Type="http://schemas.openxmlformats.org/officeDocument/2006/relationships/image" Target="../media/image251.png"/><Relationship Id="rId502" Type="http://schemas.openxmlformats.org/officeDocument/2006/relationships/image" Target="../media/image333.png"/><Relationship Id="rId34" Type="http://schemas.openxmlformats.org/officeDocument/2006/relationships/customXml" Target="../ink/ink97.xml"/><Relationship Id="rId76" Type="http://schemas.openxmlformats.org/officeDocument/2006/relationships/customXml" Target="../ink/ink118.xml"/><Relationship Id="rId141" Type="http://schemas.openxmlformats.org/officeDocument/2006/relationships/image" Target="../media/image153.png"/><Relationship Id="rId379" Type="http://schemas.openxmlformats.org/officeDocument/2006/relationships/image" Target="../media/image272.png"/><Relationship Id="rId7" Type="http://schemas.openxmlformats.org/officeDocument/2006/relationships/image" Target="../media/image86.png"/><Relationship Id="rId183" Type="http://schemas.openxmlformats.org/officeDocument/2006/relationships/image" Target="../media/image174.png"/><Relationship Id="rId239" Type="http://schemas.openxmlformats.org/officeDocument/2006/relationships/image" Target="../media/image202.png"/><Relationship Id="rId390" Type="http://schemas.openxmlformats.org/officeDocument/2006/relationships/customXml" Target="../ink/ink275.xml"/><Relationship Id="rId404" Type="http://schemas.openxmlformats.org/officeDocument/2006/relationships/customXml" Target="../ink/ink282.xml"/><Relationship Id="rId446" Type="http://schemas.openxmlformats.org/officeDocument/2006/relationships/customXml" Target="../ink/ink303.xml"/><Relationship Id="rId250" Type="http://schemas.openxmlformats.org/officeDocument/2006/relationships/customXml" Target="../ink/ink205.xml"/><Relationship Id="rId292" Type="http://schemas.openxmlformats.org/officeDocument/2006/relationships/customXml" Target="../ink/ink226.xml"/><Relationship Id="rId306" Type="http://schemas.openxmlformats.org/officeDocument/2006/relationships/customXml" Target="../ink/ink233.xml"/><Relationship Id="rId488" Type="http://schemas.openxmlformats.org/officeDocument/2006/relationships/image" Target="../media/image326.png"/><Relationship Id="rId45" Type="http://schemas.openxmlformats.org/officeDocument/2006/relationships/image" Target="../media/image105.png"/><Relationship Id="rId87" Type="http://schemas.openxmlformats.org/officeDocument/2006/relationships/image" Target="../media/image126.png"/><Relationship Id="rId110" Type="http://schemas.openxmlformats.org/officeDocument/2006/relationships/customXml" Target="../ink/ink135.xml"/><Relationship Id="rId348" Type="http://schemas.openxmlformats.org/officeDocument/2006/relationships/customXml" Target="../ink/ink254.xml"/><Relationship Id="rId152" Type="http://schemas.openxmlformats.org/officeDocument/2006/relationships/customXml" Target="../ink/ink156.xml"/><Relationship Id="rId194" Type="http://schemas.openxmlformats.org/officeDocument/2006/relationships/customXml" Target="../ink/ink177.xml"/><Relationship Id="rId208" Type="http://schemas.openxmlformats.org/officeDocument/2006/relationships/customXml" Target="../ink/ink184.xml"/><Relationship Id="rId415" Type="http://schemas.openxmlformats.org/officeDocument/2006/relationships/image" Target="../media/image290.png"/><Relationship Id="rId457" Type="http://schemas.openxmlformats.org/officeDocument/2006/relationships/image" Target="../media/image311.png"/><Relationship Id="rId261" Type="http://schemas.openxmlformats.org/officeDocument/2006/relationships/image" Target="../media/image213.png"/><Relationship Id="rId499" Type="http://schemas.openxmlformats.org/officeDocument/2006/relationships/customXml" Target="../ink/ink330.xml"/><Relationship Id="rId14" Type="http://schemas.openxmlformats.org/officeDocument/2006/relationships/customXml" Target="../ink/ink87.xml"/><Relationship Id="rId56" Type="http://schemas.openxmlformats.org/officeDocument/2006/relationships/customXml" Target="../ink/ink108.xml"/><Relationship Id="rId317" Type="http://schemas.openxmlformats.org/officeDocument/2006/relationships/image" Target="../media/image241.png"/><Relationship Id="rId359" Type="http://schemas.openxmlformats.org/officeDocument/2006/relationships/image" Target="../media/image262.png"/><Relationship Id="rId98" Type="http://schemas.openxmlformats.org/officeDocument/2006/relationships/customXml" Target="../ink/ink129.xml"/><Relationship Id="rId121" Type="http://schemas.openxmlformats.org/officeDocument/2006/relationships/image" Target="../media/image143.png"/><Relationship Id="rId163" Type="http://schemas.openxmlformats.org/officeDocument/2006/relationships/image" Target="../media/image164.png"/><Relationship Id="rId219" Type="http://schemas.openxmlformats.org/officeDocument/2006/relationships/image" Target="../media/image192.png"/><Relationship Id="rId370" Type="http://schemas.openxmlformats.org/officeDocument/2006/relationships/customXml" Target="../ink/ink265.xml"/><Relationship Id="rId426" Type="http://schemas.openxmlformats.org/officeDocument/2006/relationships/customXml" Target="../ink/ink293.xml"/><Relationship Id="rId230" Type="http://schemas.openxmlformats.org/officeDocument/2006/relationships/customXml" Target="../ink/ink195.xml"/><Relationship Id="rId468" Type="http://schemas.openxmlformats.org/officeDocument/2006/relationships/image" Target="../media/image316.png"/><Relationship Id="rId25" Type="http://schemas.openxmlformats.org/officeDocument/2006/relationships/image" Target="../media/image95.png"/><Relationship Id="rId67" Type="http://schemas.openxmlformats.org/officeDocument/2006/relationships/image" Target="../media/image116.png"/><Relationship Id="rId272" Type="http://schemas.openxmlformats.org/officeDocument/2006/relationships/customXml" Target="../ink/ink216.xml"/><Relationship Id="rId328" Type="http://schemas.openxmlformats.org/officeDocument/2006/relationships/customXml" Target="../ink/ink244.xml"/><Relationship Id="rId132" Type="http://schemas.openxmlformats.org/officeDocument/2006/relationships/customXml" Target="../ink/ink146.xml"/><Relationship Id="rId174" Type="http://schemas.openxmlformats.org/officeDocument/2006/relationships/customXml" Target="../ink/ink167.xml"/><Relationship Id="rId381" Type="http://schemas.openxmlformats.org/officeDocument/2006/relationships/image" Target="../media/image273.png"/><Relationship Id="rId241" Type="http://schemas.openxmlformats.org/officeDocument/2006/relationships/image" Target="../media/image203.png"/><Relationship Id="rId437" Type="http://schemas.openxmlformats.org/officeDocument/2006/relationships/image" Target="../media/image301.png"/><Relationship Id="rId479" Type="http://schemas.openxmlformats.org/officeDocument/2006/relationships/customXml" Target="../ink/ink320.xml"/><Relationship Id="rId36" Type="http://schemas.openxmlformats.org/officeDocument/2006/relationships/customXml" Target="../ink/ink98.xml"/><Relationship Id="rId283" Type="http://schemas.openxmlformats.org/officeDocument/2006/relationships/image" Target="../media/image224.png"/><Relationship Id="rId339" Type="http://schemas.openxmlformats.org/officeDocument/2006/relationships/image" Target="../media/image252.png"/><Relationship Id="rId490" Type="http://schemas.openxmlformats.org/officeDocument/2006/relationships/image" Target="../media/image327.png"/><Relationship Id="rId78" Type="http://schemas.openxmlformats.org/officeDocument/2006/relationships/customXml" Target="../ink/ink119.xml"/><Relationship Id="rId101" Type="http://schemas.openxmlformats.org/officeDocument/2006/relationships/image" Target="../media/image133.png"/><Relationship Id="rId143" Type="http://schemas.openxmlformats.org/officeDocument/2006/relationships/image" Target="../media/image154.png"/><Relationship Id="rId185" Type="http://schemas.openxmlformats.org/officeDocument/2006/relationships/image" Target="../media/image175.png"/><Relationship Id="rId350" Type="http://schemas.openxmlformats.org/officeDocument/2006/relationships/customXml" Target="../ink/ink255.xml"/><Relationship Id="rId406" Type="http://schemas.openxmlformats.org/officeDocument/2006/relationships/customXml" Target="../ink/ink283.xml"/><Relationship Id="rId9" Type="http://schemas.openxmlformats.org/officeDocument/2006/relationships/image" Target="../media/image87.png"/><Relationship Id="rId210" Type="http://schemas.openxmlformats.org/officeDocument/2006/relationships/customXml" Target="../ink/ink185.xml"/><Relationship Id="rId392" Type="http://schemas.openxmlformats.org/officeDocument/2006/relationships/customXml" Target="../ink/ink276.xml"/><Relationship Id="rId448" Type="http://schemas.openxmlformats.org/officeDocument/2006/relationships/customXml" Target="../ink/ink304.xml"/><Relationship Id="rId252" Type="http://schemas.openxmlformats.org/officeDocument/2006/relationships/customXml" Target="../ink/ink206.xml"/><Relationship Id="rId294" Type="http://schemas.openxmlformats.org/officeDocument/2006/relationships/customXml" Target="../ink/ink227.xml"/><Relationship Id="rId308" Type="http://schemas.openxmlformats.org/officeDocument/2006/relationships/customXml" Target="../ink/ink234.xml"/><Relationship Id="rId47" Type="http://schemas.openxmlformats.org/officeDocument/2006/relationships/image" Target="../media/image106.png"/><Relationship Id="rId89" Type="http://schemas.openxmlformats.org/officeDocument/2006/relationships/image" Target="../media/image127.png"/><Relationship Id="rId112" Type="http://schemas.openxmlformats.org/officeDocument/2006/relationships/customXml" Target="../ink/ink136.xml"/><Relationship Id="rId154" Type="http://schemas.openxmlformats.org/officeDocument/2006/relationships/customXml" Target="../ink/ink157.xml"/><Relationship Id="rId361" Type="http://schemas.openxmlformats.org/officeDocument/2006/relationships/image" Target="../media/image263.png"/><Relationship Id="rId196" Type="http://schemas.openxmlformats.org/officeDocument/2006/relationships/customXml" Target="../ink/ink178.xml"/><Relationship Id="rId417" Type="http://schemas.openxmlformats.org/officeDocument/2006/relationships/image" Target="../media/image291.png"/><Relationship Id="rId459" Type="http://schemas.openxmlformats.org/officeDocument/2006/relationships/image" Target="../media/image312.png"/><Relationship Id="rId16" Type="http://schemas.openxmlformats.org/officeDocument/2006/relationships/customXml" Target="../ink/ink88.xml"/><Relationship Id="rId221" Type="http://schemas.openxmlformats.org/officeDocument/2006/relationships/image" Target="../media/image193.png"/><Relationship Id="rId263" Type="http://schemas.openxmlformats.org/officeDocument/2006/relationships/image" Target="../media/image214.png"/><Relationship Id="rId319" Type="http://schemas.openxmlformats.org/officeDocument/2006/relationships/image" Target="../media/image242.png"/><Relationship Id="rId470" Type="http://schemas.openxmlformats.org/officeDocument/2006/relationships/image" Target="../media/image317.png"/><Relationship Id="rId58" Type="http://schemas.openxmlformats.org/officeDocument/2006/relationships/customXml" Target="../ink/ink109.xml"/><Relationship Id="rId123" Type="http://schemas.openxmlformats.org/officeDocument/2006/relationships/image" Target="../media/image144.png"/><Relationship Id="rId330" Type="http://schemas.openxmlformats.org/officeDocument/2006/relationships/customXml" Target="../ink/ink245.xml"/><Relationship Id="rId165" Type="http://schemas.openxmlformats.org/officeDocument/2006/relationships/image" Target="../media/image165.png"/><Relationship Id="rId372" Type="http://schemas.openxmlformats.org/officeDocument/2006/relationships/customXml" Target="../ink/ink266.xml"/><Relationship Id="rId428" Type="http://schemas.openxmlformats.org/officeDocument/2006/relationships/customXml" Target="../ink/ink294.xml"/><Relationship Id="rId232" Type="http://schemas.openxmlformats.org/officeDocument/2006/relationships/customXml" Target="../ink/ink196.xml"/><Relationship Id="rId274" Type="http://schemas.openxmlformats.org/officeDocument/2006/relationships/customXml" Target="../ink/ink217.xml"/><Relationship Id="rId481" Type="http://schemas.openxmlformats.org/officeDocument/2006/relationships/customXml" Target="../ink/ink321.xml"/><Relationship Id="rId27" Type="http://schemas.openxmlformats.org/officeDocument/2006/relationships/image" Target="../media/image96.png"/><Relationship Id="rId69" Type="http://schemas.openxmlformats.org/officeDocument/2006/relationships/image" Target="../media/image117.png"/><Relationship Id="rId134" Type="http://schemas.openxmlformats.org/officeDocument/2006/relationships/customXml" Target="../ink/ink147.xml"/><Relationship Id="rId80" Type="http://schemas.openxmlformats.org/officeDocument/2006/relationships/customXml" Target="../ink/ink120.xml"/><Relationship Id="rId176" Type="http://schemas.openxmlformats.org/officeDocument/2006/relationships/customXml" Target="../ink/ink168.xml"/><Relationship Id="rId341" Type="http://schemas.openxmlformats.org/officeDocument/2006/relationships/image" Target="../media/image253.png"/><Relationship Id="rId383" Type="http://schemas.openxmlformats.org/officeDocument/2006/relationships/image" Target="../media/image274.png"/><Relationship Id="rId439" Type="http://schemas.openxmlformats.org/officeDocument/2006/relationships/image" Target="../media/image302.png"/><Relationship Id="rId201" Type="http://schemas.openxmlformats.org/officeDocument/2006/relationships/image" Target="../media/image183.png"/><Relationship Id="rId243" Type="http://schemas.openxmlformats.org/officeDocument/2006/relationships/image" Target="../media/image204.png"/><Relationship Id="rId285" Type="http://schemas.openxmlformats.org/officeDocument/2006/relationships/image" Target="../media/image225.png"/><Relationship Id="rId450" Type="http://schemas.openxmlformats.org/officeDocument/2006/relationships/customXml" Target="../ink/ink305.xml"/><Relationship Id="rId38" Type="http://schemas.openxmlformats.org/officeDocument/2006/relationships/customXml" Target="../ink/ink99.xml"/><Relationship Id="rId103" Type="http://schemas.openxmlformats.org/officeDocument/2006/relationships/image" Target="../media/image134.png"/><Relationship Id="rId310" Type="http://schemas.openxmlformats.org/officeDocument/2006/relationships/customXml" Target="../ink/ink235.xml"/><Relationship Id="rId492" Type="http://schemas.openxmlformats.org/officeDocument/2006/relationships/image" Target="../media/image328.png"/><Relationship Id="rId91" Type="http://schemas.openxmlformats.org/officeDocument/2006/relationships/image" Target="../media/image128.png"/><Relationship Id="rId145" Type="http://schemas.openxmlformats.org/officeDocument/2006/relationships/image" Target="../media/image155.png"/><Relationship Id="rId187" Type="http://schemas.openxmlformats.org/officeDocument/2006/relationships/image" Target="../media/image176.png"/><Relationship Id="rId352" Type="http://schemas.openxmlformats.org/officeDocument/2006/relationships/customXml" Target="../ink/ink256.xml"/><Relationship Id="rId394" Type="http://schemas.openxmlformats.org/officeDocument/2006/relationships/customXml" Target="../ink/ink277.xml"/><Relationship Id="rId408" Type="http://schemas.openxmlformats.org/officeDocument/2006/relationships/customXml" Target="../ink/ink284.xml"/><Relationship Id="rId212" Type="http://schemas.openxmlformats.org/officeDocument/2006/relationships/customXml" Target="../ink/ink186.xml"/><Relationship Id="rId254" Type="http://schemas.openxmlformats.org/officeDocument/2006/relationships/customXml" Target="../ink/ink207.xml"/><Relationship Id="rId49" Type="http://schemas.openxmlformats.org/officeDocument/2006/relationships/image" Target="../media/image107.png"/><Relationship Id="rId114" Type="http://schemas.openxmlformats.org/officeDocument/2006/relationships/customXml" Target="../ink/ink137.xml"/><Relationship Id="rId296" Type="http://schemas.openxmlformats.org/officeDocument/2006/relationships/customXml" Target="../ink/ink228.xml"/><Relationship Id="rId461" Type="http://schemas.openxmlformats.org/officeDocument/2006/relationships/image" Target="../media/image313.png"/><Relationship Id="rId60" Type="http://schemas.openxmlformats.org/officeDocument/2006/relationships/customXml" Target="../ink/ink110.xml"/><Relationship Id="rId156" Type="http://schemas.openxmlformats.org/officeDocument/2006/relationships/customXml" Target="../ink/ink158.xml"/><Relationship Id="rId198" Type="http://schemas.openxmlformats.org/officeDocument/2006/relationships/customXml" Target="../ink/ink179.xml"/><Relationship Id="rId321" Type="http://schemas.openxmlformats.org/officeDocument/2006/relationships/image" Target="../media/image243.png"/><Relationship Id="rId363" Type="http://schemas.openxmlformats.org/officeDocument/2006/relationships/image" Target="../media/image264.png"/><Relationship Id="rId419" Type="http://schemas.openxmlformats.org/officeDocument/2006/relationships/image" Target="../media/image292.png"/><Relationship Id="rId223" Type="http://schemas.openxmlformats.org/officeDocument/2006/relationships/image" Target="../media/image194.png"/><Relationship Id="rId430" Type="http://schemas.openxmlformats.org/officeDocument/2006/relationships/customXml" Target="../ink/ink295.xml"/><Relationship Id="rId18" Type="http://schemas.openxmlformats.org/officeDocument/2006/relationships/customXml" Target="../ink/ink89.xml"/><Relationship Id="rId265" Type="http://schemas.openxmlformats.org/officeDocument/2006/relationships/image" Target="../media/image215.png"/><Relationship Id="rId472" Type="http://schemas.openxmlformats.org/officeDocument/2006/relationships/image" Target="../media/image318.png"/><Relationship Id="rId125" Type="http://schemas.openxmlformats.org/officeDocument/2006/relationships/image" Target="../media/image145.png"/><Relationship Id="rId167" Type="http://schemas.openxmlformats.org/officeDocument/2006/relationships/image" Target="../media/image166.png"/><Relationship Id="rId332" Type="http://schemas.openxmlformats.org/officeDocument/2006/relationships/customXml" Target="../ink/ink246.xml"/><Relationship Id="rId374" Type="http://schemas.openxmlformats.org/officeDocument/2006/relationships/customXml" Target="../ink/ink267.xml"/><Relationship Id="rId71" Type="http://schemas.openxmlformats.org/officeDocument/2006/relationships/image" Target="../media/image118.png"/><Relationship Id="rId234" Type="http://schemas.openxmlformats.org/officeDocument/2006/relationships/customXml" Target="../ink/ink197.xml"/><Relationship Id="rId2" Type="http://schemas.openxmlformats.org/officeDocument/2006/relationships/notesSlide" Target="../notesSlides/notesSlide10.xml"/><Relationship Id="rId29" Type="http://schemas.openxmlformats.org/officeDocument/2006/relationships/image" Target="../media/image97.png"/><Relationship Id="rId276" Type="http://schemas.openxmlformats.org/officeDocument/2006/relationships/customXml" Target="../ink/ink218.xml"/><Relationship Id="rId441" Type="http://schemas.openxmlformats.org/officeDocument/2006/relationships/image" Target="../media/image303.png"/><Relationship Id="rId483" Type="http://schemas.openxmlformats.org/officeDocument/2006/relationships/customXml" Target="../ink/ink322.xml"/><Relationship Id="rId40" Type="http://schemas.openxmlformats.org/officeDocument/2006/relationships/customXml" Target="../ink/ink100.xml"/><Relationship Id="rId136" Type="http://schemas.openxmlformats.org/officeDocument/2006/relationships/customXml" Target="../ink/ink148.xml"/><Relationship Id="rId178" Type="http://schemas.openxmlformats.org/officeDocument/2006/relationships/customXml" Target="../ink/ink169.xml"/><Relationship Id="rId301" Type="http://schemas.openxmlformats.org/officeDocument/2006/relationships/image" Target="../media/image233.png"/><Relationship Id="rId343" Type="http://schemas.openxmlformats.org/officeDocument/2006/relationships/image" Target="../media/image254.png"/><Relationship Id="rId82" Type="http://schemas.openxmlformats.org/officeDocument/2006/relationships/customXml" Target="../ink/ink121.xml"/><Relationship Id="rId203" Type="http://schemas.openxmlformats.org/officeDocument/2006/relationships/image" Target="../media/image184.png"/><Relationship Id="rId385" Type="http://schemas.openxmlformats.org/officeDocument/2006/relationships/image" Target="../media/image275.png"/><Relationship Id="rId245" Type="http://schemas.openxmlformats.org/officeDocument/2006/relationships/image" Target="../media/image205.png"/><Relationship Id="rId287" Type="http://schemas.openxmlformats.org/officeDocument/2006/relationships/image" Target="../media/image226.png"/><Relationship Id="rId410" Type="http://schemas.openxmlformats.org/officeDocument/2006/relationships/customXml" Target="../ink/ink285.xml"/><Relationship Id="rId452" Type="http://schemas.openxmlformats.org/officeDocument/2006/relationships/customXml" Target="../ink/ink306.xml"/><Relationship Id="rId494" Type="http://schemas.openxmlformats.org/officeDocument/2006/relationships/image" Target="../media/image329.png"/><Relationship Id="rId105" Type="http://schemas.openxmlformats.org/officeDocument/2006/relationships/image" Target="../media/image135.png"/><Relationship Id="rId147" Type="http://schemas.openxmlformats.org/officeDocument/2006/relationships/image" Target="../media/image156.png"/><Relationship Id="rId312" Type="http://schemas.openxmlformats.org/officeDocument/2006/relationships/customXml" Target="../ink/ink236.xml"/><Relationship Id="rId354" Type="http://schemas.openxmlformats.org/officeDocument/2006/relationships/customXml" Target="../ink/ink257.xml"/><Relationship Id="rId51" Type="http://schemas.openxmlformats.org/officeDocument/2006/relationships/image" Target="../media/image108.png"/><Relationship Id="rId93" Type="http://schemas.openxmlformats.org/officeDocument/2006/relationships/image" Target="../media/image129.png"/><Relationship Id="rId189" Type="http://schemas.openxmlformats.org/officeDocument/2006/relationships/image" Target="../media/image177.png"/><Relationship Id="rId396" Type="http://schemas.openxmlformats.org/officeDocument/2006/relationships/customXml" Target="../ink/ink278.xml"/><Relationship Id="rId214" Type="http://schemas.openxmlformats.org/officeDocument/2006/relationships/customXml" Target="../ink/ink187.xml"/><Relationship Id="rId256" Type="http://schemas.openxmlformats.org/officeDocument/2006/relationships/customXml" Target="../ink/ink208.xml"/><Relationship Id="rId298" Type="http://schemas.openxmlformats.org/officeDocument/2006/relationships/customXml" Target="../ink/ink229.xml"/><Relationship Id="rId421" Type="http://schemas.openxmlformats.org/officeDocument/2006/relationships/image" Target="../media/image293.png"/><Relationship Id="rId463" Type="http://schemas.openxmlformats.org/officeDocument/2006/relationships/image" Target="../media/image314.png"/><Relationship Id="rId116" Type="http://schemas.openxmlformats.org/officeDocument/2006/relationships/customXml" Target="../ink/ink138.xml"/><Relationship Id="rId158" Type="http://schemas.openxmlformats.org/officeDocument/2006/relationships/customXml" Target="../ink/ink159.xml"/><Relationship Id="rId323" Type="http://schemas.openxmlformats.org/officeDocument/2006/relationships/image" Target="../media/image244.png"/><Relationship Id="rId20" Type="http://schemas.openxmlformats.org/officeDocument/2006/relationships/customXml" Target="../ink/ink90.xml"/><Relationship Id="rId62" Type="http://schemas.openxmlformats.org/officeDocument/2006/relationships/customXml" Target="../ink/ink111.xml"/><Relationship Id="rId365" Type="http://schemas.openxmlformats.org/officeDocument/2006/relationships/image" Target="../media/image265.png"/><Relationship Id="rId225" Type="http://schemas.openxmlformats.org/officeDocument/2006/relationships/image" Target="../media/image195.png"/><Relationship Id="rId267" Type="http://schemas.openxmlformats.org/officeDocument/2006/relationships/image" Target="../media/image216.png"/><Relationship Id="rId432" Type="http://schemas.openxmlformats.org/officeDocument/2006/relationships/customXml" Target="../ink/ink296.xml"/><Relationship Id="rId474" Type="http://schemas.openxmlformats.org/officeDocument/2006/relationships/image" Target="../media/image319.png"/><Relationship Id="rId127" Type="http://schemas.openxmlformats.org/officeDocument/2006/relationships/image" Target="../media/image146.png"/><Relationship Id="rId10" Type="http://schemas.openxmlformats.org/officeDocument/2006/relationships/customXml" Target="../ink/ink85.xml"/><Relationship Id="rId31" Type="http://schemas.openxmlformats.org/officeDocument/2006/relationships/image" Target="../media/image98.png"/><Relationship Id="rId52" Type="http://schemas.openxmlformats.org/officeDocument/2006/relationships/customXml" Target="../ink/ink106.xml"/><Relationship Id="rId73" Type="http://schemas.openxmlformats.org/officeDocument/2006/relationships/image" Target="../media/image119.png"/><Relationship Id="rId94" Type="http://schemas.openxmlformats.org/officeDocument/2006/relationships/customXml" Target="../ink/ink127.xml"/><Relationship Id="rId148" Type="http://schemas.openxmlformats.org/officeDocument/2006/relationships/customXml" Target="../ink/ink154.xml"/><Relationship Id="rId169" Type="http://schemas.openxmlformats.org/officeDocument/2006/relationships/image" Target="../media/image167.png"/><Relationship Id="rId334" Type="http://schemas.openxmlformats.org/officeDocument/2006/relationships/customXml" Target="../ink/ink247.xml"/><Relationship Id="rId355" Type="http://schemas.openxmlformats.org/officeDocument/2006/relationships/image" Target="../media/image260.png"/><Relationship Id="rId376" Type="http://schemas.openxmlformats.org/officeDocument/2006/relationships/customXml" Target="../ink/ink268.xml"/><Relationship Id="rId397" Type="http://schemas.openxmlformats.org/officeDocument/2006/relationships/image" Target="../media/image281.png"/><Relationship Id="rId4" Type="http://schemas.openxmlformats.org/officeDocument/2006/relationships/hyperlink" Target="http://www.bernhardkoester.de/video/inhalt.html" TargetMode="External"/><Relationship Id="rId180" Type="http://schemas.openxmlformats.org/officeDocument/2006/relationships/customXml" Target="../ink/ink170.xml"/><Relationship Id="rId215" Type="http://schemas.openxmlformats.org/officeDocument/2006/relationships/image" Target="../media/image190.png"/><Relationship Id="rId236" Type="http://schemas.openxmlformats.org/officeDocument/2006/relationships/customXml" Target="../ink/ink198.xml"/><Relationship Id="rId257" Type="http://schemas.openxmlformats.org/officeDocument/2006/relationships/image" Target="../media/image211.png"/><Relationship Id="rId278" Type="http://schemas.openxmlformats.org/officeDocument/2006/relationships/customXml" Target="../ink/ink219.xml"/><Relationship Id="rId401" Type="http://schemas.openxmlformats.org/officeDocument/2006/relationships/image" Target="../media/image283.png"/><Relationship Id="rId422" Type="http://schemas.openxmlformats.org/officeDocument/2006/relationships/customXml" Target="../ink/ink291.xml"/><Relationship Id="rId443" Type="http://schemas.openxmlformats.org/officeDocument/2006/relationships/image" Target="../media/image304.png"/><Relationship Id="rId464" Type="http://schemas.openxmlformats.org/officeDocument/2006/relationships/customXml" Target="../ink/ink312.xml"/><Relationship Id="rId303" Type="http://schemas.openxmlformats.org/officeDocument/2006/relationships/image" Target="../media/image234.png"/><Relationship Id="rId485" Type="http://schemas.openxmlformats.org/officeDocument/2006/relationships/customXml" Target="../ink/ink323.xml"/><Relationship Id="rId42" Type="http://schemas.openxmlformats.org/officeDocument/2006/relationships/customXml" Target="../ink/ink101.xml"/><Relationship Id="rId84" Type="http://schemas.openxmlformats.org/officeDocument/2006/relationships/customXml" Target="../ink/ink122.xml"/><Relationship Id="rId138" Type="http://schemas.openxmlformats.org/officeDocument/2006/relationships/customXml" Target="../ink/ink149.xml"/><Relationship Id="rId345" Type="http://schemas.openxmlformats.org/officeDocument/2006/relationships/image" Target="../media/image255.png"/><Relationship Id="rId387" Type="http://schemas.openxmlformats.org/officeDocument/2006/relationships/image" Target="../media/image276.png"/><Relationship Id="rId191" Type="http://schemas.openxmlformats.org/officeDocument/2006/relationships/image" Target="../media/image178.png"/><Relationship Id="rId205" Type="http://schemas.openxmlformats.org/officeDocument/2006/relationships/image" Target="../media/image185.png"/><Relationship Id="rId247" Type="http://schemas.openxmlformats.org/officeDocument/2006/relationships/image" Target="../media/image206.png"/><Relationship Id="rId412" Type="http://schemas.openxmlformats.org/officeDocument/2006/relationships/customXml" Target="../ink/ink286.xml"/><Relationship Id="rId107" Type="http://schemas.openxmlformats.org/officeDocument/2006/relationships/image" Target="../media/image136.png"/><Relationship Id="rId289" Type="http://schemas.openxmlformats.org/officeDocument/2006/relationships/image" Target="../media/image227.png"/><Relationship Id="rId454" Type="http://schemas.openxmlformats.org/officeDocument/2006/relationships/customXml" Target="../ink/ink307.xml"/><Relationship Id="rId496" Type="http://schemas.openxmlformats.org/officeDocument/2006/relationships/image" Target="../media/image330.png"/><Relationship Id="rId11" Type="http://schemas.openxmlformats.org/officeDocument/2006/relationships/image" Target="../media/image88.png"/><Relationship Id="rId53" Type="http://schemas.openxmlformats.org/officeDocument/2006/relationships/image" Target="../media/image109.png"/><Relationship Id="rId149" Type="http://schemas.openxmlformats.org/officeDocument/2006/relationships/image" Target="../media/image157.png"/><Relationship Id="rId314" Type="http://schemas.openxmlformats.org/officeDocument/2006/relationships/customXml" Target="../ink/ink237.xml"/><Relationship Id="rId356" Type="http://schemas.openxmlformats.org/officeDocument/2006/relationships/customXml" Target="../ink/ink258.xml"/><Relationship Id="rId398" Type="http://schemas.openxmlformats.org/officeDocument/2006/relationships/customXml" Target="../ink/ink279.xml"/><Relationship Id="rId95" Type="http://schemas.openxmlformats.org/officeDocument/2006/relationships/image" Target="../media/image130.png"/><Relationship Id="rId160" Type="http://schemas.openxmlformats.org/officeDocument/2006/relationships/customXml" Target="../ink/ink160.xml"/><Relationship Id="rId216" Type="http://schemas.openxmlformats.org/officeDocument/2006/relationships/customXml" Target="../ink/ink188.xml"/><Relationship Id="rId423" Type="http://schemas.openxmlformats.org/officeDocument/2006/relationships/image" Target="../media/image294.png"/><Relationship Id="rId258" Type="http://schemas.openxmlformats.org/officeDocument/2006/relationships/customXml" Target="../ink/ink209.xml"/><Relationship Id="rId465" Type="http://schemas.openxmlformats.org/officeDocument/2006/relationships/customXml" Target="../ink/ink313.xml"/><Relationship Id="rId22" Type="http://schemas.openxmlformats.org/officeDocument/2006/relationships/customXml" Target="../ink/ink91.xml"/><Relationship Id="rId64" Type="http://schemas.openxmlformats.org/officeDocument/2006/relationships/customXml" Target="../ink/ink112.xml"/><Relationship Id="rId118" Type="http://schemas.openxmlformats.org/officeDocument/2006/relationships/customXml" Target="../ink/ink139.xml"/><Relationship Id="rId325" Type="http://schemas.openxmlformats.org/officeDocument/2006/relationships/image" Target="../media/image245.png"/><Relationship Id="rId367" Type="http://schemas.openxmlformats.org/officeDocument/2006/relationships/image" Target="../media/image266.png"/><Relationship Id="rId171" Type="http://schemas.openxmlformats.org/officeDocument/2006/relationships/image" Target="../media/image168.png"/><Relationship Id="rId227" Type="http://schemas.openxmlformats.org/officeDocument/2006/relationships/image" Target="../media/image196.png"/><Relationship Id="rId269" Type="http://schemas.openxmlformats.org/officeDocument/2006/relationships/image" Target="../media/image217.png"/><Relationship Id="rId434" Type="http://schemas.openxmlformats.org/officeDocument/2006/relationships/customXml" Target="../ink/ink297.xml"/><Relationship Id="rId476" Type="http://schemas.openxmlformats.org/officeDocument/2006/relationships/image" Target="../media/image320.png"/><Relationship Id="rId33" Type="http://schemas.openxmlformats.org/officeDocument/2006/relationships/image" Target="../media/image99.png"/><Relationship Id="rId129" Type="http://schemas.openxmlformats.org/officeDocument/2006/relationships/image" Target="../media/image147.png"/><Relationship Id="rId280" Type="http://schemas.openxmlformats.org/officeDocument/2006/relationships/customXml" Target="../ink/ink220.xml"/><Relationship Id="rId336" Type="http://schemas.openxmlformats.org/officeDocument/2006/relationships/customXml" Target="../ink/ink248.xml"/><Relationship Id="rId501" Type="http://schemas.openxmlformats.org/officeDocument/2006/relationships/customXml" Target="../ink/ink331.xml"/><Relationship Id="rId75" Type="http://schemas.openxmlformats.org/officeDocument/2006/relationships/image" Target="../media/image120.png"/><Relationship Id="rId140" Type="http://schemas.openxmlformats.org/officeDocument/2006/relationships/customXml" Target="../ink/ink150.xml"/><Relationship Id="rId182" Type="http://schemas.openxmlformats.org/officeDocument/2006/relationships/customXml" Target="../ink/ink171.xml"/><Relationship Id="rId378" Type="http://schemas.openxmlformats.org/officeDocument/2006/relationships/customXml" Target="../ink/ink269.xml"/><Relationship Id="rId403" Type="http://schemas.openxmlformats.org/officeDocument/2006/relationships/image" Target="../media/image284.png"/><Relationship Id="rId6" Type="http://schemas.openxmlformats.org/officeDocument/2006/relationships/customXml" Target="../ink/ink83.xml"/><Relationship Id="rId238" Type="http://schemas.openxmlformats.org/officeDocument/2006/relationships/customXml" Target="../ink/ink199.xml"/><Relationship Id="rId445" Type="http://schemas.openxmlformats.org/officeDocument/2006/relationships/image" Target="../media/image305.png"/><Relationship Id="rId487" Type="http://schemas.openxmlformats.org/officeDocument/2006/relationships/customXml" Target="../ink/ink324.xml"/><Relationship Id="rId291" Type="http://schemas.openxmlformats.org/officeDocument/2006/relationships/image" Target="../media/image228.png"/><Relationship Id="rId305" Type="http://schemas.openxmlformats.org/officeDocument/2006/relationships/image" Target="../media/image235.png"/><Relationship Id="rId347" Type="http://schemas.openxmlformats.org/officeDocument/2006/relationships/image" Target="../media/image256.png"/><Relationship Id="rId44" Type="http://schemas.openxmlformats.org/officeDocument/2006/relationships/customXml" Target="../ink/ink102.xml"/><Relationship Id="rId86" Type="http://schemas.openxmlformats.org/officeDocument/2006/relationships/customXml" Target="../ink/ink123.xml"/><Relationship Id="rId151" Type="http://schemas.openxmlformats.org/officeDocument/2006/relationships/image" Target="../media/image158.png"/><Relationship Id="rId389" Type="http://schemas.openxmlformats.org/officeDocument/2006/relationships/image" Target="../media/image277.png"/><Relationship Id="rId193" Type="http://schemas.openxmlformats.org/officeDocument/2006/relationships/image" Target="../media/image179.png"/><Relationship Id="rId207" Type="http://schemas.openxmlformats.org/officeDocument/2006/relationships/image" Target="../media/image186.png"/><Relationship Id="rId249" Type="http://schemas.openxmlformats.org/officeDocument/2006/relationships/image" Target="../media/image207.png"/><Relationship Id="rId414" Type="http://schemas.openxmlformats.org/officeDocument/2006/relationships/customXml" Target="../ink/ink287.xml"/><Relationship Id="rId456" Type="http://schemas.openxmlformats.org/officeDocument/2006/relationships/customXml" Target="../ink/ink308.xml"/><Relationship Id="rId498" Type="http://schemas.openxmlformats.org/officeDocument/2006/relationships/image" Target="../media/image331.png"/><Relationship Id="rId13" Type="http://schemas.openxmlformats.org/officeDocument/2006/relationships/image" Target="../media/image89.png"/><Relationship Id="rId109" Type="http://schemas.openxmlformats.org/officeDocument/2006/relationships/image" Target="../media/image137.png"/><Relationship Id="rId260" Type="http://schemas.openxmlformats.org/officeDocument/2006/relationships/customXml" Target="../ink/ink210.xml"/><Relationship Id="rId316" Type="http://schemas.openxmlformats.org/officeDocument/2006/relationships/customXml" Target="../ink/ink238.xml"/><Relationship Id="rId55" Type="http://schemas.openxmlformats.org/officeDocument/2006/relationships/image" Target="../media/image110.png"/><Relationship Id="rId97" Type="http://schemas.openxmlformats.org/officeDocument/2006/relationships/image" Target="../media/image131.png"/><Relationship Id="rId120" Type="http://schemas.openxmlformats.org/officeDocument/2006/relationships/customXml" Target="../ink/ink140.xml"/><Relationship Id="rId358" Type="http://schemas.openxmlformats.org/officeDocument/2006/relationships/customXml" Target="../ink/ink259.xml"/><Relationship Id="rId162" Type="http://schemas.openxmlformats.org/officeDocument/2006/relationships/customXml" Target="../ink/ink161.xml"/><Relationship Id="rId218" Type="http://schemas.openxmlformats.org/officeDocument/2006/relationships/customXml" Target="../ink/ink189.xml"/><Relationship Id="rId425" Type="http://schemas.openxmlformats.org/officeDocument/2006/relationships/image" Target="../media/image295.png"/><Relationship Id="rId467" Type="http://schemas.openxmlformats.org/officeDocument/2006/relationships/customXml" Target="../ink/ink314.xml"/><Relationship Id="rId271" Type="http://schemas.openxmlformats.org/officeDocument/2006/relationships/image" Target="../media/image218.png"/><Relationship Id="rId24" Type="http://schemas.openxmlformats.org/officeDocument/2006/relationships/customXml" Target="../ink/ink92.xml"/><Relationship Id="rId66" Type="http://schemas.openxmlformats.org/officeDocument/2006/relationships/customXml" Target="../ink/ink113.xml"/><Relationship Id="rId131" Type="http://schemas.openxmlformats.org/officeDocument/2006/relationships/image" Target="../media/image148.png"/><Relationship Id="rId327" Type="http://schemas.openxmlformats.org/officeDocument/2006/relationships/image" Target="../media/image246.png"/><Relationship Id="rId369" Type="http://schemas.openxmlformats.org/officeDocument/2006/relationships/image" Target="../media/image267.png"/><Relationship Id="rId173" Type="http://schemas.openxmlformats.org/officeDocument/2006/relationships/image" Target="../media/image169.png"/><Relationship Id="rId229" Type="http://schemas.openxmlformats.org/officeDocument/2006/relationships/image" Target="../media/image197.png"/><Relationship Id="rId380" Type="http://schemas.openxmlformats.org/officeDocument/2006/relationships/customXml" Target="../ink/ink270.xml"/><Relationship Id="rId436" Type="http://schemas.openxmlformats.org/officeDocument/2006/relationships/customXml" Target="../ink/ink298.xml"/><Relationship Id="rId240" Type="http://schemas.openxmlformats.org/officeDocument/2006/relationships/customXml" Target="../ink/ink200.xml"/><Relationship Id="rId478" Type="http://schemas.openxmlformats.org/officeDocument/2006/relationships/image" Target="../media/image321.png"/><Relationship Id="rId35" Type="http://schemas.openxmlformats.org/officeDocument/2006/relationships/image" Target="../media/image100.png"/><Relationship Id="rId77" Type="http://schemas.openxmlformats.org/officeDocument/2006/relationships/image" Target="../media/image121.png"/><Relationship Id="rId100" Type="http://schemas.openxmlformats.org/officeDocument/2006/relationships/customXml" Target="../ink/ink130.xml"/><Relationship Id="rId282" Type="http://schemas.openxmlformats.org/officeDocument/2006/relationships/customXml" Target="../ink/ink221.xml"/><Relationship Id="rId338" Type="http://schemas.openxmlformats.org/officeDocument/2006/relationships/customXml" Target="../ink/ink249.xml"/><Relationship Id="rId8" Type="http://schemas.openxmlformats.org/officeDocument/2006/relationships/customXml" Target="../ink/ink84.xml"/><Relationship Id="rId142" Type="http://schemas.openxmlformats.org/officeDocument/2006/relationships/customXml" Target="../ink/ink151.xml"/><Relationship Id="rId184" Type="http://schemas.openxmlformats.org/officeDocument/2006/relationships/customXml" Target="../ink/ink172.xml"/><Relationship Id="rId391" Type="http://schemas.openxmlformats.org/officeDocument/2006/relationships/image" Target="../media/image278.png"/><Relationship Id="rId405" Type="http://schemas.openxmlformats.org/officeDocument/2006/relationships/image" Target="../media/image285.png"/><Relationship Id="rId447" Type="http://schemas.openxmlformats.org/officeDocument/2006/relationships/image" Target="../media/image306.png"/><Relationship Id="rId251" Type="http://schemas.openxmlformats.org/officeDocument/2006/relationships/image" Target="../media/image208.png"/><Relationship Id="rId489" Type="http://schemas.openxmlformats.org/officeDocument/2006/relationships/customXml" Target="../ink/ink325.xml"/><Relationship Id="rId46" Type="http://schemas.openxmlformats.org/officeDocument/2006/relationships/customXml" Target="../ink/ink103.xml"/><Relationship Id="rId293" Type="http://schemas.openxmlformats.org/officeDocument/2006/relationships/image" Target="../media/image229.png"/><Relationship Id="rId307" Type="http://schemas.openxmlformats.org/officeDocument/2006/relationships/image" Target="../media/image236.png"/><Relationship Id="rId349" Type="http://schemas.openxmlformats.org/officeDocument/2006/relationships/image" Target="../media/image257.png"/><Relationship Id="rId88" Type="http://schemas.openxmlformats.org/officeDocument/2006/relationships/customXml" Target="../ink/ink124.xml"/><Relationship Id="rId111" Type="http://schemas.openxmlformats.org/officeDocument/2006/relationships/image" Target="../media/image138.png"/><Relationship Id="rId153" Type="http://schemas.openxmlformats.org/officeDocument/2006/relationships/image" Target="../media/image159.png"/><Relationship Id="rId195" Type="http://schemas.openxmlformats.org/officeDocument/2006/relationships/image" Target="../media/image180.png"/><Relationship Id="rId209" Type="http://schemas.openxmlformats.org/officeDocument/2006/relationships/image" Target="../media/image187.png"/><Relationship Id="rId360" Type="http://schemas.openxmlformats.org/officeDocument/2006/relationships/customXml" Target="../ink/ink260.xml"/><Relationship Id="rId416" Type="http://schemas.openxmlformats.org/officeDocument/2006/relationships/customXml" Target="../ink/ink288.xml"/><Relationship Id="rId220" Type="http://schemas.openxmlformats.org/officeDocument/2006/relationships/customXml" Target="../ink/ink190.xml"/><Relationship Id="rId458" Type="http://schemas.openxmlformats.org/officeDocument/2006/relationships/customXml" Target="../ink/ink309.xml"/><Relationship Id="rId15" Type="http://schemas.openxmlformats.org/officeDocument/2006/relationships/image" Target="../media/image90.png"/><Relationship Id="rId57" Type="http://schemas.openxmlformats.org/officeDocument/2006/relationships/image" Target="../media/image111.png"/><Relationship Id="rId262" Type="http://schemas.openxmlformats.org/officeDocument/2006/relationships/customXml" Target="../ink/ink211.xml"/><Relationship Id="rId318" Type="http://schemas.openxmlformats.org/officeDocument/2006/relationships/customXml" Target="../ink/ink239.xml"/><Relationship Id="rId99" Type="http://schemas.openxmlformats.org/officeDocument/2006/relationships/image" Target="../media/image132.png"/><Relationship Id="rId122" Type="http://schemas.openxmlformats.org/officeDocument/2006/relationships/customXml" Target="../ink/ink141.xml"/><Relationship Id="rId164" Type="http://schemas.openxmlformats.org/officeDocument/2006/relationships/customXml" Target="../ink/ink162.xml"/><Relationship Id="rId371" Type="http://schemas.openxmlformats.org/officeDocument/2006/relationships/image" Target="../media/image268.png"/><Relationship Id="rId427" Type="http://schemas.openxmlformats.org/officeDocument/2006/relationships/image" Target="../media/image296.png"/><Relationship Id="rId469" Type="http://schemas.openxmlformats.org/officeDocument/2006/relationships/customXml" Target="../ink/ink315.xml"/><Relationship Id="rId26" Type="http://schemas.openxmlformats.org/officeDocument/2006/relationships/customXml" Target="../ink/ink93.xml"/><Relationship Id="rId231" Type="http://schemas.openxmlformats.org/officeDocument/2006/relationships/image" Target="../media/image198.png"/><Relationship Id="rId273" Type="http://schemas.openxmlformats.org/officeDocument/2006/relationships/image" Target="../media/image219.png"/><Relationship Id="rId329" Type="http://schemas.openxmlformats.org/officeDocument/2006/relationships/image" Target="../media/image247.png"/><Relationship Id="rId480" Type="http://schemas.openxmlformats.org/officeDocument/2006/relationships/image" Target="../media/image322.png"/><Relationship Id="rId68" Type="http://schemas.openxmlformats.org/officeDocument/2006/relationships/customXml" Target="../ink/ink114.xml"/><Relationship Id="rId133" Type="http://schemas.openxmlformats.org/officeDocument/2006/relationships/image" Target="../media/image149.png"/><Relationship Id="rId175" Type="http://schemas.openxmlformats.org/officeDocument/2006/relationships/image" Target="../media/image170.png"/><Relationship Id="rId340" Type="http://schemas.openxmlformats.org/officeDocument/2006/relationships/customXml" Target="../ink/ink250.xml"/><Relationship Id="rId200" Type="http://schemas.openxmlformats.org/officeDocument/2006/relationships/customXml" Target="../ink/ink180.xml"/><Relationship Id="rId382" Type="http://schemas.openxmlformats.org/officeDocument/2006/relationships/customXml" Target="../ink/ink271.xml"/><Relationship Id="rId438" Type="http://schemas.openxmlformats.org/officeDocument/2006/relationships/customXml" Target="../ink/ink299.xml"/><Relationship Id="rId242" Type="http://schemas.openxmlformats.org/officeDocument/2006/relationships/customXml" Target="../ink/ink201.xml"/><Relationship Id="rId284" Type="http://schemas.openxmlformats.org/officeDocument/2006/relationships/customXml" Target="../ink/ink222.xml"/><Relationship Id="rId491" Type="http://schemas.openxmlformats.org/officeDocument/2006/relationships/customXml" Target="../ink/ink326.xml"/><Relationship Id="rId37" Type="http://schemas.openxmlformats.org/officeDocument/2006/relationships/image" Target="../media/image101.png"/><Relationship Id="rId79" Type="http://schemas.openxmlformats.org/officeDocument/2006/relationships/image" Target="../media/image122.png"/><Relationship Id="rId102" Type="http://schemas.openxmlformats.org/officeDocument/2006/relationships/customXml" Target="../ink/ink131.xml"/><Relationship Id="rId144" Type="http://schemas.openxmlformats.org/officeDocument/2006/relationships/customXml" Target="../ink/ink152.xml"/><Relationship Id="rId90" Type="http://schemas.openxmlformats.org/officeDocument/2006/relationships/customXml" Target="../ink/ink125.xml"/><Relationship Id="rId186" Type="http://schemas.openxmlformats.org/officeDocument/2006/relationships/customXml" Target="../ink/ink173.xml"/><Relationship Id="rId351" Type="http://schemas.openxmlformats.org/officeDocument/2006/relationships/image" Target="../media/image258.png"/><Relationship Id="rId393" Type="http://schemas.openxmlformats.org/officeDocument/2006/relationships/image" Target="../media/image279.png"/><Relationship Id="rId407" Type="http://schemas.openxmlformats.org/officeDocument/2006/relationships/image" Target="../media/image286.png"/><Relationship Id="rId449" Type="http://schemas.openxmlformats.org/officeDocument/2006/relationships/image" Target="../media/image307.png"/><Relationship Id="rId211" Type="http://schemas.openxmlformats.org/officeDocument/2006/relationships/image" Target="../media/image188.png"/><Relationship Id="rId253" Type="http://schemas.openxmlformats.org/officeDocument/2006/relationships/image" Target="../media/image209.png"/><Relationship Id="rId295" Type="http://schemas.openxmlformats.org/officeDocument/2006/relationships/image" Target="../media/image230.png"/><Relationship Id="rId309" Type="http://schemas.openxmlformats.org/officeDocument/2006/relationships/image" Target="../media/image237.png"/><Relationship Id="rId460" Type="http://schemas.openxmlformats.org/officeDocument/2006/relationships/customXml" Target="../ink/ink310.xml"/><Relationship Id="rId48" Type="http://schemas.openxmlformats.org/officeDocument/2006/relationships/customXml" Target="../ink/ink104.xml"/><Relationship Id="rId113" Type="http://schemas.openxmlformats.org/officeDocument/2006/relationships/image" Target="../media/image139.png"/><Relationship Id="rId320" Type="http://schemas.openxmlformats.org/officeDocument/2006/relationships/customXml" Target="../ink/ink240.xml"/><Relationship Id="rId155" Type="http://schemas.openxmlformats.org/officeDocument/2006/relationships/image" Target="../media/image160.png"/><Relationship Id="rId197" Type="http://schemas.openxmlformats.org/officeDocument/2006/relationships/image" Target="../media/image181.png"/><Relationship Id="rId362" Type="http://schemas.openxmlformats.org/officeDocument/2006/relationships/customXml" Target="../ink/ink261.xml"/><Relationship Id="rId418" Type="http://schemas.openxmlformats.org/officeDocument/2006/relationships/customXml" Target="../ink/ink289.xml"/><Relationship Id="rId222" Type="http://schemas.openxmlformats.org/officeDocument/2006/relationships/customXml" Target="../ink/ink191.xml"/><Relationship Id="rId264" Type="http://schemas.openxmlformats.org/officeDocument/2006/relationships/customXml" Target="../ink/ink212.xml"/><Relationship Id="rId471" Type="http://schemas.openxmlformats.org/officeDocument/2006/relationships/customXml" Target="../ink/ink316.xml"/><Relationship Id="rId17" Type="http://schemas.openxmlformats.org/officeDocument/2006/relationships/image" Target="../media/image91.png"/><Relationship Id="rId59" Type="http://schemas.openxmlformats.org/officeDocument/2006/relationships/image" Target="../media/image112.png"/><Relationship Id="rId124" Type="http://schemas.openxmlformats.org/officeDocument/2006/relationships/customXml" Target="../ink/ink142.xml"/><Relationship Id="rId70" Type="http://schemas.openxmlformats.org/officeDocument/2006/relationships/customXml" Target="../ink/ink115.xml"/><Relationship Id="rId166" Type="http://schemas.openxmlformats.org/officeDocument/2006/relationships/customXml" Target="../ink/ink163.xml"/><Relationship Id="rId331" Type="http://schemas.openxmlformats.org/officeDocument/2006/relationships/image" Target="../media/image248.png"/><Relationship Id="rId373" Type="http://schemas.openxmlformats.org/officeDocument/2006/relationships/image" Target="../media/image269.png"/><Relationship Id="rId429" Type="http://schemas.openxmlformats.org/officeDocument/2006/relationships/image" Target="../media/image297.png"/><Relationship Id="rId1" Type="http://schemas.openxmlformats.org/officeDocument/2006/relationships/slideLayout" Target="../slideLayouts/slideLayout7.xml"/><Relationship Id="rId233" Type="http://schemas.openxmlformats.org/officeDocument/2006/relationships/image" Target="../media/image199.png"/><Relationship Id="rId440" Type="http://schemas.openxmlformats.org/officeDocument/2006/relationships/customXml" Target="../ink/ink300.xml"/><Relationship Id="rId28" Type="http://schemas.openxmlformats.org/officeDocument/2006/relationships/customXml" Target="../ink/ink94.xml"/><Relationship Id="rId275" Type="http://schemas.openxmlformats.org/officeDocument/2006/relationships/image" Target="../media/image220.png"/><Relationship Id="rId300" Type="http://schemas.openxmlformats.org/officeDocument/2006/relationships/customXml" Target="../ink/ink230.xml"/><Relationship Id="rId482" Type="http://schemas.openxmlformats.org/officeDocument/2006/relationships/image" Target="../media/image323.png"/><Relationship Id="rId81" Type="http://schemas.openxmlformats.org/officeDocument/2006/relationships/image" Target="../media/image123.png"/><Relationship Id="rId135" Type="http://schemas.openxmlformats.org/officeDocument/2006/relationships/image" Target="../media/image150.png"/><Relationship Id="rId177" Type="http://schemas.openxmlformats.org/officeDocument/2006/relationships/image" Target="../media/image171.png"/><Relationship Id="rId342" Type="http://schemas.openxmlformats.org/officeDocument/2006/relationships/customXml" Target="../ink/ink251.xml"/><Relationship Id="rId384" Type="http://schemas.openxmlformats.org/officeDocument/2006/relationships/customXml" Target="../ink/ink272.xml"/><Relationship Id="rId202" Type="http://schemas.openxmlformats.org/officeDocument/2006/relationships/customXml" Target="../ink/ink181.xml"/><Relationship Id="rId244" Type="http://schemas.openxmlformats.org/officeDocument/2006/relationships/customXml" Target="../ink/ink202.xml"/><Relationship Id="rId39" Type="http://schemas.openxmlformats.org/officeDocument/2006/relationships/image" Target="../media/image102.png"/><Relationship Id="rId286" Type="http://schemas.openxmlformats.org/officeDocument/2006/relationships/customXml" Target="../ink/ink223.xml"/><Relationship Id="rId451" Type="http://schemas.openxmlformats.org/officeDocument/2006/relationships/image" Target="../media/image308.png"/><Relationship Id="rId493" Type="http://schemas.openxmlformats.org/officeDocument/2006/relationships/customXml" Target="../ink/ink327.xml"/><Relationship Id="rId50" Type="http://schemas.openxmlformats.org/officeDocument/2006/relationships/customXml" Target="../ink/ink105.xml"/><Relationship Id="rId104" Type="http://schemas.openxmlformats.org/officeDocument/2006/relationships/customXml" Target="../ink/ink132.xml"/><Relationship Id="rId146" Type="http://schemas.openxmlformats.org/officeDocument/2006/relationships/customXml" Target="../ink/ink153.xml"/><Relationship Id="rId188" Type="http://schemas.openxmlformats.org/officeDocument/2006/relationships/customXml" Target="../ink/ink174.xml"/><Relationship Id="rId311" Type="http://schemas.openxmlformats.org/officeDocument/2006/relationships/image" Target="../media/image238.png"/><Relationship Id="rId353" Type="http://schemas.openxmlformats.org/officeDocument/2006/relationships/image" Target="../media/image259.png"/><Relationship Id="rId395" Type="http://schemas.openxmlformats.org/officeDocument/2006/relationships/image" Target="../media/image280.png"/><Relationship Id="rId409" Type="http://schemas.openxmlformats.org/officeDocument/2006/relationships/image" Target="../media/image287.png"/><Relationship Id="rId92" Type="http://schemas.openxmlformats.org/officeDocument/2006/relationships/customXml" Target="../ink/ink126.xml"/><Relationship Id="rId213" Type="http://schemas.openxmlformats.org/officeDocument/2006/relationships/image" Target="../media/image189.png"/><Relationship Id="rId420" Type="http://schemas.openxmlformats.org/officeDocument/2006/relationships/customXml" Target="../ink/ink290.xml"/><Relationship Id="rId255" Type="http://schemas.openxmlformats.org/officeDocument/2006/relationships/image" Target="../media/image210.png"/><Relationship Id="rId297" Type="http://schemas.openxmlformats.org/officeDocument/2006/relationships/image" Target="../media/image231.png"/><Relationship Id="rId462" Type="http://schemas.openxmlformats.org/officeDocument/2006/relationships/customXml" Target="../ink/ink311.xml"/><Relationship Id="rId115" Type="http://schemas.openxmlformats.org/officeDocument/2006/relationships/image" Target="../media/image140.png"/><Relationship Id="rId157" Type="http://schemas.openxmlformats.org/officeDocument/2006/relationships/image" Target="../media/image161.png"/><Relationship Id="rId322" Type="http://schemas.openxmlformats.org/officeDocument/2006/relationships/customXml" Target="../ink/ink241.xml"/><Relationship Id="rId364" Type="http://schemas.openxmlformats.org/officeDocument/2006/relationships/customXml" Target="../ink/ink262.xml"/><Relationship Id="rId61" Type="http://schemas.openxmlformats.org/officeDocument/2006/relationships/image" Target="../media/image113.png"/><Relationship Id="rId199" Type="http://schemas.openxmlformats.org/officeDocument/2006/relationships/image" Target="../media/image182.png"/><Relationship Id="rId19" Type="http://schemas.openxmlformats.org/officeDocument/2006/relationships/image" Target="../media/image92.png"/><Relationship Id="rId224" Type="http://schemas.openxmlformats.org/officeDocument/2006/relationships/customXml" Target="../ink/ink192.xml"/><Relationship Id="rId266" Type="http://schemas.openxmlformats.org/officeDocument/2006/relationships/customXml" Target="../ink/ink213.xml"/><Relationship Id="rId431" Type="http://schemas.openxmlformats.org/officeDocument/2006/relationships/image" Target="../media/image298.png"/><Relationship Id="rId473" Type="http://schemas.openxmlformats.org/officeDocument/2006/relationships/customXml" Target="../ink/ink317.xml"/><Relationship Id="rId30" Type="http://schemas.openxmlformats.org/officeDocument/2006/relationships/customXml" Target="../ink/ink95.xml"/><Relationship Id="rId126" Type="http://schemas.openxmlformats.org/officeDocument/2006/relationships/customXml" Target="../ink/ink143.xml"/><Relationship Id="rId168" Type="http://schemas.openxmlformats.org/officeDocument/2006/relationships/customXml" Target="../ink/ink164.xml"/><Relationship Id="rId333" Type="http://schemas.openxmlformats.org/officeDocument/2006/relationships/image" Target="../media/image249.png"/><Relationship Id="rId72" Type="http://schemas.openxmlformats.org/officeDocument/2006/relationships/customXml" Target="../ink/ink116.xml"/><Relationship Id="rId375" Type="http://schemas.openxmlformats.org/officeDocument/2006/relationships/image" Target="../media/image270.png"/><Relationship Id="rId3" Type="http://schemas.openxmlformats.org/officeDocument/2006/relationships/image" Target="../media/image410.png"/><Relationship Id="rId235" Type="http://schemas.openxmlformats.org/officeDocument/2006/relationships/image" Target="../media/image200.png"/><Relationship Id="rId277" Type="http://schemas.openxmlformats.org/officeDocument/2006/relationships/image" Target="../media/image221.png"/><Relationship Id="rId400" Type="http://schemas.openxmlformats.org/officeDocument/2006/relationships/customXml" Target="../ink/ink280.xml"/><Relationship Id="rId442" Type="http://schemas.openxmlformats.org/officeDocument/2006/relationships/customXml" Target="../ink/ink301.xml"/><Relationship Id="rId484" Type="http://schemas.openxmlformats.org/officeDocument/2006/relationships/image" Target="../media/image324.png"/><Relationship Id="rId137" Type="http://schemas.openxmlformats.org/officeDocument/2006/relationships/image" Target="../media/image151.png"/><Relationship Id="rId302" Type="http://schemas.openxmlformats.org/officeDocument/2006/relationships/customXml" Target="../ink/ink231.xml"/><Relationship Id="rId344" Type="http://schemas.openxmlformats.org/officeDocument/2006/relationships/customXml" Target="../ink/ink252.xml"/><Relationship Id="rId41" Type="http://schemas.openxmlformats.org/officeDocument/2006/relationships/image" Target="../media/image103.png"/><Relationship Id="rId83" Type="http://schemas.openxmlformats.org/officeDocument/2006/relationships/image" Target="../media/image124.png"/><Relationship Id="rId179" Type="http://schemas.openxmlformats.org/officeDocument/2006/relationships/image" Target="../media/image172.png"/><Relationship Id="rId386" Type="http://schemas.openxmlformats.org/officeDocument/2006/relationships/customXml" Target="../ink/ink273.xml"/><Relationship Id="rId190" Type="http://schemas.openxmlformats.org/officeDocument/2006/relationships/customXml" Target="../ink/ink175.xml"/><Relationship Id="rId204" Type="http://schemas.openxmlformats.org/officeDocument/2006/relationships/customXml" Target="../ink/ink182.xml"/><Relationship Id="rId246" Type="http://schemas.openxmlformats.org/officeDocument/2006/relationships/customXml" Target="../ink/ink203.xml"/><Relationship Id="rId288" Type="http://schemas.openxmlformats.org/officeDocument/2006/relationships/customXml" Target="../ink/ink224.xml"/><Relationship Id="rId411" Type="http://schemas.openxmlformats.org/officeDocument/2006/relationships/image" Target="../media/image288.png"/><Relationship Id="rId453" Type="http://schemas.openxmlformats.org/officeDocument/2006/relationships/image" Target="../media/image309.png"/><Relationship Id="rId106" Type="http://schemas.openxmlformats.org/officeDocument/2006/relationships/customXml" Target="../ink/ink133.xml"/><Relationship Id="rId313" Type="http://schemas.openxmlformats.org/officeDocument/2006/relationships/image" Target="../media/image239.png"/><Relationship Id="rId495" Type="http://schemas.openxmlformats.org/officeDocument/2006/relationships/customXml" Target="../ink/ink328.xml"/></Relationships>
</file>

<file path=ppt/slides/_rels/slide11.xml.rels><?xml version="1.0" encoding="UTF-8" standalone="yes"?>
<Relationships xmlns="http://schemas.openxmlformats.org/package/2006/relationships"><Relationship Id="rId8" Type="http://schemas.openxmlformats.org/officeDocument/2006/relationships/image" Target="../media/image334.png"/><Relationship Id="rId13" Type="http://schemas.openxmlformats.org/officeDocument/2006/relationships/customXml" Target="../ink/ink335.xml"/><Relationship Id="rId3" Type="http://schemas.openxmlformats.org/officeDocument/2006/relationships/image" Target="../../clipboard/media/image4.png"/><Relationship Id="rId7" Type="http://schemas.openxmlformats.org/officeDocument/2006/relationships/customXml" Target="../ink/ink332.xml"/><Relationship Id="rId12" Type="http://schemas.openxmlformats.org/officeDocument/2006/relationships/image" Target="../media/image336.png"/><Relationship Id="rId2" Type="http://schemas.openxmlformats.org/officeDocument/2006/relationships/notesSlide" Target="../notesSlides/notesSlide11.xml"/><Relationship Id="rId16" Type="http://schemas.openxmlformats.org/officeDocument/2006/relationships/image" Target="../media/image338.png"/><Relationship Id="rId1" Type="http://schemas.openxmlformats.org/officeDocument/2006/relationships/slideLayout" Target="../slideLayouts/slideLayout7.xml"/><Relationship Id="rId6" Type="http://schemas.openxmlformats.org/officeDocument/2006/relationships/image" Target="../../clipboard/media/image7.png"/><Relationship Id="rId11" Type="http://schemas.openxmlformats.org/officeDocument/2006/relationships/customXml" Target="../ink/ink334.xml"/><Relationship Id="rId5" Type="http://schemas.openxmlformats.org/officeDocument/2006/relationships/image" Target="../../clipboard/media/image6.png"/><Relationship Id="rId15" Type="http://schemas.openxmlformats.org/officeDocument/2006/relationships/customXml" Target="../ink/ink336.xml"/><Relationship Id="rId10" Type="http://schemas.openxmlformats.org/officeDocument/2006/relationships/image" Target="../media/image335.png"/><Relationship Id="rId4" Type="http://schemas.openxmlformats.org/officeDocument/2006/relationships/image" Target="../../clipboard/media/image5.png"/><Relationship Id="rId9" Type="http://schemas.openxmlformats.org/officeDocument/2006/relationships/customXml" Target="../ink/ink333.xml"/><Relationship Id="rId14" Type="http://schemas.openxmlformats.org/officeDocument/2006/relationships/image" Target="../media/image337.png"/></Relationships>
</file>

<file path=ppt/slides/_rels/slide12.xml.rels><?xml version="1.0" encoding="UTF-8" standalone="yes"?>
<Relationships xmlns="http://schemas.openxmlformats.org/package/2006/relationships"><Relationship Id="rId8" Type="http://schemas.openxmlformats.org/officeDocument/2006/relationships/customXml" Target="../ink/ink338.xml"/><Relationship Id="rId3" Type="http://schemas.openxmlformats.org/officeDocument/2006/relationships/image" Target="../media/image1500.png"/><Relationship Id="rId7" Type="http://schemas.openxmlformats.org/officeDocument/2006/relationships/image" Target="../media/image33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337.xml"/><Relationship Id="rId11" Type="http://schemas.openxmlformats.org/officeDocument/2006/relationships/image" Target="../media/image341.png"/><Relationship Id="rId5" Type="http://schemas.openxmlformats.org/officeDocument/2006/relationships/image" Target="../media/image1720.png"/><Relationship Id="rId10" Type="http://schemas.openxmlformats.org/officeDocument/2006/relationships/customXml" Target="../ink/ink339.xml"/><Relationship Id="rId4" Type="http://schemas.openxmlformats.org/officeDocument/2006/relationships/image" Target="../media/image1610.png"/><Relationship Id="rId9" Type="http://schemas.openxmlformats.org/officeDocument/2006/relationships/image" Target="../media/image340.png"/></Relationships>
</file>

<file path=ppt/slides/_rels/slide13.xml.rels><?xml version="1.0" encoding="UTF-8" standalone="yes"?>
<Relationships xmlns="http://schemas.openxmlformats.org/package/2006/relationships"><Relationship Id="rId3" Type="http://schemas.openxmlformats.org/officeDocument/2006/relationships/customXml" Target="../ink/ink34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2.png"/><Relationship Id="rId5" Type="http://schemas.openxmlformats.org/officeDocument/2006/relationships/customXml" Target="../ink/ink341.xml"/><Relationship Id="rId4" Type="http://schemas.openxmlformats.org/officeDocument/2006/relationships/image" Target="../media/image129.png"/></Relationships>
</file>

<file path=ppt/slides/_rels/slide14.xml.rels><?xml version="1.0" encoding="UTF-8" standalone="yes"?>
<Relationships xmlns="http://schemas.openxmlformats.org/package/2006/relationships"><Relationship Id="rId8" Type="http://schemas.openxmlformats.org/officeDocument/2006/relationships/customXml" Target="../ink/ink344.xml"/><Relationship Id="rId13" Type="http://schemas.openxmlformats.org/officeDocument/2006/relationships/image" Target="../media/image347.png"/><Relationship Id="rId3" Type="http://schemas.openxmlformats.org/officeDocument/2006/relationships/image" Target="../media/image1820.png"/><Relationship Id="rId7" Type="http://schemas.openxmlformats.org/officeDocument/2006/relationships/image" Target="../media/image344.png"/><Relationship Id="rId12" Type="http://schemas.openxmlformats.org/officeDocument/2006/relationships/customXml" Target="../ink/ink34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343.xml"/><Relationship Id="rId11" Type="http://schemas.openxmlformats.org/officeDocument/2006/relationships/image" Target="../media/image346.png"/><Relationship Id="rId5" Type="http://schemas.openxmlformats.org/officeDocument/2006/relationships/image" Target="../media/image343.png"/><Relationship Id="rId10" Type="http://schemas.openxmlformats.org/officeDocument/2006/relationships/customXml" Target="../ink/ink345.xml"/><Relationship Id="rId4" Type="http://schemas.openxmlformats.org/officeDocument/2006/relationships/customXml" Target="../ink/ink342.xml"/><Relationship Id="rId9" Type="http://schemas.openxmlformats.org/officeDocument/2006/relationships/image" Target="../media/image345.png"/></Relationships>
</file>

<file path=ppt/slides/_rels/slide15.xml.rels><?xml version="1.0" encoding="UTF-8" standalone="yes"?>
<Relationships xmlns="http://schemas.openxmlformats.org/package/2006/relationships"><Relationship Id="rId13" Type="http://schemas.openxmlformats.org/officeDocument/2006/relationships/customXml" Target="../ink/ink349.xml"/><Relationship Id="rId18" Type="http://schemas.openxmlformats.org/officeDocument/2006/relationships/image" Target="../media/image355.png"/><Relationship Id="rId26" Type="http://schemas.openxmlformats.org/officeDocument/2006/relationships/image" Target="../media/image359.png"/><Relationship Id="rId3" Type="http://schemas.openxmlformats.org/officeDocument/2006/relationships/image" Target="../media/image1190.png"/><Relationship Id="rId21" Type="http://schemas.openxmlformats.org/officeDocument/2006/relationships/customXml" Target="../ink/ink353.xml"/><Relationship Id="rId34" Type="http://schemas.openxmlformats.org/officeDocument/2006/relationships/image" Target="../media/image363.png"/><Relationship Id="rId7" Type="http://schemas.openxmlformats.org/officeDocument/2006/relationships/image" Target="../media/image349.png"/><Relationship Id="rId12" Type="http://schemas.openxmlformats.org/officeDocument/2006/relationships/image" Target="../media/image352.png"/><Relationship Id="rId17" Type="http://schemas.openxmlformats.org/officeDocument/2006/relationships/customXml" Target="../ink/ink351.xml"/><Relationship Id="rId25" Type="http://schemas.openxmlformats.org/officeDocument/2006/relationships/customXml" Target="../ink/ink355.xml"/><Relationship Id="rId33" Type="http://schemas.openxmlformats.org/officeDocument/2006/relationships/customXml" Target="../ink/ink359.xml"/><Relationship Id="rId2" Type="http://schemas.openxmlformats.org/officeDocument/2006/relationships/notesSlide" Target="../notesSlides/notesSlide15.xml"/><Relationship Id="rId16" Type="http://schemas.openxmlformats.org/officeDocument/2006/relationships/image" Target="../media/image354.png"/><Relationship Id="rId20" Type="http://schemas.openxmlformats.org/officeDocument/2006/relationships/image" Target="../media/image356.png"/><Relationship Id="rId29" Type="http://schemas.openxmlformats.org/officeDocument/2006/relationships/customXml" Target="../ink/ink357.xml"/><Relationship Id="rId1" Type="http://schemas.openxmlformats.org/officeDocument/2006/relationships/slideLayout" Target="../slideLayouts/slideLayout7.xml"/><Relationship Id="rId6" Type="http://schemas.openxmlformats.org/officeDocument/2006/relationships/image" Target="../media/image348.png"/><Relationship Id="rId11" Type="http://schemas.openxmlformats.org/officeDocument/2006/relationships/customXml" Target="../ink/ink348.xml"/><Relationship Id="rId24" Type="http://schemas.openxmlformats.org/officeDocument/2006/relationships/image" Target="../media/image358.png"/><Relationship Id="rId32" Type="http://schemas.openxmlformats.org/officeDocument/2006/relationships/image" Target="../media/image362.png"/><Relationship Id="rId5" Type="http://schemas.openxmlformats.org/officeDocument/2006/relationships/image" Target="../media/image1230.png"/><Relationship Id="rId15" Type="http://schemas.openxmlformats.org/officeDocument/2006/relationships/customXml" Target="../ink/ink350.xml"/><Relationship Id="rId23" Type="http://schemas.openxmlformats.org/officeDocument/2006/relationships/customXml" Target="../ink/ink354.xml"/><Relationship Id="rId28" Type="http://schemas.openxmlformats.org/officeDocument/2006/relationships/image" Target="../media/image360.png"/><Relationship Id="rId10" Type="http://schemas.openxmlformats.org/officeDocument/2006/relationships/image" Target="../media/image351.png"/><Relationship Id="rId19" Type="http://schemas.openxmlformats.org/officeDocument/2006/relationships/customXml" Target="../ink/ink352.xml"/><Relationship Id="rId31" Type="http://schemas.openxmlformats.org/officeDocument/2006/relationships/customXml" Target="../ink/ink358.xml"/><Relationship Id="rId4" Type="http://schemas.openxmlformats.org/officeDocument/2006/relationships/image" Target="../media/image1220.png"/><Relationship Id="rId9" Type="http://schemas.openxmlformats.org/officeDocument/2006/relationships/customXml" Target="../ink/ink347.xml"/><Relationship Id="rId14" Type="http://schemas.openxmlformats.org/officeDocument/2006/relationships/image" Target="../media/image353.png"/><Relationship Id="rId22" Type="http://schemas.openxmlformats.org/officeDocument/2006/relationships/image" Target="../media/image357.png"/><Relationship Id="rId27" Type="http://schemas.openxmlformats.org/officeDocument/2006/relationships/customXml" Target="../ink/ink356.xml"/><Relationship Id="rId30" Type="http://schemas.openxmlformats.org/officeDocument/2006/relationships/image" Target="../media/image361.png"/><Relationship Id="rId8" Type="http://schemas.openxmlformats.org/officeDocument/2006/relationships/image" Target="../media/image350.png"/></Relationships>
</file>

<file path=ppt/slides/_rels/slide16.xml.rels><?xml version="1.0" encoding="UTF-8" standalone="yes"?>
<Relationships xmlns="http://schemas.openxmlformats.org/package/2006/relationships"><Relationship Id="rId8" Type="http://schemas.openxmlformats.org/officeDocument/2006/relationships/image" Target="../media/image367.png"/><Relationship Id="rId13" Type="http://schemas.openxmlformats.org/officeDocument/2006/relationships/customXml" Target="../ink/ink365.xml"/><Relationship Id="rId18" Type="http://schemas.openxmlformats.org/officeDocument/2006/relationships/image" Target="../media/image372.png"/><Relationship Id="rId3" Type="http://schemas.openxmlformats.org/officeDocument/2006/relationships/customXml" Target="../ink/ink360.xml"/><Relationship Id="rId7" Type="http://schemas.openxmlformats.org/officeDocument/2006/relationships/customXml" Target="../ink/ink362.xml"/><Relationship Id="rId12" Type="http://schemas.openxmlformats.org/officeDocument/2006/relationships/image" Target="../media/image369.png"/><Relationship Id="rId17" Type="http://schemas.openxmlformats.org/officeDocument/2006/relationships/customXml" Target="../ink/ink367.xml"/><Relationship Id="rId2" Type="http://schemas.openxmlformats.org/officeDocument/2006/relationships/image" Target="../media/image364.emf"/><Relationship Id="rId16" Type="http://schemas.openxmlformats.org/officeDocument/2006/relationships/image" Target="../media/image371.png"/><Relationship Id="rId20" Type="http://schemas.openxmlformats.org/officeDocument/2006/relationships/image" Target="../media/image373.png"/><Relationship Id="rId1" Type="http://schemas.openxmlformats.org/officeDocument/2006/relationships/slideLayout" Target="../slideLayouts/slideLayout12.xml"/><Relationship Id="rId6" Type="http://schemas.openxmlformats.org/officeDocument/2006/relationships/image" Target="../media/image366.png"/><Relationship Id="rId11" Type="http://schemas.openxmlformats.org/officeDocument/2006/relationships/customXml" Target="../ink/ink364.xml"/><Relationship Id="rId5" Type="http://schemas.openxmlformats.org/officeDocument/2006/relationships/customXml" Target="../ink/ink361.xml"/><Relationship Id="rId15" Type="http://schemas.openxmlformats.org/officeDocument/2006/relationships/customXml" Target="../ink/ink366.xml"/><Relationship Id="rId10" Type="http://schemas.openxmlformats.org/officeDocument/2006/relationships/image" Target="../media/image368.png"/><Relationship Id="rId19" Type="http://schemas.openxmlformats.org/officeDocument/2006/relationships/customXml" Target="../ink/ink368.xml"/><Relationship Id="rId4" Type="http://schemas.openxmlformats.org/officeDocument/2006/relationships/image" Target="../media/image365.png"/><Relationship Id="rId9" Type="http://schemas.openxmlformats.org/officeDocument/2006/relationships/customXml" Target="../ink/ink363.xml"/><Relationship Id="rId14" Type="http://schemas.openxmlformats.org/officeDocument/2006/relationships/image" Target="../media/image3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4.png"/><Relationship Id="rId18" Type="http://schemas.openxmlformats.org/officeDocument/2006/relationships/customXml" Target="../ink/ink15.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12.xml"/><Relationship Id="rId17" Type="http://schemas.openxmlformats.org/officeDocument/2006/relationships/image" Target="../media/image16.png"/><Relationship Id="rId2" Type="http://schemas.openxmlformats.org/officeDocument/2006/relationships/notesSlide" Target="../notesSlides/notesSlide8.xml"/><Relationship Id="rId16"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customXml" Target="../ink/ink9.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11.xml"/><Relationship Id="rId19" Type="http://schemas.openxmlformats.org/officeDocument/2006/relationships/image" Target="../media/image17.png"/><Relationship Id="rId4" Type="http://schemas.openxmlformats.org/officeDocument/2006/relationships/customXml" Target="../ink/ink8.xml"/><Relationship Id="rId9" Type="http://schemas.openxmlformats.org/officeDocument/2006/relationships/image" Target="../media/image12.png"/><Relationship Id="rId14" Type="http://schemas.openxmlformats.org/officeDocument/2006/relationships/customXml" Target="../ink/ink13.xml"/></Relationships>
</file>

<file path=ppt/slides/_rels/slide9.xml.rels><?xml version="1.0" encoding="UTF-8" standalone="yes"?>
<Relationships xmlns="http://schemas.openxmlformats.org/package/2006/relationships"><Relationship Id="rId117" Type="http://schemas.openxmlformats.org/officeDocument/2006/relationships/image" Target="../media/image75.png"/><Relationship Id="rId21" Type="http://schemas.openxmlformats.org/officeDocument/2006/relationships/image" Target="../media/image27.png"/><Relationship Id="rId42" Type="http://schemas.openxmlformats.org/officeDocument/2006/relationships/customXml" Target="../ink/ink35.xml"/><Relationship Id="rId63" Type="http://schemas.openxmlformats.org/officeDocument/2006/relationships/image" Target="../media/image48.png"/><Relationship Id="rId84" Type="http://schemas.openxmlformats.org/officeDocument/2006/relationships/customXml" Target="../ink/ink56.xml"/><Relationship Id="rId16" Type="http://schemas.openxmlformats.org/officeDocument/2006/relationships/customXml" Target="../ink/ink22.xml"/><Relationship Id="rId107" Type="http://schemas.openxmlformats.org/officeDocument/2006/relationships/image" Target="../media/image70.png"/><Relationship Id="rId11" Type="http://schemas.openxmlformats.org/officeDocument/2006/relationships/image" Target="../media/image22.png"/><Relationship Id="rId32" Type="http://schemas.openxmlformats.org/officeDocument/2006/relationships/customXml" Target="../ink/ink30.xml"/><Relationship Id="rId37" Type="http://schemas.openxmlformats.org/officeDocument/2006/relationships/image" Target="../media/image35.png"/><Relationship Id="rId53" Type="http://schemas.openxmlformats.org/officeDocument/2006/relationships/image" Target="../media/image43.png"/><Relationship Id="rId58" Type="http://schemas.openxmlformats.org/officeDocument/2006/relationships/customXml" Target="../ink/ink43.xml"/><Relationship Id="rId74" Type="http://schemas.openxmlformats.org/officeDocument/2006/relationships/customXml" Target="../ink/ink51.xml"/><Relationship Id="rId79" Type="http://schemas.openxmlformats.org/officeDocument/2006/relationships/image" Target="../media/image56.png"/><Relationship Id="rId102" Type="http://schemas.openxmlformats.org/officeDocument/2006/relationships/customXml" Target="../ink/ink65.xml"/><Relationship Id="rId123" Type="http://schemas.openxmlformats.org/officeDocument/2006/relationships/image" Target="../media/image78.png"/><Relationship Id="rId128" Type="http://schemas.openxmlformats.org/officeDocument/2006/relationships/customXml" Target="../ink/ink78.xml"/><Relationship Id="rId5" Type="http://schemas.openxmlformats.org/officeDocument/2006/relationships/image" Target="../media/image19.png"/><Relationship Id="rId90" Type="http://schemas.openxmlformats.org/officeDocument/2006/relationships/customXml" Target="../ink/ink59.xml"/><Relationship Id="rId95" Type="http://schemas.openxmlformats.org/officeDocument/2006/relationships/image" Target="../media/image64.png"/><Relationship Id="rId22" Type="http://schemas.openxmlformats.org/officeDocument/2006/relationships/customXml" Target="../ink/ink25.xml"/><Relationship Id="rId27" Type="http://schemas.openxmlformats.org/officeDocument/2006/relationships/image" Target="../media/image30.png"/><Relationship Id="rId43" Type="http://schemas.openxmlformats.org/officeDocument/2006/relationships/image" Target="../media/image38.png"/><Relationship Id="rId48" Type="http://schemas.openxmlformats.org/officeDocument/2006/relationships/customXml" Target="../ink/ink38.xml"/><Relationship Id="rId64" Type="http://schemas.openxmlformats.org/officeDocument/2006/relationships/customXml" Target="../ink/ink46.xml"/><Relationship Id="rId69" Type="http://schemas.openxmlformats.org/officeDocument/2006/relationships/image" Target="../media/image51.png"/><Relationship Id="rId113" Type="http://schemas.openxmlformats.org/officeDocument/2006/relationships/image" Target="../media/image73.png"/><Relationship Id="rId118" Type="http://schemas.openxmlformats.org/officeDocument/2006/relationships/customXml" Target="../ink/ink73.xml"/><Relationship Id="rId134" Type="http://schemas.openxmlformats.org/officeDocument/2006/relationships/customXml" Target="../ink/ink81.xml"/><Relationship Id="rId80" Type="http://schemas.openxmlformats.org/officeDocument/2006/relationships/customXml" Target="../ink/ink54.xml"/><Relationship Id="rId85" Type="http://schemas.openxmlformats.org/officeDocument/2006/relationships/image" Target="../media/image59.png"/><Relationship Id="rId12" Type="http://schemas.openxmlformats.org/officeDocument/2006/relationships/customXml" Target="../ink/ink20.xml"/><Relationship Id="rId17"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customXml" Target="../ink/ink33.xml"/><Relationship Id="rId59" Type="http://schemas.openxmlformats.org/officeDocument/2006/relationships/image" Target="../media/image46.png"/><Relationship Id="rId103" Type="http://schemas.openxmlformats.org/officeDocument/2006/relationships/image" Target="../media/image68.png"/><Relationship Id="rId108" Type="http://schemas.openxmlformats.org/officeDocument/2006/relationships/customXml" Target="../ink/ink68.xml"/><Relationship Id="rId124" Type="http://schemas.openxmlformats.org/officeDocument/2006/relationships/customXml" Target="../ink/ink76.xml"/><Relationship Id="rId129" Type="http://schemas.openxmlformats.org/officeDocument/2006/relationships/image" Target="../media/image81.png"/><Relationship Id="rId54" Type="http://schemas.openxmlformats.org/officeDocument/2006/relationships/customXml" Target="../ink/ink41.xml"/><Relationship Id="rId70" Type="http://schemas.openxmlformats.org/officeDocument/2006/relationships/customXml" Target="../ink/ink49.xml"/><Relationship Id="rId75" Type="http://schemas.openxmlformats.org/officeDocument/2006/relationships/image" Target="../media/image54.png"/><Relationship Id="rId91" Type="http://schemas.openxmlformats.org/officeDocument/2006/relationships/image" Target="../media/image62.png"/><Relationship Id="rId96" Type="http://schemas.openxmlformats.org/officeDocument/2006/relationships/customXml" Target="../ink/ink62.xml"/><Relationship Id="rId1" Type="http://schemas.openxmlformats.org/officeDocument/2006/relationships/slideLayout" Target="../slideLayouts/slideLayout7.xml"/><Relationship Id="rId6" Type="http://schemas.openxmlformats.org/officeDocument/2006/relationships/customXml" Target="../ink/ink17.xml"/><Relationship Id="rId23" Type="http://schemas.openxmlformats.org/officeDocument/2006/relationships/image" Target="../media/image28.png"/><Relationship Id="rId28" Type="http://schemas.openxmlformats.org/officeDocument/2006/relationships/customXml" Target="../ink/ink28.xml"/><Relationship Id="rId49" Type="http://schemas.openxmlformats.org/officeDocument/2006/relationships/image" Target="../media/image41.png"/><Relationship Id="rId114" Type="http://schemas.openxmlformats.org/officeDocument/2006/relationships/customXml" Target="../ink/ink71.xml"/><Relationship Id="rId119" Type="http://schemas.openxmlformats.org/officeDocument/2006/relationships/image" Target="../media/image76.png"/><Relationship Id="rId44" Type="http://schemas.openxmlformats.org/officeDocument/2006/relationships/customXml" Target="../ink/ink36.xml"/><Relationship Id="rId60" Type="http://schemas.openxmlformats.org/officeDocument/2006/relationships/customXml" Target="../ink/ink44.xml"/><Relationship Id="rId65" Type="http://schemas.openxmlformats.org/officeDocument/2006/relationships/image" Target="../media/image49.png"/><Relationship Id="rId81" Type="http://schemas.openxmlformats.org/officeDocument/2006/relationships/image" Target="../media/image57.png"/><Relationship Id="rId86" Type="http://schemas.openxmlformats.org/officeDocument/2006/relationships/customXml" Target="../ink/ink57.xml"/><Relationship Id="rId130" Type="http://schemas.openxmlformats.org/officeDocument/2006/relationships/customXml" Target="../ink/ink79.xml"/><Relationship Id="rId135" Type="http://schemas.openxmlformats.org/officeDocument/2006/relationships/image" Target="../media/image84.png"/><Relationship Id="rId13" Type="http://schemas.openxmlformats.org/officeDocument/2006/relationships/image" Target="../media/image23.png"/><Relationship Id="rId18" Type="http://schemas.openxmlformats.org/officeDocument/2006/relationships/customXml" Target="../ink/ink23.xml"/><Relationship Id="rId39" Type="http://schemas.openxmlformats.org/officeDocument/2006/relationships/image" Target="../media/image36.png"/><Relationship Id="rId109" Type="http://schemas.openxmlformats.org/officeDocument/2006/relationships/image" Target="../media/image71.png"/><Relationship Id="rId34" Type="http://schemas.openxmlformats.org/officeDocument/2006/relationships/customXml" Target="../ink/ink31.xml"/><Relationship Id="rId50" Type="http://schemas.openxmlformats.org/officeDocument/2006/relationships/customXml" Target="../ink/ink39.xml"/><Relationship Id="rId55" Type="http://schemas.openxmlformats.org/officeDocument/2006/relationships/image" Target="../media/image44.png"/><Relationship Id="rId76" Type="http://schemas.openxmlformats.org/officeDocument/2006/relationships/customXml" Target="../ink/ink52.xml"/><Relationship Id="rId97" Type="http://schemas.openxmlformats.org/officeDocument/2006/relationships/image" Target="../media/image65.png"/><Relationship Id="rId104" Type="http://schemas.openxmlformats.org/officeDocument/2006/relationships/customXml" Target="../ink/ink66.xml"/><Relationship Id="rId120" Type="http://schemas.openxmlformats.org/officeDocument/2006/relationships/customXml" Target="../ink/ink74.xml"/><Relationship Id="rId125" Type="http://schemas.openxmlformats.org/officeDocument/2006/relationships/image" Target="../media/image79.png"/><Relationship Id="rId7" Type="http://schemas.openxmlformats.org/officeDocument/2006/relationships/image" Target="../media/image20.png"/><Relationship Id="rId71" Type="http://schemas.openxmlformats.org/officeDocument/2006/relationships/image" Target="../media/image52.png"/><Relationship Id="rId92" Type="http://schemas.openxmlformats.org/officeDocument/2006/relationships/customXml" Target="../ink/ink60.xml"/><Relationship Id="rId2" Type="http://schemas.openxmlformats.org/officeDocument/2006/relationships/notesSlide" Target="../notesSlides/notesSlide9.xml"/><Relationship Id="rId29" Type="http://schemas.openxmlformats.org/officeDocument/2006/relationships/image" Target="../media/image31.png"/><Relationship Id="rId24" Type="http://schemas.openxmlformats.org/officeDocument/2006/relationships/customXml" Target="../ink/ink26.xml"/><Relationship Id="rId40" Type="http://schemas.openxmlformats.org/officeDocument/2006/relationships/customXml" Target="../ink/ink34.xml"/><Relationship Id="rId45" Type="http://schemas.openxmlformats.org/officeDocument/2006/relationships/image" Target="../media/image39.png"/><Relationship Id="rId66" Type="http://schemas.openxmlformats.org/officeDocument/2006/relationships/customXml" Target="../ink/ink47.xml"/><Relationship Id="rId87" Type="http://schemas.openxmlformats.org/officeDocument/2006/relationships/image" Target="../media/image60.png"/><Relationship Id="rId110" Type="http://schemas.openxmlformats.org/officeDocument/2006/relationships/customXml" Target="../ink/ink69.xml"/><Relationship Id="rId115" Type="http://schemas.openxmlformats.org/officeDocument/2006/relationships/image" Target="../media/image74.png"/><Relationship Id="rId131" Type="http://schemas.openxmlformats.org/officeDocument/2006/relationships/image" Target="../media/image82.png"/><Relationship Id="rId136" Type="http://schemas.openxmlformats.org/officeDocument/2006/relationships/customXml" Target="../ink/ink82.xml"/><Relationship Id="rId61" Type="http://schemas.openxmlformats.org/officeDocument/2006/relationships/image" Target="../media/image47.png"/><Relationship Id="rId82" Type="http://schemas.openxmlformats.org/officeDocument/2006/relationships/customXml" Target="../ink/ink55.xml"/><Relationship Id="rId19" Type="http://schemas.openxmlformats.org/officeDocument/2006/relationships/image" Target="../media/image26.png"/><Relationship Id="rId14" Type="http://schemas.openxmlformats.org/officeDocument/2006/relationships/customXml" Target="../ink/ink21.xml"/><Relationship Id="rId30" Type="http://schemas.openxmlformats.org/officeDocument/2006/relationships/customXml" Target="../ink/ink29.xml"/><Relationship Id="rId35" Type="http://schemas.openxmlformats.org/officeDocument/2006/relationships/image" Target="../media/image34.png"/><Relationship Id="rId56" Type="http://schemas.openxmlformats.org/officeDocument/2006/relationships/customXml" Target="../ink/ink42.xml"/><Relationship Id="rId77" Type="http://schemas.openxmlformats.org/officeDocument/2006/relationships/image" Target="../media/image55.png"/><Relationship Id="rId100" Type="http://schemas.openxmlformats.org/officeDocument/2006/relationships/customXml" Target="../ink/ink64.xml"/><Relationship Id="rId105" Type="http://schemas.openxmlformats.org/officeDocument/2006/relationships/image" Target="../media/image69.png"/><Relationship Id="rId126" Type="http://schemas.openxmlformats.org/officeDocument/2006/relationships/customXml" Target="../ink/ink77.xml"/><Relationship Id="rId8" Type="http://schemas.openxmlformats.org/officeDocument/2006/relationships/customXml" Target="../ink/ink18.xml"/><Relationship Id="rId51" Type="http://schemas.openxmlformats.org/officeDocument/2006/relationships/image" Target="../media/image42.png"/><Relationship Id="rId72" Type="http://schemas.openxmlformats.org/officeDocument/2006/relationships/customXml" Target="../ink/ink50.xml"/><Relationship Id="rId93" Type="http://schemas.openxmlformats.org/officeDocument/2006/relationships/image" Target="../media/image63.png"/><Relationship Id="rId98" Type="http://schemas.openxmlformats.org/officeDocument/2006/relationships/customXml" Target="../ink/ink63.xml"/><Relationship Id="rId121" Type="http://schemas.openxmlformats.org/officeDocument/2006/relationships/image" Target="../media/image77.png"/><Relationship Id="rId3" Type="http://schemas.openxmlformats.org/officeDocument/2006/relationships/image" Target="../media/image18.png"/><Relationship Id="rId25" Type="http://schemas.openxmlformats.org/officeDocument/2006/relationships/image" Target="../media/image29.png"/><Relationship Id="rId46" Type="http://schemas.openxmlformats.org/officeDocument/2006/relationships/customXml" Target="../ink/ink37.xml"/><Relationship Id="rId67" Type="http://schemas.openxmlformats.org/officeDocument/2006/relationships/image" Target="../media/image50.png"/><Relationship Id="rId116" Type="http://schemas.openxmlformats.org/officeDocument/2006/relationships/customXml" Target="../ink/ink72.xml"/><Relationship Id="rId137" Type="http://schemas.openxmlformats.org/officeDocument/2006/relationships/image" Target="../media/image85.png"/><Relationship Id="rId20" Type="http://schemas.openxmlformats.org/officeDocument/2006/relationships/customXml" Target="../ink/ink24.xml"/><Relationship Id="rId41" Type="http://schemas.openxmlformats.org/officeDocument/2006/relationships/image" Target="../media/image37.png"/><Relationship Id="rId62" Type="http://schemas.openxmlformats.org/officeDocument/2006/relationships/customXml" Target="../ink/ink45.xml"/><Relationship Id="rId83" Type="http://schemas.openxmlformats.org/officeDocument/2006/relationships/image" Target="../media/image58.png"/><Relationship Id="rId88" Type="http://schemas.openxmlformats.org/officeDocument/2006/relationships/customXml" Target="../ink/ink58.xml"/><Relationship Id="rId111" Type="http://schemas.openxmlformats.org/officeDocument/2006/relationships/image" Target="../media/image72.png"/><Relationship Id="rId132" Type="http://schemas.openxmlformats.org/officeDocument/2006/relationships/customXml" Target="../ink/ink80.xml"/><Relationship Id="rId15" Type="http://schemas.openxmlformats.org/officeDocument/2006/relationships/image" Target="../media/image24.png"/><Relationship Id="rId36" Type="http://schemas.openxmlformats.org/officeDocument/2006/relationships/customXml" Target="../ink/ink32.xml"/><Relationship Id="rId57" Type="http://schemas.openxmlformats.org/officeDocument/2006/relationships/image" Target="../media/image45.png"/><Relationship Id="rId106" Type="http://schemas.openxmlformats.org/officeDocument/2006/relationships/customXml" Target="../ink/ink67.xml"/><Relationship Id="rId127" Type="http://schemas.openxmlformats.org/officeDocument/2006/relationships/image" Target="../media/image80.png"/><Relationship Id="rId10" Type="http://schemas.openxmlformats.org/officeDocument/2006/relationships/customXml" Target="../ink/ink19.xml"/><Relationship Id="rId31" Type="http://schemas.openxmlformats.org/officeDocument/2006/relationships/image" Target="../media/image32.png"/><Relationship Id="rId52" Type="http://schemas.openxmlformats.org/officeDocument/2006/relationships/customXml" Target="../ink/ink40.xml"/><Relationship Id="rId73" Type="http://schemas.openxmlformats.org/officeDocument/2006/relationships/image" Target="../media/image53.png"/><Relationship Id="rId78" Type="http://schemas.openxmlformats.org/officeDocument/2006/relationships/customXml" Target="../ink/ink53.xml"/><Relationship Id="rId94" Type="http://schemas.openxmlformats.org/officeDocument/2006/relationships/customXml" Target="../ink/ink61.xml"/><Relationship Id="rId99" Type="http://schemas.openxmlformats.org/officeDocument/2006/relationships/image" Target="../media/image66.png"/><Relationship Id="rId101" Type="http://schemas.openxmlformats.org/officeDocument/2006/relationships/image" Target="../media/image67.png"/><Relationship Id="rId122" Type="http://schemas.openxmlformats.org/officeDocument/2006/relationships/customXml" Target="../ink/ink75.xml"/><Relationship Id="rId4" Type="http://schemas.openxmlformats.org/officeDocument/2006/relationships/customXml" Target="../ink/ink16.xml"/><Relationship Id="rId9" Type="http://schemas.openxmlformats.org/officeDocument/2006/relationships/image" Target="../media/image21.png"/><Relationship Id="rId26" Type="http://schemas.openxmlformats.org/officeDocument/2006/relationships/customXml" Target="../ink/ink27.xml"/><Relationship Id="rId47" Type="http://schemas.openxmlformats.org/officeDocument/2006/relationships/image" Target="../media/image40.png"/><Relationship Id="rId68" Type="http://schemas.openxmlformats.org/officeDocument/2006/relationships/customXml" Target="../ink/ink48.xml"/><Relationship Id="rId89" Type="http://schemas.openxmlformats.org/officeDocument/2006/relationships/image" Target="../media/image61.png"/><Relationship Id="rId112" Type="http://schemas.openxmlformats.org/officeDocument/2006/relationships/customXml" Target="../ink/ink70.xml"/><Relationship Id="rId133"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713016" y="679599"/>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9696B70B-A820-BFD0-4EAC-675FD201763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679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60686" y="40999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60686" y="409992"/>
                <a:ext cx="7464960" cy="4105872"/>
              </a:xfrm>
              <a:prstGeom prst="rect">
                <a:avLst/>
              </a:prstGeom>
              <a:blipFill>
                <a:blip r:embed="rId3"/>
                <a:stretch>
                  <a:fillRect/>
                </a:stretch>
              </a:blipFill>
            </p:spPr>
            <p:txBody>
              <a:bodyPr/>
              <a:lstStyle/>
              <a:p>
                <a:r>
                  <a:rPr lang="de-DE">
                    <a:noFill/>
                  </a:rPr>
                  <a:t> </a:t>
                </a:r>
              </a:p>
            </p:txBody>
          </p:sp>
        </mc:Fallback>
      </mc:AlternateContent>
      <p:sp>
        <p:nvSpPr>
          <p:cNvPr id="8" name="TextBox 7"/>
          <p:cNvSpPr txBox="1"/>
          <p:nvPr/>
        </p:nvSpPr>
        <p:spPr>
          <a:xfrm>
            <a:off x="3127455" y="283404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p:sp>
        <p:nvSpPr>
          <p:cNvPr id="10" name="TextBox 11"/>
          <p:cNvSpPr txBox="1"/>
          <p:nvPr/>
        </p:nvSpPr>
        <p:spPr>
          <a:xfrm>
            <a:off x="874832" y="337775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p:cNvSpPr txBox="1"/>
          <p:nvPr/>
        </p:nvSpPr>
        <p:spPr>
          <a:xfrm>
            <a:off x="4776976" y="354010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p:cNvCxnSpPr/>
          <p:nvPr/>
        </p:nvCxnSpPr>
        <p:spPr>
          <a:xfrm flipH="1">
            <a:off x="2229595" y="326012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3753216" y="326012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505421" y="344971"/>
            <a:ext cx="5686579" cy="738664"/>
          </a:xfrm>
          <a:prstGeom prst="rect">
            <a:avLst/>
          </a:prstGeom>
          <a:noFill/>
        </p:spPr>
        <p:txBody>
          <a:bodyPr wrap="square" rtlCol="0">
            <a:spAutoFit/>
          </a:bodyPr>
          <a:lstStyle/>
          <a:p>
            <a:pPr algn="ctr"/>
            <a:r>
              <a:rPr lang="de-DE" sz="1400" dirty="0">
                <a:solidFill>
                  <a:srgbClr val="000000"/>
                </a:solidFill>
                <a:hlinkClick r:id="rId4"/>
              </a:rPr>
              <a:t>http://www.bernhardkoester.de/video/inhalt.html</a:t>
            </a:r>
            <a:endParaRPr lang="de-DE" sz="1400" dirty="0">
              <a:solidFill>
                <a:srgbClr val="000000"/>
              </a:solidFill>
            </a:endParaRPr>
          </a:p>
          <a:p>
            <a:pPr algn="ctr"/>
            <a:r>
              <a:rPr lang="de-DE" sz="1400" dirty="0">
                <a:solidFill>
                  <a:srgbClr val="000000"/>
                </a:solidFill>
              </a:rPr>
              <a:t>oder direkt unter</a:t>
            </a:r>
          </a:p>
          <a:p>
            <a:pPr algn="ctr"/>
            <a:r>
              <a:rPr lang="de-DE" sz="1400" dirty="0">
                <a:solidFill>
                  <a:srgbClr val="000000"/>
                </a:solidFill>
                <a:hlinkClick r:id="rId5"/>
              </a:rPr>
              <a:t>https://www.youtube.com/watch?v=S5PVHRQZe1E&amp;feature=youtu.be</a:t>
            </a:r>
            <a:endParaRPr lang="en-US" sz="1400" dirty="0"/>
          </a:p>
        </p:txBody>
      </p:sp>
      <p:sp>
        <p:nvSpPr>
          <p:cNvPr id="23" name="Rechteck 22">
            <a:extLst>
              <a:ext uri="{FF2B5EF4-FFF2-40B4-BE49-F238E27FC236}">
                <a16:creationId xmlns:a16="http://schemas.microsoft.com/office/drawing/2014/main" id="{D958F5C8-4D16-4AB3-4E7C-37A59BD5BC5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7B549E38-575D-9172-738E-FE6F2D4B171E}"/>
                  </a:ext>
                </a:extLst>
              </p14:cNvPr>
              <p14:cNvContentPartPr/>
              <p14:nvPr/>
            </p14:nvContentPartPr>
            <p14:xfrm>
              <a:off x="704140" y="1168725"/>
              <a:ext cx="516600" cy="25920"/>
            </p14:xfrm>
          </p:contentPart>
        </mc:Choice>
        <mc:Fallback>
          <p:pic>
            <p:nvPicPr>
              <p:cNvPr id="7" name="Freihand 6">
                <a:extLst>
                  <a:ext uri="{FF2B5EF4-FFF2-40B4-BE49-F238E27FC236}">
                    <a16:creationId xmlns:a16="http://schemas.microsoft.com/office/drawing/2014/main" id="{7B549E38-575D-9172-738E-FE6F2D4B171E}"/>
                  </a:ext>
                </a:extLst>
              </p:cNvPr>
              <p:cNvPicPr/>
              <p:nvPr/>
            </p:nvPicPr>
            <p:blipFill>
              <a:blip r:embed="rId7"/>
              <a:stretch>
                <a:fillRect/>
              </a:stretch>
            </p:blipFill>
            <p:spPr>
              <a:xfrm>
                <a:off x="695500" y="1159725"/>
                <a:ext cx="534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35852D66-C086-128D-9362-B44FF7848EAF}"/>
                  </a:ext>
                </a:extLst>
              </p14:cNvPr>
              <p14:cNvContentPartPr/>
              <p14:nvPr/>
            </p14:nvContentPartPr>
            <p14:xfrm>
              <a:off x="552580" y="1383645"/>
              <a:ext cx="475200" cy="396000"/>
            </p14:xfrm>
          </p:contentPart>
        </mc:Choice>
        <mc:Fallback>
          <p:pic>
            <p:nvPicPr>
              <p:cNvPr id="9" name="Freihand 8">
                <a:extLst>
                  <a:ext uri="{FF2B5EF4-FFF2-40B4-BE49-F238E27FC236}">
                    <a16:creationId xmlns:a16="http://schemas.microsoft.com/office/drawing/2014/main" id="{35852D66-C086-128D-9362-B44FF7848EAF}"/>
                  </a:ext>
                </a:extLst>
              </p:cNvPr>
              <p:cNvPicPr/>
              <p:nvPr/>
            </p:nvPicPr>
            <p:blipFill>
              <a:blip r:embed="rId9"/>
              <a:stretch>
                <a:fillRect/>
              </a:stretch>
            </p:blipFill>
            <p:spPr>
              <a:xfrm>
                <a:off x="543940" y="1375005"/>
                <a:ext cx="49284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C19CB740-BB7D-09FB-C979-8C453F3C7DBB}"/>
                  </a:ext>
                </a:extLst>
              </p14:cNvPr>
              <p14:cNvContentPartPr/>
              <p14:nvPr/>
            </p14:nvContentPartPr>
            <p14:xfrm>
              <a:off x="520540" y="1835805"/>
              <a:ext cx="843480" cy="563760"/>
            </p14:xfrm>
          </p:contentPart>
        </mc:Choice>
        <mc:Fallback>
          <p:pic>
            <p:nvPicPr>
              <p:cNvPr id="14" name="Freihand 13">
                <a:extLst>
                  <a:ext uri="{FF2B5EF4-FFF2-40B4-BE49-F238E27FC236}">
                    <a16:creationId xmlns:a16="http://schemas.microsoft.com/office/drawing/2014/main" id="{C19CB740-BB7D-09FB-C979-8C453F3C7DBB}"/>
                  </a:ext>
                </a:extLst>
              </p:cNvPr>
              <p:cNvPicPr/>
              <p:nvPr/>
            </p:nvPicPr>
            <p:blipFill>
              <a:blip r:embed="rId11"/>
              <a:stretch>
                <a:fillRect/>
              </a:stretch>
            </p:blipFill>
            <p:spPr>
              <a:xfrm>
                <a:off x="511540" y="1826805"/>
                <a:ext cx="86112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8" name="Freihand 77">
                <a:extLst>
                  <a:ext uri="{FF2B5EF4-FFF2-40B4-BE49-F238E27FC236}">
                    <a16:creationId xmlns:a16="http://schemas.microsoft.com/office/drawing/2014/main" id="{B65FAB77-57B7-B1DA-AFC5-895B6EA611F0}"/>
                  </a:ext>
                </a:extLst>
              </p14:cNvPr>
              <p14:cNvContentPartPr/>
              <p14:nvPr/>
            </p14:nvContentPartPr>
            <p14:xfrm>
              <a:off x="3110740" y="2815725"/>
              <a:ext cx="1716480" cy="449280"/>
            </p14:xfrm>
          </p:contentPart>
        </mc:Choice>
        <mc:Fallback>
          <p:pic>
            <p:nvPicPr>
              <p:cNvPr id="78" name="Freihand 77">
                <a:extLst>
                  <a:ext uri="{FF2B5EF4-FFF2-40B4-BE49-F238E27FC236}">
                    <a16:creationId xmlns:a16="http://schemas.microsoft.com/office/drawing/2014/main" id="{B65FAB77-57B7-B1DA-AFC5-895B6EA611F0}"/>
                  </a:ext>
                </a:extLst>
              </p:cNvPr>
              <p:cNvPicPr/>
              <p:nvPr/>
            </p:nvPicPr>
            <p:blipFill>
              <a:blip r:embed="rId13"/>
              <a:stretch>
                <a:fillRect/>
              </a:stretch>
            </p:blipFill>
            <p:spPr>
              <a:xfrm>
                <a:off x="3101740" y="2807085"/>
                <a:ext cx="173412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9" name="Freihand 78">
                <a:extLst>
                  <a:ext uri="{FF2B5EF4-FFF2-40B4-BE49-F238E27FC236}">
                    <a16:creationId xmlns:a16="http://schemas.microsoft.com/office/drawing/2014/main" id="{2904A11A-34D2-DEDF-61B4-66EC56D0D0DC}"/>
                  </a:ext>
                </a:extLst>
              </p14:cNvPr>
              <p14:cNvContentPartPr/>
              <p14:nvPr/>
            </p14:nvContentPartPr>
            <p14:xfrm>
              <a:off x="600460" y="757965"/>
              <a:ext cx="258120" cy="479160"/>
            </p14:xfrm>
          </p:contentPart>
        </mc:Choice>
        <mc:Fallback>
          <p:pic>
            <p:nvPicPr>
              <p:cNvPr id="79" name="Freihand 78">
                <a:extLst>
                  <a:ext uri="{FF2B5EF4-FFF2-40B4-BE49-F238E27FC236}">
                    <a16:creationId xmlns:a16="http://schemas.microsoft.com/office/drawing/2014/main" id="{2904A11A-34D2-DEDF-61B4-66EC56D0D0DC}"/>
                  </a:ext>
                </a:extLst>
              </p:cNvPr>
              <p:cNvPicPr/>
              <p:nvPr/>
            </p:nvPicPr>
            <p:blipFill>
              <a:blip r:embed="rId15"/>
              <a:stretch>
                <a:fillRect/>
              </a:stretch>
            </p:blipFill>
            <p:spPr>
              <a:xfrm>
                <a:off x="591460" y="748965"/>
                <a:ext cx="27576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4" name="Freihand 223">
                <a:extLst>
                  <a:ext uri="{FF2B5EF4-FFF2-40B4-BE49-F238E27FC236}">
                    <a16:creationId xmlns:a16="http://schemas.microsoft.com/office/drawing/2014/main" id="{FE3B71D7-63F0-29ED-1DE2-53B18B708870}"/>
                  </a:ext>
                </a:extLst>
              </p14:cNvPr>
              <p14:cNvContentPartPr/>
              <p14:nvPr/>
            </p14:nvContentPartPr>
            <p14:xfrm>
              <a:off x="3691780" y="5551725"/>
              <a:ext cx="2521080" cy="614880"/>
            </p14:xfrm>
          </p:contentPart>
        </mc:Choice>
        <mc:Fallback>
          <p:pic>
            <p:nvPicPr>
              <p:cNvPr id="224" name="Freihand 223">
                <a:extLst>
                  <a:ext uri="{FF2B5EF4-FFF2-40B4-BE49-F238E27FC236}">
                    <a16:creationId xmlns:a16="http://schemas.microsoft.com/office/drawing/2014/main" id="{FE3B71D7-63F0-29ED-1DE2-53B18B708870}"/>
                  </a:ext>
                </a:extLst>
              </p:cNvPr>
              <p:cNvPicPr/>
              <p:nvPr/>
            </p:nvPicPr>
            <p:blipFill>
              <a:blip r:embed="rId17"/>
              <a:stretch>
                <a:fillRect/>
              </a:stretch>
            </p:blipFill>
            <p:spPr>
              <a:xfrm>
                <a:off x="3682780" y="5543085"/>
                <a:ext cx="253872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0" name="Freihand 269">
                <a:extLst>
                  <a:ext uri="{FF2B5EF4-FFF2-40B4-BE49-F238E27FC236}">
                    <a16:creationId xmlns:a16="http://schemas.microsoft.com/office/drawing/2014/main" id="{DB144E5F-BB30-0589-8D93-5B5293CECC22}"/>
                  </a:ext>
                </a:extLst>
              </p14:cNvPr>
              <p14:cNvContentPartPr/>
              <p14:nvPr/>
            </p14:nvContentPartPr>
            <p14:xfrm>
              <a:off x="2607460" y="475005"/>
              <a:ext cx="1968840" cy="64080"/>
            </p14:xfrm>
          </p:contentPart>
        </mc:Choice>
        <mc:Fallback>
          <p:pic>
            <p:nvPicPr>
              <p:cNvPr id="270" name="Freihand 269">
                <a:extLst>
                  <a:ext uri="{FF2B5EF4-FFF2-40B4-BE49-F238E27FC236}">
                    <a16:creationId xmlns:a16="http://schemas.microsoft.com/office/drawing/2014/main" id="{DB144E5F-BB30-0589-8D93-5B5293CECC22}"/>
                  </a:ext>
                </a:extLst>
              </p:cNvPr>
              <p:cNvPicPr/>
              <p:nvPr/>
            </p:nvPicPr>
            <p:blipFill>
              <a:blip r:embed="rId19"/>
              <a:stretch>
                <a:fillRect/>
              </a:stretch>
            </p:blipFill>
            <p:spPr>
              <a:xfrm>
                <a:off x="2598460" y="466005"/>
                <a:ext cx="1986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2" name="Freihand 271">
                <a:extLst>
                  <a:ext uri="{FF2B5EF4-FFF2-40B4-BE49-F238E27FC236}">
                    <a16:creationId xmlns:a16="http://schemas.microsoft.com/office/drawing/2014/main" id="{7C2B8FDC-C792-387A-33E4-89D2310A6275}"/>
                  </a:ext>
                </a:extLst>
              </p14:cNvPr>
              <p14:cNvContentPartPr/>
              <p14:nvPr/>
            </p14:nvContentPartPr>
            <p14:xfrm>
              <a:off x="6546940" y="4395405"/>
              <a:ext cx="717480" cy="401400"/>
            </p14:xfrm>
          </p:contentPart>
        </mc:Choice>
        <mc:Fallback>
          <p:pic>
            <p:nvPicPr>
              <p:cNvPr id="272" name="Freihand 271">
                <a:extLst>
                  <a:ext uri="{FF2B5EF4-FFF2-40B4-BE49-F238E27FC236}">
                    <a16:creationId xmlns:a16="http://schemas.microsoft.com/office/drawing/2014/main" id="{7C2B8FDC-C792-387A-33E4-89D2310A6275}"/>
                  </a:ext>
                </a:extLst>
              </p:cNvPr>
              <p:cNvPicPr/>
              <p:nvPr/>
            </p:nvPicPr>
            <p:blipFill>
              <a:blip r:embed="rId21"/>
              <a:stretch>
                <a:fillRect/>
              </a:stretch>
            </p:blipFill>
            <p:spPr>
              <a:xfrm>
                <a:off x="6537940" y="4386765"/>
                <a:ext cx="735120" cy="419040"/>
              </a:xfrm>
              <a:prstGeom prst="rect">
                <a:avLst/>
              </a:prstGeom>
            </p:spPr>
          </p:pic>
        </mc:Fallback>
      </mc:AlternateContent>
      <p:grpSp>
        <p:nvGrpSpPr>
          <p:cNvPr id="305" name="Gruppieren 304">
            <a:extLst>
              <a:ext uri="{FF2B5EF4-FFF2-40B4-BE49-F238E27FC236}">
                <a16:creationId xmlns:a16="http://schemas.microsoft.com/office/drawing/2014/main" id="{C5009C9A-A1C5-7440-E1F5-023B184BDB55}"/>
              </a:ext>
            </a:extLst>
          </p:cNvPr>
          <p:cNvGrpSpPr/>
          <p:nvPr/>
        </p:nvGrpSpPr>
        <p:grpSpPr>
          <a:xfrm>
            <a:off x="534220" y="765885"/>
            <a:ext cx="11444400" cy="5914800"/>
            <a:chOff x="534220" y="765885"/>
            <a:chExt cx="11444400" cy="5914800"/>
          </a:xfrm>
        </p:grpSpPr>
        <mc:AlternateContent xmlns:mc="http://schemas.openxmlformats.org/markup-compatibility/2006">
          <mc:Choice xmlns:p14="http://schemas.microsoft.com/office/powerpoint/2010/main" Requires="p14">
            <p:contentPart p14:bwMode="auto" r:id="rId22">
              <p14:nvContentPartPr>
                <p14:cNvPr id="2" name="Freihand 1">
                  <a:extLst>
                    <a:ext uri="{FF2B5EF4-FFF2-40B4-BE49-F238E27FC236}">
                      <a16:creationId xmlns:a16="http://schemas.microsoft.com/office/drawing/2014/main" id="{AB4EE950-AB07-02AF-DC2A-C3EE076420A4}"/>
                    </a:ext>
                  </a:extLst>
                </p14:cNvPr>
                <p14:cNvContentPartPr/>
                <p14:nvPr/>
              </p14:nvContentPartPr>
              <p14:xfrm>
                <a:off x="620260" y="3226845"/>
                <a:ext cx="1974960" cy="658800"/>
              </p14:xfrm>
            </p:contentPart>
          </mc:Choice>
          <mc:Fallback>
            <p:pic>
              <p:nvPicPr>
                <p:cNvPr id="2" name="Freihand 1">
                  <a:extLst>
                    <a:ext uri="{FF2B5EF4-FFF2-40B4-BE49-F238E27FC236}">
                      <a16:creationId xmlns:a16="http://schemas.microsoft.com/office/drawing/2014/main" id="{AB4EE950-AB07-02AF-DC2A-C3EE076420A4}"/>
                    </a:ext>
                  </a:extLst>
                </p:cNvPr>
                <p:cNvPicPr/>
                <p:nvPr/>
              </p:nvPicPr>
              <p:blipFill>
                <a:blip r:embed="rId23"/>
                <a:stretch>
                  <a:fillRect/>
                </a:stretch>
              </p:blipFill>
              <p:spPr>
                <a:xfrm>
                  <a:off x="611260" y="3217845"/>
                  <a:ext cx="199260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 name="Freihand 2">
                  <a:extLst>
                    <a:ext uri="{FF2B5EF4-FFF2-40B4-BE49-F238E27FC236}">
                      <a16:creationId xmlns:a16="http://schemas.microsoft.com/office/drawing/2014/main" id="{DA9CD162-E7FD-C20E-BE99-5720D84DD5B4}"/>
                    </a:ext>
                  </a:extLst>
                </p14:cNvPr>
                <p14:cNvContentPartPr/>
                <p14:nvPr/>
              </p14:nvContentPartPr>
              <p14:xfrm>
                <a:off x="4603300" y="3418005"/>
                <a:ext cx="2462760" cy="545760"/>
              </p14:xfrm>
            </p:contentPart>
          </mc:Choice>
          <mc:Fallback>
            <p:pic>
              <p:nvPicPr>
                <p:cNvPr id="3" name="Freihand 2">
                  <a:extLst>
                    <a:ext uri="{FF2B5EF4-FFF2-40B4-BE49-F238E27FC236}">
                      <a16:creationId xmlns:a16="http://schemas.microsoft.com/office/drawing/2014/main" id="{DA9CD162-E7FD-C20E-BE99-5720D84DD5B4}"/>
                    </a:ext>
                  </a:extLst>
                </p:cNvPr>
                <p:cNvPicPr/>
                <p:nvPr/>
              </p:nvPicPr>
              <p:blipFill>
                <a:blip r:embed="rId25"/>
                <a:stretch>
                  <a:fillRect/>
                </a:stretch>
              </p:blipFill>
              <p:spPr>
                <a:xfrm>
                  <a:off x="4594300" y="3409365"/>
                  <a:ext cx="248040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0" name="Freihand 79">
                  <a:extLst>
                    <a:ext uri="{FF2B5EF4-FFF2-40B4-BE49-F238E27FC236}">
                      <a16:creationId xmlns:a16="http://schemas.microsoft.com/office/drawing/2014/main" id="{12075140-82E3-94FC-1CE0-E7182E370E7C}"/>
                    </a:ext>
                  </a:extLst>
                </p14:cNvPr>
                <p14:cNvContentPartPr/>
                <p14:nvPr/>
              </p14:nvContentPartPr>
              <p14:xfrm>
                <a:off x="928420" y="4449765"/>
                <a:ext cx="105840" cy="193320"/>
              </p14:xfrm>
            </p:contentPart>
          </mc:Choice>
          <mc:Fallback>
            <p:pic>
              <p:nvPicPr>
                <p:cNvPr id="80" name="Freihand 79">
                  <a:extLst>
                    <a:ext uri="{FF2B5EF4-FFF2-40B4-BE49-F238E27FC236}">
                      <a16:creationId xmlns:a16="http://schemas.microsoft.com/office/drawing/2014/main" id="{12075140-82E3-94FC-1CE0-E7182E370E7C}"/>
                    </a:ext>
                  </a:extLst>
                </p:cNvPr>
                <p:cNvPicPr/>
                <p:nvPr/>
              </p:nvPicPr>
              <p:blipFill>
                <a:blip r:embed="rId27"/>
                <a:stretch>
                  <a:fillRect/>
                </a:stretch>
              </p:blipFill>
              <p:spPr>
                <a:xfrm>
                  <a:off x="919780" y="4441125"/>
                  <a:ext cx="1234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1" name="Freihand 80">
                  <a:extLst>
                    <a:ext uri="{FF2B5EF4-FFF2-40B4-BE49-F238E27FC236}">
                      <a16:creationId xmlns:a16="http://schemas.microsoft.com/office/drawing/2014/main" id="{EAF54198-2B67-0AD9-EBAD-EEB30D4F9876}"/>
                    </a:ext>
                  </a:extLst>
                </p14:cNvPr>
                <p14:cNvContentPartPr/>
                <p14:nvPr/>
              </p14:nvContentPartPr>
              <p14:xfrm>
                <a:off x="1194460" y="4429245"/>
                <a:ext cx="109440" cy="185400"/>
              </p14:xfrm>
            </p:contentPart>
          </mc:Choice>
          <mc:Fallback>
            <p:pic>
              <p:nvPicPr>
                <p:cNvPr id="81" name="Freihand 80">
                  <a:extLst>
                    <a:ext uri="{FF2B5EF4-FFF2-40B4-BE49-F238E27FC236}">
                      <a16:creationId xmlns:a16="http://schemas.microsoft.com/office/drawing/2014/main" id="{EAF54198-2B67-0AD9-EBAD-EEB30D4F9876}"/>
                    </a:ext>
                  </a:extLst>
                </p:cNvPr>
                <p:cNvPicPr/>
                <p:nvPr/>
              </p:nvPicPr>
              <p:blipFill>
                <a:blip r:embed="rId29"/>
                <a:stretch>
                  <a:fillRect/>
                </a:stretch>
              </p:blipFill>
              <p:spPr>
                <a:xfrm>
                  <a:off x="1185820" y="4420245"/>
                  <a:ext cx="127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2" name="Freihand 81">
                  <a:extLst>
                    <a:ext uri="{FF2B5EF4-FFF2-40B4-BE49-F238E27FC236}">
                      <a16:creationId xmlns:a16="http://schemas.microsoft.com/office/drawing/2014/main" id="{EB8BB149-7286-8129-B9CE-0846ADBDB5EC}"/>
                    </a:ext>
                  </a:extLst>
                </p14:cNvPr>
                <p14:cNvContentPartPr/>
                <p14:nvPr/>
              </p14:nvContentPartPr>
              <p14:xfrm>
                <a:off x="1146940" y="4511685"/>
                <a:ext cx="145800" cy="81000"/>
              </p14:xfrm>
            </p:contentPart>
          </mc:Choice>
          <mc:Fallback>
            <p:pic>
              <p:nvPicPr>
                <p:cNvPr id="82" name="Freihand 81">
                  <a:extLst>
                    <a:ext uri="{FF2B5EF4-FFF2-40B4-BE49-F238E27FC236}">
                      <a16:creationId xmlns:a16="http://schemas.microsoft.com/office/drawing/2014/main" id="{EB8BB149-7286-8129-B9CE-0846ADBDB5EC}"/>
                    </a:ext>
                  </a:extLst>
                </p:cNvPr>
                <p:cNvPicPr/>
                <p:nvPr/>
              </p:nvPicPr>
              <p:blipFill>
                <a:blip r:embed="rId31"/>
                <a:stretch>
                  <a:fillRect/>
                </a:stretch>
              </p:blipFill>
              <p:spPr>
                <a:xfrm>
                  <a:off x="1137940" y="4503045"/>
                  <a:ext cx="163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3" name="Freihand 82">
                  <a:extLst>
                    <a:ext uri="{FF2B5EF4-FFF2-40B4-BE49-F238E27FC236}">
                      <a16:creationId xmlns:a16="http://schemas.microsoft.com/office/drawing/2014/main" id="{0CC90166-7A9C-FF31-DD8C-95AA249FBD0A}"/>
                    </a:ext>
                  </a:extLst>
                </p14:cNvPr>
                <p14:cNvContentPartPr/>
                <p14:nvPr/>
              </p14:nvContentPartPr>
              <p14:xfrm>
                <a:off x="1422700" y="4383525"/>
                <a:ext cx="81720" cy="250200"/>
              </p14:xfrm>
            </p:contentPart>
          </mc:Choice>
          <mc:Fallback>
            <p:pic>
              <p:nvPicPr>
                <p:cNvPr id="83" name="Freihand 82">
                  <a:extLst>
                    <a:ext uri="{FF2B5EF4-FFF2-40B4-BE49-F238E27FC236}">
                      <a16:creationId xmlns:a16="http://schemas.microsoft.com/office/drawing/2014/main" id="{0CC90166-7A9C-FF31-DD8C-95AA249FBD0A}"/>
                    </a:ext>
                  </a:extLst>
                </p:cNvPr>
                <p:cNvPicPr/>
                <p:nvPr/>
              </p:nvPicPr>
              <p:blipFill>
                <a:blip r:embed="rId33"/>
                <a:stretch>
                  <a:fillRect/>
                </a:stretch>
              </p:blipFill>
              <p:spPr>
                <a:xfrm>
                  <a:off x="1414060" y="4374885"/>
                  <a:ext cx="993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4" name="Freihand 83">
                  <a:extLst>
                    <a:ext uri="{FF2B5EF4-FFF2-40B4-BE49-F238E27FC236}">
                      <a16:creationId xmlns:a16="http://schemas.microsoft.com/office/drawing/2014/main" id="{FD5C49FC-8D42-A1D0-E459-7C5F0549DD17}"/>
                    </a:ext>
                  </a:extLst>
                </p14:cNvPr>
                <p14:cNvContentPartPr/>
                <p14:nvPr/>
              </p14:nvContentPartPr>
              <p14:xfrm>
                <a:off x="1633300" y="4416645"/>
                <a:ext cx="148320" cy="158760"/>
              </p14:xfrm>
            </p:contentPart>
          </mc:Choice>
          <mc:Fallback>
            <p:pic>
              <p:nvPicPr>
                <p:cNvPr id="84" name="Freihand 83">
                  <a:extLst>
                    <a:ext uri="{FF2B5EF4-FFF2-40B4-BE49-F238E27FC236}">
                      <a16:creationId xmlns:a16="http://schemas.microsoft.com/office/drawing/2014/main" id="{FD5C49FC-8D42-A1D0-E459-7C5F0549DD17}"/>
                    </a:ext>
                  </a:extLst>
                </p:cNvPr>
                <p:cNvPicPr/>
                <p:nvPr/>
              </p:nvPicPr>
              <p:blipFill>
                <a:blip r:embed="rId35"/>
                <a:stretch>
                  <a:fillRect/>
                </a:stretch>
              </p:blipFill>
              <p:spPr>
                <a:xfrm>
                  <a:off x="1624300" y="4408005"/>
                  <a:ext cx="165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5" name="Freihand 84">
                  <a:extLst>
                    <a:ext uri="{FF2B5EF4-FFF2-40B4-BE49-F238E27FC236}">
                      <a16:creationId xmlns:a16="http://schemas.microsoft.com/office/drawing/2014/main" id="{84A271DB-41AD-EE4E-1EC4-8E79CD107C93}"/>
                    </a:ext>
                  </a:extLst>
                </p14:cNvPr>
                <p14:cNvContentPartPr/>
                <p14:nvPr/>
              </p14:nvContentPartPr>
              <p14:xfrm>
                <a:off x="1856500" y="4431045"/>
                <a:ext cx="129960" cy="171720"/>
              </p14:xfrm>
            </p:contentPart>
          </mc:Choice>
          <mc:Fallback>
            <p:pic>
              <p:nvPicPr>
                <p:cNvPr id="85" name="Freihand 84">
                  <a:extLst>
                    <a:ext uri="{FF2B5EF4-FFF2-40B4-BE49-F238E27FC236}">
                      <a16:creationId xmlns:a16="http://schemas.microsoft.com/office/drawing/2014/main" id="{84A271DB-41AD-EE4E-1EC4-8E79CD107C93}"/>
                    </a:ext>
                  </a:extLst>
                </p:cNvPr>
                <p:cNvPicPr/>
                <p:nvPr/>
              </p:nvPicPr>
              <p:blipFill>
                <a:blip r:embed="rId37"/>
                <a:stretch>
                  <a:fillRect/>
                </a:stretch>
              </p:blipFill>
              <p:spPr>
                <a:xfrm>
                  <a:off x="1847860" y="4422045"/>
                  <a:ext cx="147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6" name="Freihand 85">
                  <a:extLst>
                    <a:ext uri="{FF2B5EF4-FFF2-40B4-BE49-F238E27FC236}">
                      <a16:creationId xmlns:a16="http://schemas.microsoft.com/office/drawing/2014/main" id="{46B08848-5B12-E404-612B-DA0DA24F4AF7}"/>
                    </a:ext>
                  </a:extLst>
                </p14:cNvPr>
                <p14:cNvContentPartPr/>
                <p14:nvPr/>
              </p14:nvContentPartPr>
              <p14:xfrm>
                <a:off x="2128660" y="4353285"/>
                <a:ext cx="72360" cy="210240"/>
              </p14:xfrm>
            </p:contentPart>
          </mc:Choice>
          <mc:Fallback>
            <p:pic>
              <p:nvPicPr>
                <p:cNvPr id="86" name="Freihand 85">
                  <a:extLst>
                    <a:ext uri="{FF2B5EF4-FFF2-40B4-BE49-F238E27FC236}">
                      <a16:creationId xmlns:a16="http://schemas.microsoft.com/office/drawing/2014/main" id="{46B08848-5B12-E404-612B-DA0DA24F4AF7}"/>
                    </a:ext>
                  </a:extLst>
                </p:cNvPr>
                <p:cNvPicPr/>
                <p:nvPr/>
              </p:nvPicPr>
              <p:blipFill>
                <a:blip r:embed="rId39"/>
                <a:stretch>
                  <a:fillRect/>
                </a:stretch>
              </p:blipFill>
              <p:spPr>
                <a:xfrm>
                  <a:off x="2120020" y="4344645"/>
                  <a:ext cx="90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7" name="Freihand 86">
                  <a:extLst>
                    <a:ext uri="{FF2B5EF4-FFF2-40B4-BE49-F238E27FC236}">
                      <a16:creationId xmlns:a16="http://schemas.microsoft.com/office/drawing/2014/main" id="{41DC2856-7EBA-91ED-D1FE-EC451334697C}"/>
                    </a:ext>
                  </a:extLst>
                </p14:cNvPr>
                <p14:cNvContentPartPr/>
                <p14:nvPr/>
              </p14:nvContentPartPr>
              <p14:xfrm>
                <a:off x="2262220" y="4456605"/>
                <a:ext cx="107280" cy="180720"/>
              </p14:xfrm>
            </p:contentPart>
          </mc:Choice>
          <mc:Fallback>
            <p:pic>
              <p:nvPicPr>
                <p:cNvPr id="87" name="Freihand 86">
                  <a:extLst>
                    <a:ext uri="{FF2B5EF4-FFF2-40B4-BE49-F238E27FC236}">
                      <a16:creationId xmlns:a16="http://schemas.microsoft.com/office/drawing/2014/main" id="{41DC2856-7EBA-91ED-D1FE-EC451334697C}"/>
                    </a:ext>
                  </a:extLst>
                </p:cNvPr>
                <p:cNvPicPr/>
                <p:nvPr/>
              </p:nvPicPr>
              <p:blipFill>
                <a:blip r:embed="rId41"/>
                <a:stretch>
                  <a:fillRect/>
                </a:stretch>
              </p:blipFill>
              <p:spPr>
                <a:xfrm>
                  <a:off x="2253220" y="4447605"/>
                  <a:ext cx="124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8" name="Freihand 87">
                  <a:extLst>
                    <a:ext uri="{FF2B5EF4-FFF2-40B4-BE49-F238E27FC236}">
                      <a16:creationId xmlns:a16="http://schemas.microsoft.com/office/drawing/2014/main" id="{EA6B73D5-AFD1-8E7C-6CDC-F3ADE6C2EBC2}"/>
                    </a:ext>
                  </a:extLst>
                </p14:cNvPr>
                <p14:cNvContentPartPr/>
                <p14:nvPr/>
              </p14:nvContentPartPr>
              <p14:xfrm>
                <a:off x="2226220" y="4516005"/>
                <a:ext cx="177840" cy="85680"/>
              </p14:xfrm>
            </p:contentPart>
          </mc:Choice>
          <mc:Fallback>
            <p:pic>
              <p:nvPicPr>
                <p:cNvPr id="88" name="Freihand 87">
                  <a:extLst>
                    <a:ext uri="{FF2B5EF4-FFF2-40B4-BE49-F238E27FC236}">
                      <a16:creationId xmlns:a16="http://schemas.microsoft.com/office/drawing/2014/main" id="{EA6B73D5-AFD1-8E7C-6CDC-F3ADE6C2EBC2}"/>
                    </a:ext>
                  </a:extLst>
                </p:cNvPr>
                <p:cNvPicPr/>
                <p:nvPr/>
              </p:nvPicPr>
              <p:blipFill>
                <a:blip r:embed="rId43"/>
                <a:stretch>
                  <a:fillRect/>
                </a:stretch>
              </p:blipFill>
              <p:spPr>
                <a:xfrm>
                  <a:off x="2217580" y="4507005"/>
                  <a:ext cx="195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9" name="Freihand 88">
                  <a:extLst>
                    <a:ext uri="{FF2B5EF4-FFF2-40B4-BE49-F238E27FC236}">
                      <a16:creationId xmlns:a16="http://schemas.microsoft.com/office/drawing/2014/main" id="{E3965B56-F676-842B-0E38-60A6BB5249FA}"/>
                    </a:ext>
                  </a:extLst>
                </p14:cNvPr>
                <p14:cNvContentPartPr/>
                <p14:nvPr/>
              </p14:nvContentPartPr>
              <p14:xfrm>
                <a:off x="2270860" y="4323045"/>
                <a:ext cx="258480" cy="471240"/>
              </p14:xfrm>
            </p:contentPart>
          </mc:Choice>
          <mc:Fallback>
            <p:pic>
              <p:nvPicPr>
                <p:cNvPr id="89" name="Freihand 88">
                  <a:extLst>
                    <a:ext uri="{FF2B5EF4-FFF2-40B4-BE49-F238E27FC236}">
                      <a16:creationId xmlns:a16="http://schemas.microsoft.com/office/drawing/2014/main" id="{E3965B56-F676-842B-0E38-60A6BB5249FA}"/>
                    </a:ext>
                  </a:extLst>
                </p:cNvPr>
                <p:cNvPicPr/>
                <p:nvPr/>
              </p:nvPicPr>
              <p:blipFill>
                <a:blip r:embed="rId45"/>
                <a:stretch>
                  <a:fillRect/>
                </a:stretch>
              </p:blipFill>
              <p:spPr>
                <a:xfrm>
                  <a:off x="2262220" y="4314405"/>
                  <a:ext cx="27612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5" name="Freihand 94">
                  <a:extLst>
                    <a:ext uri="{FF2B5EF4-FFF2-40B4-BE49-F238E27FC236}">
                      <a16:creationId xmlns:a16="http://schemas.microsoft.com/office/drawing/2014/main" id="{A27BE913-D078-E36B-1FF2-B5B7984E019D}"/>
                    </a:ext>
                  </a:extLst>
                </p14:cNvPr>
                <p14:cNvContentPartPr/>
                <p14:nvPr/>
              </p14:nvContentPartPr>
              <p14:xfrm>
                <a:off x="534220" y="1699365"/>
                <a:ext cx="500760" cy="42840"/>
              </p14:xfrm>
            </p:contentPart>
          </mc:Choice>
          <mc:Fallback>
            <p:pic>
              <p:nvPicPr>
                <p:cNvPr id="95" name="Freihand 94">
                  <a:extLst>
                    <a:ext uri="{FF2B5EF4-FFF2-40B4-BE49-F238E27FC236}">
                      <a16:creationId xmlns:a16="http://schemas.microsoft.com/office/drawing/2014/main" id="{A27BE913-D078-E36B-1FF2-B5B7984E019D}"/>
                    </a:ext>
                  </a:extLst>
                </p:cNvPr>
                <p:cNvPicPr/>
                <p:nvPr/>
              </p:nvPicPr>
              <p:blipFill>
                <a:blip r:embed="rId47"/>
                <a:stretch>
                  <a:fillRect/>
                </a:stretch>
              </p:blipFill>
              <p:spPr>
                <a:xfrm>
                  <a:off x="525580" y="1690725"/>
                  <a:ext cx="518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0" name="Freihand 99">
                  <a:extLst>
                    <a:ext uri="{FF2B5EF4-FFF2-40B4-BE49-F238E27FC236}">
                      <a16:creationId xmlns:a16="http://schemas.microsoft.com/office/drawing/2014/main" id="{F4CB157C-FA2B-5D68-7F9A-7E020B53497A}"/>
                    </a:ext>
                  </a:extLst>
                </p14:cNvPr>
                <p14:cNvContentPartPr/>
                <p14:nvPr/>
              </p14:nvContentPartPr>
              <p14:xfrm>
                <a:off x="946420" y="765885"/>
                <a:ext cx="263520" cy="413640"/>
              </p14:xfrm>
            </p:contentPart>
          </mc:Choice>
          <mc:Fallback>
            <p:pic>
              <p:nvPicPr>
                <p:cNvPr id="100" name="Freihand 99">
                  <a:extLst>
                    <a:ext uri="{FF2B5EF4-FFF2-40B4-BE49-F238E27FC236}">
                      <a16:creationId xmlns:a16="http://schemas.microsoft.com/office/drawing/2014/main" id="{F4CB157C-FA2B-5D68-7F9A-7E020B53497A}"/>
                    </a:ext>
                  </a:extLst>
                </p:cNvPr>
                <p:cNvPicPr/>
                <p:nvPr/>
              </p:nvPicPr>
              <p:blipFill>
                <a:blip r:embed="rId49"/>
                <a:stretch>
                  <a:fillRect/>
                </a:stretch>
              </p:blipFill>
              <p:spPr>
                <a:xfrm>
                  <a:off x="937420" y="756885"/>
                  <a:ext cx="28116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 name="Freihand 14">
                  <a:extLst>
                    <a:ext uri="{FF2B5EF4-FFF2-40B4-BE49-F238E27FC236}">
                      <a16:creationId xmlns:a16="http://schemas.microsoft.com/office/drawing/2014/main" id="{E8CCF4CF-49D3-B629-C967-676AAEFB4A49}"/>
                    </a:ext>
                  </a:extLst>
                </p14:cNvPr>
                <p14:cNvContentPartPr/>
                <p14:nvPr/>
              </p14:nvContentPartPr>
              <p14:xfrm>
                <a:off x="6956260" y="1337565"/>
                <a:ext cx="136440" cy="156960"/>
              </p14:xfrm>
            </p:contentPart>
          </mc:Choice>
          <mc:Fallback>
            <p:pic>
              <p:nvPicPr>
                <p:cNvPr id="15" name="Freihand 14">
                  <a:extLst>
                    <a:ext uri="{FF2B5EF4-FFF2-40B4-BE49-F238E27FC236}">
                      <a16:creationId xmlns:a16="http://schemas.microsoft.com/office/drawing/2014/main" id="{E8CCF4CF-49D3-B629-C967-676AAEFB4A49}"/>
                    </a:ext>
                  </a:extLst>
                </p:cNvPr>
                <p:cNvPicPr/>
                <p:nvPr/>
              </p:nvPicPr>
              <p:blipFill>
                <a:blip r:embed="rId51"/>
                <a:stretch>
                  <a:fillRect/>
                </a:stretch>
              </p:blipFill>
              <p:spPr>
                <a:xfrm>
                  <a:off x="6947620" y="1328925"/>
                  <a:ext cx="154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 name="Freihand 15">
                  <a:extLst>
                    <a:ext uri="{FF2B5EF4-FFF2-40B4-BE49-F238E27FC236}">
                      <a16:creationId xmlns:a16="http://schemas.microsoft.com/office/drawing/2014/main" id="{A7D2F906-815D-11C5-499F-3BFC22F35BAC}"/>
                    </a:ext>
                  </a:extLst>
                </p14:cNvPr>
                <p14:cNvContentPartPr/>
                <p14:nvPr/>
              </p14:nvContentPartPr>
              <p14:xfrm>
                <a:off x="7154980" y="1342245"/>
                <a:ext cx="93240" cy="157320"/>
              </p14:xfrm>
            </p:contentPart>
          </mc:Choice>
          <mc:Fallback>
            <p:pic>
              <p:nvPicPr>
                <p:cNvPr id="16" name="Freihand 15">
                  <a:extLst>
                    <a:ext uri="{FF2B5EF4-FFF2-40B4-BE49-F238E27FC236}">
                      <a16:creationId xmlns:a16="http://schemas.microsoft.com/office/drawing/2014/main" id="{A7D2F906-815D-11C5-499F-3BFC22F35BAC}"/>
                    </a:ext>
                  </a:extLst>
                </p:cNvPr>
                <p:cNvPicPr/>
                <p:nvPr/>
              </p:nvPicPr>
              <p:blipFill>
                <a:blip r:embed="rId53"/>
                <a:stretch>
                  <a:fillRect/>
                </a:stretch>
              </p:blipFill>
              <p:spPr>
                <a:xfrm>
                  <a:off x="7145980" y="1333245"/>
                  <a:ext cx="110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 name="Freihand 16">
                  <a:extLst>
                    <a:ext uri="{FF2B5EF4-FFF2-40B4-BE49-F238E27FC236}">
                      <a16:creationId xmlns:a16="http://schemas.microsoft.com/office/drawing/2014/main" id="{FBBEBC16-BC54-62D4-F44C-65BCB9AC03C4}"/>
                    </a:ext>
                  </a:extLst>
                </p14:cNvPr>
                <p14:cNvContentPartPr/>
                <p14:nvPr/>
              </p14:nvContentPartPr>
              <p14:xfrm>
                <a:off x="7293580" y="1249725"/>
                <a:ext cx="155160" cy="230040"/>
              </p14:xfrm>
            </p:contentPart>
          </mc:Choice>
          <mc:Fallback>
            <p:pic>
              <p:nvPicPr>
                <p:cNvPr id="17" name="Freihand 16">
                  <a:extLst>
                    <a:ext uri="{FF2B5EF4-FFF2-40B4-BE49-F238E27FC236}">
                      <a16:creationId xmlns:a16="http://schemas.microsoft.com/office/drawing/2014/main" id="{FBBEBC16-BC54-62D4-F44C-65BCB9AC03C4}"/>
                    </a:ext>
                  </a:extLst>
                </p:cNvPr>
                <p:cNvPicPr/>
                <p:nvPr/>
              </p:nvPicPr>
              <p:blipFill>
                <a:blip r:embed="rId55"/>
                <a:stretch>
                  <a:fillRect/>
                </a:stretch>
              </p:blipFill>
              <p:spPr>
                <a:xfrm>
                  <a:off x="7284940" y="1240725"/>
                  <a:ext cx="1728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 name="Freihand 18">
                  <a:extLst>
                    <a:ext uri="{FF2B5EF4-FFF2-40B4-BE49-F238E27FC236}">
                      <a16:creationId xmlns:a16="http://schemas.microsoft.com/office/drawing/2014/main" id="{D941486E-5F39-9552-A0E8-6E4F1A27E768}"/>
                    </a:ext>
                  </a:extLst>
                </p14:cNvPr>
                <p14:cNvContentPartPr/>
                <p14:nvPr/>
              </p14:nvContentPartPr>
              <p14:xfrm>
                <a:off x="7717300" y="1224165"/>
                <a:ext cx="137880" cy="181800"/>
              </p14:xfrm>
            </p:contentPart>
          </mc:Choice>
          <mc:Fallback>
            <p:pic>
              <p:nvPicPr>
                <p:cNvPr id="19" name="Freihand 18">
                  <a:extLst>
                    <a:ext uri="{FF2B5EF4-FFF2-40B4-BE49-F238E27FC236}">
                      <a16:creationId xmlns:a16="http://schemas.microsoft.com/office/drawing/2014/main" id="{D941486E-5F39-9552-A0E8-6E4F1A27E768}"/>
                    </a:ext>
                  </a:extLst>
                </p:cNvPr>
                <p:cNvPicPr/>
                <p:nvPr/>
              </p:nvPicPr>
              <p:blipFill>
                <a:blip r:embed="rId57"/>
                <a:stretch>
                  <a:fillRect/>
                </a:stretch>
              </p:blipFill>
              <p:spPr>
                <a:xfrm>
                  <a:off x="7708660" y="1215165"/>
                  <a:ext cx="155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Freihand 19">
                  <a:extLst>
                    <a:ext uri="{FF2B5EF4-FFF2-40B4-BE49-F238E27FC236}">
                      <a16:creationId xmlns:a16="http://schemas.microsoft.com/office/drawing/2014/main" id="{302181B9-B01F-BE2F-2DF4-3B382D70D36C}"/>
                    </a:ext>
                  </a:extLst>
                </p14:cNvPr>
                <p14:cNvContentPartPr/>
                <p14:nvPr/>
              </p14:nvContentPartPr>
              <p14:xfrm>
                <a:off x="7810900" y="1373205"/>
                <a:ext cx="317520" cy="84600"/>
              </p14:xfrm>
            </p:contentPart>
          </mc:Choice>
          <mc:Fallback>
            <p:pic>
              <p:nvPicPr>
                <p:cNvPr id="20" name="Freihand 19">
                  <a:extLst>
                    <a:ext uri="{FF2B5EF4-FFF2-40B4-BE49-F238E27FC236}">
                      <a16:creationId xmlns:a16="http://schemas.microsoft.com/office/drawing/2014/main" id="{302181B9-B01F-BE2F-2DF4-3B382D70D36C}"/>
                    </a:ext>
                  </a:extLst>
                </p:cNvPr>
                <p:cNvPicPr/>
                <p:nvPr/>
              </p:nvPicPr>
              <p:blipFill>
                <a:blip r:embed="rId59"/>
                <a:stretch>
                  <a:fillRect/>
                </a:stretch>
              </p:blipFill>
              <p:spPr>
                <a:xfrm>
                  <a:off x="7802260" y="1364565"/>
                  <a:ext cx="335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Freihand 20">
                  <a:extLst>
                    <a:ext uri="{FF2B5EF4-FFF2-40B4-BE49-F238E27FC236}">
                      <a16:creationId xmlns:a16="http://schemas.microsoft.com/office/drawing/2014/main" id="{9AC73B50-176D-63D8-C902-3D41DA9937B2}"/>
                    </a:ext>
                  </a:extLst>
                </p14:cNvPr>
                <p14:cNvContentPartPr/>
                <p14:nvPr/>
              </p14:nvContentPartPr>
              <p14:xfrm>
                <a:off x="8247940" y="1232445"/>
                <a:ext cx="93960" cy="199080"/>
              </p14:xfrm>
            </p:contentPart>
          </mc:Choice>
          <mc:Fallback>
            <p:pic>
              <p:nvPicPr>
                <p:cNvPr id="21" name="Freihand 20">
                  <a:extLst>
                    <a:ext uri="{FF2B5EF4-FFF2-40B4-BE49-F238E27FC236}">
                      <a16:creationId xmlns:a16="http://schemas.microsoft.com/office/drawing/2014/main" id="{9AC73B50-176D-63D8-C902-3D41DA9937B2}"/>
                    </a:ext>
                  </a:extLst>
                </p:cNvPr>
                <p:cNvPicPr/>
                <p:nvPr/>
              </p:nvPicPr>
              <p:blipFill>
                <a:blip r:embed="rId61"/>
                <a:stretch>
                  <a:fillRect/>
                </a:stretch>
              </p:blipFill>
              <p:spPr>
                <a:xfrm>
                  <a:off x="8239300" y="1223445"/>
                  <a:ext cx="111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Freihand 23">
                  <a:extLst>
                    <a:ext uri="{FF2B5EF4-FFF2-40B4-BE49-F238E27FC236}">
                      <a16:creationId xmlns:a16="http://schemas.microsoft.com/office/drawing/2014/main" id="{725D1E23-3F7D-65CD-E1D7-ABADB70D146A}"/>
                    </a:ext>
                  </a:extLst>
                </p14:cNvPr>
                <p14:cNvContentPartPr/>
                <p14:nvPr/>
              </p14:nvContentPartPr>
              <p14:xfrm>
                <a:off x="8310220" y="1374645"/>
                <a:ext cx="636840" cy="73800"/>
              </p14:xfrm>
            </p:contentPart>
          </mc:Choice>
          <mc:Fallback>
            <p:pic>
              <p:nvPicPr>
                <p:cNvPr id="24" name="Freihand 23">
                  <a:extLst>
                    <a:ext uri="{FF2B5EF4-FFF2-40B4-BE49-F238E27FC236}">
                      <a16:creationId xmlns:a16="http://schemas.microsoft.com/office/drawing/2014/main" id="{725D1E23-3F7D-65CD-E1D7-ABADB70D146A}"/>
                    </a:ext>
                  </a:extLst>
                </p:cNvPr>
                <p:cNvPicPr/>
                <p:nvPr/>
              </p:nvPicPr>
              <p:blipFill>
                <a:blip r:embed="rId63"/>
                <a:stretch>
                  <a:fillRect/>
                </a:stretch>
              </p:blipFill>
              <p:spPr>
                <a:xfrm>
                  <a:off x="8301580" y="1365645"/>
                  <a:ext cx="654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9B297111-4789-3602-11CD-1C26D19F847F}"/>
                    </a:ext>
                  </a:extLst>
                </p14:cNvPr>
                <p14:cNvContentPartPr/>
                <p14:nvPr/>
              </p14:nvContentPartPr>
              <p14:xfrm>
                <a:off x="9016900" y="1356285"/>
                <a:ext cx="185760" cy="77040"/>
              </p14:xfrm>
            </p:contentPart>
          </mc:Choice>
          <mc:Fallback>
            <p:pic>
              <p:nvPicPr>
                <p:cNvPr id="25" name="Freihand 24">
                  <a:extLst>
                    <a:ext uri="{FF2B5EF4-FFF2-40B4-BE49-F238E27FC236}">
                      <a16:creationId xmlns:a16="http://schemas.microsoft.com/office/drawing/2014/main" id="{9B297111-4789-3602-11CD-1C26D19F847F}"/>
                    </a:ext>
                  </a:extLst>
                </p:cNvPr>
                <p:cNvPicPr/>
                <p:nvPr/>
              </p:nvPicPr>
              <p:blipFill>
                <a:blip r:embed="rId65"/>
                <a:stretch>
                  <a:fillRect/>
                </a:stretch>
              </p:blipFill>
              <p:spPr>
                <a:xfrm>
                  <a:off x="9008260" y="1347285"/>
                  <a:ext cx="203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Freihand 25">
                  <a:extLst>
                    <a:ext uri="{FF2B5EF4-FFF2-40B4-BE49-F238E27FC236}">
                      <a16:creationId xmlns:a16="http://schemas.microsoft.com/office/drawing/2014/main" id="{FC707A76-85A0-0766-4AD5-86912A1C7F1D}"/>
                    </a:ext>
                  </a:extLst>
                </p14:cNvPr>
                <p14:cNvContentPartPr/>
                <p14:nvPr/>
              </p14:nvContentPartPr>
              <p14:xfrm>
                <a:off x="6977860" y="1772805"/>
                <a:ext cx="146880" cy="115920"/>
              </p14:xfrm>
            </p:contentPart>
          </mc:Choice>
          <mc:Fallback>
            <p:pic>
              <p:nvPicPr>
                <p:cNvPr id="26" name="Freihand 25">
                  <a:extLst>
                    <a:ext uri="{FF2B5EF4-FFF2-40B4-BE49-F238E27FC236}">
                      <a16:creationId xmlns:a16="http://schemas.microsoft.com/office/drawing/2014/main" id="{FC707A76-85A0-0766-4AD5-86912A1C7F1D}"/>
                    </a:ext>
                  </a:extLst>
                </p:cNvPr>
                <p:cNvPicPr/>
                <p:nvPr/>
              </p:nvPicPr>
              <p:blipFill>
                <a:blip r:embed="rId67"/>
                <a:stretch>
                  <a:fillRect/>
                </a:stretch>
              </p:blipFill>
              <p:spPr>
                <a:xfrm>
                  <a:off x="6968860" y="1764165"/>
                  <a:ext cx="164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7" name="Freihand 26">
                  <a:extLst>
                    <a:ext uri="{FF2B5EF4-FFF2-40B4-BE49-F238E27FC236}">
                      <a16:creationId xmlns:a16="http://schemas.microsoft.com/office/drawing/2014/main" id="{C462CDE8-4D63-1D4D-9E83-275E2B7D2422}"/>
                    </a:ext>
                  </a:extLst>
                </p14:cNvPr>
                <p14:cNvContentPartPr/>
                <p14:nvPr/>
              </p14:nvContentPartPr>
              <p14:xfrm>
                <a:off x="7161100" y="1753725"/>
                <a:ext cx="103680" cy="115560"/>
              </p14:xfrm>
            </p:contentPart>
          </mc:Choice>
          <mc:Fallback>
            <p:pic>
              <p:nvPicPr>
                <p:cNvPr id="27" name="Freihand 26">
                  <a:extLst>
                    <a:ext uri="{FF2B5EF4-FFF2-40B4-BE49-F238E27FC236}">
                      <a16:creationId xmlns:a16="http://schemas.microsoft.com/office/drawing/2014/main" id="{C462CDE8-4D63-1D4D-9E83-275E2B7D2422}"/>
                    </a:ext>
                  </a:extLst>
                </p:cNvPr>
                <p:cNvPicPr/>
                <p:nvPr/>
              </p:nvPicPr>
              <p:blipFill>
                <a:blip r:embed="rId69"/>
                <a:stretch>
                  <a:fillRect/>
                </a:stretch>
              </p:blipFill>
              <p:spPr>
                <a:xfrm>
                  <a:off x="7152460" y="1744725"/>
                  <a:ext cx="121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8" name="Freihand 27">
                  <a:extLst>
                    <a:ext uri="{FF2B5EF4-FFF2-40B4-BE49-F238E27FC236}">
                      <a16:creationId xmlns:a16="http://schemas.microsoft.com/office/drawing/2014/main" id="{155C984C-AE58-7A70-5DA9-589F3BADD2C8}"/>
                    </a:ext>
                  </a:extLst>
                </p14:cNvPr>
                <p14:cNvContentPartPr/>
                <p14:nvPr/>
              </p14:nvContentPartPr>
              <p14:xfrm>
                <a:off x="7338220" y="1667325"/>
                <a:ext cx="300240" cy="179280"/>
              </p14:xfrm>
            </p:contentPart>
          </mc:Choice>
          <mc:Fallback>
            <p:pic>
              <p:nvPicPr>
                <p:cNvPr id="28" name="Freihand 27">
                  <a:extLst>
                    <a:ext uri="{FF2B5EF4-FFF2-40B4-BE49-F238E27FC236}">
                      <a16:creationId xmlns:a16="http://schemas.microsoft.com/office/drawing/2014/main" id="{155C984C-AE58-7A70-5DA9-589F3BADD2C8}"/>
                    </a:ext>
                  </a:extLst>
                </p:cNvPr>
                <p:cNvPicPr/>
                <p:nvPr/>
              </p:nvPicPr>
              <p:blipFill>
                <a:blip r:embed="rId71"/>
                <a:stretch>
                  <a:fillRect/>
                </a:stretch>
              </p:blipFill>
              <p:spPr>
                <a:xfrm>
                  <a:off x="7329580" y="1658325"/>
                  <a:ext cx="317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 name="Freihand 28">
                  <a:extLst>
                    <a:ext uri="{FF2B5EF4-FFF2-40B4-BE49-F238E27FC236}">
                      <a16:creationId xmlns:a16="http://schemas.microsoft.com/office/drawing/2014/main" id="{A1171150-04D8-14ED-6AF5-70FF24E85ECF}"/>
                    </a:ext>
                  </a:extLst>
                </p14:cNvPr>
                <p14:cNvContentPartPr/>
                <p14:nvPr/>
              </p14:nvContentPartPr>
              <p14:xfrm>
                <a:off x="7616140" y="1772805"/>
                <a:ext cx="82800" cy="37800"/>
              </p14:xfrm>
            </p:contentPart>
          </mc:Choice>
          <mc:Fallback>
            <p:pic>
              <p:nvPicPr>
                <p:cNvPr id="29" name="Freihand 28">
                  <a:extLst>
                    <a:ext uri="{FF2B5EF4-FFF2-40B4-BE49-F238E27FC236}">
                      <a16:creationId xmlns:a16="http://schemas.microsoft.com/office/drawing/2014/main" id="{A1171150-04D8-14ED-6AF5-70FF24E85ECF}"/>
                    </a:ext>
                  </a:extLst>
                </p:cNvPr>
                <p:cNvPicPr/>
                <p:nvPr/>
              </p:nvPicPr>
              <p:blipFill>
                <a:blip r:embed="rId73"/>
                <a:stretch>
                  <a:fillRect/>
                </a:stretch>
              </p:blipFill>
              <p:spPr>
                <a:xfrm>
                  <a:off x="7607500" y="1764165"/>
                  <a:ext cx="100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Freihand 29">
                  <a:extLst>
                    <a:ext uri="{FF2B5EF4-FFF2-40B4-BE49-F238E27FC236}">
                      <a16:creationId xmlns:a16="http://schemas.microsoft.com/office/drawing/2014/main" id="{663F87D8-3E99-F66D-C5C6-5D950AB176AE}"/>
                    </a:ext>
                  </a:extLst>
                </p14:cNvPr>
                <p14:cNvContentPartPr/>
                <p14:nvPr/>
              </p14:nvContentPartPr>
              <p14:xfrm>
                <a:off x="7558540" y="1332165"/>
                <a:ext cx="25920" cy="31680"/>
              </p14:xfrm>
            </p:contentPart>
          </mc:Choice>
          <mc:Fallback>
            <p:pic>
              <p:nvPicPr>
                <p:cNvPr id="30" name="Freihand 29">
                  <a:extLst>
                    <a:ext uri="{FF2B5EF4-FFF2-40B4-BE49-F238E27FC236}">
                      <a16:creationId xmlns:a16="http://schemas.microsoft.com/office/drawing/2014/main" id="{663F87D8-3E99-F66D-C5C6-5D950AB176AE}"/>
                    </a:ext>
                  </a:extLst>
                </p:cNvPr>
                <p:cNvPicPr/>
                <p:nvPr/>
              </p:nvPicPr>
              <p:blipFill>
                <a:blip r:embed="rId75"/>
                <a:stretch>
                  <a:fillRect/>
                </a:stretch>
              </p:blipFill>
              <p:spPr>
                <a:xfrm>
                  <a:off x="7549540" y="1323525"/>
                  <a:ext cx="43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 name="Freihand 30">
                  <a:extLst>
                    <a:ext uri="{FF2B5EF4-FFF2-40B4-BE49-F238E27FC236}">
                      <a16:creationId xmlns:a16="http://schemas.microsoft.com/office/drawing/2014/main" id="{B36A5B27-8E04-BA21-D924-0C8988E2E5B3}"/>
                    </a:ext>
                  </a:extLst>
                </p14:cNvPr>
                <p14:cNvContentPartPr/>
                <p14:nvPr/>
              </p14:nvContentPartPr>
              <p14:xfrm>
                <a:off x="7963540" y="1633845"/>
                <a:ext cx="131760" cy="164880"/>
              </p14:xfrm>
            </p:contentPart>
          </mc:Choice>
          <mc:Fallback>
            <p:pic>
              <p:nvPicPr>
                <p:cNvPr id="31" name="Freihand 30">
                  <a:extLst>
                    <a:ext uri="{FF2B5EF4-FFF2-40B4-BE49-F238E27FC236}">
                      <a16:creationId xmlns:a16="http://schemas.microsoft.com/office/drawing/2014/main" id="{B36A5B27-8E04-BA21-D924-0C8988E2E5B3}"/>
                    </a:ext>
                  </a:extLst>
                </p:cNvPr>
                <p:cNvPicPr/>
                <p:nvPr/>
              </p:nvPicPr>
              <p:blipFill>
                <a:blip r:embed="rId77"/>
                <a:stretch>
                  <a:fillRect/>
                </a:stretch>
              </p:blipFill>
              <p:spPr>
                <a:xfrm>
                  <a:off x="7954900" y="1624845"/>
                  <a:ext cx="149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2" name="Freihand 31">
                  <a:extLst>
                    <a:ext uri="{FF2B5EF4-FFF2-40B4-BE49-F238E27FC236}">
                      <a16:creationId xmlns:a16="http://schemas.microsoft.com/office/drawing/2014/main" id="{244D9E86-ABB5-5C48-9BAA-7631032E7E0A}"/>
                    </a:ext>
                  </a:extLst>
                </p14:cNvPr>
                <p14:cNvContentPartPr/>
                <p14:nvPr/>
              </p14:nvContentPartPr>
              <p14:xfrm>
                <a:off x="8055700" y="1708365"/>
                <a:ext cx="156960" cy="72720"/>
              </p14:xfrm>
            </p:contentPart>
          </mc:Choice>
          <mc:Fallback>
            <p:pic>
              <p:nvPicPr>
                <p:cNvPr id="32" name="Freihand 31">
                  <a:extLst>
                    <a:ext uri="{FF2B5EF4-FFF2-40B4-BE49-F238E27FC236}">
                      <a16:creationId xmlns:a16="http://schemas.microsoft.com/office/drawing/2014/main" id="{244D9E86-ABB5-5C48-9BAA-7631032E7E0A}"/>
                    </a:ext>
                  </a:extLst>
                </p:cNvPr>
                <p:cNvPicPr/>
                <p:nvPr/>
              </p:nvPicPr>
              <p:blipFill>
                <a:blip r:embed="rId79"/>
                <a:stretch>
                  <a:fillRect/>
                </a:stretch>
              </p:blipFill>
              <p:spPr>
                <a:xfrm>
                  <a:off x="8046700" y="1699365"/>
                  <a:ext cx="174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3" name="Freihand 32">
                  <a:extLst>
                    <a:ext uri="{FF2B5EF4-FFF2-40B4-BE49-F238E27FC236}">
                      <a16:creationId xmlns:a16="http://schemas.microsoft.com/office/drawing/2014/main" id="{1F94C250-666D-35F6-0023-9A82C6B48B49}"/>
                    </a:ext>
                  </a:extLst>
                </p14:cNvPr>
                <p14:cNvContentPartPr/>
                <p14:nvPr/>
              </p14:nvContentPartPr>
              <p14:xfrm>
                <a:off x="8242900" y="1723485"/>
                <a:ext cx="185040" cy="206280"/>
              </p14:xfrm>
            </p:contentPart>
          </mc:Choice>
          <mc:Fallback>
            <p:pic>
              <p:nvPicPr>
                <p:cNvPr id="33" name="Freihand 32">
                  <a:extLst>
                    <a:ext uri="{FF2B5EF4-FFF2-40B4-BE49-F238E27FC236}">
                      <a16:creationId xmlns:a16="http://schemas.microsoft.com/office/drawing/2014/main" id="{1F94C250-666D-35F6-0023-9A82C6B48B49}"/>
                    </a:ext>
                  </a:extLst>
                </p:cNvPr>
                <p:cNvPicPr/>
                <p:nvPr/>
              </p:nvPicPr>
              <p:blipFill>
                <a:blip r:embed="rId81"/>
                <a:stretch>
                  <a:fillRect/>
                </a:stretch>
              </p:blipFill>
              <p:spPr>
                <a:xfrm>
                  <a:off x="8233900" y="1714485"/>
                  <a:ext cx="202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4" name="Freihand 33">
                  <a:extLst>
                    <a:ext uri="{FF2B5EF4-FFF2-40B4-BE49-F238E27FC236}">
                      <a16:creationId xmlns:a16="http://schemas.microsoft.com/office/drawing/2014/main" id="{1448069B-4F41-FB94-7557-557084010A49}"/>
                    </a:ext>
                  </a:extLst>
                </p14:cNvPr>
                <p14:cNvContentPartPr/>
                <p14:nvPr/>
              </p14:nvContentPartPr>
              <p14:xfrm>
                <a:off x="8487700" y="1606485"/>
                <a:ext cx="363960" cy="175320"/>
              </p14:xfrm>
            </p:contentPart>
          </mc:Choice>
          <mc:Fallback>
            <p:pic>
              <p:nvPicPr>
                <p:cNvPr id="34" name="Freihand 33">
                  <a:extLst>
                    <a:ext uri="{FF2B5EF4-FFF2-40B4-BE49-F238E27FC236}">
                      <a16:creationId xmlns:a16="http://schemas.microsoft.com/office/drawing/2014/main" id="{1448069B-4F41-FB94-7557-557084010A49}"/>
                    </a:ext>
                  </a:extLst>
                </p:cNvPr>
                <p:cNvPicPr/>
                <p:nvPr/>
              </p:nvPicPr>
              <p:blipFill>
                <a:blip r:embed="rId83"/>
                <a:stretch>
                  <a:fillRect/>
                </a:stretch>
              </p:blipFill>
              <p:spPr>
                <a:xfrm>
                  <a:off x="8478700" y="1597485"/>
                  <a:ext cx="381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5" name="Freihand 34">
                  <a:extLst>
                    <a:ext uri="{FF2B5EF4-FFF2-40B4-BE49-F238E27FC236}">
                      <a16:creationId xmlns:a16="http://schemas.microsoft.com/office/drawing/2014/main" id="{85DB6180-893C-1924-5600-46B3EE34C988}"/>
                    </a:ext>
                  </a:extLst>
                </p14:cNvPr>
                <p14:cNvContentPartPr/>
                <p14:nvPr/>
              </p14:nvContentPartPr>
              <p14:xfrm>
                <a:off x="8942020" y="1649325"/>
                <a:ext cx="217800" cy="95760"/>
              </p14:xfrm>
            </p:contentPart>
          </mc:Choice>
          <mc:Fallback>
            <p:pic>
              <p:nvPicPr>
                <p:cNvPr id="35" name="Freihand 34">
                  <a:extLst>
                    <a:ext uri="{FF2B5EF4-FFF2-40B4-BE49-F238E27FC236}">
                      <a16:creationId xmlns:a16="http://schemas.microsoft.com/office/drawing/2014/main" id="{85DB6180-893C-1924-5600-46B3EE34C988}"/>
                    </a:ext>
                  </a:extLst>
                </p:cNvPr>
                <p:cNvPicPr/>
                <p:nvPr/>
              </p:nvPicPr>
              <p:blipFill>
                <a:blip r:embed="rId85"/>
                <a:stretch>
                  <a:fillRect/>
                </a:stretch>
              </p:blipFill>
              <p:spPr>
                <a:xfrm>
                  <a:off x="8933020" y="1640685"/>
                  <a:ext cx="235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6" name="Freihand 35">
                  <a:extLst>
                    <a:ext uri="{FF2B5EF4-FFF2-40B4-BE49-F238E27FC236}">
                      <a16:creationId xmlns:a16="http://schemas.microsoft.com/office/drawing/2014/main" id="{3C84B7E0-0FE1-7092-CAA2-85ADCFE00F91}"/>
                    </a:ext>
                  </a:extLst>
                </p14:cNvPr>
                <p14:cNvContentPartPr/>
                <p14:nvPr/>
              </p14:nvContentPartPr>
              <p14:xfrm>
                <a:off x="9169180" y="1631325"/>
                <a:ext cx="102240" cy="76680"/>
              </p14:xfrm>
            </p:contentPart>
          </mc:Choice>
          <mc:Fallback>
            <p:pic>
              <p:nvPicPr>
                <p:cNvPr id="36" name="Freihand 35">
                  <a:extLst>
                    <a:ext uri="{FF2B5EF4-FFF2-40B4-BE49-F238E27FC236}">
                      <a16:creationId xmlns:a16="http://schemas.microsoft.com/office/drawing/2014/main" id="{3C84B7E0-0FE1-7092-CAA2-85ADCFE00F91}"/>
                    </a:ext>
                  </a:extLst>
                </p:cNvPr>
                <p:cNvPicPr/>
                <p:nvPr/>
              </p:nvPicPr>
              <p:blipFill>
                <a:blip r:embed="rId87"/>
                <a:stretch>
                  <a:fillRect/>
                </a:stretch>
              </p:blipFill>
              <p:spPr>
                <a:xfrm>
                  <a:off x="9160540" y="1622325"/>
                  <a:ext cx="119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7" name="Freihand 36">
                  <a:extLst>
                    <a:ext uri="{FF2B5EF4-FFF2-40B4-BE49-F238E27FC236}">
                      <a16:creationId xmlns:a16="http://schemas.microsoft.com/office/drawing/2014/main" id="{1789A369-7540-4B8E-12D3-08A075901E6B}"/>
                    </a:ext>
                  </a:extLst>
                </p14:cNvPr>
                <p14:cNvContentPartPr/>
                <p14:nvPr/>
              </p14:nvContentPartPr>
              <p14:xfrm>
                <a:off x="9365740" y="1569765"/>
                <a:ext cx="278280" cy="144360"/>
              </p14:xfrm>
            </p:contentPart>
          </mc:Choice>
          <mc:Fallback>
            <p:pic>
              <p:nvPicPr>
                <p:cNvPr id="37" name="Freihand 36">
                  <a:extLst>
                    <a:ext uri="{FF2B5EF4-FFF2-40B4-BE49-F238E27FC236}">
                      <a16:creationId xmlns:a16="http://schemas.microsoft.com/office/drawing/2014/main" id="{1789A369-7540-4B8E-12D3-08A075901E6B}"/>
                    </a:ext>
                  </a:extLst>
                </p:cNvPr>
                <p:cNvPicPr/>
                <p:nvPr/>
              </p:nvPicPr>
              <p:blipFill>
                <a:blip r:embed="rId89"/>
                <a:stretch>
                  <a:fillRect/>
                </a:stretch>
              </p:blipFill>
              <p:spPr>
                <a:xfrm>
                  <a:off x="9357100" y="1561125"/>
                  <a:ext cx="295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8" name="Freihand 37">
                  <a:extLst>
                    <a:ext uri="{FF2B5EF4-FFF2-40B4-BE49-F238E27FC236}">
                      <a16:creationId xmlns:a16="http://schemas.microsoft.com/office/drawing/2014/main" id="{45FBD097-E5A8-C592-4D81-749B34D1F0D9}"/>
                    </a:ext>
                  </a:extLst>
                </p14:cNvPr>
                <p14:cNvContentPartPr/>
                <p14:nvPr/>
              </p14:nvContentPartPr>
              <p14:xfrm>
                <a:off x="9167020" y="1479765"/>
                <a:ext cx="168480" cy="12960"/>
              </p14:xfrm>
            </p:contentPart>
          </mc:Choice>
          <mc:Fallback>
            <p:pic>
              <p:nvPicPr>
                <p:cNvPr id="38" name="Freihand 37">
                  <a:extLst>
                    <a:ext uri="{FF2B5EF4-FFF2-40B4-BE49-F238E27FC236}">
                      <a16:creationId xmlns:a16="http://schemas.microsoft.com/office/drawing/2014/main" id="{45FBD097-E5A8-C592-4D81-749B34D1F0D9}"/>
                    </a:ext>
                  </a:extLst>
                </p:cNvPr>
                <p:cNvPicPr/>
                <p:nvPr/>
              </p:nvPicPr>
              <p:blipFill>
                <a:blip r:embed="rId91"/>
                <a:stretch>
                  <a:fillRect/>
                </a:stretch>
              </p:blipFill>
              <p:spPr>
                <a:xfrm>
                  <a:off x="9158020" y="1470765"/>
                  <a:ext cx="186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0" name="Freihand 39">
                  <a:extLst>
                    <a:ext uri="{FF2B5EF4-FFF2-40B4-BE49-F238E27FC236}">
                      <a16:creationId xmlns:a16="http://schemas.microsoft.com/office/drawing/2014/main" id="{067BE92E-4688-99CC-BFAC-2538981F98BC}"/>
                    </a:ext>
                  </a:extLst>
                </p14:cNvPr>
                <p14:cNvContentPartPr/>
                <p14:nvPr/>
              </p14:nvContentPartPr>
              <p14:xfrm>
                <a:off x="7092340" y="2059365"/>
                <a:ext cx="6480" cy="13320"/>
              </p14:xfrm>
            </p:contentPart>
          </mc:Choice>
          <mc:Fallback>
            <p:pic>
              <p:nvPicPr>
                <p:cNvPr id="40" name="Freihand 39">
                  <a:extLst>
                    <a:ext uri="{FF2B5EF4-FFF2-40B4-BE49-F238E27FC236}">
                      <a16:creationId xmlns:a16="http://schemas.microsoft.com/office/drawing/2014/main" id="{067BE92E-4688-99CC-BFAC-2538981F98BC}"/>
                    </a:ext>
                  </a:extLst>
                </p:cNvPr>
                <p:cNvPicPr/>
                <p:nvPr/>
              </p:nvPicPr>
              <p:blipFill>
                <a:blip r:embed="rId93"/>
                <a:stretch>
                  <a:fillRect/>
                </a:stretch>
              </p:blipFill>
              <p:spPr>
                <a:xfrm>
                  <a:off x="7083700" y="2050365"/>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 name="Freihand 40">
                  <a:extLst>
                    <a:ext uri="{FF2B5EF4-FFF2-40B4-BE49-F238E27FC236}">
                      <a16:creationId xmlns:a16="http://schemas.microsoft.com/office/drawing/2014/main" id="{A16A37EE-FA2B-9DCF-9C92-0E15D0E325A8}"/>
                    </a:ext>
                  </a:extLst>
                </p14:cNvPr>
                <p14:cNvContentPartPr/>
                <p14:nvPr/>
              </p14:nvContentPartPr>
              <p14:xfrm>
                <a:off x="7071460" y="2053965"/>
                <a:ext cx="34200" cy="219600"/>
              </p14:xfrm>
            </p:contentPart>
          </mc:Choice>
          <mc:Fallback>
            <p:pic>
              <p:nvPicPr>
                <p:cNvPr id="41" name="Freihand 40">
                  <a:extLst>
                    <a:ext uri="{FF2B5EF4-FFF2-40B4-BE49-F238E27FC236}">
                      <a16:creationId xmlns:a16="http://schemas.microsoft.com/office/drawing/2014/main" id="{A16A37EE-FA2B-9DCF-9C92-0E15D0E325A8}"/>
                    </a:ext>
                  </a:extLst>
                </p:cNvPr>
                <p:cNvPicPr/>
                <p:nvPr/>
              </p:nvPicPr>
              <p:blipFill>
                <a:blip r:embed="rId95"/>
                <a:stretch>
                  <a:fillRect/>
                </a:stretch>
              </p:blipFill>
              <p:spPr>
                <a:xfrm>
                  <a:off x="7062820" y="2045325"/>
                  <a:ext cx="51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 name="Freihand 41">
                  <a:extLst>
                    <a:ext uri="{FF2B5EF4-FFF2-40B4-BE49-F238E27FC236}">
                      <a16:creationId xmlns:a16="http://schemas.microsoft.com/office/drawing/2014/main" id="{9A25EE46-F961-B45A-B9BE-78B3898C2C54}"/>
                    </a:ext>
                  </a:extLst>
                </p14:cNvPr>
                <p14:cNvContentPartPr/>
                <p14:nvPr/>
              </p14:nvContentPartPr>
              <p14:xfrm>
                <a:off x="7045540" y="2012925"/>
                <a:ext cx="255600" cy="160560"/>
              </p14:xfrm>
            </p:contentPart>
          </mc:Choice>
          <mc:Fallback>
            <p:pic>
              <p:nvPicPr>
                <p:cNvPr id="42" name="Freihand 41">
                  <a:extLst>
                    <a:ext uri="{FF2B5EF4-FFF2-40B4-BE49-F238E27FC236}">
                      <a16:creationId xmlns:a16="http://schemas.microsoft.com/office/drawing/2014/main" id="{9A25EE46-F961-B45A-B9BE-78B3898C2C54}"/>
                    </a:ext>
                  </a:extLst>
                </p:cNvPr>
                <p:cNvPicPr/>
                <p:nvPr/>
              </p:nvPicPr>
              <p:blipFill>
                <a:blip r:embed="rId97"/>
                <a:stretch>
                  <a:fillRect/>
                </a:stretch>
              </p:blipFill>
              <p:spPr>
                <a:xfrm>
                  <a:off x="7036540" y="2004285"/>
                  <a:ext cx="273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3" name="Freihand 42">
                  <a:extLst>
                    <a:ext uri="{FF2B5EF4-FFF2-40B4-BE49-F238E27FC236}">
                      <a16:creationId xmlns:a16="http://schemas.microsoft.com/office/drawing/2014/main" id="{856C768F-9BAA-4EA8-D9E1-AA716FE67E05}"/>
                    </a:ext>
                  </a:extLst>
                </p14:cNvPr>
                <p14:cNvContentPartPr/>
                <p14:nvPr/>
              </p14:nvContentPartPr>
              <p14:xfrm>
                <a:off x="7313020" y="2085645"/>
                <a:ext cx="159480" cy="104400"/>
              </p14:xfrm>
            </p:contentPart>
          </mc:Choice>
          <mc:Fallback>
            <p:pic>
              <p:nvPicPr>
                <p:cNvPr id="43" name="Freihand 42">
                  <a:extLst>
                    <a:ext uri="{FF2B5EF4-FFF2-40B4-BE49-F238E27FC236}">
                      <a16:creationId xmlns:a16="http://schemas.microsoft.com/office/drawing/2014/main" id="{856C768F-9BAA-4EA8-D9E1-AA716FE67E05}"/>
                    </a:ext>
                  </a:extLst>
                </p:cNvPr>
                <p:cNvPicPr/>
                <p:nvPr/>
              </p:nvPicPr>
              <p:blipFill>
                <a:blip r:embed="rId99"/>
                <a:stretch>
                  <a:fillRect/>
                </a:stretch>
              </p:blipFill>
              <p:spPr>
                <a:xfrm>
                  <a:off x="7304380" y="2077005"/>
                  <a:ext cx="177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4" name="Freihand 43">
                  <a:extLst>
                    <a:ext uri="{FF2B5EF4-FFF2-40B4-BE49-F238E27FC236}">
                      <a16:creationId xmlns:a16="http://schemas.microsoft.com/office/drawing/2014/main" id="{29F14BA7-054F-2606-69D5-D9FB0E5EC46C}"/>
                    </a:ext>
                  </a:extLst>
                </p14:cNvPr>
                <p14:cNvContentPartPr/>
                <p14:nvPr/>
              </p14:nvContentPartPr>
              <p14:xfrm>
                <a:off x="7542340" y="1995645"/>
                <a:ext cx="111600" cy="169200"/>
              </p14:xfrm>
            </p:contentPart>
          </mc:Choice>
          <mc:Fallback>
            <p:pic>
              <p:nvPicPr>
                <p:cNvPr id="44" name="Freihand 43">
                  <a:extLst>
                    <a:ext uri="{FF2B5EF4-FFF2-40B4-BE49-F238E27FC236}">
                      <a16:creationId xmlns:a16="http://schemas.microsoft.com/office/drawing/2014/main" id="{29F14BA7-054F-2606-69D5-D9FB0E5EC46C}"/>
                    </a:ext>
                  </a:extLst>
                </p:cNvPr>
                <p:cNvPicPr/>
                <p:nvPr/>
              </p:nvPicPr>
              <p:blipFill>
                <a:blip r:embed="rId101"/>
                <a:stretch>
                  <a:fillRect/>
                </a:stretch>
              </p:blipFill>
              <p:spPr>
                <a:xfrm>
                  <a:off x="7533700" y="1986645"/>
                  <a:ext cx="129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5" name="Freihand 44">
                  <a:extLst>
                    <a:ext uri="{FF2B5EF4-FFF2-40B4-BE49-F238E27FC236}">
                      <a16:creationId xmlns:a16="http://schemas.microsoft.com/office/drawing/2014/main" id="{D3C89E0A-5646-C90E-BDD0-E17A729C4040}"/>
                    </a:ext>
                  </a:extLst>
                </p14:cNvPr>
                <p14:cNvContentPartPr/>
                <p14:nvPr/>
              </p14:nvContentPartPr>
              <p14:xfrm>
                <a:off x="7678060" y="2082765"/>
                <a:ext cx="67680" cy="39600"/>
              </p14:xfrm>
            </p:contentPart>
          </mc:Choice>
          <mc:Fallback>
            <p:pic>
              <p:nvPicPr>
                <p:cNvPr id="45" name="Freihand 44">
                  <a:extLst>
                    <a:ext uri="{FF2B5EF4-FFF2-40B4-BE49-F238E27FC236}">
                      <a16:creationId xmlns:a16="http://schemas.microsoft.com/office/drawing/2014/main" id="{D3C89E0A-5646-C90E-BDD0-E17A729C4040}"/>
                    </a:ext>
                  </a:extLst>
                </p:cNvPr>
                <p:cNvPicPr/>
                <p:nvPr/>
              </p:nvPicPr>
              <p:blipFill>
                <a:blip r:embed="rId103"/>
                <a:stretch>
                  <a:fillRect/>
                </a:stretch>
              </p:blipFill>
              <p:spPr>
                <a:xfrm>
                  <a:off x="7669420" y="2074125"/>
                  <a:ext cx="85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6" name="Freihand 45">
                  <a:extLst>
                    <a:ext uri="{FF2B5EF4-FFF2-40B4-BE49-F238E27FC236}">
                      <a16:creationId xmlns:a16="http://schemas.microsoft.com/office/drawing/2014/main" id="{09015334-0C99-166B-81C4-D8C6B9BB1F1C}"/>
                    </a:ext>
                  </a:extLst>
                </p14:cNvPr>
                <p14:cNvContentPartPr/>
                <p14:nvPr/>
              </p14:nvContentPartPr>
              <p14:xfrm>
                <a:off x="7878220" y="2028045"/>
                <a:ext cx="103320" cy="105840"/>
              </p14:xfrm>
            </p:contentPart>
          </mc:Choice>
          <mc:Fallback>
            <p:pic>
              <p:nvPicPr>
                <p:cNvPr id="46" name="Freihand 45">
                  <a:extLst>
                    <a:ext uri="{FF2B5EF4-FFF2-40B4-BE49-F238E27FC236}">
                      <a16:creationId xmlns:a16="http://schemas.microsoft.com/office/drawing/2014/main" id="{09015334-0C99-166B-81C4-D8C6B9BB1F1C}"/>
                    </a:ext>
                  </a:extLst>
                </p:cNvPr>
                <p:cNvPicPr/>
                <p:nvPr/>
              </p:nvPicPr>
              <p:blipFill>
                <a:blip r:embed="rId105"/>
                <a:stretch>
                  <a:fillRect/>
                </a:stretch>
              </p:blipFill>
              <p:spPr>
                <a:xfrm>
                  <a:off x="7869220" y="2019045"/>
                  <a:ext cx="120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7" name="Freihand 46">
                  <a:extLst>
                    <a:ext uri="{FF2B5EF4-FFF2-40B4-BE49-F238E27FC236}">
                      <a16:creationId xmlns:a16="http://schemas.microsoft.com/office/drawing/2014/main" id="{05161838-8753-79A8-EB46-26A99271B51A}"/>
                    </a:ext>
                  </a:extLst>
                </p14:cNvPr>
                <p14:cNvContentPartPr/>
                <p14:nvPr/>
              </p14:nvContentPartPr>
              <p14:xfrm>
                <a:off x="8032300" y="2033085"/>
                <a:ext cx="178560" cy="104400"/>
              </p14:xfrm>
            </p:contentPart>
          </mc:Choice>
          <mc:Fallback>
            <p:pic>
              <p:nvPicPr>
                <p:cNvPr id="47" name="Freihand 46">
                  <a:extLst>
                    <a:ext uri="{FF2B5EF4-FFF2-40B4-BE49-F238E27FC236}">
                      <a16:creationId xmlns:a16="http://schemas.microsoft.com/office/drawing/2014/main" id="{05161838-8753-79A8-EB46-26A99271B51A}"/>
                    </a:ext>
                  </a:extLst>
                </p:cNvPr>
                <p:cNvPicPr/>
                <p:nvPr/>
              </p:nvPicPr>
              <p:blipFill>
                <a:blip r:embed="rId107"/>
                <a:stretch>
                  <a:fillRect/>
                </a:stretch>
              </p:blipFill>
              <p:spPr>
                <a:xfrm>
                  <a:off x="8023300" y="2024445"/>
                  <a:ext cx="196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 name="Freihand 47">
                  <a:extLst>
                    <a:ext uri="{FF2B5EF4-FFF2-40B4-BE49-F238E27FC236}">
                      <a16:creationId xmlns:a16="http://schemas.microsoft.com/office/drawing/2014/main" id="{90EC01D3-7F12-68FB-81A7-D452EACAB3A2}"/>
                    </a:ext>
                  </a:extLst>
                </p14:cNvPr>
                <p14:cNvContentPartPr/>
                <p14:nvPr/>
              </p14:nvContentPartPr>
              <p14:xfrm>
                <a:off x="8276740" y="1941645"/>
                <a:ext cx="224640" cy="169560"/>
              </p14:xfrm>
            </p:contentPart>
          </mc:Choice>
          <mc:Fallback>
            <p:pic>
              <p:nvPicPr>
                <p:cNvPr id="48" name="Freihand 47">
                  <a:extLst>
                    <a:ext uri="{FF2B5EF4-FFF2-40B4-BE49-F238E27FC236}">
                      <a16:creationId xmlns:a16="http://schemas.microsoft.com/office/drawing/2014/main" id="{90EC01D3-7F12-68FB-81A7-D452EACAB3A2}"/>
                    </a:ext>
                  </a:extLst>
                </p:cNvPr>
                <p:cNvPicPr/>
                <p:nvPr/>
              </p:nvPicPr>
              <p:blipFill>
                <a:blip r:embed="rId109"/>
                <a:stretch>
                  <a:fillRect/>
                </a:stretch>
              </p:blipFill>
              <p:spPr>
                <a:xfrm>
                  <a:off x="8267740" y="1932645"/>
                  <a:ext cx="242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9" name="Freihand 48">
                  <a:extLst>
                    <a:ext uri="{FF2B5EF4-FFF2-40B4-BE49-F238E27FC236}">
                      <a16:creationId xmlns:a16="http://schemas.microsoft.com/office/drawing/2014/main" id="{499BB1EB-298E-9B09-C543-B89B4A316786}"/>
                    </a:ext>
                  </a:extLst>
                </p14:cNvPr>
                <p14:cNvContentPartPr/>
                <p14:nvPr/>
              </p14:nvContentPartPr>
              <p14:xfrm>
                <a:off x="8245060" y="1961445"/>
                <a:ext cx="128520" cy="6480"/>
              </p14:xfrm>
            </p:contentPart>
          </mc:Choice>
          <mc:Fallback>
            <p:pic>
              <p:nvPicPr>
                <p:cNvPr id="49" name="Freihand 48">
                  <a:extLst>
                    <a:ext uri="{FF2B5EF4-FFF2-40B4-BE49-F238E27FC236}">
                      <a16:creationId xmlns:a16="http://schemas.microsoft.com/office/drawing/2014/main" id="{499BB1EB-298E-9B09-C543-B89B4A316786}"/>
                    </a:ext>
                  </a:extLst>
                </p:cNvPr>
                <p:cNvPicPr/>
                <p:nvPr/>
              </p:nvPicPr>
              <p:blipFill>
                <a:blip r:embed="rId111"/>
                <a:stretch>
                  <a:fillRect/>
                </a:stretch>
              </p:blipFill>
              <p:spPr>
                <a:xfrm>
                  <a:off x="8236420" y="1952445"/>
                  <a:ext cx="146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0" name="Freihand 49">
                  <a:extLst>
                    <a:ext uri="{FF2B5EF4-FFF2-40B4-BE49-F238E27FC236}">
                      <a16:creationId xmlns:a16="http://schemas.microsoft.com/office/drawing/2014/main" id="{36192AC9-37CA-1E92-66B8-4D7DCC283363}"/>
                    </a:ext>
                  </a:extLst>
                </p14:cNvPr>
                <p14:cNvContentPartPr/>
                <p14:nvPr/>
              </p14:nvContentPartPr>
              <p14:xfrm>
                <a:off x="8505700" y="1900245"/>
                <a:ext cx="273600" cy="192240"/>
              </p14:xfrm>
            </p:contentPart>
          </mc:Choice>
          <mc:Fallback>
            <p:pic>
              <p:nvPicPr>
                <p:cNvPr id="50" name="Freihand 49">
                  <a:extLst>
                    <a:ext uri="{FF2B5EF4-FFF2-40B4-BE49-F238E27FC236}">
                      <a16:creationId xmlns:a16="http://schemas.microsoft.com/office/drawing/2014/main" id="{36192AC9-37CA-1E92-66B8-4D7DCC283363}"/>
                    </a:ext>
                  </a:extLst>
                </p:cNvPr>
                <p:cNvPicPr/>
                <p:nvPr/>
              </p:nvPicPr>
              <p:blipFill>
                <a:blip r:embed="rId113"/>
                <a:stretch>
                  <a:fillRect/>
                </a:stretch>
              </p:blipFill>
              <p:spPr>
                <a:xfrm>
                  <a:off x="8496700" y="1891245"/>
                  <a:ext cx="291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1" name="Freihand 50">
                  <a:extLst>
                    <a:ext uri="{FF2B5EF4-FFF2-40B4-BE49-F238E27FC236}">
                      <a16:creationId xmlns:a16="http://schemas.microsoft.com/office/drawing/2014/main" id="{9A4CF2FF-F3AF-E7BA-CB4B-1E122D4AC425}"/>
                    </a:ext>
                  </a:extLst>
                </p14:cNvPr>
                <p14:cNvContentPartPr/>
                <p14:nvPr/>
              </p14:nvContentPartPr>
              <p14:xfrm>
                <a:off x="6702460" y="1398405"/>
                <a:ext cx="217440" cy="9360"/>
              </p14:xfrm>
            </p:contentPart>
          </mc:Choice>
          <mc:Fallback>
            <p:pic>
              <p:nvPicPr>
                <p:cNvPr id="51" name="Freihand 50">
                  <a:extLst>
                    <a:ext uri="{FF2B5EF4-FFF2-40B4-BE49-F238E27FC236}">
                      <a16:creationId xmlns:a16="http://schemas.microsoft.com/office/drawing/2014/main" id="{9A4CF2FF-F3AF-E7BA-CB4B-1E122D4AC425}"/>
                    </a:ext>
                  </a:extLst>
                </p:cNvPr>
                <p:cNvPicPr/>
                <p:nvPr/>
              </p:nvPicPr>
              <p:blipFill>
                <a:blip r:embed="rId115"/>
                <a:stretch>
                  <a:fillRect/>
                </a:stretch>
              </p:blipFill>
              <p:spPr>
                <a:xfrm>
                  <a:off x="6693460" y="1389765"/>
                  <a:ext cx="235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2" name="Freihand 51">
                  <a:extLst>
                    <a:ext uri="{FF2B5EF4-FFF2-40B4-BE49-F238E27FC236}">
                      <a16:creationId xmlns:a16="http://schemas.microsoft.com/office/drawing/2014/main" id="{E80E8759-964C-2E2E-ABC4-FA591FD4719C}"/>
                    </a:ext>
                  </a:extLst>
                </p14:cNvPr>
                <p14:cNvContentPartPr/>
                <p14:nvPr/>
              </p14:nvContentPartPr>
              <p14:xfrm>
                <a:off x="6640900" y="1814925"/>
                <a:ext cx="153360" cy="21600"/>
              </p14:xfrm>
            </p:contentPart>
          </mc:Choice>
          <mc:Fallback>
            <p:pic>
              <p:nvPicPr>
                <p:cNvPr id="52" name="Freihand 51">
                  <a:extLst>
                    <a:ext uri="{FF2B5EF4-FFF2-40B4-BE49-F238E27FC236}">
                      <a16:creationId xmlns:a16="http://schemas.microsoft.com/office/drawing/2014/main" id="{E80E8759-964C-2E2E-ABC4-FA591FD4719C}"/>
                    </a:ext>
                  </a:extLst>
                </p:cNvPr>
                <p:cNvPicPr/>
                <p:nvPr/>
              </p:nvPicPr>
              <p:blipFill>
                <a:blip r:embed="rId117"/>
                <a:stretch>
                  <a:fillRect/>
                </a:stretch>
              </p:blipFill>
              <p:spPr>
                <a:xfrm>
                  <a:off x="6631900" y="1806285"/>
                  <a:ext cx="171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3" name="Freihand 52">
                  <a:extLst>
                    <a:ext uri="{FF2B5EF4-FFF2-40B4-BE49-F238E27FC236}">
                      <a16:creationId xmlns:a16="http://schemas.microsoft.com/office/drawing/2014/main" id="{E4A0C007-366E-23F0-5129-87B0854EF07B}"/>
                    </a:ext>
                  </a:extLst>
                </p14:cNvPr>
                <p14:cNvContentPartPr/>
                <p14:nvPr/>
              </p14:nvContentPartPr>
              <p14:xfrm>
                <a:off x="6697060" y="2167005"/>
                <a:ext cx="135720" cy="26280"/>
              </p14:xfrm>
            </p:contentPart>
          </mc:Choice>
          <mc:Fallback>
            <p:pic>
              <p:nvPicPr>
                <p:cNvPr id="53" name="Freihand 52">
                  <a:extLst>
                    <a:ext uri="{FF2B5EF4-FFF2-40B4-BE49-F238E27FC236}">
                      <a16:creationId xmlns:a16="http://schemas.microsoft.com/office/drawing/2014/main" id="{E4A0C007-366E-23F0-5129-87B0854EF07B}"/>
                    </a:ext>
                  </a:extLst>
                </p:cNvPr>
                <p:cNvPicPr/>
                <p:nvPr/>
              </p:nvPicPr>
              <p:blipFill>
                <a:blip r:embed="rId119"/>
                <a:stretch>
                  <a:fillRect/>
                </a:stretch>
              </p:blipFill>
              <p:spPr>
                <a:xfrm>
                  <a:off x="6688420" y="2158365"/>
                  <a:ext cx="153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9" name="Freihand 58">
                  <a:extLst>
                    <a:ext uri="{FF2B5EF4-FFF2-40B4-BE49-F238E27FC236}">
                      <a16:creationId xmlns:a16="http://schemas.microsoft.com/office/drawing/2014/main" id="{70F832C1-78EA-43F8-4617-A89F38BFBA01}"/>
                    </a:ext>
                  </a:extLst>
                </p14:cNvPr>
                <p14:cNvContentPartPr/>
                <p14:nvPr/>
              </p14:nvContentPartPr>
              <p14:xfrm>
                <a:off x="7821700" y="2324685"/>
                <a:ext cx="183960" cy="226440"/>
              </p14:xfrm>
            </p:contentPart>
          </mc:Choice>
          <mc:Fallback>
            <p:pic>
              <p:nvPicPr>
                <p:cNvPr id="59" name="Freihand 58">
                  <a:extLst>
                    <a:ext uri="{FF2B5EF4-FFF2-40B4-BE49-F238E27FC236}">
                      <a16:creationId xmlns:a16="http://schemas.microsoft.com/office/drawing/2014/main" id="{70F832C1-78EA-43F8-4617-A89F38BFBA01}"/>
                    </a:ext>
                  </a:extLst>
                </p:cNvPr>
                <p:cNvPicPr/>
                <p:nvPr/>
              </p:nvPicPr>
              <p:blipFill>
                <a:blip r:embed="rId121"/>
                <a:stretch>
                  <a:fillRect/>
                </a:stretch>
              </p:blipFill>
              <p:spPr>
                <a:xfrm>
                  <a:off x="7813060" y="2316045"/>
                  <a:ext cx="201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0" name="Freihand 59">
                  <a:extLst>
                    <a:ext uri="{FF2B5EF4-FFF2-40B4-BE49-F238E27FC236}">
                      <a16:creationId xmlns:a16="http://schemas.microsoft.com/office/drawing/2014/main" id="{A71C0675-DDBB-6021-A54E-0191FBB193B1}"/>
                    </a:ext>
                  </a:extLst>
                </p14:cNvPr>
                <p14:cNvContentPartPr/>
                <p14:nvPr/>
              </p14:nvContentPartPr>
              <p14:xfrm>
                <a:off x="7914940" y="2480565"/>
                <a:ext cx="58320" cy="73080"/>
              </p14:xfrm>
            </p:contentPart>
          </mc:Choice>
          <mc:Fallback>
            <p:pic>
              <p:nvPicPr>
                <p:cNvPr id="60" name="Freihand 59">
                  <a:extLst>
                    <a:ext uri="{FF2B5EF4-FFF2-40B4-BE49-F238E27FC236}">
                      <a16:creationId xmlns:a16="http://schemas.microsoft.com/office/drawing/2014/main" id="{A71C0675-DDBB-6021-A54E-0191FBB193B1}"/>
                    </a:ext>
                  </a:extLst>
                </p:cNvPr>
                <p:cNvPicPr/>
                <p:nvPr/>
              </p:nvPicPr>
              <p:blipFill>
                <a:blip r:embed="rId123"/>
                <a:stretch>
                  <a:fillRect/>
                </a:stretch>
              </p:blipFill>
              <p:spPr>
                <a:xfrm>
                  <a:off x="7906300" y="2471565"/>
                  <a:ext cx="75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1" name="Freihand 60">
                  <a:extLst>
                    <a:ext uri="{FF2B5EF4-FFF2-40B4-BE49-F238E27FC236}">
                      <a16:creationId xmlns:a16="http://schemas.microsoft.com/office/drawing/2014/main" id="{52507B24-86B4-DE08-F4BB-5408840785E9}"/>
                    </a:ext>
                  </a:extLst>
                </p14:cNvPr>
                <p14:cNvContentPartPr/>
                <p14:nvPr/>
              </p14:nvContentPartPr>
              <p14:xfrm>
                <a:off x="8052820" y="2423325"/>
                <a:ext cx="419400" cy="109440"/>
              </p14:xfrm>
            </p:contentPart>
          </mc:Choice>
          <mc:Fallback>
            <p:pic>
              <p:nvPicPr>
                <p:cNvPr id="61" name="Freihand 60">
                  <a:extLst>
                    <a:ext uri="{FF2B5EF4-FFF2-40B4-BE49-F238E27FC236}">
                      <a16:creationId xmlns:a16="http://schemas.microsoft.com/office/drawing/2014/main" id="{52507B24-86B4-DE08-F4BB-5408840785E9}"/>
                    </a:ext>
                  </a:extLst>
                </p:cNvPr>
                <p:cNvPicPr/>
                <p:nvPr/>
              </p:nvPicPr>
              <p:blipFill>
                <a:blip r:embed="rId125"/>
                <a:stretch>
                  <a:fillRect/>
                </a:stretch>
              </p:blipFill>
              <p:spPr>
                <a:xfrm>
                  <a:off x="8044180" y="2414325"/>
                  <a:ext cx="437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2" name="Freihand 61">
                  <a:extLst>
                    <a:ext uri="{FF2B5EF4-FFF2-40B4-BE49-F238E27FC236}">
                      <a16:creationId xmlns:a16="http://schemas.microsoft.com/office/drawing/2014/main" id="{578D261C-6CEF-D844-CABD-710DF0C0A87F}"/>
                    </a:ext>
                  </a:extLst>
                </p14:cNvPr>
                <p14:cNvContentPartPr/>
                <p14:nvPr/>
              </p14:nvContentPartPr>
              <p14:xfrm>
                <a:off x="8314540" y="2343045"/>
                <a:ext cx="3960" cy="9360"/>
              </p14:xfrm>
            </p:contentPart>
          </mc:Choice>
          <mc:Fallback>
            <p:pic>
              <p:nvPicPr>
                <p:cNvPr id="62" name="Freihand 61">
                  <a:extLst>
                    <a:ext uri="{FF2B5EF4-FFF2-40B4-BE49-F238E27FC236}">
                      <a16:creationId xmlns:a16="http://schemas.microsoft.com/office/drawing/2014/main" id="{578D261C-6CEF-D844-CABD-710DF0C0A87F}"/>
                    </a:ext>
                  </a:extLst>
                </p:cNvPr>
                <p:cNvPicPr/>
                <p:nvPr/>
              </p:nvPicPr>
              <p:blipFill>
                <a:blip r:embed="rId127"/>
                <a:stretch>
                  <a:fillRect/>
                </a:stretch>
              </p:blipFill>
              <p:spPr>
                <a:xfrm>
                  <a:off x="8305540" y="2334045"/>
                  <a:ext cx="21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3" name="Freihand 62">
                  <a:extLst>
                    <a:ext uri="{FF2B5EF4-FFF2-40B4-BE49-F238E27FC236}">
                      <a16:creationId xmlns:a16="http://schemas.microsoft.com/office/drawing/2014/main" id="{07FAD92A-CF93-0A3D-0514-A41D7017110D}"/>
                    </a:ext>
                  </a:extLst>
                </p14:cNvPr>
                <p14:cNvContentPartPr/>
                <p14:nvPr/>
              </p14:nvContentPartPr>
              <p14:xfrm>
                <a:off x="8713060" y="2295165"/>
                <a:ext cx="459000" cy="212400"/>
              </p14:xfrm>
            </p:contentPart>
          </mc:Choice>
          <mc:Fallback>
            <p:pic>
              <p:nvPicPr>
                <p:cNvPr id="63" name="Freihand 62">
                  <a:extLst>
                    <a:ext uri="{FF2B5EF4-FFF2-40B4-BE49-F238E27FC236}">
                      <a16:creationId xmlns:a16="http://schemas.microsoft.com/office/drawing/2014/main" id="{07FAD92A-CF93-0A3D-0514-A41D7017110D}"/>
                    </a:ext>
                  </a:extLst>
                </p:cNvPr>
                <p:cNvPicPr/>
                <p:nvPr/>
              </p:nvPicPr>
              <p:blipFill>
                <a:blip r:embed="rId129"/>
                <a:stretch>
                  <a:fillRect/>
                </a:stretch>
              </p:blipFill>
              <p:spPr>
                <a:xfrm>
                  <a:off x="8704060" y="2286525"/>
                  <a:ext cx="476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4" name="Freihand 63">
                  <a:extLst>
                    <a:ext uri="{FF2B5EF4-FFF2-40B4-BE49-F238E27FC236}">
                      <a16:creationId xmlns:a16="http://schemas.microsoft.com/office/drawing/2014/main" id="{780898AD-1094-194F-DE55-F993740DA37D}"/>
                    </a:ext>
                  </a:extLst>
                </p14:cNvPr>
                <p14:cNvContentPartPr/>
                <p14:nvPr/>
              </p14:nvContentPartPr>
              <p14:xfrm>
                <a:off x="9179620" y="2237205"/>
                <a:ext cx="162720" cy="211680"/>
              </p14:xfrm>
            </p:contentPart>
          </mc:Choice>
          <mc:Fallback>
            <p:pic>
              <p:nvPicPr>
                <p:cNvPr id="64" name="Freihand 63">
                  <a:extLst>
                    <a:ext uri="{FF2B5EF4-FFF2-40B4-BE49-F238E27FC236}">
                      <a16:creationId xmlns:a16="http://schemas.microsoft.com/office/drawing/2014/main" id="{780898AD-1094-194F-DE55-F993740DA37D}"/>
                    </a:ext>
                  </a:extLst>
                </p:cNvPr>
                <p:cNvPicPr/>
                <p:nvPr/>
              </p:nvPicPr>
              <p:blipFill>
                <a:blip r:embed="rId131"/>
                <a:stretch>
                  <a:fillRect/>
                </a:stretch>
              </p:blipFill>
              <p:spPr>
                <a:xfrm>
                  <a:off x="9170620" y="2228565"/>
                  <a:ext cx="180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5" name="Freihand 64">
                  <a:extLst>
                    <a:ext uri="{FF2B5EF4-FFF2-40B4-BE49-F238E27FC236}">
                      <a16:creationId xmlns:a16="http://schemas.microsoft.com/office/drawing/2014/main" id="{C2E9DC3C-9DA5-5618-44EA-98D982796F68}"/>
                    </a:ext>
                  </a:extLst>
                </p14:cNvPr>
                <p14:cNvContentPartPr/>
                <p14:nvPr/>
              </p14:nvContentPartPr>
              <p14:xfrm>
                <a:off x="9126340" y="2173125"/>
                <a:ext cx="111960" cy="129960"/>
              </p14:xfrm>
            </p:contentPart>
          </mc:Choice>
          <mc:Fallback>
            <p:pic>
              <p:nvPicPr>
                <p:cNvPr id="65" name="Freihand 64">
                  <a:extLst>
                    <a:ext uri="{FF2B5EF4-FFF2-40B4-BE49-F238E27FC236}">
                      <a16:creationId xmlns:a16="http://schemas.microsoft.com/office/drawing/2014/main" id="{C2E9DC3C-9DA5-5618-44EA-98D982796F68}"/>
                    </a:ext>
                  </a:extLst>
                </p:cNvPr>
                <p:cNvPicPr/>
                <p:nvPr/>
              </p:nvPicPr>
              <p:blipFill>
                <a:blip r:embed="rId133"/>
                <a:stretch>
                  <a:fillRect/>
                </a:stretch>
              </p:blipFill>
              <p:spPr>
                <a:xfrm>
                  <a:off x="9117340" y="2164485"/>
                  <a:ext cx="129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6" name="Freihand 65">
                  <a:extLst>
                    <a:ext uri="{FF2B5EF4-FFF2-40B4-BE49-F238E27FC236}">
                      <a16:creationId xmlns:a16="http://schemas.microsoft.com/office/drawing/2014/main" id="{04763B0F-2B2D-999E-EE95-4E1FD77D4AC5}"/>
                    </a:ext>
                  </a:extLst>
                </p14:cNvPr>
                <p14:cNvContentPartPr/>
                <p14:nvPr/>
              </p14:nvContentPartPr>
              <p14:xfrm>
                <a:off x="9385180" y="2349165"/>
                <a:ext cx="90720" cy="98640"/>
              </p14:xfrm>
            </p:contentPart>
          </mc:Choice>
          <mc:Fallback>
            <p:pic>
              <p:nvPicPr>
                <p:cNvPr id="66" name="Freihand 65">
                  <a:extLst>
                    <a:ext uri="{FF2B5EF4-FFF2-40B4-BE49-F238E27FC236}">
                      <a16:creationId xmlns:a16="http://schemas.microsoft.com/office/drawing/2014/main" id="{04763B0F-2B2D-999E-EE95-4E1FD77D4AC5}"/>
                    </a:ext>
                  </a:extLst>
                </p:cNvPr>
                <p:cNvPicPr/>
                <p:nvPr/>
              </p:nvPicPr>
              <p:blipFill>
                <a:blip r:embed="rId135"/>
                <a:stretch>
                  <a:fillRect/>
                </a:stretch>
              </p:blipFill>
              <p:spPr>
                <a:xfrm>
                  <a:off x="9376540" y="2340525"/>
                  <a:ext cx="108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7" name="Freihand 66">
                  <a:extLst>
                    <a:ext uri="{FF2B5EF4-FFF2-40B4-BE49-F238E27FC236}">
                      <a16:creationId xmlns:a16="http://schemas.microsoft.com/office/drawing/2014/main" id="{65197BC1-49A6-82B2-06F1-892F4181B577}"/>
                    </a:ext>
                  </a:extLst>
                </p14:cNvPr>
                <p14:cNvContentPartPr/>
                <p14:nvPr/>
              </p14:nvContentPartPr>
              <p14:xfrm>
                <a:off x="9476260" y="2330085"/>
                <a:ext cx="130680" cy="246240"/>
              </p14:xfrm>
            </p:contentPart>
          </mc:Choice>
          <mc:Fallback>
            <p:pic>
              <p:nvPicPr>
                <p:cNvPr id="67" name="Freihand 66">
                  <a:extLst>
                    <a:ext uri="{FF2B5EF4-FFF2-40B4-BE49-F238E27FC236}">
                      <a16:creationId xmlns:a16="http://schemas.microsoft.com/office/drawing/2014/main" id="{65197BC1-49A6-82B2-06F1-892F4181B577}"/>
                    </a:ext>
                  </a:extLst>
                </p:cNvPr>
                <p:cNvPicPr/>
                <p:nvPr/>
              </p:nvPicPr>
              <p:blipFill>
                <a:blip r:embed="rId137"/>
                <a:stretch>
                  <a:fillRect/>
                </a:stretch>
              </p:blipFill>
              <p:spPr>
                <a:xfrm>
                  <a:off x="9467260" y="2321085"/>
                  <a:ext cx="1483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8" name="Freihand 67">
                  <a:extLst>
                    <a:ext uri="{FF2B5EF4-FFF2-40B4-BE49-F238E27FC236}">
                      <a16:creationId xmlns:a16="http://schemas.microsoft.com/office/drawing/2014/main" id="{5B73D600-52AC-8848-C757-C4C8352299D5}"/>
                    </a:ext>
                  </a:extLst>
                </p14:cNvPr>
                <p14:cNvContentPartPr/>
                <p14:nvPr/>
              </p14:nvContentPartPr>
              <p14:xfrm>
                <a:off x="9659500" y="2330445"/>
                <a:ext cx="225000" cy="68760"/>
              </p14:xfrm>
            </p:contentPart>
          </mc:Choice>
          <mc:Fallback>
            <p:pic>
              <p:nvPicPr>
                <p:cNvPr id="68" name="Freihand 67">
                  <a:extLst>
                    <a:ext uri="{FF2B5EF4-FFF2-40B4-BE49-F238E27FC236}">
                      <a16:creationId xmlns:a16="http://schemas.microsoft.com/office/drawing/2014/main" id="{5B73D600-52AC-8848-C757-C4C8352299D5}"/>
                    </a:ext>
                  </a:extLst>
                </p:cNvPr>
                <p:cNvPicPr/>
                <p:nvPr/>
              </p:nvPicPr>
              <p:blipFill>
                <a:blip r:embed="rId139"/>
                <a:stretch>
                  <a:fillRect/>
                </a:stretch>
              </p:blipFill>
              <p:spPr>
                <a:xfrm>
                  <a:off x="9650500" y="2321805"/>
                  <a:ext cx="242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9" name="Freihand 68">
                  <a:extLst>
                    <a:ext uri="{FF2B5EF4-FFF2-40B4-BE49-F238E27FC236}">
                      <a16:creationId xmlns:a16="http://schemas.microsoft.com/office/drawing/2014/main" id="{2948A147-C76F-EC80-6C6C-EB870F3B4CCF}"/>
                    </a:ext>
                  </a:extLst>
                </p14:cNvPr>
                <p14:cNvContentPartPr/>
                <p14:nvPr/>
              </p14:nvContentPartPr>
              <p14:xfrm>
                <a:off x="9876220" y="2201925"/>
                <a:ext cx="423000" cy="333000"/>
              </p14:xfrm>
            </p:contentPart>
          </mc:Choice>
          <mc:Fallback>
            <p:pic>
              <p:nvPicPr>
                <p:cNvPr id="69" name="Freihand 68">
                  <a:extLst>
                    <a:ext uri="{FF2B5EF4-FFF2-40B4-BE49-F238E27FC236}">
                      <a16:creationId xmlns:a16="http://schemas.microsoft.com/office/drawing/2014/main" id="{2948A147-C76F-EC80-6C6C-EB870F3B4CCF}"/>
                    </a:ext>
                  </a:extLst>
                </p:cNvPr>
                <p:cNvPicPr/>
                <p:nvPr/>
              </p:nvPicPr>
              <p:blipFill>
                <a:blip r:embed="rId141"/>
                <a:stretch>
                  <a:fillRect/>
                </a:stretch>
              </p:blipFill>
              <p:spPr>
                <a:xfrm>
                  <a:off x="9867580" y="2193285"/>
                  <a:ext cx="4406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0" name="Freihand 69">
                  <a:extLst>
                    <a:ext uri="{FF2B5EF4-FFF2-40B4-BE49-F238E27FC236}">
                      <a16:creationId xmlns:a16="http://schemas.microsoft.com/office/drawing/2014/main" id="{81B72F60-C027-58FC-645D-FCAD67332ABC}"/>
                    </a:ext>
                  </a:extLst>
                </p14:cNvPr>
                <p14:cNvContentPartPr/>
                <p14:nvPr/>
              </p14:nvContentPartPr>
              <p14:xfrm>
                <a:off x="10250620" y="2200485"/>
                <a:ext cx="30960" cy="59040"/>
              </p14:xfrm>
            </p:contentPart>
          </mc:Choice>
          <mc:Fallback>
            <p:pic>
              <p:nvPicPr>
                <p:cNvPr id="70" name="Freihand 69">
                  <a:extLst>
                    <a:ext uri="{FF2B5EF4-FFF2-40B4-BE49-F238E27FC236}">
                      <a16:creationId xmlns:a16="http://schemas.microsoft.com/office/drawing/2014/main" id="{81B72F60-C027-58FC-645D-FCAD67332ABC}"/>
                    </a:ext>
                  </a:extLst>
                </p:cNvPr>
                <p:cNvPicPr/>
                <p:nvPr/>
              </p:nvPicPr>
              <p:blipFill>
                <a:blip r:embed="rId143"/>
                <a:stretch>
                  <a:fillRect/>
                </a:stretch>
              </p:blipFill>
              <p:spPr>
                <a:xfrm>
                  <a:off x="10241620" y="2191485"/>
                  <a:ext cx="48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1" name="Freihand 70">
                  <a:extLst>
                    <a:ext uri="{FF2B5EF4-FFF2-40B4-BE49-F238E27FC236}">
                      <a16:creationId xmlns:a16="http://schemas.microsoft.com/office/drawing/2014/main" id="{32922A6C-86D2-8921-D080-087D51155F3D}"/>
                    </a:ext>
                  </a:extLst>
                </p14:cNvPr>
                <p14:cNvContentPartPr/>
                <p14:nvPr/>
              </p14:nvContentPartPr>
              <p14:xfrm>
                <a:off x="10320820" y="2150445"/>
                <a:ext cx="293040" cy="210960"/>
              </p14:xfrm>
            </p:contentPart>
          </mc:Choice>
          <mc:Fallback>
            <p:pic>
              <p:nvPicPr>
                <p:cNvPr id="71" name="Freihand 70">
                  <a:extLst>
                    <a:ext uri="{FF2B5EF4-FFF2-40B4-BE49-F238E27FC236}">
                      <a16:creationId xmlns:a16="http://schemas.microsoft.com/office/drawing/2014/main" id="{32922A6C-86D2-8921-D080-087D51155F3D}"/>
                    </a:ext>
                  </a:extLst>
                </p:cNvPr>
                <p:cNvPicPr/>
                <p:nvPr/>
              </p:nvPicPr>
              <p:blipFill>
                <a:blip r:embed="rId145"/>
                <a:stretch>
                  <a:fillRect/>
                </a:stretch>
              </p:blipFill>
              <p:spPr>
                <a:xfrm>
                  <a:off x="10312180" y="2141445"/>
                  <a:ext cx="310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2" name="Freihand 71">
                  <a:extLst>
                    <a:ext uri="{FF2B5EF4-FFF2-40B4-BE49-F238E27FC236}">
                      <a16:creationId xmlns:a16="http://schemas.microsoft.com/office/drawing/2014/main" id="{C34A12FE-0590-0538-CC68-D27318B8A492}"/>
                    </a:ext>
                  </a:extLst>
                </p14:cNvPr>
                <p14:cNvContentPartPr/>
                <p14:nvPr/>
              </p14:nvContentPartPr>
              <p14:xfrm>
                <a:off x="10560220" y="2332965"/>
                <a:ext cx="70200" cy="27000"/>
              </p14:xfrm>
            </p:contentPart>
          </mc:Choice>
          <mc:Fallback>
            <p:pic>
              <p:nvPicPr>
                <p:cNvPr id="72" name="Freihand 71">
                  <a:extLst>
                    <a:ext uri="{FF2B5EF4-FFF2-40B4-BE49-F238E27FC236}">
                      <a16:creationId xmlns:a16="http://schemas.microsoft.com/office/drawing/2014/main" id="{C34A12FE-0590-0538-CC68-D27318B8A492}"/>
                    </a:ext>
                  </a:extLst>
                </p:cNvPr>
                <p:cNvPicPr/>
                <p:nvPr/>
              </p:nvPicPr>
              <p:blipFill>
                <a:blip r:embed="rId147"/>
                <a:stretch>
                  <a:fillRect/>
                </a:stretch>
              </p:blipFill>
              <p:spPr>
                <a:xfrm>
                  <a:off x="10551580" y="2324325"/>
                  <a:ext cx="87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3" name="Freihand 72">
                  <a:extLst>
                    <a:ext uri="{FF2B5EF4-FFF2-40B4-BE49-F238E27FC236}">
                      <a16:creationId xmlns:a16="http://schemas.microsoft.com/office/drawing/2014/main" id="{42F93C36-0D59-183D-A095-25FB972EA4F1}"/>
                    </a:ext>
                  </a:extLst>
                </p14:cNvPr>
                <p14:cNvContentPartPr/>
                <p14:nvPr/>
              </p14:nvContentPartPr>
              <p14:xfrm>
                <a:off x="10653460" y="2157645"/>
                <a:ext cx="438840" cy="198720"/>
              </p14:xfrm>
            </p:contentPart>
          </mc:Choice>
          <mc:Fallback>
            <p:pic>
              <p:nvPicPr>
                <p:cNvPr id="73" name="Freihand 72">
                  <a:extLst>
                    <a:ext uri="{FF2B5EF4-FFF2-40B4-BE49-F238E27FC236}">
                      <a16:creationId xmlns:a16="http://schemas.microsoft.com/office/drawing/2014/main" id="{42F93C36-0D59-183D-A095-25FB972EA4F1}"/>
                    </a:ext>
                  </a:extLst>
                </p:cNvPr>
                <p:cNvPicPr/>
                <p:nvPr/>
              </p:nvPicPr>
              <p:blipFill>
                <a:blip r:embed="rId149"/>
                <a:stretch>
                  <a:fillRect/>
                </a:stretch>
              </p:blipFill>
              <p:spPr>
                <a:xfrm>
                  <a:off x="10644820" y="2148645"/>
                  <a:ext cx="456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4" name="Freihand 73">
                  <a:extLst>
                    <a:ext uri="{FF2B5EF4-FFF2-40B4-BE49-F238E27FC236}">
                      <a16:creationId xmlns:a16="http://schemas.microsoft.com/office/drawing/2014/main" id="{50DAEE0A-6783-3BD9-F422-0CB7E9A63E6B}"/>
                    </a:ext>
                  </a:extLst>
                </p14:cNvPr>
                <p14:cNvContentPartPr/>
                <p14:nvPr/>
              </p14:nvContentPartPr>
              <p14:xfrm>
                <a:off x="10746340" y="2067645"/>
                <a:ext cx="18000" cy="3960"/>
              </p14:xfrm>
            </p:contentPart>
          </mc:Choice>
          <mc:Fallback>
            <p:pic>
              <p:nvPicPr>
                <p:cNvPr id="74" name="Freihand 73">
                  <a:extLst>
                    <a:ext uri="{FF2B5EF4-FFF2-40B4-BE49-F238E27FC236}">
                      <a16:creationId xmlns:a16="http://schemas.microsoft.com/office/drawing/2014/main" id="{50DAEE0A-6783-3BD9-F422-0CB7E9A63E6B}"/>
                    </a:ext>
                  </a:extLst>
                </p:cNvPr>
                <p:cNvPicPr/>
                <p:nvPr/>
              </p:nvPicPr>
              <p:blipFill>
                <a:blip r:embed="rId151"/>
                <a:stretch>
                  <a:fillRect/>
                </a:stretch>
              </p:blipFill>
              <p:spPr>
                <a:xfrm>
                  <a:off x="10737340" y="2058645"/>
                  <a:ext cx="35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5" name="Freihand 74">
                  <a:extLst>
                    <a:ext uri="{FF2B5EF4-FFF2-40B4-BE49-F238E27FC236}">
                      <a16:creationId xmlns:a16="http://schemas.microsoft.com/office/drawing/2014/main" id="{9F490A4C-819B-561B-C7B1-1A1705EC0207}"/>
                    </a:ext>
                  </a:extLst>
                </p14:cNvPr>
                <p14:cNvContentPartPr/>
                <p14:nvPr/>
              </p14:nvContentPartPr>
              <p14:xfrm>
                <a:off x="10012300" y="2108325"/>
                <a:ext cx="83880" cy="31320"/>
              </p14:xfrm>
            </p:contentPart>
          </mc:Choice>
          <mc:Fallback>
            <p:pic>
              <p:nvPicPr>
                <p:cNvPr id="75" name="Freihand 74">
                  <a:extLst>
                    <a:ext uri="{FF2B5EF4-FFF2-40B4-BE49-F238E27FC236}">
                      <a16:creationId xmlns:a16="http://schemas.microsoft.com/office/drawing/2014/main" id="{9F490A4C-819B-561B-C7B1-1A1705EC0207}"/>
                    </a:ext>
                  </a:extLst>
                </p:cNvPr>
                <p:cNvPicPr/>
                <p:nvPr/>
              </p:nvPicPr>
              <p:blipFill>
                <a:blip r:embed="rId153"/>
                <a:stretch>
                  <a:fillRect/>
                </a:stretch>
              </p:blipFill>
              <p:spPr>
                <a:xfrm>
                  <a:off x="10003300" y="2099685"/>
                  <a:ext cx="101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2" name="Freihand 121">
                  <a:extLst>
                    <a:ext uri="{FF2B5EF4-FFF2-40B4-BE49-F238E27FC236}">
                      <a16:creationId xmlns:a16="http://schemas.microsoft.com/office/drawing/2014/main" id="{61101C1B-1018-64F0-E3C9-46C4FA3AB218}"/>
                    </a:ext>
                  </a:extLst>
                </p14:cNvPr>
                <p14:cNvContentPartPr/>
                <p14:nvPr/>
              </p14:nvContentPartPr>
              <p14:xfrm>
                <a:off x="10207420" y="2716725"/>
                <a:ext cx="67680" cy="776880"/>
              </p14:xfrm>
            </p:contentPart>
          </mc:Choice>
          <mc:Fallback>
            <p:pic>
              <p:nvPicPr>
                <p:cNvPr id="122" name="Freihand 121">
                  <a:extLst>
                    <a:ext uri="{FF2B5EF4-FFF2-40B4-BE49-F238E27FC236}">
                      <a16:creationId xmlns:a16="http://schemas.microsoft.com/office/drawing/2014/main" id="{61101C1B-1018-64F0-E3C9-46C4FA3AB218}"/>
                    </a:ext>
                  </a:extLst>
                </p:cNvPr>
                <p:cNvPicPr/>
                <p:nvPr/>
              </p:nvPicPr>
              <p:blipFill>
                <a:blip r:embed="rId155"/>
                <a:stretch>
                  <a:fillRect/>
                </a:stretch>
              </p:blipFill>
              <p:spPr>
                <a:xfrm>
                  <a:off x="10198420" y="2708085"/>
                  <a:ext cx="8532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3" name="Freihand 122">
                  <a:extLst>
                    <a:ext uri="{FF2B5EF4-FFF2-40B4-BE49-F238E27FC236}">
                      <a16:creationId xmlns:a16="http://schemas.microsoft.com/office/drawing/2014/main" id="{7A28B532-8A25-466A-B9DC-BA547F30ABDC}"/>
                    </a:ext>
                  </a:extLst>
                </p14:cNvPr>
                <p14:cNvContentPartPr/>
                <p14:nvPr/>
              </p14:nvContentPartPr>
              <p14:xfrm>
                <a:off x="10121740" y="3310005"/>
                <a:ext cx="869400" cy="87840"/>
              </p14:xfrm>
            </p:contentPart>
          </mc:Choice>
          <mc:Fallback>
            <p:pic>
              <p:nvPicPr>
                <p:cNvPr id="123" name="Freihand 122">
                  <a:extLst>
                    <a:ext uri="{FF2B5EF4-FFF2-40B4-BE49-F238E27FC236}">
                      <a16:creationId xmlns:a16="http://schemas.microsoft.com/office/drawing/2014/main" id="{7A28B532-8A25-466A-B9DC-BA547F30ABDC}"/>
                    </a:ext>
                  </a:extLst>
                </p:cNvPr>
                <p:cNvPicPr/>
                <p:nvPr/>
              </p:nvPicPr>
              <p:blipFill>
                <a:blip r:embed="rId157"/>
                <a:stretch>
                  <a:fillRect/>
                </a:stretch>
              </p:blipFill>
              <p:spPr>
                <a:xfrm>
                  <a:off x="10113100" y="3301005"/>
                  <a:ext cx="887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4" name="Freihand 123">
                  <a:extLst>
                    <a:ext uri="{FF2B5EF4-FFF2-40B4-BE49-F238E27FC236}">
                      <a16:creationId xmlns:a16="http://schemas.microsoft.com/office/drawing/2014/main" id="{940715B6-9D5C-C304-8D8B-C6214302FD90}"/>
                    </a:ext>
                  </a:extLst>
                </p14:cNvPr>
                <p14:cNvContentPartPr/>
                <p14:nvPr/>
              </p14:nvContentPartPr>
              <p14:xfrm>
                <a:off x="11083660" y="3178605"/>
                <a:ext cx="324360" cy="201240"/>
              </p14:xfrm>
            </p:contentPart>
          </mc:Choice>
          <mc:Fallback>
            <p:pic>
              <p:nvPicPr>
                <p:cNvPr id="124" name="Freihand 123">
                  <a:extLst>
                    <a:ext uri="{FF2B5EF4-FFF2-40B4-BE49-F238E27FC236}">
                      <a16:creationId xmlns:a16="http://schemas.microsoft.com/office/drawing/2014/main" id="{940715B6-9D5C-C304-8D8B-C6214302FD90}"/>
                    </a:ext>
                  </a:extLst>
                </p:cNvPr>
                <p:cNvPicPr/>
                <p:nvPr/>
              </p:nvPicPr>
              <p:blipFill>
                <a:blip r:embed="rId159"/>
                <a:stretch>
                  <a:fillRect/>
                </a:stretch>
              </p:blipFill>
              <p:spPr>
                <a:xfrm>
                  <a:off x="11074660" y="3169605"/>
                  <a:ext cx="342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5" name="Freihand 124">
                  <a:extLst>
                    <a:ext uri="{FF2B5EF4-FFF2-40B4-BE49-F238E27FC236}">
                      <a16:creationId xmlns:a16="http://schemas.microsoft.com/office/drawing/2014/main" id="{F833AA16-6779-9D62-CF07-D37CA3253561}"/>
                    </a:ext>
                  </a:extLst>
                </p14:cNvPr>
                <p14:cNvContentPartPr/>
                <p14:nvPr/>
              </p14:nvContentPartPr>
              <p14:xfrm>
                <a:off x="10003660" y="2511525"/>
                <a:ext cx="323280" cy="244800"/>
              </p14:xfrm>
            </p:contentPart>
          </mc:Choice>
          <mc:Fallback>
            <p:pic>
              <p:nvPicPr>
                <p:cNvPr id="125" name="Freihand 124">
                  <a:extLst>
                    <a:ext uri="{FF2B5EF4-FFF2-40B4-BE49-F238E27FC236}">
                      <a16:creationId xmlns:a16="http://schemas.microsoft.com/office/drawing/2014/main" id="{F833AA16-6779-9D62-CF07-D37CA3253561}"/>
                    </a:ext>
                  </a:extLst>
                </p:cNvPr>
                <p:cNvPicPr/>
                <p:nvPr/>
              </p:nvPicPr>
              <p:blipFill>
                <a:blip r:embed="rId161"/>
                <a:stretch>
                  <a:fillRect/>
                </a:stretch>
              </p:blipFill>
              <p:spPr>
                <a:xfrm>
                  <a:off x="9995020" y="2502525"/>
                  <a:ext cx="340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Freihand 125">
                  <a:extLst>
                    <a:ext uri="{FF2B5EF4-FFF2-40B4-BE49-F238E27FC236}">
                      <a16:creationId xmlns:a16="http://schemas.microsoft.com/office/drawing/2014/main" id="{DBA91B33-4F4C-6258-4A84-272FCDABE314}"/>
                    </a:ext>
                  </a:extLst>
                </p14:cNvPr>
                <p14:cNvContentPartPr/>
                <p14:nvPr/>
              </p14:nvContentPartPr>
              <p14:xfrm>
                <a:off x="9819340" y="2680005"/>
                <a:ext cx="131040" cy="275400"/>
              </p14:xfrm>
            </p:contentPart>
          </mc:Choice>
          <mc:Fallback>
            <p:pic>
              <p:nvPicPr>
                <p:cNvPr id="126" name="Freihand 125">
                  <a:extLst>
                    <a:ext uri="{FF2B5EF4-FFF2-40B4-BE49-F238E27FC236}">
                      <a16:creationId xmlns:a16="http://schemas.microsoft.com/office/drawing/2014/main" id="{DBA91B33-4F4C-6258-4A84-272FCDABE314}"/>
                    </a:ext>
                  </a:extLst>
                </p:cNvPr>
                <p:cNvPicPr/>
                <p:nvPr/>
              </p:nvPicPr>
              <p:blipFill>
                <a:blip r:embed="rId163"/>
                <a:stretch>
                  <a:fillRect/>
                </a:stretch>
              </p:blipFill>
              <p:spPr>
                <a:xfrm>
                  <a:off x="9810340" y="2671365"/>
                  <a:ext cx="1486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7" name="Freihand 126">
                  <a:extLst>
                    <a:ext uri="{FF2B5EF4-FFF2-40B4-BE49-F238E27FC236}">
                      <a16:creationId xmlns:a16="http://schemas.microsoft.com/office/drawing/2014/main" id="{2A528CD2-6BBE-91E6-5895-37476142B374}"/>
                    </a:ext>
                  </a:extLst>
                </p14:cNvPr>
                <p14:cNvContentPartPr/>
                <p14:nvPr/>
              </p14:nvContentPartPr>
              <p14:xfrm>
                <a:off x="11126860" y="3457965"/>
                <a:ext cx="204480" cy="240840"/>
              </p14:xfrm>
            </p:contentPart>
          </mc:Choice>
          <mc:Fallback>
            <p:pic>
              <p:nvPicPr>
                <p:cNvPr id="127" name="Freihand 126">
                  <a:extLst>
                    <a:ext uri="{FF2B5EF4-FFF2-40B4-BE49-F238E27FC236}">
                      <a16:creationId xmlns:a16="http://schemas.microsoft.com/office/drawing/2014/main" id="{2A528CD2-6BBE-91E6-5895-37476142B374}"/>
                    </a:ext>
                  </a:extLst>
                </p:cNvPr>
                <p:cNvPicPr/>
                <p:nvPr/>
              </p:nvPicPr>
              <p:blipFill>
                <a:blip r:embed="rId165"/>
                <a:stretch>
                  <a:fillRect/>
                </a:stretch>
              </p:blipFill>
              <p:spPr>
                <a:xfrm>
                  <a:off x="11118220" y="3448965"/>
                  <a:ext cx="2221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8" name="Freihand 127">
                  <a:extLst>
                    <a:ext uri="{FF2B5EF4-FFF2-40B4-BE49-F238E27FC236}">
                      <a16:creationId xmlns:a16="http://schemas.microsoft.com/office/drawing/2014/main" id="{908C02D8-B432-CF82-DE29-8AE861C9FF36}"/>
                    </a:ext>
                  </a:extLst>
                </p14:cNvPr>
                <p14:cNvContentPartPr/>
                <p14:nvPr/>
              </p14:nvContentPartPr>
              <p14:xfrm>
                <a:off x="11153500" y="3510885"/>
                <a:ext cx="144000" cy="81720"/>
              </p14:xfrm>
            </p:contentPart>
          </mc:Choice>
          <mc:Fallback>
            <p:pic>
              <p:nvPicPr>
                <p:cNvPr id="128" name="Freihand 127">
                  <a:extLst>
                    <a:ext uri="{FF2B5EF4-FFF2-40B4-BE49-F238E27FC236}">
                      <a16:creationId xmlns:a16="http://schemas.microsoft.com/office/drawing/2014/main" id="{908C02D8-B432-CF82-DE29-8AE861C9FF36}"/>
                    </a:ext>
                  </a:extLst>
                </p:cNvPr>
                <p:cNvPicPr/>
                <p:nvPr/>
              </p:nvPicPr>
              <p:blipFill>
                <a:blip r:embed="rId167"/>
                <a:stretch>
                  <a:fillRect/>
                </a:stretch>
              </p:blipFill>
              <p:spPr>
                <a:xfrm>
                  <a:off x="11144500" y="3502245"/>
                  <a:ext cx="161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9" name="Freihand 128">
                  <a:extLst>
                    <a:ext uri="{FF2B5EF4-FFF2-40B4-BE49-F238E27FC236}">
                      <a16:creationId xmlns:a16="http://schemas.microsoft.com/office/drawing/2014/main" id="{3BE6700E-1B96-5AB5-381D-E0CE9787F987}"/>
                    </a:ext>
                  </a:extLst>
                </p14:cNvPr>
                <p14:cNvContentPartPr/>
                <p14:nvPr/>
              </p14:nvContentPartPr>
              <p14:xfrm>
                <a:off x="10513060" y="2795925"/>
                <a:ext cx="367560" cy="162360"/>
              </p14:xfrm>
            </p:contentPart>
          </mc:Choice>
          <mc:Fallback>
            <p:pic>
              <p:nvPicPr>
                <p:cNvPr id="129" name="Freihand 128">
                  <a:extLst>
                    <a:ext uri="{FF2B5EF4-FFF2-40B4-BE49-F238E27FC236}">
                      <a16:creationId xmlns:a16="http://schemas.microsoft.com/office/drawing/2014/main" id="{3BE6700E-1B96-5AB5-381D-E0CE9787F987}"/>
                    </a:ext>
                  </a:extLst>
                </p:cNvPr>
                <p:cNvPicPr/>
                <p:nvPr/>
              </p:nvPicPr>
              <p:blipFill>
                <a:blip r:embed="rId169"/>
                <a:stretch>
                  <a:fillRect/>
                </a:stretch>
              </p:blipFill>
              <p:spPr>
                <a:xfrm>
                  <a:off x="10504060" y="2787285"/>
                  <a:ext cx="385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Freihand 129">
                  <a:extLst>
                    <a:ext uri="{FF2B5EF4-FFF2-40B4-BE49-F238E27FC236}">
                      <a16:creationId xmlns:a16="http://schemas.microsoft.com/office/drawing/2014/main" id="{A7C5A425-8FE7-1882-0E36-3430A186D24B}"/>
                    </a:ext>
                  </a:extLst>
                </p14:cNvPr>
                <p14:cNvContentPartPr/>
                <p14:nvPr/>
              </p14:nvContentPartPr>
              <p14:xfrm>
                <a:off x="10468420" y="2713125"/>
                <a:ext cx="462960" cy="362520"/>
              </p14:xfrm>
            </p:contentPart>
          </mc:Choice>
          <mc:Fallback>
            <p:pic>
              <p:nvPicPr>
                <p:cNvPr id="130" name="Freihand 129">
                  <a:extLst>
                    <a:ext uri="{FF2B5EF4-FFF2-40B4-BE49-F238E27FC236}">
                      <a16:creationId xmlns:a16="http://schemas.microsoft.com/office/drawing/2014/main" id="{A7C5A425-8FE7-1882-0E36-3430A186D24B}"/>
                    </a:ext>
                  </a:extLst>
                </p:cNvPr>
                <p:cNvPicPr/>
                <p:nvPr/>
              </p:nvPicPr>
              <p:blipFill>
                <a:blip r:embed="rId171"/>
                <a:stretch>
                  <a:fillRect/>
                </a:stretch>
              </p:blipFill>
              <p:spPr>
                <a:xfrm>
                  <a:off x="10459780" y="2704485"/>
                  <a:ext cx="48060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2" name="Freihand 131">
                  <a:extLst>
                    <a:ext uri="{FF2B5EF4-FFF2-40B4-BE49-F238E27FC236}">
                      <a16:creationId xmlns:a16="http://schemas.microsoft.com/office/drawing/2014/main" id="{34F35A22-9B37-4188-097D-97AE9A550DB5}"/>
                    </a:ext>
                  </a:extLst>
                </p14:cNvPr>
                <p14:cNvContentPartPr/>
                <p14:nvPr/>
              </p14:nvContentPartPr>
              <p14:xfrm>
                <a:off x="9221020" y="1187085"/>
                <a:ext cx="254520" cy="14040"/>
              </p14:xfrm>
            </p:contentPart>
          </mc:Choice>
          <mc:Fallback>
            <p:pic>
              <p:nvPicPr>
                <p:cNvPr id="132" name="Freihand 131">
                  <a:extLst>
                    <a:ext uri="{FF2B5EF4-FFF2-40B4-BE49-F238E27FC236}">
                      <a16:creationId xmlns:a16="http://schemas.microsoft.com/office/drawing/2014/main" id="{34F35A22-9B37-4188-097D-97AE9A550DB5}"/>
                    </a:ext>
                  </a:extLst>
                </p:cNvPr>
                <p:cNvPicPr/>
                <p:nvPr/>
              </p:nvPicPr>
              <p:blipFill>
                <a:blip r:embed="rId173"/>
                <a:stretch>
                  <a:fillRect/>
                </a:stretch>
              </p:blipFill>
              <p:spPr>
                <a:xfrm>
                  <a:off x="9212380" y="1178085"/>
                  <a:ext cx="272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Freihand 132">
                  <a:extLst>
                    <a:ext uri="{FF2B5EF4-FFF2-40B4-BE49-F238E27FC236}">
                      <a16:creationId xmlns:a16="http://schemas.microsoft.com/office/drawing/2014/main" id="{8757FF1D-9EAE-2F61-58DB-1F00FD36D93B}"/>
                    </a:ext>
                  </a:extLst>
                </p14:cNvPr>
                <p14:cNvContentPartPr/>
                <p14:nvPr/>
              </p14:nvContentPartPr>
              <p14:xfrm>
                <a:off x="6434260" y="990885"/>
                <a:ext cx="5081040" cy="1737360"/>
              </p14:xfrm>
            </p:contentPart>
          </mc:Choice>
          <mc:Fallback>
            <p:pic>
              <p:nvPicPr>
                <p:cNvPr id="133" name="Freihand 132">
                  <a:extLst>
                    <a:ext uri="{FF2B5EF4-FFF2-40B4-BE49-F238E27FC236}">
                      <a16:creationId xmlns:a16="http://schemas.microsoft.com/office/drawing/2014/main" id="{8757FF1D-9EAE-2F61-58DB-1F00FD36D93B}"/>
                    </a:ext>
                  </a:extLst>
                </p:cNvPr>
                <p:cNvPicPr/>
                <p:nvPr/>
              </p:nvPicPr>
              <p:blipFill>
                <a:blip r:embed="rId175"/>
                <a:stretch>
                  <a:fillRect/>
                </a:stretch>
              </p:blipFill>
              <p:spPr>
                <a:xfrm>
                  <a:off x="6425620" y="981885"/>
                  <a:ext cx="5098680" cy="1755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 name="Freihand 134">
                  <a:extLst>
                    <a:ext uri="{FF2B5EF4-FFF2-40B4-BE49-F238E27FC236}">
                      <a16:creationId xmlns:a16="http://schemas.microsoft.com/office/drawing/2014/main" id="{A4376EF5-5D31-4FB7-84AB-60F8E234FD12}"/>
                    </a:ext>
                  </a:extLst>
                </p14:cNvPr>
                <p14:cNvContentPartPr/>
                <p14:nvPr/>
              </p14:nvContentPartPr>
              <p14:xfrm>
                <a:off x="10743100" y="2861085"/>
                <a:ext cx="42120" cy="26280"/>
              </p14:xfrm>
            </p:contentPart>
          </mc:Choice>
          <mc:Fallback>
            <p:pic>
              <p:nvPicPr>
                <p:cNvPr id="135" name="Freihand 134">
                  <a:extLst>
                    <a:ext uri="{FF2B5EF4-FFF2-40B4-BE49-F238E27FC236}">
                      <a16:creationId xmlns:a16="http://schemas.microsoft.com/office/drawing/2014/main" id="{A4376EF5-5D31-4FB7-84AB-60F8E234FD12}"/>
                    </a:ext>
                  </a:extLst>
                </p:cNvPr>
                <p:cNvPicPr/>
                <p:nvPr/>
              </p:nvPicPr>
              <p:blipFill>
                <a:blip r:embed="rId177"/>
                <a:stretch>
                  <a:fillRect/>
                </a:stretch>
              </p:blipFill>
              <p:spPr>
                <a:xfrm>
                  <a:off x="10734460" y="2852085"/>
                  <a:ext cx="59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1" name="Freihand 90">
                  <a:extLst>
                    <a:ext uri="{FF2B5EF4-FFF2-40B4-BE49-F238E27FC236}">
                      <a16:creationId xmlns:a16="http://schemas.microsoft.com/office/drawing/2014/main" id="{B58ED88A-BA31-C0BD-767B-BC51C1584D99}"/>
                    </a:ext>
                  </a:extLst>
                </p14:cNvPr>
                <p14:cNvContentPartPr/>
                <p14:nvPr/>
              </p14:nvContentPartPr>
              <p14:xfrm>
                <a:off x="4140340" y="4396845"/>
                <a:ext cx="131040" cy="229680"/>
              </p14:xfrm>
            </p:contentPart>
          </mc:Choice>
          <mc:Fallback>
            <p:pic>
              <p:nvPicPr>
                <p:cNvPr id="91" name="Freihand 90">
                  <a:extLst>
                    <a:ext uri="{FF2B5EF4-FFF2-40B4-BE49-F238E27FC236}">
                      <a16:creationId xmlns:a16="http://schemas.microsoft.com/office/drawing/2014/main" id="{B58ED88A-BA31-C0BD-767B-BC51C1584D99}"/>
                    </a:ext>
                  </a:extLst>
                </p:cNvPr>
                <p:cNvPicPr/>
                <p:nvPr/>
              </p:nvPicPr>
              <p:blipFill>
                <a:blip r:embed="rId179"/>
                <a:stretch>
                  <a:fillRect/>
                </a:stretch>
              </p:blipFill>
              <p:spPr>
                <a:xfrm>
                  <a:off x="4131700" y="4387845"/>
                  <a:ext cx="148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2" name="Freihand 91">
                  <a:extLst>
                    <a:ext uri="{FF2B5EF4-FFF2-40B4-BE49-F238E27FC236}">
                      <a16:creationId xmlns:a16="http://schemas.microsoft.com/office/drawing/2014/main" id="{26518E11-8CC6-1E5C-E14E-2397F099F104}"/>
                    </a:ext>
                  </a:extLst>
                </p14:cNvPr>
                <p14:cNvContentPartPr/>
                <p14:nvPr/>
              </p14:nvContentPartPr>
              <p14:xfrm>
                <a:off x="4384060" y="4407645"/>
                <a:ext cx="104760" cy="189360"/>
              </p14:xfrm>
            </p:contentPart>
          </mc:Choice>
          <mc:Fallback>
            <p:pic>
              <p:nvPicPr>
                <p:cNvPr id="92" name="Freihand 91">
                  <a:extLst>
                    <a:ext uri="{FF2B5EF4-FFF2-40B4-BE49-F238E27FC236}">
                      <a16:creationId xmlns:a16="http://schemas.microsoft.com/office/drawing/2014/main" id="{26518E11-8CC6-1E5C-E14E-2397F099F104}"/>
                    </a:ext>
                  </a:extLst>
                </p:cNvPr>
                <p:cNvPicPr/>
                <p:nvPr/>
              </p:nvPicPr>
              <p:blipFill>
                <a:blip r:embed="rId181"/>
                <a:stretch>
                  <a:fillRect/>
                </a:stretch>
              </p:blipFill>
              <p:spPr>
                <a:xfrm>
                  <a:off x="4375420" y="4398645"/>
                  <a:ext cx="122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3" name="Freihand 92">
                  <a:extLst>
                    <a:ext uri="{FF2B5EF4-FFF2-40B4-BE49-F238E27FC236}">
                      <a16:creationId xmlns:a16="http://schemas.microsoft.com/office/drawing/2014/main" id="{BAF47A0B-18E1-9445-C25F-CA1C6FCB7D55}"/>
                    </a:ext>
                  </a:extLst>
                </p14:cNvPr>
                <p14:cNvContentPartPr/>
                <p14:nvPr/>
              </p14:nvContentPartPr>
              <p14:xfrm>
                <a:off x="4342300" y="4484685"/>
                <a:ext cx="122040" cy="63360"/>
              </p14:xfrm>
            </p:contentPart>
          </mc:Choice>
          <mc:Fallback>
            <p:pic>
              <p:nvPicPr>
                <p:cNvPr id="93" name="Freihand 92">
                  <a:extLst>
                    <a:ext uri="{FF2B5EF4-FFF2-40B4-BE49-F238E27FC236}">
                      <a16:creationId xmlns:a16="http://schemas.microsoft.com/office/drawing/2014/main" id="{BAF47A0B-18E1-9445-C25F-CA1C6FCB7D55}"/>
                    </a:ext>
                  </a:extLst>
                </p:cNvPr>
                <p:cNvPicPr/>
                <p:nvPr/>
              </p:nvPicPr>
              <p:blipFill>
                <a:blip r:embed="rId183"/>
                <a:stretch>
                  <a:fillRect/>
                </a:stretch>
              </p:blipFill>
              <p:spPr>
                <a:xfrm>
                  <a:off x="4333660" y="4475685"/>
                  <a:ext cx="139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6" name="Freihand 95">
                  <a:extLst>
                    <a:ext uri="{FF2B5EF4-FFF2-40B4-BE49-F238E27FC236}">
                      <a16:creationId xmlns:a16="http://schemas.microsoft.com/office/drawing/2014/main" id="{B2E37560-3FE3-0A49-69A6-C6D9990D8DB4}"/>
                    </a:ext>
                  </a:extLst>
                </p14:cNvPr>
                <p14:cNvContentPartPr/>
                <p14:nvPr/>
              </p14:nvContentPartPr>
              <p14:xfrm>
                <a:off x="4647580" y="4490445"/>
                <a:ext cx="14400" cy="20160"/>
              </p14:xfrm>
            </p:contentPart>
          </mc:Choice>
          <mc:Fallback>
            <p:pic>
              <p:nvPicPr>
                <p:cNvPr id="96" name="Freihand 95">
                  <a:extLst>
                    <a:ext uri="{FF2B5EF4-FFF2-40B4-BE49-F238E27FC236}">
                      <a16:creationId xmlns:a16="http://schemas.microsoft.com/office/drawing/2014/main" id="{B2E37560-3FE3-0A49-69A6-C6D9990D8DB4}"/>
                    </a:ext>
                  </a:extLst>
                </p:cNvPr>
                <p:cNvPicPr/>
                <p:nvPr/>
              </p:nvPicPr>
              <p:blipFill>
                <a:blip r:embed="rId185"/>
                <a:stretch>
                  <a:fillRect/>
                </a:stretch>
              </p:blipFill>
              <p:spPr>
                <a:xfrm>
                  <a:off x="4638940" y="4481445"/>
                  <a:ext cx="32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7" name="Freihand 96">
                  <a:extLst>
                    <a:ext uri="{FF2B5EF4-FFF2-40B4-BE49-F238E27FC236}">
                      <a16:creationId xmlns:a16="http://schemas.microsoft.com/office/drawing/2014/main" id="{EDFD2842-BFEB-8C57-6216-7F5E7E20BA96}"/>
                    </a:ext>
                  </a:extLst>
                </p14:cNvPr>
                <p14:cNvContentPartPr/>
                <p14:nvPr/>
              </p14:nvContentPartPr>
              <p14:xfrm>
                <a:off x="4773940" y="4415565"/>
                <a:ext cx="141840" cy="180360"/>
              </p14:xfrm>
            </p:contentPart>
          </mc:Choice>
          <mc:Fallback>
            <p:pic>
              <p:nvPicPr>
                <p:cNvPr id="97" name="Freihand 96">
                  <a:extLst>
                    <a:ext uri="{FF2B5EF4-FFF2-40B4-BE49-F238E27FC236}">
                      <a16:creationId xmlns:a16="http://schemas.microsoft.com/office/drawing/2014/main" id="{EDFD2842-BFEB-8C57-6216-7F5E7E20BA96}"/>
                    </a:ext>
                  </a:extLst>
                </p:cNvPr>
                <p:cNvPicPr/>
                <p:nvPr/>
              </p:nvPicPr>
              <p:blipFill>
                <a:blip r:embed="rId187"/>
                <a:stretch>
                  <a:fillRect/>
                </a:stretch>
              </p:blipFill>
              <p:spPr>
                <a:xfrm>
                  <a:off x="4764940" y="4406925"/>
                  <a:ext cx="159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8" name="Freihand 97">
                  <a:extLst>
                    <a:ext uri="{FF2B5EF4-FFF2-40B4-BE49-F238E27FC236}">
                      <a16:creationId xmlns:a16="http://schemas.microsoft.com/office/drawing/2014/main" id="{10A4B300-D379-5F19-1F09-6DA6C33EBAE1}"/>
                    </a:ext>
                  </a:extLst>
                </p14:cNvPr>
                <p14:cNvContentPartPr/>
                <p14:nvPr/>
              </p14:nvContentPartPr>
              <p14:xfrm>
                <a:off x="4939540" y="4525725"/>
                <a:ext cx="104040" cy="116280"/>
              </p14:xfrm>
            </p:contentPart>
          </mc:Choice>
          <mc:Fallback>
            <p:pic>
              <p:nvPicPr>
                <p:cNvPr id="98" name="Freihand 97">
                  <a:extLst>
                    <a:ext uri="{FF2B5EF4-FFF2-40B4-BE49-F238E27FC236}">
                      <a16:creationId xmlns:a16="http://schemas.microsoft.com/office/drawing/2014/main" id="{10A4B300-D379-5F19-1F09-6DA6C33EBAE1}"/>
                    </a:ext>
                  </a:extLst>
                </p:cNvPr>
                <p:cNvPicPr/>
                <p:nvPr/>
              </p:nvPicPr>
              <p:blipFill>
                <a:blip r:embed="rId189"/>
                <a:stretch>
                  <a:fillRect/>
                </a:stretch>
              </p:blipFill>
              <p:spPr>
                <a:xfrm>
                  <a:off x="4930540" y="4516725"/>
                  <a:ext cx="121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1" name="Freihand 100">
                  <a:extLst>
                    <a:ext uri="{FF2B5EF4-FFF2-40B4-BE49-F238E27FC236}">
                      <a16:creationId xmlns:a16="http://schemas.microsoft.com/office/drawing/2014/main" id="{9DB23A69-2F23-DDEE-3F15-FBCC0EE9FBF7}"/>
                    </a:ext>
                  </a:extLst>
                </p14:cNvPr>
                <p14:cNvContentPartPr/>
                <p14:nvPr/>
              </p14:nvContentPartPr>
              <p14:xfrm>
                <a:off x="5198020" y="4256085"/>
                <a:ext cx="114480" cy="370080"/>
              </p14:xfrm>
            </p:contentPart>
          </mc:Choice>
          <mc:Fallback>
            <p:pic>
              <p:nvPicPr>
                <p:cNvPr id="101" name="Freihand 100">
                  <a:extLst>
                    <a:ext uri="{FF2B5EF4-FFF2-40B4-BE49-F238E27FC236}">
                      <a16:creationId xmlns:a16="http://schemas.microsoft.com/office/drawing/2014/main" id="{9DB23A69-2F23-DDEE-3F15-FBCC0EE9FBF7}"/>
                    </a:ext>
                  </a:extLst>
                </p:cNvPr>
                <p:cNvPicPr/>
                <p:nvPr/>
              </p:nvPicPr>
              <p:blipFill>
                <a:blip r:embed="rId191"/>
                <a:stretch>
                  <a:fillRect/>
                </a:stretch>
              </p:blipFill>
              <p:spPr>
                <a:xfrm>
                  <a:off x="5189020" y="4247445"/>
                  <a:ext cx="1321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2" name="Freihand 101">
                  <a:extLst>
                    <a:ext uri="{FF2B5EF4-FFF2-40B4-BE49-F238E27FC236}">
                      <a16:creationId xmlns:a16="http://schemas.microsoft.com/office/drawing/2014/main" id="{0D700FDA-7C87-008A-1851-2BD0BE609AFD}"/>
                    </a:ext>
                  </a:extLst>
                </p14:cNvPr>
                <p14:cNvContentPartPr/>
                <p14:nvPr/>
              </p14:nvContentPartPr>
              <p14:xfrm>
                <a:off x="5355340" y="4382805"/>
                <a:ext cx="153000" cy="164160"/>
              </p14:xfrm>
            </p:contentPart>
          </mc:Choice>
          <mc:Fallback>
            <p:pic>
              <p:nvPicPr>
                <p:cNvPr id="102" name="Freihand 101">
                  <a:extLst>
                    <a:ext uri="{FF2B5EF4-FFF2-40B4-BE49-F238E27FC236}">
                      <a16:creationId xmlns:a16="http://schemas.microsoft.com/office/drawing/2014/main" id="{0D700FDA-7C87-008A-1851-2BD0BE609AFD}"/>
                    </a:ext>
                  </a:extLst>
                </p:cNvPr>
                <p:cNvPicPr/>
                <p:nvPr/>
              </p:nvPicPr>
              <p:blipFill>
                <a:blip r:embed="rId193"/>
                <a:stretch>
                  <a:fillRect/>
                </a:stretch>
              </p:blipFill>
              <p:spPr>
                <a:xfrm>
                  <a:off x="5346700" y="4374165"/>
                  <a:ext cx="170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4" name="Freihand 103">
                  <a:extLst>
                    <a:ext uri="{FF2B5EF4-FFF2-40B4-BE49-F238E27FC236}">
                      <a16:creationId xmlns:a16="http://schemas.microsoft.com/office/drawing/2014/main" id="{F2DFD06A-90C7-46C2-B4B8-DAC1F9AE5A94}"/>
                    </a:ext>
                  </a:extLst>
                </p14:cNvPr>
                <p14:cNvContentPartPr/>
                <p14:nvPr/>
              </p14:nvContentPartPr>
              <p14:xfrm>
                <a:off x="5674300" y="4372725"/>
                <a:ext cx="22680" cy="114480"/>
              </p14:xfrm>
            </p:contentPart>
          </mc:Choice>
          <mc:Fallback>
            <p:pic>
              <p:nvPicPr>
                <p:cNvPr id="104" name="Freihand 103">
                  <a:extLst>
                    <a:ext uri="{FF2B5EF4-FFF2-40B4-BE49-F238E27FC236}">
                      <a16:creationId xmlns:a16="http://schemas.microsoft.com/office/drawing/2014/main" id="{F2DFD06A-90C7-46C2-B4B8-DAC1F9AE5A94}"/>
                    </a:ext>
                  </a:extLst>
                </p:cNvPr>
                <p:cNvPicPr/>
                <p:nvPr/>
              </p:nvPicPr>
              <p:blipFill>
                <a:blip r:embed="rId195"/>
                <a:stretch>
                  <a:fillRect/>
                </a:stretch>
              </p:blipFill>
              <p:spPr>
                <a:xfrm>
                  <a:off x="5665660" y="4363725"/>
                  <a:ext cx="40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5" name="Freihand 104">
                  <a:extLst>
                    <a:ext uri="{FF2B5EF4-FFF2-40B4-BE49-F238E27FC236}">
                      <a16:creationId xmlns:a16="http://schemas.microsoft.com/office/drawing/2014/main" id="{C28609C7-EAEE-40A4-0D7D-26C5639728F2}"/>
                    </a:ext>
                  </a:extLst>
                </p14:cNvPr>
                <p14:cNvContentPartPr/>
                <p14:nvPr/>
              </p14:nvContentPartPr>
              <p14:xfrm>
                <a:off x="5619580" y="4438245"/>
                <a:ext cx="136800" cy="18720"/>
              </p14:xfrm>
            </p:contentPart>
          </mc:Choice>
          <mc:Fallback>
            <p:pic>
              <p:nvPicPr>
                <p:cNvPr id="105" name="Freihand 104">
                  <a:extLst>
                    <a:ext uri="{FF2B5EF4-FFF2-40B4-BE49-F238E27FC236}">
                      <a16:creationId xmlns:a16="http://schemas.microsoft.com/office/drawing/2014/main" id="{C28609C7-EAEE-40A4-0D7D-26C5639728F2}"/>
                    </a:ext>
                  </a:extLst>
                </p:cNvPr>
                <p:cNvPicPr/>
                <p:nvPr/>
              </p:nvPicPr>
              <p:blipFill>
                <a:blip r:embed="rId197"/>
                <a:stretch>
                  <a:fillRect/>
                </a:stretch>
              </p:blipFill>
              <p:spPr>
                <a:xfrm>
                  <a:off x="5610940" y="4429605"/>
                  <a:ext cx="154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 name="Freihand 105">
                  <a:extLst>
                    <a:ext uri="{FF2B5EF4-FFF2-40B4-BE49-F238E27FC236}">
                      <a16:creationId xmlns:a16="http://schemas.microsoft.com/office/drawing/2014/main" id="{17DEFBE6-7B07-A5DF-6699-BA99A770FF9D}"/>
                    </a:ext>
                  </a:extLst>
                </p14:cNvPr>
                <p14:cNvContentPartPr/>
                <p14:nvPr/>
              </p14:nvContentPartPr>
              <p14:xfrm>
                <a:off x="5848540" y="4224765"/>
                <a:ext cx="89640" cy="244800"/>
              </p14:xfrm>
            </p:contentPart>
          </mc:Choice>
          <mc:Fallback>
            <p:pic>
              <p:nvPicPr>
                <p:cNvPr id="106" name="Freihand 105">
                  <a:extLst>
                    <a:ext uri="{FF2B5EF4-FFF2-40B4-BE49-F238E27FC236}">
                      <a16:creationId xmlns:a16="http://schemas.microsoft.com/office/drawing/2014/main" id="{17DEFBE6-7B07-A5DF-6699-BA99A770FF9D}"/>
                    </a:ext>
                  </a:extLst>
                </p:cNvPr>
                <p:cNvPicPr/>
                <p:nvPr/>
              </p:nvPicPr>
              <p:blipFill>
                <a:blip r:embed="rId199"/>
                <a:stretch>
                  <a:fillRect/>
                </a:stretch>
              </p:blipFill>
              <p:spPr>
                <a:xfrm>
                  <a:off x="5839900" y="4216125"/>
                  <a:ext cx="1072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A2AEF87E-8E49-CBB5-45E2-C69DC9BABA06}"/>
                    </a:ext>
                  </a:extLst>
                </p14:cNvPr>
                <p14:cNvContentPartPr/>
                <p14:nvPr/>
              </p14:nvContentPartPr>
              <p14:xfrm>
                <a:off x="5929180" y="4442565"/>
                <a:ext cx="157680" cy="171000"/>
              </p14:xfrm>
            </p:contentPart>
          </mc:Choice>
          <mc:Fallback>
            <p:pic>
              <p:nvPicPr>
                <p:cNvPr id="108" name="Freihand 107">
                  <a:extLst>
                    <a:ext uri="{FF2B5EF4-FFF2-40B4-BE49-F238E27FC236}">
                      <a16:creationId xmlns:a16="http://schemas.microsoft.com/office/drawing/2014/main" id="{A2AEF87E-8E49-CBB5-45E2-C69DC9BABA06}"/>
                    </a:ext>
                  </a:extLst>
                </p:cNvPr>
                <p:cNvPicPr/>
                <p:nvPr/>
              </p:nvPicPr>
              <p:blipFill>
                <a:blip r:embed="rId201"/>
                <a:stretch>
                  <a:fillRect/>
                </a:stretch>
              </p:blipFill>
              <p:spPr>
                <a:xfrm>
                  <a:off x="5920180" y="4433925"/>
                  <a:ext cx="175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9" name="Freihand 108">
                  <a:extLst>
                    <a:ext uri="{FF2B5EF4-FFF2-40B4-BE49-F238E27FC236}">
                      <a16:creationId xmlns:a16="http://schemas.microsoft.com/office/drawing/2014/main" id="{F1C35F85-10D1-239D-5F2C-BC7A5BBCA1FC}"/>
                    </a:ext>
                  </a:extLst>
                </p14:cNvPr>
                <p14:cNvContentPartPr/>
                <p14:nvPr/>
              </p14:nvContentPartPr>
              <p14:xfrm>
                <a:off x="5990380" y="4391805"/>
                <a:ext cx="111960" cy="212400"/>
              </p14:xfrm>
            </p:contentPart>
          </mc:Choice>
          <mc:Fallback>
            <p:pic>
              <p:nvPicPr>
                <p:cNvPr id="109" name="Freihand 108">
                  <a:extLst>
                    <a:ext uri="{FF2B5EF4-FFF2-40B4-BE49-F238E27FC236}">
                      <a16:creationId xmlns:a16="http://schemas.microsoft.com/office/drawing/2014/main" id="{F1C35F85-10D1-239D-5F2C-BC7A5BBCA1FC}"/>
                    </a:ext>
                  </a:extLst>
                </p:cNvPr>
                <p:cNvPicPr/>
                <p:nvPr/>
              </p:nvPicPr>
              <p:blipFill>
                <a:blip r:embed="rId203"/>
                <a:stretch>
                  <a:fillRect/>
                </a:stretch>
              </p:blipFill>
              <p:spPr>
                <a:xfrm>
                  <a:off x="5981740" y="4383165"/>
                  <a:ext cx="129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0" name="Freihand 109">
                  <a:extLst>
                    <a:ext uri="{FF2B5EF4-FFF2-40B4-BE49-F238E27FC236}">
                      <a16:creationId xmlns:a16="http://schemas.microsoft.com/office/drawing/2014/main" id="{7F1D76AF-FA17-08EE-C66D-A42557E0D8EA}"/>
                    </a:ext>
                  </a:extLst>
                </p14:cNvPr>
                <p14:cNvContentPartPr/>
                <p14:nvPr/>
              </p14:nvContentPartPr>
              <p14:xfrm>
                <a:off x="5998660" y="4233045"/>
                <a:ext cx="255960" cy="462240"/>
              </p14:xfrm>
            </p:contentPart>
          </mc:Choice>
          <mc:Fallback>
            <p:pic>
              <p:nvPicPr>
                <p:cNvPr id="110" name="Freihand 109">
                  <a:extLst>
                    <a:ext uri="{FF2B5EF4-FFF2-40B4-BE49-F238E27FC236}">
                      <a16:creationId xmlns:a16="http://schemas.microsoft.com/office/drawing/2014/main" id="{7F1D76AF-FA17-08EE-C66D-A42557E0D8EA}"/>
                    </a:ext>
                  </a:extLst>
                </p:cNvPr>
                <p:cNvPicPr/>
                <p:nvPr/>
              </p:nvPicPr>
              <p:blipFill>
                <a:blip r:embed="rId205"/>
                <a:stretch>
                  <a:fillRect/>
                </a:stretch>
              </p:blipFill>
              <p:spPr>
                <a:xfrm>
                  <a:off x="5990020" y="4224405"/>
                  <a:ext cx="27360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5" name="Freihand 54">
                  <a:extLst>
                    <a:ext uri="{FF2B5EF4-FFF2-40B4-BE49-F238E27FC236}">
                      <a16:creationId xmlns:a16="http://schemas.microsoft.com/office/drawing/2014/main" id="{FC83BF2E-D3A2-E109-1381-A86286318996}"/>
                    </a:ext>
                  </a:extLst>
                </p14:cNvPr>
                <p14:cNvContentPartPr/>
                <p14:nvPr/>
              </p14:nvContentPartPr>
              <p14:xfrm>
                <a:off x="7139140" y="2472285"/>
                <a:ext cx="213480" cy="22320"/>
              </p14:xfrm>
            </p:contentPart>
          </mc:Choice>
          <mc:Fallback>
            <p:pic>
              <p:nvPicPr>
                <p:cNvPr id="55" name="Freihand 54">
                  <a:extLst>
                    <a:ext uri="{FF2B5EF4-FFF2-40B4-BE49-F238E27FC236}">
                      <a16:creationId xmlns:a16="http://schemas.microsoft.com/office/drawing/2014/main" id="{FC83BF2E-D3A2-E109-1381-A86286318996}"/>
                    </a:ext>
                  </a:extLst>
                </p:cNvPr>
                <p:cNvPicPr/>
                <p:nvPr/>
              </p:nvPicPr>
              <p:blipFill>
                <a:blip r:embed="rId207"/>
                <a:stretch>
                  <a:fillRect/>
                </a:stretch>
              </p:blipFill>
              <p:spPr>
                <a:xfrm>
                  <a:off x="7130500" y="2463285"/>
                  <a:ext cx="231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6" name="Freihand 55">
                  <a:extLst>
                    <a:ext uri="{FF2B5EF4-FFF2-40B4-BE49-F238E27FC236}">
                      <a16:creationId xmlns:a16="http://schemas.microsoft.com/office/drawing/2014/main" id="{D3670A0B-1A1E-F098-C21F-C2753642700E}"/>
                    </a:ext>
                  </a:extLst>
                </p14:cNvPr>
                <p14:cNvContentPartPr/>
                <p14:nvPr/>
              </p14:nvContentPartPr>
              <p14:xfrm>
                <a:off x="7182340" y="2529525"/>
                <a:ext cx="255600" cy="29880"/>
              </p14:xfrm>
            </p:contentPart>
          </mc:Choice>
          <mc:Fallback>
            <p:pic>
              <p:nvPicPr>
                <p:cNvPr id="56" name="Freihand 55">
                  <a:extLst>
                    <a:ext uri="{FF2B5EF4-FFF2-40B4-BE49-F238E27FC236}">
                      <a16:creationId xmlns:a16="http://schemas.microsoft.com/office/drawing/2014/main" id="{D3670A0B-1A1E-F098-C21F-C2753642700E}"/>
                    </a:ext>
                  </a:extLst>
                </p:cNvPr>
                <p:cNvPicPr/>
                <p:nvPr/>
              </p:nvPicPr>
              <p:blipFill>
                <a:blip r:embed="rId209"/>
                <a:stretch>
                  <a:fillRect/>
                </a:stretch>
              </p:blipFill>
              <p:spPr>
                <a:xfrm>
                  <a:off x="7173700" y="2520525"/>
                  <a:ext cx="273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7" name="Freihand 56">
                  <a:extLst>
                    <a:ext uri="{FF2B5EF4-FFF2-40B4-BE49-F238E27FC236}">
                      <a16:creationId xmlns:a16="http://schemas.microsoft.com/office/drawing/2014/main" id="{E4AD30CA-1A23-BEB8-CF34-F95716A9E3ED}"/>
                    </a:ext>
                  </a:extLst>
                </p14:cNvPr>
                <p14:cNvContentPartPr/>
                <p14:nvPr/>
              </p14:nvContentPartPr>
              <p14:xfrm>
                <a:off x="7396540" y="2374365"/>
                <a:ext cx="169920" cy="256320"/>
              </p14:xfrm>
            </p:contentPart>
          </mc:Choice>
          <mc:Fallback>
            <p:pic>
              <p:nvPicPr>
                <p:cNvPr id="57" name="Freihand 56">
                  <a:extLst>
                    <a:ext uri="{FF2B5EF4-FFF2-40B4-BE49-F238E27FC236}">
                      <a16:creationId xmlns:a16="http://schemas.microsoft.com/office/drawing/2014/main" id="{E4AD30CA-1A23-BEB8-CF34-F95716A9E3ED}"/>
                    </a:ext>
                  </a:extLst>
                </p:cNvPr>
                <p:cNvPicPr/>
                <p:nvPr/>
              </p:nvPicPr>
              <p:blipFill>
                <a:blip r:embed="rId211"/>
                <a:stretch>
                  <a:fillRect/>
                </a:stretch>
              </p:blipFill>
              <p:spPr>
                <a:xfrm>
                  <a:off x="7387540" y="2365725"/>
                  <a:ext cx="1875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0" name="Freihand 139">
                  <a:extLst>
                    <a:ext uri="{FF2B5EF4-FFF2-40B4-BE49-F238E27FC236}">
                      <a16:creationId xmlns:a16="http://schemas.microsoft.com/office/drawing/2014/main" id="{B7C545A9-5F6E-0EF1-ADAF-2796F009A858}"/>
                    </a:ext>
                  </a:extLst>
                </p14:cNvPr>
                <p14:cNvContentPartPr/>
                <p14:nvPr/>
              </p14:nvContentPartPr>
              <p14:xfrm>
                <a:off x="3791140" y="2312085"/>
                <a:ext cx="2953440" cy="1862280"/>
              </p14:xfrm>
            </p:contentPart>
          </mc:Choice>
          <mc:Fallback>
            <p:pic>
              <p:nvPicPr>
                <p:cNvPr id="140" name="Freihand 139">
                  <a:extLst>
                    <a:ext uri="{FF2B5EF4-FFF2-40B4-BE49-F238E27FC236}">
                      <a16:creationId xmlns:a16="http://schemas.microsoft.com/office/drawing/2014/main" id="{B7C545A9-5F6E-0EF1-ADAF-2796F009A858}"/>
                    </a:ext>
                  </a:extLst>
                </p:cNvPr>
                <p:cNvPicPr/>
                <p:nvPr/>
              </p:nvPicPr>
              <p:blipFill>
                <a:blip r:embed="rId213"/>
                <a:stretch>
                  <a:fillRect/>
                </a:stretch>
              </p:blipFill>
              <p:spPr>
                <a:xfrm>
                  <a:off x="3782140" y="2303085"/>
                  <a:ext cx="2971080" cy="1879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1" name="Freihand 140">
                  <a:extLst>
                    <a:ext uri="{FF2B5EF4-FFF2-40B4-BE49-F238E27FC236}">
                      <a16:creationId xmlns:a16="http://schemas.microsoft.com/office/drawing/2014/main" id="{CEABC58D-5DEC-0E8A-167F-66BE80BB9042}"/>
                    </a:ext>
                  </a:extLst>
                </p14:cNvPr>
                <p14:cNvContentPartPr/>
                <p14:nvPr/>
              </p14:nvContentPartPr>
              <p14:xfrm>
                <a:off x="3685660" y="4117485"/>
                <a:ext cx="235440" cy="210600"/>
              </p14:xfrm>
            </p:contentPart>
          </mc:Choice>
          <mc:Fallback>
            <p:pic>
              <p:nvPicPr>
                <p:cNvPr id="141" name="Freihand 140">
                  <a:extLst>
                    <a:ext uri="{FF2B5EF4-FFF2-40B4-BE49-F238E27FC236}">
                      <a16:creationId xmlns:a16="http://schemas.microsoft.com/office/drawing/2014/main" id="{CEABC58D-5DEC-0E8A-167F-66BE80BB9042}"/>
                    </a:ext>
                  </a:extLst>
                </p:cNvPr>
                <p:cNvPicPr/>
                <p:nvPr/>
              </p:nvPicPr>
              <p:blipFill>
                <a:blip r:embed="rId215"/>
                <a:stretch>
                  <a:fillRect/>
                </a:stretch>
              </p:blipFill>
              <p:spPr>
                <a:xfrm>
                  <a:off x="3677020" y="4108845"/>
                  <a:ext cx="253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2" name="Freihand 141">
                  <a:extLst>
                    <a:ext uri="{FF2B5EF4-FFF2-40B4-BE49-F238E27FC236}">
                      <a16:creationId xmlns:a16="http://schemas.microsoft.com/office/drawing/2014/main" id="{009834BB-BD45-1B4B-619B-C6BDCD3EA976}"/>
                    </a:ext>
                  </a:extLst>
                </p14:cNvPr>
                <p14:cNvContentPartPr/>
                <p14:nvPr/>
              </p14:nvContentPartPr>
              <p14:xfrm>
                <a:off x="4906420" y="2442765"/>
                <a:ext cx="364320" cy="141120"/>
              </p14:xfrm>
            </p:contentPart>
          </mc:Choice>
          <mc:Fallback>
            <p:pic>
              <p:nvPicPr>
                <p:cNvPr id="142" name="Freihand 141">
                  <a:extLst>
                    <a:ext uri="{FF2B5EF4-FFF2-40B4-BE49-F238E27FC236}">
                      <a16:creationId xmlns:a16="http://schemas.microsoft.com/office/drawing/2014/main" id="{009834BB-BD45-1B4B-619B-C6BDCD3EA976}"/>
                    </a:ext>
                  </a:extLst>
                </p:cNvPr>
                <p:cNvPicPr/>
                <p:nvPr/>
              </p:nvPicPr>
              <p:blipFill>
                <a:blip r:embed="rId217"/>
                <a:stretch>
                  <a:fillRect/>
                </a:stretch>
              </p:blipFill>
              <p:spPr>
                <a:xfrm>
                  <a:off x="4897420" y="2433765"/>
                  <a:ext cx="381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3" name="Freihand 142">
                  <a:extLst>
                    <a:ext uri="{FF2B5EF4-FFF2-40B4-BE49-F238E27FC236}">
                      <a16:creationId xmlns:a16="http://schemas.microsoft.com/office/drawing/2014/main" id="{519B92E2-50A2-1518-DE38-B098F3C7A846}"/>
                    </a:ext>
                  </a:extLst>
                </p14:cNvPr>
                <p14:cNvContentPartPr/>
                <p14:nvPr/>
              </p14:nvContentPartPr>
              <p14:xfrm>
                <a:off x="5306020" y="2385165"/>
                <a:ext cx="92880" cy="136800"/>
              </p14:xfrm>
            </p:contentPart>
          </mc:Choice>
          <mc:Fallback>
            <p:pic>
              <p:nvPicPr>
                <p:cNvPr id="143" name="Freihand 142">
                  <a:extLst>
                    <a:ext uri="{FF2B5EF4-FFF2-40B4-BE49-F238E27FC236}">
                      <a16:creationId xmlns:a16="http://schemas.microsoft.com/office/drawing/2014/main" id="{519B92E2-50A2-1518-DE38-B098F3C7A846}"/>
                    </a:ext>
                  </a:extLst>
                </p:cNvPr>
                <p:cNvPicPr/>
                <p:nvPr/>
              </p:nvPicPr>
              <p:blipFill>
                <a:blip r:embed="rId219"/>
                <a:stretch>
                  <a:fillRect/>
                </a:stretch>
              </p:blipFill>
              <p:spPr>
                <a:xfrm>
                  <a:off x="5297380" y="2376525"/>
                  <a:ext cx="110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4" name="Freihand 143">
                  <a:extLst>
                    <a:ext uri="{FF2B5EF4-FFF2-40B4-BE49-F238E27FC236}">
                      <a16:creationId xmlns:a16="http://schemas.microsoft.com/office/drawing/2014/main" id="{51983B86-6E67-067B-B458-AB652C911BA0}"/>
                    </a:ext>
                  </a:extLst>
                </p14:cNvPr>
                <p14:cNvContentPartPr/>
                <p14:nvPr/>
              </p14:nvContentPartPr>
              <p14:xfrm>
                <a:off x="5551540" y="2321805"/>
                <a:ext cx="186480" cy="123480"/>
              </p14:xfrm>
            </p:contentPart>
          </mc:Choice>
          <mc:Fallback>
            <p:pic>
              <p:nvPicPr>
                <p:cNvPr id="144" name="Freihand 143">
                  <a:extLst>
                    <a:ext uri="{FF2B5EF4-FFF2-40B4-BE49-F238E27FC236}">
                      <a16:creationId xmlns:a16="http://schemas.microsoft.com/office/drawing/2014/main" id="{51983B86-6E67-067B-B458-AB652C911BA0}"/>
                    </a:ext>
                  </a:extLst>
                </p:cNvPr>
                <p:cNvPicPr/>
                <p:nvPr/>
              </p:nvPicPr>
              <p:blipFill>
                <a:blip r:embed="rId221"/>
                <a:stretch>
                  <a:fillRect/>
                </a:stretch>
              </p:blipFill>
              <p:spPr>
                <a:xfrm>
                  <a:off x="5542540" y="2313165"/>
                  <a:ext cx="204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5" name="Freihand 144">
                  <a:extLst>
                    <a:ext uri="{FF2B5EF4-FFF2-40B4-BE49-F238E27FC236}">
                      <a16:creationId xmlns:a16="http://schemas.microsoft.com/office/drawing/2014/main" id="{3640FF8A-8C13-10F4-7806-DCC62099CFE1}"/>
                    </a:ext>
                  </a:extLst>
                </p14:cNvPr>
                <p14:cNvContentPartPr/>
                <p14:nvPr/>
              </p14:nvContentPartPr>
              <p14:xfrm>
                <a:off x="5745940" y="2309565"/>
                <a:ext cx="324720" cy="73440"/>
              </p14:xfrm>
            </p:contentPart>
          </mc:Choice>
          <mc:Fallback>
            <p:pic>
              <p:nvPicPr>
                <p:cNvPr id="145" name="Freihand 144">
                  <a:extLst>
                    <a:ext uri="{FF2B5EF4-FFF2-40B4-BE49-F238E27FC236}">
                      <a16:creationId xmlns:a16="http://schemas.microsoft.com/office/drawing/2014/main" id="{3640FF8A-8C13-10F4-7806-DCC62099CFE1}"/>
                    </a:ext>
                  </a:extLst>
                </p:cNvPr>
                <p:cNvPicPr/>
                <p:nvPr/>
              </p:nvPicPr>
              <p:blipFill>
                <a:blip r:embed="rId223"/>
                <a:stretch>
                  <a:fillRect/>
                </a:stretch>
              </p:blipFill>
              <p:spPr>
                <a:xfrm>
                  <a:off x="5736940" y="2300925"/>
                  <a:ext cx="342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6" name="Freihand 145">
                  <a:extLst>
                    <a:ext uri="{FF2B5EF4-FFF2-40B4-BE49-F238E27FC236}">
                      <a16:creationId xmlns:a16="http://schemas.microsoft.com/office/drawing/2014/main" id="{55027852-A8E4-DA8F-5497-59857E4B0056}"/>
                    </a:ext>
                  </a:extLst>
                </p14:cNvPr>
                <p14:cNvContentPartPr/>
                <p14:nvPr/>
              </p14:nvContentPartPr>
              <p14:xfrm>
                <a:off x="5105500" y="2759565"/>
                <a:ext cx="282240" cy="173520"/>
              </p14:xfrm>
            </p:contentPart>
          </mc:Choice>
          <mc:Fallback>
            <p:pic>
              <p:nvPicPr>
                <p:cNvPr id="146" name="Freihand 145">
                  <a:extLst>
                    <a:ext uri="{FF2B5EF4-FFF2-40B4-BE49-F238E27FC236}">
                      <a16:creationId xmlns:a16="http://schemas.microsoft.com/office/drawing/2014/main" id="{55027852-A8E4-DA8F-5497-59857E4B0056}"/>
                    </a:ext>
                  </a:extLst>
                </p:cNvPr>
                <p:cNvPicPr/>
                <p:nvPr/>
              </p:nvPicPr>
              <p:blipFill>
                <a:blip r:embed="rId225"/>
                <a:stretch>
                  <a:fillRect/>
                </a:stretch>
              </p:blipFill>
              <p:spPr>
                <a:xfrm>
                  <a:off x="5096500" y="2750925"/>
                  <a:ext cx="299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7" name="Freihand 146">
                  <a:extLst>
                    <a:ext uri="{FF2B5EF4-FFF2-40B4-BE49-F238E27FC236}">
                      <a16:creationId xmlns:a16="http://schemas.microsoft.com/office/drawing/2014/main" id="{D1BD5F65-83BA-F07A-B6D8-1D0F771FAF79}"/>
                    </a:ext>
                  </a:extLst>
                </p14:cNvPr>
                <p14:cNvContentPartPr/>
                <p14:nvPr/>
              </p14:nvContentPartPr>
              <p14:xfrm>
                <a:off x="5421220" y="2736525"/>
                <a:ext cx="123840" cy="43920"/>
              </p14:xfrm>
            </p:contentPart>
          </mc:Choice>
          <mc:Fallback>
            <p:pic>
              <p:nvPicPr>
                <p:cNvPr id="147" name="Freihand 146">
                  <a:extLst>
                    <a:ext uri="{FF2B5EF4-FFF2-40B4-BE49-F238E27FC236}">
                      <a16:creationId xmlns:a16="http://schemas.microsoft.com/office/drawing/2014/main" id="{D1BD5F65-83BA-F07A-B6D8-1D0F771FAF79}"/>
                    </a:ext>
                  </a:extLst>
                </p:cNvPr>
                <p:cNvPicPr/>
                <p:nvPr/>
              </p:nvPicPr>
              <p:blipFill>
                <a:blip r:embed="rId227"/>
                <a:stretch>
                  <a:fillRect/>
                </a:stretch>
              </p:blipFill>
              <p:spPr>
                <a:xfrm>
                  <a:off x="5412580" y="2727885"/>
                  <a:ext cx="141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Freihand 147">
                  <a:extLst>
                    <a:ext uri="{FF2B5EF4-FFF2-40B4-BE49-F238E27FC236}">
                      <a16:creationId xmlns:a16="http://schemas.microsoft.com/office/drawing/2014/main" id="{94EF65CE-F810-F467-24B0-6735E29CED5E}"/>
                    </a:ext>
                  </a:extLst>
                </p14:cNvPr>
                <p14:cNvContentPartPr/>
                <p14:nvPr/>
              </p14:nvContentPartPr>
              <p14:xfrm>
                <a:off x="5590420" y="2672085"/>
                <a:ext cx="55800" cy="80640"/>
              </p14:xfrm>
            </p:contentPart>
          </mc:Choice>
          <mc:Fallback>
            <p:pic>
              <p:nvPicPr>
                <p:cNvPr id="148" name="Freihand 147">
                  <a:extLst>
                    <a:ext uri="{FF2B5EF4-FFF2-40B4-BE49-F238E27FC236}">
                      <a16:creationId xmlns:a16="http://schemas.microsoft.com/office/drawing/2014/main" id="{94EF65CE-F810-F467-24B0-6735E29CED5E}"/>
                    </a:ext>
                  </a:extLst>
                </p:cNvPr>
                <p:cNvPicPr/>
                <p:nvPr/>
              </p:nvPicPr>
              <p:blipFill>
                <a:blip r:embed="rId229"/>
                <a:stretch>
                  <a:fillRect/>
                </a:stretch>
              </p:blipFill>
              <p:spPr>
                <a:xfrm>
                  <a:off x="5581780" y="2663445"/>
                  <a:ext cx="73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5B2D521B-698C-D1CD-F226-35A2CDFD53C5}"/>
                    </a:ext>
                  </a:extLst>
                </p14:cNvPr>
                <p14:cNvContentPartPr/>
                <p14:nvPr/>
              </p14:nvContentPartPr>
              <p14:xfrm>
                <a:off x="5695540" y="2550045"/>
                <a:ext cx="480240" cy="146520"/>
              </p14:xfrm>
            </p:contentPart>
          </mc:Choice>
          <mc:Fallback>
            <p:pic>
              <p:nvPicPr>
                <p:cNvPr id="149" name="Freihand 148">
                  <a:extLst>
                    <a:ext uri="{FF2B5EF4-FFF2-40B4-BE49-F238E27FC236}">
                      <a16:creationId xmlns:a16="http://schemas.microsoft.com/office/drawing/2014/main" id="{5B2D521B-698C-D1CD-F226-35A2CDFD53C5}"/>
                    </a:ext>
                  </a:extLst>
                </p:cNvPr>
                <p:cNvPicPr/>
                <p:nvPr/>
              </p:nvPicPr>
              <p:blipFill>
                <a:blip r:embed="rId231"/>
                <a:stretch>
                  <a:fillRect/>
                </a:stretch>
              </p:blipFill>
              <p:spPr>
                <a:xfrm>
                  <a:off x="5686540" y="2541045"/>
                  <a:ext cx="497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 name="Freihand 149">
                  <a:extLst>
                    <a:ext uri="{FF2B5EF4-FFF2-40B4-BE49-F238E27FC236}">
                      <a16:creationId xmlns:a16="http://schemas.microsoft.com/office/drawing/2014/main" id="{62AEA5B8-AFF6-6D40-24EC-A95A7DDED165}"/>
                    </a:ext>
                  </a:extLst>
                </p14:cNvPr>
                <p14:cNvContentPartPr/>
                <p14:nvPr/>
              </p14:nvContentPartPr>
              <p14:xfrm>
                <a:off x="5785180" y="2778285"/>
                <a:ext cx="556560" cy="341280"/>
              </p14:xfrm>
            </p:contentPart>
          </mc:Choice>
          <mc:Fallback>
            <p:pic>
              <p:nvPicPr>
                <p:cNvPr id="150" name="Freihand 149">
                  <a:extLst>
                    <a:ext uri="{FF2B5EF4-FFF2-40B4-BE49-F238E27FC236}">
                      <a16:creationId xmlns:a16="http://schemas.microsoft.com/office/drawing/2014/main" id="{62AEA5B8-AFF6-6D40-24EC-A95A7DDED165}"/>
                    </a:ext>
                  </a:extLst>
                </p:cNvPr>
                <p:cNvPicPr/>
                <p:nvPr/>
              </p:nvPicPr>
              <p:blipFill>
                <a:blip r:embed="rId233"/>
                <a:stretch>
                  <a:fillRect/>
                </a:stretch>
              </p:blipFill>
              <p:spPr>
                <a:xfrm>
                  <a:off x="5776180" y="2769285"/>
                  <a:ext cx="5742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1" name="Freihand 150">
                  <a:extLst>
                    <a:ext uri="{FF2B5EF4-FFF2-40B4-BE49-F238E27FC236}">
                      <a16:creationId xmlns:a16="http://schemas.microsoft.com/office/drawing/2014/main" id="{59C9860D-80CA-FFF6-2145-5CD529D08C20}"/>
                    </a:ext>
                  </a:extLst>
                </p14:cNvPr>
                <p14:cNvContentPartPr/>
                <p14:nvPr/>
              </p14:nvContentPartPr>
              <p14:xfrm>
                <a:off x="6388900" y="2681805"/>
                <a:ext cx="88920" cy="133560"/>
              </p14:xfrm>
            </p:contentPart>
          </mc:Choice>
          <mc:Fallback>
            <p:pic>
              <p:nvPicPr>
                <p:cNvPr id="151" name="Freihand 150">
                  <a:extLst>
                    <a:ext uri="{FF2B5EF4-FFF2-40B4-BE49-F238E27FC236}">
                      <a16:creationId xmlns:a16="http://schemas.microsoft.com/office/drawing/2014/main" id="{59C9860D-80CA-FFF6-2145-5CD529D08C20}"/>
                    </a:ext>
                  </a:extLst>
                </p:cNvPr>
                <p:cNvPicPr/>
                <p:nvPr/>
              </p:nvPicPr>
              <p:blipFill>
                <a:blip r:embed="rId235"/>
                <a:stretch>
                  <a:fillRect/>
                </a:stretch>
              </p:blipFill>
              <p:spPr>
                <a:xfrm>
                  <a:off x="6379900" y="2673165"/>
                  <a:ext cx="106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6" name="Freihand 135">
                  <a:extLst>
                    <a:ext uri="{FF2B5EF4-FFF2-40B4-BE49-F238E27FC236}">
                      <a16:creationId xmlns:a16="http://schemas.microsoft.com/office/drawing/2014/main" id="{379E1E04-FE24-3F47-1C42-E76E0436C28C}"/>
                    </a:ext>
                  </a:extLst>
                </p14:cNvPr>
                <p14:cNvContentPartPr/>
                <p14:nvPr/>
              </p14:nvContentPartPr>
              <p14:xfrm>
                <a:off x="3208660" y="4545525"/>
                <a:ext cx="255600" cy="14400"/>
              </p14:xfrm>
            </p:contentPart>
          </mc:Choice>
          <mc:Fallback>
            <p:pic>
              <p:nvPicPr>
                <p:cNvPr id="136" name="Freihand 135">
                  <a:extLst>
                    <a:ext uri="{FF2B5EF4-FFF2-40B4-BE49-F238E27FC236}">
                      <a16:creationId xmlns:a16="http://schemas.microsoft.com/office/drawing/2014/main" id="{379E1E04-FE24-3F47-1C42-E76E0436C28C}"/>
                    </a:ext>
                  </a:extLst>
                </p:cNvPr>
                <p:cNvPicPr/>
                <p:nvPr/>
              </p:nvPicPr>
              <p:blipFill>
                <a:blip r:embed="rId237"/>
                <a:stretch>
                  <a:fillRect/>
                </a:stretch>
              </p:blipFill>
              <p:spPr>
                <a:xfrm>
                  <a:off x="3200020" y="4536885"/>
                  <a:ext cx="273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7" name="Freihand 136">
                  <a:extLst>
                    <a:ext uri="{FF2B5EF4-FFF2-40B4-BE49-F238E27FC236}">
                      <a16:creationId xmlns:a16="http://schemas.microsoft.com/office/drawing/2014/main" id="{04984919-8F12-83B4-7FE8-40C21D1CABF6}"/>
                    </a:ext>
                  </a:extLst>
                </p14:cNvPr>
                <p14:cNvContentPartPr/>
                <p14:nvPr/>
              </p14:nvContentPartPr>
              <p14:xfrm>
                <a:off x="3238900" y="4614285"/>
                <a:ext cx="255600" cy="17640"/>
              </p14:xfrm>
            </p:contentPart>
          </mc:Choice>
          <mc:Fallback>
            <p:pic>
              <p:nvPicPr>
                <p:cNvPr id="137" name="Freihand 136">
                  <a:extLst>
                    <a:ext uri="{FF2B5EF4-FFF2-40B4-BE49-F238E27FC236}">
                      <a16:creationId xmlns:a16="http://schemas.microsoft.com/office/drawing/2014/main" id="{04984919-8F12-83B4-7FE8-40C21D1CABF6}"/>
                    </a:ext>
                  </a:extLst>
                </p:cNvPr>
                <p:cNvPicPr/>
                <p:nvPr/>
              </p:nvPicPr>
              <p:blipFill>
                <a:blip r:embed="rId239"/>
                <a:stretch>
                  <a:fillRect/>
                </a:stretch>
              </p:blipFill>
              <p:spPr>
                <a:xfrm>
                  <a:off x="3230260" y="4605645"/>
                  <a:ext cx="273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2" name="Freihand 151">
                  <a:extLst>
                    <a:ext uri="{FF2B5EF4-FFF2-40B4-BE49-F238E27FC236}">
                      <a16:creationId xmlns:a16="http://schemas.microsoft.com/office/drawing/2014/main" id="{560DDE72-451C-2FD4-6F0D-C9E58994C8EC}"/>
                    </a:ext>
                  </a:extLst>
                </p14:cNvPr>
                <p14:cNvContentPartPr/>
                <p14:nvPr/>
              </p14:nvContentPartPr>
              <p14:xfrm>
                <a:off x="3081580" y="4320525"/>
                <a:ext cx="565920" cy="554400"/>
              </p14:xfrm>
            </p:contentPart>
          </mc:Choice>
          <mc:Fallback>
            <p:pic>
              <p:nvPicPr>
                <p:cNvPr id="152" name="Freihand 151">
                  <a:extLst>
                    <a:ext uri="{FF2B5EF4-FFF2-40B4-BE49-F238E27FC236}">
                      <a16:creationId xmlns:a16="http://schemas.microsoft.com/office/drawing/2014/main" id="{560DDE72-451C-2FD4-6F0D-C9E58994C8EC}"/>
                    </a:ext>
                  </a:extLst>
                </p:cNvPr>
                <p:cNvPicPr/>
                <p:nvPr/>
              </p:nvPicPr>
              <p:blipFill>
                <a:blip r:embed="rId241"/>
                <a:stretch>
                  <a:fillRect/>
                </a:stretch>
              </p:blipFill>
              <p:spPr>
                <a:xfrm>
                  <a:off x="3072580" y="4311885"/>
                  <a:ext cx="58356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15EBA65A-11B9-6CE0-3FA2-CC107A1DFD7C}"/>
                    </a:ext>
                  </a:extLst>
                </p14:cNvPr>
                <p14:cNvContentPartPr/>
                <p14:nvPr/>
              </p14:nvContentPartPr>
              <p14:xfrm>
                <a:off x="1066660" y="5296845"/>
                <a:ext cx="205920" cy="14040"/>
              </p14:xfrm>
            </p:contentPart>
          </mc:Choice>
          <mc:Fallback>
            <p:pic>
              <p:nvPicPr>
                <p:cNvPr id="155" name="Freihand 154">
                  <a:extLst>
                    <a:ext uri="{FF2B5EF4-FFF2-40B4-BE49-F238E27FC236}">
                      <a16:creationId xmlns:a16="http://schemas.microsoft.com/office/drawing/2014/main" id="{15EBA65A-11B9-6CE0-3FA2-CC107A1DFD7C}"/>
                    </a:ext>
                  </a:extLst>
                </p:cNvPr>
                <p:cNvPicPr/>
                <p:nvPr/>
              </p:nvPicPr>
              <p:blipFill>
                <a:blip r:embed="rId243"/>
                <a:stretch>
                  <a:fillRect/>
                </a:stretch>
              </p:blipFill>
              <p:spPr>
                <a:xfrm>
                  <a:off x="1057660" y="5288205"/>
                  <a:ext cx="223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6" name="Freihand 155">
                  <a:extLst>
                    <a:ext uri="{FF2B5EF4-FFF2-40B4-BE49-F238E27FC236}">
                      <a16:creationId xmlns:a16="http://schemas.microsoft.com/office/drawing/2014/main" id="{EA30C81C-EFC4-A06E-EEF2-4D904A35C4CC}"/>
                    </a:ext>
                  </a:extLst>
                </p14:cNvPr>
                <p14:cNvContentPartPr/>
                <p14:nvPr/>
              </p14:nvContentPartPr>
              <p14:xfrm>
                <a:off x="1058740" y="5206845"/>
                <a:ext cx="416520" cy="226800"/>
              </p14:xfrm>
            </p:contentPart>
          </mc:Choice>
          <mc:Fallback>
            <p:pic>
              <p:nvPicPr>
                <p:cNvPr id="156" name="Freihand 155">
                  <a:extLst>
                    <a:ext uri="{FF2B5EF4-FFF2-40B4-BE49-F238E27FC236}">
                      <a16:creationId xmlns:a16="http://schemas.microsoft.com/office/drawing/2014/main" id="{EA30C81C-EFC4-A06E-EEF2-4D904A35C4CC}"/>
                    </a:ext>
                  </a:extLst>
                </p:cNvPr>
                <p:cNvPicPr/>
                <p:nvPr/>
              </p:nvPicPr>
              <p:blipFill>
                <a:blip r:embed="rId245"/>
                <a:stretch>
                  <a:fillRect/>
                </a:stretch>
              </p:blipFill>
              <p:spPr>
                <a:xfrm>
                  <a:off x="1050100" y="5197845"/>
                  <a:ext cx="434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8" name="Freihand 157">
                  <a:extLst>
                    <a:ext uri="{FF2B5EF4-FFF2-40B4-BE49-F238E27FC236}">
                      <a16:creationId xmlns:a16="http://schemas.microsoft.com/office/drawing/2014/main" id="{8E247961-AD69-A1F5-7589-D9B4074DD817}"/>
                    </a:ext>
                  </a:extLst>
                </p14:cNvPr>
                <p14:cNvContentPartPr/>
                <p14:nvPr/>
              </p14:nvContentPartPr>
              <p14:xfrm>
                <a:off x="1754260" y="5261925"/>
                <a:ext cx="353880" cy="129960"/>
              </p14:xfrm>
            </p:contentPart>
          </mc:Choice>
          <mc:Fallback>
            <p:pic>
              <p:nvPicPr>
                <p:cNvPr id="158" name="Freihand 157">
                  <a:extLst>
                    <a:ext uri="{FF2B5EF4-FFF2-40B4-BE49-F238E27FC236}">
                      <a16:creationId xmlns:a16="http://schemas.microsoft.com/office/drawing/2014/main" id="{8E247961-AD69-A1F5-7589-D9B4074DD817}"/>
                    </a:ext>
                  </a:extLst>
                </p:cNvPr>
                <p:cNvPicPr/>
                <p:nvPr/>
              </p:nvPicPr>
              <p:blipFill>
                <a:blip r:embed="rId247"/>
                <a:stretch>
                  <a:fillRect/>
                </a:stretch>
              </p:blipFill>
              <p:spPr>
                <a:xfrm>
                  <a:off x="1745260" y="5252925"/>
                  <a:ext cx="371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9" name="Freihand 158">
                  <a:extLst>
                    <a:ext uri="{FF2B5EF4-FFF2-40B4-BE49-F238E27FC236}">
                      <a16:creationId xmlns:a16="http://schemas.microsoft.com/office/drawing/2014/main" id="{A6DFF9C3-BA1A-4252-8E2F-E087AE59E9CC}"/>
                    </a:ext>
                  </a:extLst>
                </p14:cNvPr>
                <p14:cNvContentPartPr/>
                <p14:nvPr/>
              </p14:nvContentPartPr>
              <p14:xfrm>
                <a:off x="2089780" y="5196765"/>
                <a:ext cx="8280" cy="12240"/>
              </p14:xfrm>
            </p:contentPart>
          </mc:Choice>
          <mc:Fallback>
            <p:pic>
              <p:nvPicPr>
                <p:cNvPr id="159" name="Freihand 158">
                  <a:extLst>
                    <a:ext uri="{FF2B5EF4-FFF2-40B4-BE49-F238E27FC236}">
                      <a16:creationId xmlns:a16="http://schemas.microsoft.com/office/drawing/2014/main" id="{A6DFF9C3-BA1A-4252-8E2F-E087AE59E9CC}"/>
                    </a:ext>
                  </a:extLst>
                </p:cNvPr>
                <p:cNvPicPr/>
                <p:nvPr/>
              </p:nvPicPr>
              <p:blipFill>
                <a:blip r:embed="rId249"/>
                <a:stretch>
                  <a:fillRect/>
                </a:stretch>
              </p:blipFill>
              <p:spPr>
                <a:xfrm>
                  <a:off x="2081140" y="5188125"/>
                  <a:ext cx="25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0" name="Freihand 159">
                  <a:extLst>
                    <a:ext uri="{FF2B5EF4-FFF2-40B4-BE49-F238E27FC236}">
                      <a16:creationId xmlns:a16="http://schemas.microsoft.com/office/drawing/2014/main" id="{35C2A456-1948-5CD9-4EF9-38F55746C381}"/>
                    </a:ext>
                  </a:extLst>
                </p14:cNvPr>
                <p14:cNvContentPartPr/>
                <p14:nvPr/>
              </p14:nvContentPartPr>
              <p14:xfrm>
                <a:off x="2385340" y="5131965"/>
                <a:ext cx="141120" cy="223560"/>
              </p14:xfrm>
            </p:contentPart>
          </mc:Choice>
          <mc:Fallback>
            <p:pic>
              <p:nvPicPr>
                <p:cNvPr id="160" name="Freihand 159">
                  <a:extLst>
                    <a:ext uri="{FF2B5EF4-FFF2-40B4-BE49-F238E27FC236}">
                      <a16:creationId xmlns:a16="http://schemas.microsoft.com/office/drawing/2014/main" id="{35C2A456-1948-5CD9-4EF9-38F55746C381}"/>
                    </a:ext>
                  </a:extLst>
                </p:cNvPr>
                <p:cNvPicPr/>
                <p:nvPr/>
              </p:nvPicPr>
              <p:blipFill>
                <a:blip r:embed="rId251"/>
                <a:stretch>
                  <a:fillRect/>
                </a:stretch>
              </p:blipFill>
              <p:spPr>
                <a:xfrm>
                  <a:off x="2376340" y="5123325"/>
                  <a:ext cx="158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A3F42B9E-BBBD-477A-AFD3-0DB6FCE73587}"/>
                    </a:ext>
                  </a:extLst>
                </p14:cNvPr>
                <p14:cNvContentPartPr/>
                <p14:nvPr/>
              </p14:nvContentPartPr>
              <p14:xfrm>
                <a:off x="2408380" y="5234565"/>
                <a:ext cx="206640" cy="140760"/>
              </p14:xfrm>
            </p:contentPart>
          </mc:Choice>
          <mc:Fallback>
            <p:pic>
              <p:nvPicPr>
                <p:cNvPr id="161" name="Freihand 160">
                  <a:extLst>
                    <a:ext uri="{FF2B5EF4-FFF2-40B4-BE49-F238E27FC236}">
                      <a16:creationId xmlns:a16="http://schemas.microsoft.com/office/drawing/2014/main" id="{A3F42B9E-BBBD-477A-AFD3-0DB6FCE73587}"/>
                    </a:ext>
                  </a:extLst>
                </p:cNvPr>
                <p:cNvPicPr/>
                <p:nvPr/>
              </p:nvPicPr>
              <p:blipFill>
                <a:blip r:embed="rId253"/>
                <a:stretch>
                  <a:fillRect/>
                </a:stretch>
              </p:blipFill>
              <p:spPr>
                <a:xfrm>
                  <a:off x="2399740" y="5225565"/>
                  <a:ext cx="224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86352DFB-9F77-6F68-79CC-ED941DEFF5BF}"/>
                    </a:ext>
                  </a:extLst>
                </p14:cNvPr>
                <p14:cNvContentPartPr/>
                <p14:nvPr/>
              </p14:nvContentPartPr>
              <p14:xfrm>
                <a:off x="2644540" y="5114325"/>
                <a:ext cx="184320" cy="227520"/>
              </p14:xfrm>
            </p:contentPart>
          </mc:Choice>
          <mc:Fallback>
            <p:pic>
              <p:nvPicPr>
                <p:cNvPr id="162" name="Freihand 161">
                  <a:extLst>
                    <a:ext uri="{FF2B5EF4-FFF2-40B4-BE49-F238E27FC236}">
                      <a16:creationId xmlns:a16="http://schemas.microsoft.com/office/drawing/2014/main" id="{86352DFB-9F77-6F68-79CC-ED941DEFF5BF}"/>
                    </a:ext>
                  </a:extLst>
                </p:cNvPr>
                <p:cNvPicPr/>
                <p:nvPr/>
              </p:nvPicPr>
              <p:blipFill>
                <a:blip r:embed="rId255"/>
                <a:stretch>
                  <a:fillRect/>
                </a:stretch>
              </p:blipFill>
              <p:spPr>
                <a:xfrm>
                  <a:off x="2635900" y="5105685"/>
                  <a:ext cx="2019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3" name="Freihand 162">
                  <a:extLst>
                    <a:ext uri="{FF2B5EF4-FFF2-40B4-BE49-F238E27FC236}">
                      <a16:creationId xmlns:a16="http://schemas.microsoft.com/office/drawing/2014/main" id="{8FC6EDBB-F7A5-5D49-93EF-441EAA5E49C6}"/>
                    </a:ext>
                  </a:extLst>
                </p14:cNvPr>
                <p14:cNvContentPartPr/>
                <p14:nvPr/>
              </p14:nvContentPartPr>
              <p14:xfrm>
                <a:off x="3098860" y="5162565"/>
                <a:ext cx="401400" cy="124920"/>
              </p14:xfrm>
            </p:contentPart>
          </mc:Choice>
          <mc:Fallback>
            <p:pic>
              <p:nvPicPr>
                <p:cNvPr id="163" name="Freihand 162">
                  <a:extLst>
                    <a:ext uri="{FF2B5EF4-FFF2-40B4-BE49-F238E27FC236}">
                      <a16:creationId xmlns:a16="http://schemas.microsoft.com/office/drawing/2014/main" id="{8FC6EDBB-F7A5-5D49-93EF-441EAA5E49C6}"/>
                    </a:ext>
                  </a:extLst>
                </p:cNvPr>
                <p:cNvPicPr/>
                <p:nvPr/>
              </p:nvPicPr>
              <p:blipFill>
                <a:blip r:embed="rId257"/>
                <a:stretch>
                  <a:fillRect/>
                </a:stretch>
              </p:blipFill>
              <p:spPr>
                <a:xfrm>
                  <a:off x="3090220" y="5153925"/>
                  <a:ext cx="419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4" name="Freihand 163">
                  <a:extLst>
                    <a:ext uri="{FF2B5EF4-FFF2-40B4-BE49-F238E27FC236}">
                      <a16:creationId xmlns:a16="http://schemas.microsoft.com/office/drawing/2014/main" id="{79F38484-7974-E1F7-F73F-24A1A3E66A33}"/>
                    </a:ext>
                  </a:extLst>
                </p14:cNvPr>
                <p14:cNvContentPartPr/>
                <p14:nvPr/>
              </p14:nvContentPartPr>
              <p14:xfrm>
                <a:off x="3504940" y="5057445"/>
                <a:ext cx="9360" cy="45000"/>
              </p14:xfrm>
            </p:contentPart>
          </mc:Choice>
          <mc:Fallback>
            <p:pic>
              <p:nvPicPr>
                <p:cNvPr id="164" name="Freihand 163">
                  <a:extLst>
                    <a:ext uri="{FF2B5EF4-FFF2-40B4-BE49-F238E27FC236}">
                      <a16:creationId xmlns:a16="http://schemas.microsoft.com/office/drawing/2014/main" id="{79F38484-7974-E1F7-F73F-24A1A3E66A33}"/>
                    </a:ext>
                  </a:extLst>
                </p:cNvPr>
                <p:cNvPicPr/>
                <p:nvPr/>
              </p:nvPicPr>
              <p:blipFill>
                <a:blip r:embed="rId259"/>
                <a:stretch>
                  <a:fillRect/>
                </a:stretch>
              </p:blipFill>
              <p:spPr>
                <a:xfrm>
                  <a:off x="3496300" y="5048445"/>
                  <a:ext cx="27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5" name="Freihand 164">
                  <a:extLst>
                    <a:ext uri="{FF2B5EF4-FFF2-40B4-BE49-F238E27FC236}">
                      <a16:creationId xmlns:a16="http://schemas.microsoft.com/office/drawing/2014/main" id="{93C6A237-16BE-D1C9-ED1E-03F5CB507259}"/>
                    </a:ext>
                  </a:extLst>
                </p14:cNvPr>
                <p14:cNvContentPartPr/>
                <p14:nvPr/>
              </p14:nvContentPartPr>
              <p14:xfrm>
                <a:off x="3571540" y="5132325"/>
                <a:ext cx="92160" cy="161280"/>
              </p14:xfrm>
            </p:contentPart>
          </mc:Choice>
          <mc:Fallback>
            <p:pic>
              <p:nvPicPr>
                <p:cNvPr id="165" name="Freihand 164">
                  <a:extLst>
                    <a:ext uri="{FF2B5EF4-FFF2-40B4-BE49-F238E27FC236}">
                      <a16:creationId xmlns:a16="http://schemas.microsoft.com/office/drawing/2014/main" id="{93C6A237-16BE-D1C9-ED1E-03F5CB507259}"/>
                    </a:ext>
                  </a:extLst>
                </p:cNvPr>
                <p:cNvPicPr/>
                <p:nvPr/>
              </p:nvPicPr>
              <p:blipFill>
                <a:blip r:embed="rId261"/>
                <a:stretch>
                  <a:fillRect/>
                </a:stretch>
              </p:blipFill>
              <p:spPr>
                <a:xfrm>
                  <a:off x="3562900" y="5123685"/>
                  <a:ext cx="109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6" name="Freihand 165">
                  <a:extLst>
                    <a:ext uri="{FF2B5EF4-FFF2-40B4-BE49-F238E27FC236}">
                      <a16:creationId xmlns:a16="http://schemas.microsoft.com/office/drawing/2014/main" id="{E8713FD0-DE17-33BB-A984-8B9E1FD7C992}"/>
                    </a:ext>
                  </a:extLst>
                </p14:cNvPr>
                <p14:cNvContentPartPr/>
                <p14:nvPr/>
              </p14:nvContentPartPr>
              <p14:xfrm>
                <a:off x="3736420" y="5060685"/>
                <a:ext cx="166680" cy="176400"/>
              </p14:xfrm>
            </p:contentPart>
          </mc:Choice>
          <mc:Fallback>
            <p:pic>
              <p:nvPicPr>
                <p:cNvPr id="166" name="Freihand 165">
                  <a:extLst>
                    <a:ext uri="{FF2B5EF4-FFF2-40B4-BE49-F238E27FC236}">
                      <a16:creationId xmlns:a16="http://schemas.microsoft.com/office/drawing/2014/main" id="{E8713FD0-DE17-33BB-A984-8B9E1FD7C992}"/>
                    </a:ext>
                  </a:extLst>
                </p:cNvPr>
                <p:cNvPicPr/>
                <p:nvPr/>
              </p:nvPicPr>
              <p:blipFill>
                <a:blip r:embed="rId263"/>
                <a:stretch>
                  <a:fillRect/>
                </a:stretch>
              </p:blipFill>
              <p:spPr>
                <a:xfrm>
                  <a:off x="3727780" y="5051685"/>
                  <a:ext cx="184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7" name="Freihand 166">
                  <a:extLst>
                    <a:ext uri="{FF2B5EF4-FFF2-40B4-BE49-F238E27FC236}">
                      <a16:creationId xmlns:a16="http://schemas.microsoft.com/office/drawing/2014/main" id="{B92E8CF4-19F9-FAC2-D904-762006B8A6DE}"/>
                    </a:ext>
                  </a:extLst>
                </p14:cNvPr>
                <p14:cNvContentPartPr/>
                <p14:nvPr/>
              </p14:nvContentPartPr>
              <p14:xfrm>
                <a:off x="3960340" y="5138805"/>
                <a:ext cx="188640" cy="79560"/>
              </p14:xfrm>
            </p:contentPart>
          </mc:Choice>
          <mc:Fallback>
            <p:pic>
              <p:nvPicPr>
                <p:cNvPr id="167" name="Freihand 166">
                  <a:extLst>
                    <a:ext uri="{FF2B5EF4-FFF2-40B4-BE49-F238E27FC236}">
                      <a16:creationId xmlns:a16="http://schemas.microsoft.com/office/drawing/2014/main" id="{B92E8CF4-19F9-FAC2-D904-762006B8A6DE}"/>
                    </a:ext>
                  </a:extLst>
                </p:cNvPr>
                <p:cNvPicPr/>
                <p:nvPr/>
              </p:nvPicPr>
              <p:blipFill>
                <a:blip r:embed="rId265"/>
                <a:stretch>
                  <a:fillRect/>
                </a:stretch>
              </p:blipFill>
              <p:spPr>
                <a:xfrm>
                  <a:off x="3951700" y="5130165"/>
                  <a:ext cx="206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8" name="Freihand 167">
                  <a:extLst>
                    <a:ext uri="{FF2B5EF4-FFF2-40B4-BE49-F238E27FC236}">
                      <a16:creationId xmlns:a16="http://schemas.microsoft.com/office/drawing/2014/main" id="{4AB697BC-E2E7-5E76-BC21-BB495D548DCF}"/>
                    </a:ext>
                  </a:extLst>
                </p14:cNvPr>
                <p14:cNvContentPartPr/>
                <p14:nvPr/>
              </p14:nvContentPartPr>
              <p14:xfrm>
                <a:off x="4466860" y="5078325"/>
                <a:ext cx="112320" cy="98280"/>
              </p14:xfrm>
            </p:contentPart>
          </mc:Choice>
          <mc:Fallback>
            <p:pic>
              <p:nvPicPr>
                <p:cNvPr id="168" name="Freihand 167">
                  <a:extLst>
                    <a:ext uri="{FF2B5EF4-FFF2-40B4-BE49-F238E27FC236}">
                      <a16:creationId xmlns:a16="http://schemas.microsoft.com/office/drawing/2014/main" id="{4AB697BC-E2E7-5E76-BC21-BB495D548DCF}"/>
                    </a:ext>
                  </a:extLst>
                </p:cNvPr>
                <p:cNvPicPr/>
                <p:nvPr/>
              </p:nvPicPr>
              <p:blipFill>
                <a:blip r:embed="rId267"/>
                <a:stretch>
                  <a:fillRect/>
                </a:stretch>
              </p:blipFill>
              <p:spPr>
                <a:xfrm>
                  <a:off x="4458220" y="5069325"/>
                  <a:ext cx="129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9" name="Freihand 168">
                  <a:extLst>
                    <a:ext uri="{FF2B5EF4-FFF2-40B4-BE49-F238E27FC236}">
                      <a16:creationId xmlns:a16="http://schemas.microsoft.com/office/drawing/2014/main" id="{8D9E9F1A-8787-03BE-CD12-BEB4B7EDD01E}"/>
                    </a:ext>
                  </a:extLst>
                </p14:cNvPr>
                <p14:cNvContentPartPr/>
                <p14:nvPr/>
              </p14:nvContentPartPr>
              <p14:xfrm>
                <a:off x="4642900" y="5108565"/>
                <a:ext cx="185760" cy="63000"/>
              </p14:xfrm>
            </p:contentPart>
          </mc:Choice>
          <mc:Fallback>
            <p:pic>
              <p:nvPicPr>
                <p:cNvPr id="169" name="Freihand 168">
                  <a:extLst>
                    <a:ext uri="{FF2B5EF4-FFF2-40B4-BE49-F238E27FC236}">
                      <a16:creationId xmlns:a16="http://schemas.microsoft.com/office/drawing/2014/main" id="{8D9E9F1A-8787-03BE-CD12-BEB4B7EDD01E}"/>
                    </a:ext>
                  </a:extLst>
                </p:cNvPr>
                <p:cNvPicPr/>
                <p:nvPr/>
              </p:nvPicPr>
              <p:blipFill>
                <a:blip r:embed="rId269"/>
                <a:stretch>
                  <a:fillRect/>
                </a:stretch>
              </p:blipFill>
              <p:spPr>
                <a:xfrm>
                  <a:off x="4633900" y="5099565"/>
                  <a:ext cx="203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0" name="Freihand 169">
                  <a:extLst>
                    <a:ext uri="{FF2B5EF4-FFF2-40B4-BE49-F238E27FC236}">
                      <a16:creationId xmlns:a16="http://schemas.microsoft.com/office/drawing/2014/main" id="{C8A84EBF-BD32-E7DD-6658-9360FE1D8B68}"/>
                    </a:ext>
                  </a:extLst>
                </p14:cNvPr>
                <p14:cNvContentPartPr/>
                <p14:nvPr/>
              </p14:nvContentPartPr>
              <p14:xfrm>
                <a:off x="4997140" y="4956645"/>
                <a:ext cx="109080" cy="218160"/>
              </p14:xfrm>
            </p:contentPart>
          </mc:Choice>
          <mc:Fallback>
            <p:pic>
              <p:nvPicPr>
                <p:cNvPr id="170" name="Freihand 169">
                  <a:extLst>
                    <a:ext uri="{FF2B5EF4-FFF2-40B4-BE49-F238E27FC236}">
                      <a16:creationId xmlns:a16="http://schemas.microsoft.com/office/drawing/2014/main" id="{C8A84EBF-BD32-E7DD-6658-9360FE1D8B68}"/>
                    </a:ext>
                  </a:extLst>
                </p:cNvPr>
                <p:cNvPicPr/>
                <p:nvPr/>
              </p:nvPicPr>
              <p:blipFill>
                <a:blip r:embed="rId271"/>
                <a:stretch>
                  <a:fillRect/>
                </a:stretch>
              </p:blipFill>
              <p:spPr>
                <a:xfrm>
                  <a:off x="4988140" y="4948005"/>
                  <a:ext cx="126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1" name="Freihand 170">
                  <a:extLst>
                    <a:ext uri="{FF2B5EF4-FFF2-40B4-BE49-F238E27FC236}">
                      <a16:creationId xmlns:a16="http://schemas.microsoft.com/office/drawing/2014/main" id="{A7619927-691A-AAEA-210B-78AC5FDDC6C7}"/>
                    </a:ext>
                  </a:extLst>
                </p14:cNvPr>
                <p14:cNvContentPartPr/>
                <p14:nvPr/>
              </p14:nvContentPartPr>
              <p14:xfrm>
                <a:off x="4983820" y="5061405"/>
                <a:ext cx="326160" cy="69480"/>
              </p14:xfrm>
            </p:contentPart>
          </mc:Choice>
          <mc:Fallback>
            <p:pic>
              <p:nvPicPr>
                <p:cNvPr id="171" name="Freihand 170">
                  <a:extLst>
                    <a:ext uri="{FF2B5EF4-FFF2-40B4-BE49-F238E27FC236}">
                      <a16:creationId xmlns:a16="http://schemas.microsoft.com/office/drawing/2014/main" id="{A7619927-691A-AAEA-210B-78AC5FDDC6C7}"/>
                    </a:ext>
                  </a:extLst>
                </p:cNvPr>
                <p:cNvPicPr/>
                <p:nvPr/>
              </p:nvPicPr>
              <p:blipFill>
                <a:blip r:embed="rId273"/>
                <a:stretch>
                  <a:fillRect/>
                </a:stretch>
              </p:blipFill>
              <p:spPr>
                <a:xfrm>
                  <a:off x="4975180" y="5052765"/>
                  <a:ext cx="343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2" name="Freihand 171">
                  <a:extLst>
                    <a:ext uri="{FF2B5EF4-FFF2-40B4-BE49-F238E27FC236}">
                      <a16:creationId xmlns:a16="http://schemas.microsoft.com/office/drawing/2014/main" id="{BDB69EF3-9CB5-AF95-8E6B-A65BAB4CAFC1}"/>
                    </a:ext>
                  </a:extLst>
                </p14:cNvPr>
                <p14:cNvContentPartPr/>
                <p14:nvPr/>
              </p14:nvContentPartPr>
              <p14:xfrm>
                <a:off x="5278660" y="4973925"/>
                <a:ext cx="76320" cy="22320"/>
              </p14:xfrm>
            </p:contentPart>
          </mc:Choice>
          <mc:Fallback>
            <p:pic>
              <p:nvPicPr>
                <p:cNvPr id="172" name="Freihand 171">
                  <a:extLst>
                    <a:ext uri="{FF2B5EF4-FFF2-40B4-BE49-F238E27FC236}">
                      <a16:creationId xmlns:a16="http://schemas.microsoft.com/office/drawing/2014/main" id="{BDB69EF3-9CB5-AF95-8E6B-A65BAB4CAFC1}"/>
                    </a:ext>
                  </a:extLst>
                </p:cNvPr>
                <p:cNvPicPr/>
                <p:nvPr/>
              </p:nvPicPr>
              <p:blipFill>
                <a:blip r:embed="rId275"/>
                <a:stretch>
                  <a:fillRect/>
                </a:stretch>
              </p:blipFill>
              <p:spPr>
                <a:xfrm>
                  <a:off x="5270020" y="4965285"/>
                  <a:ext cx="93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3" name="Freihand 172">
                  <a:extLst>
                    <a:ext uri="{FF2B5EF4-FFF2-40B4-BE49-F238E27FC236}">
                      <a16:creationId xmlns:a16="http://schemas.microsoft.com/office/drawing/2014/main" id="{5C1D199F-EE50-7DA9-B78E-A9B957F1BCA2}"/>
                    </a:ext>
                  </a:extLst>
                </p14:cNvPr>
                <p14:cNvContentPartPr/>
                <p14:nvPr/>
              </p14:nvContentPartPr>
              <p14:xfrm>
                <a:off x="5339140" y="5016765"/>
                <a:ext cx="75240" cy="133560"/>
              </p14:xfrm>
            </p:contentPart>
          </mc:Choice>
          <mc:Fallback>
            <p:pic>
              <p:nvPicPr>
                <p:cNvPr id="173" name="Freihand 172">
                  <a:extLst>
                    <a:ext uri="{FF2B5EF4-FFF2-40B4-BE49-F238E27FC236}">
                      <a16:creationId xmlns:a16="http://schemas.microsoft.com/office/drawing/2014/main" id="{5C1D199F-EE50-7DA9-B78E-A9B957F1BCA2}"/>
                    </a:ext>
                  </a:extLst>
                </p:cNvPr>
                <p:cNvPicPr/>
                <p:nvPr/>
              </p:nvPicPr>
              <p:blipFill>
                <a:blip r:embed="rId277"/>
                <a:stretch>
                  <a:fillRect/>
                </a:stretch>
              </p:blipFill>
              <p:spPr>
                <a:xfrm>
                  <a:off x="5330500" y="5008125"/>
                  <a:ext cx="92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 name="Freihand 173">
                  <a:extLst>
                    <a:ext uri="{FF2B5EF4-FFF2-40B4-BE49-F238E27FC236}">
                      <a16:creationId xmlns:a16="http://schemas.microsoft.com/office/drawing/2014/main" id="{AB19DE4E-9E45-21D1-1F1D-ECF0C3B1039C}"/>
                    </a:ext>
                  </a:extLst>
                </p14:cNvPr>
                <p14:cNvContentPartPr/>
                <p14:nvPr/>
              </p14:nvContentPartPr>
              <p14:xfrm>
                <a:off x="5483140" y="5051685"/>
                <a:ext cx="93600" cy="101880"/>
              </p14:xfrm>
            </p:contentPart>
          </mc:Choice>
          <mc:Fallback>
            <p:pic>
              <p:nvPicPr>
                <p:cNvPr id="174" name="Freihand 173">
                  <a:extLst>
                    <a:ext uri="{FF2B5EF4-FFF2-40B4-BE49-F238E27FC236}">
                      <a16:creationId xmlns:a16="http://schemas.microsoft.com/office/drawing/2014/main" id="{AB19DE4E-9E45-21D1-1F1D-ECF0C3B1039C}"/>
                    </a:ext>
                  </a:extLst>
                </p:cNvPr>
                <p:cNvPicPr/>
                <p:nvPr/>
              </p:nvPicPr>
              <p:blipFill>
                <a:blip r:embed="rId279"/>
                <a:stretch>
                  <a:fillRect/>
                </a:stretch>
              </p:blipFill>
              <p:spPr>
                <a:xfrm>
                  <a:off x="5474500" y="5042685"/>
                  <a:ext cx="11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5" name="Freihand 174">
                  <a:extLst>
                    <a:ext uri="{FF2B5EF4-FFF2-40B4-BE49-F238E27FC236}">
                      <a16:creationId xmlns:a16="http://schemas.microsoft.com/office/drawing/2014/main" id="{B4934080-4C94-72C1-4F46-31BBC6D2B230}"/>
                    </a:ext>
                  </a:extLst>
                </p14:cNvPr>
                <p14:cNvContentPartPr/>
                <p14:nvPr/>
              </p14:nvContentPartPr>
              <p14:xfrm>
                <a:off x="5607340" y="4904445"/>
                <a:ext cx="336960" cy="243720"/>
              </p14:xfrm>
            </p:contentPart>
          </mc:Choice>
          <mc:Fallback>
            <p:pic>
              <p:nvPicPr>
                <p:cNvPr id="175" name="Freihand 174">
                  <a:extLst>
                    <a:ext uri="{FF2B5EF4-FFF2-40B4-BE49-F238E27FC236}">
                      <a16:creationId xmlns:a16="http://schemas.microsoft.com/office/drawing/2014/main" id="{B4934080-4C94-72C1-4F46-31BBC6D2B230}"/>
                    </a:ext>
                  </a:extLst>
                </p:cNvPr>
                <p:cNvPicPr/>
                <p:nvPr/>
              </p:nvPicPr>
              <p:blipFill>
                <a:blip r:embed="rId281"/>
                <a:stretch>
                  <a:fillRect/>
                </a:stretch>
              </p:blipFill>
              <p:spPr>
                <a:xfrm>
                  <a:off x="5598700" y="4895445"/>
                  <a:ext cx="3546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6" name="Freihand 175">
                  <a:extLst>
                    <a:ext uri="{FF2B5EF4-FFF2-40B4-BE49-F238E27FC236}">
                      <a16:creationId xmlns:a16="http://schemas.microsoft.com/office/drawing/2014/main" id="{41F964CD-3998-E2FC-BAE3-FB894E4BE5DF}"/>
                    </a:ext>
                  </a:extLst>
                </p14:cNvPr>
                <p14:cNvContentPartPr/>
                <p14:nvPr/>
              </p14:nvContentPartPr>
              <p14:xfrm>
                <a:off x="5717500" y="5007045"/>
                <a:ext cx="133200" cy="27360"/>
              </p14:xfrm>
            </p:contentPart>
          </mc:Choice>
          <mc:Fallback>
            <p:pic>
              <p:nvPicPr>
                <p:cNvPr id="176" name="Freihand 175">
                  <a:extLst>
                    <a:ext uri="{FF2B5EF4-FFF2-40B4-BE49-F238E27FC236}">
                      <a16:creationId xmlns:a16="http://schemas.microsoft.com/office/drawing/2014/main" id="{41F964CD-3998-E2FC-BAE3-FB894E4BE5DF}"/>
                    </a:ext>
                  </a:extLst>
                </p:cNvPr>
                <p:cNvPicPr/>
                <p:nvPr/>
              </p:nvPicPr>
              <p:blipFill>
                <a:blip r:embed="rId283"/>
                <a:stretch>
                  <a:fillRect/>
                </a:stretch>
              </p:blipFill>
              <p:spPr>
                <a:xfrm>
                  <a:off x="5708860" y="4998045"/>
                  <a:ext cx="150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7" name="Freihand 176">
                  <a:extLst>
                    <a:ext uri="{FF2B5EF4-FFF2-40B4-BE49-F238E27FC236}">
                      <a16:creationId xmlns:a16="http://schemas.microsoft.com/office/drawing/2014/main" id="{DAB03C46-5ADD-7ED2-9E51-9A277E969E59}"/>
                    </a:ext>
                  </a:extLst>
                </p14:cNvPr>
                <p14:cNvContentPartPr/>
                <p14:nvPr/>
              </p14:nvContentPartPr>
              <p14:xfrm>
                <a:off x="5960860" y="5037285"/>
                <a:ext cx="268200" cy="81360"/>
              </p14:xfrm>
            </p:contentPart>
          </mc:Choice>
          <mc:Fallback>
            <p:pic>
              <p:nvPicPr>
                <p:cNvPr id="177" name="Freihand 176">
                  <a:extLst>
                    <a:ext uri="{FF2B5EF4-FFF2-40B4-BE49-F238E27FC236}">
                      <a16:creationId xmlns:a16="http://schemas.microsoft.com/office/drawing/2014/main" id="{DAB03C46-5ADD-7ED2-9E51-9A277E969E59}"/>
                    </a:ext>
                  </a:extLst>
                </p:cNvPr>
                <p:cNvPicPr/>
                <p:nvPr/>
              </p:nvPicPr>
              <p:blipFill>
                <a:blip r:embed="rId285"/>
                <a:stretch>
                  <a:fillRect/>
                </a:stretch>
              </p:blipFill>
              <p:spPr>
                <a:xfrm>
                  <a:off x="5951860" y="5028285"/>
                  <a:ext cx="285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2" name="Freihand 181">
                  <a:extLst>
                    <a:ext uri="{FF2B5EF4-FFF2-40B4-BE49-F238E27FC236}">
                      <a16:creationId xmlns:a16="http://schemas.microsoft.com/office/drawing/2014/main" id="{636A9A1C-4A0C-6539-A060-273B5E7F9960}"/>
                    </a:ext>
                  </a:extLst>
                </p14:cNvPr>
                <p14:cNvContentPartPr/>
                <p14:nvPr/>
              </p14:nvContentPartPr>
              <p14:xfrm>
                <a:off x="1796740" y="5589525"/>
                <a:ext cx="302760" cy="141480"/>
              </p14:xfrm>
            </p:contentPart>
          </mc:Choice>
          <mc:Fallback>
            <p:pic>
              <p:nvPicPr>
                <p:cNvPr id="182" name="Freihand 181">
                  <a:extLst>
                    <a:ext uri="{FF2B5EF4-FFF2-40B4-BE49-F238E27FC236}">
                      <a16:creationId xmlns:a16="http://schemas.microsoft.com/office/drawing/2014/main" id="{636A9A1C-4A0C-6539-A060-273B5E7F9960}"/>
                    </a:ext>
                  </a:extLst>
                </p:cNvPr>
                <p:cNvPicPr/>
                <p:nvPr/>
              </p:nvPicPr>
              <p:blipFill>
                <a:blip r:embed="rId287"/>
                <a:stretch>
                  <a:fillRect/>
                </a:stretch>
              </p:blipFill>
              <p:spPr>
                <a:xfrm>
                  <a:off x="1787740" y="5580885"/>
                  <a:ext cx="320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3" name="Freihand 182">
                  <a:extLst>
                    <a:ext uri="{FF2B5EF4-FFF2-40B4-BE49-F238E27FC236}">
                      <a16:creationId xmlns:a16="http://schemas.microsoft.com/office/drawing/2014/main" id="{C9E2598A-188A-77ED-59F8-6BD4741EC168}"/>
                    </a:ext>
                  </a:extLst>
                </p14:cNvPr>
                <p14:cNvContentPartPr/>
                <p14:nvPr/>
              </p14:nvContentPartPr>
              <p14:xfrm>
                <a:off x="2088700" y="5571885"/>
                <a:ext cx="15480" cy="5400"/>
              </p14:xfrm>
            </p:contentPart>
          </mc:Choice>
          <mc:Fallback>
            <p:pic>
              <p:nvPicPr>
                <p:cNvPr id="183" name="Freihand 182">
                  <a:extLst>
                    <a:ext uri="{FF2B5EF4-FFF2-40B4-BE49-F238E27FC236}">
                      <a16:creationId xmlns:a16="http://schemas.microsoft.com/office/drawing/2014/main" id="{C9E2598A-188A-77ED-59F8-6BD4741EC168}"/>
                    </a:ext>
                  </a:extLst>
                </p:cNvPr>
                <p:cNvPicPr/>
                <p:nvPr/>
              </p:nvPicPr>
              <p:blipFill>
                <a:blip r:embed="rId289"/>
                <a:stretch>
                  <a:fillRect/>
                </a:stretch>
              </p:blipFill>
              <p:spPr>
                <a:xfrm>
                  <a:off x="2080060" y="5562885"/>
                  <a:ext cx="33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4" name="Freihand 183">
                  <a:extLst>
                    <a:ext uri="{FF2B5EF4-FFF2-40B4-BE49-F238E27FC236}">
                      <a16:creationId xmlns:a16="http://schemas.microsoft.com/office/drawing/2014/main" id="{5F172FF3-88B5-9AA5-AEF9-81764D0670FB}"/>
                    </a:ext>
                  </a:extLst>
                </p14:cNvPr>
                <p14:cNvContentPartPr/>
                <p14:nvPr/>
              </p14:nvContentPartPr>
              <p14:xfrm>
                <a:off x="2362300" y="5511405"/>
                <a:ext cx="168480" cy="222120"/>
              </p14:xfrm>
            </p:contentPart>
          </mc:Choice>
          <mc:Fallback>
            <p:pic>
              <p:nvPicPr>
                <p:cNvPr id="184" name="Freihand 183">
                  <a:extLst>
                    <a:ext uri="{FF2B5EF4-FFF2-40B4-BE49-F238E27FC236}">
                      <a16:creationId xmlns:a16="http://schemas.microsoft.com/office/drawing/2014/main" id="{5F172FF3-88B5-9AA5-AEF9-81764D0670FB}"/>
                    </a:ext>
                  </a:extLst>
                </p:cNvPr>
                <p:cNvPicPr/>
                <p:nvPr/>
              </p:nvPicPr>
              <p:blipFill>
                <a:blip r:embed="rId291"/>
                <a:stretch>
                  <a:fillRect/>
                </a:stretch>
              </p:blipFill>
              <p:spPr>
                <a:xfrm>
                  <a:off x="2353300" y="5502765"/>
                  <a:ext cx="186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5" name="Freihand 184">
                  <a:extLst>
                    <a:ext uri="{FF2B5EF4-FFF2-40B4-BE49-F238E27FC236}">
                      <a16:creationId xmlns:a16="http://schemas.microsoft.com/office/drawing/2014/main" id="{6C59A355-7D96-FB83-AD4E-0394B66E7D4C}"/>
                    </a:ext>
                  </a:extLst>
                </p14:cNvPr>
                <p14:cNvContentPartPr/>
                <p14:nvPr/>
              </p14:nvContentPartPr>
              <p14:xfrm>
                <a:off x="2358340" y="5527245"/>
                <a:ext cx="305280" cy="157320"/>
              </p14:xfrm>
            </p:contentPart>
          </mc:Choice>
          <mc:Fallback>
            <p:pic>
              <p:nvPicPr>
                <p:cNvPr id="185" name="Freihand 184">
                  <a:extLst>
                    <a:ext uri="{FF2B5EF4-FFF2-40B4-BE49-F238E27FC236}">
                      <a16:creationId xmlns:a16="http://schemas.microsoft.com/office/drawing/2014/main" id="{6C59A355-7D96-FB83-AD4E-0394B66E7D4C}"/>
                    </a:ext>
                  </a:extLst>
                </p:cNvPr>
                <p:cNvPicPr/>
                <p:nvPr/>
              </p:nvPicPr>
              <p:blipFill>
                <a:blip r:embed="rId293"/>
                <a:stretch>
                  <a:fillRect/>
                </a:stretch>
              </p:blipFill>
              <p:spPr>
                <a:xfrm>
                  <a:off x="2349700" y="5518245"/>
                  <a:ext cx="322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8" name="Freihand 187">
                  <a:extLst>
                    <a:ext uri="{FF2B5EF4-FFF2-40B4-BE49-F238E27FC236}">
                      <a16:creationId xmlns:a16="http://schemas.microsoft.com/office/drawing/2014/main" id="{73DE2AE6-3BFA-5253-349A-57382DAE1A17}"/>
                    </a:ext>
                  </a:extLst>
                </p14:cNvPr>
                <p14:cNvContentPartPr/>
                <p14:nvPr/>
              </p14:nvContentPartPr>
              <p14:xfrm>
                <a:off x="2918140" y="5584125"/>
                <a:ext cx="214200" cy="69120"/>
              </p14:xfrm>
            </p:contentPart>
          </mc:Choice>
          <mc:Fallback>
            <p:pic>
              <p:nvPicPr>
                <p:cNvPr id="188" name="Freihand 187">
                  <a:extLst>
                    <a:ext uri="{FF2B5EF4-FFF2-40B4-BE49-F238E27FC236}">
                      <a16:creationId xmlns:a16="http://schemas.microsoft.com/office/drawing/2014/main" id="{73DE2AE6-3BFA-5253-349A-57382DAE1A17}"/>
                    </a:ext>
                  </a:extLst>
                </p:cNvPr>
                <p:cNvPicPr/>
                <p:nvPr/>
              </p:nvPicPr>
              <p:blipFill>
                <a:blip r:embed="rId295"/>
                <a:stretch>
                  <a:fillRect/>
                </a:stretch>
              </p:blipFill>
              <p:spPr>
                <a:xfrm>
                  <a:off x="2909500" y="5575485"/>
                  <a:ext cx="231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9" name="Freihand 188">
                  <a:extLst>
                    <a:ext uri="{FF2B5EF4-FFF2-40B4-BE49-F238E27FC236}">
                      <a16:creationId xmlns:a16="http://schemas.microsoft.com/office/drawing/2014/main" id="{A1EAB6D2-5961-EDC7-3E14-F527AC030235}"/>
                    </a:ext>
                  </a:extLst>
                </p14:cNvPr>
                <p14:cNvContentPartPr/>
                <p14:nvPr/>
              </p14:nvContentPartPr>
              <p14:xfrm>
                <a:off x="3173020" y="5520405"/>
                <a:ext cx="123840" cy="105480"/>
              </p14:xfrm>
            </p:contentPart>
          </mc:Choice>
          <mc:Fallback>
            <p:pic>
              <p:nvPicPr>
                <p:cNvPr id="189" name="Freihand 188">
                  <a:extLst>
                    <a:ext uri="{FF2B5EF4-FFF2-40B4-BE49-F238E27FC236}">
                      <a16:creationId xmlns:a16="http://schemas.microsoft.com/office/drawing/2014/main" id="{A1EAB6D2-5961-EDC7-3E14-F527AC030235}"/>
                    </a:ext>
                  </a:extLst>
                </p:cNvPr>
                <p:cNvPicPr/>
                <p:nvPr/>
              </p:nvPicPr>
              <p:blipFill>
                <a:blip r:embed="rId297"/>
                <a:stretch>
                  <a:fillRect/>
                </a:stretch>
              </p:blipFill>
              <p:spPr>
                <a:xfrm>
                  <a:off x="3164020" y="5511405"/>
                  <a:ext cx="141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0" name="Freihand 189">
                  <a:extLst>
                    <a:ext uri="{FF2B5EF4-FFF2-40B4-BE49-F238E27FC236}">
                      <a16:creationId xmlns:a16="http://schemas.microsoft.com/office/drawing/2014/main" id="{2D3AD64A-050F-49DE-7429-C3FA727445EF}"/>
                    </a:ext>
                  </a:extLst>
                </p14:cNvPr>
                <p14:cNvContentPartPr/>
                <p14:nvPr/>
              </p14:nvContentPartPr>
              <p14:xfrm>
                <a:off x="2730940" y="5589165"/>
                <a:ext cx="86400" cy="21240"/>
              </p14:xfrm>
            </p:contentPart>
          </mc:Choice>
          <mc:Fallback>
            <p:pic>
              <p:nvPicPr>
                <p:cNvPr id="190" name="Freihand 189">
                  <a:extLst>
                    <a:ext uri="{FF2B5EF4-FFF2-40B4-BE49-F238E27FC236}">
                      <a16:creationId xmlns:a16="http://schemas.microsoft.com/office/drawing/2014/main" id="{2D3AD64A-050F-49DE-7429-C3FA727445EF}"/>
                    </a:ext>
                  </a:extLst>
                </p:cNvPr>
                <p:cNvPicPr/>
                <p:nvPr/>
              </p:nvPicPr>
              <p:blipFill>
                <a:blip r:embed="rId299"/>
                <a:stretch>
                  <a:fillRect/>
                </a:stretch>
              </p:blipFill>
              <p:spPr>
                <a:xfrm>
                  <a:off x="2721940" y="5580165"/>
                  <a:ext cx="1040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1" name="Freihand 190">
                  <a:extLst>
                    <a:ext uri="{FF2B5EF4-FFF2-40B4-BE49-F238E27FC236}">
                      <a16:creationId xmlns:a16="http://schemas.microsoft.com/office/drawing/2014/main" id="{EE34D3D1-6964-C269-E7FB-E2F8B46EFCFE}"/>
                    </a:ext>
                  </a:extLst>
                </p14:cNvPr>
                <p14:cNvContentPartPr/>
                <p14:nvPr/>
              </p14:nvContentPartPr>
              <p14:xfrm>
                <a:off x="3580540" y="5498085"/>
                <a:ext cx="281520" cy="102960"/>
              </p14:xfrm>
            </p:contentPart>
          </mc:Choice>
          <mc:Fallback>
            <p:pic>
              <p:nvPicPr>
                <p:cNvPr id="191" name="Freihand 190">
                  <a:extLst>
                    <a:ext uri="{FF2B5EF4-FFF2-40B4-BE49-F238E27FC236}">
                      <a16:creationId xmlns:a16="http://schemas.microsoft.com/office/drawing/2014/main" id="{EE34D3D1-6964-C269-E7FB-E2F8B46EFCFE}"/>
                    </a:ext>
                  </a:extLst>
                </p:cNvPr>
                <p:cNvPicPr/>
                <p:nvPr/>
              </p:nvPicPr>
              <p:blipFill>
                <a:blip r:embed="rId301"/>
                <a:stretch>
                  <a:fillRect/>
                </a:stretch>
              </p:blipFill>
              <p:spPr>
                <a:xfrm>
                  <a:off x="3571900" y="5489085"/>
                  <a:ext cx="299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1DC550AD-70E2-6A14-B6BC-464F6B4B6AB9}"/>
                    </a:ext>
                  </a:extLst>
                </p14:cNvPr>
                <p14:cNvContentPartPr/>
                <p14:nvPr/>
              </p14:nvContentPartPr>
              <p14:xfrm>
                <a:off x="3858460" y="5522925"/>
                <a:ext cx="67320" cy="61560"/>
              </p14:xfrm>
            </p:contentPart>
          </mc:Choice>
          <mc:Fallback>
            <p:pic>
              <p:nvPicPr>
                <p:cNvPr id="192" name="Freihand 191">
                  <a:extLst>
                    <a:ext uri="{FF2B5EF4-FFF2-40B4-BE49-F238E27FC236}">
                      <a16:creationId xmlns:a16="http://schemas.microsoft.com/office/drawing/2014/main" id="{1DC550AD-70E2-6A14-B6BC-464F6B4B6AB9}"/>
                    </a:ext>
                  </a:extLst>
                </p:cNvPr>
                <p:cNvPicPr/>
                <p:nvPr/>
              </p:nvPicPr>
              <p:blipFill>
                <a:blip r:embed="rId303"/>
                <a:stretch>
                  <a:fillRect/>
                </a:stretch>
              </p:blipFill>
              <p:spPr>
                <a:xfrm>
                  <a:off x="3849460" y="5513925"/>
                  <a:ext cx="84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5E3A4AE8-8E10-3FF5-9174-1D4D4CF8A690}"/>
                    </a:ext>
                  </a:extLst>
                </p14:cNvPr>
                <p14:cNvContentPartPr/>
                <p14:nvPr/>
              </p14:nvContentPartPr>
              <p14:xfrm>
                <a:off x="3977620" y="5401605"/>
                <a:ext cx="44280" cy="182160"/>
              </p14:xfrm>
            </p:contentPart>
          </mc:Choice>
          <mc:Fallback>
            <p:pic>
              <p:nvPicPr>
                <p:cNvPr id="193" name="Freihand 192">
                  <a:extLst>
                    <a:ext uri="{FF2B5EF4-FFF2-40B4-BE49-F238E27FC236}">
                      <a16:creationId xmlns:a16="http://schemas.microsoft.com/office/drawing/2014/main" id="{5E3A4AE8-8E10-3FF5-9174-1D4D4CF8A690}"/>
                    </a:ext>
                  </a:extLst>
                </p:cNvPr>
                <p:cNvPicPr/>
                <p:nvPr/>
              </p:nvPicPr>
              <p:blipFill>
                <a:blip r:embed="rId305"/>
                <a:stretch>
                  <a:fillRect/>
                </a:stretch>
              </p:blipFill>
              <p:spPr>
                <a:xfrm>
                  <a:off x="3968620" y="5392605"/>
                  <a:ext cx="61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B6B8F3CA-3768-36C8-8135-C695BDFC1503}"/>
                    </a:ext>
                  </a:extLst>
                </p14:cNvPr>
                <p14:cNvContentPartPr/>
                <p14:nvPr/>
              </p14:nvContentPartPr>
              <p14:xfrm>
                <a:off x="4048180" y="5427885"/>
                <a:ext cx="438840" cy="144720"/>
              </p14:xfrm>
            </p:contentPart>
          </mc:Choice>
          <mc:Fallback>
            <p:pic>
              <p:nvPicPr>
                <p:cNvPr id="194" name="Freihand 193">
                  <a:extLst>
                    <a:ext uri="{FF2B5EF4-FFF2-40B4-BE49-F238E27FC236}">
                      <a16:creationId xmlns:a16="http://schemas.microsoft.com/office/drawing/2014/main" id="{B6B8F3CA-3768-36C8-8135-C695BDFC1503}"/>
                    </a:ext>
                  </a:extLst>
                </p:cNvPr>
                <p:cNvPicPr/>
                <p:nvPr/>
              </p:nvPicPr>
              <p:blipFill>
                <a:blip r:embed="rId307"/>
                <a:stretch>
                  <a:fillRect/>
                </a:stretch>
              </p:blipFill>
              <p:spPr>
                <a:xfrm>
                  <a:off x="4039180" y="5418885"/>
                  <a:ext cx="456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7" name="Freihand 196">
                  <a:extLst>
                    <a:ext uri="{FF2B5EF4-FFF2-40B4-BE49-F238E27FC236}">
                      <a16:creationId xmlns:a16="http://schemas.microsoft.com/office/drawing/2014/main" id="{A84D22D9-5983-5D65-CAB2-1FC3D1F701A3}"/>
                    </a:ext>
                  </a:extLst>
                </p14:cNvPr>
                <p14:cNvContentPartPr/>
                <p14:nvPr/>
              </p14:nvContentPartPr>
              <p14:xfrm>
                <a:off x="4849540" y="5471805"/>
                <a:ext cx="104400" cy="109080"/>
              </p14:xfrm>
            </p:contentPart>
          </mc:Choice>
          <mc:Fallback>
            <p:pic>
              <p:nvPicPr>
                <p:cNvPr id="197" name="Freihand 196">
                  <a:extLst>
                    <a:ext uri="{FF2B5EF4-FFF2-40B4-BE49-F238E27FC236}">
                      <a16:creationId xmlns:a16="http://schemas.microsoft.com/office/drawing/2014/main" id="{A84D22D9-5983-5D65-CAB2-1FC3D1F701A3}"/>
                    </a:ext>
                  </a:extLst>
                </p:cNvPr>
                <p:cNvPicPr/>
                <p:nvPr/>
              </p:nvPicPr>
              <p:blipFill>
                <a:blip r:embed="rId309"/>
                <a:stretch>
                  <a:fillRect/>
                </a:stretch>
              </p:blipFill>
              <p:spPr>
                <a:xfrm>
                  <a:off x="4840900" y="5463165"/>
                  <a:ext cx="122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8" name="Freihand 197">
                  <a:extLst>
                    <a:ext uri="{FF2B5EF4-FFF2-40B4-BE49-F238E27FC236}">
                      <a16:creationId xmlns:a16="http://schemas.microsoft.com/office/drawing/2014/main" id="{FBA5D33D-13E0-9CC2-59BF-CA20546A0D73}"/>
                    </a:ext>
                  </a:extLst>
                </p14:cNvPr>
                <p14:cNvContentPartPr/>
                <p14:nvPr/>
              </p14:nvContentPartPr>
              <p14:xfrm>
                <a:off x="5013700" y="5448405"/>
                <a:ext cx="511920" cy="118080"/>
              </p14:xfrm>
            </p:contentPart>
          </mc:Choice>
          <mc:Fallback>
            <p:pic>
              <p:nvPicPr>
                <p:cNvPr id="198" name="Freihand 197">
                  <a:extLst>
                    <a:ext uri="{FF2B5EF4-FFF2-40B4-BE49-F238E27FC236}">
                      <a16:creationId xmlns:a16="http://schemas.microsoft.com/office/drawing/2014/main" id="{FBA5D33D-13E0-9CC2-59BF-CA20546A0D73}"/>
                    </a:ext>
                  </a:extLst>
                </p:cNvPr>
                <p:cNvPicPr/>
                <p:nvPr/>
              </p:nvPicPr>
              <p:blipFill>
                <a:blip r:embed="rId311"/>
                <a:stretch>
                  <a:fillRect/>
                </a:stretch>
              </p:blipFill>
              <p:spPr>
                <a:xfrm>
                  <a:off x="5004700" y="5439765"/>
                  <a:ext cx="529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9" name="Freihand 198">
                  <a:extLst>
                    <a:ext uri="{FF2B5EF4-FFF2-40B4-BE49-F238E27FC236}">
                      <a16:creationId xmlns:a16="http://schemas.microsoft.com/office/drawing/2014/main" id="{5B0CBD9E-6BF9-B539-02C2-B427FBE6DFE6}"/>
                    </a:ext>
                  </a:extLst>
                </p14:cNvPr>
                <p14:cNvContentPartPr/>
                <p14:nvPr/>
              </p14:nvContentPartPr>
              <p14:xfrm>
                <a:off x="5741620" y="5363445"/>
                <a:ext cx="132480" cy="136800"/>
              </p14:xfrm>
            </p:contentPart>
          </mc:Choice>
          <mc:Fallback>
            <p:pic>
              <p:nvPicPr>
                <p:cNvPr id="199" name="Freihand 198">
                  <a:extLst>
                    <a:ext uri="{FF2B5EF4-FFF2-40B4-BE49-F238E27FC236}">
                      <a16:creationId xmlns:a16="http://schemas.microsoft.com/office/drawing/2014/main" id="{5B0CBD9E-6BF9-B539-02C2-B427FBE6DFE6}"/>
                    </a:ext>
                  </a:extLst>
                </p:cNvPr>
                <p:cNvPicPr/>
                <p:nvPr/>
              </p:nvPicPr>
              <p:blipFill>
                <a:blip r:embed="rId313"/>
                <a:stretch>
                  <a:fillRect/>
                </a:stretch>
              </p:blipFill>
              <p:spPr>
                <a:xfrm>
                  <a:off x="5732980" y="5354805"/>
                  <a:ext cx="150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0" name="Freihand 199">
                  <a:extLst>
                    <a:ext uri="{FF2B5EF4-FFF2-40B4-BE49-F238E27FC236}">
                      <a16:creationId xmlns:a16="http://schemas.microsoft.com/office/drawing/2014/main" id="{C58FB9E9-799D-B0D9-7154-45102A81AB18}"/>
                    </a:ext>
                  </a:extLst>
                </p14:cNvPr>
                <p14:cNvContentPartPr/>
                <p14:nvPr/>
              </p14:nvContentPartPr>
              <p14:xfrm>
                <a:off x="5924860" y="5420685"/>
                <a:ext cx="276120" cy="70560"/>
              </p14:xfrm>
            </p:contentPart>
          </mc:Choice>
          <mc:Fallback>
            <p:pic>
              <p:nvPicPr>
                <p:cNvPr id="200" name="Freihand 199">
                  <a:extLst>
                    <a:ext uri="{FF2B5EF4-FFF2-40B4-BE49-F238E27FC236}">
                      <a16:creationId xmlns:a16="http://schemas.microsoft.com/office/drawing/2014/main" id="{C58FB9E9-799D-B0D9-7154-45102A81AB18}"/>
                    </a:ext>
                  </a:extLst>
                </p:cNvPr>
                <p:cNvPicPr/>
                <p:nvPr/>
              </p:nvPicPr>
              <p:blipFill>
                <a:blip r:embed="rId315"/>
                <a:stretch>
                  <a:fillRect/>
                </a:stretch>
              </p:blipFill>
              <p:spPr>
                <a:xfrm>
                  <a:off x="5916220" y="5412045"/>
                  <a:ext cx="29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2" name="Freihand 201">
                  <a:extLst>
                    <a:ext uri="{FF2B5EF4-FFF2-40B4-BE49-F238E27FC236}">
                      <a16:creationId xmlns:a16="http://schemas.microsoft.com/office/drawing/2014/main" id="{DBACA81E-E40D-4AEC-A2DC-46A45012F242}"/>
                    </a:ext>
                  </a:extLst>
                </p14:cNvPr>
                <p14:cNvContentPartPr/>
                <p14:nvPr/>
              </p14:nvContentPartPr>
              <p14:xfrm>
                <a:off x="6438220" y="5327085"/>
                <a:ext cx="223560" cy="115920"/>
              </p14:xfrm>
            </p:contentPart>
          </mc:Choice>
          <mc:Fallback>
            <p:pic>
              <p:nvPicPr>
                <p:cNvPr id="202" name="Freihand 201">
                  <a:extLst>
                    <a:ext uri="{FF2B5EF4-FFF2-40B4-BE49-F238E27FC236}">
                      <a16:creationId xmlns:a16="http://schemas.microsoft.com/office/drawing/2014/main" id="{DBACA81E-E40D-4AEC-A2DC-46A45012F242}"/>
                    </a:ext>
                  </a:extLst>
                </p:cNvPr>
                <p:cNvPicPr/>
                <p:nvPr/>
              </p:nvPicPr>
              <p:blipFill>
                <a:blip r:embed="rId317"/>
                <a:stretch>
                  <a:fillRect/>
                </a:stretch>
              </p:blipFill>
              <p:spPr>
                <a:xfrm>
                  <a:off x="6429220" y="5318085"/>
                  <a:ext cx="241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3" name="Freihand 202">
                  <a:extLst>
                    <a:ext uri="{FF2B5EF4-FFF2-40B4-BE49-F238E27FC236}">
                      <a16:creationId xmlns:a16="http://schemas.microsoft.com/office/drawing/2014/main" id="{BE9B4E43-E674-F2D1-E0E2-F59FDB2D95D9}"/>
                    </a:ext>
                  </a:extLst>
                </p14:cNvPr>
                <p14:cNvContentPartPr/>
                <p14:nvPr/>
              </p14:nvContentPartPr>
              <p14:xfrm>
                <a:off x="6693100" y="5351565"/>
                <a:ext cx="122040" cy="82080"/>
              </p14:xfrm>
            </p:contentPart>
          </mc:Choice>
          <mc:Fallback>
            <p:pic>
              <p:nvPicPr>
                <p:cNvPr id="203" name="Freihand 202">
                  <a:extLst>
                    <a:ext uri="{FF2B5EF4-FFF2-40B4-BE49-F238E27FC236}">
                      <a16:creationId xmlns:a16="http://schemas.microsoft.com/office/drawing/2014/main" id="{BE9B4E43-E674-F2D1-E0E2-F59FDB2D95D9}"/>
                    </a:ext>
                  </a:extLst>
                </p:cNvPr>
                <p:cNvPicPr/>
                <p:nvPr/>
              </p:nvPicPr>
              <p:blipFill>
                <a:blip r:embed="rId319"/>
                <a:stretch>
                  <a:fillRect/>
                </a:stretch>
              </p:blipFill>
              <p:spPr>
                <a:xfrm>
                  <a:off x="6684460" y="5342925"/>
                  <a:ext cx="139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4" name="Freihand 203">
                  <a:extLst>
                    <a:ext uri="{FF2B5EF4-FFF2-40B4-BE49-F238E27FC236}">
                      <a16:creationId xmlns:a16="http://schemas.microsoft.com/office/drawing/2014/main" id="{3B40DCFE-0B42-D162-85A4-1010F0E2BCEA}"/>
                    </a:ext>
                  </a:extLst>
                </p14:cNvPr>
                <p14:cNvContentPartPr/>
                <p14:nvPr/>
              </p14:nvContentPartPr>
              <p14:xfrm>
                <a:off x="6836020" y="5255805"/>
                <a:ext cx="257040" cy="166320"/>
              </p14:xfrm>
            </p:contentPart>
          </mc:Choice>
          <mc:Fallback>
            <p:pic>
              <p:nvPicPr>
                <p:cNvPr id="204" name="Freihand 203">
                  <a:extLst>
                    <a:ext uri="{FF2B5EF4-FFF2-40B4-BE49-F238E27FC236}">
                      <a16:creationId xmlns:a16="http://schemas.microsoft.com/office/drawing/2014/main" id="{3B40DCFE-0B42-D162-85A4-1010F0E2BCEA}"/>
                    </a:ext>
                  </a:extLst>
                </p:cNvPr>
                <p:cNvPicPr/>
                <p:nvPr/>
              </p:nvPicPr>
              <p:blipFill>
                <a:blip r:embed="rId321"/>
                <a:stretch>
                  <a:fillRect/>
                </a:stretch>
              </p:blipFill>
              <p:spPr>
                <a:xfrm>
                  <a:off x="6827380" y="5246805"/>
                  <a:ext cx="274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5" name="Freihand 204">
                  <a:extLst>
                    <a:ext uri="{FF2B5EF4-FFF2-40B4-BE49-F238E27FC236}">
                      <a16:creationId xmlns:a16="http://schemas.microsoft.com/office/drawing/2014/main" id="{085AB999-873B-EBDB-6BDD-F6DA89CDF51F}"/>
                    </a:ext>
                  </a:extLst>
                </p14:cNvPr>
                <p14:cNvContentPartPr/>
                <p14:nvPr/>
              </p14:nvContentPartPr>
              <p14:xfrm>
                <a:off x="7151740" y="5227725"/>
                <a:ext cx="100800" cy="123480"/>
              </p14:xfrm>
            </p:contentPart>
          </mc:Choice>
          <mc:Fallback>
            <p:pic>
              <p:nvPicPr>
                <p:cNvPr id="205" name="Freihand 204">
                  <a:extLst>
                    <a:ext uri="{FF2B5EF4-FFF2-40B4-BE49-F238E27FC236}">
                      <a16:creationId xmlns:a16="http://schemas.microsoft.com/office/drawing/2014/main" id="{085AB999-873B-EBDB-6BDD-F6DA89CDF51F}"/>
                    </a:ext>
                  </a:extLst>
                </p:cNvPr>
                <p:cNvPicPr/>
                <p:nvPr/>
              </p:nvPicPr>
              <p:blipFill>
                <a:blip r:embed="rId323"/>
                <a:stretch>
                  <a:fillRect/>
                </a:stretch>
              </p:blipFill>
              <p:spPr>
                <a:xfrm>
                  <a:off x="7142740" y="5219085"/>
                  <a:ext cx="118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6" name="Freihand 205">
                  <a:extLst>
                    <a:ext uri="{FF2B5EF4-FFF2-40B4-BE49-F238E27FC236}">
                      <a16:creationId xmlns:a16="http://schemas.microsoft.com/office/drawing/2014/main" id="{11C1DCCE-42C6-8435-03D8-DE4A903A9EE8}"/>
                    </a:ext>
                  </a:extLst>
                </p14:cNvPr>
                <p14:cNvContentPartPr/>
                <p14:nvPr/>
              </p14:nvContentPartPr>
              <p14:xfrm>
                <a:off x="7278100" y="5116125"/>
                <a:ext cx="47880" cy="221400"/>
              </p14:xfrm>
            </p:contentPart>
          </mc:Choice>
          <mc:Fallback>
            <p:pic>
              <p:nvPicPr>
                <p:cNvPr id="206" name="Freihand 205">
                  <a:extLst>
                    <a:ext uri="{FF2B5EF4-FFF2-40B4-BE49-F238E27FC236}">
                      <a16:creationId xmlns:a16="http://schemas.microsoft.com/office/drawing/2014/main" id="{11C1DCCE-42C6-8435-03D8-DE4A903A9EE8}"/>
                    </a:ext>
                  </a:extLst>
                </p:cNvPr>
                <p:cNvPicPr/>
                <p:nvPr/>
              </p:nvPicPr>
              <p:blipFill>
                <a:blip r:embed="rId325"/>
                <a:stretch>
                  <a:fillRect/>
                </a:stretch>
              </p:blipFill>
              <p:spPr>
                <a:xfrm>
                  <a:off x="7269460" y="5107125"/>
                  <a:ext cx="655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7" name="Freihand 206">
                  <a:extLst>
                    <a:ext uri="{FF2B5EF4-FFF2-40B4-BE49-F238E27FC236}">
                      <a16:creationId xmlns:a16="http://schemas.microsoft.com/office/drawing/2014/main" id="{E8697F0C-AFF4-4826-E309-B124E8259A0E}"/>
                    </a:ext>
                  </a:extLst>
                </p14:cNvPr>
                <p14:cNvContentPartPr/>
                <p14:nvPr/>
              </p14:nvContentPartPr>
              <p14:xfrm>
                <a:off x="7384300" y="5101365"/>
                <a:ext cx="113400" cy="188280"/>
              </p14:xfrm>
            </p:contentPart>
          </mc:Choice>
          <mc:Fallback>
            <p:pic>
              <p:nvPicPr>
                <p:cNvPr id="207" name="Freihand 206">
                  <a:extLst>
                    <a:ext uri="{FF2B5EF4-FFF2-40B4-BE49-F238E27FC236}">
                      <a16:creationId xmlns:a16="http://schemas.microsoft.com/office/drawing/2014/main" id="{E8697F0C-AFF4-4826-E309-B124E8259A0E}"/>
                    </a:ext>
                  </a:extLst>
                </p:cNvPr>
                <p:cNvPicPr/>
                <p:nvPr/>
              </p:nvPicPr>
              <p:blipFill>
                <a:blip r:embed="rId327"/>
                <a:stretch>
                  <a:fillRect/>
                </a:stretch>
              </p:blipFill>
              <p:spPr>
                <a:xfrm>
                  <a:off x="7375300" y="5092365"/>
                  <a:ext cx="131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8" name="Freihand 207">
                  <a:extLst>
                    <a:ext uri="{FF2B5EF4-FFF2-40B4-BE49-F238E27FC236}">
                      <a16:creationId xmlns:a16="http://schemas.microsoft.com/office/drawing/2014/main" id="{A80961D8-8C46-7C60-059E-8759D6A85D6E}"/>
                    </a:ext>
                  </a:extLst>
                </p14:cNvPr>
                <p14:cNvContentPartPr/>
                <p14:nvPr/>
              </p14:nvContentPartPr>
              <p14:xfrm>
                <a:off x="7428580" y="5269485"/>
                <a:ext cx="267480" cy="57600"/>
              </p14:xfrm>
            </p:contentPart>
          </mc:Choice>
          <mc:Fallback>
            <p:pic>
              <p:nvPicPr>
                <p:cNvPr id="208" name="Freihand 207">
                  <a:extLst>
                    <a:ext uri="{FF2B5EF4-FFF2-40B4-BE49-F238E27FC236}">
                      <a16:creationId xmlns:a16="http://schemas.microsoft.com/office/drawing/2014/main" id="{A80961D8-8C46-7C60-059E-8759D6A85D6E}"/>
                    </a:ext>
                  </a:extLst>
                </p:cNvPr>
                <p:cNvPicPr/>
                <p:nvPr/>
              </p:nvPicPr>
              <p:blipFill>
                <a:blip r:embed="rId329"/>
                <a:stretch>
                  <a:fillRect/>
                </a:stretch>
              </p:blipFill>
              <p:spPr>
                <a:xfrm>
                  <a:off x="7419940" y="5260845"/>
                  <a:ext cx="285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9" name="Freihand 208">
                  <a:extLst>
                    <a:ext uri="{FF2B5EF4-FFF2-40B4-BE49-F238E27FC236}">
                      <a16:creationId xmlns:a16="http://schemas.microsoft.com/office/drawing/2014/main" id="{C53E8956-0A25-190B-D45B-15F27392C382}"/>
                    </a:ext>
                  </a:extLst>
                </p14:cNvPr>
                <p14:cNvContentPartPr/>
                <p14:nvPr/>
              </p14:nvContentPartPr>
              <p14:xfrm>
                <a:off x="7724140" y="5220885"/>
                <a:ext cx="101520" cy="116280"/>
              </p14:xfrm>
            </p:contentPart>
          </mc:Choice>
          <mc:Fallback>
            <p:pic>
              <p:nvPicPr>
                <p:cNvPr id="209" name="Freihand 208">
                  <a:extLst>
                    <a:ext uri="{FF2B5EF4-FFF2-40B4-BE49-F238E27FC236}">
                      <a16:creationId xmlns:a16="http://schemas.microsoft.com/office/drawing/2014/main" id="{C53E8956-0A25-190B-D45B-15F27392C382}"/>
                    </a:ext>
                  </a:extLst>
                </p:cNvPr>
                <p:cNvPicPr/>
                <p:nvPr/>
              </p:nvPicPr>
              <p:blipFill>
                <a:blip r:embed="rId331"/>
                <a:stretch>
                  <a:fillRect/>
                </a:stretch>
              </p:blipFill>
              <p:spPr>
                <a:xfrm>
                  <a:off x="7715140" y="5212245"/>
                  <a:ext cx="119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0" name="Freihand 209">
                  <a:extLst>
                    <a:ext uri="{FF2B5EF4-FFF2-40B4-BE49-F238E27FC236}">
                      <a16:creationId xmlns:a16="http://schemas.microsoft.com/office/drawing/2014/main" id="{3DE318A7-D3D1-DB5C-EE6E-7563DCD0E0F0}"/>
                    </a:ext>
                  </a:extLst>
                </p14:cNvPr>
                <p14:cNvContentPartPr/>
                <p14:nvPr/>
              </p14:nvContentPartPr>
              <p14:xfrm>
                <a:off x="7635940" y="5193525"/>
                <a:ext cx="100440" cy="130320"/>
              </p14:xfrm>
            </p:contentPart>
          </mc:Choice>
          <mc:Fallback>
            <p:pic>
              <p:nvPicPr>
                <p:cNvPr id="210" name="Freihand 209">
                  <a:extLst>
                    <a:ext uri="{FF2B5EF4-FFF2-40B4-BE49-F238E27FC236}">
                      <a16:creationId xmlns:a16="http://schemas.microsoft.com/office/drawing/2014/main" id="{3DE318A7-D3D1-DB5C-EE6E-7563DCD0E0F0}"/>
                    </a:ext>
                  </a:extLst>
                </p:cNvPr>
                <p:cNvPicPr/>
                <p:nvPr/>
              </p:nvPicPr>
              <p:blipFill>
                <a:blip r:embed="rId333"/>
                <a:stretch>
                  <a:fillRect/>
                </a:stretch>
              </p:blipFill>
              <p:spPr>
                <a:xfrm>
                  <a:off x="7627300" y="5184885"/>
                  <a:ext cx="118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2" name="Freihand 211">
                  <a:extLst>
                    <a:ext uri="{FF2B5EF4-FFF2-40B4-BE49-F238E27FC236}">
                      <a16:creationId xmlns:a16="http://schemas.microsoft.com/office/drawing/2014/main" id="{51238CC5-6A7F-C5FF-5B76-08A10FE7B0E3}"/>
                    </a:ext>
                  </a:extLst>
                </p14:cNvPr>
                <p14:cNvContentPartPr/>
                <p14:nvPr/>
              </p14:nvContentPartPr>
              <p14:xfrm>
                <a:off x="1990420" y="5960685"/>
                <a:ext cx="404280" cy="102600"/>
              </p14:xfrm>
            </p:contentPart>
          </mc:Choice>
          <mc:Fallback>
            <p:pic>
              <p:nvPicPr>
                <p:cNvPr id="212" name="Freihand 211">
                  <a:extLst>
                    <a:ext uri="{FF2B5EF4-FFF2-40B4-BE49-F238E27FC236}">
                      <a16:creationId xmlns:a16="http://schemas.microsoft.com/office/drawing/2014/main" id="{51238CC5-6A7F-C5FF-5B76-08A10FE7B0E3}"/>
                    </a:ext>
                  </a:extLst>
                </p:cNvPr>
                <p:cNvPicPr/>
                <p:nvPr/>
              </p:nvPicPr>
              <p:blipFill>
                <a:blip r:embed="rId335"/>
                <a:stretch>
                  <a:fillRect/>
                </a:stretch>
              </p:blipFill>
              <p:spPr>
                <a:xfrm>
                  <a:off x="1981420" y="5952045"/>
                  <a:ext cx="421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3" name="Freihand 212">
                  <a:extLst>
                    <a:ext uri="{FF2B5EF4-FFF2-40B4-BE49-F238E27FC236}">
                      <a16:creationId xmlns:a16="http://schemas.microsoft.com/office/drawing/2014/main" id="{1BF47DC8-C4D7-40B7-9A3F-DF29DD72AF4E}"/>
                    </a:ext>
                  </a:extLst>
                </p14:cNvPr>
                <p14:cNvContentPartPr/>
                <p14:nvPr/>
              </p14:nvContentPartPr>
              <p14:xfrm>
                <a:off x="2498740" y="5869245"/>
                <a:ext cx="133560" cy="148320"/>
              </p14:xfrm>
            </p:contentPart>
          </mc:Choice>
          <mc:Fallback>
            <p:pic>
              <p:nvPicPr>
                <p:cNvPr id="213" name="Freihand 212">
                  <a:extLst>
                    <a:ext uri="{FF2B5EF4-FFF2-40B4-BE49-F238E27FC236}">
                      <a16:creationId xmlns:a16="http://schemas.microsoft.com/office/drawing/2014/main" id="{1BF47DC8-C4D7-40B7-9A3F-DF29DD72AF4E}"/>
                    </a:ext>
                  </a:extLst>
                </p:cNvPr>
                <p:cNvPicPr/>
                <p:nvPr/>
              </p:nvPicPr>
              <p:blipFill>
                <a:blip r:embed="rId337"/>
                <a:stretch>
                  <a:fillRect/>
                </a:stretch>
              </p:blipFill>
              <p:spPr>
                <a:xfrm>
                  <a:off x="2489740" y="5860605"/>
                  <a:ext cx="151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4" name="Freihand 213">
                  <a:extLst>
                    <a:ext uri="{FF2B5EF4-FFF2-40B4-BE49-F238E27FC236}">
                      <a16:creationId xmlns:a16="http://schemas.microsoft.com/office/drawing/2014/main" id="{6DED8A45-D24B-23DA-1A93-82FE89D627B0}"/>
                    </a:ext>
                  </a:extLst>
                </p14:cNvPr>
                <p14:cNvContentPartPr/>
                <p14:nvPr/>
              </p14:nvContentPartPr>
              <p14:xfrm>
                <a:off x="3053500" y="5857365"/>
                <a:ext cx="161640" cy="145080"/>
              </p14:xfrm>
            </p:contentPart>
          </mc:Choice>
          <mc:Fallback>
            <p:pic>
              <p:nvPicPr>
                <p:cNvPr id="214" name="Freihand 213">
                  <a:extLst>
                    <a:ext uri="{FF2B5EF4-FFF2-40B4-BE49-F238E27FC236}">
                      <a16:creationId xmlns:a16="http://schemas.microsoft.com/office/drawing/2014/main" id="{6DED8A45-D24B-23DA-1A93-82FE89D627B0}"/>
                    </a:ext>
                  </a:extLst>
                </p:cNvPr>
                <p:cNvPicPr/>
                <p:nvPr/>
              </p:nvPicPr>
              <p:blipFill>
                <a:blip r:embed="rId339"/>
                <a:stretch>
                  <a:fillRect/>
                </a:stretch>
              </p:blipFill>
              <p:spPr>
                <a:xfrm>
                  <a:off x="3044500" y="5848365"/>
                  <a:ext cx="179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5" name="Freihand 214">
                  <a:extLst>
                    <a:ext uri="{FF2B5EF4-FFF2-40B4-BE49-F238E27FC236}">
                      <a16:creationId xmlns:a16="http://schemas.microsoft.com/office/drawing/2014/main" id="{3090C69E-4670-949C-9C91-84730DF22687}"/>
                    </a:ext>
                  </a:extLst>
                </p14:cNvPr>
                <p14:cNvContentPartPr/>
                <p14:nvPr/>
              </p14:nvContentPartPr>
              <p14:xfrm>
                <a:off x="3241780" y="5889765"/>
                <a:ext cx="313560" cy="113400"/>
              </p14:xfrm>
            </p:contentPart>
          </mc:Choice>
          <mc:Fallback>
            <p:pic>
              <p:nvPicPr>
                <p:cNvPr id="215" name="Freihand 214">
                  <a:extLst>
                    <a:ext uri="{FF2B5EF4-FFF2-40B4-BE49-F238E27FC236}">
                      <a16:creationId xmlns:a16="http://schemas.microsoft.com/office/drawing/2014/main" id="{3090C69E-4670-949C-9C91-84730DF22687}"/>
                    </a:ext>
                  </a:extLst>
                </p:cNvPr>
                <p:cNvPicPr/>
                <p:nvPr/>
              </p:nvPicPr>
              <p:blipFill>
                <a:blip r:embed="rId341"/>
                <a:stretch>
                  <a:fillRect/>
                </a:stretch>
              </p:blipFill>
              <p:spPr>
                <a:xfrm>
                  <a:off x="3233140" y="5880765"/>
                  <a:ext cx="331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6" name="Freihand 215">
                  <a:extLst>
                    <a:ext uri="{FF2B5EF4-FFF2-40B4-BE49-F238E27FC236}">
                      <a16:creationId xmlns:a16="http://schemas.microsoft.com/office/drawing/2014/main" id="{144279F0-67B1-8751-C03F-33F25B9E398C}"/>
                    </a:ext>
                  </a:extLst>
                </p14:cNvPr>
                <p14:cNvContentPartPr/>
                <p14:nvPr/>
              </p14:nvContentPartPr>
              <p14:xfrm>
                <a:off x="3777100" y="5870325"/>
                <a:ext cx="478800" cy="148680"/>
              </p14:xfrm>
            </p:contentPart>
          </mc:Choice>
          <mc:Fallback>
            <p:pic>
              <p:nvPicPr>
                <p:cNvPr id="216" name="Freihand 215">
                  <a:extLst>
                    <a:ext uri="{FF2B5EF4-FFF2-40B4-BE49-F238E27FC236}">
                      <a16:creationId xmlns:a16="http://schemas.microsoft.com/office/drawing/2014/main" id="{144279F0-67B1-8751-C03F-33F25B9E398C}"/>
                    </a:ext>
                  </a:extLst>
                </p:cNvPr>
                <p:cNvPicPr/>
                <p:nvPr/>
              </p:nvPicPr>
              <p:blipFill>
                <a:blip r:embed="rId343"/>
                <a:stretch>
                  <a:fillRect/>
                </a:stretch>
              </p:blipFill>
              <p:spPr>
                <a:xfrm>
                  <a:off x="3768100" y="5861685"/>
                  <a:ext cx="496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7" name="Freihand 216">
                  <a:extLst>
                    <a:ext uri="{FF2B5EF4-FFF2-40B4-BE49-F238E27FC236}">
                      <a16:creationId xmlns:a16="http://schemas.microsoft.com/office/drawing/2014/main" id="{E9BA8029-AB6F-A885-6D1F-D54BBD16B547}"/>
                    </a:ext>
                  </a:extLst>
                </p14:cNvPr>
                <p14:cNvContentPartPr/>
                <p14:nvPr/>
              </p14:nvContentPartPr>
              <p14:xfrm>
                <a:off x="4335820" y="5725605"/>
                <a:ext cx="638280" cy="215640"/>
              </p14:xfrm>
            </p:contentPart>
          </mc:Choice>
          <mc:Fallback>
            <p:pic>
              <p:nvPicPr>
                <p:cNvPr id="217" name="Freihand 216">
                  <a:extLst>
                    <a:ext uri="{FF2B5EF4-FFF2-40B4-BE49-F238E27FC236}">
                      <a16:creationId xmlns:a16="http://schemas.microsoft.com/office/drawing/2014/main" id="{E9BA8029-AB6F-A885-6D1F-D54BBD16B547}"/>
                    </a:ext>
                  </a:extLst>
                </p:cNvPr>
                <p:cNvPicPr/>
                <p:nvPr/>
              </p:nvPicPr>
              <p:blipFill>
                <a:blip r:embed="rId345"/>
                <a:stretch>
                  <a:fillRect/>
                </a:stretch>
              </p:blipFill>
              <p:spPr>
                <a:xfrm>
                  <a:off x="4326820" y="5716605"/>
                  <a:ext cx="655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8" name="Freihand 217">
                  <a:extLst>
                    <a:ext uri="{FF2B5EF4-FFF2-40B4-BE49-F238E27FC236}">
                      <a16:creationId xmlns:a16="http://schemas.microsoft.com/office/drawing/2014/main" id="{E677A852-B4AF-A88B-5A21-EE48222630D7}"/>
                    </a:ext>
                  </a:extLst>
                </p14:cNvPr>
                <p14:cNvContentPartPr/>
                <p14:nvPr/>
              </p14:nvContentPartPr>
              <p14:xfrm>
                <a:off x="3873220" y="6047805"/>
                <a:ext cx="1234080" cy="62280"/>
              </p14:xfrm>
            </p:contentPart>
          </mc:Choice>
          <mc:Fallback>
            <p:pic>
              <p:nvPicPr>
                <p:cNvPr id="218" name="Freihand 217">
                  <a:extLst>
                    <a:ext uri="{FF2B5EF4-FFF2-40B4-BE49-F238E27FC236}">
                      <a16:creationId xmlns:a16="http://schemas.microsoft.com/office/drawing/2014/main" id="{E677A852-B4AF-A88B-5A21-EE48222630D7}"/>
                    </a:ext>
                  </a:extLst>
                </p:cNvPr>
                <p:cNvPicPr/>
                <p:nvPr/>
              </p:nvPicPr>
              <p:blipFill>
                <a:blip r:embed="rId347"/>
                <a:stretch>
                  <a:fillRect/>
                </a:stretch>
              </p:blipFill>
              <p:spPr>
                <a:xfrm>
                  <a:off x="3864580" y="6039165"/>
                  <a:ext cx="1251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9" name="Freihand 218">
                  <a:extLst>
                    <a:ext uri="{FF2B5EF4-FFF2-40B4-BE49-F238E27FC236}">
                      <a16:creationId xmlns:a16="http://schemas.microsoft.com/office/drawing/2014/main" id="{80F4F589-3838-F9D0-8065-F2BE78C04D7F}"/>
                    </a:ext>
                  </a:extLst>
                </p14:cNvPr>
                <p14:cNvContentPartPr/>
                <p14:nvPr/>
              </p14:nvContentPartPr>
              <p14:xfrm>
                <a:off x="5322940" y="5779605"/>
                <a:ext cx="248760" cy="168840"/>
              </p14:xfrm>
            </p:contentPart>
          </mc:Choice>
          <mc:Fallback>
            <p:pic>
              <p:nvPicPr>
                <p:cNvPr id="219" name="Freihand 218">
                  <a:extLst>
                    <a:ext uri="{FF2B5EF4-FFF2-40B4-BE49-F238E27FC236}">
                      <a16:creationId xmlns:a16="http://schemas.microsoft.com/office/drawing/2014/main" id="{80F4F589-3838-F9D0-8065-F2BE78C04D7F}"/>
                    </a:ext>
                  </a:extLst>
                </p:cNvPr>
                <p:cNvPicPr/>
                <p:nvPr/>
              </p:nvPicPr>
              <p:blipFill>
                <a:blip r:embed="rId349"/>
                <a:stretch>
                  <a:fillRect/>
                </a:stretch>
              </p:blipFill>
              <p:spPr>
                <a:xfrm>
                  <a:off x="5313940" y="5770605"/>
                  <a:ext cx="266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0" name="Freihand 219">
                  <a:extLst>
                    <a:ext uri="{FF2B5EF4-FFF2-40B4-BE49-F238E27FC236}">
                      <a16:creationId xmlns:a16="http://schemas.microsoft.com/office/drawing/2014/main" id="{9093F820-555C-142B-DB3F-252AD4634E43}"/>
                    </a:ext>
                  </a:extLst>
                </p14:cNvPr>
                <p14:cNvContentPartPr/>
                <p14:nvPr/>
              </p14:nvContentPartPr>
              <p14:xfrm>
                <a:off x="5628580" y="5727045"/>
                <a:ext cx="181440" cy="218880"/>
              </p14:xfrm>
            </p:contentPart>
          </mc:Choice>
          <mc:Fallback>
            <p:pic>
              <p:nvPicPr>
                <p:cNvPr id="220" name="Freihand 219">
                  <a:extLst>
                    <a:ext uri="{FF2B5EF4-FFF2-40B4-BE49-F238E27FC236}">
                      <a16:creationId xmlns:a16="http://schemas.microsoft.com/office/drawing/2014/main" id="{9093F820-555C-142B-DB3F-252AD4634E43}"/>
                    </a:ext>
                  </a:extLst>
                </p:cNvPr>
                <p:cNvPicPr/>
                <p:nvPr/>
              </p:nvPicPr>
              <p:blipFill>
                <a:blip r:embed="rId351"/>
                <a:stretch>
                  <a:fillRect/>
                </a:stretch>
              </p:blipFill>
              <p:spPr>
                <a:xfrm>
                  <a:off x="5619940" y="5718045"/>
                  <a:ext cx="199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6" name="Freihand 225">
                  <a:extLst>
                    <a:ext uri="{FF2B5EF4-FFF2-40B4-BE49-F238E27FC236}">
                      <a16:creationId xmlns:a16="http://schemas.microsoft.com/office/drawing/2014/main" id="{D485EB24-9364-ABC7-7173-BFD8160E36E6}"/>
                    </a:ext>
                  </a:extLst>
                </p14:cNvPr>
                <p14:cNvContentPartPr/>
                <p14:nvPr/>
              </p14:nvContentPartPr>
              <p14:xfrm>
                <a:off x="3937300" y="6331125"/>
                <a:ext cx="187200" cy="21600"/>
              </p14:xfrm>
            </p:contentPart>
          </mc:Choice>
          <mc:Fallback>
            <p:pic>
              <p:nvPicPr>
                <p:cNvPr id="226" name="Freihand 225">
                  <a:extLst>
                    <a:ext uri="{FF2B5EF4-FFF2-40B4-BE49-F238E27FC236}">
                      <a16:creationId xmlns:a16="http://schemas.microsoft.com/office/drawing/2014/main" id="{D485EB24-9364-ABC7-7173-BFD8160E36E6}"/>
                    </a:ext>
                  </a:extLst>
                </p:cNvPr>
                <p:cNvPicPr/>
                <p:nvPr/>
              </p:nvPicPr>
              <p:blipFill>
                <a:blip r:embed="rId353"/>
                <a:stretch>
                  <a:fillRect/>
                </a:stretch>
              </p:blipFill>
              <p:spPr>
                <a:xfrm>
                  <a:off x="3928660" y="6322125"/>
                  <a:ext cx="204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7" name="Freihand 226">
                  <a:extLst>
                    <a:ext uri="{FF2B5EF4-FFF2-40B4-BE49-F238E27FC236}">
                      <a16:creationId xmlns:a16="http://schemas.microsoft.com/office/drawing/2014/main" id="{C4CB8F08-0404-B671-7AD5-16131784BF9F}"/>
                    </a:ext>
                  </a:extLst>
                </p14:cNvPr>
                <p14:cNvContentPartPr/>
                <p14:nvPr/>
              </p14:nvContentPartPr>
              <p14:xfrm>
                <a:off x="3949900" y="6423285"/>
                <a:ext cx="178560" cy="27000"/>
              </p14:xfrm>
            </p:contentPart>
          </mc:Choice>
          <mc:Fallback>
            <p:pic>
              <p:nvPicPr>
                <p:cNvPr id="227" name="Freihand 226">
                  <a:extLst>
                    <a:ext uri="{FF2B5EF4-FFF2-40B4-BE49-F238E27FC236}">
                      <a16:creationId xmlns:a16="http://schemas.microsoft.com/office/drawing/2014/main" id="{C4CB8F08-0404-B671-7AD5-16131784BF9F}"/>
                    </a:ext>
                  </a:extLst>
                </p:cNvPr>
                <p:cNvPicPr/>
                <p:nvPr/>
              </p:nvPicPr>
              <p:blipFill>
                <a:blip r:embed="rId355"/>
                <a:stretch>
                  <a:fillRect/>
                </a:stretch>
              </p:blipFill>
              <p:spPr>
                <a:xfrm>
                  <a:off x="3940900" y="6414285"/>
                  <a:ext cx="196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8" name="Freihand 227">
                  <a:extLst>
                    <a:ext uri="{FF2B5EF4-FFF2-40B4-BE49-F238E27FC236}">
                      <a16:creationId xmlns:a16="http://schemas.microsoft.com/office/drawing/2014/main" id="{CB53D338-EABA-2FBF-3E4F-4F1395F7EBB5}"/>
                    </a:ext>
                  </a:extLst>
                </p14:cNvPr>
                <p14:cNvContentPartPr/>
                <p14:nvPr/>
              </p14:nvContentPartPr>
              <p14:xfrm>
                <a:off x="4111180" y="6269565"/>
                <a:ext cx="156960" cy="200160"/>
              </p14:xfrm>
            </p:contentPart>
          </mc:Choice>
          <mc:Fallback>
            <p:pic>
              <p:nvPicPr>
                <p:cNvPr id="228" name="Freihand 227">
                  <a:extLst>
                    <a:ext uri="{FF2B5EF4-FFF2-40B4-BE49-F238E27FC236}">
                      <a16:creationId xmlns:a16="http://schemas.microsoft.com/office/drawing/2014/main" id="{CB53D338-EABA-2FBF-3E4F-4F1395F7EBB5}"/>
                    </a:ext>
                  </a:extLst>
                </p:cNvPr>
                <p:cNvPicPr/>
                <p:nvPr/>
              </p:nvPicPr>
              <p:blipFill>
                <a:blip r:embed="rId357"/>
                <a:stretch>
                  <a:fillRect/>
                </a:stretch>
              </p:blipFill>
              <p:spPr>
                <a:xfrm>
                  <a:off x="4102540" y="6260925"/>
                  <a:ext cx="174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9" name="Freihand 228">
                  <a:extLst>
                    <a:ext uri="{FF2B5EF4-FFF2-40B4-BE49-F238E27FC236}">
                      <a16:creationId xmlns:a16="http://schemas.microsoft.com/office/drawing/2014/main" id="{79A77378-FFC9-D4BC-AAD8-D8E88A7658FA}"/>
                    </a:ext>
                  </a:extLst>
                </p14:cNvPr>
                <p14:cNvContentPartPr/>
                <p14:nvPr/>
              </p14:nvContentPartPr>
              <p14:xfrm>
                <a:off x="4537780" y="6246165"/>
                <a:ext cx="10080" cy="171000"/>
              </p14:xfrm>
            </p:contentPart>
          </mc:Choice>
          <mc:Fallback>
            <p:pic>
              <p:nvPicPr>
                <p:cNvPr id="229" name="Freihand 228">
                  <a:extLst>
                    <a:ext uri="{FF2B5EF4-FFF2-40B4-BE49-F238E27FC236}">
                      <a16:creationId xmlns:a16="http://schemas.microsoft.com/office/drawing/2014/main" id="{79A77378-FFC9-D4BC-AAD8-D8E88A7658FA}"/>
                    </a:ext>
                  </a:extLst>
                </p:cNvPr>
                <p:cNvPicPr/>
                <p:nvPr/>
              </p:nvPicPr>
              <p:blipFill>
                <a:blip r:embed="rId359"/>
                <a:stretch>
                  <a:fillRect/>
                </a:stretch>
              </p:blipFill>
              <p:spPr>
                <a:xfrm>
                  <a:off x="4528780" y="6237165"/>
                  <a:ext cx="27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0" name="Freihand 229">
                  <a:extLst>
                    <a:ext uri="{FF2B5EF4-FFF2-40B4-BE49-F238E27FC236}">
                      <a16:creationId xmlns:a16="http://schemas.microsoft.com/office/drawing/2014/main" id="{5DD09719-EAC0-EF81-4223-86CEDB1D6690}"/>
                    </a:ext>
                  </a:extLst>
                </p14:cNvPr>
                <p14:cNvContentPartPr/>
                <p14:nvPr/>
              </p14:nvContentPartPr>
              <p14:xfrm>
                <a:off x="4523740" y="6251925"/>
                <a:ext cx="157680" cy="84240"/>
              </p14:xfrm>
            </p:contentPart>
          </mc:Choice>
          <mc:Fallback>
            <p:pic>
              <p:nvPicPr>
                <p:cNvPr id="230" name="Freihand 229">
                  <a:extLst>
                    <a:ext uri="{FF2B5EF4-FFF2-40B4-BE49-F238E27FC236}">
                      <a16:creationId xmlns:a16="http://schemas.microsoft.com/office/drawing/2014/main" id="{5DD09719-EAC0-EF81-4223-86CEDB1D6690}"/>
                    </a:ext>
                  </a:extLst>
                </p:cNvPr>
                <p:cNvPicPr/>
                <p:nvPr/>
              </p:nvPicPr>
              <p:blipFill>
                <a:blip r:embed="rId361"/>
                <a:stretch>
                  <a:fillRect/>
                </a:stretch>
              </p:blipFill>
              <p:spPr>
                <a:xfrm>
                  <a:off x="4514740" y="6242925"/>
                  <a:ext cx="175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1" name="Freihand 230">
                  <a:extLst>
                    <a:ext uri="{FF2B5EF4-FFF2-40B4-BE49-F238E27FC236}">
                      <a16:creationId xmlns:a16="http://schemas.microsoft.com/office/drawing/2014/main" id="{EB7C6C84-8C5B-0F7D-EE4B-124A1ABE7CAA}"/>
                    </a:ext>
                  </a:extLst>
                </p14:cNvPr>
                <p14:cNvContentPartPr/>
                <p14:nvPr/>
              </p14:nvContentPartPr>
              <p14:xfrm>
                <a:off x="4593580" y="6214485"/>
                <a:ext cx="289440" cy="227160"/>
              </p14:xfrm>
            </p:contentPart>
          </mc:Choice>
          <mc:Fallback>
            <p:pic>
              <p:nvPicPr>
                <p:cNvPr id="231" name="Freihand 230">
                  <a:extLst>
                    <a:ext uri="{FF2B5EF4-FFF2-40B4-BE49-F238E27FC236}">
                      <a16:creationId xmlns:a16="http://schemas.microsoft.com/office/drawing/2014/main" id="{EB7C6C84-8C5B-0F7D-EE4B-124A1ABE7CAA}"/>
                    </a:ext>
                  </a:extLst>
                </p:cNvPr>
                <p:cNvPicPr/>
                <p:nvPr/>
              </p:nvPicPr>
              <p:blipFill>
                <a:blip r:embed="rId363"/>
                <a:stretch>
                  <a:fillRect/>
                </a:stretch>
              </p:blipFill>
              <p:spPr>
                <a:xfrm>
                  <a:off x="4584580" y="6205485"/>
                  <a:ext cx="3070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2" name="Freihand 231">
                  <a:extLst>
                    <a:ext uri="{FF2B5EF4-FFF2-40B4-BE49-F238E27FC236}">
                      <a16:creationId xmlns:a16="http://schemas.microsoft.com/office/drawing/2014/main" id="{369F207C-E783-6EA3-C2BC-A8F58568D7A5}"/>
                    </a:ext>
                  </a:extLst>
                </p14:cNvPr>
                <p14:cNvContentPartPr/>
                <p14:nvPr/>
              </p14:nvContentPartPr>
              <p14:xfrm>
                <a:off x="4895620" y="6264165"/>
                <a:ext cx="179280" cy="193320"/>
              </p14:xfrm>
            </p:contentPart>
          </mc:Choice>
          <mc:Fallback>
            <p:pic>
              <p:nvPicPr>
                <p:cNvPr id="232" name="Freihand 231">
                  <a:extLst>
                    <a:ext uri="{FF2B5EF4-FFF2-40B4-BE49-F238E27FC236}">
                      <a16:creationId xmlns:a16="http://schemas.microsoft.com/office/drawing/2014/main" id="{369F207C-E783-6EA3-C2BC-A8F58568D7A5}"/>
                    </a:ext>
                  </a:extLst>
                </p:cNvPr>
                <p:cNvPicPr/>
                <p:nvPr/>
              </p:nvPicPr>
              <p:blipFill>
                <a:blip r:embed="rId365"/>
                <a:stretch>
                  <a:fillRect/>
                </a:stretch>
              </p:blipFill>
              <p:spPr>
                <a:xfrm>
                  <a:off x="4886980" y="6255165"/>
                  <a:ext cx="196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3" name="Freihand 232">
                  <a:extLst>
                    <a:ext uri="{FF2B5EF4-FFF2-40B4-BE49-F238E27FC236}">
                      <a16:creationId xmlns:a16="http://schemas.microsoft.com/office/drawing/2014/main" id="{C73122D6-F9E9-F8C6-E4AA-90358F3A39FE}"/>
                    </a:ext>
                  </a:extLst>
                </p14:cNvPr>
                <p14:cNvContentPartPr/>
                <p14:nvPr/>
              </p14:nvContentPartPr>
              <p14:xfrm>
                <a:off x="5097580" y="6233565"/>
                <a:ext cx="59760" cy="208800"/>
              </p14:xfrm>
            </p:contentPart>
          </mc:Choice>
          <mc:Fallback>
            <p:pic>
              <p:nvPicPr>
                <p:cNvPr id="233" name="Freihand 232">
                  <a:extLst>
                    <a:ext uri="{FF2B5EF4-FFF2-40B4-BE49-F238E27FC236}">
                      <a16:creationId xmlns:a16="http://schemas.microsoft.com/office/drawing/2014/main" id="{C73122D6-F9E9-F8C6-E4AA-90358F3A39FE}"/>
                    </a:ext>
                  </a:extLst>
                </p:cNvPr>
                <p:cNvPicPr/>
                <p:nvPr/>
              </p:nvPicPr>
              <p:blipFill>
                <a:blip r:embed="rId367"/>
                <a:stretch>
                  <a:fillRect/>
                </a:stretch>
              </p:blipFill>
              <p:spPr>
                <a:xfrm>
                  <a:off x="5088580" y="6224925"/>
                  <a:ext cx="77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4" name="Freihand 233">
                  <a:extLst>
                    <a:ext uri="{FF2B5EF4-FFF2-40B4-BE49-F238E27FC236}">
                      <a16:creationId xmlns:a16="http://schemas.microsoft.com/office/drawing/2014/main" id="{A5E48EE6-0089-CA16-0548-5C3A3A89F472}"/>
                    </a:ext>
                  </a:extLst>
                </p14:cNvPr>
                <p14:cNvContentPartPr/>
                <p14:nvPr/>
              </p14:nvContentPartPr>
              <p14:xfrm>
                <a:off x="5444260" y="6273885"/>
                <a:ext cx="30600" cy="105120"/>
              </p14:xfrm>
            </p:contentPart>
          </mc:Choice>
          <mc:Fallback>
            <p:pic>
              <p:nvPicPr>
                <p:cNvPr id="234" name="Freihand 233">
                  <a:extLst>
                    <a:ext uri="{FF2B5EF4-FFF2-40B4-BE49-F238E27FC236}">
                      <a16:creationId xmlns:a16="http://schemas.microsoft.com/office/drawing/2014/main" id="{A5E48EE6-0089-CA16-0548-5C3A3A89F472}"/>
                    </a:ext>
                  </a:extLst>
                </p:cNvPr>
                <p:cNvPicPr/>
                <p:nvPr/>
              </p:nvPicPr>
              <p:blipFill>
                <a:blip r:embed="rId369"/>
                <a:stretch>
                  <a:fillRect/>
                </a:stretch>
              </p:blipFill>
              <p:spPr>
                <a:xfrm>
                  <a:off x="5435620" y="6264885"/>
                  <a:ext cx="48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5" name="Freihand 234">
                  <a:extLst>
                    <a:ext uri="{FF2B5EF4-FFF2-40B4-BE49-F238E27FC236}">
                      <a16:creationId xmlns:a16="http://schemas.microsoft.com/office/drawing/2014/main" id="{B3BF284B-5B05-9AE9-8650-20AD56B42B9F}"/>
                    </a:ext>
                  </a:extLst>
                </p14:cNvPr>
                <p14:cNvContentPartPr/>
                <p14:nvPr/>
              </p14:nvContentPartPr>
              <p14:xfrm>
                <a:off x="5439940" y="6205485"/>
                <a:ext cx="149400" cy="180720"/>
              </p14:xfrm>
            </p:contentPart>
          </mc:Choice>
          <mc:Fallback>
            <p:pic>
              <p:nvPicPr>
                <p:cNvPr id="235" name="Freihand 234">
                  <a:extLst>
                    <a:ext uri="{FF2B5EF4-FFF2-40B4-BE49-F238E27FC236}">
                      <a16:creationId xmlns:a16="http://schemas.microsoft.com/office/drawing/2014/main" id="{B3BF284B-5B05-9AE9-8650-20AD56B42B9F}"/>
                    </a:ext>
                  </a:extLst>
                </p:cNvPr>
                <p:cNvPicPr/>
                <p:nvPr/>
              </p:nvPicPr>
              <p:blipFill>
                <a:blip r:embed="rId371"/>
                <a:stretch>
                  <a:fillRect/>
                </a:stretch>
              </p:blipFill>
              <p:spPr>
                <a:xfrm>
                  <a:off x="5431300" y="6196845"/>
                  <a:ext cx="167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6" name="Freihand 235">
                  <a:extLst>
                    <a:ext uri="{FF2B5EF4-FFF2-40B4-BE49-F238E27FC236}">
                      <a16:creationId xmlns:a16="http://schemas.microsoft.com/office/drawing/2014/main" id="{92D58C99-83E5-6ADB-C70E-F0D2E1F31151}"/>
                    </a:ext>
                  </a:extLst>
                </p14:cNvPr>
                <p14:cNvContentPartPr/>
                <p14:nvPr/>
              </p14:nvContentPartPr>
              <p14:xfrm>
                <a:off x="5595820" y="6174885"/>
                <a:ext cx="55080" cy="138600"/>
              </p14:xfrm>
            </p:contentPart>
          </mc:Choice>
          <mc:Fallback>
            <p:pic>
              <p:nvPicPr>
                <p:cNvPr id="236" name="Freihand 235">
                  <a:extLst>
                    <a:ext uri="{FF2B5EF4-FFF2-40B4-BE49-F238E27FC236}">
                      <a16:creationId xmlns:a16="http://schemas.microsoft.com/office/drawing/2014/main" id="{92D58C99-83E5-6ADB-C70E-F0D2E1F31151}"/>
                    </a:ext>
                  </a:extLst>
                </p:cNvPr>
                <p:cNvPicPr/>
                <p:nvPr/>
              </p:nvPicPr>
              <p:blipFill>
                <a:blip r:embed="rId373"/>
                <a:stretch>
                  <a:fillRect/>
                </a:stretch>
              </p:blipFill>
              <p:spPr>
                <a:xfrm>
                  <a:off x="5587180" y="6165885"/>
                  <a:ext cx="72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7" name="Freihand 236">
                  <a:extLst>
                    <a:ext uri="{FF2B5EF4-FFF2-40B4-BE49-F238E27FC236}">
                      <a16:creationId xmlns:a16="http://schemas.microsoft.com/office/drawing/2014/main" id="{1B7D557A-F416-0B2A-95F9-A0358DAF00E2}"/>
                    </a:ext>
                  </a:extLst>
                </p14:cNvPr>
                <p14:cNvContentPartPr/>
                <p14:nvPr/>
              </p14:nvContentPartPr>
              <p14:xfrm>
                <a:off x="5846020" y="6222765"/>
                <a:ext cx="300600" cy="88200"/>
              </p14:xfrm>
            </p:contentPart>
          </mc:Choice>
          <mc:Fallback>
            <p:pic>
              <p:nvPicPr>
                <p:cNvPr id="237" name="Freihand 236">
                  <a:extLst>
                    <a:ext uri="{FF2B5EF4-FFF2-40B4-BE49-F238E27FC236}">
                      <a16:creationId xmlns:a16="http://schemas.microsoft.com/office/drawing/2014/main" id="{1B7D557A-F416-0B2A-95F9-A0358DAF00E2}"/>
                    </a:ext>
                  </a:extLst>
                </p:cNvPr>
                <p:cNvPicPr/>
                <p:nvPr/>
              </p:nvPicPr>
              <p:blipFill>
                <a:blip r:embed="rId375"/>
                <a:stretch>
                  <a:fillRect/>
                </a:stretch>
              </p:blipFill>
              <p:spPr>
                <a:xfrm>
                  <a:off x="5837380" y="6213765"/>
                  <a:ext cx="318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8" name="Freihand 237">
                  <a:extLst>
                    <a:ext uri="{FF2B5EF4-FFF2-40B4-BE49-F238E27FC236}">
                      <a16:creationId xmlns:a16="http://schemas.microsoft.com/office/drawing/2014/main" id="{55E272CE-421C-48E6-4840-6E227FC07BEC}"/>
                    </a:ext>
                  </a:extLst>
                </p14:cNvPr>
                <p14:cNvContentPartPr/>
                <p14:nvPr/>
              </p14:nvContentPartPr>
              <p14:xfrm>
                <a:off x="6193420" y="6198645"/>
                <a:ext cx="63360" cy="81720"/>
              </p14:xfrm>
            </p:contentPart>
          </mc:Choice>
          <mc:Fallback>
            <p:pic>
              <p:nvPicPr>
                <p:cNvPr id="238" name="Freihand 237">
                  <a:extLst>
                    <a:ext uri="{FF2B5EF4-FFF2-40B4-BE49-F238E27FC236}">
                      <a16:creationId xmlns:a16="http://schemas.microsoft.com/office/drawing/2014/main" id="{55E272CE-421C-48E6-4840-6E227FC07BEC}"/>
                    </a:ext>
                  </a:extLst>
                </p:cNvPr>
                <p:cNvPicPr/>
                <p:nvPr/>
              </p:nvPicPr>
              <p:blipFill>
                <a:blip r:embed="rId377"/>
                <a:stretch>
                  <a:fillRect/>
                </a:stretch>
              </p:blipFill>
              <p:spPr>
                <a:xfrm>
                  <a:off x="6184780" y="6190005"/>
                  <a:ext cx="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9" name="Freihand 238">
                  <a:extLst>
                    <a:ext uri="{FF2B5EF4-FFF2-40B4-BE49-F238E27FC236}">
                      <a16:creationId xmlns:a16="http://schemas.microsoft.com/office/drawing/2014/main" id="{433406F0-7545-EB78-5CB3-2AAFDC27C66A}"/>
                    </a:ext>
                  </a:extLst>
                </p14:cNvPr>
                <p14:cNvContentPartPr/>
                <p14:nvPr/>
              </p14:nvContentPartPr>
              <p14:xfrm>
                <a:off x="6419140" y="6026565"/>
                <a:ext cx="118440" cy="245880"/>
              </p14:xfrm>
            </p:contentPart>
          </mc:Choice>
          <mc:Fallback>
            <p:pic>
              <p:nvPicPr>
                <p:cNvPr id="239" name="Freihand 238">
                  <a:extLst>
                    <a:ext uri="{FF2B5EF4-FFF2-40B4-BE49-F238E27FC236}">
                      <a16:creationId xmlns:a16="http://schemas.microsoft.com/office/drawing/2014/main" id="{433406F0-7545-EB78-5CB3-2AAFDC27C66A}"/>
                    </a:ext>
                  </a:extLst>
                </p:cNvPr>
                <p:cNvPicPr/>
                <p:nvPr/>
              </p:nvPicPr>
              <p:blipFill>
                <a:blip r:embed="rId379"/>
                <a:stretch>
                  <a:fillRect/>
                </a:stretch>
              </p:blipFill>
              <p:spPr>
                <a:xfrm>
                  <a:off x="6410500" y="6017925"/>
                  <a:ext cx="136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0" name="Freihand 239">
                  <a:extLst>
                    <a:ext uri="{FF2B5EF4-FFF2-40B4-BE49-F238E27FC236}">
                      <a16:creationId xmlns:a16="http://schemas.microsoft.com/office/drawing/2014/main" id="{7FEC5D35-8D77-BD5E-FEAD-420C496B3359}"/>
                    </a:ext>
                  </a:extLst>
                </p14:cNvPr>
                <p14:cNvContentPartPr/>
                <p14:nvPr/>
              </p14:nvContentPartPr>
              <p14:xfrm>
                <a:off x="6621460" y="6096405"/>
                <a:ext cx="73080" cy="142200"/>
              </p14:xfrm>
            </p:contentPart>
          </mc:Choice>
          <mc:Fallback>
            <p:pic>
              <p:nvPicPr>
                <p:cNvPr id="240" name="Freihand 239">
                  <a:extLst>
                    <a:ext uri="{FF2B5EF4-FFF2-40B4-BE49-F238E27FC236}">
                      <a16:creationId xmlns:a16="http://schemas.microsoft.com/office/drawing/2014/main" id="{7FEC5D35-8D77-BD5E-FEAD-420C496B3359}"/>
                    </a:ext>
                  </a:extLst>
                </p:cNvPr>
                <p:cNvPicPr/>
                <p:nvPr/>
              </p:nvPicPr>
              <p:blipFill>
                <a:blip r:embed="rId381"/>
                <a:stretch>
                  <a:fillRect/>
                </a:stretch>
              </p:blipFill>
              <p:spPr>
                <a:xfrm>
                  <a:off x="6612820" y="6087765"/>
                  <a:ext cx="90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1" name="Freihand 240">
                  <a:extLst>
                    <a:ext uri="{FF2B5EF4-FFF2-40B4-BE49-F238E27FC236}">
                      <a16:creationId xmlns:a16="http://schemas.microsoft.com/office/drawing/2014/main" id="{0311C331-46B4-1152-5697-8264010F244D}"/>
                    </a:ext>
                  </a:extLst>
                </p14:cNvPr>
                <p14:cNvContentPartPr/>
                <p14:nvPr/>
              </p14:nvContentPartPr>
              <p14:xfrm>
                <a:off x="6734500" y="5953485"/>
                <a:ext cx="174960" cy="218880"/>
              </p14:xfrm>
            </p:contentPart>
          </mc:Choice>
          <mc:Fallback>
            <p:pic>
              <p:nvPicPr>
                <p:cNvPr id="241" name="Freihand 240">
                  <a:extLst>
                    <a:ext uri="{FF2B5EF4-FFF2-40B4-BE49-F238E27FC236}">
                      <a16:creationId xmlns:a16="http://schemas.microsoft.com/office/drawing/2014/main" id="{0311C331-46B4-1152-5697-8264010F244D}"/>
                    </a:ext>
                  </a:extLst>
                </p:cNvPr>
                <p:cNvPicPr/>
                <p:nvPr/>
              </p:nvPicPr>
              <p:blipFill>
                <a:blip r:embed="rId383"/>
                <a:stretch>
                  <a:fillRect/>
                </a:stretch>
              </p:blipFill>
              <p:spPr>
                <a:xfrm>
                  <a:off x="6725860" y="5944845"/>
                  <a:ext cx="192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2" name="Freihand 241">
                  <a:extLst>
                    <a:ext uri="{FF2B5EF4-FFF2-40B4-BE49-F238E27FC236}">
                      <a16:creationId xmlns:a16="http://schemas.microsoft.com/office/drawing/2014/main" id="{1FC784ED-5A46-FB3B-EEC2-C2B99786FE0A}"/>
                    </a:ext>
                  </a:extLst>
                </p14:cNvPr>
                <p14:cNvContentPartPr/>
                <p14:nvPr/>
              </p14:nvContentPartPr>
              <p14:xfrm>
                <a:off x="6931420" y="6054645"/>
                <a:ext cx="352440" cy="74520"/>
              </p14:xfrm>
            </p:contentPart>
          </mc:Choice>
          <mc:Fallback>
            <p:pic>
              <p:nvPicPr>
                <p:cNvPr id="242" name="Freihand 241">
                  <a:extLst>
                    <a:ext uri="{FF2B5EF4-FFF2-40B4-BE49-F238E27FC236}">
                      <a16:creationId xmlns:a16="http://schemas.microsoft.com/office/drawing/2014/main" id="{1FC784ED-5A46-FB3B-EEC2-C2B99786FE0A}"/>
                    </a:ext>
                  </a:extLst>
                </p:cNvPr>
                <p:cNvPicPr/>
                <p:nvPr/>
              </p:nvPicPr>
              <p:blipFill>
                <a:blip r:embed="rId385"/>
                <a:stretch>
                  <a:fillRect/>
                </a:stretch>
              </p:blipFill>
              <p:spPr>
                <a:xfrm>
                  <a:off x="6922420" y="6046005"/>
                  <a:ext cx="370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3" name="Freihand 242">
                  <a:extLst>
                    <a:ext uri="{FF2B5EF4-FFF2-40B4-BE49-F238E27FC236}">
                      <a16:creationId xmlns:a16="http://schemas.microsoft.com/office/drawing/2014/main" id="{8612C798-493D-4E71-2372-B7B022DB6958}"/>
                    </a:ext>
                  </a:extLst>
                </p14:cNvPr>
                <p14:cNvContentPartPr/>
                <p14:nvPr/>
              </p14:nvContentPartPr>
              <p14:xfrm>
                <a:off x="7305460" y="5813085"/>
                <a:ext cx="183600" cy="246600"/>
              </p14:xfrm>
            </p:contentPart>
          </mc:Choice>
          <mc:Fallback>
            <p:pic>
              <p:nvPicPr>
                <p:cNvPr id="243" name="Freihand 242">
                  <a:extLst>
                    <a:ext uri="{FF2B5EF4-FFF2-40B4-BE49-F238E27FC236}">
                      <a16:creationId xmlns:a16="http://schemas.microsoft.com/office/drawing/2014/main" id="{8612C798-493D-4E71-2372-B7B022DB6958}"/>
                    </a:ext>
                  </a:extLst>
                </p:cNvPr>
                <p:cNvPicPr/>
                <p:nvPr/>
              </p:nvPicPr>
              <p:blipFill>
                <a:blip r:embed="rId387"/>
                <a:stretch>
                  <a:fillRect/>
                </a:stretch>
              </p:blipFill>
              <p:spPr>
                <a:xfrm>
                  <a:off x="7296820" y="5804085"/>
                  <a:ext cx="2012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4" name="Freihand 243">
                  <a:extLst>
                    <a:ext uri="{FF2B5EF4-FFF2-40B4-BE49-F238E27FC236}">
                      <a16:creationId xmlns:a16="http://schemas.microsoft.com/office/drawing/2014/main" id="{55E5314E-DE91-B39B-4A50-373446AE7BB6}"/>
                    </a:ext>
                  </a:extLst>
                </p14:cNvPr>
                <p14:cNvContentPartPr/>
                <p14:nvPr/>
              </p14:nvContentPartPr>
              <p14:xfrm>
                <a:off x="7620460" y="5792565"/>
                <a:ext cx="218520" cy="243000"/>
              </p14:xfrm>
            </p:contentPart>
          </mc:Choice>
          <mc:Fallback>
            <p:pic>
              <p:nvPicPr>
                <p:cNvPr id="244" name="Freihand 243">
                  <a:extLst>
                    <a:ext uri="{FF2B5EF4-FFF2-40B4-BE49-F238E27FC236}">
                      <a16:creationId xmlns:a16="http://schemas.microsoft.com/office/drawing/2014/main" id="{55E5314E-DE91-B39B-4A50-373446AE7BB6}"/>
                    </a:ext>
                  </a:extLst>
                </p:cNvPr>
                <p:cNvPicPr/>
                <p:nvPr/>
              </p:nvPicPr>
              <p:blipFill>
                <a:blip r:embed="rId389"/>
                <a:stretch>
                  <a:fillRect/>
                </a:stretch>
              </p:blipFill>
              <p:spPr>
                <a:xfrm>
                  <a:off x="7611460" y="5783565"/>
                  <a:ext cx="2361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6" name="Freihand 245">
                  <a:extLst>
                    <a:ext uri="{FF2B5EF4-FFF2-40B4-BE49-F238E27FC236}">
                      <a16:creationId xmlns:a16="http://schemas.microsoft.com/office/drawing/2014/main" id="{FA64452B-7B6A-AFA5-920D-2D22C3358414}"/>
                    </a:ext>
                  </a:extLst>
                </p14:cNvPr>
                <p14:cNvContentPartPr/>
                <p14:nvPr/>
              </p14:nvContentPartPr>
              <p14:xfrm>
                <a:off x="7860580" y="5769525"/>
                <a:ext cx="558360" cy="284040"/>
              </p14:xfrm>
            </p:contentPart>
          </mc:Choice>
          <mc:Fallback>
            <p:pic>
              <p:nvPicPr>
                <p:cNvPr id="246" name="Freihand 245">
                  <a:extLst>
                    <a:ext uri="{FF2B5EF4-FFF2-40B4-BE49-F238E27FC236}">
                      <a16:creationId xmlns:a16="http://schemas.microsoft.com/office/drawing/2014/main" id="{FA64452B-7B6A-AFA5-920D-2D22C3358414}"/>
                    </a:ext>
                  </a:extLst>
                </p:cNvPr>
                <p:cNvPicPr/>
                <p:nvPr/>
              </p:nvPicPr>
              <p:blipFill>
                <a:blip r:embed="rId391"/>
                <a:stretch>
                  <a:fillRect/>
                </a:stretch>
              </p:blipFill>
              <p:spPr>
                <a:xfrm>
                  <a:off x="7851940" y="5760885"/>
                  <a:ext cx="576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7" name="Freihand 246">
                  <a:extLst>
                    <a:ext uri="{FF2B5EF4-FFF2-40B4-BE49-F238E27FC236}">
                      <a16:creationId xmlns:a16="http://schemas.microsoft.com/office/drawing/2014/main" id="{F3905F3B-4D54-AFCF-7169-3A0019AA19F7}"/>
                    </a:ext>
                  </a:extLst>
                </p14:cNvPr>
                <p14:cNvContentPartPr/>
                <p14:nvPr/>
              </p14:nvContentPartPr>
              <p14:xfrm>
                <a:off x="8078020" y="5644245"/>
                <a:ext cx="68040" cy="8640"/>
              </p14:xfrm>
            </p:contentPart>
          </mc:Choice>
          <mc:Fallback>
            <p:pic>
              <p:nvPicPr>
                <p:cNvPr id="247" name="Freihand 246">
                  <a:extLst>
                    <a:ext uri="{FF2B5EF4-FFF2-40B4-BE49-F238E27FC236}">
                      <a16:creationId xmlns:a16="http://schemas.microsoft.com/office/drawing/2014/main" id="{F3905F3B-4D54-AFCF-7169-3A0019AA19F7}"/>
                    </a:ext>
                  </a:extLst>
                </p:cNvPr>
                <p:cNvPicPr/>
                <p:nvPr/>
              </p:nvPicPr>
              <p:blipFill>
                <a:blip r:embed="rId393"/>
                <a:stretch>
                  <a:fillRect/>
                </a:stretch>
              </p:blipFill>
              <p:spPr>
                <a:xfrm>
                  <a:off x="8069380" y="5635245"/>
                  <a:ext cx="85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8" name="Freihand 247">
                  <a:extLst>
                    <a:ext uri="{FF2B5EF4-FFF2-40B4-BE49-F238E27FC236}">
                      <a16:creationId xmlns:a16="http://schemas.microsoft.com/office/drawing/2014/main" id="{E6472C45-B881-6808-CEFB-5D750110B541}"/>
                    </a:ext>
                  </a:extLst>
                </p14:cNvPr>
                <p14:cNvContentPartPr/>
                <p14:nvPr/>
              </p14:nvContentPartPr>
              <p14:xfrm>
                <a:off x="4613740" y="6570165"/>
                <a:ext cx="270720" cy="110520"/>
              </p14:xfrm>
            </p:contentPart>
          </mc:Choice>
          <mc:Fallback>
            <p:pic>
              <p:nvPicPr>
                <p:cNvPr id="248" name="Freihand 247">
                  <a:extLst>
                    <a:ext uri="{FF2B5EF4-FFF2-40B4-BE49-F238E27FC236}">
                      <a16:creationId xmlns:a16="http://schemas.microsoft.com/office/drawing/2014/main" id="{E6472C45-B881-6808-CEFB-5D750110B541}"/>
                    </a:ext>
                  </a:extLst>
                </p:cNvPr>
                <p:cNvPicPr/>
                <p:nvPr/>
              </p:nvPicPr>
              <p:blipFill>
                <a:blip r:embed="rId395"/>
                <a:stretch>
                  <a:fillRect/>
                </a:stretch>
              </p:blipFill>
              <p:spPr>
                <a:xfrm>
                  <a:off x="4604740" y="6561165"/>
                  <a:ext cx="288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9" name="Freihand 248">
                  <a:extLst>
                    <a:ext uri="{FF2B5EF4-FFF2-40B4-BE49-F238E27FC236}">
                      <a16:creationId xmlns:a16="http://schemas.microsoft.com/office/drawing/2014/main" id="{EE44AAEE-4A86-388C-F570-0D416A0EB5B8}"/>
                    </a:ext>
                  </a:extLst>
                </p14:cNvPr>
                <p14:cNvContentPartPr/>
                <p14:nvPr/>
              </p14:nvContentPartPr>
              <p14:xfrm>
                <a:off x="5186860" y="6497445"/>
                <a:ext cx="164880" cy="182880"/>
              </p14:xfrm>
            </p:contentPart>
          </mc:Choice>
          <mc:Fallback>
            <p:pic>
              <p:nvPicPr>
                <p:cNvPr id="249" name="Freihand 248">
                  <a:extLst>
                    <a:ext uri="{FF2B5EF4-FFF2-40B4-BE49-F238E27FC236}">
                      <a16:creationId xmlns:a16="http://schemas.microsoft.com/office/drawing/2014/main" id="{EE44AAEE-4A86-388C-F570-0D416A0EB5B8}"/>
                    </a:ext>
                  </a:extLst>
                </p:cNvPr>
                <p:cNvPicPr/>
                <p:nvPr/>
              </p:nvPicPr>
              <p:blipFill>
                <a:blip r:embed="rId397"/>
                <a:stretch>
                  <a:fillRect/>
                </a:stretch>
              </p:blipFill>
              <p:spPr>
                <a:xfrm>
                  <a:off x="5178220" y="6488445"/>
                  <a:ext cx="182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0" name="Freihand 249">
                  <a:extLst>
                    <a:ext uri="{FF2B5EF4-FFF2-40B4-BE49-F238E27FC236}">
                      <a16:creationId xmlns:a16="http://schemas.microsoft.com/office/drawing/2014/main" id="{2E71A90C-D8BB-CC17-62CC-8F94E4FFC720}"/>
                    </a:ext>
                  </a:extLst>
                </p14:cNvPr>
                <p14:cNvContentPartPr/>
                <p14:nvPr/>
              </p14:nvContentPartPr>
              <p14:xfrm>
                <a:off x="5366860" y="6513645"/>
                <a:ext cx="321120" cy="136800"/>
              </p14:xfrm>
            </p:contentPart>
          </mc:Choice>
          <mc:Fallback>
            <p:pic>
              <p:nvPicPr>
                <p:cNvPr id="250" name="Freihand 249">
                  <a:extLst>
                    <a:ext uri="{FF2B5EF4-FFF2-40B4-BE49-F238E27FC236}">
                      <a16:creationId xmlns:a16="http://schemas.microsoft.com/office/drawing/2014/main" id="{2E71A90C-D8BB-CC17-62CC-8F94E4FFC720}"/>
                    </a:ext>
                  </a:extLst>
                </p:cNvPr>
                <p:cNvPicPr/>
                <p:nvPr/>
              </p:nvPicPr>
              <p:blipFill>
                <a:blip r:embed="rId399"/>
                <a:stretch>
                  <a:fillRect/>
                </a:stretch>
              </p:blipFill>
              <p:spPr>
                <a:xfrm>
                  <a:off x="5357860" y="6504645"/>
                  <a:ext cx="338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1" name="Freihand 250">
                  <a:extLst>
                    <a:ext uri="{FF2B5EF4-FFF2-40B4-BE49-F238E27FC236}">
                      <a16:creationId xmlns:a16="http://schemas.microsoft.com/office/drawing/2014/main" id="{C751AAC2-CBAB-42DA-D3E1-DFA50A431722}"/>
                    </a:ext>
                  </a:extLst>
                </p14:cNvPr>
                <p14:cNvContentPartPr/>
                <p14:nvPr/>
              </p14:nvContentPartPr>
              <p14:xfrm>
                <a:off x="5788060" y="6494205"/>
                <a:ext cx="84600" cy="106200"/>
              </p14:xfrm>
            </p:contentPart>
          </mc:Choice>
          <mc:Fallback>
            <p:pic>
              <p:nvPicPr>
                <p:cNvPr id="251" name="Freihand 250">
                  <a:extLst>
                    <a:ext uri="{FF2B5EF4-FFF2-40B4-BE49-F238E27FC236}">
                      <a16:creationId xmlns:a16="http://schemas.microsoft.com/office/drawing/2014/main" id="{C751AAC2-CBAB-42DA-D3E1-DFA50A431722}"/>
                    </a:ext>
                  </a:extLst>
                </p:cNvPr>
                <p:cNvPicPr/>
                <p:nvPr/>
              </p:nvPicPr>
              <p:blipFill>
                <a:blip r:embed="rId401"/>
                <a:stretch>
                  <a:fillRect/>
                </a:stretch>
              </p:blipFill>
              <p:spPr>
                <a:xfrm>
                  <a:off x="5779060" y="6485205"/>
                  <a:ext cx="102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2" name="Freihand 251">
                  <a:extLst>
                    <a:ext uri="{FF2B5EF4-FFF2-40B4-BE49-F238E27FC236}">
                      <a16:creationId xmlns:a16="http://schemas.microsoft.com/office/drawing/2014/main" id="{2524B212-9195-7920-5899-3F882D026158}"/>
                    </a:ext>
                  </a:extLst>
                </p14:cNvPr>
                <p14:cNvContentPartPr/>
                <p14:nvPr/>
              </p14:nvContentPartPr>
              <p14:xfrm>
                <a:off x="5899300" y="6408165"/>
                <a:ext cx="333720" cy="200880"/>
              </p14:xfrm>
            </p:contentPart>
          </mc:Choice>
          <mc:Fallback>
            <p:pic>
              <p:nvPicPr>
                <p:cNvPr id="252" name="Freihand 251">
                  <a:extLst>
                    <a:ext uri="{FF2B5EF4-FFF2-40B4-BE49-F238E27FC236}">
                      <a16:creationId xmlns:a16="http://schemas.microsoft.com/office/drawing/2014/main" id="{2524B212-9195-7920-5899-3F882D026158}"/>
                    </a:ext>
                  </a:extLst>
                </p:cNvPr>
                <p:cNvPicPr/>
                <p:nvPr/>
              </p:nvPicPr>
              <p:blipFill>
                <a:blip r:embed="rId403"/>
                <a:stretch>
                  <a:fillRect/>
                </a:stretch>
              </p:blipFill>
              <p:spPr>
                <a:xfrm>
                  <a:off x="5890660" y="6399165"/>
                  <a:ext cx="351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4" name="Freihand 253">
                  <a:extLst>
                    <a:ext uri="{FF2B5EF4-FFF2-40B4-BE49-F238E27FC236}">
                      <a16:creationId xmlns:a16="http://schemas.microsoft.com/office/drawing/2014/main" id="{50EB0E13-8086-8312-88FB-52F74699B37B}"/>
                    </a:ext>
                  </a:extLst>
                </p14:cNvPr>
                <p14:cNvContentPartPr/>
                <p14:nvPr/>
              </p14:nvContentPartPr>
              <p14:xfrm>
                <a:off x="6306460" y="6470445"/>
                <a:ext cx="302760" cy="115920"/>
              </p14:xfrm>
            </p:contentPart>
          </mc:Choice>
          <mc:Fallback>
            <p:pic>
              <p:nvPicPr>
                <p:cNvPr id="254" name="Freihand 253">
                  <a:extLst>
                    <a:ext uri="{FF2B5EF4-FFF2-40B4-BE49-F238E27FC236}">
                      <a16:creationId xmlns:a16="http://schemas.microsoft.com/office/drawing/2014/main" id="{50EB0E13-8086-8312-88FB-52F74699B37B}"/>
                    </a:ext>
                  </a:extLst>
                </p:cNvPr>
                <p:cNvPicPr/>
                <p:nvPr/>
              </p:nvPicPr>
              <p:blipFill>
                <a:blip r:embed="rId405"/>
                <a:stretch>
                  <a:fillRect/>
                </a:stretch>
              </p:blipFill>
              <p:spPr>
                <a:xfrm>
                  <a:off x="6297820" y="6461445"/>
                  <a:ext cx="320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5" name="Freihand 254">
                  <a:extLst>
                    <a:ext uri="{FF2B5EF4-FFF2-40B4-BE49-F238E27FC236}">
                      <a16:creationId xmlns:a16="http://schemas.microsoft.com/office/drawing/2014/main" id="{800D6849-180C-9808-41BD-82C163B975B0}"/>
                    </a:ext>
                  </a:extLst>
                </p14:cNvPr>
                <p14:cNvContentPartPr/>
                <p14:nvPr/>
              </p14:nvContentPartPr>
              <p14:xfrm>
                <a:off x="6711100" y="6321765"/>
                <a:ext cx="42480" cy="295200"/>
              </p14:xfrm>
            </p:contentPart>
          </mc:Choice>
          <mc:Fallback>
            <p:pic>
              <p:nvPicPr>
                <p:cNvPr id="255" name="Freihand 254">
                  <a:extLst>
                    <a:ext uri="{FF2B5EF4-FFF2-40B4-BE49-F238E27FC236}">
                      <a16:creationId xmlns:a16="http://schemas.microsoft.com/office/drawing/2014/main" id="{800D6849-180C-9808-41BD-82C163B975B0}"/>
                    </a:ext>
                  </a:extLst>
                </p:cNvPr>
                <p:cNvPicPr/>
                <p:nvPr/>
              </p:nvPicPr>
              <p:blipFill>
                <a:blip r:embed="rId407"/>
                <a:stretch>
                  <a:fillRect/>
                </a:stretch>
              </p:blipFill>
              <p:spPr>
                <a:xfrm>
                  <a:off x="6702460" y="6312765"/>
                  <a:ext cx="601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7" name="Freihand 256">
                  <a:extLst>
                    <a:ext uri="{FF2B5EF4-FFF2-40B4-BE49-F238E27FC236}">
                      <a16:creationId xmlns:a16="http://schemas.microsoft.com/office/drawing/2014/main" id="{C463FCB3-C34D-D59A-52F1-7656DE298B94}"/>
                    </a:ext>
                  </a:extLst>
                </p14:cNvPr>
                <p14:cNvContentPartPr/>
                <p14:nvPr/>
              </p14:nvContentPartPr>
              <p14:xfrm>
                <a:off x="7439740" y="6242925"/>
                <a:ext cx="581040" cy="196200"/>
              </p14:xfrm>
            </p:contentPart>
          </mc:Choice>
          <mc:Fallback>
            <p:pic>
              <p:nvPicPr>
                <p:cNvPr id="257" name="Freihand 256">
                  <a:extLst>
                    <a:ext uri="{FF2B5EF4-FFF2-40B4-BE49-F238E27FC236}">
                      <a16:creationId xmlns:a16="http://schemas.microsoft.com/office/drawing/2014/main" id="{C463FCB3-C34D-D59A-52F1-7656DE298B94}"/>
                    </a:ext>
                  </a:extLst>
                </p:cNvPr>
                <p:cNvPicPr/>
                <p:nvPr/>
              </p:nvPicPr>
              <p:blipFill>
                <a:blip r:embed="rId409"/>
                <a:stretch>
                  <a:fillRect/>
                </a:stretch>
              </p:blipFill>
              <p:spPr>
                <a:xfrm>
                  <a:off x="7430740" y="6234285"/>
                  <a:ext cx="598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8" name="Freihand 257">
                  <a:extLst>
                    <a:ext uri="{FF2B5EF4-FFF2-40B4-BE49-F238E27FC236}">
                      <a16:creationId xmlns:a16="http://schemas.microsoft.com/office/drawing/2014/main" id="{167E1A27-1E3E-A6B3-246E-65E74356717D}"/>
                    </a:ext>
                  </a:extLst>
                </p14:cNvPr>
                <p14:cNvContentPartPr/>
                <p14:nvPr/>
              </p14:nvContentPartPr>
              <p14:xfrm>
                <a:off x="8069380" y="4342125"/>
                <a:ext cx="56520" cy="120240"/>
              </p14:xfrm>
            </p:contentPart>
          </mc:Choice>
          <mc:Fallback>
            <p:pic>
              <p:nvPicPr>
                <p:cNvPr id="258" name="Freihand 257">
                  <a:extLst>
                    <a:ext uri="{FF2B5EF4-FFF2-40B4-BE49-F238E27FC236}">
                      <a16:creationId xmlns:a16="http://schemas.microsoft.com/office/drawing/2014/main" id="{167E1A27-1E3E-A6B3-246E-65E74356717D}"/>
                    </a:ext>
                  </a:extLst>
                </p:cNvPr>
                <p:cNvPicPr/>
                <p:nvPr/>
              </p:nvPicPr>
              <p:blipFill>
                <a:blip r:embed="rId411"/>
                <a:stretch>
                  <a:fillRect/>
                </a:stretch>
              </p:blipFill>
              <p:spPr>
                <a:xfrm>
                  <a:off x="8060380" y="4333125"/>
                  <a:ext cx="74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12" name="Freihand 111">
                  <a:extLst>
                    <a:ext uri="{FF2B5EF4-FFF2-40B4-BE49-F238E27FC236}">
                      <a16:creationId xmlns:a16="http://schemas.microsoft.com/office/drawing/2014/main" id="{18C84EF6-C91D-C1EB-E858-20DFE8233506}"/>
                    </a:ext>
                  </a:extLst>
                </p14:cNvPr>
                <p14:cNvContentPartPr/>
                <p14:nvPr/>
              </p14:nvContentPartPr>
              <p14:xfrm>
                <a:off x="6458380" y="4444365"/>
                <a:ext cx="29520" cy="32040"/>
              </p14:xfrm>
            </p:contentPart>
          </mc:Choice>
          <mc:Fallback>
            <p:pic>
              <p:nvPicPr>
                <p:cNvPr id="112" name="Freihand 111">
                  <a:extLst>
                    <a:ext uri="{FF2B5EF4-FFF2-40B4-BE49-F238E27FC236}">
                      <a16:creationId xmlns:a16="http://schemas.microsoft.com/office/drawing/2014/main" id="{18C84EF6-C91D-C1EB-E858-20DFE8233506}"/>
                    </a:ext>
                  </a:extLst>
                </p:cNvPr>
                <p:cNvPicPr/>
                <p:nvPr/>
              </p:nvPicPr>
              <p:blipFill>
                <a:blip r:embed="rId413"/>
                <a:stretch>
                  <a:fillRect/>
                </a:stretch>
              </p:blipFill>
              <p:spPr>
                <a:xfrm>
                  <a:off x="6449380" y="4435725"/>
                  <a:ext cx="471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13" name="Freihand 112">
                  <a:extLst>
                    <a:ext uri="{FF2B5EF4-FFF2-40B4-BE49-F238E27FC236}">
                      <a16:creationId xmlns:a16="http://schemas.microsoft.com/office/drawing/2014/main" id="{4412FFF5-6261-0C02-8334-5136EEF9E7C5}"/>
                    </a:ext>
                  </a:extLst>
                </p14:cNvPr>
                <p14:cNvContentPartPr/>
                <p14:nvPr/>
              </p14:nvContentPartPr>
              <p14:xfrm>
                <a:off x="6688420" y="4132965"/>
                <a:ext cx="165600" cy="221760"/>
              </p14:xfrm>
            </p:contentPart>
          </mc:Choice>
          <mc:Fallback>
            <p:pic>
              <p:nvPicPr>
                <p:cNvPr id="113" name="Freihand 112">
                  <a:extLst>
                    <a:ext uri="{FF2B5EF4-FFF2-40B4-BE49-F238E27FC236}">
                      <a16:creationId xmlns:a16="http://schemas.microsoft.com/office/drawing/2014/main" id="{4412FFF5-6261-0C02-8334-5136EEF9E7C5}"/>
                    </a:ext>
                  </a:extLst>
                </p:cNvPr>
                <p:cNvPicPr/>
                <p:nvPr/>
              </p:nvPicPr>
              <p:blipFill>
                <a:blip r:embed="rId415"/>
                <a:stretch>
                  <a:fillRect/>
                </a:stretch>
              </p:blipFill>
              <p:spPr>
                <a:xfrm>
                  <a:off x="6679780" y="4124325"/>
                  <a:ext cx="183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14" name="Freihand 113">
                  <a:extLst>
                    <a:ext uri="{FF2B5EF4-FFF2-40B4-BE49-F238E27FC236}">
                      <a16:creationId xmlns:a16="http://schemas.microsoft.com/office/drawing/2014/main" id="{6449B694-DD96-56B3-7D5E-AB6A33F3B1AA}"/>
                    </a:ext>
                  </a:extLst>
                </p14:cNvPr>
                <p14:cNvContentPartPr/>
                <p14:nvPr/>
              </p14:nvContentPartPr>
              <p14:xfrm>
                <a:off x="6642340" y="4371645"/>
                <a:ext cx="408240" cy="59760"/>
              </p14:xfrm>
            </p:contentPart>
          </mc:Choice>
          <mc:Fallback>
            <p:pic>
              <p:nvPicPr>
                <p:cNvPr id="114" name="Freihand 113">
                  <a:extLst>
                    <a:ext uri="{FF2B5EF4-FFF2-40B4-BE49-F238E27FC236}">
                      <a16:creationId xmlns:a16="http://schemas.microsoft.com/office/drawing/2014/main" id="{6449B694-DD96-56B3-7D5E-AB6A33F3B1AA}"/>
                    </a:ext>
                  </a:extLst>
                </p:cNvPr>
                <p:cNvPicPr/>
                <p:nvPr/>
              </p:nvPicPr>
              <p:blipFill>
                <a:blip r:embed="rId417"/>
                <a:stretch>
                  <a:fillRect/>
                </a:stretch>
              </p:blipFill>
              <p:spPr>
                <a:xfrm>
                  <a:off x="6633700" y="4362645"/>
                  <a:ext cx="425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15" name="Freihand 114">
                  <a:extLst>
                    <a:ext uri="{FF2B5EF4-FFF2-40B4-BE49-F238E27FC236}">
                      <a16:creationId xmlns:a16="http://schemas.microsoft.com/office/drawing/2014/main" id="{82BF84C0-F1A0-10E0-4411-92CD7F8F4873}"/>
                    </a:ext>
                  </a:extLst>
                </p14:cNvPr>
                <p14:cNvContentPartPr/>
                <p14:nvPr/>
              </p14:nvContentPartPr>
              <p14:xfrm>
                <a:off x="6644500" y="4492605"/>
                <a:ext cx="121680" cy="257760"/>
              </p14:xfrm>
            </p:contentPart>
          </mc:Choice>
          <mc:Fallback>
            <p:pic>
              <p:nvPicPr>
                <p:cNvPr id="115" name="Freihand 114">
                  <a:extLst>
                    <a:ext uri="{FF2B5EF4-FFF2-40B4-BE49-F238E27FC236}">
                      <a16:creationId xmlns:a16="http://schemas.microsoft.com/office/drawing/2014/main" id="{82BF84C0-F1A0-10E0-4411-92CD7F8F4873}"/>
                    </a:ext>
                  </a:extLst>
                </p:cNvPr>
                <p:cNvPicPr/>
                <p:nvPr/>
              </p:nvPicPr>
              <p:blipFill>
                <a:blip r:embed="rId419"/>
                <a:stretch>
                  <a:fillRect/>
                </a:stretch>
              </p:blipFill>
              <p:spPr>
                <a:xfrm>
                  <a:off x="6635860" y="4483605"/>
                  <a:ext cx="139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16" name="Freihand 115">
                  <a:extLst>
                    <a:ext uri="{FF2B5EF4-FFF2-40B4-BE49-F238E27FC236}">
                      <a16:creationId xmlns:a16="http://schemas.microsoft.com/office/drawing/2014/main" id="{71D3DCC4-7B4F-9C8A-CF88-BA9B26EB50D6}"/>
                    </a:ext>
                  </a:extLst>
                </p14:cNvPr>
                <p14:cNvContentPartPr/>
                <p14:nvPr/>
              </p14:nvContentPartPr>
              <p14:xfrm>
                <a:off x="6589420" y="4564965"/>
                <a:ext cx="162720" cy="159120"/>
              </p14:xfrm>
            </p:contentPart>
          </mc:Choice>
          <mc:Fallback>
            <p:pic>
              <p:nvPicPr>
                <p:cNvPr id="116" name="Freihand 115">
                  <a:extLst>
                    <a:ext uri="{FF2B5EF4-FFF2-40B4-BE49-F238E27FC236}">
                      <a16:creationId xmlns:a16="http://schemas.microsoft.com/office/drawing/2014/main" id="{71D3DCC4-7B4F-9C8A-CF88-BA9B26EB50D6}"/>
                    </a:ext>
                  </a:extLst>
                </p:cNvPr>
                <p:cNvPicPr/>
                <p:nvPr/>
              </p:nvPicPr>
              <p:blipFill>
                <a:blip r:embed="rId421"/>
                <a:stretch>
                  <a:fillRect/>
                </a:stretch>
              </p:blipFill>
              <p:spPr>
                <a:xfrm>
                  <a:off x="6580420" y="4555965"/>
                  <a:ext cx="180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17" name="Freihand 116">
                  <a:extLst>
                    <a:ext uri="{FF2B5EF4-FFF2-40B4-BE49-F238E27FC236}">
                      <a16:creationId xmlns:a16="http://schemas.microsoft.com/office/drawing/2014/main" id="{3B9686EC-D09B-0C4A-6FDE-AA35B10D49A8}"/>
                    </a:ext>
                  </a:extLst>
                </p14:cNvPr>
                <p14:cNvContentPartPr/>
                <p14:nvPr/>
              </p14:nvContentPartPr>
              <p14:xfrm>
                <a:off x="6791740" y="4478925"/>
                <a:ext cx="89280" cy="240480"/>
              </p14:xfrm>
            </p:contentPart>
          </mc:Choice>
          <mc:Fallback>
            <p:pic>
              <p:nvPicPr>
                <p:cNvPr id="117" name="Freihand 116">
                  <a:extLst>
                    <a:ext uri="{FF2B5EF4-FFF2-40B4-BE49-F238E27FC236}">
                      <a16:creationId xmlns:a16="http://schemas.microsoft.com/office/drawing/2014/main" id="{3B9686EC-D09B-0C4A-6FDE-AA35B10D49A8}"/>
                    </a:ext>
                  </a:extLst>
                </p:cNvPr>
                <p:cNvPicPr/>
                <p:nvPr/>
              </p:nvPicPr>
              <p:blipFill>
                <a:blip r:embed="rId423"/>
                <a:stretch>
                  <a:fillRect/>
                </a:stretch>
              </p:blipFill>
              <p:spPr>
                <a:xfrm>
                  <a:off x="6783100" y="4469925"/>
                  <a:ext cx="1069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18" name="Freihand 117">
                  <a:extLst>
                    <a:ext uri="{FF2B5EF4-FFF2-40B4-BE49-F238E27FC236}">
                      <a16:creationId xmlns:a16="http://schemas.microsoft.com/office/drawing/2014/main" id="{96521320-EEBD-B15F-047C-A0B219EFCBD5}"/>
                    </a:ext>
                  </a:extLst>
                </p14:cNvPr>
                <p14:cNvContentPartPr/>
                <p14:nvPr/>
              </p14:nvContentPartPr>
              <p14:xfrm>
                <a:off x="6902260" y="4527525"/>
                <a:ext cx="122040" cy="129600"/>
              </p14:xfrm>
            </p:contentPart>
          </mc:Choice>
          <mc:Fallback>
            <p:pic>
              <p:nvPicPr>
                <p:cNvPr id="118" name="Freihand 117">
                  <a:extLst>
                    <a:ext uri="{FF2B5EF4-FFF2-40B4-BE49-F238E27FC236}">
                      <a16:creationId xmlns:a16="http://schemas.microsoft.com/office/drawing/2014/main" id="{96521320-EEBD-B15F-047C-A0B219EFCBD5}"/>
                    </a:ext>
                  </a:extLst>
                </p:cNvPr>
                <p:cNvPicPr/>
                <p:nvPr/>
              </p:nvPicPr>
              <p:blipFill>
                <a:blip r:embed="rId425"/>
                <a:stretch>
                  <a:fillRect/>
                </a:stretch>
              </p:blipFill>
              <p:spPr>
                <a:xfrm>
                  <a:off x="6893260" y="4518525"/>
                  <a:ext cx="139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9" name="Freihand 118">
                  <a:extLst>
                    <a:ext uri="{FF2B5EF4-FFF2-40B4-BE49-F238E27FC236}">
                      <a16:creationId xmlns:a16="http://schemas.microsoft.com/office/drawing/2014/main" id="{EA70AFBA-B306-CA43-4DD0-9B0FEE4F4D1D}"/>
                    </a:ext>
                  </a:extLst>
                </p14:cNvPr>
                <p14:cNvContentPartPr/>
                <p14:nvPr/>
              </p14:nvContentPartPr>
              <p14:xfrm>
                <a:off x="7000540" y="4620405"/>
                <a:ext cx="108720" cy="128880"/>
              </p14:xfrm>
            </p:contentPart>
          </mc:Choice>
          <mc:Fallback>
            <p:pic>
              <p:nvPicPr>
                <p:cNvPr id="119" name="Freihand 118">
                  <a:extLst>
                    <a:ext uri="{FF2B5EF4-FFF2-40B4-BE49-F238E27FC236}">
                      <a16:creationId xmlns:a16="http://schemas.microsoft.com/office/drawing/2014/main" id="{EA70AFBA-B306-CA43-4DD0-9B0FEE4F4D1D}"/>
                    </a:ext>
                  </a:extLst>
                </p:cNvPr>
                <p:cNvPicPr/>
                <p:nvPr/>
              </p:nvPicPr>
              <p:blipFill>
                <a:blip r:embed="rId427"/>
                <a:stretch>
                  <a:fillRect/>
                </a:stretch>
              </p:blipFill>
              <p:spPr>
                <a:xfrm>
                  <a:off x="6991900" y="4611765"/>
                  <a:ext cx="126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20" name="Freihand 119">
                  <a:extLst>
                    <a:ext uri="{FF2B5EF4-FFF2-40B4-BE49-F238E27FC236}">
                      <a16:creationId xmlns:a16="http://schemas.microsoft.com/office/drawing/2014/main" id="{E20D0BD9-2476-71B0-D7A0-3F031F7DB786}"/>
                    </a:ext>
                  </a:extLst>
                </p14:cNvPr>
                <p14:cNvContentPartPr/>
                <p14:nvPr/>
              </p14:nvContentPartPr>
              <p14:xfrm>
                <a:off x="7091980" y="4485045"/>
                <a:ext cx="100440" cy="351720"/>
              </p14:xfrm>
            </p:contentPart>
          </mc:Choice>
          <mc:Fallback>
            <p:pic>
              <p:nvPicPr>
                <p:cNvPr id="120" name="Freihand 119">
                  <a:extLst>
                    <a:ext uri="{FF2B5EF4-FFF2-40B4-BE49-F238E27FC236}">
                      <a16:creationId xmlns:a16="http://schemas.microsoft.com/office/drawing/2014/main" id="{E20D0BD9-2476-71B0-D7A0-3F031F7DB786}"/>
                    </a:ext>
                  </a:extLst>
                </p:cNvPr>
                <p:cNvPicPr/>
                <p:nvPr/>
              </p:nvPicPr>
              <p:blipFill>
                <a:blip r:embed="rId429"/>
                <a:stretch>
                  <a:fillRect/>
                </a:stretch>
              </p:blipFill>
              <p:spPr>
                <a:xfrm>
                  <a:off x="7082980" y="4476405"/>
                  <a:ext cx="1180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9" name="Freihand 258">
                  <a:extLst>
                    <a:ext uri="{FF2B5EF4-FFF2-40B4-BE49-F238E27FC236}">
                      <a16:creationId xmlns:a16="http://schemas.microsoft.com/office/drawing/2014/main" id="{7628000C-7CB4-A9F0-8721-51915397A60B}"/>
                    </a:ext>
                  </a:extLst>
                </p14:cNvPr>
                <p14:cNvContentPartPr/>
                <p14:nvPr/>
              </p14:nvContentPartPr>
              <p14:xfrm>
                <a:off x="7826740" y="3705285"/>
                <a:ext cx="117720" cy="369000"/>
              </p14:xfrm>
            </p:contentPart>
          </mc:Choice>
          <mc:Fallback>
            <p:pic>
              <p:nvPicPr>
                <p:cNvPr id="259" name="Freihand 258">
                  <a:extLst>
                    <a:ext uri="{FF2B5EF4-FFF2-40B4-BE49-F238E27FC236}">
                      <a16:creationId xmlns:a16="http://schemas.microsoft.com/office/drawing/2014/main" id="{7628000C-7CB4-A9F0-8721-51915397A60B}"/>
                    </a:ext>
                  </a:extLst>
                </p:cNvPr>
                <p:cNvPicPr/>
                <p:nvPr/>
              </p:nvPicPr>
              <p:blipFill>
                <a:blip r:embed="rId431"/>
                <a:stretch>
                  <a:fillRect/>
                </a:stretch>
              </p:blipFill>
              <p:spPr>
                <a:xfrm>
                  <a:off x="7818100" y="3696285"/>
                  <a:ext cx="1353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0" name="Freihand 259">
                  <a:extLst>
                    <a:ext uri="{FF2B5EF4-FFF2-40B4-BE49-F238E27FC236}">
                      <a16:creationId xmlns:a16="http://schemas.microsoft.com/office/drawing/2014/main" id="{05C67FA9-75BB-36C2-E8B2-9F384A255ED0}"/>
                    </a:ext>
                  </a:extLst>
                </p14:cNvPr>
                <p14:cNvContentPartPr/>
                <p14:nvPr/>
              </p14:nvContentPartPr>
              <p14:xfrm>
                <a:off x="7910980" y="3497565"/>
                <a:ext cx="304920" cy="201960"/>
              </p14:xfrm>
            </p:contentPart>
          </mc:Choice>
          <mc:Fallback>
            <p:pic>
              <p:nvPicPr>
                <p:cNvPr id="260" name="Freihand 259">
                  <a:extLst>
                    <a:ext uri="{FF2B5EF4-FFF2-40B4-BE49-F238E27FC236}">
                      <a16:creationId xmlns:a16="http://schemas.microsoft.com/office/drawing/2014/main" id="{05C67FA9-75BB-36C2-E8B2-9F384A255ED0}"/>
                    </a:ext>
                  </a:extLst>
                </p:cNvPr>
                <p:cNvPicPr/>
                <p:nvPr/>
              </p:nvPicPr>
              <p:blipFill>
                <a:blip r:embed="rId433"/>
                <a:stretch>
                  <a:fillRect/>
                </a:stretch>
              </p:blipFill>
              <p:spPr>
                <a:xfrm>
                  <a:off x="7902340" y="3488565"/>
                  <a:ext cx="322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2" name="Freihand 261">
                  <a:extLst>
                    <a:ext uri="{FF2B5EF4-FFF2-40B4-BE49-F238E27FC236}">
                      <a16:creationId xmlns:a16="http://schemas.microsoft.com/office/drawing/2014/main" id="{36E4EB8C-4ABD-822B-2BF9-7CD9C575654F}"/>
                    </a:ext>
                  </a:extLst>
                </p14:cNvPr>
                <p14:cNvContentPartPr/>
                <p14:nvPr/>
              </p14:nvContentPartPr>
              <p14:xfrm>
                <a:off x="8344780" y="3245205"/>
                <a:ext cx="167400" cy="254880"/>
              </p14:xfrm>
            </p:contentPart>
          </mc:Choice>
          <mc:Fallback>
            <p:pic>
              <p:nvPicPr>
                <p:cNvPr id="262" name="Freihand 261">
                  <a:extLst>
                    <a:ext uri="{FF2B5EF4-FFF2-40B4-BE49-F238E27FC236}">
                      <a16:creationId xmlns:a16="http://schemas.microsoft.com/office/drawing/2014/main" id="{36E4EB8C-4ABD-822B-2BF9-7CD9C575654F}"/>
                    </a:ext>
                  </a:extLst>
                </p:cNvPr>
                <p:cNvPicPr/>
                <p:nvPr/>
              </p:nvPicPr>
              <p:blipFill>
                <a:blip r:embed="rId435"/>
                <a:stretch>
                  <a:fillRect/>
                </a:stretch>
              </p:blipFill>
              <p:spPr>
                <a:xfrm>
                  <a:off x="8335780" y="3236205"/>
                  <a:ext cx="1850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3" name="Freihand 262">
                  <a:extLst>
                    <a:ext uri="{FF2B5EF4-FFF2-40B4-BE49-F238E27FC236}">
                      <a16:creationId xmlns:a16="http://schemas.microsoft.com/office/drawing/2014/main" id="{1CF807C9-DBFF-546A-FF91-469EB06DDCDD}"/>
                    </a:ext>
                  </a:extLst>
                </p14:cNvPr>
                <p14:cNvContentPartPr/>
                <p14:nvPr/>
              </p14:nvContentPartPr>
              <p14:xfrm>
                <a:off x="8367460" y="3339525"/>
                <a:ext cx="312840" cy="81000"/>
              </p14:xfrm>
            </p:contentPart>
          </mc:Choice>
          <mc:Fallback>
            <p:pic>
              <p:nvPicPr>
                <p:cNvPr id="263" name="Freihand 262">
                  <a:extLst>
                    <a:ext uri="{FF2B5EF4-FFF2-40B4-BE49-F238E27FC236}">
                      <a16:creationId xmlns:a16="http://schemas.microsoft.com/office/drawing/2014/main" id="{1CF807C9-DBFF-546A-FF91-469EB06DDCDD}"/>
                    </a:ext>
                  </a:extLst>
                </p:cNvPr>
                <p:cNvPicPr/>
                <p:nvPr/>
              </p:nvPicPr>
              <p:blipFill>
                <a:blip r:embed="rId437"/>
                <a:stretch>
                  <a:fillRect/>
                </a:stretch>
              </p:blipFill>
              <p:spPr>
                <a:xfrm>
                  <a:off x="8358820" y="3330525"/>
                  <a:ext cx="330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4" name="Freihand 263">
                  <a:extLst>
                    <a:ext uri="{FF2B5EF4-FFF2-40B4-BE49-F238E27FC236}">
                      <a16:creationId xmlns:a16="http://schemas.microsoft.com/office/drawing/2014/main" id="{80DE3C89-EE12-2C74-3938-82FEE17CD038}"/>
                    </a:ext>
                  </a:extLst>
                </p14:cNvPr>
                <p14:cNvContentPartPr/>
                <p14:nvPr/>
              </p14:nvContentPartPr>
              <p14:xfrm>
                <a:off x="8668420" y="3250245"/>
                <a:ext cx="111240" cy="150120"/>
              </p14:xfrm>
            </p:contentPart>
          </mc:Choice>
          <mc:Fallback>
            <p:pic>
              <p:nvPicPr>
                <p:cNvPr id="264" name="Freihand 263">
                  <a:extLst>
                    <a:ext uri="{FF2B5EF4-FFF2-40B4-BE49-F238E27FC236}">
                      <a16:creationId xmlns:a16="http://schemas.microsoft.com/office/drawing/2014/main" id="{80DE3C89-EE12-2C74-3938-82FEE17CD038}"/>
                    </a:ext>
                  </a:extLst>
                </p:cNvPr>
                <p:cNvPicPr/>
                <p:nvPr/>
              </p:nvPicPr>
              <p:blipFill>
                <a:blip r:embed="rId439"/>
                <a:stretch>
                  <a:fillRect/>
                </a:stretch>
              </p:blipFill>
              <p:spPr>
                <a:xfrm>
                  <a:off x="8659780" y="3241605"/>
                  <a:ext cx="128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5" name="Freihand 264">
                  <a:extLst>
                    <a:ext uri="{FF2B5EF4-FFF2-40B4-BE49-F238E27FC236}">
                      <a16:creationId xmlns:a16="http://schemas.microsoft.com/office/drawing/2014/main" id="{46F5E037-5A71-3F5C-6938-D552C889010E}"/>
                    </a:ext>
                  </a:extLst>
                </p14:cNvPr>
                <p14:cNvContentPartPr/>
                <p14:nvPr/>
              </p14:nvContentPartPr>
              <p14:xfrm>
                <a:off x="8883700" y="3280125"/>
                <a:ext cx="86760" cy="232200"/>
              </p14:xfrm>
            </p:contentPart>
          </mc:Choice>
          <mc:Fallback>
            <p:pic>
              <p:nvPicPr>
                <p:cNvPr id="265" name="Freihand 264">
                  <a:extLst>
                    <a:ext uri="{FF2B5EF4-FFF2-40B4-BE49-F238E27FC236}">
                      <a16:creationId xmlns:a16="http://schemas.microsoft.com/office/drawing/2014/main" id="{46F5E037-5A71-3F5C-6938-D552C889010E}"/>
                    </a:ext>
                  </a:extLst>
                </p:cNvPr>
                <p:cNvPicPr/>
                <p:nvPr/>
              </p:nvPicPr>
              <p:blipFill>
                <a:blip r:embed="rId441"/>
                <a:stretch>
                  <a:fillRect/>
                </a:stretch>
              </p:blipFill>
              <p:spPr>
                <a:xfrm>
                  <a:off x="8874700" y="3271485"/>
                  <a:ext cx="104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6" name="Freihand 265">
                  <a:extLst>
                    <a:ext uri="{FF2B5EF4-FFF2-40B4-BE49-F238E27FC236}">
                      <a16:creationId xmlns:a16="http://schemas.microsoft.com/office/drawing/2014/main" id="{A5FBDF10-D7C7-1FB2-1D10-988034E29A77}"/>
                    </a:ext>
                  </a:extLst>
                </p14:cNvPr>
                <p14:cNvContentPartPr/>
                <p14:nvPr/>
              </p14:nvContentPartPr>
              <p14:xfrm>
                <a:off x="9002140" y="3250965"/>
                <a:ext cx="140400" cy="62640"/>
              </p14:xfrm>
            </p:contentPart>
          </mc:Choice>
          <mc:Fallback>
            <p:pic>
              <p:nvPicPr>
                <p:cNvPr id="266" name="Freihand 265">
                  <a:extLst>
                    <a:ext uri="{FF2B5EF4-FFF2-40B4-BE49-F238E27FC236}">
                      <a16:creationId xmlns:a16="http://schemas.microsoft.com/office/drawing/2014/main" id="{A5FBDF10-D7C7-1FB2-1D10-988034E29A77}"/>
                    </a:ext>
                  </a:extLst>
                </p:cNvPr>
                <p:cNvPicPr/>
                <p:nvPr/>
              </p:nvPicPr>
              <p:blipFill>
                <a:blip r:embed="rId443"/>
                <a:stretch>
                  <a:fillRect/>
                </a:stretch>
              </p:blipFill>
              <p:spPr>
                <a:xfrm>
                  <a:off x="8993500" y="3242325"/>
                  <a:ext cx="158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7" name="Freihand 266">
                  <a:extLst>
                    <a:ext uri="{FF2B5EF4-FFF2-40B4-BE49-F238E27FC236}">
                      <a16:creationId xmlns:a16="http://schemas.microsoft.com/office/drawing/2014/main" id="{3CFDC79D-19C9-BD5D-066E-EEDADBB79521}"/>
                    </a:ext>
                  </a:extLst>
                </p14:cNvPr>
                <p14:cNvContentPartPr/>
                <p14:nvPr/>
              </p14:nvContentPartPr>
              <p14:xfrm>
                <a:off x="9176380" y="3122445"/>
                <a:ext cx="158040" cy="177120"/>
              </p14:xfrm>
            </p:contentPart>
          </mc:Choice>
          <mc:Fallback>
            <p:pic>
              <p:nvPicPr>
                <p:cNvPr id="267" name="Freihand 266">
                  <a:extLst>
                    <a:ext uri="{FF2B5EF4-FFF2-40B4-BE49-F238E27FC236}">
                      <a16:creationId xmlns:a16="http://schemas.microsoft.com/office/drawing/2014/main" id="{3CFDC79D-19C9-BD5D-066E-EEDADBB79521}"/>
                    </a:ext>
                  </a:extLst>
                </p:cNvPr>
                <p:cNvPicPr/>
                <p:nvPr/>
              </p:nvPicPr>
              <p:blipFill>
                <a:blip r:embed="rId445"/>
                <a:stretch>
                  <a:fillRect/>
                </a:stretch>
              </p:blipFill>
              <p:spPr>
                <a:xfrm>
                  <a:off x="9167380" y="3113805"/>
                  <a:ext cx="175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8" name="Freihand 267">
                  <a:extLst>
                    <a:ext uri="{FF2B5EF4-FFF2-40B4-BE49-F238E27FC236}">
                      <a16:creationId xmlns:a16="http://schemas.microsoft.com/office/drawing/2014/main" id="{CDBB94AC-8A21-FF9C-5B2F-A690ABCE48E1}"/>
                    </a:ext>
                  </a:extLst>
                </p14:cNvPr>
                <p14:cNvContentPartPr/>
                <p14:nvPr/>
              </p14:nvContentPartPr>
              <p14:xfrm>
                <a:off x="9335500" y="3077805"/>
                <a:ext cx="287640" cy="198360"/>
              </p14:xfrm>
            </p:contentPart>
          </mc:Choice>
          <mc:Fallback>
            <p:pic>
              <p:nvPicPr>
                <p:cNvPr id="268" name="Freihand 267">
                  <a:extLst>
                    <a:ext uri="{FF2B5EF4-FFF2-40B4-BE49-F238E27FC236}">
                      <a16:creationId xmlns:a16="http://schemas.microsoft.com/office/drawing/2014/main" id="{CDBB94AC-8A21-FF9C-5B2F-A690ABCE48E1}"/>
                    </a:ext>
                  </a:extLst>
                </p:cNvPr>
                <p:cNvPicPr/>
                <p:nvPr/>
              </p:nvPicPr>
              <p:blipFill>
                <a:blip r:embed="rId447"/>
                <a:stretch>
                  <a:fillRect/>
                </a:stretch>
              </p:blipFill>
              <p:spPr>
                <a:xfrm>
                  <a:off x="9326500" y="3068805"/>
                  <a:ext cx="305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9" name="Freihand 268">
                  <a:extLst>
                    <a:ext uri="{FF2B5EF4-FFF2-40B4-BE49-F238E27FC236}">
                      <a16:creationId xmlns:a16="http://schemas.microsoft.com/office/drawing/2014/main" id="{6207F994-CA18-4335-E79D-F75BA2740E8B}"/>
                    </a:ext>
                  </a:extLst>
                </p14:cNvPr>
                <p14:cNvContentPartPr/>
                <p14:nvPr/>
              </p14:nvContentPartPr>
              <p14:xfrm>
                <a:off x="9399580" y="3014805"/>
                <a:ext cx="171720" cy="116640"/>
              </p14:xfrm>
            </p:contentPart>
          </mc:Choice>
          <mc:Fallback>
            <p:pic>
              <p:nvPicPr>
                <p:cNvPr id="269" name="Freihand 268">
                  <a:extLst>
                    <a:ext uri="{FF2B5EF4-FFF2-40B4-BE49-F238E27FC236}">
                      <a16:creationId xmlns:a16="http://schemas.microsoft.com/office/drawing/2014/main" id="{6207F994-CA18-4335-E79D-F75BA2740E8B}"/>
                    </a:ext>
                  </a:extLst>
                </p:cNvPr>
                <p:cNvPicPr/>
                <p:nvPr/>
              </p:nvPicPr>
              <p:blipFill>
                <a:blip r:embed="rId449"/>
                <a:stretch>
                  <a:fillRect/>
                </a:stretch>
              </p:blipFill>
              <p:spPr>
                <a:xfrm>
                  <a:off x="9390940" y="3005805"/>
                  <a:ext cx="189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4" name="Freihand 273">
                  <a:extLst>
                    <a:ext uri="{FF2B5EF4-FFF2-40B4-BE49-F238E27FC236}">
                      <a16:creationId xmlns:a16="http://schemas.microsoft.com/office/drawing/2014/main" id="{7074C9FB-4AD8-4E0A-3FD1-31FFA108869D}"/>
                    </a:ext>
                  </a:extLst>
                </p14:cNvPr>
                <p14:cNvContentPartPr/>
                <p14:nvPr/>
              </p14:nvContentPartPr>
              <p14:xfrm>
                <a:off x="7600660" y="2995365"/>
                <a:ext cx="565560" cy="281520"/>
              </p14:xfrm>
            </p:contentPart>
          </mc:Choice>
          <mc:Fallback>
            <p:pic>
              <p:nvPicPr>
                <p:cNvPr id="274" name="Freihand 273">
                  <a:extLst>
                    <a:ext uri="{FF2B5EF4-FFF2-40B4-BE49-F238E27FC236}">
                      <a16:creationId xmlns:a16="http://schemas.microsoft.com/office/drawing/2014/main" id="{7074C9FB-4AD8-4E0A-3FD1-31FFA108869D}"/>
                    </a:ext>
                  </a:extLst>
                </p:cNvPr>
                <p:cNvPicPr/>
                <p:nvPr/>
              </p:nvPicPr>
              <p:blipFill>
                <a:blip r:embed="rId451"/>
                <a:stretch>
                  <a:fillRect/>
                </a:stretch>
              </p:blipFill>
              <p:spPr>
                <a:xfrm>
                  <a:off x="7591660" y="2986725"/>
                  <a:ext cx="5832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5" name="Freihand 274">
                  <a:extLst>
                    <a:ext uri="{FF2B5EF4-FFF2-40B4-BE49-F238E27FC236}">
                      <a16:creationId xmlns:a16="http://schemas.microsoft.com/office/drawing/2014/main" id="{0F48EDCA-27F2-36CF-7C97-180267B88290}"/>
                    </a:ext>
                  </a:extLst>
                </p14:cNvPr>
                <p14:cNvContentPartPr/>
                <p14:nvPr/>
              </p14:nvContentPartPr>
              <p14:xfrm>
                <a:off x="8228140" y="2847765"/>
                <a:ext cx="366840" cy="203760"/>
              </p14:xfrm>
            </p:contentPart>
          </mc:Choice>
          <mc:Fallback>
            <p:pic>
              <p:nvPicPr>
                <p:cNvPr id="275" name="Freihand 274">
                  <a:extLst>
                    <a:ext uri="{FF2B5EF4-FFF2-40B4-BE49-F238E27FC236}">
                      <a16:creationId xmlns:a16="http://schemas.microsoft.com/office/drawing/2014/main" id="{0F48EDCA-27F2-36CF-7C97-180267B88290}"/>
                    </a:ext>
                  </a:extLst>
                </p:cNvPr>
                <p:cNvPicPr/>
                <p:nvPr/>
              </p:nvPicPr>
              <p:blipFill>
                <a:blip r:embed="rId453"/>
                <a:stretch>
                  <a:fillRect/>
                </a:stretch>
              </p:blipFill>
              <p:spPr>
                <a:xfrm>
                  <a:off x="8219140" y="2838765"/>
                  <a:ext cx="384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7" name="Freihand 276">
                  <a:extLst>
                    <a:ext uri="{FF2B5EF4-FFF2-40B4-BE49-F238E27FC236}">
                      <a16:creationId xmlns:a16="http://schemas.microsoft.com/office/drawing/2014/main" id="{7593B1F1-EAE2-D0A2-56F3-FE3E08E8AB23}"/>
                    </a:ext>
                  </a:extLst>
                </p14:cNvPr>
                <p14:cNvContentPartPr/>
                <p14:nvPr/>
              </p14:nvContentPartPr>
              <p14:xfrm>
                <a:off x="8259460" y="3815085"/>
                <a:ext cx="67320" cy="164520"/>
              </p14:xfrm>
            </p:contentPart>
          </mc:Choice>
          <mc:Fallback>
            <p:pic>
              <p:nvPicPr>
                <p:cNvPr id="277" name="Freihand 276">
                  <a:extLst>
                    <a:ext uri="{FF2B5EF4-FFF2-40B4-BE49-F238E27FC236}">
                      <a16:creationId xmlns:a16="http://schemas.microsoft.com/office/drawing/2014/main" id="{7593B1F1-EAE2-D0A2-56F3-FE3E08E8AB23}"/>
                    </a:ext>
                  </a:extLst>
                </p:cNvPr>
                <p:cNvPicPr/>
                <p:nvPr/>
              </p:nvPicPr>
              <p:blipFill>
                <a:blip r:embed="rId455"/>
                <a:stretch>
                  <a:fillRect/>
                </a:stretch>
              </p:blipFill>
              <p:spPr>
                <a:xfrm>
                  <a:off x="8250460" y="3806085"/>
                  <a:ext cx="84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8" name="Freihand 277">
                  <a:extLst>
                    <a:ext uri="{FF2B5EF4-FFF2-40B4-BE49-F238E27FC236}">
                      <a16:creationId xmlns:a16="http://schemas.microsoft.com/office/drawing/2014/main" id="{DDD9C827-60CE-CEBE-9BA0-06BF78C74155}"/>
                    </a:ext>
                  </a:extLst>
                </p14:cNvPr>
                <p14:cNvContentPartPr/>
                <p14:nvPr/>
              </p14:nvContentPartPr>
              <p14:xfrm>
                <a:off x="8353420" y="3826605"/>
                <a:ext cx="92880" cy="210240"/>
              </p14:xfrm>
            </p:contentPart>
          </mc:Choice>
          <mc:Fallback>
            <p:pic>
              <p:nvPicPr>
                <p:cNvPr id="278" name="Freihand 277">
                  <a:extLst>
                    <a:ext uri="{FF2B5EF4-FFF2-40B4-BE49-F238E27FC236}">
                      <a16:creationId xmlns:a16="http://schemas.microsoft.com/office/drawing/2014/main" id="{DDD9C827-60CE-CEBE-9BA0-06BF78C74155}"/>
                    </a:ext>
                  </a:extLst>
                </p:cNvPr>
                <p:cNvPicPr/>
                <p:nvPr/>
              </p:nvPicPr>
              <p:blipFill>
                <a:blip r:embed="rId457"/>
                <a:stretch>
                  <a:fillRect/>
                </a:stretch>
              </p:blipFill>
              <p:spPr>
                <a:xfrm>
                  <a:off x="8344780" y="3817965"/>
                  <a:ext cx="110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9" name="Freihand 278">
                  <a:extLst>
                    <a:ext uri="{FF2B5EF4-FFF2-40B4-BE49-F238E27FC236}">
                      <a16:creationId xmlns:a16="http://schemas.microsoft.com/office/drawing/2014/main" id="{8C4316C9-76BB-CFD2-98B5-76F282726E75}"/>
                    </a:ext>
                  </a:extLst>
                </p14:cNvPr>
                <p14:cNvContentPartPr/>
                <p14:nvPr/>
              </p14:nvContentPartPr>
              <p14:xfrm>
                <a:off x="8478700" y="3687285"/>
                <a:ext cx="199800" cy="194400"/>
              </p14:xfrm>
            </p:contentPart>
          </mc:Choice>
          <mc:Fallback>
            <p:pic>
              <p:nvPicPr>
                <p:cNvPr id="279" name="Freihand 278">
                  <a:extLst>
                    <a:ext uri="{FF2B5EF4-FFF2-40B4-BE49-F238E27FC236}">
                      <a16:creationId xmlns:a16="http://schemas.microsoft.com/office/drawing/2014/main" id="{8C4316C9-76BB-CFD2-98B5-76F282726E75}"/>
                    </a:ext>
                  </a:extLst>
                </p:cNvPr>
                <p:cNvPicPr/>
                <p:nvPr/>
              </p:nvPicPr>
              <p:blipFill>
                <a:blip r:embed="rId459"/>
                <a:stretch>
                  <a:fillRect/>
                </a:stretch>
              </p:blipFill>
              <p:spPr>
                <a:xfrm>
                  <a:off x="8470060" y="3678645"/>
                  <a:ext cx="217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0" name="Freihand 279">
                  <a:extLst>
                    <a:ext uri="{FF2B5EF4-FFF2-40B4-BE49-F238E27FC236}">
                      <a16:creationId xmlns:a16="http://schemas.microsoft.com/office/drawing/2014/main" id="{555C05EA-3154-1373-A439-B551DA0E38CD}"/>
                    </a:ext>
                  </a:extLst>
                </p14:cNvPr>
                <p14:cNvContentPartPr/>
                <p14:nvPr/>
              </p14:nvContentPartPr>
              <p14:xfrm>
                <a:off x="8658340" y="3636165"/>
                <a:ext cx="311760" cy="310320"/>
              </p14:xfrm>
            </p:contentPart>
          </mc:Choice>
          <mc:Fallback>
            <p:pic>
              <p:nvPicPr>
                <p:cNvPr id="280" name="Freihand 279">
                  <a:extLst>
                    <a:ext uri="{FF2B5EF4-FFF2-40B4-BE49-F238E27FC236}">
                      <a16:creationId xmlns:a16="http://schemas.microsoft.com/office/drawing/2014/main" id="{555C05EA-3154-1373-A439-B551DA0E38CD}"/>
                    </a:ext>
                  </a:extLst>
                </p:cNvPr>
                <p:cNvPicPr/>
                <p:nvPr/>
              </p:nvPicPr>
              <p:blipFill>
                <a:blip r:embed="rId461"/>
                <a:stretch>
                  <a:fillRect/>
                </a:stretch>
              </p:blipFill>
              <p:spPr>
                <a:xfrm>
                  <a:off x="8649340" y="3627525"/>
                  <a:ext cx="3294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1" name="Freihand 280">
                  <a:extLst>
                    <a:ext uri="{FF2B5EF4-FFF2-40B4-BE49-F238E27FC236}">
                      <a16:creationId xmlns:a16="http://schemas.microsoft.com/office/drawing/2014/main" id="{5F7D551C-3CD4-A38D-3563-91852271F7A6}"/>
                    </a:ext>
                  </a:extLst>
                </p14:cNvPr>
                <p14:cNvContentPartPr/>
                <p14:nvPr/>
              </p14:nvContentPartPr>
              <p14:xfrm>
                <a:off x="9219580" y="3611685"/>
                <a:ext cx="277560" cy="110160"/>
              </p14:xfrm>
            </p:contentPart>
          </mc:Choice>
          <mc:Fallback>
            <p:pic>
              <p:nvPicPr>
                <p:cNvPr id="281" name="Freihand 280">
                  <a:extLst>
                    <a:ext uri="{FF2B5EF4-FFF2-40B4-BE49-F238E27FC236}">
                      <a16:creationId xmlns:a16="http://schemas.microsoft.com/office/drawing/2014/main" id="{5F7D551C-3CD4-A38D-3563-91852271F7A6}"/>
                    </a:ext>
                  </a:extLst>
                </p:cNvPr>
                <p:cNvPicPr/>
                <p:nvPr/>
              </p:nvPicPr>
              <p:blipFill>
                <a:blip r:embed="rId463"/>
                <a:stretch>
                  <a:fillRect/>
                </a:stretch>
              </p:blipFill>
              <p:spPr>
                <a:xfrm>
                  <a:off x="9210580" y="3603045"/>
                  <a:ext cx="29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2" name="Freihand 281">
                  <a:extLst>
                    <a:ext uri="{FF2B5EF4-FFF2-40B4-BE49-F238E27FC236}">
                      <a16:creationId xmlns:a16="http://schemas.microsoft.com/office/drawing/2014/main" id="{B05803A3-7186-2B22-C725-C8F3E75B6F6B}"/>
                    </a:ext>
                  </a:extLst>
                </p14:cNvPr>
                <p14:cNvContentPartPr/>
                <p14:nvPr/>
              </p14:nvContentPartPr>
              <p14:xfrm>
                <a:off x="9445300" y="3517005"/>
                <a:ext cx="12960" cy="3600"/>
              </p14:xfrm>
            </p:contentPart>
          </mc:Choice>
          <mc:Fallback>
            <p:pic>
              <p:nvPicPr>
                <p:cNvPr id="282" name="Freihand 281">
                  <a:extLst>
                    <a:ext uri="{FF2B5EF4-FFF2-40B4-BE49-F238E27FC236}">
                      <a16:creationId xmlns:a16="http://schemas.microsoft.com/office/drawing/2014/main" id="{B05803A3-7186-2B22-C725-C8F3E75B6F6B}"/>
                    </a:ext>
                  </a:extLst>
                </p:cNvPr>
                <p:cNvPicPr/>
                <p:nvPr/>
              </p:nvPicPr>
              <p:blipFill>
                <a:blip r:embed="rId289"/>
                <a:stretch>
                  <a:fillRect/>
                </a:stretch>
              </p:blipFill>
              <p:spPr>
                <a:xfrm>
                  <a:off x="9436660" y="3508365"/>
                  <a:ext cx="30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3" name="Freihand 282">
                  <a:extLst>
                    <a:ext uri="{FF2B5EF4-FFF2-40B4-BE49-F238E27FC236}">
                      <a16:creationId xmlns:a16="http://schemas.microsoft.com/office/drawing/2014/main" id="{F149A128-4F52-4079-DE18-C6BBFAE3D19A}"/>
                    </a:ext>
                  </a:extLst>
                </p14:cNvPr>
                <p14:cNvContentPartPr/>
                <p14:nvPr/>
              </p14:nvContentPartPr>
              <p14:xfrm>
                <a:off x="9676060" y="3506565"/>
                <a:ext cx="489240" cy="217440"/>
              </p14:xfrm>
            </p:contentPart>
          </mc:Choice>
          <mc:Fallback>
            <p:pic>
              <p:nvPicPr>
                <p:cNvPr id="283" name="Freihand 282">
                  <a:extLst>
                    <a:ext uri="{FF2B5EF4-FFF2-40B4-BE49-F238E27FC236}">
                      <a16:creationId xmlns:a16="http://schemas.microsoft.com/office/drawing/2014/main" id="{F149A128-4F52-4079-DE18-C6BBFAE3D19A}"/>
                    </a:ext>
                  </a:extLst>
                </p:cNvPr>
                <p:cNvPicPr/>
                <p:nvPr/>
              </p:nvPicPr>
              <p:blipFill>
                <a:blip r:embed="rId466"/>
                <a:stretch>
                  <a:fillRect/>
                </a:stretch>
              </p:blipFill>
              <p:spPr>
                <a:xfrm>
                  <a:off x="9667420" y="3497925"/>
                  <a:ext cx="5068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4" name="Freihand 283">
                  <a:extLst>
                    <a:ext uri="{FF2B5EF4-FFF2-40B4-BE49-F238E27FC236}">
                      <a16:creationId xmlns:a16="http://schemas.microsoft.com/office/drawing/2014/main" id="{B140181F-88A8-BBD8-B3C4-D5B440EC8D5F}"/>
                    </a:ext>
                  </a:extLst>
                </p14:cNvPr>
                <p14:cNvContentPartPr/>
                <p14:nvPr/>
              </p14:nvContentPartPr>
              <p14:xfrm>
                <a:off x="10295620" y="3585765"/>
                <a:ext cx="295920" cy="113040"/>
              </p14:xfrm>
            </p:contentPart>
          </mc:Choice>
          <mc:Fallback>
            <p:pic>
              <p:nvPicPr>
                <p:cNvPr id="284" name="Freihand 283">
                  <a:extLst>
                    <a:ext uri="{FF2B5EF4-FFF2-40B4-BE49-F238E27FC236}">
                      <a16:creationId xmlns:a16="http://schemas.microsoft.com/office/drawing/2014/main" id="{B140181F-88A8-BBD8-B3C4-D5B440EC8D5F}"/>
                    </a:ext>
                  </a:extLst>
                </p:cNvPr>
                <p:cNvPicPr/>
                <p:nvPr/>
              </p:nvPicPr>
              <p:blipFill>
                <a:blip r:embed="rId468"/>
                <a:stretch>
                  <a:fillRect/>
                </a:stretch>
              </p:blipFill>
              <p:spPr>
                <a:xfrm>
                  <a:off x="10286980" y="3576765"/>
                  <a:ext cx="313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7" name="Freihand 286">
                  <a:extLst>
                    <a:ext uri="{FF2B5EF4-FFF2-40B4-BE49-F238E27FC236}">
                      <a16:creationId xmlns:a16="http://schemas.microsoft.com/office/drawing/2014/main" id="{54683946-5256-3139-6287-B97A6967D48B}"/>
                    </a:ext>
                  </a:extLst>
                </p14:cNvPr>
                <p14:cNvContentPartPr/>
                <p14:nvPr/>
              </p14:nvContentPartPr>
              <p14:xfrm>
                <a:off x="10607740" y="3509445"/>
                <a:ext cx="482400" cy="285120"/>
              </p14:xfrm>
            </p:contentPart>
          </mc:Choice>
          <mc:Fallback>
            <p:pic>
              <p:nvPicPr>
                <p:cNvPr id="287" name="Freihand 286">
                  <a:extLst>
                    <a:ext uri="{FF2B5EF4-FFF2-40B4-BE49-F238E27FC236}">
                      <a16:creationId xmlns:a16="http://schemas.microsoft.com/office/drawing/2014/main" id="{54683946-5256-3139-6287-B97A6967D48B}"/>
                    </a:ext>
                  </a:extLst>
                </p:cNvPr>
                <p:cNvPicPr/>
                <p:nvPr/>
              </p:nvPicPr>
              <p:blipFill>
                <a:blip r:embed="rId470"/>
                <a:stretch>
                  <a:fillRect/>
                </a:stretch>
              </p:blipFill>
              <p:spPr>
                <a:xfrm>
                  <a:off x="10598740" y="3500445"/>
                  <a:ext cx="5000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9" name="Freihand 288">
                  <a:extLst>
                    <a:ext uri="{FF2B5EF4-FFF2-40B4-BE49-F238E27FC236}">
                      <a16:creationId xmlns:a16="http://schemas.microsoft.com/office/drawing/2014/main" id="{64E9DC64-5D53-C081-0B96-1C6B53303C3F}"/>
                    </a:ext>
                  </a:extLst>
                </p14:cNvPr>
                <p14:cNvContentPartPr/>
                <p14:nvPr/>
              </p14:nvContentPartPr>
              <p14:xfrm>
                <a:off x="8407060" y="4079685"/>
                <a:ext cx="153000" cy="71640"/>
              </p14:xfrm>
            </p:contentPart>
          </mc:Choice>
          <mc:Fallback>
            <p:pic>
              <p:nvPicPr>
                <p:cNvPr id="289" name="Freihand 288">
                  <a:extLst>
                    <a:ext uri="{FF2B5EF4-FFF2-40B4-BE49-F238E27FC236}">
                      <a16:creationId xmlns:a16="http://schemas.microsoft.com/office/drawing/2014/main" id="{64E9DC64-5D53-C081-0B96-1C6B53303C3F}"/>
                    </a:ext>
                  </a:extLst>
                </p:cNvPr>
                <p:cNvPicPr/>
                <p:nvPr/>
              </p:nvPicPr>
              <p:blipFill>
                <a:blip r:embed="rId472"/>
                <a:stretch>
                  <a:fillRect/>
                </a:stretch>
              </p:blipFill>
              <p:spPr>
                <a:xfrm>
                  <a:off x="8398420" y="4070685"/>
                  <a:ext cx="170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0" name="Freihand 289">
                  <a:extLst>
                    <a:ext uri="{FF2B5EF4-FFF2-40B4-BE49-F238E27FC236}">
                      <a16:creationId xmlns:a16="http://schemas.microsoft.com/office/drawing/2014/main" id="{B459A257-5C8C-4C69-AD3E-6139FACBE4EC}"/>
                    </a:ext>
                  </a:extLst>
                </p14:cNvPr>
                <p14:cNvContentPartPr/>
                <p14:nvPr/>
              </p14:nvContentPartPr>
              <p14:xfrm>
                <a:off x="8591740" y="3971325"/>
                <a:ext cx="304200" cy="176760"/>
              </p14:xfrm>
            </p:contentPart>
          </mc:Choice>
          <mc:Fallback>
            <p:pic>
              <p:nvPicPr>
                <p:cNvPr id="290" name="Freihand 289">
                  <a:extLst>
                    <a:ext uri="{FF2B5EF4-FFF2-40B4-BE49-F238E27FC236}">
                      <a16:creationId xmlns:a16="http://schemas.microsoft.com/office/drawing/2014/main" id="{B459A257-5C8C-4C69-AD3E-6139FACBE4EC}"/>
                    </a:ext>
                  </a:extLst>
                </p:cNvPr>
                <p:cNvPicPr/>
                <p:nvPr/>
              </p:nvPicPr>
              <p:blipFill>
                <a:blip r:embed="rId474"/>
                <a:stretch>
                  <a:fillRect/>
                </a:stretch>
              </p:blipFill>
              <p:spPr>
                <a:xfrm>
                  <a:off x="8582740" y="3962325"/>
                  <a:ext cx="321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1" name="Freihand 290">
                  <a:extLst>
                    <a:ext uri="{FF2B5EF4-FFF2-40B4-BE49-F238E27FC236}">
                      <a16:creationId xmlns:a16="http://schemas.microsoft.com/office/drawing/2014/main" id="{4C1A7EB5-6AE4-6C9E-E859-98BB8886A245}"/>
                    </a:ext>
                  </a:extLst>
                </p14:cNvPr>
                <p14:cNvContentPartPr/>
                <p14:nvPr/>
              </p14:nvContentPartPr>
              <p14:xfrm>
                <a:off x="8432620" y="3972765"/>
                <a:ext cx="88920" cy="11160"/>
              </p14:xfrm>
            </p:contentPart>
          </mc:Choice>
          <mc:Fallback>
            <p:pic>
              <p:nvPicPr>
                <p:cNvPr id="291" name="Freihand 290">
                  <a:extLst>
                    <a:ext uri="{FF2B5EF4-FFF2-40B4-BE49-F238E27FC236}">
                      <a16:creationId xmlns:a16="http://schemas.microsoft.com/office/drawing/2014/main" id="{4C1A7EB5-6AE4-6C9E-E859-98BB8886A245}"/>
                    </a:ext>
                  </a:extLst>
                </p:cNvPr>
                <p:cNvPicPr/>
                <p:nvPr/>
              </p:nvPicPr>
              <p:blipFill>
                <a:blip r:embed="rId476"/>
                <a:stretch>
                  <a:fillRect/>
                </a:stretch>
              </p:blipFill>
              <p:spPr>
                <a:xfrm>
                  <a:off x="8423980" y="3964125"/>
                  <a:ext cx="106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2" name="Freihand 291">
                  <a:extLst>
                    <a:ext uri="{FF2B5EF4-FFF2-40B4-BE49-F238E27FC236}">
                      <a16:creationId xmlns:a16="http://schemas.microsoft.com/office/drawing/2014/main" id="{0BBB3BC8-6B60-5A95-8FC3-0DB883679B3D}"/>
                    </a:ext>
                  </a:extLst>
                </p14:cNvPr>
                <p14:cNvContentPartPr/>
                <p14:nvPr/>
              </p14:nvContentPartPr>
              <p14:xfrm>
                <a:off x="9102220" y="3929565"/>
                <a:ext cx="342000" cy="132480"/>
              </p14:xfrm>
            </p:contentPart>
          </mc:Choice>
          <mc:Fallback>
            <p:pic>
              <p:nvPicPr>
                <p:cNvPr id="292" name="Freihand 291">
                  <a:extLst>
                    <a:ext uri="{FF2B5EF4-FFF2-40B4-BE49-F238E27FC236}">
                      <a16:creationId xmlns:a16="http://schemas.microsoft.com/office/drawing/2014/main" id="{0BBB3BC8-6B60-5A95-8FC3-0DB883679B3D}"/>
                    </a:ext>
                  </a:extLst>
                </p:cNvPr>
                <p:cNvPicPr/>
                <p:nvPr/>
              </p:nvPicPr>
              <p:blipFill>
                <a:blip r:embed="rId478"/>
                <a:stretch>
                  <a:fillRect/>
                </a:stretch>
              </p:blipFill>
              <p:spPr>
                <a:xfrm>
                  <a:off x="9093220" y="3920565"/>
                  <a:ext cx="359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3" name="Freihand 292">
                  <a:extLst>
                    <a:ext uri="{FF2B5EF4-FFF2-40B4-BE49-F238E27FC236}">
                      <a16:creationId xmlns:a16="http://schemas.microsoft.com/office/drawing/2014/main" id="{B020A4E4-89B0-BFC3-0047-270A950DA864}"/>
                    </a:ext>
                  </a:extLst>
                </p14:cNvPr>
                <p14:cNvContentPartPr/>
                <p14:nvPr/>
              </p14:nvContentPartPr>
              <p14:xfrm>
                <a:off x="9664180" y="3906885"/>
                <a:ext cx="203040" cy="104040"/>
              </p14:xfrm>
            </p:contentPart>
          </mc:Choice>
          <mc:Fallback>
            <p:pic>
              <p:nvPicPr>
                <p:cNvPr id="293" name="Freihand 292">
                  <a:extLst>
                    <a:ext uri="{FF2B5EF4-FFF2-40B4-BE49-F238E27FC236}">
                      <a16:creationId xmlns:a16="http://schemas.microsoft.com/office/drawing/2014/main" id="{B020A4E4-89B0-BFC3-0047-270A950DA864}"/>
                    </a:ext>
                  </a:extLst>
                </p:cNvPr>
                <p:cNvPicPr/>
                <p:nvPr/>
              </p:nvPicPr>
              <p:blipFill>
                <a:blip r:embed="rId480"/>
                <a:stretch>
                  <a:fillRect/>
                </a:stretch>
              </p:blipFill>
              <p:spPr>
                <a:xfrm>
                  <a:off x="9655180" y="3897885"/>
                  <a:ext cx="220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4" name="Freihand 293">
                  <a:extLst>
                    <a:ext uri="{FF2B5EF4-FFF2-40B4-BE49-F238E27FC236}">
                      <a16:creationId xmlns:a16="http://schemas.microsoft.com/office/drawing/2014/main" id="{0C0A2116-A45D-9149-9E20-DF44F56A179C}"/>
                    </a:ext>
                  </a:extLst>
                </p14:cNvPr>
                <p14:cNvContentPartPr/>
                <p14:nvPr/>
              </p14:nvContentPartPr>
              <p14:xfrm>
                <a:off x="9906100" y="3959805"/>
                <a:ext cx="105840" cy="70920"/>
              </p14:xfrm>
            </p:contentPart>
          </mc:Choice>
          <mc:Fallback>
            <p:pic>
              <p:nvPicPr>
                <p:cNvPr id="294" name="Freihand 293">
                  <a:extLst>
                    <a:ext uri="{FF2B5EF4-FFF2-40B4-BE49-F238E27FC236}">
                      <a16:creationId xmlns:a16="http://schemas.microsoft.com/office/drawing/2014/main" id="{0C0A2116-A45D-9149-9E20-DF44F56A179C}"/>
                    </a:ext>
                  </a:extLst>
                </p:cNvPr>
                <p:cNvPicPr/>
                <p:nvPr/>
              </p:nvPicPr>
              <p:blipFill>
                <a:blip r:embed="rId482"/>
                <a:stretch>
                  <a:fillRect/>
                </a:stretch>
              </p:blipFill>
              <p:spPr>
                <a:xfrm>
                  <a:off x="9897100" y="3950805"/>
                  <a:ext cx="123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5" name="Freihand 294">
                  <a:extLst>
                    <a:ext uri="{FF2B5EF4-FFF2-40B4-BE49-F238E27FC236}">
                      <a16:creationId xmlns:a16="http://schemas.microsoft.com/office/drawing/2014/main" id="{4B837CD2-15D3-5A77-13C5-4AE1F9532A85}"/>
                    </a:ext>
                  </a:extLst>
                </p14:cNvPr>
                <p14:cNvContentPartPr/>
                <p14:nvPr/>
              </p14:nvContentPartPr>
              <p14:xfrm>
                <a:off x="10031740" y="3881325"/>
                <a:ext cx="126720" cy="106920"/>
              </p14:xfrm>
            </p:contentPart>
          </mc:Choice>
          <mc:Fallback>
            <p:pic>
              <p:nvPicPr>
                <p:cNvPr id="295" name="Freihand 294">
                  <a:extLst>
                    <a:ext uri="{FF2B5EF4-FFF2-40B4-BE49-F238E27FC236}">
                      <a16:creationId xmlns:a16="http://schemas.microsoft.com/office/drawing/2014/main" id="{4B837CD2-15D3-5A77-13C5-4AE1F9532A85}"/>
                    </a:ext>
                  </a:extLst>
                </p:cNvPr>
                <p:cNvPicPr/>
                <p:nvPr/>
              </p:nvPicPr>
              <p:blipFill>
                <a:blip r:embed="rId484"/>
                <a:stretch>
                  <a:fillRect/>
                </a:stretch>
              </p:blipFill>
              <p:spPr>
                <a:xfrm>
                  <a:off x="10023100" y="3872325"/>
                  <a:ext cx="144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6" name="Freihand 295">
                  <a:extLst>
                    <a:ext uri="{FF2B5EF4-FFF2-40B4-BE49-F238E27FC236}">
                      <a16:creationId xmlns:a16="http://schemas.microsoft.com/office/drawing/2014/main" id="{7A45901E-6B8E-D92F-017F-35ACD8202F54}"/>
                    </a:ext>
                  </a:extLst>
                </p14:cNvPr>
                <p14:cNvContentPartPr/>
                <p14:nvPr/>
              </p14:nvContentPartPr>
              <p14:xfrm>
                <a:off x="10184380" y="3847485"/>
                <a:ext cx="291600" cy="178200"/>
              </p14:xfrm>
            </p:contentPart>
          </mc:Choice>
          <mc:Fallback>
            <p:pic>
              <p:nvPicPr>
                <p:cNvPr id="296" name="Freihand 295">
                  <a:extLst>
                    <a:ext uri="{FF2B5EF4-FFF2-40B4-BE49-F238E27FC236}">
                      <a16:creationId xmlns:a16="http://schemas.microsoft.com/office/drawing/2014/main" id="{7A45901E-6B8E-D92F-017F-35ACD8202F54}"/>
                    </a:ext>
                  </a:extLst>
                </p:cNvPr>
                <p:cNvPicPr/>
                <p:nvPr/>
              </p:nvPicPr>
              <p:blipFill>
                <a:blip r:embed="rId486"/>
                <a:stretch>
                  <a:fillRect/>
                </a:stretch>
              </p:blipFill>
              <p:spPr>
                <a:xfrm>
                  <a:off x="10175740" y="3838485"/>
                  <a:ext cx="309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7" name="Freihand 296">
                  <a:extLst>
                    <a:ext uri="{FF2B5EF4-FFF2-40B4-BE49-F238E27FC236}">
                      <a16:creationId xmlns:a16="http://schemas.microsoft.com/office/drawing/2014/main" id="{14339169-C082-8A40-7ECB-362C6B4D7F42}"/>
                    </a:ext>
                  </a:extLst>
                </p14:cNvPr>
                <p14:cNvContentPartPr/>
                <p14:nvPr/>
              </p14:nvContentPartPr>
              <p14:xfrm>
                <a:off x="10540780" y="3787005"/>
                <a:ext cx="126720" cy="182160"/>
              </p14:xfrm>
            </p:contentPart>
          </mc:Choice>
          <mc:Fallback>
            <p:pic>
              <p:nvPicPr>
                <p:cNvPr id="297" name="Freihand 296">
                  <a:extLst>
                    <a:ext uri="{FF2B5EF4-FFF2-40B4-BE49-F238E27FC236}">
                      <a16:creationId xmlns:a16="http://schemas.microsoft.com/office/drawing/2014/main" id="{14339169-C082-8A40-7ECB-362C6B4D7F42}"/>
                    </a:ext>
                  </a:extLst>
                </p:cNvPr>
                <p:cNvPicPr/>
                <p:nvPr/>
              </p:nvPicPr>
              <p:blipFill>
                <a:blip r:embed="rId488"/>
                <a:stretch>
                  <a:fillRect/>
                </a:stretch>
              </p:blipFill>
              <p:spPr>
                <a:xfrm>
                  <a:off x="10532140" y="3778005"/>
                  <a:ext cx="144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8" name="Freihand 297">
                  <a:extLst>
                    <a:ext uri="{FF2B5EF4-FFF2-40B4-BE49-F238E27FC236}">
                      <a16:creationId xmlns:a16="http://schemas.microsoft.com/office/drawing/2014/main" id="{2F6C204A-1F6D-8FAD-F4C5-123B9510BAB4}"/>
                    </a:ext>
                  </a:extLst>
                </p14:cNvPr>
                <p14:cNvContentPartPr/>
                <p14:nvPr/>
              </p14:nvContentPartPr>
              <p14:xfrm>
                <a:off x="10581100" y="3910845"/>
                <a:ext cx="381960" cy="92520"/>
              </p14:xfrm>
            </p:contentPart>
          </mc:Choice>
          <mc:Fallback>
            <p:pic>
              <p:nvPicPr>
                <p:cNvPr id="298" name="Freihand 297">
                  <a:extLst>
                    <a:ext uri="{FF2B5EF4-FFF2-40B4-BE49-F238E27FC236}">
                      <a16:creationId xmlns:a16="http://schemas.microsoft.com/office/drawing/2014/main" id="{2F6C204A-1F6D-8FAD-F4C5-123B9510BAB4}"/>
                    </a:ext>
                  </a:extLst>
                </p:cNvPr>
                <p:cNvPicPr/>
                <p:nvPr/>
              </p:nvPicPr>
              <p:blipFill>
                <a:blip r:embed="rId490"/>
                <a:stretch>
                  <a:fillRect/>
                </a:stretch>
              </p:blipFill>
              <p:spPr>
                <a:xfrm>
                  <a:off x="10572460" y="3902205"/>
                  <a:ext cx="399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9" name="Freihand 298">
                  <a:extLst>
                    <a:ext uri="{FF2B5EF4-FFF2-40B4-BE49-F238E27FC236}">
                      <a16:creationId xmlns:a16="http://schemas.microsoft.com/office/drawing/2014/main" id="{9B6DAE12-2EF8-0464-3CB9-D8A69CCFF03E}"/>
                    </a:ext>
                  </a:extLst>
                </p14:cNvPr>
                <p14:cNvContentPartPr/>
                <p14:nvPr/>
              </p14:nvContentPartPr>
              <p14:xfrm>
                <a:off x="11014540" y="3857205"/>
                <a:ext cx="111240" cy="124560"/>
              </p14:xfrm>
            </p:contentPart>
          </mc:Choice>
          <mc:Fallback>
            <p:pic>
              <p:nvPicPr>
                <p:cNvPr id="299" name="Freihand 298">
                  <a:extLst>
                    <a:ext uri="{FF2B5EF4-FFF2-40B4-BE49-F238E27FC236}">
                      <a16:creationId xmlns:a16="http://schemas.microsoft.com/office/drawing/2014/main" id="{9B6DAE12-2EF8-0464-3CB9-D8A69CCFF03E}"/>
                    </a:ext>
                  </a:extLst>
                </p:cNvPr>
                <p:cNvPicPr/>
                <p:nvPr/>
              </p:nvPicPr>
              <p:blipFill>
                <a:blip r:embed="rId492"/>
                <a:stretch>
                  <a:fillRect/>
                </a:stretch>
              </p:blipFill>
              <p:spPr>
                <a:xfrm>
                  <a:off x="11005900" y="3848205"/>
                  <a:ext cx="128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0" name="Freihand 299">
                  <a:extLst>
                    <a:ext uri="{FF2B5EF4-FFF2-40B4-BE49-F238E27FC236}">
                      <a16:creationId xmlns:a16="http://schemas.microsoft.com/office/drawing/2014/main" id="{D17F88D6-3269-70CC-2FE2-D4F1D458079E}"/>
                    </a:ext>
                  </a:extLst>
                </p14:cNvPr>
                <p14:cNvContentPartPr/>
                <p14:nvPr/>
              </p14:nvContentPartPr>
              <p14:xfrm>
                <a:off x="11221900" y="3816885"/>
                <a:ext cx="269280" cy="140040"/>
              </p14:xfrm>
            </p:contentPart>
          </mc:Choice>
          <mc:Fallback>
            <p:pic>
              <p:nvPicPr>
                <p:cNvPr id="300" name="Freihand 299">
                  <a:extLst>
                    <a:ext uri="{FF2B5EF4-FFF2-40B4-BE49-F238E27FC236}">
                      <a16:creationId xmlns:a16="http://schemas.microsoft.com/office/drawing/2014/main" id="{D17F88D6-3269-70CC-2FE2-D4F1D458079E}"/>
                    </a:ext>
                  </a:extLst>
                </p:cNvPr>
                <p:cNvPicPr/>
                <p:nvPr/>
              </p:nvPicPr>
              <p:blipFill>
                <a:blip r:embed="rId494"/>
                <a:stretch>
                  <a:fillRect/>
                </a:stretch>
              </p:blipFill>
              <p:spPr>
                <a:xfrm>
                  <a:off x="11213260" y="3807885"/>
                  <a:ext cx="286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1" name="Freihand 300">
                  <a:extLst>
                    <a:ext uri="{FF2B5EF4-FFF2-40B4-BE49-F238E27FC236}">
                      <a16:creationId xmlns:a16="http://schemas.microsoft.com/office/drawing/2014/main" id="{9A290941-9824-B816-38B4-DDB48C503482}"/>
                    </a:ext>
                  </a:extLst>
                </p14:cNvPr>
                <p14:cNvContentPartPr/>
                <p14:nvPr/>
              </p14:nvContentPartPr>
              <p14:xfrm>
                <a:off x="11496580" y="3722925"/>
                <a:ext cx="8280" cy="16560"/>
              </p14:xfrm>
            </p:contentPart>
          </mc:Choice>
          <mc:Fallback>
            <p:pic>
              <p:nvPicPr>
                <p:cNvPr id="301" name="Freihand 300">
                  <a:extLst>
                    <a:ext uri="{FF2B5EF4-FFF2-40B4-BE49-F238E27FC236}">
                      <a16:creationId xmlns:a16="http://schemas.microsoft.com/office/drawing/2014/main" id="{9A290941-9824-B816-38B4-DDB48C503482}"/>
                    </a:ext>
                  </a:extLst>
                </p:cNvPr>
                <p:cNvPicPr/>
                <p:nvPr/>
              </p:nvPicPr>
              <p:blipFill>
                <a:blip r:embed="rId496"/>
                <a:stretch>
                  <a:fillRect/>
                </a:stretch>
              </p:blipFill>
              <p:spPr>
                <a:xfrm>
                  <a:off x="11487580" y="3713925"/>
                  <a:ext cx="259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2" name="Freihand 301">
                  <a:extLst>
                    <a:ext uri="{FF2B5EF4-FFF2-40B4-BE49-F238E27FC236}">
                      <a16:creationId xmlns:a16="http://schemas.microsoft.com/office/drawing/2014/main" id="{80C2B5A3-64FA-85CA-05C7-620F95107C47}"/>
                    </a:ext>
                  </a:extLst>
                </p14:cNvPr>
                <p14:cNvContentPartPr/>
                <p14:nvPr/>
              </p14:nvContentPartPr>
              <p14:xfrm>
                <a:off x="11531860" y="3780885"/>
                <a:ext cx="107640" cy="138600"/>
              </p14:xfrm>
            </p:contentPart>
          </mc:Choice>
          <mc:Fallback>
            <p:pic>
              <p:nvPicPr>
                <p:cNvPr id="302" name="Freihand 301">
                  <a:extLst>
                    <a:ext uri="{FF2B5EF4-FFF2-40B4-BE49-F238E27FC236}">
                      <a16:creationId xmlns:a16="http://schemas.microsoft.com/office/drawing/2014/main" id="{80C2B5A3-64FA-85CA-05C7-620F95107C47}"/>
                    </a:ext>
                  </a:extLst>
                </p:cNvPr>
                <p:cNvPicPr/>
                <p:nvPr/>
              </p:nvPicPr>
              <p:blipFill>
                <a:blip r:embed="rId498"/>
                <a:stretch>
                  <a:fillRect/>
                </a:stretch>
              </p:blipFill>
              <p:spPr>
                <a:xfrm>
                  <a:off x="11522860" y="3772245"/>
                  <a:ext cx="125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3" name="Freihand 302">
                  <a:extLst>
                    <a:ext uri="{FF2B5EF4-FFF2-40B4-BE49-F238E27FC236}">
                      <a16:creationId xmlns:a16="http://schemas.microsoft.com/office/drawing/2014/main" id="{A50CEF1F-ADE6-9635-1822-83495049392D}"/>
                    </a:ext>
                  </a:extLst>
                </p14:cNvPr>
                <p14:cNvContentPartPr/>
                <p14:nvPr/>
              </p14:nvContentPartPr>
              <p14:xfrm>
                <a:off x="11638060" y="3690165"/>
                <a:ext cx="315000" cy="208440"/>
              </p14:xfrm>
            </p:contentPart>
          </mc:Choice>
          <mc:Fallback>
            <p:pic>
              <p:nvPicPr>
                <p:cNvPr id="303" name="Freihand 302">
                  <a:extLst>
                    <a:ext uri="{FF2B5EF4-FFF2-40B4-BE49-F238E27FC236}">
                      <a16:creationId xmlns:a16="http://schemas.microsoft.com/office/drawing/2014/main" id="{A50CEF1F-ADE6-9635-1822-83495049392D}"/>
                    </a:ext>
                  </a:extLst>
                </p:cNvPr>
                <p:cNvPicPr/>
                <p:nvPr/>
              </p:nvPicPr>
              <p:blipFill>
                <a:blip r:embed="rId500"/>
                <a:stretch>
                  <a:fillRect/>
                </a:stretch>
              </p:blipFill>
              <p:spPr>
                <a:xfrm>
                  <a:off x="11629420" y="3681165"/>
                  <a:ext cx="332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4" name="Freihand 303">
                  <a:extLst>
                    <a:ext uri="{FF2B5EF4-FFF2-40B4-BE49-F238E27FC236}">
                      <a16:creationId xmlns:a16="http://schemas.microsoft.com/office/drawing/2014/main" id="{8D22BF6A-2998-1C6E-24CE-1ABCC7E68B15}"/>
                    </a:ext>
                  </a:extLst>
                </p14:cNvPr>
                <p14:cNvContentPartPr/>
                <p14:nvPr/>
              </p14:nvContentPartPr>
              <p14:xfrm>
                <a:off x="11961700" y="3544725"/>
                <a:ext cx="16920" cy="406080"/>
              </p14:xfrm>
            </p:contentPart>
          </mc:Choice>
          <mc:Fallback>
            <p:pic>
              <p:nvPicPr>
                <p:cNvPr id="304" name="Freihand 303">
                  <a:extLst>
                    <a:ext uri="{FF2B5EF4-FFF2-40B4-BE49-F238E27FC236}">
                      <a16:creationId xmlns:a16="http://schemas.microsoft.com/office/drawing/2014/main" id="{8D22BF6A-2998-1C6E-24CE-1ABCC7E68B15}"/>
                    </a:ext>
                  </a:extLst>
                </p:cNvPr>
                <p:cNvPicPr/>
                <p:nvPr/>
              </p:nvPicPr>
              <p:blipFill>
                <a:blip r:embed="rId502"/>
                <a:stretch>
                  <a:fillRect/>
                </a:stretch>
              </p:blipFill>
              <p:spPr>
                <a:xfrm>
                  <a:off x="11952700" y="3536085"/>
                  <a:ext cx="34560" cy="423720"/>
                </a:xfrm>
                <a:prstGeom prst="rect">
                  <a:avLst/>
                </a:prstGeom>
              </p:spPr>
            </p:pic>
          </mc:Fallback>
        </mc:AlternateContent>
      </p:grpSp>
    </p:spTree>
    <p:extLst>
      <p:ext uri="{BB962C8B-B14F-4D97-AF65-F5344CB8AC3E}">
        <p14:creationId xmlns:p14="http://schemas.microsoft.com/office/powerpoint/2010/main" val="255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760" y="-15013"/>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115760" y="118751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15760" y="1187513"/>
                <a:ext cx="9034080" cy="3757890"/>
              </a:xfrm>
              <a:prstGeom prst="rect">
                <a:avLst/>
              </a:prstGeom>
              <a:blipFill>
                <a:blip r:embed="rId3"/>
                <a:stretch>
                  <a:fillRect l="-540" t="-9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38360" y="108665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138360" y="1086652"/>
                <a:ext cx="2151515" cy="529776"/>
              </a:xfrm>
              <a:prstGeom prst="rect">
                <a:avLst/>
              </a:prstGeom>
              <a:blipFill>
                <a:blip r:embed="rId4"/>
                <a:stretch>
                  <a:fillRect l="-1416"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p:cNvSpPr txBox="1"/>
              <p:nvPr/>
            </p:nvSpPr>
            <p:spPr>
              <a:xfrm>
                <a:off x="3400833" y="164862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3400833" y="1648626"/>
                <a:ext cx="2097847" cy="529776"/>
              </a:xfrm>
              <a:prstGeom prst="rect">
                <a:avLst/>
              </a:prstGeom>
              <a:blipFill>
                <a:blip r:embed="rId5"/>
                <a:stretch>
                  <a:fillRect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605290" y="1351540"/>
                <a:ext cx="4207280" cy="654603"/>
              </a:xfrm>
              <a:prstGeom prst="rect">
                <a:avLst/>
              </a:prstGeom>
              <a:noFill/>
            </p:spPr>
            <p:txBody>
              <a:bodyPr wrap="square" rtlCol="0">
                <a:spAutoFit/>
              </a:bodyPr>
              <a:lstStyle/>
              <a:p>
                <a:pPr algn="ctr"/>
                <a:r>
                  <a:rPr lang="de-DE" sz="1400" dirty="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p>
              <a:p>
                <a:pPr algn="ctr"/>
                <a:r>
                  <a:rPr lang="en-US" sz="1400" dirty="0"/>
                  <a:t>gilt </a:t>
                </a:r>
                <a:r>
                  <a:rPr lang="en-US" sz="1400" dirty="0" err="1"/>
                  <a:t>dann</a:t>
                </a:r>
                <a:r>
                  <a:rPr lang="en-US" sz="1400" dirty="0"/>
                  <a:t> </a:t>
                </a:r>
                <a:r>
                  <a:rPr lang="en-US" sz="1400" dirty="0" err="1"/>
                  <a:t>natürlich</a:t>
                </a:r>
                <a:r>
                  <a:rPr lang="en-US" sz="1400" dirty="0"/>
                  <a:t> die </a:t>
                </a:r>
                <a:r>
                  <a:rPr lang="en-US" sz="1400" dirty="0" err="1"/>
                  <a:t>umgekehrte</a:t>
                </a:r>
                <a:r>
                  <a:rPr lang="en-US" sz="1400" dirty="0"/>
                  <a:t> Argumentation!</a:t>
                </a:r>
              </a:p>
            </p:txBody>
          </p:sp>
        </mc:Choice>
        <mc:Fallback xmlns="">
          <p:sp>
            <p:nvSpPr>
              <p:cNvPr id="8" name="Textfeld 7"/>
              <p:cNvSpPr txBox="1">
                <a:spLocks noRot="1" noChangeAspect="1" noMove="1" noResize="1" noEditPoints="1" noAdjustHandles="1" noChangeArrowheads="1" noChangeShapeType="1" noTextEdit="1"/>
              </p:cNvSpPr>
              <p:nvPr/>
            </p:nvSpPr>
            <p:spPr>
              <a:xfrm>
                <a:off x="6605290" y="1351540"/>
                <a:ext cx="4207280" cy="654603"/>
              </a:xfrm>
              <a:prstGeom prst="rect">
                <a:avLst/>
              </a:prstGeom>
              <a:blipFill>
                <a:blip r:embed="rId6"/>
                <a:stretch>
                  <a:fillRect b="-9346"/>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BDB4EAB3-16AE-387E-F87C-AAC1F7D376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54E6CBED-FEBE-2B99-7DA8-FE4FC4974B21}"/>
                  </a:ext>
                </a:extLst>
              </p14:cNvPr>
              <p14:cNvContentPartPr/>
              <p14:nvPr/>
            </p14:nvContentPartPr>
            <p14:xfrm>
              <a:off x="3209380" y="1669845"/>
              <a:ext cx="2235960" cy="569160"/>
            </p14:xfrm>
          </p:contentPart>
        </mc:Choice>
        <mc:Fallback>
          <p:pic>
            <p:nvPicPr>
              <p:cNvPr id="2" name="Freihand 1">
                <a:extLst>
                  <a:ext uri="{FF2B5EF4-FFF2-40B4-BE49-F238E27FC236}">
                    <a16:creationId xmlns:a16="http://schemas.microsoft.com/office/drawing/2014/main" id="{54E6CBED-FEBE-2B99-7DA8-FE4FC4974B21}"/>
                  </a:ext>
                </a:extLst>
              </p:cNvPr>
              <p:cNvPicPr/>
              <p:nvPr/>
            </p:nvPicPr>
            <p:blipFill>
              <a:blip r:embed="rId8"/>
              <a:stretch>
                <a:fillRect/>
              </a:stretch>
            </p:blipFill>
            <p:spPr>
              <a:xfrm>
                <a:off x="3200380" y="1661205"/>
                <a:ext cx="225360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DB65A438-BB66-5864-32AE-A0B8D43680A3}"/>
                  </a:ext>
                </a:extLst>
              </p14:cNvPr>
              <p14:cNvContentPartPr/>
              <p14:nvPr/>
            </p14:nvContentPartPr>
            <p14:xfrm>
              <a:off x="7772380" y="1253685"/>
              <a:ext cx="1983240" cy="543240"/>
            </p14:xfrm>
          </p:contentPart>
        </mc:Choice>
        <mc:Fallback>
          <p:pic>
            <p:nvPicPr>
              <p:cNvPr id="3" name="Freihand 2">
                <a:extLst>
                  <a:ext uri="{FF2B5EF4-FFF2-40B4-BE49-F238E27FC236}">
                    <a16:creationId xmlns:a16="http://schemas.microsoft.com/office/drawing/2014/main" id="{DB65A438-BB66-5864-32AE-A0B8D43680A3}"/>
                  </a:ext>
                </a:extLst>
              </p:cNvPr>
              <p:cNvPicPr/>
              <p:nvPr/>
            </p:nvPicPr>
            <p:blipFill>
              <a:blip r:embed="rId10"/>
              <a:stretch>
                <a:fillRect/>
              </a:stretch>
            </p:blipFill>
            <p:spPr>
              <a:xfrm>
                <a:off x="7763740" y="1245045"/>
                <a:ext cx="200088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063D2E9B-C406-481D-5481-656BB435D509}"/>
                  </a:ext>
                </a:extLst>
              </p14:cNvPr>
              <p14:cNvContentPartPr/>
              <p14:nvPr/>
            </p14:nvContentPartPr>
            <p14:xfrm>
              <a:off x="9162340" y="3128565"/>
              <a:ext cx="55800" cy="477000"/>
            </p14:xfrm>
          </p:contentPart>
        </mc:Choice>
        <mc:Fallback>
          <p:pic>
            <p:nvPicPr>
              <p:cNvPr id="5" name="Freihand 4">
                <a:extLst>
                  <a:ext uri="{FF2B5EF4-FFF2-40B4-BE49-F238E27FC236}">
                    <a16:creationId xmlns:a16="http://schemas.microsoft.com/office/drawing/2014/main" id="{063D2E9B-C406-481D-5481-656BB435D509}"/>
                  </a:ext>
                </a:extLst>
              </p:cNvPr>
              <p:cNvPicPr/>
              <p:nvPr/>
            </p:nvPicPr>
            <p:blipFill>
              <a:blip r:embed="rId12"/>
              <a:stretch>
                <a:fillRect/>
              </a:stretch>
            </p:blipFill>
            <p:spPr>
              <a:xfrm>
                <a:off x="9153700" y="3119925"/>
                <a:ext cx="73440" cy="494640"/>
              </a:xfrm>
              <a:prstGeom prst="rect">
                <a:avLst/>
              </a:prstGeom>
            </p:spPr>
          </p:pic>
        </mc:Fallback>
      </mc:AlternateContent>
      <p:grpSp>
        <p:nvGrpSpPr>
          <p:cNvPr id="13" name="Gruppieren 12">
            <a:extLst>
              <a:ext uri="{FF2B5EF4-FFF2-40B4-BE49-F238E27FC236}">
                <a16:creationId xmlns:a16="http://schemas.microsoft.com/office/drawing/2014/main" id="{092AF39D-4378-8A4E-954D-C540F2BC733D}"/>
              </a:ext>
            </a:extLst>
          </p:cNvPr>
          <p:cNvGrpSpPr/>
          <p:nvPr/>
        </p:nvGrpSpPr>
        <p:grpSpPr>
          <a:xfrm>
            <a:off x="5200540" y="3771525"/>
            <a:ext cx="739080" cy="598680"/>
            <a:chOff x="5200540" y="3771525"/>
            <a:chExt cx="739080" cy="59868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B5F01D1-3B09-598B-F66C-A09144E4203F}"/>
                    </a:ext>
                  </a:extLst>
                </p14:cNvPr>
                <p14:cNvContentPartPr/>
                <p14:nvPr/>
              </p14:nvContentPartPr>
              <p14:xfrm>
                <a:off x="5200540" y="3787005"/>
                <a:ext cx="535680" cy="583200"/>
              </p14:xfrm>
            </p:contentPart>
          </mc:Choice>
          <mc:Fallback>
            <p:pic>
              <p:nvPicPr>
                <p:cNvPr id="11" name="Freihand 10">
                  <a:extLst>
                    <a:ext uri="{FF2B5EF4-FFF2-40B4-BE49-F238E27FC236}">
                      <a16:creationId xmlns:a16="http://schemas.microsoft.com/office/drawing/2014/main" id="{7B5F01D1-3B09-598B-F66C-A09144E4203F}"/>
                    </a:ext>
                  </a:extLst>
                </p:cNvPr>
                <p:cNvPicPr/>
                <p:nvPr/>
              </p:nvPicPr>
              <p:blipFill>
                <a:blip r:embed="rId14"/>
                <a:stretch>
                  <a:fillRect/>
                </a:stretch>
              </p:blipFill>
              <p:spPr>
                <a:xfrm>
                  <a:off x="5191900" y="3778005"/>
                  <a:ext cx="55332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6827EE0-EA2C-B726-B72A-F47CE61F2244}"/>
                    </a:ext>
                  </a:extLst>
                </p14:cNvPr>
                <p14:cNvContentPartPr/>
                <p14:nvPr/>
              </p14:nvContentPartPr>
              <p14:xfrm>
                <a:off x="5667100" y="3771525"/>
                <a:ext cx="272520" cy="571320"/>
              </p14:xfrm>
            </p:contentPart>
          </mc:Choice>
          <mc:Fallback>
            <p:pic>
              <p:nvPicPr>
                <p:cNvPr id="12" name="Freihand 11">
                  <a:extLst>
                    <a:ext uri="{FF2B5EF4-FFF2-40B4-BE49-F238E27FC236}">
                      <a16:creationId xmlns:a16="http://schemas.microsoft.com/office/drawing/2014/main" id="{26827EE0-EA2C-B726-B72A-F47CE61F2244}"/>
                    </a:ext>
                  </a:extLst>
                </p:cNvPr>
                <p:cNvPicPr/>
                <p:nvPr/>
              </p:nvPicPr>
              <p:blipFill>
                <a:blip r:embed="rId16"/>
                <a:stretch>
                  <a:fillRect/>
                </a:stretch>
              </p:blipFill>
              <p:spPr>
                <a:xfrm>
                  <a:off x="5658460" y="3762885"/>
                  <a:ext cx="290160" cy="588960"/>
                </a:xfrm>
                <a:prstGeom prst="rect">
                  <a:avLst/>
                </a:prstGeom>
              </p:spPr>
            </p:pic>
          </mc:Fallback>
        </mc:AlternateContent>
      </p:grpSp>
    </p:spTree>
    <p:extLst>
      <p:ext uri="{BB962C8B-B14F-4D97-AF65-F5344CB8AC3E}">
        <p14:creationId xmlns:p14="http://schemas.microsoft.com/office/powerpoint/2010/main" val="12136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7E8609AE-751A-4E06-89CD-411951D430F4}"/>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kann (vgl. der Hinweis zur Effizienzmarkthypothese vorher!). Ex </a:t>
            </a:r>
            <a:r>
              <a:rPr lang="de-DE" dirty="0" err="1"/>
              <a:t>post</a:t>
            </a:r>
            <a:r>
              <a:rPr lang="de-DE" dirty="0"/>
              <a:t> gesehen können Modelle die „naive“ Prognose zwar schlagen, aber ex ante weiß man nicht, welches Modell man wählen muss!</a:t>
            </a:r>
          </a:p>
        </p:txBody>
      </p:sp>
      <p:sp>
        <p:nvSpPr>
          <p:cNvPr id="9" name="Rechteck 8">
            <a:extLst>
              <a:ext uri="{FF2B5EF4-FFF2-40B4-BE49-F238E27FC236}">
                <a16:creationId xmlns:a16="http://schemas.microsoft.com/office/drawing/2014/main" id="{9159AC25-7F02-19DD-9786-735EF28046F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3FAA652-3159-93A6-51B1-C3F6FBE62345}"/>
                  </a:ext>
                </a:extLst>
              </p14:cNvPr>
              <p14:cNvContentPartPr/>
              <p14:nvPr/>
            </p14:nvContentPartPr>
            <p14:xfrm>
              <a:off x="2786740" y="3733365"/>
              <a:ext cx="2508840" cy="872280"/>
            </p14:xfrm>
          </p:contentPart>
        </mc:Choice>
        <mc:Fallback>
          <p:pic>
            <p:nvPicPr>
              <p:cNvPr id="3" name="Freihand 2">
                <a:extLst>
                  <a:ext uri="{FF2B5EF4-FFF2-40B4-BE49-F238E27FC236}">
                    <a16:creationId xmlns:a16="http://schemas.microsoft.com/office/drawing/2014/main" id="{33FAA652-3159-93A6-51B1-C3F6FBE62345}"/>
                  </a:ext>
                </a:extLst>
              </p:cNvPr>
              <p:cNvPicPr/>
              <p:nvPr/>
            </p:nvPicPr>
            <p:blipFill>
              <a:blip r:embed="rId7"/>
              <a:stretch>
                <a:fillRect/>
              </a:stretch>
            </p:blipFill>
            <p:spPr>
              <a:xfrm>
                <a:off x="2778100" y="3724365"/>
                <a:ext cx="2526480" cy="88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7128168-3A88-5C96-0259-46469ADC40D3}"/>
                  </a:ext>
                </a:extLst>
              </p14:cNvPr>
              <p14:cNvContentPartPr/>
              <p14:nvPr/>
            </p14:nvContentPartPr>
            <p14:xfrm>
              <a:off x="5306020" y="5201805"/>
              <a:ext cx="1941840" cy="93600"/>
            </p14:xfrm>
          </p:contentPart>
        </mc:Choice>
        <mc:Fallback>
          <p:pic>
            <p:nvPicPr>
              <p:cNvPr id="5" name="Freihand 4">
                <a:extLst>
                  <a:ext uri="{FF2B5EF4-FFF2-40B4-BE49-F238E27FC236}">
                    <a16:creationId xmlns:a16="http://schemas.microsoft.com/office/drawing/2014/main" id="{D7128168-3A88-5C96-0259-46469ADC40D3}"/>
                  </a:ext>
                </a:extLst>
              </p:cNvPr>
              <p:cNvPicPr/>
              <p:nvPr/>
            </p:nvPicPr>
            <p:blipFill>
              <a:blip r:embed="rId9"/>
              <a:stretch>
                <a:fillRect/>
              </a:stretch>
            </p:blipFill>
            <p:spPr>
              <a:xfrm>
                <a:off x="5297380" y="5193165"/>
                <a:ext cx="1959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FFDBED7E-597C-5798-BC69-7D50C916BE64}"/>
                  </a:ext>
                </a:extLst>
              </p14:cNvPr>
              <p14:cNvContentPartPr/>
              <p14:nvPr/>
            </p14:nvContentPartPr>
            <p14:xfrm>
              <a:off x="915460" y="5877525"/>
              <a:ext cx="1337400" cy="123120"/>
            </p14:xfrm>
          </p:contentPart>
        </mc:Choice>
        <mc:Fallback>
          <p:pic>
            <p:nvPicPr>
              <p:cNvPr id="10" name="Freihand 9">
                <a:extLst>
                  <a:ext uri="{FF2B5EF4-FFF2-40B4-BE49-F238E27FC236}">
                    <a16:creationId xmlns:a16="http://schemas.microsoft.com/office/drawing/2014/main" id="{FFDBED7E-597C-5798-BC69-7D50C916BE64}"/>
                  </a:ext>
                </a:extLst>
              </p:cNvPr>
              <p:cNvPicPr/>
              <p:nvPr/>
            </p:nvPicPr>
            <p:blipFill>
              <a:blip r:embed="rId11"/>
              <a:stretch>
                <a:fillRect/>
              </a:stretch>
            </p:blipFill>
            <p:spPr>
              <a:xfrm>
                <a:off x="906820" y="5868525"/>
                <a:ext cx="1355040" cy="140760"/>
              </a:xfrm>
              <a:prstGeom prst="rect">
                <a:avLst/>
              </a:prstGeom>
            </p:spPr>
          </p:pic>
        </mc:Fallback>
      </mc:AlternateContent>
    </p:spTree>
    <p:extLst>
      <p:ext uri="{BB962C8B-B14F-4D97-AF65-F5344CB8AC3E}">
        <p14:creationId xmlns:p14="http://schemas.microsoft.com/office/powerpoint/2010/main" val="157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Kaufkraftparität</a:t>
            </a:r>
            <a:r>
              <a:rPr lang="en-US" sz="3991" dirty="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p:cNvSpPr txBox="1">
            <a:spLocks/>
          </p:cNvSpPr>
          <p:nvPr/>
        </p:nvSpPr>
        <p:spPr>
          <a:xfrm>
            <a:off x="1146242" y="111660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a:solidFill>
                  <a:sysClr val="windowText" lastClr="000000"/>
                </a:solidFill>
                <a:latin typeface="Arial" panose="020B0604020202020204" pitchFamily="34" charset="0"/>
                <a:cs typeface="Arial" panose="020B0604020202020204" pitchFamily="34" charset="0"/>
              </a:rPr>
              <a:t>Kaufkraftparität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Preis</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BF42CB32-AC07-7E85-99B2-1F036E1E22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B45C54F-2A1A-C159-6B53-E59068712306}"/>
                  </a:ext>
                </a:extLst>
              </p14:cNvPr>
              <p14:cNvContentPartPr/>
              <p14:nvPr/>
            </p14:nvContentPartPr>
            <p14:xfrm>
              <a:off x="944620" y="1517205"/>
              <a:ext cx="4680" cy="10800"/>
            </p14:xfrm>
          </p:contentPart>
        </mc:Choice>
        <mc:Fallback>
          <p:pic>
            <p:nvPicPr>
              <p:cNvPr id="2" name="Freihand 1">
                <a:extLst>
                  <a:ext uri="{FF2B5EF4-FFF2-40B4-BE49-F238E27FC236}">
                    <a16:creationId xmlns:a16="http://schemas.microsoft.com/office/drawing/2014/main" id="{FB45C54F-2A1A-C159-6B53-E59068712306}"/>
                  </a:ext>
                </a:extLst>
              </p:cNvPr>
              <p:cNvPicPr/>
              <p:nvPr/>
            </p:nvPicPr>
            <p:blipFill>
              <a:blip r:embed="rId4"/>
              <a:stretch>
                <a:fillRect/>
              </a:stretch>
            </p:blipFill>
            <p:spPr>
              <a:xfrm>
                <a:off x="935980" y="1508205"/>
                <a:ext cx="22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CED499E-90EA-33DA-41B8-A0FFD252C513}"/>
                  </a:ext>
                </a:extLst>
              </p14:cNvPr>
              <p14:cNvContentPartPr/>
              <p14:nvPr/>
            </p14:nvContentPartPr>
            <p14:xfrm>
              <a:off x="2140180" y="663285"/>
              <a:ext cx="5897160" cy="42840"/>
            </p14:xfrm>
          </p:contentPart>
        </mc:Choice>
        <mc:Fallback>
          <p:pic>
            <p:nvPicPr>
              <p:cNvPr id="3" name="Freihand 2">
                <a:extLst>
                  <a:ext uri="{FF2B5EF4-FFF2-40B4-BE49-F238E27FC236}">
                    <a16:creationId xmlns:a16="http://schemas.microsoft.com/office/drawing/2014/main" id="{1CED499E-90EA-33DA-41B8-A0FFD252C513}"/>
                  </a:ext>
                </a:extLst>
              </p:cNvPr>
              <p:cNvPicPr/>
              <p:nvPr/>
            </p:nvPicPr>
            <p:blipFill>
              <a:blip r:embed="rId6"/>
              <a:stretch>
                <a:fillRect/>
              </a:stretch>
            </p:blipFill>
            <p:spPr>
              <a:xfrm>
                <a:off x="2131180" y="654645"/>
                <a:ext cx="5914800" cy="60480"/>
              </a:xfrm>
              <a:prstGeom prst="rect">
                <a:avLst/>
              </a:prstGeom>
            </p:spPr>
          </p:pic>
        </mc:Fallback>
      </mc:AlternateContent>
    </p:spTree>
    <p:extLst>
      <p:ext uri="{BB962C8B-B14F-4D97-AF65-F5344CB8AC3E}">
        <p14:creationId xmlns:p14="http://schemas.microsoft.com/office/powerpoint/2010/main" val="88828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KKP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a:solidFill>
                      <a:sysClr val="windowText" lastClr="000000"/>
                    </a:solidFill>
                    <a:latin typeface="Arial" panose="020B0604020202020204" pitchFamily="34" charset="0"/>
                    <a:cs typeface="Arial" panose="020B0604020202020204" pitchFamily="34" charset="0"/>
                  </a:rPr>
                  <a:t>		mit </a:t>
                </a:r>
                <a:r>
                  <a:rPr lang="de-DE" altLang="en-US" sz="180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Substitute</a:t>
            </a:r>
          </a:p>
          <a:p>
            <a:pPr marL="742950" lvl="1" indent="-285750">
              <a:lnSpc>
                <a:spcPct val="140000"/>
              </a:lnSpc>
              <a:buFont typeface="Wingdings" panose="05000000000000000000" pitchFamily="2" charset="2"/>
              <a:buChar char="Ø"/>
            </a:pPr>
            <a:r>
              <a:rPr lang="en-US" altLang="en-US" dirty="0">
                <a:solidFill>
                  <a:sysClr val="windowText" lastClr="000000"/>
                </a:solidFill>
                <a:latin typeface="Arial" panose="020B0604020202020204" pitchFamily="34" charset="0"/>
                <a:cs typeface="Arial" panose="020B0604020202020204" pitchFamily="34" charset="0"/>
              </a:rPr>
              <a:t>Dies </a:t>
            </a:r>
            <a:r>
              <a:rPr lang="en-US" altLang="en-US" dirty="0" err="1">
                <a:solidFill>
                  <a:sysClr val="windowText" lastClr="000000"/>
                </a:solidFill>
                <a:latin typeface="Arial" panose="020B0604020202020204" pitchFamily="34" charset="0"/>
                <a:cs typeface="Arial" panose="020B0604020202020204" pitchFamily="34" charset="0"/>
              </a:rPr>
              <a:t>erschwert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bzw</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Stellt</a:t>
            </a:r>
            <a:r>
              <a:rPr lang="en-US" altLang="en-US" dirty="0">
                <a:solidFill>
                  <a:sysClr val="windowText" lastClr="000000"/>
                </a:solidFill>
                <a:latin typeface="Arial" panose="020B0604020202020204" pitchFamily="34" charset="0"/>
                <a:cs typeface="Arial" panose="020B0604020202020204" pitchFamily="34" charset="0"/>
              </a:rPr>
              <a:t> das </a:t>
            </a:r>
            <a:r>
              <a:rPr lang="en-US" altLang="en-US" dirty="0" err="1">
                <a:solidFill>
                  <a:sysClr val="windowText" lastClr="000000"/>
                </a:solidFill>
                <a:latin typeface="Arial" panose="020B0604020202020204" pitchFamily="34" charset="0"/>
                <a:cs typeface="Arial" panose="020B0604020202020204" pitchFamily="34" charset="0"/>
              </a:rPr>
              <a:t>Konzept</a:t>
            </a:r>
            <a:r>
              <a:rPr lang="en-US" altLang="en-US" dirty="0">
                <a:solidFill>
                  <a:sysClr val="windowText" lastClr="000000"/>
                </a:solidFill>
                <a:latin typeface="Arial" panose="020B0604020202020204" pitchFamily="34" charset="0"/>
                <a:cs typeface="Arial" panose="020B0604020202020204" pitchFamily="34" charset="0"/>
              </a:rPr>
              <a:t> von </a:t>
            </a:r>
            <a:r>
              <a:rPr lang="en-US" altLang="en-US" dirty="0" err="1">
                <a:solidFill>
                  <a:sysClr val="windowText" lastClr="000000"/>
                </a:solidFill>
                <a:latin typeface="Arial" panose="020B0604020202020204" pitchFamily="34" charset="0"/>
                <a:cs typeface="Arial" panose="020B0604020202020204" pitchFamily="34" charset="0"/>
              </a:rPr>
              <a:t>vergleichbaren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Warenkörben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verschiedenen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Ländern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2A79267B-AEEB-4FB1-2E23-E142C47654D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578995C-8628-2C71-158B-682FE1F3B87A}"/>
                  </a:ext>
                </a:extLst>
              </p14:cNvPr>
              <p14:cNvContentPartPr/>
              <p14:nvPr/>
            </p14:nvContentPartPr>
            <p14:xfrm>
              <a:off x="1424860" y="2109405"/>
              <a:ext cx="495000" cy="653400"/>
            </p14:xfrm>
          </p:contentPart>
        </mc:Choice>
        <mc:Fallback>
          <p:pic>
            <p:nvPicPr>
              <p:cNvPr id="2" name="Freihand 1">
                <a:extLst>
                  <a:ext uri="{FF2B5EF4-FFF2-40B4-BE49-F238E27FC236}">
                    <a16:creationId xmlns:a16="http://schemas.microsoft.com/office/drawing/2014/main" id="{0578995C-8628-2C71-158B-682FE1F3B87A}"/>
                  </a:ext>
                </a:extLst>
              </p:cNvPr>
              <p:cNvPicPr/>
              <p:nvPr/>
            </p:nvPicPr>
            <p:blipFill>
              <a:blip r:embed="rId5"/>
              <a:stretch>
                <a:fillRect/>
              </a:stretch>
            </p:blipFill>
            <p:spPr>
              <a:xfrm>
                <a:off x="1415860" y="2100765"/>
                <a:ext cx="51264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D1E6DD6F-CE91-A89D-442B-D1A5E1D9C9A0}"/>
                  </a:ext>
                </a:extLst>
              </p14:cNvPr>
              <p14:cNvContentPartPr/>
              <p14:nvPr/>
            </p14:nvContentPartPr>
            <p14:xfrm>
              <a:off x="831580" y="2275365"/>
              <a:ext cx="442440" cy="466920"/>
            </p14:xfrm>
          </p:contentPart>
        </mc:Choice>
        <mc:Fallback>
          <p:pic>
            <p:nvPicPr>
              <p:cNvPr id="7" name="Freihand 6">
                <a:extLst>
                  <a:ext uri="{FF2B5EF4-FFF2-40B4-BE49-F238E27FC236}">
                    <a16:creationId xmlns:a16="http://schemas.microsoft.com/office/drawing/2014/main" id="{D1E6DD6F-CE91-A89D-442B-D1A5E1D9C9A0}"/>
                  </a:ext>
                </a:extLst>
              </p:cNvPr>
              <p:cNvPicPr/>
              <p:nvPr/>
            </p:nvPicPr>
            <p:blipFill>
              <a:blip r:embed="rId7"/>
              <a:stretch>
                <a:fillRect/>
              </a:stretch>
            </p:blipFill>
            <p:spPr>
              <a:xfrm>
                <a:off x="822940" y="2266365"/>
                <a:ext cx="46008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ADD9DA40-B3C1-7D38-7A5A-E10345D2EBA3}"/>
                  </a:ext>
                </a:extLst>
              </p14:cNvPr>
              <p14:cNvContentPartPr/>
              <p14:nvPr/>
            </p14:nvContentPartPr>
            <p14:xfrm>
              <a:off x="1893940" y="3596205"/>
              <a:ext cx="7564680" cy="134280"/>
            </p14:xfrm>
          </p:contentPart>
        </mc:Choice>
        <mc:Fallback>
          <p:pic>
            <p:nvPicPr>
              <p:cNvPr id="8" name="Freihand 7">
                <a:extLst>
                  <a:ext uri="{FF2B5EF4-FFF2-40B4-BE49-F238E27FC236}">
                    <a16:creationId xmlns:a16="http://schemas.microsoft.com/office/drawing/2014/main" id="{ADD9DA40-B3C1-7D38-7A5A-E10345D2EBA3}"/>
                  </a:ext>
                </a:extLst>
              </p:cNvPr>
              <p:cNvPicPr/>
              <p:nvPr/>
            </p:nvPicPr>
            <p:blipFill>
              <a:blip r:embed="rId9"/>
              <a:stretch>
                <a:fillRect/>
              </a:stretch>
            </p:blipFill>
            <p:spPr>
              <a:xfrm>
                <a:off x="1885300" y="3587565"/>
                <a:ext cx="7582320" cy="151920"/>
              </a:xfrm>
              <a:prstGeom prst="rect">
                <a:avLst/>
              </a:prstGeom>
            </p:spPr>
          </p:pic>
        </mc:Fallback>
      </mc:AlternateContent>
      <p:grpSp>
        <p:nvGrpSpPr>
          <p:cNvPr id="11" name="Gruppieren 10">
            <a:extLst>
              <a:ext uri="{FF2B5EF4-FFF2-40B4-BE49-F238E27FC236}">
                <a16:creationId xmlns:a16="http://schemas.microsoft.com/office/drawing/2014/main" id="{FCF752C5-C672-7DB3-FC5F-4A7C219252B0}"/>
              </a:ext>
            </a:extLst>
          </p:cNvPr>
          <p:cNvGrpSpPr/>
          <p:nvPr/>
        </p:nvGrpSpPr>
        <p:grpSpPr>
          <a:xfrm>
            <a:off x="2059180" y="3965925"/>
            <a:ext cx="5296680" cy="208440"/>
            <a:chOff x="2059180" y="3965925"/>
            <a:chExt cx="5296680" cy="20844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D65CC137-08C0-AB94-799A-8BB77A48F8C5}"/>
                    </a:ext>
                  </a:extLst>
                </p14:cNvPr>
                <p14:cNvContentPartPr/>
                <p14:nvPr/>
              </p14:nvContentPartPr>
              <p14:xfrm>
                <a:off x="2059180" y="4011645"/>
                <a:ext cx="4283640" cy="162720"/>
              </p14:xfrm>
            </p:contentPart>
          </mc:Choice>
          <mc:Fallback>
            <p:pic>
              <p:nvPicPr>
                <p:cNvPr id="9" name="Freihand 8">
                  <a:extLst>
                    <a:ext uri="{FF2B5EF4-FFF2-40B4-BE49-F238E27FC236}">
                      <a16:creationId xmlns:a16="http://schemas.microsoft.com/office/drawing/2014/main" id="{D65CC137-08C0-AB94-799A-8BB77A48F8C5}"/>
                    </a:ext>
                  </a:extLst>
                </p:cNvPr>
                <p:cNvPicPr/>
                <p:nvPr/>
              </p:nvPicPr>
              <p:blipFill>
                <a:blip r:embed="rId11"/>
                <a:stretch>
                  <a:fillRect/>
                </a:stretch>
              </p:blipFill>
              <p:spPr>
                <a:xfrm>
                  <a:off x="2050180" y="4002645"/>
                  <a:ext cx="4301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C521DECC-17D7-3544-FB46-8276D1250619}"/>
                    </a:ext>
                  </a:extLst>
                </p14:cNvPr>
                <p14:cNvContentPartPr/>
                <p14:nvPr/>
              </p14:nvContentPartPr>
              <p14:xfrm>
                <a:off x="6574300" y="3965925"/>
                <a:ext cx="781560" cy="102240"/>
              </p14:xfrm>
            </p:contentPart>
          </mc:Choice>
          <mc:Fallback>
            <p:pic>
              <p:nvPicPr>
                <p:cNvPr id="10" name="Freihand 9">
                  <a:extLst>
                    <a:ext uri="{FF2B5EF4-FFF2-40B4-BE49-F238E27FC236}">
                      <a16:creationId xmlns:a16="http://schemas.microsoft.com/office/drawing/2014/main" id="{C521DECC-17D7-3544-FB46-8276D1250619}"/>
                    </a:ext>
                  </a:extLst>
                </p:cNvPr>
                <p:cNvPicPr/>
                <p:nvPr/>
              </p:nvPicPr>
              <p:blipFill>
                <a:blip r:embed="rId13"/>
                <a:stretch>
                  <a:fillRect/>
                </a:stretch>
              </p:blipFill>
              <p:spPr>
                <a:xfrm>
                  <a:off x="6565300" y="3957285"/>
                  <a:ext cx="799200" cy="119880"/>
                </a:xfrm>
                <a:prstGeom prst="rect">
                  <a:avLst/>
                </a:prstGeom>
              </p:spPr>
            </p:pic>
          </mc:Fallback>
        </mc:AlternateContent>
      </p:grpSp>
    </p:spTree>
    <p:extLst>
      <p:ext uri="{BB962C8B-B14F-4D97-AF65-F5344CB8AC3E}">
        <p14:creationId xmlns:p14="http://schemas.microsoft.com/office/powerpoint/2010/main" val="325479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46" y="34865"/>
            <a:ext cx="1219200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b="1" dirty="0" err="1">
                <a:solidFill>
                  <a:sysClr val="windowText" lastClr="000000"/>
                </a:solidFill>
              </a:rPr>
              <a:t>Kaufkraftparität</a:t>
            </a:r>
            <a:r>
              <a:rPr lang="en-US" sz="2000" b="1" dirty="0">
                <a:solidFill>
                  <a:sysClr val="windowText" lastClr="000000"/>
                </a:solidFill>
              </a:rPr>
              <a:t> – </a:t>
            </a:r>
            <a:r>
              <a:rPr lang="en-US" sz="2000" b="1" dirty="0" err="1">
                <a:solidFill>
                  <a:sysClr val="windowText" lastClr="000000"/>
                </a:solidFill>
              </a:rPr>
              <a:t>Wird</a:t>
            </a:r>
            <a:r>
              <a:rPr lang="en-US" sz="2000" b="1" dirty="0">
                <a:solidFill>
                  <a:sysClr val="windowText" lastClr="000000"/>
                </a:solidFill>
              </a:rPr>
              <a:t> </a:t>
            </a:r>
            <a:r>
              <a:rPr lang="en-US" sz="2000" b="1" dirty="0" err="1">
                <a:solidFill>
                  <a:sysClr val="windowText" lastClr="000000"/>
                </a:solidFill>
              </a:rPr>
              <a:t>ein</a:t>
            </a:r>
            <a:r>
              <a:rPr lang="en-US" sz="2000" b="1" dirty="0">
                <a:solidFill>
                  <a:sysClr val="windowText" lastClr="000000"/>
                </a:solidFill>
              </a:rPr>
              <a:t> Hamburger </a:t>
            </a:r>
            <a:r>
              <a:rPr lang="en-US" sz="2000" b="1" dirty="0" err="1">
                <a:solidFill>
                  <a:sysClr val="windowText" lastClr="000000"/>
                </a:solidFill>
              </a:rPr>
              <a:t>überall</a:t>
            </a:r>
            <a:r>
              <a:rPr lang="en-US" sz="2000" b="1" dirty="0">
                <a:solidFill>
                  <a:sysClr val="windowText" lastClr="000000"/>
                </a:solidFill>
              </a:rPr>
              <a:t> auf der Welt </a:t>
            </a:r>
            <a:r>
              <a:rPr lang="en-US" sz="2000" b="1" dirty="0" err="1">
                <a:solidFill>
                  <a:sysClr val="windowText" lastClr="000000"/>
                </a:solidFill>
              </a:rPr>
              <a:t>zum</a:t>
            </a:r>
            <a:r>
              <a:rPr lang="en-US" sz="2000" b="1" dirty="0">
                <a:solidFill>
                  <a:sysClr val="windowText" lastClr="000000"/>
                </a:solidFill>
              </a:rPr>
              <a:t> </a:t>
            </a:r>
            <a:r>
              <a:rPr lang="en-US" sz="2000" b="1" dirty="0" err="1">
                <a:solidFill>
                  <a:sysClr val="windowText" lastClr="000000"/>
                </a:solidFill>
              </a:rPr>
              <a:t>selben</a:t>
            </a:r>
            <a:r>
              <a:rPr lang="en-US" sz="2000" b="1" dirty="0">
                <a:solidFill>
                  <a:sysClr val="windowText" lastClr="000000"/>
                </a:solidFill>
              </a:rPr>
              <a:t> </a:t>
            </a:r>
            <a:r>
              <a:rPr lang="en-US" sz="2000" b="1" dirty="0" err="1">
                <a:solidFill>
                  <a:sysClr val="windowText" lastClr="000000"/>
                </a:solidFill>
              </a:rPr>
              <a:t>Preis</a:t>
            </a:r>
            <a:r>
              <a:rPr lang="en-US" sz="2000" b="1" dirty="0">
                <a:solidFill>
                  <a:sysClr val="windowText" lastClr="000000"/>
                </a:solidFill>
              </a:rPr>
              <a:t> </a:t>
            </a:r>
            <a:r>
              <a:rPr lang="en-US" sz="2000" b="1" dirty="0" err="1">
                <a:solidFill>
                  <a:sysClr val="windowText" lastClr="000000"/>
                </a:solidFill>
              </a:rPr>
              <a:t>verkauft</a:t>
            </a:r>
            <a:r>
              <a:rPr lang="en-US" sz="2000" b="1" dirty="0">
                <a:solidFill>
                  <a:sysClr val="windowText" lastClr="000000"/>
                </a:solidFill>
              </a:rPr>
              <a:t>?</a:t>
            </a:r>
          </a:p>
        </p:txBody>
      </p:sp>
      <mc:AlternateContent xmlns:mc="http://schemas.openxmlformats.org/markup-compatibility/2006" xmlns:a14="http://schemas.microsoft.com/office/drawing/2010/main">
        <mc:Choice Requires="a14">
          <p:sp>
            <p:nvSpPr>
              <p:cNvPr id="8" name="TextBox 9"/>
              <p:cNvSpPr txBox="1"/>
              <p:nvPr/>
            </p:nvSpPr>
            <p:spPr>
              <a:xfrm>
                <a:off x="1291307" y="1097894"/>
                <a:ext cx="1852395"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𝐙</m:t>
                        </m:r>
                        <m:r>
                          <a:rPr lang="de-DE" sz="2900" b="1" i="0" smtClean="0">
                            <a:latin typeface="Cambria Math" panose="02040503050406030204" pitchFamily="18" charset="0"/>
                          </a:rPr>
                          <m:t>ü</m:t>
                        </m:r>
                        <m:r>
                          <a:rPr lang="de-DE" sz="2900" b="1" i="0" smtClean="0">
                            <a:latin typeface="Cambria Math" panose="02040503050406030204" pitchFamily="18" charset="0"/>
                          </a:rPr>
                          <m:t>𝐫𝐢𝐜𝐡</m:t>
                        </m:r>
                      </m:sub>
                    </m:sSub>
                    <m:r>
                      <a:rPr lang="de-DE" sz="2900" b="1" i="0">
                        <a:latin typeface="Cambria Math" panose="02040503050406030204" pitchFamily="18" charset="0"/>
                      </a:rPr>
                      <m:t>=</m:t>
                    </m:r>
                  </m:oMath>
                </a14:m>
                <a:r>
                  <a:rPr lang="en-US" sz="2900" b="1" dirty="0"/>
                  <a:t> ?</a:t>
                </a:r>
              </a:p>
            </p:txBody>
          </p:sp>
        </mc:Choice>
        <mc:Fallback xmlns="">
          <p:sp>
            <p:nvSpPr>
              <p:cNvPr id="8" name="TextBox 9"/>
              <p:cNvSpPr txBox="1">
                <a:spLocks noRot="1" noChangeAspect="1" noMove="1" noResize="1" noEditPoints="1" noAdjustHandles="1" noChangeArrowheads="1" noChangeShapeType="1" noTextEdit="1"/>
              </p:cNvSpPr>
              <p:nvPr/>
            </p:nvSpPr>
            <p:spPr>
              <a:xfrm>
                <a:off x="1291307" y="1097894"/>
                <a:ext cx="1852395" cy="530032"/>
              </a:xfrm>
              <a:prstGeom prst="rect">
                <a:avLst/>
              </a:prstGeom>
              <a:blipFill>
                <a:blip r:embed="rId3"/>
                <a:stretch>
                  <a:fillRect t="-12644" r="-6579"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49120" y="1035866"/>
                <a:ext cx="2346120"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a:latin typeface="Cambria Math" panose="02040503050406030204" pitchFamily="18" charset="0"/>
                          </a:rPr>
                        </m:ctrlPr>
                      </m:sSubPr>
                      <m:e>
                        <m:r>
                          <a:rPr lang="de-DE" sz="2900" b="1" i="0">
                            <a:latin typeface="Cambria Math" panose="02040503050406030204" pitchFamily="18" charset="0"/>
                          </a:rPr>
                          <m:t>𝐏</m:t>
                        </m:r>
                      </m:e>
                      <m:sub>
                        <m:r>
                          <a:rPr lang="de-DE" sz="2900" b="1" i="0">
                            <a:latin typeface="Cambria Math" panose="02040503050406030204" pitchFamily="18" charset="0"/>
                          </a:rPr>
                          <m:t>𝐍𝐞𝐰</m:t>
                        </m:r>
                        <m:r>
                          <a:rPr lang="de-DE" sz="2900" b="1" i="0">
                            <a:latin typeface="Cambria Math" panose="02040503050406030204" pitchFamily="18" charset="0"/>
                          </a:rPr>
                          <m:t> </m:t>
                        </m:r>
                        <m:r>
                          <a:rPr lang="de-DE" sz="2900" b="1" i="0">
                            <a:latin typeface="Cambria Math" panose="02040503050406030204" pitchFamily="18" charset="0"/>
                          </a:rPr>
                          <m:t>𝐘𝐨𝐫𝐤</m:t>
                        </m:r>
                      </m:sub>
                    </m:sSub>
                    <m:r>
                      <a:rPr lang="de-DE" sz="2900" b="1" i="0">
                        <a:latin typeface="Cambria Math" panose="02040503050406030204" pitchFamily="18" charset="0"/>
                      </a:rPr>
                      <m:t>=</m:t>
                    </m:r>
                  </m:oMath>
                </a14:m>
                <a:r>
                  <a:rPr lang="en-US" sz="2900" b="1"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4949120" y="1035866"/>
                <a:ext cx="2346120" cy="530032"/>
              </a:xfrm>
              <a:prstGeom prst="rect">
                <a:avLst/>
              </a:prstGeom>
              <a:blipFill>
                <a:blip r:embed="rId4"/>
                <a:stretch>
                  <a:fillRect t="-12644" r="-1558" b="-33333"/>
                </a:stretch>
              </a:blipFill>
            </p:spPr>
            <p:txBody>
              <a:bodyPr/>
              <a:lstStyle/>
              <a:p>
                <a:r>
                  <a:rPr lang="de-DE">
                    <a:noFill/>
                  </a:rPr>
                  <a:t> </a:t>
                </a:r>
              </a:p>
            </p:txBody>
          </p:sp>
        </mc:Fallback>
      </mc:AlternateContent>
      <p:sp>
        <p:nvSpPr>
          <p:cNvPr id="10" name="Title 1"/>
          <p:cNvSpPr txBox="1">
            <a:spLocks/>
          </p:cNvSpPr>
          <p:nvPr/>
        </p:nvSpPr>
        <p:spPr>
          <a:xfrm>
            <a:off x="3573894" y="474738"/>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mc:AlternateContent xmlns:mc="http://schemas.openxmlformats.org/markup-compatibility/2006" xmlns:a14="http://schemas.microsoft.com/office/drawing/2010/main">
        <mc:Choice Requires="a14">
          <p:sp>
            <p:nvSpPr>
              <p:cNvPr id="11" name="TextBox 9"/>
              <p:cNvSpPr txBox="1"/>
              <p:nvPr/>
            </p:nvSpPr>
            <p:spPr>
              <a:xfrm>
                <a:off x="9133631" y="1116333"/>
                <a:ext cx="1844379"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𝐁𝐞𝐢𝐫𝐮𝐭</m:t>
                        </m:r>
                      </m:sub>
                    </m:sSub>
                    <m:r>
                      <a:rPr lang="de-DE" sz="2900" b="1" i="0">
                        <a:latin typeface="Cambria Math" panose="02040503050406030204" pitchFamily="18" charset="0"/>
                      </a:rPr>
                      <m:t>=</m:t>
                    </m:r>
                  </m:oMath>
                </a14:m>
                <a:r>
                  <a:rPr lang="en-US" sz="2900" b="1" dirty="0"/>
                  <a:t> ?</a:t>
                </a:r>
              </a:p>
            </p:txBody>
          </p:sp>
        </mc:Choice>
        <mc:Fallback xmlns="">
          <p:sp>
            <p:nvSpPr>
              <p:cNvPr id="11" name="TextBox 9"/>
              <p:cNvSpPr txBox="1">
                <a:spLocks noRot="1" noChangeAspect="1" noMove="1" noResize="1" noEditPoints="1" noAdjustHandles="1" noChangeArrowheads="1" noChangeShapeType="1" noTextEdit="1"/>
              </p:cNvSpPr>
              <p:nvPr/>
            </p:nvSpPr>
            <p:spPr>
              <a:xfrm>
                <a:off x="9133631" y="1116333"/>
                <a:ext cx="1844379" cy="530032"/>
              </a:xfrm>
              <a:prstGeom prst="rect">
                <a:avLst/>
              </a:prstGeom>
              <a:blipFill>
                <a:blip r:embed="rId5"/>
                <a:stretch>
                  <a:fillRect t="-12644" r="-6601" b="-33333"/>
                </a:stretch>
              </a:blipFill>
            </p:spPr>
            <p:txBody>
              <a:bodyPr/>
              <a:lstStyle/>
              <a:p>
                <a:r>
                  <a:rPr lang="de-DE">
                    <a:noFill/>
                  </a:rPr>
                  <a:t> </a:t>
                </a:r>
              </a:p>
            </p:txBody>
          </p:sp>
        </mc:Fallback>
      </mc:AlternateContent>
      <p:sp>
        <p:nvSpPr>
          <p:cNvPr id="12"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 In der </a:t>
            </a:r>
            <a:r>
              <a:rPr lang="en-US" sz="1500" dirty="0" err="1">
                <a:solidFill>
                  <a:sysClr val="windowText" lastClr="000000"/>
                </a:solidFill>
              </a:rPr>
              <a:t>Bederstraße</a:t>
            </a:r>
            <a:r>
              <a:rPr lang="en-US" sz="1500" dirty="0">
                <a:solidFill>
                  <a:sysClr val="windowText" lastClr="000000"/>
                </a:solidFill>
              </a:rPr>
              <a:t> in </a:t>
            </a:r>
            <a:r>
              <a:rPr lang="en-US" sz="1500" b="1" dirty="0">
                <a:solidFill>
                  <a:sysClr val="windowText" lastClr="000000"/>
                </a:solidFill>
              </a:rPr>
              <a:t>Zürich</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6,50 SFR</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0,89 SFR</a:t>
            </a:r>
          </a:p>
        </p:txBody>
      </p:sp>
      <p:sp>
        <p:nvSpPr>
          <p:cNvPr id="14"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Chambers Street in </a:t>
            </a:r>
            <a:r>
              <a:rPr lang="en-US" sz="1500" b="1" dirty="0" err="1">
                <a:solidFill>
                  <a:sysClr val="windowText" lastClr="000000"/>
                </a:solidFill>
              </a:rPr>
              <a:t>Manhatten</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5,66 USD</a:t>
            </a:r>
          </a:p>
          <a:p>
            <a:endParaRPr lang="en-US" sz="1500" dirty="0">
              <a:solidFill>
                <a:sysClr val="windowText" lastClr="000000"/>
              </a:solidFill>
            </a:endParaRPr>
          </a:p>
        </p:txBody>
      </p:sp>
      <p:sp>
        <p:nvSpPr>
          <p:cNvPr id="15"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Verdun </a:t>
            </a:r>
            <a:r>
              <a:rPr lang="en-US" sz="1500" dirty="0" err="1">
                <a:solidFill>
                  <a:sysClr val="windowText" lastClr="000000"/>
                </a:solidFill>
              </a:rPr>
              <a:t>Straße</a:t>
            </a:r>
            <a:r>
              <a:rPr lang="en-US" sz="1500" dirty="0">
                <a:solidFill>
                  <a:sysClr val="windowText" lastClr="000000"/>
                </a:solidFill>
              </a:rPr>
              <a:t> in </a:t>
            </a:r>
            <a:r>
              <a:rPr lang="en-US" sz="1500" b="1" dirty="0">
                <a:solidFill>
                  <a:sysClr val="windowText" lastClr="000000"/>
                </a:solidFill>
              </a:rPr>
              <a:t>Beiru</a:t>
            </a:r>
            <a:r>
              <a:rPr lang="en-US" sz="1500" dirty="0">
                <a:solidFill>
                  <a:sysClr val="windowText" lastClr="000000"/>
                </a:solidFill>
              </a:rPr>
              <a:t>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15500 LBP</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8750 LBP</a:t>
            </a:r>
          </a:p>
          <a:p>
            <a:endParaRPr lang="en-US" sz="1500" dirty="0">
              <a:solidFill>
                <a:sysClr val="windowText" lastClr="000000"/>
              </a:solidFill>
            </a:endParaRPr>
          </a:p>
        </p:txBody>
      </p:sp>
      <p:pic>
        <p:nvPicPr>
          <p:cNvPr id="3" name="Grafik 2"/>
          <p:cNvPicPr>
            <a:picLocks noChangeAspect="1"/>
          </p:cNvPicPr>
          <p:nvPr/>
        </p:nvPicPr>
        <p:blipFill>
          <a:blip r:embed="rId6"/>
          <a:stretch>
            <a:fillRect/>
          </a:stretch>
        </p:blipFill>
        <p:spPr>
          <a:xfrm>
            <a:off x="1400290" y="2268346"/>
            <a:ext cx="1284847" cy="1009523"/>
          </a:xfrm>
          <a:prstGeom prst="rect">
            <a:avLst/>
          </a:prstGeom>
        </p:spPr>
      </p:pic>
      <p:pic>
        <p:nvPicPr>
          <p:cNvPr id="5" name="Grafik 4"/>
          <p:cNvPicPr>
            <a:picLocks noChangeAspect="1"/>
          </p:cNvPicPr>
          <p:nvPr/>
        </p:nvPicPr>
        <p:blipFill>
          <a:blip r:embed="rId7"/>
          <a:stretch>
            <a:fillRect/>
          </a:stretch>
        </p:blipFill>
        <p:spPr>
          <a:xfrm>
            <a:off x="5414486" y="2280356"/>
            <a:ext cx="1269562" cy="997513"/>
          </a:xfrm>
          <a:prstGeom prst="rect">
            <a:avLst/>
          </a:prstGeom>
        </p:spPr>
      </p:pic>
      <p:pic>
        <p:nvPicPr>
          <p:cNvPr id="17" name="Grafik 16"/>
          <p:cNvPicPr>
            <a:picLocks noChangeAspect="1"/>
          </p:cNvPicPr>
          <p:nvPr/>
        </p:nvPicPr>
        <p:blipFill>
          <a:blip r:embed="rId8"/>
          <a:stretch>
            <a:fillRect/>
          </a:stretch>
        </p:blipFill>
        <p:spPr>
          <a:xfrm>
            <a:off x="9393848" y="2280356"/>
            <a:ext cx="1323943" cy="1040241"/>
          </a:xfrm>
          <a:prstGeom prst="rect">
            <a:avLst/>
          </a:prstGeom>
        </p:spPr>
      </p:pic>
      <p:sp>
        <p:nvSpPr>
          <p:cNvPr id="18" name="Title 1"/>
          <p:cNvSpPr txBox="1">
            <a:spLocks/>
          </p:cNvSpPr>
          <p:nvPr/>
        </p:nvSpPr>
        <p:spPr>
          <a:xfrm>
            <a:off x="42296" y="4171063"/>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600" dirty="0">
                <a:solidFill>
                  <a:sysClr val="windowText" lastClr="000000"/>
                </a:solidFill>
              </a:rPr>
              <a:t>In </a:t>
            </a:r>
            <a:r>
              <a:rPr lang="en-US" sz="1600" dirty="0" err="1">
                <a:solidFill>
                  <a:sysClr val="windowText" lastClr="000000"/>
                </a:solidFill>
              </a:rPr>
              <a:t>welcher</a:t>
            </a:r>
            <a:r>
              <a:rPr lang="en-US" sz="1600" dirty="0">
                <a:solidFill>
                  <a:sysClr val="windowText" lastClr="000000"/>
                </a:solidFill>
              </a:rPr>
              <a:t> </a:t>
            </a:r>
            <a:r>
              <a:rPr lang="en-US" sz="1600" dirty="0" err="1">
                <a:solidFill>
                  <a:sysClr val="windowText" lastClr="000000"/>
                </a:solidFill>
              </a:rPr>
              <a:t>Stadt</a:t>
            </a:r>
            <a:r>
              <a:rPr lang="en-US" sz="1600" dirty="0">
                <a:solidFill>
                  <a:sysClr val="windowText" lastClr="000000"/>
                </a:solidFill>
              </a:rPr>
              <a:t> </a:t>
            </a:r>
            <a:r>
              <a:rPr lang="en-US" sz="1600" dirty="0" err="1">
                <a:solidFill>
                  <a:sysClr val="windowText" lastClr="000000"/>
                </a:solidFill>
              </a:rPr>
              <a:t>bekommt</a:t>
            </a:r>
            <a:r>
              <a:rPr lang="en-US" sz="1600" dirty="0">
                <a:solidFill>
                  <a:sysClr val="windowText" lastClr="000000"/>
                </a:solidFill>
              </a:rPr>
              <a:t> man am </a:t>
            </a:r>
            <a:r>
              <a:rPr lang="en-US" sz="1600" dirty="0" err="1">
                <a:solidFill>
                  <a:sysClr val="windowText" lastClr="000000"/>
                </a:solidFill>
              </a:rPr>
              <a:t>meisten</a:t>
            </a:r>
            <a:r>
              <a:rPr lang="en-US" sz="1600" dirty="0">
                <a:solidFill>
                  <a:sysClr val="windowText" lastClr="000000"/>
                </a:solidFill>
              </a:rPr>
              <a:t> Big Mac </a:t>
            </a:r>
            <a:r>
              <a:rPr lang="en-US" sz="1600" dirty="0" err="1">
                <a:solidFill>
                  <a:sysClr val="windowText" lastClr="000000"/>
                </a:solidFill>
              </a:rPr>
              <a:t>für</a:t>
            </a:r>
            <a:r>
              <a:rPr lang="en-US" sz="1600" dirty="0">
                <a:solidFill>
                  <a:sysClr val="windowText" lastClr="000000"/>
                </a:solidFill>
              </a:rPr>
              <a:t> sein Geld, in </a:t>
            </a:r>
            <a:r>
              <a:rPr lang="en-US" sz="1600" dirty="0" err="1">
                <a:solidFill>
                  <a:sysClr val="windowText" lastClr="000000"/>
                </a:solidFill>
              </a:rPr>
              <a:t>welcher</a:t>
            </a:r>
            <a:r>
              <a:rPr lang="en-US" sz="1600" dirty="0">
                <a:solidFill>
                  <a:sysClr val="windowText" lastClr="000000"/>
                </a:solidFill>
              </a:rPr>
              <a:t> am </a:t>
            </a:r>
            <a:r>
              <a:rPr lang="en-US" sz="1600" dirty="0" err="1">
                <a:solidFill>
                  <a:sysClr val="windowText" lastClr="000000"/>
                </a:solidFill>
              </a:rPr>
              <a:t>wenigsten</a:t>
            </a:r>
            <a:r>
              <a:rPr lang="en-US" sz="1600" dirty="0">
                <a:solidFill>
                  <a:sysClr val="windowText" lastClr="000000"/>
                </a:solidFill>
              </a:rPr>
              <a:t>?</a:t>
            </a:r>
          </a:p>
        </p:txBody>
      </p:sp>
      <p:sp>
        <p:nvSpPr>
          <p:cNvPr id="19" name="Title 1"/>
          <p:cNvSpPr txBox="1">
            <a:spLocks/>
          </p:cNvSpPr>
          <p:nvPr/>
        </p:nvSpPr>
        <p:spPr>
          <a:xfrm>
            <a:off x="138689" y="4586647"/>
            <a:ext cx="4133317"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a:solidFill>
                  <a:sysClr val="windowText" lastClr="000000"/>
                </a:solidFill>
              </a:rPr>
              <a:t>Gemessen</a:t>
            </a:r>
            <a:r>
              <a:rPr lang="en-US" sz="1500" dirty="0">
                <a:solidFill>
                  <a:sysClr val="windowText" lastClr="000000"/>
                </a:solidFill>
              </a:rPr>
              <a:t> in Big Mac </a:t>
            </a:r>
            <a:r>
              <a:rPr lang="en-US" sz="1500" dirty="0" err="1">
                <a:solidFill>
                  <a:sysClr val="windowText" lastClr="000000"/>
                </a:solidFill>
              </a:rPr>
              <a:t>entsprechen</a:t>
            </a:r>
            <a:r>
              <a:rPr lang="en-US" sz="1500" dirty="0">
                <a:solidFill>
                  <a:sysClr val="windowText" lastClr="000000"/>
                </a:solidFill>
              </a:rPr>
              <a:t> in </a:t>
            </a:r>
            <a:r>
              <a:rPr lang="en-US" sz="1500" b="1" dirty="0">
                <a:solidFill>
                  <a:sysClr val="windowText" lastClr="000000"/>
                </a:solidFill>
              </a:rPr>
              <a:t>Zürich</a:t>
            </a:r>
          </a:p>
          <a:p>
            <a:endParaRPr lang="en-US" sz="1500" dirty="0">
              <a:solidFill>
                <a:sysClr val="windowText" lastClr="000000"/>
              </a:solidFill>
            </a:endParaRPr>
          </a:p>
          <a:p>
            <a:r>
              <a:rPr lang="en-US" sz="1500" dirty="0">
                <a:solidFill>
                  <a:sysClr val="windowText" lastClr="000000"/>
                </a:solidFill>
              </a:rPr>
              <a:t>6,50 SFR = 5,66 USD → 1,15 SFR = 1 USD</a:t>
            </a:r>
          </a:p>
          <a:p>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bekommt</a:t>
            </a:r>
            <a:r>
              <a:rPr lang="en-US" sz="1500" dirty="0">
                <a:solidFill>
                  <a:sysClr val="windowText" lastClr="000000"/>
                </a:solidFill>
              </a:rPr>
              <a:t> man 1,15/0,89 ≈ 1,29 Big Mac </a:t>
            </a:r>
            <a:r>
              <a:rPr lang="en-US" sz="1500" dirty="0" err="1">
                <a:solidFill>
                  <a:sysClr val="windowText" lastClr="000000"/>
                </a:solidFill>
              </a:rPr>
              <a:t>für</a:t>
            </a:r>
            <a:r>
              <a:rPr lang="en-US" sz="1500" dirty="0">
                <a:solidFill>
                  <a:sysClr val="windowText" lastClr="000000"/>
                </a:solidFill>
              </a:rPr>
              <a:t> 1 SFR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a:solidFill>
                  <a:sysClr val="windowText" lastClr="000000"/>
                </a:solidFill>
              </a:rPr>
              <a:t> 1 USD. Der SFR </a:t>
            </a:r>
            <a:r>
              <a:rPr lang="en-US" sz="1500" dirty="0" err="1">
                <a:solidFill>
                  <a:sysClr val="windowText" lastClr="000000"/>
                </a:solidFill>
              </a:rPr>
              <a:t>ist</a:t>
            </a:r>
            <a:r>
              <a:rPr lang="en-US" sz="1500" dirty="0">
                <a:solidFill>
                  <a:sysClr val="windowText" lastClr="000000"/>
                </a:solidFill>
              </a:rPr>
              <a:t> </a:t>
            </a:r>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gegenüber</a:t>
            </a:r>
            <a:r>
              <a:rPr lang="en-US" sz="1500" dirty="0">
                <a:solidFill>
                  <a:sysClr val="windowText" lastClr="000000"/>
                </a:solidFill>
              </a:rPr>
              <a:t> </a:t>
            </a:r>
            <a:r>
              <a:rPr lang="en-US" sz="1500" dirty="0" err="1">
                <a:solidFill>
                  <a:sysClr val="windowText" lastClr="000000"/>
                </a:solidFill>
              </a:rPr>
              <a:t>dem</a:t>
            </a:r>
            <a:r>
              <a:rPr lang="en-US" sz="1500" dirty="0">
                <a:solidFill>
                  <a:sysClr val="windowText" lastClr="000000"/>
                </a:solidFill>
              </a:rPr>
              <a:t> USD um </a:t>
            </a:r>
            <a:r>
              <a:rPr lang="en-US" sz="1500" dirty="0" err="1">
                <a:solidFill>
                  <a:sysClr val="windowText" lastClr="000000"/>
                </a:solidFill>
              </a:rPr>
              <a:t>rund</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a:t>
            </a:r>
            <a:r>
              <a:rPr lang="en-US" sz="1500" dirty="0" err="1">
                <a:solidFill>
                  <a:sysClr val="windowText" lastClr="000000"/>
                </a:solidFill>
              </a:rPr>
              <a:t>Drittel</a:t>
            </a:r>
            <a:r>
              <a:rPr lang="en-US" sz="1500" dirty="0">
                <a:solidFill>
                  <a:sysClr val="windowText" lastClr="000000"/>
                </a:solidFill>
              </a:rPr>
              <a:t> </a:t>
            </a:r>
            <a:r>
              <a:rPr lang="en-US" sz="1500" dirty="0" err="1">
                <a:solidFill>
                  <a:sysClr val="windowText" lastClr="000000"/>
                </a:solidFill>
              </a:rPr>
              <a:t>überbewertet</a:t>
            </a:r>
            <a:endParaRPr lang="en-US" sz="1500" dirty="0">
              <a:solidFill>
                <a:sysClr val="windowText" lastClr="000000"/>
              </a:solidFill>
            </a:endParaRPr>
          </a:p>
          <a:p>
            <a:endParaRPr lang="en-US" sz="1500" dirty="0">
              <a:solidFill>
                <a:sysClr val="windowText" lastClr="000000"/>
              </a:solidFill>
            </a:endParaRPr>
          </a:p>
        </p:txBody>
      </p:sp>
      <p:sp>
        <p:nvSpPr>
          <p:cNvPr id="20" name="Title 1"/>
          <p:cNvSpPr txBox="1">
            <a:spLocks/>
          </p:cNvSpPr>
          <p:nvPr/>
        </p:nvSpPr>
        <p:spPr>
          <a:xfrm>
            <a:off x="4329270" y="4586647"/>
            <a:ext cx="4318040"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a:solidFill>
                  <a:sysClr val="windowText" lastClr="000000"/>
                </a:solidFill>
              </a:rPr>
              <a:t>Gemessen</a:t>
            </a:r>
            <a:r>
              <a:rPr lang="en-US" sz="1500" dirty="0">
                <a:solidFill>
                  <a:sysClr val="windowText" lastClr="000000"/>
                </a:solidFill>
              </a:rPr>
              <a:t> in Big Mac </a:t>
            </a:r>
            <a:r>
              <a:rPr lang="en-US" sz="1500" dirty="0" err="1">
                <a:solidFill>
                  <a:sysClr val="windowText" lastClr="000000"/>
                </a:solidFill>
              </a:rPr>
              <a:t>entsprechen</a:t>
            </a:r>
            <a:r>
              <a:rPr lang="en-US" sz="1500" dirty="0">
                <a:solidFill>
                  <a:sysClr val="windowText" lastClr="000000"/>
                </a:solidFill>
              </a:rPr>
              <a:t> in </a:t>
            </a:r>
            <a:r>
              <a:rPr lang="en-US" sz="1500" b="1" dirty="0">
                <a:solidFill>
                  <a:sysClr val="windowText" lastClr="000000"/>
                </a:solidFill>
              </a:rPr>
              <a:t>Beirut</a:t>
            </a:r>
          </a:p>
          <a:p>
            <a:endParaRPr lang="en-US" sz="1500" dirty="0">
              <a:solidFill>
                <a:sysClr val="windowText" lastClr="000000"/>
              </a:solidFill>
            </a:endParaRPr>
          </a:p>
          <a:p>
            <a:r>
              <a:rPr lang="en-US" sz="1500" dirty="0">
                <a:solidFill>
                  <a:sysClr val="windowText" lastClr="000000"/>
                </a:solidFill>
              </a:rPr>
              <a:t>15500 LBP = 5,66 USD → 2739 LBP = 1 USD</a:t>
            </a:r>
          </a:p>
          <a:p>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bekommt</a:t>
            </a:r>
            <a:r>
              <a:rPr lang="en-US" sz="1500" dirty="0">
                <a:solidFill>
                  <a:sysClr val="windowText" lastClr="000000"/>
                </a:solidFill>
              </a:rPr>
              <a:t> man 2739/15500 ≈ 0,31 Big Mac </a:t>
            </a:r>
            <a:r>
              <a:rPr lang="en-US" sz="1500" dirty="0" err="1">
                <a:solidFill>
                  <a:sysClr val="windowText" lastClr="000000"/>
                </a:solidFill>
              </a:rPr>
              <a:t>für</a:t>
            </a:r>
            <a:r>
              <a:rPr lang="en-US" sz="1500" dirty="0">
                <a:solidFill>
                  <a:sysClr val="windowText" lastClr="000000"/>
                </a:solidFill>
              </a:rPr>
              <a:t> 1 LBP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a:solidFill>
                  <a:sysClr val="windowText" lastClr="000000"/>
                </a:solidFill>
              </a:rPr>
              <a:t> 1 USD. Der SFR </a:t>
            </a:r>
            <a:r>
              <a:rPr lang="en-US" sz="1500" dirty="0" err="1">
                <a:solidFill>
                  <a:sysClr val="windowText" lastClr="000000"/>
                </a:solidFill>
              </a:rPr>
              <a:t>ist</a:t>
            </a:r>
            <a:r>
              <a:rPr lang="en-US" sz="1500" dirty="0">
                <a:solidFill>
                  <a:sysClr val="windowText" lastClr="000000"/>
                </a:solidFill>
              </a:rPr>
              <a:t> </a:t>
            </a:r>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gegenüber</a:t>
            </a:r>
            <a:r>
              <a:rPr lang="en-US" sz="1500" dirty="0">
                <a:solidFill>
                  <a:sysClr val="windowText" lastClr="000000"/>
                </a:solidFill>
              </a:rPr>
              <a:t> </a:t>
            </a:r>
            <a:r>
              <a:rPr lang="en-US" sz="1500" dirty="0" err="1">
                <a:solidFill>
                  <a:sysClr val="windowText" lastClr="000000"/>
                </a:solidFill>
              </a:rPr>
              <a:t>dem</a:t>
            </a:r>
            <a:r>
              <a:rPr lang="en-US" sz="1500" dirty="0">
                <a:solidFill>
                  <a:sysClr val="windowText" lastClr="000000"/>
                </a:solidFill>
              </a:rPr>
              <a:t> USD um </a:t>
            </a:r>
            <a:r>
              <a:rPr lang="en-US" sz="1500" dirty="0" err="1">
                <a:solidFill>
                  <a:sysClr val="windowText" lastClr="000000"/>
                </a:solidFill>
              </a:rPr>
              <a:t>rund</a:t>
            </a:r>
            <a:r>
              <a:rPr lang="en-US" sz="1500" dirty="0">
                <a:solidFill>
                  <a:sysClr val="windowText" lastClr="000000"/>
                </a:solidFill>
              </a:rPr>
              <a:t> </a:t>
            </a:r>
            <a:r>
              <a:rPr lang="en-US" sz="1500" dirty="0" err="1">
                <a:solidFill>
                  <a:sysClr val="windowText" lastClr="000000"/>
                </a:solidFill>
              </a:rPr>
              <a:t>zwei</a:t>
            </a:r>
            <a:r>
              <a:rPr lang="en-US" sz="1500" dirty="0">
                <a:solidFill>
                  <a:sysClr val="windowText" lastClr="000000"/>
                </a:solidFill>
              </a:rPr>
              <a:t> </a:t>
            </a:r>
            <a:r>
              <a:rPr lang="en-US" sz="1500" dirty="0" err="1">
                <a:solidFill>
                  <a:sysClr val="windowText" lastClr="000000"/>
                </a:solidFill>
              </a:rPr>
              <a:t>Drittel</a:t>
            </a:r>
            <a:r>
              <a:rPr lang="en-US" sz="1500" dirty="0">
                <a:solidFill>
                  <a:sysClr val="windowText" lastClr="000000"/>
                </a:solidFill>
              </a:rPr>
              <a:t> </a:t>
            </a:r>
            <a:r>
              <a:rPr lang="en-US" sz="1500" dirty="0" err="1">
                <a:solidFill>
                  <a:sysClr val="windowText" lastClr="000000"/>
                </a:solidFill>
              </a:rPr>
              <a:t>unterbewertet</a:t>
            </a:r>
            <a:endParaRPr lang="en-US" sz="1500" dirty="0">
              <a:solidFill>
                <a:sysClr val="windowText" lastClr="000000"/>
              </a:solidFill>
            </a:endParaRPr>
          </a:p>
          <a:p>
            <a:endParaRPr lang="en-US" sz="1500" dirty="0">
              <a:solidFill>
                <a:sysClr val="windowText" lastClr="000000"/>
              </a:solidFill>
            </a:endParaRPr>
          </a:p>
        </p:txBody>
      </p:sp>
      <p:sp>
        <p:nvSpPr>
          <p:cNvPr id="21" name="Title 1"/>
          <p:cNvSpPr txBox="1">
            <a:spLocks/>
          </p:cNvSpPr>
          <p:nvPr/>
        </p:nvSpPr>
        <p:spPr>
          <a:xfrm>
            <a:off x="3385" y="6223271"/>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a:solidFill>
                  <a:sysClr val="windowText" lastClr="000000"/>
                </a:solidFill>
              </a:rPr>
              <a:t>Um </a:t>
            </a:r>
            <a:r>
              <a:rPr lang="en-US" sz="2000" dirty="0" err="1">
                <a:solidFill>
                  <a:sysClr val="windowText" lastClr="000000"/>
                </a:solidFill>
              </a:rPr>
              <a:t>wie</a:t>
            </a:r>
            <a:r>
              <a:rPr lang="en-US" sz="2000" dirty="0">
                <a:solidFill>
                  <a:sysClr val="windowText" lastClr="000000"/>
                </a:solidFill>
              </a:rPr>
              <a:t> </a:t>
            </a:r>
            <a:r>
              <a:rPr lang="en-US" sz="2000" dirty="0" err="1">
                <a:solidFill>
                  <a:sysClr val="windowText" lastClr="000000"/>
                </a:solidFill>
              </a:rPr>
              <a:t>viel</a:t>
            </a:r>
            <a:r>
              <a:rPr lang="en-US" sz="2000" dirty="0">
                <a:solidFill>
                  <a:sysClr val="windowText" lastClr="000000"/>
                </a:solidFill>
              </a:rPr>
              <a:t> </a:t>
            </a:r>
            <a:r>
              <a:rPr lang="en-US" sz="2000" dirty="0" err="1">
                <a:solidFill>
                  <a:sysClr val="windowText" lastClr="000000"/>
                </a:solidFill>
              </a:rPr>
              <a:t>mehr</a:t>
            </a:r>
            <a:r>
              <a:rPr lang="en-US" sz="2000" dirty="0">
                <a:solidFill>
                  <a:sysClr val="windowText" lastClr="000000"/>
                </a:solidFill>
              </a:rPr>
              <a:t> Big Mac </a:t>
            </a:r>
            <a:r>
              <a:rPr lang="en-US" sz="2000" dirty="0" err="1">
                <a:solidFill>
                  <a:sysClr val="windowText" lastClr="000000"/>
                </a:solidFill>
              </a:rPr>
              <a:t>bekommt</a:t>
            </a:r>
            <a:r>
              <a:rPr lang="en-US" sz="2000" dirty="0">
                <a:solidFill>
                  <a:sysClr val="windowText" lastClr="000000"/>
                </a:solidFill>
              </a:rPr>
              <a:t> </a:t>
            </a:r>
            <a:r>
              <a:rPr lang="en-US" sz="2000" dirty="0" err="1">
                <a:solidFill>
                  <a:sysClr val="windowText" lastClr="000000"/>
                </a:solidFill>
              </a:rPr>
              <a:t>für</a:t>
            </a:r>
            <a:r>
              <a:rPr lang="en-US" sz="2000" dirty="0">
                <a:solidFill>
                  <a:sysClr val="windowText" lastClr="000000"/>
                </a:solidFill>
              </a:rPr>
              <a:t> 1 SFR </a:t>
            </a:r>
            <a:r>
              <a:rPr lang="en-US" sz="2000" dirty="0" err="1">
                <a:solidFill>
                  <a:sysClr val="windowText" lastClr="000000"/>
                </a:solidFill>
              </a:rPr>
              <a:t>gegenüber</a:t>
            </a:r>
            <a:r>
              <a:rPr lang="en-US" sz="2000" dirty="0">
                <a:solidFill>
                  <a:sysClr val="windowText" lastClr="000000"/>
                </a:solidFill>
              </a:rPr>
              <a:t> 1 LBP?</a:t>
            </a:r>
          </a:p>
        </p:txBody>
      </p:sp>
      <p:sp>
        <p:nvSpPr>
          <p:cNvPr id="22" name="Textfeld 21">
            <a:extLst>
              <a:ext uri="{FF2B5EF4-FFF2-40B4-BE49-F238E27FC236}">
                <a16:creationId xmlns:a16="http://schemas.microsoft.com/office/drawing/2014/main" id="{83733711-076D-4260-99F8-A8953434A7EF}"/>
              </a:ext>
            </a:extLst>
          </p:cNvPr>
          <p:cNvSpPr txBox="1"/>
          <p:nvPr/>
        </p:nvSpPr>
        <p:spPr>
          <a:xfrm>
            <a:off x="165046" y="678535"/>
            <a:ext cx="2701381" cy="369332"/>
          </a:xfrm>
          <a:prstGeom prst="rect">
            <a:avLst/>
          </a:prstGeom>
          <a:noFill/>
        </p:spPr>
        <p:txBody>
          <a:bodyPr wrap="none" rtlCol="0">
            <a:spAutoFit/>
          </a:bodyPr>
          <a:lstStyle/>
          <a:p>
            <a:r>
              <a:rPr lang="de-DE" dirty="0"/>
              <a:t>Quelle Bilder: </a:t>
            </a:r>
            <a:r>
              <a:rPr lang="de-DE" dirty="0" err="1"/>
              <a:t>google</a:t>
            </a:r>
            <a:r>
              <a:rPr lang="de-DE" dirty="0"/>
              <a:t> </a:t>
            </a:r>
            <a:r>
              <a:rPr lang="de-DE" dirty="0" err="1"/>
              <a:t>earth</a:t>
            </a:r>
            <a:endParaRPr lang="de-DE" dirty="0"/>
          </a:p>
        </p:txBody>
      </p:sp>
      <p:sp>
        <p:nvSpPr>
          <p:cNvPr id="23" name="Rechteck 22">
            <a:extLst>
              <a:ext uri="{FF2B5EF4-FFF2-40B4-BE49-F238E27FC236}">
                <a16:creationId xmlns:a16="http://schemas.microsoft.com/office/drawing/2014/main" id="{4D3782BD-0667-EDD5-3A64-D898DB8174A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25C31B8E-D6F5-9795-FDA9-995EDE5E1647}"/>
              </a:ext>
            </a:extLst>
          </p:cNvPr>
          <p:cNvSpPr txBox="1"/>
          <p:nvPr/>
        </p:nvSpPr>
        <p:spPr>
          <a:xfrm>
            <a:off x="9480195" y="536301"/>
            <a:ext cx="1151248" cy="369332"/>
          </a:xfrm>
          <a:prstGeom prst="rect">
            <a:avLst/>
          </a:prstGeom>
          <a:noFill/>
        </p:spPr>
        <p:txBody>
          <a:bodyPr wrap="square">
            <a:spAutoFit/>
          </a:bodyPr>
          <a:lstStyle/>
          <a:p>
            <a:r>
              <a:rPr lang="de-DE" dirty="0"/>
              <a:t>Mai 2021</a:t>
            </a:r>
          </a:p>
        </p:txBody>
      </p:sp>
      <p:grpSp>
        <p:nvGrpSpPr>
          <p:cNvPr id="36" name="Gruppieren 35">
            <a:extLst>
              <a:ext uri="{FF2B5EF4-FFF2-40B4-BE49-F238E27FC236}">
                <a16:creationId xmlns:a16="http://schemas.microsoft.com/office/drawing/2014/main" id="{6B7C09A2-1AFF-D369-8460-0DE3F630C43A}"/>
              </a:ext>
            </a:extLst>
          </p:cNvPr>
          <p:cNvGrpSpPr/>
          <p:nvPr/>
        </p:nvGrpSpPr>
        <p:grpSpPr>
          <a:xfrm>
            <a:off x="1117780" y="929685"/>
            <a:ext cx="10130760" cy="783720"/>
            <a:chOff x="1117780" y="929685"/>
            <a:chExt cx="10130760" cy="78372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D3D8CCD9-83C8-BED3-6EB6-69095F141F1F}"/>
                    </a:ext>
                  </a:extLst>
                </p14:cNvPr>
                <p14:cNvContentPartPr/>
                <p14:nvPr/>
              </p14:nvContentPartPr>
              <p14:xfrm>
                <a:off x="4686100" y="992685"/>
                <a:ext cx="2753280" cy="592920"/>
              </p14:xfrm>
            </p:contentPart>
          </mc:Choice>
          <mc:Fallback>
            <p:pic>
              <p:nvPicPr>
                <p:cNvPr id="7" name="Freihand 6">
                  <a:extLst>
                    <a:ext uri="{FF2B5EF4-FFF2-40B4-BE49-F238E27FC236}">
                      <a16:creationId xmlns:a16="http://schemas.microsoft.com/office/drawing/2014/main" id="{D3D8CCD9-83C8-BED3-6EB6-69095F141F1F}"/>
                    </a:ext>
                  </a:extLst>
                </p:cNvPr>
                <p:cNvPicPr/>
                <p:nvPr/>
              </p:nvPicPr>
              <p:blipFill>
                <a:blip r:embed="rId10"/>
                <a:stretch>
                  <a:fillRect/>
                </a:stretch>
              </p:blipFill>
              <p:spPr>
                <a:xfrm>
                  <a:off x="4677100" y="983685"/>
                  <a:ext cx="277092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8437AEAF-7D9B-739A-E400-A5C6BD1F5A2E}"/>
                    </a:ext>
                  </a:extLst>
                </p14:cNvPr>
                <p14:cNvContentPartPr/>
                <p14:nvPr/>
              </p14:nvContentPartPr>
              <p14:xfrm>
                <a:off x="8692540" y="976845"/>
                <a:ext cx="2556000" cy="736560"/>
              </p14:xfrm>
            </p:contentPart>
          </mc:Choice>
          <mc:Fallback>
            <p:pic>
              <p:nvPicPr>
                <p:cNvPr id="13" name="Freihand 12">
                  <a:extLst>
                    <a:ext uri="{FF2B5EF4-FFF2-40B4-BE49-F238E27FC236}">
                      <a16:creationId xmlns:a16="http://schemas.microsoft.com/office/drawing/2014/main" id="{8437AEAF-7D9B-739A-E400-A5C6BD1F5A2E}"/>
                    </a:ext>
                  </a:extLst>
                </p:cNvPr>
                <p:cNvPicPr/>
                <p:nvPr/>
              </p:nvPicPr>
              <p:blipFill>
                <a:blip r:embed="rId12"/>
                <a:stretch>
                  <a:fillRect/>
                </a:stretch>
              </p:blipFill>
              <p:spPr>
                <a:xfrm>
                  <a:off x="8683540" y="967845"/>
                  <a:ext cx="2573640" cy="75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8F6E373E-E98C-5FB0-35E0-CDBB2658ECBA}"/>
                    </a:ext>
                  </a:extLst>
                </p14:cNvPr>
                <p14:cNvContentPartPr/>
                <p14:nvPr/>
              </p14:nvContentPartPr>
              <p14:xfrm>
                <a:off x="1830580" y="1031205"/>
                <a:ext cx="617760" cy="50760"/>
              </p14:xfrm>
            </p:contentPart>
          </mc:Choice>
          <mc:Fallback>
            <p:pic>
              <p:nvPicPr>
                <p:cNvPr id="2" name="Freihand 1">
                  <a:extLst>
                    <a:ext uri="{FF2B5EF4-FFF2-40B4-BE49-F238E27FC236}">
                      <a16:creationId xmlns:a16="http://schemas.microsoft.com/office/drawing/2014/main" id="{8F6E373E-E98C-5FB0-35E0-CDBB2658ECBA}"/>
                    </a:ext>
                  </a:extLst>
                </p:cNvPr>
                <p:cNvPicPr/>
                <p:nvPr/>
              </p:nvPicPr>
              <p:blipFill>
                <a:blip r:embed="rId14"/>
                <a:stretch>
                  <a:fillRect/>
                </a:stretch>
              </p:blipFill>
              <p:spPr>
                <a:xfrm>
                  <a:off x="1821580" y="1022565"/>
                  <a:ext cx="635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E191C813-C4AB-D889-4B0F-201F19B9172F}"/>
                    </a:ext>
                  </a:extLst>
                </p14:cNvPr>
                <p14:cNvContentPartPr/>
                <p14:nvPr/>
              </p14:nvContentPartPr>
              <p14:xfrm>
                <a:off x="1117780" y="1011045"/>
                <a:ext cx="2060280" cy="666720"/>
              </p14:xfrm>
            </p:contentPart>
          </mc:Choice>
          <mc:Fallback>
            <p:pic>
              <p:nvPicPr>
                <p:cNvPr id="6" name="Freihand 5">
                  <a:extLst>
                    <a:ext uri="{FF2B5EF4-FFF2-40B4-BE49-F238E27FC236}">
                      <a16:creationId xmlns:a16="http://schemas.microsoft.com/office/drawing/2014/main" id="{E191C813-C4AB-D889-4B0F-201F19B9172F}"/>
                    </a:ext>
                  </a:extLst>
                </p:cNvPr>
                <p:cNvPicPr/>
                <p:nvPr/>
              </p:nvPicPr>
              <p:blipFill>
                <a:blip r:embed="rId16"/>
                <a:stretch>
                  <a:fillRect/>
                </a:stretch>
              </p:blipFill>
              <p:spPr>
                <a:xfrm>
                  <a:off x="1109140" y="1002405"/>
                  <a:ext cx="207792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6F786180-D208-24B0-30BD-CF7B9CDFB1A1}"/>
                    </a:ext>
                  </a:extLst>
                </p14:cNvPr>
                <p14:cNvContentPartPr/>
                <p14:nvPr/>
              </p14:nvContentPartPr>
              <p14:xfrm>
                <a:off x="1408300" y="1095285"/>
                <a:ext cx="32040" cy="7560"/>
              </p14:xfrm>
            </p:contentPart>
          </mc:Choice>
          <mc:Fallback>
            <p:pic>
              <p:nvPicPr>
                <p:cNvPr id="25" name="Freihand 24">
                  <a:extLst>
                    <a:ext uri="{FF2B5EF4-FFF2-40B4-BE49-F238E27FC236}">
                      <a16:creationId xmlns:a16="http://schemas.microsoft.com/office/drawing/2014/main" id="{6F786180-D208-24B0-30BD-CF7B9CDFB1A1}"/>
                    </a:ext>
                  </a:extLst>
                </p:cNvPr>
                <p:cNvPicPr/>
                <p:nvPr/>
              </p:nvPicPr>
              <p:blipFill>
                <a:blip r:embed="rId18"/>
                <a:stretch>
                  <a:fillRect/>
                </a:stretch>
              </p:blipFill>
              <p:spPr>
                <a:xfrm>
                  <a:off x="1399300" y="1086645"/>
                  <a:ext cx="49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C5657774-5D2F-B8A2-4FBF-657551E1CC01}"/>
                    </a:ext>
                  </a:extLst>
                </p14:cNvPr>
                <p14:cNvContentPartPr/>
                <p14:nvPr/>
              </p14:nvContentPartPr>
              <p14:xfrm>
                <a:off x="1193740" y="1127685"/>
                <a:ext cx="129960" cy="137160"/>
              </p14:xfrm>
            </p:contentPart>
          </mc:Choice>
          <mc:Fallback>
            <p:pic>
              <p:nvPicPr>
                <p:cNvPr id="26" name="Freihand 25">
                  <a:extLst>
                    <a:ext uri="{FF2B5EF4-FFF2-40B4-BE49-F238E27FC236}">
                      <a16:creationId xmlns:a16="http://schemas.microsoft.com/office/drawing/2014/main" id="{C5657774-5D2F-B8A2-4FBF-657551E1CC01}"/>
                    </a:ext>
                  </a:extLst>
                </p:cNvPr>
                <p:cNvPicPr/>
                <p:nvPr/>
              </p:nvPicPr>
              <p:blipFill>
                <a:blip r:embed="rId20"/>
                <a:stretch>
                  <a:fillRect/>
                </a:stretch>
              </p:blipFill>
              <p:spPr>
                <a:xfrm>
                  <a:off x="1184740" y="1119045"/>
                  <a:ext cx="147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BE8219AF-8928-D052-7988-5FA09AB061DB}"/>
                    </a:ext>
                  </a:extLst>
                </p14:cNvPr>
                <p14:cNvContentPartPr/>
                <p14:nvPr/>
              </p14:nvContentPartPr>
              <p14:xfrm>
                <a:off x="1215340" y="1411005"/>
                <a:ext cx="2052000" cy="259200"/>
              </p14:xfrm>
            </p:contentPart>
          </mc:Choice>
          <mc:Fallback>
            <p:pic>
              <p:nvPicPr>
                <p:cNvPr id="27" name="Freihand 26">
                  <a:extLst>
                    <a:ext uri="{FF2B5EF4-FFF2-40B4-BE49-F238E27FC236}">
                      <a16:creationId xmlns:a16="http://schemas.microsoft.com/office/drawing/2014/main" id="{BE8219AF-8928-D052-7988-5FA09AB061DB}"/>
                    </a:ext>
                  </a:extLst>
                </p:cNvPr>
                <p:cNvPicPr/>
                <p:nvPr/>
              </p:nvPicPr>
              <p:blipFill>
                <a:blip r:embed="rId22"/>
                <a:stretch>
                  <a:fillRect/>
                </a:stretch>
              </p:blipFill>
              <p:spPr>
                <a:xfrm>
                  <a:off x="1206700" y="1402005"/>
                  <a:ext cx="20696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C71B6C3F-CC77-9CF2-0B1B-3D39C8D43BE9}"/>
                    </a:ext>
                  </a:extLst>
                </p14:cNvPr>
                <p14:cNvContentPartPr/>
                <p14:nvPr/>
              </p14:nvContentPartPr>
              <p14:xfrm>
                <a:off x="1939300" y="1079085"/>
                <a:ext cx="1347480" cy="257400"/>
              </p14:xfrm>
            </p:contentPart>
          </mc:Choice>
          <mc:Fallback>
            <p:pic>
              <p:nvPicPr>
                <p:cNvPr id="28" name="Freihand 27">
                  <a:extLst>
                    <a:ext uri="{FF2B5EF4-FFF2-40B4-BE49-F238E27FC236}">
                      <a16:creationId xmlns:a16="http://schemas.microsoft.com/office/drawing/2014/main" id="{C71B6C3F-CC77-9CF2-0B1B-3D39C8D43BE9}"/>
                    </a:ext>
                  </a:extLst>
                </p:cNvPr>
                <p:cNvPicPr/>
                <p:nvPr/>
              </p:nvPicPr>
              <p:blipFill>
                <a:blip r:embed="rId24"/>
                <a:stretch>
                  <a:fillRect/>
                </a:stretch>
              </p:blipFill>
              <p:spPr>
                <a:xfrm>
                  <a:off x="1930660" y="1070445"/>
                  <a:ext cx="13651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BCECB748-9F3D-5F98-1A1E-68F842DA0EC8}"/>
                    </a:ext>
                  </a:extLst>
                </p14:cNvPr>
                <p14:cNvContentPartPr/>
                <p14:nvPr/>
              </p14:nvContentPartPr>
              <p14:xfrm>
                <a:off x="4775020" y="1075125"/>
                <a:ext cx="495000" cy="360000"/>
              </p14:xfrm>
            </p:contentPart>
          </mc:Choice>
          <mc:Fallback>
            <p:pic>
              <p:nvPicPr>
                <p:cNvPr id="30" name="Freihand 29">
                  <a:extLst>
                    <a:ext uri="{FF2B5EF4-FFF2-40B4-BE49-F238E27FC236}">
                      <a16:creationId xmlns:a16="http://schemas.microsoft.com/office/drawing/2014/main" id="{BCECB748-9F3D-5F98-1A1E-68F842DA0EC8}"/>
                    </a:ext>
                  </a:extLst>
                </p:cNvPr>
                <p:cNvPicPr/>
                <p:nvPr/>
              </p:nvPicPr>
              <p:blipFill>
                <a:blip r:embed="rId26"/>
                <a:stretch>
                  <a:fillRect/>
                </a:stretch>
              </p:blipFill>
              <p:spPr>
                <a:xfrm>
                  <a:off x="4766380" y="1066485"/>
                  <a:ext cx="5126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EF30518F-14FD-74BA-2047-C207C23C1E88}"/>
                    </a:ext>
                  </a:extLst>
                </p14:cNvPr>
                <p14:cNvContentPartPr/>
                <p14:nvPr/>
              </p14:nvContentPartPr>
              <p14:xfrm>
                <a:off x="5585740" y="1574445"/>
                <a:ext cx="1032840" cy="39240"/>
              </p14:xfrm>
            </p:contentPart>
          </mc:Choice>
          <mc:Fallback>
            <p:pic>
              <p:nvPicPr>
                <p:cNvPr id="31" name="Freihand 30">
                  <a:extLst>
                    <a:ext uri="{FF2B5EF4-FFF2-40B4-BE49-F238E27FC236}">
                      <a16:creationId xmlns:a16="http://schemas.microsoft.com/office/drawing/2014/main" id="{EF30518F-14FD-74BA-2047-C207C23C1E88}"/>
                    </a:ext>
                  </a:extLst>
                </p:cNvPr>
                <p:cNvPicPr/>
                <p:nvPr/>
              </p:nvPicPr>
              <p:blipFill>
                <a:blip r:embed="rId28"/>
                <a:stretch>
                  <a:fillRect/>
                </a:stretch>
              </p:blipFill>
              <p:spPr>
                <a:xfrm>
                  <a:off x="5577100" y="1565805"/>
                  <a:ext cx="1050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2B1BEFBB-E3C6-D210-6189-0698EC4B57ED}"/>
                    </a:ext>
                  </a:extLst>
                </p14:cNvPr>
                <p14:cNvContentPartPr/>
                <p14:nvPr/>
              </p14:nvContentPartPr>
              <p14:xfrm>
                <a:off x="6230140" y="1146045"/>
                <a:ext cx="1427040" cy="239400"/>
              </p14:xfrm>
            </p:contentPart>
          </mc:Choice>
          <mc:Fallback>
            <p:pic>
              <p:nvPicPr>
                <p:cNvPr id="32" name="Freihand 31">
                  <a:extLst>
                    <a:ext uri="{FF2B5EF4-FFF2-40B4-BE49-F238E27FC236}">
                      <a16:creationId xmlns:a16="http://schemas.microsoft.com/office/drawing/2014/main" id="{2B1BEFBB-E3C6-D210-6189-0698EC4B57ED}"/>
                    </a:ext>
                  </a:extLst>
                </p:cNvPr>
                <p:cNvPicPr/>
                <p:nvPr/>
              </p:nvPicPr>
              <p:blipFill>
                <a:blip r:embed="rId30"/>
                <a:stretch>
                  <a:fillRect/>
                </a:stretch>
              </p:blipFill>
              <p:spPr>
                <a:xfrm>
                  <a:off x="6221140" y="1137045"/>
                  <a:ext cx="1444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216FB09B-D8BB-D39E-2178-1AA724219D26}"/>
                    </a:ext>
                  </a:extLst>
                </p14:cNvPr>
                <p14:cNvContentPartPr/>
                <p14:nvPr/>
              </p14:nvContentPartPr>
              <p14:xfrm>
                <a:off x="8774260" y="1007805"/>
                <a:ext cx="635040" cy="211320"/>
              </p14:xfrm>
            </p:contentPart>
          </mc:Choice>
          <mc:Fallback>
            <p:pic>
              <p:nvPicPr>
                <p:cNvPr id="34" name="Freihand 33">
                  <a:extLst>
                    <a:ext uri="{FF2B5EF4-FFF2-40B4-BE49-F238E27FC236}">
                      <a16:creationId xmlns:a16="http://schemas.microsoft.com/office/drawing/2014/main" id="{216FB09B-D8BB-D39E-2178-1AA724219D26}"/>
                    </a:ext>
                  </a:extLst>
                </p:cNvPr>
                <p:cNvPicPr/>
                <p:nvPr/>
              </p:nvPicPr>
              <p:blipFill>
                <a:blip r:embed="rId32"/>
                <a:stretch>
                  <a:fillRect/>
                </a:stretch>
              </p:blipFill>
              <p:spPr>
                <a:xfrm>
                  <a:off x="8765620" y="999165"/>
                  <a:ext cx="652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10881B95-FE7C-7BFF-6ED5-F390DFC3ED63}"/>
                    </a:ext>
                  </a:extLst>
                </p14:cNvPr>
                <p14:cNvContentPartPr/>
                <p14:nvPr/>
              </p14:nvContentPartPr>
              <p14:xfrm>
                <a:off x="9066940" y="929685"/>
                <a:ext cx="2029320" cy="771840"/>
              </p14:xfrm>
            </p:contentPart>
          </mc:Choice>
          <mc:Fallback>
            <p:pic>
              <p:nvPicPr>
                <p:cNvPr id="35" name="Freihand 34">
                  <a:extLst>
                    <a:ext uri="{FF2B5EF4-FFF2-40B4-BE49-F238E27FC236}">
                      <a16:creationId xmlns:a16="http://schemas.microsoft.com/office/drawing/2014/main" id="{10881B95-FE7C-7BFF-6ED5-F390DFC3ED63}"/>
                    </a:ext>
                  </a:extLst>
                </p:cNvPr>
                <p:cNvPicPr/>
                <p:nvPr/>
              </p:nvPicPr>
              <p:blipFill>
                <a:blip r:embed="rId34"/>
                <a:stretch>
                  <a:fillRect/>
                </a:stretch>
              </p:blipFill>
              <p:spPr>
                <a:xfrm>
                  <a:off x="9057940" y="921045"/>
                  <a:ext cx="2046960" cy="789480"/>
                </a:xfrm>
                <a:prstGeom prst="rect">
                  <a:avLst/>
                </a:prstGeom>
              </p:spPr>
            </p:pic>
          </mc:Fallback>
        </mc:AlternateContent>
      </p:grpSp>
    </p:spTree>
    <p:extLst>
      <p:ext uri="{BB962C8B-B14F-4D97-AF65-F5344CB8AC3E}">
        <p14:creationId xmlns:p14="http://schemas.microsoft.com/office/powerpoint/2010/main" val="2411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706090"/>
          </a:xfrm>
          <a:prstGeom prst="rect">
            <a:avLst/>
          </a:prstGeom>
        </p:spPr>
        <p:txBody>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The Big Mac Index</a:t>
            </a:r>
          </a:p>
        </p:txBody>
      </p:sp>
      <p:sp>
        <p:nvSpPr>
          <p:cNvPr id="8" name="Textfeld 7">
            <a:extLst>
              <a:ext uri="{FF2B5EF4-FFF2-40B4-BE49-F238E27FC236}">
                <a16:creationId xmlns:a16="http://schemas.microsoft.com/office/drawing/2014/main" id="{83733711-076D-4260-99F8-A8953434A7EF}"/>
              </a:ext>
            </a:extLst>
          </p:cNvPr>
          <p:cNvSpPr txBox="1"/>
          <p:nvPr/>
        </p:nvSpPr>
        <p:spPr>
          <a:xfrm>
            <a:off x="267852" y="5196552"/>
            <a:ext cx="4300665" cy="646331"/>
          </a:xfrm>
          <a:prstGeom prst="rect">
            <a:avLst/>
          </a:prstGeom>
          <a:noFill/>
        </p:spPr>
        <p:txBody>
          <a:bodyPr wrap="none" rtlCol="0">
            <a:spAutoFit/>
          </a:bodyPr>
          <a:lstStyle/>
          <a:p>
            <a:r>
              <a:rPr lang="de-DE" dirty="0"/>
              <a:t>Quelle: Economist, Mai 2021</a:t>
            </a:r>
          </a:p>
          <a:p>
            <a:r>
              <a:rPr lang="de-DE" dirty="0"/>
              <a:t>https://www.economist.com/big-mac-index</a:t>
            </a:r>
          </a:p>
        </p:txBody>
      </p:sp>
      <p:pic>
        <p:nvPicPr>
          <p:cNvPr id="2" name="Grafik 1"/>
          <p:cNvPicPr>
            <a:picLocks noChangeAspect="1"/>
          </p:cNvPicPr>
          <p:nvPr/>
        </p:nvPicPr>
        <p:blipFill>
          <a:blip r:embed="rId2"/>
          <a:stretch>
            <a:fillRect/>
          </a:stretch>
        </p:blipFill>
        <p:spPr>
          <a:xfrm>
            <a:off x="390913" y="751507"/>
            <a:ext cx="7913234" cy="4311905"/>
          </a:xfrm>
          <a:prstGeom prst="rect">
            <a:avLst/>
          </a:prstGeom>
        </p:spPr>
      </p:pic>
      <p:sp>
        <p:nvSpPr>
          <p:cNvPr id="10" name="Rechteck 9">
            <a:extLst>
              <a:ext uri="{FF2B5EF4-FFF2-40B4-BE49-F238E27FC236}">
                <a16:creationId xmlns:a16="http://schemas.microsoft.com/office/drawing/2014/main" id="{F4680CB4-1870-D52B-09A3-AF82B7CED3F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F228FAEB-D07B-DA92-D3C9-C0847E26B9BD}"/>
              </a:ext>
            </a:extLst>
          </p:cNvPr>
          <p:cNvGrpSpPr/>
          <p:nvPr/>
        </p:nvGrpSpPr>
        <p:grpSpPr>
          <a:xfrm>
            <a:off x="2180140" y="1517849"/>
            <a:ext cx="4478040" cy="3765240"/>
            <a:chOff x="2180140" y="1517849"/>
            <a:chExt cx="4478040" cy="376524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8202927-C942-FCE2-9428-F6970E680716}"/>
                    </a:ext>
                  </a:extLst>
                </p14:cNvPr>
                <p14:cNvContentPartPr/>
                <p14:nvPr/>
              </p14:nvContentPartPr>
              <p14:xfrm>
                <a:off x="3954580" y="1694249"/>
                <a:ext cx="1168200" cy="3446640"/>
              </p14:xfrm>
            </p:contentPart>
          </mc:Choice>
          <mc:Fallback>
            <p:pic>
              <p:nvPicPr>
                <p:cNvPr id="3" name="Freihand 2">
                  <a:extLst>
                    <a:ext uri="{FF2B5EF4-FFF2-40B4-BE49-F238E27FC236}">
                      <a16:creationId xmlns:a16="http://schemas.microsoft.com/office/drawing/2014/main" id="{18202927-C942-FCE2-9428-F6970E680716}"/>
                    </a:ext>
                  </a:extLst>
                </p:cNvPr>
                <p:cNvPicPr/>
                <p:nvPr/>
              </p:nvPicPr>
              <p:blipFill>
                <a:blip r:embed="rId4"/>
                <a:stretch>
                  <a:fillRect/>
                </a:stretch>
              </p:blipFill>
              <p:spPr>
                <a:xfrm>
                  <a:off x="3945940" y="1685249"/>
                  <a:ext cx="1185840" cy="346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A779852-D350-40B2-5A86-C1C9D68351BF}"/>
                    </a:ext>
                  </a:extLst>
                </p14:cNvPr>
                <p14:cNvContentPartPr/>
                <p14:nvPr/>
              </p14:nvContentPartPr>
              <p14:xfrm>
                <a:off x="5129620" y="2966129"/>
                <a:ext cx="29160" cy="693000"/>
              </p14:xfrm>
            </p:contentPart>
          </mc:Choice>
          <mc:Fallback>
            <p:pic>
              <p:nvPicPr>
                <p:cNvPr id="4" name="Freihand 3">
                  <a:extLst>
                    <a:ext uri="{FF2B5EF4-FFF2-40B4-BE49-F238E27FC236}">
                      <a16:creationId xmlns:a16="http://schemas.microsoft.com/office/drawing/2014/main" id="{AA779852-D350-40B2-5A86-C1C9D68351BF}"/>
                    </a:ext>
                  </a:extLst>
                </p:cNvPr>
                <p:cNvPicPr/>
                <p:nvPr/>
              </p:nvPicPr>
              <p:blipFill>
                <a:blip r:embed="rId6"/>
                <a:stretch>
                  <a:fillRect/>
                </a:stretch>
              </p:blipFill>
              <p:spPr>
                <a:xfrm>
                  <a:off x="5120980" y="2957129"/>
                  <a:ext cx="468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C4C5173E-AA7D-A1BF-6B45-778CC39BB619}"/>
                    </a:ext>
                  </a:extLst>
                </p14:cNvPr>
                <p14:cNvContentPartPr/>
                <p14:nvPr/>
              </p14:nvContentPartPr>
              <p14:xfrm>
                <a:off x="4314220" y="1615769"/>
                <a:ext cx="910800" cy="916920"/>
              </p14:xfrm>
            </p:contentPart>
          </mc:Choice>
          <mc:Fallback>
            <p:pic>
              <p:nvPicPr>
                <p:cNvPr id="6" name="Freihand 5">
                  <a:extLst>
                    <a:ext uri="{FF2B5EF4-FFF2-40B4-BE49-F238E27FC236}">
                      <a16:creationId xmlns:a16="http://schemas.microsoft.com/office/drawing/2014/main" id="{C4C5173E-AA7D-A1BF-6B45-778CC39BB619}"/>
                    </a:ext>
                  </a:extLst>
                </p:cNvPr>
                <p:cNvPicPr/>
                <p:nvPr/>
              </p:nvPicPr>
              <p:blipFill>
                <a:blip r:embed="rId8"/>
                <a:stretch>
                  <a:fillRect/>
                </a:stretch>
              </p:blipFill>
              <p:spPr>
                <a:xfrm>
                  <a:off x="4305580" y="1606769"/>
                  <a:ext cx="928440" cy="93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45E96969-20E3-4DF0-5207-2BE9B52140BB}"/>
                    </a:ext>
                  </a:extLst>
                </p14:cNvPr>
                <p14:cNvContentPartPr/>
                <p14:nvPr/>
              </p14:nvContentPartPr>
              <p14:xfrm>
                <a:off x="2180140" y="1719089"/>
                <a:ext cx="1353600" cy="3503160"/>
              </p14:xfrm>
            </p:contentPart>
          </mc:Choice>
          <mc:Fallback>
            <p:pic>
              <p:nvPicPr>
                <p:cNvPr id="9" name="Freihand 8">
                  <a:extLst>
                    <a:ext uri="{FF2B5EF4-FFF2-40B4-BE49-F238E27FC236}">
                      <a16:creationId xmlns:a16="http://schemas.microsoft.com/office/drawing/2014/main" id="{45E96969-20E3-4DF0-5207-2BE9B52140BB}"/>
                    </a:ext>
                  </a:extLst>
                </p:cNvPr>
                <p:cNvPicPr/>
                <p:nvPr/>
              </p:nvPicPr>
              <p:blipFill>
                <a:blip r:embed="rId10"/>
                <a:stretch>
                  <a:fillRect/>
                </a:stretch>
              </p:blipFill>
              <p:spPr>
                <a:xfrm>
                  <a:off x="2171140" y="1710089"/>
                  <a:ext cx="1371240" cy="3520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FE81C86D-FB75-C963-58A6-FBF36A42E82F}"/>
                    </a:ext>
                  </a:extLst>
                </p14:cNvPr>
                <p14:cNvContentPartPr/>
                <p14:nvPr/>
              </p14:nvContentPartPr>
              <p14:xfrm>
                <a:off x="2841100" y="1639889"/>
                <a:ext cx="464400" cy="88920"/>
              </p14:xfrm>
            </p:contentPart>
          </mc:Choice>
          <mc:Fallback>
            <p:pic>
              <p:nvPicPr>
                <p:cNvPr id="11" name="Freihand 10">
                  <a:extLst>
                    <a:ext uri="{FF2B5EF4-FFF2-40B4-BE49-F238E27FC236}">
                      <a16:creationId xmlns:a16="http://schemas.microsoft.com/office/drawing/2014/main" id="{FE81C86D-FB75-C963-58A6-FBF36A42E82F}"/>
                    </a:ext>
                  </a:extLst>
                </p:cNvPr>
                <p:cNvPicPr/>
                <p:nvPr/>
              </p:nvPicPr>
              <p:blipFill>
                <a:blip r:embed="rId12"/>
                <a:stretch>
                  <a:fillRect/>
                </a:stretch>
              </p:blipFill>
              <p:spPr>
                <a:xfrm>
                  <a:off x="2832460" y="1630889"/>
                  <a:ext cx="482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54A8151A-574B-4931-EC33-0327639FB214}"/>
                    </a:ext>
                  </a:extLst>
                </p14:cNvPr>
                <p14:cNvContentPartPr/>
                <p14:nvPr/>
              </p14:nvContentPartPr>
              <p14:xfrm>
                <a:off x="5766460" y="1517849"/>
                <a:ext cx="888120" cy="3757320"/>
              </p14:xfrm>
            </p:contentPart>
          </mc:Choice>
          <mc:Fallback>
            <p:pic>
              <p:nvPicPr>
                <p:cNvPr id="13" name="Freihand 12">
                  <a:extLst>
                    <a:ext uri="{FF2B5EF4-FFF2-40B4-BE49-F238E27FC236}">
                      <a16:creationId xmlns:a16="http://schemas.microsoft.com/office/drawing/2014/main" id="{54A8151A-574B-4931-EC33-0327639FB214}"/>
                    </a:ext>
                  </a:extLst>
                </p:cNvPr>
                <p:cNvPicPr/>
                <p:nvPr/>
              </p:nvPicPr>
              <p:blipFill>
                <a:blip r:embed="rId14"/>
                <a:stretch>
                  <a:fillRect/>
                </a:stretch>
              </p:blipFill>
              <p:spPr>
                <a:xfrm>
                  <a:off x="5757820" y="1509209"/>
                  <a:ext cx="905760" cy="3774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581825D8-D61D-3F23-657A-50F95F18425B}"/>
                    </a:ext>
                  </a:extLst>
                </p14:cNvPr>
                <p14:cNvContentPartPr/>
                <p14:nvPr/>
              </p14:nvContentPartPr>
              <p14:xfrm>
                <a:off x="5939620" y="1730969"/>
                <a:ext cx="179640" cy="38880"/>
              </p14:xfrm>
            </p:contentPart>
          </mc:Choice>
          <mc:Fallback>
            <p:pic>
              <p:nvPicPr>
                <p:cNvPr id="15" name="Freihand 14">
                  <a:extLst>
                    <a:ext uri="{FF2B5EF4-FFF2-40B4-BE49-F238E27FC236}">
                      <a16:creationId xmlns:a16="http://schemas.microsoft.com/office/drawing/2014/main" id="{581825D8-D61D-3F23-657A-50F95F18425B}"/>
                    </a:ext>
                  </a:extLst>
                </p:cNvPr>
                <p:cNvPicPr/>
                <p:nvPr/>
              </p:nvPicPr>
              <p:blipFill>
                <a:blip r:embed="rId16"/>
                <a:stretch>
                  <a:fillRect/>
                </a:stretch>
              </p:blipFill>
              <p:spPr>
                <a:xfrm>
                  <a:off x="5930620" y="1721969"/>
                  <a:ext cx="197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F7587BF1-696D-355A-15AA-98DCC977B681}"/>
                    </a:ext>
                  </a:extLst>
                </p14:cNvPr>
                <p14:cNvContentPartPr/>
                <p14:nvPr/>
              </p14:nvContentPartPr>
              <p14:xfrm>
                <a:off x="5787700" y="1622249"/>
                <a:ext cx="870480" cy="3660840"/>
              </p14:xfrm>
            </p:contentPart>
          </mc:Choice>
          <mc:Fallback>
            <p:pic>
              <p:nvPicPr>
                <p:cNvPr id="17" name="Freihand 16">
                  <a:extLst>
                    <a:ext uri="{FF2B5EF4-FFF2-40B4-BE49-F238E27FC236}">
                      <a16:creationId xmlns:a16="http://schemas.microsoft.com/office/drawing/2014/main" id="{F7587BF1-696D-355A-15AA-98DCC977B681}"/>
                    </a:ext>
                  </a:extLst>
                </p:cNvPr>
                <p:cNvPicPr/>
                <p:nvPr/>
              </p:nvPicPr>
              <p:blipFill>
                <a:blip r:embed="rId18"/>
                <a:stretch>
                  <a:fillRect/>
                </a:stretch>
              </p:blipFill>
              <p:spPr>
                <a:xfrm>
                  <a:off x="5779060" y="1613249"/>
                  <a:ext cx="888120" cy="36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C4B0AD9D-C65B-D36F-2BA3-6DA466302513}"/>
                  </a:ext>
                </a:extLst>
              </p14:cNvPr>
              <p14:cNvContentPartPr/>
              <p14:nvPr/>
            </p14:nvContentPartPr>
            <p14:xfrm>
              <a:off x="7055620" y="1612529"/>
              <a:ext cx="857520" cy="3587760"/>
            </p14:xfrm>
          </p:contentPart>
        </mc:Choice>
        <mc:Fallback>
          <p:pic>
            <p:nvPicPr>
              <p:cNvPr id="19" name="Freihand 18">
                <a:extLst>
                  <a:ext uri="{FF2B5EF4-FFF2-40B4-BE49-F238E27FC236}">
                    <a16:creationId xmlns:a16="http://schemas.microsoft.com/office/drawing/2014/main" id="{C4B0AD9D-C65B-D36F-2BA3-6DA466302513}"/>
                  </a:ext>
                </a:extLst>
              </p:cNvPr>
              <p:cNvPicPr/>
              <p:nvPr/>
            </p:nvPicPr>
            <p:blipFill>
              <a:blip r:embed="rId20"/>
              <a:stretch>
                <a:fillRect/>
              </a:stretch>
            </p:blipFill>
            <p:spPr>
              <a:xfrm>
                <a:off x="7046620" y="1603529"/>
                <a:ext cx="875160" cy="3605400"/>
              </a:xfrm>
              <a:prstGeom prst="rect">
                <a:avLst/>
              </a:prstGeom>
            </p:spPr>
          </p:pic>
        </mc:Fallback>
      </mc:AlternateContent>
    </p:spTree>
    <p:extLst>
      <p:ext uri="{BB962C8B-B14F-4D97-AF65-F5344CB8AC3E}">
        <p14:creationId xmlns:p14="http://schemas.microsoft.com/office/powerpoint/2010/main" val="174593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249269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82137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434879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290068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290068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290068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290068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275621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275621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275621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275621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1833"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
        <p:nvSpPr>
          <p:cNvPr id="14" name="Rechteck 13">
            <a:extLst>
              <a:ext uri="{FF2B5EF4-FFF2-40B4-BE49-F238E27FC236}">
                <a16:creationId xmlns:a16="http://schemas.microsoft.com/office/drawing/2014/main" id="{B7039549-7962-1EF4-030D-F6CAC607CAD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0917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E32F63D4-FC99-414D-A7C6-6CD87C6DA456}"/>
              </a:ext>
            </a:extLst>
          </p:cNvPr>
          <p:cNvSpPr txBox="1">
            <a:spLocks/>
          </p:cNvSpPr>
          <p:nvPr/>
        </p:nvSpPr>
        <p:spPr>
          <a:xfrm>
            <a:off x="1296802" y="898514"/>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
        <p:nvSpPr>
          <p:cNvPr id="4" name="Rechteck 3">
            <a:extLst>
              <a:ext uri="{FF2B5EF4-FFF2-40B4-BE49-F238E27FC236}">
                <a16:creationId xmlns:a16="http://schemas.microsoft.com/office/drawing/2014/main" id="{814D6BFC-A5F8-055E-D8FD-0B6E95B0E9C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6087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434898" y="854131"/>
            <a:ext cx="8109662" cy="5684781"/>
          </a:xfrm>
          <a:prstGeom prst="rect">
            <a:avLst/>
          </a:prstGeom>
          <a:noFill/>
          <a:ln>
            <a:noFill/>
          </a:ln>
        </p:spPr>
        <p:txBody>
          <a:bodyPr vert="horz" wrap="square" lIns="81639" tIns="40820" rIns="81639" bIns="40820" anchorCtr="0" compatLnSpc="0">
            <a:noAutofit/>
          </a:bodyPr>
          <a:lstStyle/>
          <a:p>
            <a:r>
              <a:rPr lang="de-DE" sz="2000" dirty="0"/>
              <a:t>Der Wechselkurs zweier Währungen beschreibt das Austauschverhältnis zwischen diesen Währungen, d.h. der Preis einer Währung ausgedrückt in einer anderen Währung.</a:t>
            </a:r>
          </a:p>
          <a:p>
            <a:endParaRPr lang="de-DE" sz="2000" dirty="0">
              <a:latin typeface="Arial"/>
            </a:endParaRPr>
          </a:p>
          <a:p>
            <a:endParaRPr lang="de-DE" sz="2000" dirty="0">
              <a:latin typeface="Arial"/>
            </a:endParaRPr>
          </a:p>
          <a:p>
            <a:r>
              <a:rPr lang="de-DE" sz="2000" b="1" dirty="0"/>
              <a:t>Mengennotierung:</a:t>
            </a:r>
          </a:p>
          <a:p>
            <a:r>
              <a:rPr lang="de-DE" sz="2000" dirty="0"/>
              <a:t>Die Mengennotierung gibt an, wie viele Einheiten ausländische Währung man für eine Einheit der inländischen Währung erhält (z.B. 1€ = 1,37$)</a:t>
            </a:r>
          </a:p>
          <a:p>
            <a:endParaRPr lang="de-DE" sz="2000" b="1" dirty="0"/>
          </a:p>
          <a:p>
            <a:r>
              <a:rPr lang="de-DE" sz="2000" b="1" dirty="0"/>
              <a:t>Preisnotierung:</a:t>
            </a:r>
          </a:p>
          <a:p>
            <a:r>
              <a:rPr lang="de-DE" sz="2000" dirty="0"/>
              <a:t>die Preisnotierung gibt an, wie viele Einheiten der inländischen Währung eine Einheit der ausländischen Währung kostet (z.B. 1$= 0,73€)</a:t>
            </a:r>
          </a:p>
          <a:p>
            <a:endParaRPr lang="de-DE" sz="2000" dirty="0"/>
          </a:p>
          <a:p>
            <a:r>
              <a:rPr lang="de-DE" sz="2000" dirty="0" err="1"/>
              <a:t>Gängigerweise</a:t>
            </a:r>
            <a:r>
              <a:rPr lang="de-DE" sz="2000" dirty="0"/>
              <a:t> geben wir den Wechselkurs des Euro in Preisnotierung an. </a:t>
            </a:r>
          </a:p>
          <a:p>
            <a:r>
              <a:rPr lang="de-DE" sz="2000" u="sng" dirty="0"/>
              <a:t>Achtung</a:t>
            </a:r>
            <a:r>
              <a:rPr lang="de-DE" sz="2000" dirty="0"/>
              <a:t>: Die USA machen es ebenso → Kehrwert!</a:t>
            </a:r>
          </a:p>
          <a:p>
            <a:endParaRPr lang="de-DE" sz="2000" dirty="0"/>
          </a:p>
          <a:p>
            <a:endParaRPr lang="de-DE" sz="2000" dirty="0"/>
          </a:p>
        </p:txBody>
      </p:sp>
      <p:sp>
        <p:nvSpPr>
          <p:cNvPr id="5" name="Rechteck 4">
            <a:extLst>
              <a:ext uri="{FF2B5EF4-FFF2-40B4-BE49-F238E27FC236}">
                <a16:creationId xmlns:a16="http://schemas.microsoft.com/office/drawing/2014/main" id="{FD91B3E8-9634-C71B-AF57-3F86B80BD21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431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p:cNvGraphicFramePr>
            <a:graphicFrameLocks noGrp="1"/>
          </p:cNvGraphicFramePr>
          <p:nvPr/>
        </p:nvGraphicFramePr>
        <p:xfrm>
          <a:off x="653426" y="13900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p:cNvSpPr txBox="1"/>
          <p:nvPr/>
        </p:nvSpPr>
        <p:spPr>
          <a:xfrm>
            <a:off x="1824082" y="4246424"/>
            <a:ext cx="6253843" cy="1477328"/>
          </a:xfrm>
          <a:prstGeom prst="rect">
            <a:avLst/>
          </a:prstGeom>
          <a:noFill/>
        </p:spPr>
        <p:txBody>
          <a:bodyPr wrap="square" rtlCol="0">
            <a:spAutoFit/>
          </a:bodyPr>
          <a:lstStyle/>
          <a:p>
            <a:r>
              <a:rPr lang="de-DE" dirty="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p>
        </p:txBody>
      </p:sp>
      <p:sp>
        <p:nvSpPr>
          <p:cNvPr id="5" name="Rechteck 4">
            <a:extLst>
              <a:ext uri="{FF2B5EF4-FFF2-40B4-BE49-F238E27FC236}">
                <a16:creationId xmlns:a16="http://schemas.microsoft.com/office/drawing/2014/main" id="{9B4FC374-E716-6EDB-DB31-50EEFF2BB44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306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p:cNvGraphicFramePr>
            <a:graphicFrameLocks/>
          </p:cNvGraphicFramePr>
          <p:nvPr/>
        </p:nvGraphicFramePr>
        <p:xfrm>
          <a:off x="15056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p:cNvSpPr txBox="1"/>
          <p:nvPr/>
        </p:nvSpPr>
        <p:spPr>
          <a:xfrm>
            <a:off x="35589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15D1531D-6B8C-471E-A6E7-199094E7198C}"/>
              </a:ext>
            </a:extLst>
          </p:cNvPr>
          <p:cNvGraphicFramePr>
            <a:graphicFrameLocks/>
          </p:cNvGraphicFramePr>
          <p:nvPr/>
        </p:nvGraphicFramePr>
        <p:xfrm>
          <a:off x="26366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p:cNvSpPr txBox="1"/>
          <p:nvPr/>
        </p:nvSpPr>
        <p:spPr>
          <a:xfrm>
            <a:off x="150560" y="5585670"/>
            <a:ext cx="8405752" cy="923330"/>
          </a:xfrm>
          <a:prstGeom prst="rect">
            <a:avLst/>
          </a:prstGeom>
          <a:noFill/>
        </p:spPr>
        <p:txBody>
          <a:bodyPr wrap="square" rtlCol="0">
            <a:spAutoFit/>
          </a:bodyPr>
          <a:lstStyle/>
          <a:p>
            <a:r>
              <a:rPr lang="de-DE" dirty="0">
                <a:solidFill>
                  <a:srgbClr val="000000"/>
                </a:solidFill>
              </a:rPr>
              <a:t>Man beachte, dass die die Warenexporte und Kapitalimporte, bzw. Warenimporte und Kapitalexporte jeweils auf der gleichen Seite der Bilanz stehen, da sie die jeweilige Gegenbuch darstellen</a:t>
            </a:r>
          </a:p>
        </p:txBody>
      </p:sp>
      <p:sp>
        <p:nvSpPr>
          <p:cNvPr id="10" name="Rechteck 9">
            <a:extLst>
              <a:ext uri="{FF2B5EF4-FFF2-40B4-BE49-F238E27FC236}">
                <a16:creationId xmlns:a16="http://schemas.microsoft.com/office/drawing/2014/main" id="{60464514-2443-DC6E-22EA-5A5987B444D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9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D8ADD7D-988B-D02E-4FEA-D0CB42D90642}"/>
              </a:ext>
            </a:extLst>
          </p:cNvPr>
          <p:cNvPicPr>
            <a:picLocks noChangeAspect="1"/>
          </p:cNvPicPr>
          <p:nvPr/>
        </p:nvPicPr>
        <p:blipFill>
          <a:blip r:embed="rId3"/>
          <a:stretch>
            <a:fillRect/>
          </a:stretch>
        </p:blipFill>
        <p:spPr>
          <a:xfrm>
            <a:off x="0" y="720000"/>
            <a:ext cx="7084425" cy="3240000"/>
          </a:xfrm>
          <a:prstGeom prst="rect">
            <a:avLst/>
          </a:prstGeom>
        </p:spPr>
      </p:pic>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Euro-</a:t>
            </a:r>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65764" y="301958"/>
            <a:ext cx="1917641" cy="343620"/>
          </a:xfrm>
          <a:prstGeom prst="rect">
            <a:avLst/>
          </a:prstGeom>
          <a:noFill/>
        </p:spPr>
        <p:txBody>
          <a:bodyPr wrap="none" rtlCol="0">
            <a:spAutoFit/>
          </a:bodyPr>
          <a:lstStyle/>
          <a:p>
            <a:r>
              <a:rPr lang="de-DE" sz="1633" dirty="0"/>
              <a:t>Source: Bundesbank</a:t>
            </a:r>
          </a:p>
        </p:txBody>
      </p:sp>
      <p:sp>
        <p:nvSpPr>
          <p:cNvPr id="7" name="Textfeld 6"/>
          <p:cNvSpPr txBox="1"/>
          <p:nvPr/>
        </p:nvSpPr>
        <p:spPr>
          <a:xfrm>
            <a:off x="7154690" y="850733"/>
            <a:ext cx="5012427" cy="1754326"/>
          </a:xfrm>
          <a:prstGeom prst="rect">
            <a:avLst/>
          </a:prstGeom>
          <a:noFill/>
        </p:spPr>
        <p:txBody>
          <a:bodyPr wrap="square" rtlCol="0">
            <a:spAutoFit/>
          </a:bodyPr>
          <a:lstStyle/>
          <a:p>
            <a:r>
              <a:rPr lang="de-DE" dirty="0">
                <a:solidFill>
                  <a:srgbClr val="000000"/>
                </a:solidFill>
              </a:rPr>
              <a:t>Anhand von Wechselkursentwicklungen, kann man mitunter </a:t>
            </a:r>
            <a:r>
              <a:rPr lang="de-DE" dirty="0" err="1">
                <a:solidFill>
                  <a:srgbClr val="000000"/>
                </a:solidFill>
              </a:rPr>
              <a:t>wirtschaftspolitsche</a:t>
            </a:r>
            <a:r>
              <a:rPr lang="de-DE" dirty="0">
                <a:solidFill>
                  <a:srgbClr val="000000"/>
                </a:solidFill>
              </a:rPr>
              <a:t> Entwicklungen ablesen, die auf Verhaltensänderungen der ökonomisch agierenden Institutionen und/oder der Kapitalgeber und Kapitelnehmer der Länder zurückzuführen sind:</a:t>
            </a:r>
          </a:p>
        </p:txBody>
      </p:sp>
      <p:sp>
        <p:nvSpPr>
          <p:cNvPr id="20" name="Rechteck 19">
            <a:extLst>
              <a:ext uri="{FF2B5EF4-FFF2-40B4-BE49-F238E27FC236}">
                <a16:creationId xmlns:a16="http://schemas.microsoft.com/office/drawing/2014/main" id="{57EB870E-219A-426F-2E65-A9E7F813A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64F5E00-0C41-371F-D652-29DFC860AA23}"/>
                  </a:ext>
                </a:extLst>
              </p14:cNvPr>
              <p14:cNvContentPartPr/>
              <p14:nvPr/>
            </p14:nvContentPartPr>
            <p14:xfrm>
              <a:off x="992500" y="1728449"/>
              <a:ext cx="25920" cy="21600"/>
            </p14:xfrm>
          </p:contentPart>
        </mc:Choice>
        <mc:Fallback>
          <p:pic>
            <p:nvPicPr>
              <p:cNvPr id="2" name="Freihand 1">
                <a:extLst>
                  <a:ext uri="{FF2B5EF4-FFF2-40B4-BE49-F238E27FC236}">
                    <a16:creationId xmlns:a16="http://schemas.microsoft.com/office/drawing/2014/main" id="{964F5E00-0C41-371F-D652-29DFC860AA23}"/>
                  </a:ext>
                </a:extLst>
              </p:cNvPr>
              <p:cNvPicPr/>
              <p:nvPr/>
            </p:nvPicPr>
            <p:blipFill>
              <a:blip r:embed="rId5"/>
              <a:stretch>
                <a:fillRect/>
              </a:stretch>
            </p:blipFill>
            <p:spPr>
              <a:xfrm>
                <a:off x="983860" y="1719449"/>
                <a:ext cx="43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AA9F351B-C5B8-DF21-7A80-072D63B4FE48}"/>
                  </a:ext>
                </a:extLst>
              </p14:cNvPr>
              <p14:cNvContentPartPr/>
              <p14:nvPr/>
            </p14:nvContentPartPr>
            <p14:xfrm>
              <a:off x="1381660" y="862289"/>
              <a:ext cx="368280" cy="488880"/>
            </p14:xfrm>
          </p:contentPart>
        </mc:Choice>
        <mc:Fallback>
          <p:pic>
            <p:nvPicPr>
              <p:cNvPr id="5" name="Freihand 4">
                <a:extLst>
                  <a:ext uri="{FF2B5EF4-FFF2-40B4-BE49-F238E27FC236}">
                    <a16:creationId xmlns:a16="http://schemas.microsoft.com/office/drawing/2014/main" id="{AA9F351B-C5B8-DF21-7A80-072D63B4FE48}"/>
                  </a:ext>
                </a:extLst>
              </p:cNvPr>
              <p:cNvPicPr/>
              <p:nvPr/>
            </p:nvPicPr>
            <p:blipFill>
              <a:blip r:embed="rId7"/>
              <a:stretch>
                <a:fillRect/>
              </a:stretch>
            </p:blipFill>
            <p:spPr>
              <a:xfrm>
                <a:off x="1372660" y="853649"/>
                <a:ext cx="38592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F76C90EF-D521-FC51-3826-0B485905F493}"/>
                  </a:ext>
                </a:extLst>
              </p14:cNvPr>
              <p14:cNvContentPartPr/>
              <p14:nvPr/>
            </p14:nvContentPartPr>
            <p14:xfrm>
              <a:off x="5067340" y="1111049"/>
              <a:ext cx="378720" cy="500760"/>
            </p14:xfrm>
          </p:contentPart>
        </mc:Choice>
        <mc:Fallback>
          <p:pic>
            <p:nvPicPr>
              <p:cNvPr id="6" name="Freihand 5">
                <a:extLst>
                  <a:ext uri="{FF2B5EF4-FFF2-40B4-BE49-F238E27FC236}">
                    <a16:creationId xmlns:a16="http://schemas.microsoft.com/office/drawing/2014/main" id="{F76C90EF-D521-FC51-3826-0B485905F493}"/>
                  </a:ext>
                </a:extLst>
              </p:cNvPr>
              <p:cNvPicPr/>
              <p:nvPr/>
            </p:nvPicPr>
            <p:blipFill>
              <a:blip r:embed="rId9"/>
              <a:stretch>
                <a:fillRect/>
              </a:stretch>
            </p:blipFill>
            <p:spPr>
              <a:xfrm>
                <a:off x="5058700" y="1102049"/>
                <a:ext cx="396360" cy="518400"/>
              </a:xfrm>
              <a:prstGeom prst="rect">
                <a:avLst/>
              </a:prstGeom>
            </p:spPr>
          </p:pic>
        </mc:Fallback>
      </mc:AlternateContent>
      <p:grpSp>
        <p:nvGrpSpPr>
          <p:cNvPr id="11" name="Gruppieren 10">
            <a:extLst>
              <a:ext uri="{FF2B5EF4-FFF2-40B4-BE49-F238E27FC236}">
                <a16:creationId xmlns:a16="http://schemas.microsoft.com/office/drawing/2014/main" id="{A595C934-5A4A-2B81-A6AF-6392C5A4B93F}"/>
              </a:ext>
            </a:extLst>
          </p:cNvPr>
          <p:cNvGrpSpPr/>
          <p:nvPr/>
        </p:nvGrpSpPr>
        <p:grpSpPr>
          <a:xfrm>
            <a:off x="1913380" y="1367729"/>
            <a:ext cx="725040" cy="518400"/>
            <a:chOff x="1913380" y="1367729"/>
            <a:chExt cx="725040" cy="51840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FE1C2DE-0E93-4B82-A0DE-5387A92F00DE}"/>
                    </a:ext>
                  </a:extLst>
                </p14:cNvPr>
                <p14:cNvContentPartPr/>
                <p14:nvPr/>
              </p14:nvContentPartPr>
              <p14:xfrm>
                <a:off x="1913380" y="1367729"/>
                <a:ext cx="288360" cy="518400"/>
              </p14:xfrm>
            </p:contentPart>
          </mc:Choice>
          <mc:Fallback>
            <p:pic>
              <p:nvPicPr>
                <p:cNvPr id="8" name="Freihand 7">
                  <a:extLst>
                    <a:ext uri="{FF2B5EF4-FFF2-40B4-BE49-F238E27FC236}">
                      <a16:creationId xmlns:a16="http://schemas.microsoft.com/office/drawing/2014/main" id="{CFE1C2DE-0E93-4B82-A0DE-5387A92F00DE}"/>
                    </a:ext>
                  </a:extLst>
                </p:cNvPr>
                <p:cNvPicPr/>
                <p:nvPr/>
              </p:nvPicPr>
              <p:blipFill>
                <a:blip r:embed="rId11"/>
                <a:stretch>
                  <a:fillRect/>
                </a:stretch>
              </p:blipFill>
              <p:spPr>
                <a:xfrm>
                  <a:off x="1904380" y="1358729"/>
                  <a:ext cx="30600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B6701A0-2756-4EE9-08F8-A5A895330E02}"/>
                    </a:ext>
                  </a:extLst>
                </p14:cNvPr>
                <p14:cNvContentPartPr/>
                <p14:nvPr/>
              </p14:nvContentPartPr>
              <p14:xfrm>
                <a:off x="2525020" y="1437929"/>
                <a:ext cx="113400" cy="73800"/>
              </p14:xfrm>
            </p:contentPart>
          </mc:Choice>
          <mc:Fallback>
            <p:pic>
              <p:nvPicPr>
                <p:cNvPr id="9" name="Freihand 8">
                  <a:extLst>
                    <a:ext uri="{FF2B5EF4-FFF2-40B4-BE49-F238E27FC236}">
                      <a16:creationId xmlns:a16="http://schemas.microsoft.com/office/drawing/2014/main" id="{7B6701A0-2756-4EE9-08F8-A5A895330E02}"/>
                    </a:ext>
                  </a:extLst>
                </p:cNvPr>
                <p:cNvPicPr/>
                <p:nvPr/>
              </p:nvPicPr>
              <p:blipFill>
                <a:blip r:embed="rId13"/>
                <a:stretch>
                  <a:fillRect/>
                </a:stretch>
              </p:blipFill>
              <p:spPr>
                <a:xfrm>
                  <a:off x="2516380" y="1428929"/>
                  <a:ext cx="131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074FA07-4B84-A4FB-F7C2-1B7BA1630BA6}"/>
                    </a:ext>
                  </a:extLst>
                </p14:cNvPr>
                <p14:cNvContentPartPr/>
                <p14:nvPr/>
              </p14:nvContentPartPr>
              <p14:xfrm>
                <a:off x="2363740" y="1445489"/>
                <a:ext cx="207000" cy="383760"/>
              </p14:xfrm>
            </p:contentPart>
          </mc:Choice>
          <mc:Fallback>
            <p:pic>
              <p:nvPicPr>
                <p:cNvPr id="10" name="Freihand 9">
                  <a:extLst>
                    <a:ext uri="{FF2B5EF4-FFF2-40B4-BE49-F238E27FC236}">
                      <a16:creationId xmlns:a16="http://schemas.microsoft.com/office/drawing/2014/main" id="{A074FA07-4B84-A4FB-F7C2-1B7BA1630BA6}"/>
                    </a:ext>
                  </a:extLst>
                </p:cNvPr>
                <p:cNvPicPr/>
                <p:nvPr/>
              </p:nvPicPr>
              <p:blipFill>
                <a:blip r:embed="rId15"/>
                <a:stretch>
                  <a:fillRect/>
                </a:stretch>
              </p:blipFill>
              <p:spPr>
                <a:xfrm>
                  <a:off x="2355100" y="1436849"/>
                  <a:ext cx="224640" cy="40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E7DFC867-49F6-959B-E037-8C0D711CB05A}"/>
                  </a:ext>
                </a:extLst>
              </p14:cNvPr>
              <p14:cNvContentPartPr/>
              <p14:nvPr/>
            </p14:nvContentPartPr>
            <p14:xfrm>
              <a:off x="5957260" y="1420649"/>
              <a:ext cx="291960" cy="409320"/>
            </p14:xfrm>
          </p:contentPart>
        </mc:Choice>
        <mc:Fallback>
          <p:pic>
            <p:nvPicPr>
              <p:cNvPr id="13" name="Freihand 12">
                <a:extLst>
                  <a:ext uri="{FF2B5EF4-FFF2-40B4-BE49-F238E27FC236}">
                    <a16:creationId xmlns:a16="http://schemas.microsoft.com/office/drawing/2014/main" id="{E7DFC867-49F6-959B-E037-8C0D711CB05A}"/>
                  </a:ext>
                </a:extLst>
              </p:cNvPr>
              <p:cNvPicPr/>
              <p:nvPr/>
            </p:nvPicPr>
            <p:blipFill>
              <a:blip r:embed="rId17"/>
              <a:stretch>
                <a:fillRect/>
              </a:stretch>
            </p:blipFill>
            <p:spPr>
              <a:xfrm>
                <a:off x="5948620" y="1411649"/>
                <a:ext cx="309600" cy="426960"/>
              </a:xfrm>
              <a:prstGeom prst="rect">
                <a:avLst/>
              </a:prstGeom>
            </p:spPr>
          </p:pic>
        </mc:Fallback>
      </mc:AlternateContent>
    </p:spTree>
    <p:extLst>
      <p:ext uri="{BB962C8B-B14F-4D97-AF65-F5344CB8AC3E}">
        <p14:creationId xmlns:p14="http://schemas.microsoft.com/office/powerpoint/2010/main" val="42401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4689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88203" y="289004"/>
            <a:ext cx="1917641" cy="343620"/>
          </a:xfrm>
          <a:prstGeom prst="rect">
            <a:avLst/>
          </a:prstGeom>
          <a:noFill/>
        </p:spPr>
        <p:txBody>
          <a:bodyPr wrap="none" rtlCol="0">
            <a:spAutoFit/>
          </a:bodyPr>
          <a:lstStyle/>
          <a:p>
            <a:r>
              <a:rPr lang="de-DE" sz="1633" dirty="0"/>
              <a:t>Source: Bundesbank</a:t>
            </a:r>
          </a:p>
        </p:txBody>
      </p:sp>
      <p:pic>
        <p:nvPicPr>
          <p:cNvPr id="2" name="Grafik 1">
            <a:extLst>
              <a:ext uri="{FF2B5EF4-FFF2-40B4-BE49-F238E27FC236}">
                <a16:creationId xmlns:a16="http://schemas.microsoft.com/office/drawing/2014/main" id="{E8604EC3-7426-157C-902A-E3F82E2EA723}"/>
              </a:ext>
            </a:extLst>
          </p:cNvPr>
          <p:cNvPicPr>
            <a:picLocks noChangeAspect="1"/>
          </p:cNvPicPr>
          <p:nvPr/>
        </p:nvPicPr>
        <p:blipFill>
          <a:blip r:embed="rId3"/>
          <a:stretch>
            <a:fillRect/>
          </a:stretch>
        </p:blipFill>
        <p:spPr>
          <a:xfrm>
            <a:off x="0" y="720000"/>
            <a:ext cx="7062078" cy="3240000"/>
          </a:xfrm>
          <a:prstGeom prst="rect">
            <a:avLst/>
          </a:prstGeom>
        </p:spPr>
      </p:pic>
      <p:sp>
        <p:nvSpPr>
          <p:cNvPr id="10" name="Rechteck 9">
            <a:extLst>
              <a:ext uri="{FF2B5EF4-FFF2-40B4-BE49-F238E27FC236}">
                <a16:creationId xmlns:a16="http://schemas.microsoft.com/office/drawing/2014/main" id="{A1A9FB8F-5FB0-063C-B235-B2B2866E11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FC4BC090-F675-79E8-723D-6C6CD32221E7}"/>
              </a:ext>
            </a:extLst>
          </p:cNvPr>
          <p:cNvGrpSpPr/>
          <p:nvPr/>
        </p:nvGrpSpPr>
        <p:grpSpPr>
          <a:xfrm>
            <a:off x="1286980" y="1049849"/>
            <a:ext cx="5940720" cy="1806120"/>
            <a:chOff x="1286980" y="1049849"/>
            <a:chExt cx="5940720" cy="180612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98A9B344-A4E1-BCD9-E973-63CDB5542A9D}"/>
                    </a:ext>
                  </a:extLst>
                </p14:cNvPr>
                <p14:cNvContentPartPr/>
                <p14:nvPr/>
              </p14:nvContentPartPr>
              <p14:xfrm>
                <a:off x="1286980" y="1289249"/>
                <a:ext cx="2199960" cy="1470960"/>
              </p14:xfrm>
            </p:contentPart>
          </mc:Choice>
          <mc:Fallback>
            <p:pic>
              <p:nvPicPr>
                <p:cNvPr id="5" name="Freihand 4">
                  <a:extLst>
                    <a:ext uri="{FF2B5EF4-FFF2-40B4-BE49-F238E27FC236}">
                      <a16:creationId xmlns:a16="http://schemas.microsoft.com/office/drawing/2014/main" id="{98A9B344-A4E1-BCD9-E973-63CDB5542A9D}"/>
                    </a:ext>
                  </a:extLst>
                </p:cNvPr>
                <p:cNvPicPr/>
                <p:nvPr/>
              </p:nvPicPr>
              <p:blipFill>
                <a:blip r:embed="rId5"/>
                <a:stretch>
                  <a:fillRect/>
                </a:stretch>
              </p:blipFill>
              <p:spPr>
                <a:xfrm>
                  <a:off x="1277980" y="1280609"/>
                  <a:ext cx="2217600" cy="148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67DE597C-6A47-41DA-B500-03863A2F3CA6}"/>
                    </a:ext>
                  </a:extLst>
                </p14:cNvPr>
                <p14:cNvContentPartPr/>
                <p14:nvPr/>
              </p14:nvContentPartPr>
              <p14:xfrm>
                <a:off x="4178860" y="1435769"/>
                <a:ext cx="2828880" cy="1105920"/>
              </p14:xfrm>
            </p:contentPart>
          </mc:Choice>
          <mc:Fallback>
            <p:pic>
              <p:nvPicPr>
                <p:cNvPr id="6" name="Freihand 5">
                  <a:extLst>
                    <a:ext uri="{FF2B5EF4-FFF2-40B4-BE49-F238E27FC236}">
                      <a16:creationId xmlns:a16="http://schemas.microsoft.com/office/drawing/2014/main" id="{67DE597C-6A47-41DA-B500-03863A2F3CA6}"/>
                    </a:ext>
                  </a:extLst>
                </p:cNvPr>
                <p:cNvPicPr/>
                <p:nvPr/>
              </p:nvPicPr>
              <p:blipFill>
                <a:blip r:embed="rId7"/>
                <a:stretch>
                  <a:fillRect/>
                </a:stretch>
              </p:blipFill>
              <p:spPr>
                <a:xfrm>
                  <a:off x="4170220" y="1427129"/>
                  <a:ext cx="2846520" cy="112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065FFD03-972C-78EE-ED80-DFE8B19EB314}"/>
                    </a:ext>
                  </a:extLst>
                </p14:cNvPr>
                <p14:cNvContentPartPr/>
                <p14:nvPr/>
              </p14:nvContentPartPr>
              <p14:xfrm>
                <a:off x="2066740" y="1104929"/>
                <a:ext cx="1314000" cy="758880"/>
              </p14:xfrm>
            </p:contentPart>
          </mc:Choice>
          <mc:Fallback>
            <p:pic>
              <p:nvPicPr>
                <p:cNvPr id="8" name="Freihand 7">
                  <a:extLst>
                    <a:ext uri="{FF2B5EF4-FFF2-40B4-BE49-F238E27FC236}">
                      <a16:creationId xmlns:a16="http://schemas.microsoft.com/office/drawing/2014/main" id="{065FFD03-972C-78EE-ED80-DFE8B19EB314}"/>
                    </a:ext>
                  </a:extLst>
                </p:cNvPr>
                <p:cNvPicPr/>
                <p:nvPr/>
              </p:nvPicPr>
              <p:blipFill>
                <a:blip r:embed="rId9"/>
                <a:stretch>
                  <a:fillRect/>
                </a:stretch>
              </p:blipFill>
              <p:spPr>
                <a:xfrm>
                  <a:off x="2058100" y="1095929"/>
                  <a:ext cx="133164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A90CB5DA-26EB-16EE-7B34-46EF9BAFA4FA}"/>
                    </a:ext>
                  </a:extLst>
                </p14:cNvPr>
                <p14:cNvContentPartPr/>
                <p14:nvPr/>
              </p14:nvContentPartPr>
              <p14:xfrm>
                <a:off x="1942900" y="1049849"/>
                <a:ext cx="1643040" cy="1806120"/>
              </p14:xfrm>
            </p:contentPart>
          </mc:Choice>
          <mc:Fallback>
            <p:pic>
              <p:nvPicPr>
                <p:cNvPr id="9" name="Freihand 8">
                  <a:extLst>
                    <a:ext uri="{FF2B5EF4-FFF2-40B4-BE49-F238E27FC236}">
                      <a16:creationId xmlns:a16="http://schemas.microsoft.com/office/drawing/2014/main" id="{A90CB5DA-26EB-16EE-7B34-46EF9BAFA4FA}"/>
                    </a:ext>
                  </a:extLst>
                </p:cNvPr>
                <p:cNvPicPr/>
                <p:nvPr/>
              </p:nvPicPr>
              <p:blipFill>
                <a:blip r:embed="rId11"/>
                <a:stretch>
                  <a:fillRect/>
                </a:stretch>
              </p:blipFill>
              <p:spPr>
                <a:xfrm>
                  <a:off x="1934260" y="1041209"/>
                  <a:ext cx="1660680" cy="1823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A17F33F5-3753-F02A-6227-E8AEAAFAB63C}"/>
                    </a:ext>
                  </a:extLst>
                </p14:cNvPr>
                <p14:cNvContentPartPr/>
                <p14:nvPr/>
              </p14:nvContentPartPr>
              <p14:xfrm>
                <a:off x="5168860" y="1211489"/>
                <a:ext cx="1801440" cy="823680"/>
              </p14:xfrm>
            </p:contentPart>
          </mc:Choice>
          <mc:Fallback>
            <p:pic>
              <p:nvPicPr>
                <p:cNvPr id="11" name="Freihand 10">
                  <a:extLst>
                    <a:ext uri="{FF2B5EF4-FFF2-40B4-BE49-F238E27FC236}">
                      <a16:creationId xmlns:a16="http://schemas.microsoft.com/office/drawing/2014/main" id="{A17F33F5-3753-F02A-6227-E8AEAAFAB63C}"/>
                    </a:ext>
                  </a:extLst>
                </p:cNvPr>
                <p:cNvPicPr/>
                <p:nvPr/>
              </p:nvPicPr>
              <p:blipFill>
                <a:blip r:embed="rId13"/>
                <a:stretch>
                  <a:fillRect/>
                </a:stretch>
              </p:blipFill>
              <p:spPr>
                <a:xfrm>
                  <a:off x="5159860" y="1202849"/>
                  <a:ext cx="1819080" cy="84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FA49B45-2107-4B4D-1759-531719F18542}"/>
                    </a:ext>
                  </a:extLst>
                </p14:cNvPr>
                <p14:cNvContentPartPr/>
                <p14:nvPr/>
              </p14:nvContentPartPr>
              <p14:xfrm>
                <a:off x="5230780" y="1321649"/>
                <a:ext cx="1991160" cy="1209600"/>
              </p14:xfrm>
            </p:contentPart>
          </mc:Choice>
          <mc:Fallback>
            <p:pic>
              <p:nvPicPr>
                <p:cNvPr id="12" name="Freihand 11">
                  <a:extLst>
                    <a:ext uri="{FF2B5EF4-FFF2-40B4-BE49-F238E27FC236}">
                      <a16:creationId xmlns:a16="http://schemas.microsoft.com/office/drawing/2014/main" id="{AFA49B45-2107-4B4D-1759-531719F18542}"/>
                    </a:ext>
                  </a:extLst>
                </p:cNvPr>
                <p:cNvPicPr/>
                <p:nvPr/>
              </p:nvPicPr>
              <p:blipFill>
                <a:blip r:embed="rId15"/>
                <a:stretch>
                  <a:fillRect/>
                </a:stretch>
              </p:blipFill>
              <p:spPr>
                <a:xfrm>
                  <a:off x="5221780" y="1313009"/>
                  <a:ext cx="2008800" cy="1227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52B55D55-9C11-0CD4-D572-7807D8B7227D}"/>
                    </a:ext>
                  </a:extLst>
                </p14:cNvPr>
                <p14:cNvContentPartPr/>
                <p14:nvPr/>
              </p14:nvContentPartPr>
              <p14:xfrm>
                <a:off x="2590900" y="1165049"/>
                <a:ext cx="963360" cy="1432080"/>
              </p14:xfrm>
            </p:contentPart>
          </mc:Choice>
          <mc:Fallback>
            <p:pic>
              <p:nvPicPr>
                <p:cNvPr id="14" name="Freihand 13">
                  <a:extLst>
                    <a:ext uri="{FF2B5EF4-FFF2-40B4-BE49-F238E27FC236}">
                      <a16:creationId xmlns:a16="http://schemas.microsoft.com/office/drawing/2014/main" id="{52B55D55-9C11-0CD4-D572-7807D8B7227D}"/>
                    </a:ext>
                  </a:extLst>
                </p:cNvPr>
                <p:cNvPicPr/>
                <p:nvPr/>
              </p:nvPicPr>
              <p:blipFill>
                <a:blip r:embed="rId17"/>
                <a:stretch>
                  <a:fillRect/>
                </a:stretch>
              </p:blipFill>
              <p:spPr>
                <a:xfrm>
                  <a:off x="2581900" y="1156049"/>
                  <a:ext cx="981000" cy="144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C6361B8B-46F4-BC77-7D0C-283F14010938}"/>
                    </a:ext>
                  </a:extLst>
                </p14:cNvPr>
                <p14:cNvContentPartPr/>
                <p14:nvPr/>
              </p14:nvContentPartPr>
              <p14:xfrm>
                <a:off x="5558020" y="1361969"/>
                <a:ext cx="1669680" cy="1184760"/>
              </p14:xfrm>
            </p:contentPart>
          </mc:Choice>
          <mc:Fallback>
            <p:pic>
              <p:nvPicPr>
                <p:cNvPr id="16" name="Freihand 15">
                  <a:extLst>
                    <a:ext uri="{FF2B5EF4-FFF2-40B4-BE49-F238E27FC236}">
                      <a16:creationId xmlns:a16="http://schemas.microsoft.com/office/drawing/2014/main" id="{C6361B8B-46F4-BC77-7D0C-283F14010938}"/>
                    </a:ext>
                  </a:extLst>
                </p:cNvPr>
                <p:cNvPicPr/>
                <p:nvPr/>
              </p:nvPicPr>
              <p:blipFill>
                <a:blip r:embed="rId19"/>
                <a:stretch>
                  <a:fillRect/>
                </a:stretch>
              </p:blipFill>
              <p:spPr>
                <a:xfrm>
                  <a:off x="5549380" y="1352969"/>
                  <a:ext cx="1687320" cy="1202400"/>
                </a:xfrm>
                <a:prstGeom prst="rect">
                  <a:avLst/>
                </a:prstGeom>
              </p:spPr>
            </p:pic>
          </mc:Fallback>
        </mc:AlternateContent>
      </p:grpSp>
    </p:spTree>
    <p:extLst>
      <p:ext uri="{BB962C8B-B14F-4D97-AF65-F5344CB8AC3E}">
        <p14:creationId xmlns:p14="http://schemas.microsoft.com/office/powerpoint/2010/main" val="201863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48934" y="226104"/>
            <a:ext cx="1917641" cy="343620"/>
          </a:xfrm>
          <a:prstGeom prst="rect">
            <a:avLst/>
          </a:prstGeom>
          <a:noFill/>
        </p:spPr>
        <p:txBody>
          <a:bodyPr wrap="none" rtlCol="0">
            <a:spAutoFit/>
          </a:bodyPr>
          <a:lstStyle/>
          <a:p>
            <a:r>
              <a:rPr lang="de-DE" sz="1633" dirty="0"/>
              <a:t>Source: Bundesbank</a:t>
            </a:r>
          </a:p>
        </p:txBody>
      </p:sp>
      <p:pic>
        <p:nvPicPr>
          <p:cNvPr id="2" name="Grafik 1">
            <a:extLst>
              <a:ext uri="{FF2B5EF4-FFF2-40B4-BE49-F238E27FC236}">
                <a16:creationId xmlns:a16="http://schemas.microsoft.com/office/drawing/2014/main" id="{931962A7-C2F7-5165-560F-3C56789952F5}"/>
              </a:ext>
            </a:extLst>
          </p:cNvPr>
          <p:cNvPicPr>
            <a:picLocks noChangeAspect="1"/>
          </p:cNvPicPr>
          <p:nvPr/>
        </p:nvPicPr>
        <p:blipFill>
          <a:blip r:embed="rId3"/>
          <a:stretch>
            <a:fillRect/>
          </a:stretch>
        </p:blipFill>
        <p:spPr>
          <a:xfrm>
            <a:off x="594165" y="996762"/>
            <a:ext cx="7017673" cy="3240000"/>
          </a:xfrm>
          <a:prstGeom prst="rect">
            <a:avLst/>
          </a:prstGeom>
        </p:spPr>
      </p:pic>
      <p:sp>
        <p:nvSpPr>
          <p:cNvPr id="9" name="Rechteck 8">
            <a:extLst>
              <a:ext uri="{FF2B5EF4-FFF2-40B4-BE49-F238E27FC236}">
                <a16:creationId xmlns:a16="http://schemas.microsoft.com/office/drawing/2014/main" id="{D88E52E3-046B-4129-D918-4AA543C4EC5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567292DD-E182-3AD2-B1AC-F11B3BA22CF5}"/>
              </a:ext>
            </a:extLst>
          </p:cNvPr>
          <p:cNvGrpSpPr/>
          <p:nvPr/>
        </p:nvGrpSpPr>
        <p:grpSpPr>
          <a:xfrm>
            <a:off x="1315420" y="1404885"/>
            <a:ext cx="5833440" cy="685800"/>
            <a:chOff x="1315420" y="1404885"/>
            <a:chExt cx="5833440" cy="68580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64EE438-4802-7C08-1BAB-F91C6F268AE5}"/>
                    </a:ext>
                  </a:extLst>
                </p14:cNvPr>
                <p14:cNvContentPartPr/>
                <p14:nvPr/>
              </p14:nvContentPartPr>
              <p14:xfrm>
                <a:off x="1315420" y="1404885"/>
                <a:ext cx="2249280" cy="659880"/>
              </p14:xfrm>
            </p:contentPart>
          </mc:Choice>
          <mc:Fallback>
            <p:pic>
              <p:nvPicPr>
                <p:cNvPr id="5" name="Freihand 4">
                  <a:extLst>
                    <a:ext uri="{FF2B5EF4-FFF2-40B4-BE49-F238E27FC236}">
                      <a16:creationId xmlns:a16="http://schemas.microsoft.com/office/drawing/2014/main" id="{564EE438-4802-7C08-1BAB-F91C6F268AE5}"/>
                    </a:ext>
                  </a:extLst>
                </p:cNvPr>
                <p:cNvPicPr/>
                <p:nvPr/>
              </p:nvPicPr>
              <p:blipFill>
                <a:blip r:embed="rId5"/>
                <a:stretch>
                  <a:fillRect/>
                </a:stretch>
              </p:blipFill>
              <p:spPr>
                <a:xfrm>
                  <a:off x="1306780" y="1396245"/>
                  <a:ext cx="226692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9E8EF1AF-F3F2-A04E-1D3C-377CF08CC551}"/>
                    </a:ext>
                  </a:extLst>
                </p14:cNvPr>
                <p14:cNvContentPartPr/>
                <p14:nvPr/>
              </p14:nvContentPartPr>
              <p14:xfrm>
                <a:off x="4695460" y="1587405"/>
                <a:ext cx="2453400" cy="503280"/>
              </p14:xfrm>
            </p:contentPart>
          </mc:Choice>
          <mc:Fallback>
            <p:pic>
              <p:nvPicPr>
                <p:cNvPr id="6" name="Freihand 5">
                  <a:extLst>
                    <a:ext uri="{FF2B5EF4-FFF2-40B4-BE49-F238E27FC236}">
                      <a16:creationId xmlns:a16="http://schemas.microsoft.com/office/drawing/2014/main" id="{9E8EF1AF-F3F2-A04E-1D3C-377CF08CC551}"/>
                    </a:ext>
                  </a:extLst>
                </p:cNvPr>
                <p:cNvPicPr/>
                <p:nvPr/>
              </p:nvPicPr>
              <p:blipFill>
                <a:blip r:embed="rId7"/>
                <a:stretch>
                  <a:fillRect/>
                </a:stretch>
              </p:blipFill>
              <p:spPr>
                <a:xfrm>
                  <a:off x="4686820" y="1578405"/>
                  <a:ext cx="2471040" cy="520920"/>
                </a:xfrm>
                <a:prstGeom prst="rect">
                  <a:avLst/>
                </a:prstGeom>
              </p:spPr>
            </p:pic>
          </mc:Fallback>
        </mc:AlternateContent>
      </p:grpSp>
      <p:grpSp>
        <p:nvGrpSpPr>
          <p:cNvPr id="11" name="Gruppieren 10">
            <a:extLst>
              <a:ext uri="{FF2B5EF4-FFF2-40B4-BE49-F238E27FC236}">
                <a16:creationId xmlns:a16="http://schemas.microsoft.com/office/drawing/2014/main" id="{262261CA-1877-535E-5345-A641C7116FDE}"/>
              </a:ext>
            </a:extLst>
          </p:cNvPr>
          <p:cNvGrpSpPr/>
          <p:nvPr/>
        </p:nvGrpSpPr>
        <p:grpSpPr>
          <a:xfrm>
            <a:off x="1244140" y="4572165"/>
            <a:ext cx="402840" cy="243000"/>
            <a:chOff x="1244140" y="4572165"/>
            <a:chExt cx="402840" cy="243000"/>
          </a:xfrm>
        </p:grpSpPr>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D63FFE7D-3F2E-431C-A797-0D7180BADDA3}"/>
                    </a:ext>
                  </a:extLst>
                </p14:cNvPr>
                <p14:cNvContentPartPr/>
                <p14:nvPr/>
              </p14:nvContentPartPr>
              <p14:xfrm>
                <a:off x="1244140" y="4643085"/>
                <a:ext cx="228600" cy="22320"/>
              </p14:xfrm>
            </p:contentPart>
          </mc:Choice>
          <mc:Fallback>
            <p:pic>
              <p:nvPicPr>
                <p:cNvPr id="8" name="Freihand 7">
                  <a:extLst>
                    <a:ext uri="{FF2B5EF4-FFF2-40B4-BE49-F238E27FC236}">
                      <a16:creationId xmlns:a16="http://schemas.microsoft.com/office/drawing/2014/main" id="{D63FFE7D-3F2E-431C-A797-0D7180BADDA3}"/>
                    </a:ext>
                  </a:extLst>
                </p:cNvPr>
                <p:cNvPicPr/>
                <p:nvPr/>
              </p:nvPicPr>
              <p:blipFill>
                <a:blip r:embed="rId9"/>
                <a:stretch>
                  <a:fillRect/>
                </a:stretch>
              </p:blipFill>
              <p:spPr>
                <a:xfrm>
                  <a:off x="1235500" y="4634085"/>
                  <a:ext cx="246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548D4094-DFE8-3821-B893-37BEB2491D89}"/>
                    </a:ext>
                  </a:extLst>
                </p14:cNvPr>
                <p14:cNvContentPartPr/>
                <p14:nvPr/>
              </p14:nvContentPartPr>
              <p14:xfrm>
                <a:off x="1274380" y="4572165"/>
                <a:ext cx="372600" cy="243000"/>
              </p14:xfrm>
            </p:contentPart>
          </mc:Choice>
          <mc:Fallback>
            <p:pic>
              <p:nvPicPr>
                <p:cNvPr id="10" name="Freihand 9">
                  <a:extLst>
                    <a:ext uri="{FF2B5EF4-FFF2-40B4-BE49-F238E27FC236}">
                      <a16:creationId xmlns:a16="http://schemas.microsoft.com/office/drawing/2014/main" id="{548D4094-DFE8-3821-B893-37BEB2491D89}"/>
                    </a:ext>
                  </a:extLst>
                </p:cNvPr>
                <p:cNvPicPr/>
                <p:nvPr/>
              </p:nvPicPr>
              <p:blipFill>
                <a:blip r:embed="rId11"/>
                <a:stretch>
                  <a:fillRect/>
                </a:stretch>
              </p:blipFill>
              <p:spPr>
                <a:xfrm>
                  <a:off x="1265380" y="4563165"/>
                  <a:ext cx="390240" cy="260640"/>
                </a:xfrm>
                <a:prstGeom prst="rect">
                  <a:avLst/>
                </a:prstGeom>
              </p:spPr>
            </p:pic>
          </mc:Fallback>
        </mc:AlternateContent>
      </p:grpSp>
      <p:grpSp>
        <p:nvGrpSpPr>
          <p:cNvPr id="46" name="Gruppieren 45">
            <a:extLst>
              <a:ext uri="{FF2B5EF4-FFF2-40B4-BE49-F238E27FC236}">
                <a16:creationId xmlns:a16="http://schemas.microsoft.com/office/drawing/2014/main" id="{7FAF0E34-4681-9ACB-3048-B8D75DF1D0AC}"/>
              </a:ext>
            </a:extLst>
          </p:cNvPr>
          <p:cNvGrpSpPr/>
          <p:nvPr/>
        </p:nvGrpSpPr>
        <p:grpSpPr>
          <a:xfrm>
            <a:off x="2032540" y="4338525"/>
            <a:ext cx="4722840" cy="890640"/>
            <a:chOff x="2032540" y="4338525"/>
            <a:chExt cx="4722840" cy="890640"/>
          </a:xfrm>
        </p:grpSpPr>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748FF276-DF9B-9295-F036-BAC740BD9ABE}"/>
                    </a:ext>
                  </a:extLst>
                </p14:cNvPr>
                <p14:cNvContentPartPr/>
                <p14:nvPr/>
              </p14:nvContentPartPr>
              <p14:xfrm>
                <a:off x="2032540" y="4529685"/>
                <a:ext cx="119520" cy="158400"/>
              </p14:xfrm>
            </p:contentPart>
          </mc:Choice>
          <mc:Fallback>
            <p:pic>
              <p:nvPicPr>
                <p:cNvPr id="12" name="Freihand 11">
                  <a:extLst>
                    <a:ext uri="{FF2B5EF4-FFF2-40B4-BE49-F238E27FC236}">
                      <a16:creationId xmlns:a16="http://schemas.microsoft.com/office/drawing/2014/main" id="{748FF276-DF9B-9295-F036-BAC740BD9ABE}"/>
                    </a:ext>
                  </a:extLst>
                </p:cNvPr>
                <p:cNvPicPr/>
                <p:nvPr/>
              </p:nvPicPr>
              <p:blipFill>
                <a:blip r:embed="rId13"/>
                <a:stretch>
                  <a:fillRect/>
                </a:stretch>
              </p:blipFill>
              <p:spPr>
                <a:xfrm>
                  <a:off x="2023900" y="4520685"/>
                  <a:ext cx="137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BCC76940-3A67-D1A5-869C-B4CCFB50C200}"/>
                    </a:ext>
                  </a:extLst>
                </p14:cNvPr>
                <p14:cNvContentPartPr/>
                <p14:nvPr/>
              </p14:nvContentPartPr>
              <p14:xfrm>
                <a:off x="2185900" y="4466685"/>
                <a:ext cx="335880" cy="210240"/>
              </p14:xfrm>
            </p:contentPart>
          </mc:Choice>
          <mc:Fallback>
            <p:pic>
              <p:nvPicPr>
                <p:cNvPr id="13" name="Freihand 12">
                  <a:extLst>
                    <a:ext uri="{FF2B5EF4-FFF2-40B4-BE49-F238E27FC236}">
                      <a16:creationId xmlns:a16="http://schemas.microsoft.com/office/drawing/2014/main" id="{BCC76940-3A67-D1A5-869C-B4CCFB50C200}"/>
                    </a:ext>
                  </a:extLst>
                </p:cNvPr>
                <p:cNvPicPr/>
                <p:nvPr/>
              </p:nvPicPr>
              <p:blipFill>
                <a:blip r:embed="rId15"/>
                <a:stretch>
                  <a:fillRect/>
                </a:stretch>
              </p:blipFill>
              <p:spPr>
                <a:xfrm>
                  <a:off x="2176900" y="4458045"/>
                  <a:ext cx="353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B1C15E1A-5511-F766-9C48-496D3073993C}"/>
                    </a:ext>
                  </a:extLst>
                </p14:cNvPr>
                <p14:cNvContentPartPr/>
                <p14:nvPr/>
              </p14:nvContentPartPr>
              <p14:xfrm>
                <a:off x="2554900" y="4604925"/>
                <a:ext cx="19080" cy="5400"/>
              </p14:xfrm>
            </p:contentPart>
          </mc:Choice>
          <mc:Fallback>
            <p:pic>
              <p:nvPicPr>
                <p:cNvPr id="14" name="Freihand 13">
                  <a:extLst>
                    <a:ext uri="{FF2B5EF4-FFF2-40B4-BE49-F238E27FC236}">
                      <a16:creationId xmlns:a16="http://schemas.microsoft.com/office/drawing/2014/main" id="{B1C15E1A-5511-F766-9C48-496D3073993C}"/>
                    </a:ext>
                  </a:extLst>
                </p:cNvPr>
                <p:cNvPicPr/>
                <p:nvPr/>
              </p:nvPicPr>
              <p:blipFill>
                <a:blip r:embed="rId17"/>
                <a:stretch>
                  <a:fillRect/>
                </a:stretch>
              </p:blipFill>
              <p:spPr>
                <a:xfrm>
                  <a:off x="2545900" y="4595925"/>
                  <a:ext cx="36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E794083A-FCF8-3D2C-2BA3-A39D54B9A179}"/>
                    </a:ext>
                  </a:extLst>
                </p14:cNvPr>
                <p14:cNvContentPartPr/>
                <p14:nvPr/>
              </p14:nvContentPartPr>
              <p14:xfrm>
                <a:off x="2641300" y="4552725"/>
                <a:ext cx="235800" cy="106560"/>
              </p14:xfrm>
            </p:contentPart>
          </mc:Choice>
          <mc:Fallback>
            <p:pic>
              <p:nvPicPr>
                <p:cNvPr id="15" name="Freihand 14">
                  <a:extLst>
                    <a:ext uri="{FF2B5EF4-FFF2-40B4-BE49-F238E27FC236}">
                      <a16:creationId xmlns:a16="http://schemas.microsoft.com/office/drawing/2014/main" id="{E794083A-FCF8-3D2C-2BA3-A39D54B9A179}"/>
                    </a:ext>
                  </a:extLst>
                </p:cNvPr>
                <p:cNvPicPr/>
                <p:nvPr/>
              </p:nvPicPr>
              <p:blipFill>
                <a:blip r:embed="rId19"/>
                <a:stretch>
                  <a:fillRect/>
                </a:stretch>
              </p:blipFill>
              <p:spPr>
                <a:xfrm>
                  <a:off x="2632300" y="4543725"/>
                  <a:ext cx="253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1A7531C6-0B07-C356-BC31-B0E0F4C231EF}"/>
                    </a:ext>
                  </a:extLst>
                </p14:cNvPr>
                <p14:cNvContentPartPr/>
                <p14:nvPr/>
              </p14:nvContentPartPr>
              <p14:xfrm>
                <a:off x="2933260" y="4478925"/>
                <a:ext cx="82080" cy="154080"/>
              </p14:xfrm>
            </p:contentPart>
          </mc:Choice>
          <mc:Fallback>
            <p:pic>
              <p:nvPicPr>
                <p:cNvPr id="16" name="Freihand 15">
                  <a:extLst>
                    <a:ext uri="{FF2B5EF4-FFF2-40B4-BE49-F238E27FC236}">
                      <a16:creationId xmlns:a16="http://schemas.microsoft.com/office/drawing/2014/main" id="{1A7531C6-0B07-C356-BC31-B0E0F4C231EF}"/>
                    </a:ext>
                  </a:extLst>
                </p:cNvPr>
                <p:cNvPicPr/>
                <p:nvPr/>
              </p:nvPicPr>
              <p:blipFill>
                <a:blip r:embed="rId21"/>
                <a:stretch>
                  <a:fillRect/>
                </a:stretch>
              </p:blipFill>
              <p:spPr>
                <a:xfrm>
                  <a:off x="2924620" y="4469925"/>
                  <a:ext cx="99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C653292-D443-EDAD-EDB5-3D9156F4CB13}"/>
                    </a:ext>
                  </a:extLst>
                </p14:cNvPr>
                <p14:cNvContentPartPr/>
                <p14:nvPr/>
              </p14:nvContentPartPr>
              <p14:xfrm>
                <a:off x="3017860" y="4539405"/>
                <a:ext cx="42480" cy="86040"/>
              </p14:xfrm>
            </p:contentPart>
          </mc:Choice>
          <mc:Fallback>
            <p:pic>
              <p:nvPicPr>
                <p:cNvPr id="17" name="Freihand 16">
                  <a:extLst>
                    <a:ext uri="{FF2B5EF4-FFF2-40B4-BE49-F238E27FC236}">
                      <a16:creationId xmlns:a16="http://schemas.microsoft.com/office/drawing/2014/main" id="{EC653292-D443-EDAD-EDB5-3D9156F4CB13}"/>
                    </a:ext>
                  </a:extLst>
                </p:cNvPr>
                <p:cNvPicPr/>
                <p:nvPr/>
              </p:nvPicPr>
              <p:blipFill>
                <a:blip r:embed="rId23"/>
                <a:stretch>
                  <a:fillRect/>
                </a:stretch>
              </p:blipFill>
              <p:spPr>
                <a:xfrm>
                  <a:off x="3009220" y="4530405"/>
                  <a:ext cx="60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271E198-2F89-1E13-3BDD-91FE74130C03}"/>
                    </a:ext>
                  </a:extLst>
                </p14:cNvPr>
                <p14:cNvContentPartPr/>
                <p14:nvPr/>
              </p14:nvContentPartPr>
              <p14:xfrm>
                <a:off x="3135940" y="4467045"/>
                <a:ext cx="281160" cy="150120"/>
              </p14:xfrm>
            </p:contentPart>
          </mc:Choice>
          <mc:Fallback>
            <p:pic>
              <p:nvPicPr>
                <p:cNvPr id="18" name="Freihand 17">
                  <a:extLst>
                    <a:ext uri="{FF2B5EF4-FFF2-40B4-BE49-F238E27FC236}">
                      <a16:creationId xmlns:a16="http://schemas.microsoft.com/office/drawing/2014/main" id="{D271E198-2F89-1E13-3BDD-91FE74130C03}"/>
                    </a:ext>
                  </a:extLst>
                </p:cNvPr>
                <p:cNvPicPr/>
                <p:nvPr/>
              </p:nvPicPr>
              <p:blipFill>
                <a:blip r:embed="rId25"/>
                <a:stretch>
                  <a:fillRect/>
                </a:stretch>
              </p:blipFill>
              <p:spPr>
                <a:xfrm>
                  <a:off x="3126940" y="4458045"/>
                  <a:ext cx="298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5FA8B149-0479-F11F-D9D4-9B66B4EE943C}"/>
                    </a:ext>
                  </a:extLst>
                </p14:cNvPr>
                <p14:cNvContentPartPr/>
                <p14:nvPr/>
              </p14:nvContentPartPr>
              <p14:xfrm>
                <a:off x="3695740" y="4416285"/>
                <a:ext cx="250560" cy="158400"/>
              </p14:xfrm>
            </p:contentPart>
          </mc:Choice>
          <mc:Fallback>
            <p:pic>
              <p:nvPicPr>
                <p:cNvPr id="19" name="Freihand 18">
                  <a:extLst>
                    <a:ext uri="{FF2B5EF4-FFF2-40B4-BE49-F238E27FC236}">
                      <a16:creationId xmlns:a16="http://schemas.microsoft.com/office/drawing/2014/main" id="{5FA8B149-0479-F11F-D9D4-9B66B4EE943C}"/>
                    </a:ext>
                  </a:extLst>
                </p:cNvPr>
                <p:cNvPicPr/>
                <p:nvPr/>
              </p:nvPicPr>
              <p:blipFill>
                <a:blip r:embed="rId27"/>
                <a:stretch>
                  <a:fillRect/>
                </a:stretch>
              </p:blipFill>
              <p:spPr>
                <a:xfrm>
                  <a:off x="3686740" y="4407645"/>
                  <a:ext cx="268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F8758CBB-F1C8-803F-D5D1-E3E7AF17C191}"/>
                    </a:ext>
                  </a:extLst>
                </p14:cNvPr>
                <p14:cNvContentPartPr/>
                <p14:nvPr/>
              </p14:nvContentPartPr>
              <p14:xfrm>
                <a:off x="3997780" y="4494405"/>
                <a:ext cx="145440" cy="81720"/>
              </p14:xfrm>
            </p:contentPart>
          </mc:Choice>
          <mc:Fallback>
            <p:pic>
              <p:nvPicPr>
                <p:cNvPr id="20" name="Freihand 19">
                  <a:extLst>
                    <a:ext uri="{FF2B5EF4-FFF2-40B4-BE49-F238E27FC236}">
                      <a16:creationId xmlns:a16="http://schemas.microsoft.com/office/drawing/2014/main" id="{F8758CBB-F1C8-803F-D5D1-E3E7AF17C191}"/>
                    </a:ext>
                  </a:extLst>
                </p:cNvPr>
                <p:cNvPicPr/>
                <p:nvPr/>
              </p:nvPicPr>
              <p:blipFill>
                <a:blip r:embed="rId29"/>
                <a:stretch>
                  <a:fillRect/>
                </a:stretch>
              </p:blipFill>
              <p:spPr>
                <a:xfrm>
                  <a:off x="3988780" y="4485405"/>
                  <a:ext cx="163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B7523ED5-FD9F-C381-D603-80B2C686A2C5}"/>
                    </a:ext>
                  </a:extLst>
                </p14:cNvPr>
                <p14:cNvContentPartPr/>
                <p14:nvPr/>
              </p14:nvContentPartPr>
              <p14:xfrm>
                <a:off x="4165540" y="4472085"/>
                <a:ext cx="415800" cy="282240"/>
              </p14:xfrm>
            </p:contentPart>
          </mc:Choice>
          <mc:Fallback>
            <p:pic>
              <p:nvPicPr>
                <p:cNvPr id="21" name="Freihand 20">
                  <a:extLst>
                    <a:ext uri="{FF2B5EF4-FFF2-40B4-BE49-F238E27FC236}">
                      <a16:creationId xmlns:a16="http://schemas.microsoft.com/office/drawing/2014/main" id="{B7523ED5-FD9F-C381-D603-80B2C686A2C5}"/>
                    </a:ext>
                  </a:extLst>
                </p:cNvPr>
                <p:cNvPicPr/>
                <p:nvPr/>
              </p:nvPicPr>
              <p:blipFill>
                <a:blip r:embed="rId31"/>
                <a:stretch>
                  <a:fillRect/>
                </a:stretch>
              </p:blipFill>
              <p:spPr>
                <a:xfrm>
                  <a:off x="4156900" y="4463445"/>
                  <a:ext cx="4334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E71DEED5-4D4C-59D5-2C28-D6DA42D9DEBB}"/>
                    </a:ext>
                  </a:extLst>
                </p14:cNvPr>
                <p14:cNvContentPartPr/>
                <p14:nvPr/>
              </p14:nvContentPartPr>
              <p14:xfrm>
                <a:off x="4003900" y="4360845"/>
                <a:ext cx="73440" cy="24480"/>
              </p14:xfrm>
            </p:contentPart>
          </mc:Choice>
          <mc:Fallback>
            <p:pic>
              <p:nvPicPr>
                <p:cNvPr id="22" name="Freihand 21">
                  <a:extLst>
                    <a:ext uri="{FF2B5EF4-FFF2-40B4-BE49-F238E27FC236}">
                      <a16:creationId xmlns:a16="http://schemas.microsoft.com/office/drawing/2014/main" id="{E71DEED5-4D4C-59D5-2C28-D6DA42D9DEBB}"/>
                    </a:ext>
                  </a:extLst>
                </p:cNvPr>
                <p:cNvPicPr/>
                <p:nvPr/>
              </p:nvPicPr>
              <p:blipFill>
                <a:blip r:embed="rId33"/>
                <a:stretch>
                  <a:fillRect/>
                </a:stretch>
              </p:blipFill>
              <p:spPr>
                <a:xfrm>
                  <a:off x="3995260" y="4351845"/>
                  <a:ext cx="91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3FE720A0-E0AA-2180-BE52-A6ED42D962CE}"/>
                    </a:ext>
                  </a:extLst>
                </p14:cNvPr>
                <p14:cNvContentPartPr/>
                <p14:nvPr/>
              </p14:nvContentPartPr>
              <p14:xfrm>
                <a:off x="4849180" y="4485045"/>
                <a:ext cx="392400" cy="72360"/>
              </p14:xfrm>
            </p:contentPart>
          </mc:Choice>
          <mc:Fallback>
            <p:pic>
              <p:nvPicPr>
                <p:cNvPr id="23" name="Freihand 22">
                  <a:extLst>
                    <a:ext uri="{FF2B5EF4-FFF2-40B4-BE49-F238E27FC236}">
                      <a16:creationId xmlns:a16="http://schemas.microsoft.com/office/drawing/2014/main" id="{3FE720A0-E0AA-2180-BE52-A6ED42D962CE}"/>
                    </a:ext>
                  </a:extLst>
                </p:cNvPr>
                <p:cNvPicPr/>
                <p:nvPr/>
              </p:nvPicPr>
              <p:blipFill>
                <a:blip r:embed="rId35"/>
                <a:stretch>
                  <a:fillRect/>
                </a:stretch>
              </p:blipFill>
              <p:spPr>
                <a:xfrm>
                  <a:off x="4840180" y="4476405"/>
                  <a:ext cx="410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9A05878C-7CB1-0922-6E2E-554E0A8CAA31}"/>
                    </a:ext>
                  </a:extLst>
                </p14:cNvPr>
                <p14:cNvContentPartPr/>
                <p14:nvPr/>
              </p14:nvContentPartPr>
              <p14:xfrm>
                <a:off x="5221780" y="4433205"/>
                <a:ext cx="35280" cy="19080"/>
              </p14:xfrm>
            </p:contentPart>
          </mc:Choice>
          <mc:Fallback>
            <p:pic>
              <p:nvPicPr>
                <p:cNvPr id="24" name="Freihand 23">
                  <a:extLst>
                    <a:ext uri="{FF2B5EF4-FFF2-40B4-BE49-F238E27FC236}">
                      <a16:creationId xmlns:a16="http://schemas.microsoft.com/office/drawing/2014/main" id="{9A05878C-7CB1-0922-6E2E-554E0A8CAA31}"/>
                    </a:ext>
                  </a:extLst>
                </p:cNvPr>
                <p:cNvPicPr/>
                <p:nvPr/>
              </p:nvPicPr>
              <p:blipFill>
                <a:blip r:embed="rId37"/>
                <a:stretch>
                  <a:fillRect/>
                </a:stretch>
              </p:blipFill>
              <p:spPr>
                <a:xfrm>
                  <a:off x="5213140" y="4424205"/>
                  <a:ext cx="52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E19047AC-F926-1B2B-0606-447F1AA2A73A}"/>
                    </a:ext>
                  </a:extLst>
                </p14:cNvPr>
                <p14:cNvContentPartPr/>
                <p14:nvPr/>
              </p14:nvContentPartPr>
              <p14:xfrm>
                <a:off x="5339500" y="4457685"/>
                <a:ext cx="537840" cy="109800"/>
              </p14:xfrm>
            </p:contentPart>
          </mc:Choice>
          <mc:Fallback>
            <p:pic>
              <p:nvPicPr>
                <p:cNvPr id="25" name="Freihand 24">
                  <a:extLst>
                    <a:ext uri="{FF2B5EF4-FFF2-40B4-BE49-F238E27FC236}">
                      <a16:creationId xmlns:a16="http://schemas.microsoft.com/office/drawing/2014/main" id="{E19047AC-F926-1B2B-0606-447F1AA2A73A}"/>
                    </a:ext>
                  </a:extLst>
                </p:cNvPr>
                <p:cNvPicPr/>
                <p:nvPr/>
              </p:nvPicPr>
              <p:blipFill>
                <a:blip r:embed="rId39"/>
                <a:stretch>
                  <a:fillRect/>
                </a:stretch>
              </p:blipFill>
              <p:spPr>
                <a:xfrm>
                  <a:off x="5330860" y="4448685"/>
                  <a:ext cx="555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17D8EE75-BEC9-0D44-76E6-BFC736495184}"/>
                    </a:ext>
                  </a:extLst>
                </p14:cNvPr>
                <p14:cNvContentPartPr/>
                <p14:nvPr/>
              </p14:nvContentPartPr>
              <p14:xfrm>
                <a:off x="6184060" y="4451205"/>
                <a:ext cx="177840" cy="86400"/>
              </p14:xfrm>
            </p:contentPart>
          </mc:Choice>
          <mc:Fallback>
            <p:pic>
              <p:nvPicPr>
                <p:cNvPr id="26" name="Freihand 25">
                  <a:extLst>
                    <a:ext uri="{FF2B5EF4-FFF2-40B4-BE49-F238E27FC236}">
                      <a16:creationId xmlns:a16="http://schemas.microsoft.com/office/drawing/2014/main" id="{17D8EE75-BEC9-0D44-76E6-BFC736495184}"/>
                    </a:ext>
                  </a:extLst>
                </p:cNvPr>
                <p:cNvPicPr/>
                <p:nvPr/>
              </p:nvPicPr>
              <p:blipFill>
                <a:blip r:embed="rId41"/>
                <a:stretch>
                  <a:fillRect/>
                </a:stretch>
              </p:blipFill>
              <p:spPr>
                <a:xfrm>
                  <a:off x="6175060" y="4442565"/>
                  <a:ext cx="195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8BD1B2A3-8ED8-8FD9-38B5-E1B4E0B1C524}"/>
                    </a:ext>
                  </a:extLst>
                </p14:cNvPr>
                <p14:cNvContentPartPr/>
                <p14:nvPr/>
              </p14:nvContentPartPr>
              <p14:xfrm>
                <a:off x="6375940" y="4466325"/>
                <a:ext cx="156960" cy="57600"/>
              </p14:xfrm>
            </p:contentPart>
          </mc:Choice>
          <mc:Fallback>
            <p:pic>
              <p:nvPicPr>
                <p:cNvPr id="27" name="Freihand 26">
                  <a:extLst>
                    <a:ext uri="{FF2B5EF4-FFF2-40B4-BE49-F238E27FC236}">
                      <a16:creationId xmlns:a16="http://schemas.microsoft.com/office/drawing/2014/main" id="{8BD1B2A3-8ED8-8FD9-38B5-E1B4E0B1C524}"/>
                    </a:ext>
                  </a:extLst>
                </p:cNvPr>
                <p:cNvPicPr/>
                <p:nvPr/>
              </p:nvPicPr>
              <p:blipFill>
                <a:blip r:embed="rId43"/>
                <a:stretch>
                  <a:fillRect/>
                </a:stretch>
              </p:blipFill>
              <p:spPr>
                <a:xfrm>
                  <a:off x="6367300" y="4457685"/>
                  <a:ext cx="174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2E3E6E8F-3DA4-FB96-E0B6-E0DC9F72D051}"/>
                    </a:ext>
                  </a:extLst>
                </p14:cNvPr>
                <p14:cNvContentPartPr/>
                <p14:nvPr/>
              </p14:nvContentPartPr>
              <p14:xfrm>
                <a:off x="6549460" y="4338525"/>
                <a:ext cx="205920" cy="176400"/>
              </p14:xfrm>
            </p:contentPart>
          </mc:Choice>
          <mc:Fallback>
            <p:pic>
              <p:nvPicPr>
                <p:cNvPr id="28" name="Freihand 27">
                  <a:extLst>
                    <a:ext uri="{FF2B5EF4-FFF2-40B4-BE49-F238E27FC236}">
                      <a16:creationId xmlns:a16="http://schemas.microsoft.com/office/drawing/2014/main" id="{2E3E6E8F-3DA4-FB96-E0B6-E0DC9F72D051}"/>
                    </a:ext>
                  </a:extLst>
                </p:cNvPr>
                <p:cNvPicPr/>
                <p:nvPr/>
              </p:nvPicPr>
              <p:blipFill>
                <a:blip r:embed="rId45"/>
                <a:stretch>
                  <a:fillRect/>
                </a:stretch>
              </p:blipFill>
              <p:spPr>
                <a:xfrm>
                  <a:off x="6540820" y="4329885"/>
                  <a:ext cx="223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2B57E61A-1560-EC7D-8C35-6B9C3D5A4E1C}"/>
                    </a:ext>
                  </a:extLst>
                </p14:cNvPr>
                <p14:cNvContentPartPr/>
                <p14:nvPr/>
              </p14:nvContentPartPr>
              <p14:xfrm>
                <a:off x="2410540" y="5018925"/>
                <a:ext cx="323280" cy="81720"/>
              </p14:xfrm>
            </p:contentPart>
          </mc:Choice>
          <mc:Fallback>
            <p:pic>
              <p:nvPicPr>
                <p:cNvPr id="29" name="Freihand 28">
                  <a:extLst>
                    <a:ext uri="{FF2B5EF4-FFF2-40B4-BE49-F238E27FC236}">
                      <a16:creationId xmlns:a16="http://schemas.microsoft.com/office/drawing/2014/main" id="{2B57E61A-1560-EC7D-8C35-6B9C3D5A4E1C}"/>
                    </a:ext>
                  </a:extLst>
                </p:cNvPr>
                <p:cNvPicPr/>
                <p:nvPr/>
              </p:nvPicPr>
              <p:blipFill>
                <a:blip r:embed="rId47"/>
                <a:stretch>
                  <a:fillRect/>
                </a:stretch>
              </p:blipFill>
              <p:spPr>
                <a:xfrm>
                  <a:off x="2401900" y="5009925"/>
                  <a:ext cx="340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C48461EE-3031-06C4-2D63-31F487A7F0DA}"/>
                    </a:ext>
                  </a:extLst>
                </p14:cNvPr>
                <p14:cNvContentPartPr/>
                <p14:nvPr/>
              </p14:nvContentPartPr>
              <p14:xfrm>
                <a:off x="2924980" y="4929645"/>
                <a:ext cx="464400" cy="143640"/>
              </p14:xfrm>
            </p:contentPart>
          </mc:Choice>
          <mc:Fallback>
            <p:pic>
              <p:nvPicPr>
                <p:cNvPr id="30" name="Freihand 29">
                  <a:extLst>
                    <a:ext uri="{FF2B5EF4-FFF2-40B4-BE49-F238E27FC236}">
                      <a16:creationId xmlns:a16="http://schemas.microsoft.com/office/drawing/2014/main" id="{C48461EE-3031-06C4-2D63-31F487A7F0DA}"/>
                    </a:ext>
                  </a:extLst>
                </p:cNvPr>
                <p:cNvPicPr/>
                <p:nvPr/>
              </p:nvPicPr>
              <p:blipFill>
                <a:blip r:embed="rId49"/>
                <a:stretch>
                  <a:fillRect/>
                </a:stretch>
              </p:blipFill>
              <p:spPr>
                <a:xfrm>
                  <a:off x="2916340" y="4921005"/>
                  <a:ext cx="482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151B93C4-E5C7-42D6-6997-E01332374BCB}"/>
                    </a:ext>
                  </a:extLst>
                </p14:cNvPr>
                <p14:cNvContentPartPr/>
                <p14:nvPr/>
              </p14:nvContentPartPr>
              <p14:xfrm>
                <a:off x="3782500" y="4901565"/>
                <a:ext cx="41040" cy="205920"/>
              </p14:xfrm>
            </p:contentPart>
          </mc:Choice>
          <mc:Fallback>
            <p:pic>
              <p:nvPicPr>
                <p:cNvPr id="31" name="Freihand 30">
                  <a:extLst>
                    <a:ext uri="{FF2B5EF4-FFF2-40B4-BE49-F238E27FC236}">
                      <a16:creationId xmlns:a16="http://schemas.microsoft.com/office/drawing/2014/main" id="{151B93C4-E5C7-42D6-6997-E01332374BCB}"/>
                    </a:ext>
                  </a:extLst>
                </p:cNvPr>
                <p:cNvPicPr/>
                <p:nvPr/>
              </p:nvPicPr>
              <p:blipFill>
                <a:blip r:embed="rId51"/>
                <a:stretch>
                  <a:fillRect/>
                </a:stretch>
              </p:blipFill>
              <p:spPr>
                <a:xfrm>
                  <a:off x="3773860" y="4892925"/>
                  <a:ext cx="58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375B059E-53D3-333E-5BAB-A6243C940566}"/>
                    </a:ext>
                  </a:extLst>
                </p14:cNvPr>
                <p14:cNvContentPartPr/>
                <p14:nvPr/>
              </p14:nvContentPartPr>
              <p14:xfrm>
                <a:off x="3685660" y="4876725"/>
                <a:ext cx="174600" cy="189000"/>
              </p14:xfrm>
            </p:contentPart>
          </mc:Choice>
          <mc:Fallback>
            <p:pic>
              <p:nvPicPr>
                <p:cNvPr id="32" name="Freihand 31">
                  <a:extLst>
                    <a:ext uri="{FF2B5EF4-FFF2-40B4-BE49-F238E27FC236}">
                      <a16:creationId xmlns:a16="http://schemas.microsoft.com/office/drawing/2014/main" id="{375B059E-53D3-333E-5BAB-A6243C940566}"/>
                    </a:ext>
                  </a:extLst>
                </p:cNvPr>
                <p:cNvPicPr/>
                <p:nvPr/>
              </p:nvPicPr>
              <p:blipFill>
                <a:blip r:embed="rId53"/>
                <a:stretch>
                  <a:fillRect/>
                </a:stretch>
              </p:blipFill>
              <p:spPr>
                <a:xfrm>
                  <a:off x="3677020" y="4867725"/>
                  <a:ext cx="192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5AFA2BA2-27AA-E10B-29BE-5A7AA1BDF48E}"/>
                    </a:ext>
                  </a:extLst>
                </p14:cNvPr>
                <p14:cNvContentPartPr/>
                <p14:nvPr/>
              </p14:nvContentPartPr>
              <p14:xfrm>
                <a:off x="3935860" y="4941885"/>
                <a:ext cx="78120" cy="136440"/>
              </p14:xfrm>
            </p:contentPart>
          </mc:Choice>
          <mc:Fallback>
            <p:pic>
              <p:nvPicPr>
                <p:cNvPr id="33" name="Freihand 32">
                  <a:extLst>
                    <a:ext uri="{FF2B5EF4-FFF2-40B4-BE49-F238E27FC236}">
                      <a16:creationId xmlns:a16="http://schemas.microsoft.com/office/drawing/2014/main" id="{5AFA2BA2-27AA-E10B-29BE-5A7AA1BDF48E}"/>
                    </a:ext>
                  </a:extLst>
                </p:cNvPr>
                <p:cNvPicPr/>
                <p:nvPr/>
              </p:nvPicPr>
              <p:blipFill>
                <a:blip r:embed="rId55"/>
                <a:stretch>
                  <a:fillRect/>
                </a:stretch>
              </p:blipFill>
              <p:spPr>
                <a:xfrm>
                  <a:off x="3927220" y="4932885"/>
                  <a:ext cx="95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13B41764-747F-B219-ED30-A8DA76A825E1}"/>
                    </a:ext>
                  </a:extLst>
                </p14:cNvPr>
                <p14:cNvContentPartPr/>
                <p14:nvPr/>
              </p14:nvContentPartPr>
              <p14:xfrm>
                <a:off x="4175620" y="4841445"/>
                <a:ext cx="106200" cy="230400"/>
              </p14:xfrm>
            </p:contentPart>
          </mc:Choice>
          <mc:Fallback>
            <p:pic>
              <p:nvPicPr>
                <p:cNvPr id="34" name="Freihand 33">
                  <a:extLst>
                    <a:ext uri="{FF2B5EF4-FFF2-40B4-BE49-F238E27FC236}">
                      <a16:creationId xmlns:a16="http://schemas.microsoft.com/office/drawing/2014/main" id="{13B41764-747F-B219-ED30-A8DA76A825E1}"/>
                    </a:ext>
                  </a:extLst>
                </p:cNvPr>
                <p:cNvPicPr/>
                <p:nvPr/>
              </p:nvPicPr>
              <p:blipFill>
                <a:blip r:embed="rId57"/>
                <a:stretch>
                  <a:fillRect/>
                </a:stretch>
              </p:blipFill>
              <p:spPr>
                <a:xfrm>
                  <a:off x="4166980" y="4832445"/>
                  <a:ext cx="1238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CD2D90FE-B5E6-7B56-75D4-FC2E770051FC}"/>
                    </a:ext>
                  </a:extLst>
                </p14:cNvPr>
                <p14:cNvContentPartPr/>
                <p14:nvPr/>
              </p14:nvContentPartPr>
              <p14:xfrm>
                <a:off x="4366780" y="4915965"/>
                <a:ext cx="213480" cy="119160"/>
              </p14:xfrm>
            </p:contentPart>
          </mc:Choice>
          <mc:Fallback>
            <p:pic>
              <p:nvPicPr>
                <p:cNvPr id="35" name="Freihand 34">
                  <a:extLst>
                    <a:ext uri="{FF2B5EF4-FFF2-40B4-BE49-F238E27FC236}">
                      <a16:creationId xmlns:a16="http://schemas.microsoft.com/office/drawing/2014/main" id="{CD2D90FE-B5E6-7B56-75D4-FC2E770051FC}"/>
                    </a:ext>
                  </a:extLst>
                </p:cNvPr>
                <p:cNvPicPr/>
                <p:nvPr/>
              </p:nvPicPr>
              <p:blipFill>
                <a:blip r:embed="rId59"/>
                <a:stretch>
                  <a:fillRect/>
                </a:stretch>
              </p:blipFill>
              <p:spPr>
                <a:xfrm>
                  <a:off x="4358140" y="4906965"/>
                  <a:ext cx="231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2C107A93-3556-5079-F927-1AC4FF10EAD1}"/>
                    </a:ext>
                  </a:extLst>
                </p14:cNvPr>
                <p14:cNvContentPartPr/>
                <p14:nvPr/>
              </p14:nvContentPartPr>
              <p14:xfrm>
                <a:off x="4861780" y="4944045"/>
                <a:ext cx="216720" cy="285120"/>
              </p14:xfrm>
            </p:contentPart>
          </mc:Choice>
          <mc:Fallback>
            <p:pic>
              <p:nvPicPr>
                <p:cNvPr id="36" name="Freihand 35">
                  <a:extLst>
                    <a:ext uri="{FF2B5EF4-FFF2-40B4-BE49-F238E27FC236}">
                      <a16:creationId xmlns:a16="http://schemas.microsoft.com/office/drawing/2014/main" id="{2C107A93-3556-5079-F927-1AC4FF10EAD1}"/>
                    </a:ext>
                  </a:extLst>
                </p:cNvPr>
                <p:cNvPicPr/>
                <p:nvPr/>
              </p:nvPicPr>
              <p:blipFill>
                <a:blip r:embed="rId61"/>
                <a:stretch>
                  <a:fillRect/>
                </a:stretch>
              </p:blipFill>
              <p:spPr>
                <a:xfrm>
                  <a:off x="4853140" y="4935405"/>
                  <a:ext cx="234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7E6CEA56-8932-35F7-3261-C8283C39FCC9}"/>
                    </a:ext>
                  </a:extLst>
                </p14:cNvPr>
                <p14:cNvContentPartPr/>
                <p14:nvPr/>
              </p14:nvContentPartPr>
              <p14:xfrm>
                <a:off x="5161660" y="4846485"/>
                <a:ext cx="161640" cy="165600"/>
              </p14:xfrm>
            </p:contentPart>
          </mc:Choice>
          <mc:Fallback>
            <p:pic>
              <p:nvPicPr>
                <p:cNvPr id="37" name="Freihand 36">
                  <a:extLst>
                    <a:ext uri="{FF2B5EF4-FFF2-40B4-BE49-F238E27FC236}">
                      <a16:creationId xmlns:a16="http://schemas.microsoft.com/office/drawing/2014/main" id="{7E6CEA56-8932-35F7-3261-C8283C39FCC9}"/>
                    </a:ext>
                  </a:extLst>
                </p:cNvPr>
                <p:cNvPicPr/>
                <p:nvPr/>
              </p:nvPicPr>
              <p:blipFill>
                <a:blip r:embed="rId63"/>
                <a:stretch>
                  <a:fillRect/>
                </a:stretch>
              </p:blipFill>
              <p:spPr>
                <a:xfrm>
                  <a:off x="5153020" y="4837845"/>
                  <a:ext cx="179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C79B5A5A-88F3-29F4-6CCE-EEE0AC10E901}"/>
                    </a:ext>
                  </a:extLst>
                </p14:cNvPr>
                <p14:cNvContentPartPr/>
                <p14:nvPr/>
              </p14:nvContentPartPr>
              <p14:xfrm>
                <a:off x="5346340" y="4916685"/>
                <a:ext cx="58680" cy="94680"/>
              </p14:xfrm>
            </p:contentPart>
          </mc:Choice>
          <mc:Fallback>
            <p:pic>
              <p:nvPicPr>
                <p:cNvPr id="38" name="Freihand 37">
                  <a:extLst>
                    <a:ext uri="{FF2B5EF4-FFF2-40B4-BE49-F238E27FC236}">
                      <a16:creationId xmlns:a16="http://schemas.microsoft.com/office/drawing/2014/main" id="{C79B5A5A-88F3-29F4-6CCE-EEE0AC10E901}"/>
                    </a:ext>
                  </a:extLst>
                </p:cNvPr>
                <p:cNvPicPr/>
                <p:nvPr/>
              </p:nvPicPr>
              <p:blipFill>
                <a:blip r:embed="rId65"/>
                <a:stretch>
                  <a:fillRect/>
                </a:stretch>
              </p:blipFill>
              <p:spPr>
                <a:xfrm>
                  <a:off x="5337340" y="4908045"/>
                  <a:ext cx="76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210CB0A8-7744-D46E-657B-E831B735FC0C}"/>
                    </a:ext>
                  </a:extLst>
                </p14:cNvPr>
                <p14:cNvContentPartPr/>
                <p14:nvPr/>
              </p14:nvContentPartPr>
              <p14:xfrm>
                <a:off x="5414020" y="4936125"/>
                <a:ext cx="167040" cy="202320"/>
              </p14:xfrm>
            </p:contentPart>
          </mc:Choice>
          <mc:Fallback>
            <p:pic>
              <p:nvPicPr>
                <p:cNvPr id="39" name="Freihand 38">
                  <a:extLst>
                    <a:ext uri="{FF2B5EF4-FFF2-40B4-BE49-F238E27FC236}">
                      <a16:creationId xmlns:a16="http://schemas.microsoft.com/office/drawing/2014/main" id="{210CB0A8-7744-D46E-657B-E831B735FC0C}"/>
                    </a:ext>
                  </a:extLst>
                </p:cNvPr>
                <p:cNvPicPr/>
                <p:nvPr/>
              </p:nvPicPr>
              <p:blipFill>
                <a:blip r:embed="rId67"/>
                <a:stretch>
                  <a:fillRect/>
                </a:stretch>
              </p:blipFill>
              <p:spPr>
                <a:xfrm>
                  <a:off x="5405380" y="4927485"/>
                  <a:ext cx="184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EF3F1435-4925-E4BE-5C3F-D7DF842B2A97}"/>
                    </a:ext>
                  </a:extLst>
                </p14:cNvPr>
                <p14:cNvContentPartPr/>
                <p14:nvPr/>
              </p14:nvContentPartPr>
              <p14:xfrm>
                <a:off x="5585020" y="4912725"/>
                <a:ext cx="117360" cy="214200"/>
              </p14:xfrm>
            </p:contentPart>
          </mc:Choice>
          <mc:Fallback>
            <p:pic>
              <p:nvPicPr>
                <p:cNvPr id="40" name="Freihand 39">
                  <a:extLst>
                    <a:ext uri="{FF2B5EF4-FFF2-40B4-BE49-F238E27FC236}">
                      <a16:creationId xmlns:a16="http://schemas.microsoft.com/office/drawing/2014/main" id="{EF3F1435-4925-E4BE-5C3F-D7DF842B2A97}"/>
                    </a:ext>
                  </a:extLst>
                </p:cNvPr>
                <p:cNvPicPr/>
                <p:nvPr/>
              </p:nvPicPr>
              <p:blipFill>
                <a:blip r:embed="rId69"/>
                <a:stretch>
                  <a:fillRect/>
                </a:stretch>
              </p:blipFill>
              <p:spPr>
                <a:xfrm>
                  <a:off x="5576020" y="4903725"/>
                  <a:ext cx="1350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106ECFED-B762-1E12-CA29-5B88BB49568F}"/>
                    </a:ext>
                  </a:extLst>
                </p14:cNvPr>
                <p14:cNvContentPartPr/>
                <p14:nvPr/>
              </p14:nvContentPartPr>
              <p14:xfrm>
                <a:off x="5735860" y="4789965"/>
                <a:ext cx="359280" cy="189720"/>
              </p14:xfrm>
            </p:contentPart>
          </mc:Choice>
          <mc:Fallback>
            <p:pic>
              <p:nvPicPr>
                <p:cNvPr id="41" name="Freihand 40">
                  <a:extLst>
                    <a:ext uri="{FF2B5EF4-FFF2-40B4-BE49-F238E27FC236}">
                      <a16:creationId xmlns:a16="http://schemas.microsoft.com/office/drawing/2014/main" id="{106ECFED-B762-1E12-CA29-5B88BB49568F}"/>
                    </a:ext>
                  </a:extLst>
                </p:cNvPr>
                <p:cNvPicPr/>
                <p:nvPr/>
              </p:nvPicPr>
              <p:blipFill>
                <a:blip r:embed="rId71"/>
                <a:stretch>
                  <a:fillRect/>
                </a:stretch>
              </p:blipFill>
              <p:spPr>
                <a:xfrm>
                  <a:off x="5727220" y="4780965"/>
                  <a:ext cx="376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B9D30208-7CE4-88DB-3D30-3312A13BACFF}"/>
                    </a:ext>
                  </a:extLst>
                </p14:cNvPr>
                <p14:cNvContentPartPr/>
                <p14:nvPr/>
              </p14:nvContentPartPr>
              <p14:xfrm>
                <a:off x="6269020" y="4746405"/>
                <a:ext cx="64440" cy="198720"/>
              </p14:xfrm>
            </p:contentPart>
          </mc:Choice>
          <mc:Fallback>
            <p:pic>
              <p:nvPicPr>
                <p:cNvPr id="42" name="Freihand 41">
                  <a:extLst>
                    <a:ext uri="{FF2B5EF4-FFF2-40B4-BE49-F238E27FC236}">
                      <a16:creationId xmlns:a16="http://schemas.microsoft.com/office/drawing/2014/main" id="{B9D30208-7CE4-88DB-3D30-3312A13BACFF}"/>
                    </a:ext>
                  </a:extLst>
                </p:cNvPr>
                <p:cNvPicPr/>
                <p:nvPr/>
              </p:nvPicPr>
              <p:blipFill>
                <a:blip r:embed="rId73"/>
                <a:stretch>
                  <a:fillRect/>
                </a:stretch>
              </p:blipFill>
              <p:spPr>
                <a:xfrm>
                  <a:off x="6260380" y="4737765"/>
                  <a:ext cx="82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09891BB7-8261-F140-D8DA-B89836E692EF}"/>
                    </a:ext>
                  </a:extLst>
                </p14:cNvPr>
                <p14:cNvContentPartPr/>
                <p14:nvPr/>
              </p14:nvContentPartPr>
              <p14:xfrm>
                <a:off x="6357940" y="4838565"/>
                <a:ext cx="120600" cy="139320"/>
              </p14:xfrm>
            </p:contentPart>
          </mc:Choice>
          <mc:Fallback>
            <p:pic>
              <p:nvPicPr>
                <p:cNvPr id="43" name="Freihand 42">
                  <a:extLst>
                    <a:ext uri="{FF2B5EF4-FFF2-40B4-BE49-F238E27FC236}">
                      <a16:creationId xmlns:a16="http://schemas.microsoft.com/office/drawing/2014/main" id="{09891BB7-8261-F140-D8DA-B89836E692EF}"/>
                    </a:ext>
                  </a:extLst>
                </p:cNvPr>
                <p:cNvPicPr/>
                <p:nvPr/>
              </p:nvPicPr>
              <p:blipFill>
                <a:blip r:embed="rId75"/>
                <a:stretch>
                  <a:fillRect/>
                </a:stretch>
              </p:blipFill>
              <p:spPr>
                <a:xfrm>
                  <a:off x="6348940" y="4829925"/>
                  <a:ext cx="138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B15EEDDC-7BC2-DC1C-ED3B-18B14972AA29}"/>
                    </a:ext>
                  </a:extLst>
                </p14:cNvPr>
                <p14:cNvContentPartPr/>
                <p14:nvPr/>
              </p14:nvContentPartPr>
              <p14:xfrm>
                <a:off x="6486820" y="4741365"/>
                <a:ext cx="127800" cy="170640"/>
              </p14:xfrm>
            </p:contentPart>
          </mc:Choice>
          <mc:Fallback>
            <p:pic>
              <p:nvPicPr>
                <p:cNvPr id="44" name="Freihand 43">
                  <a:extLst>
                    <a:ext uri="{FF2B5EF4-FFF2-40B4-BE49-F238E27FC236}">
                      <a16:creationId xmlns:a16="http://schemas.microsoft.com/office/drawing/2014/main" id="{B15EEDDC-7BC2-DC1C-ED3B-18B14972AA29}"/>
                    </a:ext>
                  </a:extLst>
                </p:cNvPr>
                <p:cNvPicPr/>
                <p:nvPr/>
              </p:nvPicPr>
              <p:blipFill>
                <a:blip r:embed="rId77"/>
                <a:stretch>
                  <a:fillRect/>
                </a:stretch>
              </p:blipFill>
              <p:spPr>
                <a:xfrm>
                  <a:off x="6477820" y="4732365"/>
                  <a:ext cx="145440" cy="188280"/>
                </a:xfrm>
                <a:prstGeom prst="rect">
                  <a:avLst/>
                </a:prstGeom>
              </p:spPr>
            </p:pic>
          </mc:Fallback>
        </mc:AlternateContent>
      </p:grpSp>
      <p:grpSp>
        <p:nvGrpSpPr>
          <p:cNvPr id="81" name="Gruppieren 80">
            <a:extLst>
              <a:ext uri="{FF2B5EF4-FFF2-40B4-BE49-F238E27FC236}">
                <a16:creationId xmlns:a16="http://schemas.microsoft.com/office/drawing/2014/main" id="{1920CC8A-D6BD-C229-CD64-73B5633E8329}"/>
              </a:ext>
            </a:extLst>
          </p:cNvPr>
          <p:cNvGrpSpPr/>
          <p:nvPr/>
        </p:nvGrpSpPr>
        <p:grpSpPr>
          <a:xfrm>
            <a:off x="2501620" y="5305845"/>
            <a:ext cx="5564160" cy="713880"/>
            <a:chOff x="2501620" y="5305845"/>
            <a:chExt cx="5564160" cy="713880"/>
          </a:xfrm>
        </p:grpSpPr>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70CF36D4-0F0C-6330-6E2A-FA7EC724130B}"/>
                    </a:ext>
                  </a:extLst>
                </p14:cNvPr>
                <p14:cNvContentPartPr/>
                <p14:nvPr/>
              </p14:nvContentPartPr>
              <p14:xfrm>
                <a:off x="2501620" y="5443725"/>
                <a:ext cx="323640" cy="81360"/>
              </p14:xfrm>
            </p:contentPart>
          </mc:Choice>
          <mc:Fallback>
            <p:pic>
              <p:nvPicPr>
                <p:cNvPr id="47" name="Freihand 46">
                  <a:extLst>
                    <a:ext uri="{FF2B5EF4-FFF2-40B4-BE49-F238E27FC236}">
                      <a16:creationId xmlns:a16="http://schemas.microsoft.com/office/drawing/2014/main" id="{70CF36D4-0F0C-6330-6E2A-FA7EC724130B}"/>
                    </a:ext>
                  </a:extLst>
                </p:cNvPr>
                <p:cNvPicPr/>
                <p:nvPr/>
              </p:nvPicPr>
              <p:blipFill>
                <a:blip r:embed="rId79"/>
                <a:stretch>
                  <a:fillRect/>
                </a:stretch>
              </p:blipFill>
              <p:spPr>
                <a:xfrm>
                  <a:off x="2492980" y="5435085"/>
                  <a:ext cx="341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FFBBC682-E942-DCB9-388A-070E8800A9E4}"/>
                    </a:ext>
                  </a:extLst>
                </p14:cNvPr>
                <p14:cNvContentPartPr/>
                <p14:nvPr/>
              </p14:nvContentPartPr>
              <p14:xfrm>
                <a:off x="2925700" y="5392965"/>
                <a:ext cx="114480" cy="115560"/>
              </p14:xfrm>
            </p:contentPart>
          </mc:Choice>
          <mc:Fallback>
            <p:pic>
              <p:nvPicPr>
                <p:cNvPr id="48" name="Freihand 47">
                  <a:extLst>
                    <a:ext uri="{FF2B5EF4-FFF2-40B4-BE49-F238E27FC236}">
                      <a16:creationId xmlns:a16="http://schemas.microsoft.com/office/drawing/2014/main" id="{FFBBC682-E942-DCB9-388A-070E8800A9E4}"/>
                    </a:ext>
                  </a:extLst>
                </p:cNvPr>
                <p:cNvPicPr/>
                <p:nvPr/>
              </p:nvPicPr>
              <p:blipFill>
                <a:blip r:embed="rId81"/>
                <a:stretch>
                  <a:fillRect/>
                </a:stretch>
              </p:blipFill>
              <p:spPr>
                <a:xfrm>
                  <a:off x="2917060" y="5384325"/>
                  <a:ext cx="132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73D0F537-096E-754D-B3DB-6A5E639BE594}"/>
                    </a:ext>
                  </a:extLst>
                </p14:cNvPr>
                <p14:cNvContentPartPr/>
                <p14:nvPr/>
              </p14:nvContentPartPr>
              <p14:xfrm>
                <a:off x="3342580" y="5373885"/>
                <a:ext cx="151920" cy="108360"/>
              </p14:xfrm>
            </p:contentPart>
          </mc:Choice>
          <mc:Fallback>
            <p:pic>
              <p:nvPicPr>
                <p:cNvPr id="49" name="Freihand 48">
                  <a:extLst>
                    <a:ext uri="{FF2B5EF4-FFF2-40B4-BE49-F238E27FC236}">
                      <a16:creationId xmlns:a16="http://schemas.microsoft.com/office/drawing/2014/main" id="{73D0F537-096E-754D-B3DB-6A5E639BE594}"/>
                    </a:ext>
                  </a:extLst>
                </p:cNvPr>
                <p:cNvPicPr/>
                <p:nvPr/>
              </p:nvPicPr>
              <p:blipFill>
                <a:blip r:embed="rId83"/>
                <a:stretch>
                  <a:fillRect/>
                </a:stretch>
              </p:blipFill>
              <p:spPr>
                <a:xfrm>
                  <a:off x="3333580" y="5365245"/>
                  <a:ext cx="169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0605EC02-04D2-E748-DBA3-0D610C4DD3C5}"/>
                    </a:ext>
                  </a:extLst>
                </p14:cNvPr>
                <p14:cNvContentPartPr/>
                <p14:nvPr/>
              </p14:nvContentPartPr>
              <p14:xfrm>
                <a:off x="3495940" y="5338605"/>
                <a:ext cx="297720" cy="137160"/>
              </p14:xfrm>
            </p:contentPart>
          </mc:Choice>
          <mc:Fallback>
            <p:pic>
              <p:nvPicPr>
                <p:cNvPr id="50" name="Freihand 49">
                  <a:extLst>
                    <a:ext uri="{FF2B5EF4-FFF2-40B4-BE49-F238E27FC236}">
                      <a16:creationId xmlns:a16="http://schemas.microsoft.com/office/drawing/2014/main" id="{0605EC02-04D2-E748-DBA3-0D610C4DD3C5}"/>
                    </a:ext>
                  </a:extLst>
                </p:cNvPr>
                <p:cNvPicPr/>
                <p:nvPr/>
              </p:nvPicPr>
              <p:blipFill>
                <a:blip r:embed="rId85"/>
                <a:stretch>
                  <a:fillRect/>
                </a:stretch>
              </p:blipFill>
              <p:spPr>
                <a:xfrm>
                  <a:off x="3487300" y="5329605"/>
                  <a:ext cx="315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6468D53C-0461-55F7-CC4D-D82E7B632833}"/>
                    </a:ext>
                  </a:extLst>
                </p14:cNvPr>
                <p14:cNvContentPartPr/>
                <p14:nvPr/>
              </p14:nvContentPartPr>
              <p14:xfrm>
                <a:off x="3787900" y="5349045"/>
                <a:ext cx="6480" cy="17640"/>
              </p14:xfrm>
            </p:contentPart>
          </mc:Choice>
          <mc:Fallback>
            <p:pic>
              <p:nvPicPr>
                <p:cNvPr id="51" name="Freihand 50">
                  <a:extLst>
                    <a:ext uri="{FF2B5EF4-FFF2-40B4-BE49-F238E27FC236}">
                      <a16:creationId xmlns:a16="http://schemas.microsoft.com/office/drawing/2014/main" id="{6468D53C-0461-55F7-CC4D-D82E7B632833}"/>
                    </a:ext>
                  </a:extLst>
                </p:cNvPr>
                <p:cNvPicPr/>
                <p:nvPr/>
              </p:nvPicPr>
              <p:blipFill>
                <a:blip r:embed="rId87"/>
                <a:stretch>
                  <a:fillRect/>
                </a:stretch>
              </p:blipFill>
              <p:spPr>
                <a:xfrm>
                  <a:off x="3778900" y="5340045"/>
                  <a:ext cx="24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6A19106A-5B7D-C9A3-1E79-D80E4DB092E3}"/>
                    </a:ext>
                  </a:extLst>
                </p14:cNvPr>
                <p14:cNvContentPartPr/>
                <p14:nvPr/>
              </p14:nvContentPartPr>
              <p14:xfrm>
                <a:off x="3898060" y="5417805"/>
                <a:ext cx="127440" cy="71280"/>
              </p14:xfrm>
            </p:contentPart>
          </mc:Choice>
          <mc:Fallback>
            <p:pic>
              <p:nvPicPr>
                <p:cNvPr id="52" name="Freihand 51">
                  <a:extLst>
                    <a:ext uri="{FF2B5EF4-FFF2-40B4-BE49-F238E27FC236}">
                      <a16:creationId xmlns:a16="http://schemas.microsoft.com/office/drawing/2014/main" id="{6A19106A-5B7D-C9A3-1E79-D80E4DB092E3}"/>
                    </a:ext>
                  </a:extLst>
                </p:cNvPr>
                <p:cNvPicPr/>
                <p:nvPr/>
              </p:nvPicPr>
              <p:blipFill>
                <a:blip r:embed="rId89"/>
                <a:stretch>
                  <a:fillRect/>
                </a:stretch>
              </p:blipFill>
              <p:spPr>
                <a:xfrm>
                  <a:off x="3889420" y="5409165"/>
                  <a:ext cx="145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A2DC4784-F247-EDE0-0924-9EE697F83136}"/>
                    </a:ext>
                  </a:extLst>
                </p14:cNvPr>
                <p14:cNvContentPartPr/>
                <p14:nvPr/>
              </p14:nvContentPartPr>
              <p14:xfrm>
                <a:off x="4342300" y="5361285"/>
                <a:ext cx="307080" cy="129240"/>
              </p14:xfrm>
            </p:contentPart>
          </mc:Choice>
          <mc:Fallback>
            <p:pic>
              <p:nvPicPr>
                <p:cNvPr id="53" name="Freihand 52">
                  <a:extLst>
                    <a:ext uri="{FF2B5EF4-FFF2-40B4-BE49-F238E27FC236}">
                      <a16:creationId xmlns:a16="http://schemas.microsoft.com/office/drawing/2014/main" id="{A2DC4784-F247-EDE0-0924-9EE697F83136}"/>
                    </a:ext>
                  </a:extLst>
                </p:cNvPr>
                <p:cNvPicPr/>
                <p:nvPr/>
              </p:nvPicPr>
              <p:blipFill>
                <a:blip r:embed="rId91"/>
                <a:stretch>
                  <a:fillRect/>
                </a:stretch>
              </p:blipFill>
              <p:spPr>
                <a:xfrm>
                  <a:off x="4333660" y="5352285"/>
                  <a:ext cx="324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579F1F18-42A5-CDD2-44B6-3DE2DC7255D7}"/>
                    </a:ext>
                  </a:extLst>
                </p14:cNvPr>
                <p14:cNvContentPartPr/>
                <p14:nvPr/>
              </p14:nvContentPartPr>
              <p14:xfrm>
                <a:off x="4691140" y="5345805"/>
                <a:ext cx="381240" cy="128160"/>
              </p14:xfrm>
            </p:contentPart>
          </mc:Choice>
          <mc:Fallback>
            <p:pic>
              <p:nvPicPr>
                <p:cNvPr id="54" name="Freihand 53">
                  <a:extLst>
                    <a:ext uri="{FF2B5EF4-FFF2-40B4-BE49-F238E27FC236}">
                      <a16:creationId xmlns:a16="http://schemas.microsoft.com/office/drawing/2014/main" id="{579F1F18-42A5-CDD2-44B6-3DE2DC7255D7}"/>
                    </a:ext>
                  </a:extLst>
                </p:cNvPr>
                <p:cNvPicPr/>
                <p:nvPr/>
              </p:nvPicPr>
              <p:blipFill>
                <a:blip r:embed="rId93"/>
                <a:stretch>
                  <a:fillRect/>
                </a:stretch>
              </p:blipFill>
              <p:spPr>
                <a:xfrm>
                  <a:off x="4682500" y="5336805"/>
                  <a:ext cx="398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5E4AF638-E049-3E2B-7C3F-9E8E0CE7546C}"/>
                    </a:ext>
                  </a:extLst>
                </p14:cNvPr>
                <p14:cNvContentPartPr/>
                <p14:nvPr/>
              </p14:nvContentPartPr>
              <p14:xfrm>
                <a:off x="5124580" y="5324925"/>
                <a:ext cx="195480" cy="146520"/>
              </p14:xfrm>
            </p:contentPart>
          </mc:Choice>
          <mc:Fallback>
            <p:pic>
              <p:nvPicPr>
                <p:cNvPr id="55" name="Freihand 54">
                  <a:extLst>
                    <a:ext uri="{FF2B5EF4-FFF2-40B4-BE49-F238E27FC236}">
                      <a16:creationId xmlns:a16="http://schemas.microsoft.com/office/drawing/2014/main" id="{5E4AF638-E049-3E2B-7C3F-9E8E0CE7546C}"/>
                    </a:ext>
                  </a:extLst>
                </p:cNvPr>
                <p:cNvPicPr/>
                <p:nvPr/>
              </p:nvPicPr>
              <p:blipFill>
                <a:blip r:embed="rId95"/>
                <a:stretch>
                  <a:fillRect/>
                </a:stretch>
              </p:blipFill>
              <p:spPr>
                <a:xfrm>
                  <a:off x="5115580" y="5315925"/>
                  <a:ext cx="213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AE6B31BD-AE3B-C14A-ACD7-8488AFD64638}"/>
                    </a:ext>
                  </a:extLst>
                </p14:cNvPr>
                <p14:cNvContentPartPr/>
                <p14:nvPr/>
              </p14:nvContentPartPr>
              <p14:xfrm>
                <a:off x="5537500" y="5335365"/>
                <a:ext cx="143640" cy="139680"/>
              </p14:xfrm>
            </p:contentPart>
          </mc:Choice>
          <mc:Fallback>
            <p:pic>
              <p:nvPicPr>
                <p:cNvPr id="56" name="Freihand 55">
                  <a:extLst>
                    <a:ext uri="{FF2B5EF4-FFF2-40B4-BE49-F238E27FC236}">
                      <a16:creationId xmlns:a16="http://schemas.microsoft.com/office/drawing/2014/main" id="{AE6B31BD-AE3B-C14A-ACD7-8488AFD64638}"/>
                    </a:ext>
                  </a:extLst>
                </p:cNvPr>
                <p:cNvPicPr/>
                <p:nvPr/>
              </p:nvPicPr>
              <p:blipFill>
                <a:blip r:embed="rId97"/>
                <a:stretch>
                  <a:fillRect/>
                </a:stretch>
              </p:blipFill>
              <p:spPr>
                <a:xfrm>
                  <a:off x="5528860" y="5326725"/>
                  <a:ext cx="161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887A2688-350B-2D5D-9EDC-DDCD6F70BC38}"/>
                    </a:ext>
                  </a:extLst>
                </p14:cNvPr>
                <p14:cNvContentPartPr/>
                <p14:nvPr/>
              </p14:nvContentPartPr>
              <p14:xfrm>
                <a:off x="5711380" y="5347245"/>
                <a:ext cx="408960" cy="92880"/>
              </p14:xfrm>
            </p:contentPart>
          </mc:Choice>
          <mc:Fallback>
            <p:pic>
              <p:nvPicPr>
                <p:cNvPr id="57" name="Freihand 56">
                  <a:extLst>
                    <a:ext uri="{FF2B5EF4-FFF2-40B4-BE49-F238E27FC236}">
                      <a16:creationId xmlns:a16="http://schemas.microsoft.com/office/drawing/2014/main" id="{887A2688-350B-2D5D-9EDC-DDCD6F70BC38}"/>
                    </a:ext>
                  </a:extLst>
                </p:cNvPr>
                <p:cNvPicPr/>
                <p:nvPr/>
              </p:nvPicPr>
              <p:blipFill>
                <a:blip r:embed="rId99"/>
                <a:stretch>
                  <a:fillRect/>
                </a:stretch>
              </p:blipFill>
              <p:spPr>
                <a:xfrm>
                  <a:off x="5702380" y="5338245"/>
                  <a:ext cx="426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D0A2FAC0-A9CB-BA57-ADE8-AD1AFD3630A1}"/>
                    </a:ext>
                  </a:extLst>
                </p14:cNvPr>
                <p14:cNvContentPartPr/>
                <p14:nvPr/>
              </p14:nvContentPartPr>
              <p14:xfrm>
                <a:off x="6108100" y="5305845"/>
                <a:ext cx="255600" cy="123120"/>
              </p14:xfrm>
            </p:contentPart>
          </mc:Choice>
          <mc:Fallback>
            <p:pic>
              <p:nvPicPr>
                <p:cNvPr id="58" name="Freihand 57">
                  <a:extLst>
                    <a:ext uri="{FF2B5EF4-FFF2-40B4-BE49-F238E27FC236}">
                      <a16:creationId xmlns:a16="http://schemas.microsoft.com/office/drawing/2014/main" id="{D0A2FAC0-A9CB-BA57-ADE8-AD1AFD3630A1}"/>
                    </a:ext>
                  </a:extLst>
                </p:cNvPr>
                <p:cNvPicPr/>
                <p:nvPr/>
              </p:nvPicPr>
              <p:blipFill>
                <a:blip r:embed="rId101"/>
                <a:stretch>
                  <a:fillRect/>
                </a:stretch>
              </p:blipFill>
              <p:spPr>
                <a:xfrm>
                  <a:off x="6099460" y="5296845"/>
                  <a:ext cx="273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FD593EB4-12BD-668A-AD8D-A09D0CC04C3B}"/>
                    </a:ext>
                  </a:extLst>
                </p14:cNvPr>
                <p14:cNvContentPartPr/>
                <p14:nvPr/>
              </p14:nvContentPartPr>
              <p14:xfrm>
                <a:off x="2847940" y="5704725"/>
                <a:ext cx="262080" cy="156240"/>
              </p14:xfrm>
            </p:contentPart>
          </mc:Choice>
          <mc:Fallback>
            <p:pic>
              <p:nvPicPr>
                <p:cNvPr id="59" name="Freihand 58">
                  <a:extLst>
                    <a:ext uri="{FF2B5EF4-FFF2-40B4-BE49-F238E27FC236}">
                      <a16:creationId xmlns:a16="http://schemas.microsoft.com/office/drawing/2014/main" id="{FD593EB4-12BD-668A-AD8D-A09D0CC04C3B}"/>
                    </a:ext>
                  </a:extLst>
                </p:cNvPr>
                <p:cNvPicPr/>
                <p:nvPr/>
              </p:nvPicPr>
              <p:blipFill>
                <a:blip r:embed="rId103"/>
                <a:stretch>
                  <a:fillRect/>
                </a:stretch>
              </p:blipFill>
              <p:spPr>
                <a:xfrm>
                  <a:off x="2839300" y="5695725"/>
                  <a:ext cx="279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FF609FD6-3FF6-00EE-B6BB-1597D5456F6B}"/>
                    </a:ext>
                  </a:extLst>
                </p14:cNvPr>
                <p14:cNvContentPartPr/>
                <p14:nvPr/>
              </p14:nvContentPartPr>
              <p14:xfrm>
                <a:off x="3164020" y="5761245"/>
                <a:ext cx="208800" cy="76680"/>
              </p14:xfrm>
            </p:contentPart>
          </mc:Choice>
          <mc:Fallback>
            <p:pic>
              <p:nvPicPr>
                <p:cNvPr id="60" name="Freihand 59">
                  <a:extLst>
                    <a:ext uri="{FF2B5EF4-FFF2-40B4-BE49-F238E27FC236}">
                      <a16:creationId xmlns:a16="http://schemas.microsoft.com/office/drawing/2014/main" id="{FF609FD6-3FF6-00EE-B6BB-1597D5456F6B}"/>
                    </a:ext>
                  </a:extLst>
                </p:cNvPr>
                <p:cNvPicPr/>
                <p:nvPr/>
              </p:nvPicPr>
              <p:blipFill>
                <a:blip r:embed="rId105"/>
                <a:stretch>
                  <a:fillRect/>
                </a:stretch>
              </p:blipFill>
              <p:spPr>
                <a:xfrm>
                  <a:off x="3155380" y="5752605"/>
                  <a:ext cx="226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56ACA89A-87D1-508F-829A-395734548DDB}"/>
                    </a:ext>
                  </a:extLst>
                </p14:cNvPr>
                <p14:cNvContentPartPr/>
                <p14:nvPr/>
              </p14:nvContentPartPr>
              <p14:xfrm>
                <a:off x="3374620" y="5639565"/>
                <a:ext cx="528120" cy="380160"/>
              </p14:xfrm>
            </p:contentPart>
          </mc:Choice>
          <mc:Fallback>
            <p:pic>
              <p:nvPicPr>
                <p:cNvPr id="61" name="Freihand 60">
                  <a:extLst>
                    <a:ext uri="{FF2B5EF4-FFF2-40B4-BE49-F238E27FC236}">
                      <a16:creationId xmlns:a16="http://schemas.microsoft.com/office/drawing/2014/main" id="{56ACA89A-87D1-508F-829A-395734548DDB}"/>
                    </a:ext>
                  </a:extLst>
                </p:cNvPr>
                <p:cNvPicPr/>
                <p:nvPr/>
              </p:nvPicPr>
              <p:blipFill>
                <a:blip r:embed="rId107"/>
                <a:stretch>
                  <a:fillRect/>
                </a:stretch>
              </p:blipFill>
              <p:spPr>
                <a:xfrm>
                  <a:off x="3365980" y="5630565"/>
                  <a:ext cx="54576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ABF8214A-BD1D-EACC-AE60-D619ECC4A980}"/>
                    </a:ext>
                  </a:extLst>
                </p14:cNvPr>
                <p14:cNvContentPartPr/>
                <p14:nvPr/>
              </p14:nvContentPartPr>
              <p14:xfrm>
                <a:off x="4210900" y="5671245"/>
                <a:ext cx="157320" cy="144360"/>
              </p14:xfrm>
            </p:contentPart>
          </mc:Choice>
          <mc:Fallback>
            <p:pic>
              <p:nvPicPr>
                <p:cNvPr id="66" name="Freihand 65">
                  <a:extLst>
                    <a:ext uri="{FF2B5EF4-FFF2-40B4-BE49-F238E27FC236}">
                      <a16:creationId xmlns:a16="http://schemas.microsoft.com/office/drawing/2014/main" id="{ABF8214A-BD1D-EACC-AE60-D619ECC4A980}"/>
                    </a:ext>
                  </a:extLst>
                </p:cNvPr>
                <p:cNvPicPr/>
                <p:nvPr/>
              </p:nvPicPr>
              <p:blipFill>
                <a:blip r:embed="rId109"/>
                <a:stretch>
                  <a:fillRect/>
                </a:stretch>
              </p:blipFill>
              <p:spPr>
                <a:xfrm>
                  <a:off x="4201900" y="5662605"/>
                  <a:ext cx="174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8F08AD4D-DBD1-5098-CAB3-0CD4F1BF90B1}"/>
                    </a:ext>
                  </a:extLst>
                </p14:cNvPr>
                <p14:cNvContentPartPr/>
                <p14:nvPr/>
              </p14:nvContentPartPr>
              <p14:xfrm>
                <a:off x="4285780" y="5781045"/>
                <a:ext cx="405360" cy="61560"/>
              </p14:xfrm>
            </p:contentPart>
          </mc:Choice>
          <mc:Fallback>
            <p:pic>
              <p:nvPicPr>
                <p:cNvPr id="67" name="Freihand 66">
                  <a:extLst>
                    <a:ext uri="{FF2B5EF4-FFF2-40B4-BE49-F238E27FC236}">
                      <a16:creationId xmlns:a16="http://schemas.microsoft.com/office/drawing/2014/main" id="{8F08AD4D-DBD1-5098-CAB3-0CD4F1BF90B1}"/>
                    </a:ext>
                  </a:extLst>
                </p:cNvPr>
                <p:cNvPicPr/>
                <p:nvPr/>
              </p:nvPicPr>
              <p:blipFill>
                <a:blip r:embed="rId111"/>
                <a:stretch>
                  <a:fillRect/>
                </a:stretch>
              </p:blipFill>
              <p:spPr>
                <a:xfrm>
                  <a:off x="4276780" y="5772405"/>
                  <a:ext cx="423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B72E1269-3A51-DE99-66B2-1D3A62870711}"/>
                    </a:ext>
                  </a:extLst>
                </p14:cNvPr>
                <p14:cNvContentPartPr/>
                <p14:nvPr/>
              </p14:nvContentPartPr>
              <p14:xfrm>
                <a:off x="4695460" y="5773845"/>
                <a:ext cx="124920" cy="77400"/>
              </p14:xfrm>
            </p:contentPart>
          </mc:Choice>
          <mc:Fallback>
            <p:pic>
              <p:nvPicPr>
                <p:cNvPr id="68" name="Freihand 67">
                  <a:extLst>
                    <a:ext uri="{FF2B5EF4-FFF2-40B4-BE49-F238E27FC236}">
                      <a16:creationId xmlns:a16="http://schemas.microsoft.com/office/drawing/2014/main" id="{B72E1269-3A51-DE99-66B2-1D3A62870711}"/>
                    </a:ext>
                  </a:extLst>
                </p:cNvPr>
                <p:cNvPicPr/>
                <p:nvPr/>
              </p:nvPicPr>
              <p:blipFill>
                <a:blip r:embed="rId113"/>
                <a:stretch>
                  <a:fillRect/>
                </a:stretch>
              </p:blipFill>
              <p:spPr>
                <a:xfrm>
                  <a:off x="4686820" y="5765205"/>
                  <a:ext cx="142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DA883812-098B-7D0E-54C2-6AD3D9E4B9AB}"/>
                    </a:ext>
                  </a:extLst>
                </p14:cNvPr>
                <p14:cNvContentPartPr/>
                <p14:nvPr/>
              </p14:nvContentPartPr>
              <p14:xfrm>
                <a:off x="4855660" y="5631285"/>
                <a:ext cx="309960" cy="189000"/>
              </p14:xfrm>
            </p:contentPart>
          </mc:Choice>
          <mc:Fallback>
            <p:pic>
              <p:nvPicPr>
                <p:cNvPr id="69" name="Freihand 68">
                  <a:extLst>
                    <a:ext uri="{FF2B5EF4-FFF2-40B4-BE49-F238E27FC236}">
                      <a16:creationId xmlns:a16="http://schemas.microsoft.com/office/drawing/2014/main" id="{DA883812-098B-7D0E-54C2-6AD3D9E4B9AB}"/>
                    </a:ext>
                  </a:extLst>
                </p:cNvPr>
                <p:cNvPicPr/>
                <p:nvPr/>
              </p:nvPicPr>
              <p:blipFill>
                <a:blip r:embed="rId115"/>
                <a:stretch>
                  <a:fillRect/>
                </a:stretch>
              </p:blipFill>
              <p:spPr>
                <a:xfrm>
                  <a:off x="4846660" y="5622645"/>
                  <a:ext cx="327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1E8D4369-A41F-BDE2-44D1-4DC366A5D3F6}"/>
                    </a:ext>
                  </a:extLst>
                </p14:cNvPr>
                <p14:cNvContentPartPr/>
                <p14:nvPr/>
              </p14:nvContentPartPr>
              <p14:xfrm>
                <a:off x="5196940" y="5618685"/>
                <a:ext cx="136440" cy="178200"/>
              </p14:xfrm>
            </p:contentPart>
          </mc:Choice>
          <mc:Fallback>
            <p:pic>
              <p:nvPicPr>
                <p:cNvPr id="70" name="Freihand 69">
                  <a:extLst>
                    <a:ext uri="{FF2B5EF4-FFF2-40B4-BE49-F238E27FC236}">
                      <a16:creationId xmlns:a16="http://schemas.microsoft.com/office/drawing/2014/main" id="{1E8D4369-A41F-BDE2-44D1-4DC366A5D3F6}"/>
                    </a:ext>
                  </a:extLst>
                </p:cNvPr>
                <p:cNvPicPr/>
                <p:nvPr/>
              </p:nvPicPr>
              <p:blipFill>
                <a:blip r:embed="rId117"/>
                <a:stretch>
                  <a:fillRect/>
                </a:stretch>
              </p:blipFill>
              <p:spPr>
                <a:xfrm>
                  <a:off x="5188300" y="5610045"/>
                  <a:ext cx="154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5BB758BC-0422-C0F5-70A3-B0D1198D93D9}"/>
                    </a:ext>
                  </a:extLst>
                </p14:cNvPr>
                <p14:cNvContentPartPr/>
                <p14:nvPr/>
              </p14:nvContentPartPr>
              <p14:xfrm>
                <a:off x="4472980" y="5618685"/>
                <a:ext cx="168120" cy="15840"/>
              </p14:xfrm>
            </p:contentPart>
          </mc:Choice>
          <mc:Fallback>
            <p:pic>
              <p:nvPicPr>
                <p:cNvPr id="71" name="Freihand 70">
                  <a:extLst>
                    <a:ext uri="{FF2B5EF4-FFF2-40B4-BE49-F238E27FC236}">
                      <a16:creationId xmlns:a16="http://schemas.microsoft.com/office/drawing/2014/main" id="{5BB758BC-0422-C0F5-70A3-B0D1198D93D9}"/>
                    </a:ext>
                  </a:extLst>
                </p:cNvPr>
                <p:cNvPicPr/>
                <p:nvPr/>
              </p:nvPicPr>
              <p:blipFill>
                <a:blip r:embed="rId119"/>
                <a:stretch>
                  <a:fillRect/>
                </a:stretch>
              </p:blipFill>
              <p:spPr>
                <a:xfrm>
                  <a:off x="4464340" y="5610045"/>
                  <a:ext cx="185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2E4CB7D9-8281-0F2D-1355-7B02A4A99EE4}"/>
                    </a:ext>
                  </a:extLst>
                </p14:cNvPr>
                <p14:cNvContentPartPr/>
                <p14:nvPr/>
              </p14:nvContentPartPr>
              <p14:xfrm>
                <a:off x="5606980" y="5597805"/>
                <a:ext cx="636840" cy="200520"/>
              </p14:xfrm>
            </p:contentPart>
          </mc:Choice>
          <mc:Fallback>
            <p:pic>
              <p:nvPicPr>
                <p:cNvPr id="72" name="Freihand 71">
                  <a:extLst>
                    <a:ext uri="{FF2B5EF4-FFF2-40B4-BE49-F238E27FC236}">
                      <a16:creationId xmlns:a16="http://schemas.microsoft.com/office/drawing/2014/main" id="{2E4CB7D9-8281-0F2D-1355-7B02A4A99EE4}"/>
                    </a:ext>
                  </a:extLst>
                </p:cNvPr>
                <p:cNvPicPr/>
                <p:nvPr/>
              </p:nvPicPr>
              <p:blipFill>
                <a:blip r:embed="rId121"/>
                <a:stretch>
                  <a:fillRect/>
                </a:stretch>
              </p:blipFill>
              <p:spPr>
                <a:xfrm>
                  <a:off x="5598340" y="5589165"/>
                  <a:ext cx="654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5008C765-762F-1B3F-AC44-9ADC90DC66BC}"/>
                    </a:ext>
                  </a:extLst>
                </p14:cNvPr>
                <p14:cNvContentPartPr/>
                <p14:nvPr/>
              </p14:nvContentPartPr>
              <p14:xfrm>
                <a:off x="6300340" y="5570805"/>
                <a:ext cx="89640" cy="202320"/>
              </p14:xfrm>
            </p:contentPart>
          </mc:Choice>
          <mc:Fallback>
            <p:pic>
              <p:nvPicPr>
                <p:cNvPr id="73" name="Freihand 72">
                  <a:extLst>
                    <a:ext uri="{FF2B5EF4-FFF2-40B4-BE49-F238E27FC236}">
                      <a16:creationId xmlns:a16="http://schemas.microsoft.com/office/drawing/2014/main" id="{5008C765-762F-1B3F-AC44-9ADC90DC66BC}"/>
                    </a:ext>
                  </a:extLst>
                </p:cNvPr>
                <p:cNvPicPr/>
                <p:nvPr/>
              </p:nvPicPr>
              <p:blipFill>
                <a:blip r:embed="rId123"/>
                <a:stretch>
                  <a:fillRect/>
                </a:stretch>
              </p:blipFill>
              <p:spPr>
                <a:xfrm>
                  <a:off x="6291340" y="5561805"/>
                  <a:ext cx="107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56DE2000-9B9F-0E79-7CC2-26AA0EE319D8}"/>
                    </a:ext>
                  </a:extLst>
                </p14:cNvPr>
                <p14:cNvContentPartPr/>
                <p14:nvPr/>
              </p14:nvContentPartPr>
              <p14:xfrm>
                <a:off x="6397180" y="5630205"/>
                <a:ext cx="525240" cy="132840"/>
              </p14:xfrm>
            </p:contentPart>
          </mc:Choice>
          <mc:Fallback>
            <p:pic>
              <p:nvPicPr>
                <p:cNvPr id="74" name="Freihand 73">
                  <a:extLst>
                    <a:ext uri="{FF2B5EF4-FFF2-40B4-BE49-F238E27FC236}">
                      <a16:creationId xmlns:a16="http://schemas.microsoft.com/office/drawing/2014/main" id="{56DE2000-9B9F-0E79-7CC2-26AA0EE319D8}"/>
                    </a:ext>
                  </a:extLst>
                </p:cNvPr>
                <p:cNvPicPr/>
                <p:nvPr/>
              </p:nvPicPr>
              <p:blipFill>
                <a:blip r:embed="rId125"/>
                <a:stretch>
                  <a:fillRect/>
                </a:stretch>
              </p:blipFill>
              <p:spPr>
                <a:xfrm>
                  <a:off x="6388540" y="5621205"/>
                  <a:ext cx="542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8133392F-A3F5-D877-839A-D56DD89B8FAD}"/>
                    </a:ext>
                  </a:extLst>
                </p14:cNvPr>
                <p14:cNvContentPartPr/>
                <p14:nvPr/>
              </p14:nvContentPartPr>
              <p14:xfrm>
                <a:off x="6990820" y="5483685"/>
                <a:ext cx="173880" cy="211320"/>
              </p14:xfrm>
            </p:contentPart>
          </mc:Choice>
          <mc:Fallback>
            <p:pic>
              <p:nvPicPr>
                <p:cNvPr id="75" name="Freihand 74">
                  <a:extLst>
                    <a:ext uri="{FF2B5EF4-FFF2-40B4-BE49-F238E27FC236}">
                      <a16:creationId xmlns:a16="http://schemas.microsoft.com/office/drawing/2014/main" id="{8133392F-A3F5-D877-839A-D56DD89B8FAD}"/>
                    </a:ext>
                  </a:extLst>
                </p:cNvPr>
                <p:cNvPicPr/>
                <p:nvPr/>
              </p:nvPicPr>
              <p:blipFill>
                <a:blip r:embed="rId127"/>
                <a:stretch>
                  <a:fillRect/>
                </a:stretch>
              </p:blipFill>
              <p:spPr>
                <a:xfrm>
                  <a:off x="6982180" y="5475045"/>
                  <a:ext cx="191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4C2DFF52-3852-F36B-74D8-52F91E5C1F27}"/>
                    </a:ext>
                  </a:extLst>
                </p14:cNvPr>
                <p14:cNvContentPartPr/>
                <p14:nvPr/>
              </p14:nvContentPartPr>
              <p14:xfrm>
                <a:off x="7248940" y="5435805"/>
                <a:ext cx="93240" cy="271800"/>
              </p14:xfrm>
            </p:contentPart>
          </mc:Choice>
          <mc:Fallback>
            <p:pic>
              <p:nvPicPr>
                <p:cNvPr id="76" name="Freihand 75">
                  <a:extLst>
                    <a:ext uri="{FF2B5EF4-FFF2-40B4-BE49-F238E27FC236}">
                      <a16:creationId xmlns:a16="http://schemas.microsoft.com/office/drawing/2014/main" id="{4C2DFF52-3852-F36B-74D8-52F91E5C1F27}"/>
                    </a:ext>
                  </a:extLst>
                </p:cNvPr>
                <p:cNvPicPr/>
                <p:nvPr/>
              </p:nvPicPr>
              <p:blipFill>
                <a:blip r:embed="rId129"/>
                <a:stretch>
                  <a:fillRect/>
                </a:stretch>
              </p:blipFill>
              <p:spPr>
                <a:xfrm>
                  <a:off x="7240300" y="5427165"/>
                  <a:ext cx="110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6DA44FB0-13D0-3DE1-277D-29E2452A8019}"/>
                    </a:ext>
                  </a:extLst>
                </p14:cNvPr>
                <p14:cNvContentPartPr/>
                <p14:nvPr/>
              </p14:nvContentPartPr>
              <p14:xfrm>
                <a:off x="7497340" y="5449125"/>
                <a:ext cx="140040" cy="196560"/>
              </p14:xfrm>
            </p:contentPart>
          </mc:Choice>
          <mc:Fallback>
            <p:pic>
              <p:nvPicPr>
                <p:cNvPr id="77" name="Freihand 76">
                  <a:extLst>
                    <a:ext uri="{FF2B5EF4-FFF2-40B4-BE49-F238E27FC236}">
                      <a16:creationId xmlns:a16="http://schemas.microsoft.com/office/drawing/2014/main" id="{6DA44FB0-13D0-3DE1-277D-29E2452A8019}"/>
                    </a:ext>
                  </a:extLst>
                </p:cNvPr>
                <p:cNvPicPr/>
                <p:nvPr/>
              </p:nvPicPr>
              <p:blipFill>
                <a:blip r:embed="rId131"/>
                <a:stretch>
                  <a:fillRect/>
                </a:stretch>
              </p:blipFill>
              <p:spPr>
                <a:xfrm>
                  <a:off x="7488700" y="5440125"/>
                  <a:ext cx="1576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C6341460-65F4-3EAA-D758-B16FEF902ED3}"/>
                    </a:ext>
                  </a:extLst>
                </p14:cNvPr>
                <p14:cNvContentPartPr/>
                <p14:nvPr/>
              </p14:nvContentPartPr>
              <p14:xfrm>
                <a:off x="7661140" y="5383245"/>
                <a:ext cx="404640" cy="225720"/>
              </p14:xfrm>
            </p:contentPart>
          </mc:Choice>
          <mc:Fallback>
            <p:pic>
              <p:nvPicPr>
                <p:cNvPr id="78" name="Freihand 77">
                  <a:extLst>
                    <a:ext uri="{FF2B5EF4-FFF2-40B4-BE49-F238E27FC236}">
                      <a16:creationId xmlns:a16="http://schemas.microsoft.com/office/drawing/2014/main" id="{C6341460-65F4-3EAA-D758-B16FEF902ED3}"/>
                    </a:ext>
                  </a:extLst>
                </p:cNvPr>
                <p:cNvPicPr/>
                <p:nvPr/>
              </p:nvPicPr>
              <p:blipFill>
                <a:blip r:embed="rId133"/>
                <a:stretch>
                  <a:fillRect/>
                </a:stretch>
              </p:blipFill>
              <p:spPr>
                <a:xfrm>
                  <a:off x="7652500" y="5374605"/>
                  <a:ext cx="422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47961F03-2663-7284-E012-31C9C1700873}"/>
                    </a:ext>
                  </a:extLst>
                </p14:cNvPr>
                <p14:cNvContentPartPr/>
                <p14:nvPr/>
              </p14:nvContentPartPr>
              <p14:xfrm>
                <a:off x="7721980" y="5323125"/>
                <a:ext cx="92520" cy="14040"/>
              </p14:xfrm>
            </p:contentPart>
          </mc:Choice>
          <mc:Fallback>
            <p:pic>
              <p:nvPicPr>
                <p:cNvPr id="79" name="Freihand 78">
                  <a:extLst>
                    <a:ext uri="{FF2B5EF4-FFF2-40B4-BE49-F238E27FC236}">
                      <a16:creationId xmlns:a16="http://schemas.microsoft.com/office/drawing/2014/main" id="{47961F03-2663-7284-E012-31C9C1700873}"/>
                    </a:ext>
                  </a:extLst>
                </p:cNvPr>
                <p:cNvPicPr/>
                <p:nvPr/>
              </p:nvPicPr>
              <p:blipFill>
                <a:blip r:embed="rId135"/>
                <a:stretch>
                  <a:fillRect/>
                </a:stretch>
              </p:blipFill>
              <p:spPr>
                <a:xfrm>
                  <a:off x="7712980" y="5314125"/>
                  <a:ext cx="110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8768F3B5-14A7-42D7-9897-721754617B95}"/>
                    </a:ext>
                  </a:extLst>
                </p14:cNvPr>
                <p14:cNvContentPartPr/>
                <p14:nvPr/>
              </p14:nvContentPartPr>
              <p14:xfrm>
                <a:off x="5773300" y="5867085"/>
                <a:ext cx="1288080" cy="28800"/>
              </p14:xfrm>
            </p:contentPart>
          </mc:Choice>
          <mc:Fallback>
            <p:pic>
              <p:nvPicPr>
                <p:cNvPr id="80" name="Freihand 79">
                  <a:extLst>
                    <a:ext uri="{FF2B5EF4-FFF2-40B4-BE49-F238E27FC236}">
                      <a16:creationId xmlns:a16="http://schemas.microsoft.com/office/drawing/2014/main" id="{8768F3B5-14A7-42D7-9897-721754617B95}"/>
                    </a:ext>
                  </a:extLst>
                </p:cNvPr>
                <p:cNvPicPr/>
                <p:nvPr/>
              </p:nvPicPr>
              <p:blipFill>
                <a:blip r:embed="rId137"/>
                <a:stretch>
                  <a:fillRect/>
                </a:stretch>
              </p:blipFill>
              <p:spPr>
                <a:xfrm>
                  <a:off x="5764660" y="5858085"/>
                  <a:ext cx="1305720" cy="46440"/>
                </a:xfrm>
                <a:prstGeom prst="rect">
                  <a:avLst/>
                </a:prstGeom>
              </p:spPr>
            </p:pic>
          </mc:Fallback>
        </mc:AlternateContent>
      </p:grpSp>
    </p:spTree>
    <p:extLst>
      <p:ext uri="{BB962C8B-B14F-4D97-AF65-F5344CB8AC3E}">
        <p14:creationId xmlns:p14="http://schemas.microsoft.com/office/powerpoint/2010/main" val="15235836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Breitbild</PresentationFormat>
  <Paragraphs>194</Paragraphs>
  <Slides>16</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438</cp:revision>
  <dcterms:created xsi:type="dcterms:W3CDTF">2019-02-11T10:45:01Z</dcterms:created>
  <dcterms:modified xsi:type="dcterms:W3CDTF">2022-05-18T07:00:43Z</dcterms:modified>
</cp:coreProperties>
</file>